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90"/>
  </p:normalViewPr>
  <p:slideViewPr>
    <p:cSldViewPr snapToGrid="0" snapToObjects="1">
      <p:cViewPr varScale="1">
        <p:scale>
          <a:sx n="109" d="100"/>
          <a:sy n="109" d="100"/>
        </p:scale>
        <p:origin x="5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E29894-9436-C34A-A719-A35C6278E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6EB2802-BEBE-7044-80F5-950104B6E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EC01CC-ABB5-3F4B-A9AD-5BCD2D8E0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BC405D-64FD-DC46-A257-66C94EC2C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ADA60D-911A-574E-A8FE-6276F9665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2382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1EC7F-4145-1841-B67A-5E2AAE4F5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F856B14-B4A1-5247-AC73-9642D9B389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994232-2012-6C44-95A4-3BF4F7B2F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7D7848-19DC-3445-A278-00F584C5D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F9A6B5-2C92-174F-93F5-0042CD44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49817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2CA9270-3A50-4B46-ADE7-4CCB2C2997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8CEC05C-8273-CD43-8313-B2173C1E45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BBF323-28C4-4C4A-BAF8-35C6B48FE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0D4A3E-3DE0-4143-A980-D27D09248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75188A-7153-B145-A92D-C6179914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83484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8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44958D-F1D0-344B-8B19-1C86C41B5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4F7163-A58A-CF43-BF1C-3A21E632D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B65456-C337-384C-96C9-77435910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16CB34-42DF-EC46-A03A-A4E1F1F6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69F2120-D31C-4F4E-975E-7C78CF4EB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0186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97BA38-4BD6-BC41-8854-468009A27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8D052A4-7294-984E-8BB2-150BF0606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BA1C49-C42C-4A4C-BE5A-CB4635541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AF60CC-FAB6-1845-922C-62CC9E8CB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0799EE-A39F-EC4A-9156-C7E4D4118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605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D245A7-46BB-5941-BB10-AFB962DF4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5F5050-D05F-524A-B297-3943736FBD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D29B425-CE51-C141-9339-158BB9E2B9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727CA1B-E6E7-A447-B0BE-6D985651E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7274DF3-57E4-7049-8487-F1BAC58B6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B4D612-5C7B-654D-9CF2-4286B2B61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5618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A9A6E2-848A-704B-8640-BA516B026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4B77F76-BA38-5143-BF46-3E54971CF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6FAF2A-50F7-604A-91EF-3A65890F0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971051A-7E57-B64F-B811-990F4D798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D3ED2A1-885E-DC46-A70F-EFF0EB6418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73477BF-8BB6-8044-8A38-41B0D2F1C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3DA7D9D-CEA1-FC43-B556-3889756AE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FE2D4EF-2E68-5F49-A130-D64D786FD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6417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DD4977-6D05-384C-847C-CC5E1E7CA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AB1A427-FBE1-CA46-A3C5-7482C9B78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BB45507-3C1D-8D4F-9C4D-786CD53A3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D739C63-D27E-494E-84CE-31E8EF8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5643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7B3227-ADF9-2A49-8F4F-78927A2BA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0BAEF3D-B9C3-DF4B-82B1-824A68A76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669383E-63C6-CD44-B749-1A45FB77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7144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2A9A33-0985-2848-8238-B4A2ECD8F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6D929E-A92A-F044-B432-03926C3B2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1A529CC-BCAA-CE4C-A8D3-8EFE44127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D83C65C-BB29-414E-B1C8-E27C12AF8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FF88CFD-A938-9044-B359-360E6BAEF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BBBABC-C7AE-6F47-B865-47B087853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1964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D92BD7-B673-ED44-BEDB-652AE84EC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A8C8658-B8EC-3542-B3EE-85A95D1E1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DA02630-1575-9B41-8DB1-12D3DB40C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A999C5-FB48-5246-8BC8-6EFC1C1FF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52EBA6-135C-C24F-967B-2D1B43CA9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502CC4F-D227-AB42-BB83-4E054DA45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06514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F12BA78-5E97-7C49-A573-85A342251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EFF185-76EA-6741-936C-47256182C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E46E59-B0FB-4149-91F1-640E15645C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99301-3738-AB49-8530-1FB74BBA85C8}" type="datetimeFigureOut">
              <a:rPr kumimoji="1" lang="zh-CN" altLang="en-US" smtClean="0"/>
              <a:t>2022/3/15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0343A7-60DB-B64F-8085-BB6CC3DC30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5B89EB-EC2A-504C-AB18-E8C4E1707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67BB5-5380-A24A-B277-60DECD22D83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5850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>
            <a:extLst>
              <a:ext uri="{FF2B5EF4-FFF2-40B4-BE49-F238E27FC236}">
                <a16:creationId xmlns:a16="http://schemas.microsoft.com/office/drawing/2014/main" id="{31412BC4-24C7-2545-AD15-1959D22398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0" t="-323" r="24952" b="5009"/>
          <a:stretch/>
        </p:blipFill>
        <p:spPr bwMode="auto">
          <a:xfrm>
            <a:off x="0" y="0"/>
            <a:ext cx="4114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AB6F4B5-B632-7D4D-A64A-16FAE4EA6817}"/>
              </a:ext>
            </a:extLst>
          </p:cNvPr>
          <p:cNvSpPr/>
          <p:nvPr/>
        </p:nvSpPr>
        <p:spPr>
          <a:xfrm>
            <a:off x="4145280" y="0"/>
            <a:ext cx="8070564" cy="6908800"/>
          </a:xfrm>
          <a:prstGeom prst="rect">
            <a:avLst/>
          </a:prstGeom>
        </p:spPr>
        <p:txBody>
          <a:bodyPr wrap="square" lIns="251999" tIns="251999" rIns="251999">
            <a:noAutofit/>
          </a:bodyPr>
          <a:lstStyle/>
          <a:p>
            <a:pPr>
              <a:buClr>
                <a:srgbClr val="0070C0"/>
              </a:buClr>
            </a:pPr>
            <a:r>
              <a:rPr lang="zh-CN" altLang="en-US" b="1" dirty="0">
                <a:solidFill>
                  <a:srgbClr val="2A50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文靓 </a:t>
            </a:r>
            <a:r>
              <a:rPr lang="en-US" altLang="zh-CN" b="1" dirty="0">
                <a:solidFill>
                  <a:srgbClr val="2A50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Demi Wen</a:t>
            </a:r>
          </a:p>
          <a:p>
            <a:pPr>
              <a:buClr>
                <a:srgbClr val="0070C0"/>
              </a:buClr>
            </a:pP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u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民营科技公司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HRBP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主管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u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强外企及民营企业跨行业管理经验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u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香港科技大学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MBA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u"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拓思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PCP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(Professional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Coach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Program)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专业教练认证计划第二十三期学员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u"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已完成拓思顾问与教练机构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Verdana" panose="020B0604030504040204" pitchFamily="34" charset="0"/>
              </a:rPr>
              <a:t>192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小时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ICF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ACTP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认证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Verdana" panose="020B0604030504040204" pitchFamily="34" charset="0"/>
              </a:rPr>
              <a:t>学时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endParaRPr lang="en-US" altLang="zh-CN" sz="1400" b="1" dirty="0">
              <a:solidFill>
                <a:srgbClr val="4F81B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r>
              <a:rPr lang="zh-CN" altLang="en-US" sz="1400" b="1" dirty="0">
                <a:solidFill>
                  <a:srgbClr val="4F81B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企业经验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Aft>
                <a:spcPts val="600"/>
              </a:spcAft>
              <a:buClr>
                <a:srgbClr val="0070C0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文靓教练现任大型民营科技公司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HRBP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主管，拥有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年人力资源领域经验，曾在世界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强外企担任人力资源总监，擅长与不同类型的人沟通，具备敏锐的洞察力，人际敏感度高。为业务及组织提供解决方案、推动跨文化跨团队交流及利益相关者管理，并掌握一定的战略规划能力及经验。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Aft>
                <a:spcPts val="600"/>
              </a:spcAft>
              <a:buClr>
                <a:srgbClr val="0070C0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具备从外企转型到民企的跨行业管理经验，敢于走出舒适圈，成长型思维，开放包容。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Aft>
                <a:spcPts val="600"/>
              </a:spcAft>
              <a:buClr>
                <a:srgbClr val="0070C0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在教练技术的学习方面，文靓教练已取得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ICF (International Coach Federation)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认可的国际教练联合会会员。经常参与教练行业的学会活动，积极推动教练技术的发展与普及。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0"/>
              </a:spcBef>
            </a:pP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r>
              <a:rPr lang="zh-CN" altLang="en-US" sz="1400" b="1" dirty="0">
                <a:solidFill>
                  <a:srgbClr val="4F81B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教练愿景</a:t>
            </a:r>
            <a:endParaRPr lang="en-US" altLang="zh-CN" sz="1400" b="1" dirty="0">
              <a:solidFill>
                <a:srgbClr val="4F81B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0"/>
              </a:spcBef>
              <a:buClr>
                <a:srgbClr val="0070C0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激发潜能，修己达人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0"/>
              </a:spcBef>
            </a:pPr>
            <a:endParaRPr lang="en-US" altLang="zh-CN" sz="1400" b="1" dirty="0">
              <a:solidFill>
                <a:srgbClr val="2A505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r>
              <a:rPr lang="zh-CN" altLang="en-US" sz="1400" b="1" dirty="0">
                <a:solidFill>
                  <a:srgbClr val="4F81B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个人风格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积极聆听，理解接纳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信任亲和，使命推动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r>
              <a:rPr lang="zh-CN" altLang="en-US" sz="1400" b="1" dirty="0">
                <a:solidFill>
                  <a:srgbClr val="4F81B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核心领域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成长教练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70C0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关系教练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id="{CDCFD3D9-C73C-B842-9655-55255CA68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821" y="213634"/>
            <a:ext cx="1387475" cy="2794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225" tIns="62652" rIns="120225" bIns="6265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zh-CN" altLang="en-US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会员号</a:t>
            </a:r>
            <a:r>
              <a:rPr lang="en-US" altLang="zh-CN" sz="1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: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009615613I</a:t>
            </a:r>
            <a:endParaRPr lang="en-US" altLang="zh-CN" sz="1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4" descr="ICF-01">
            <a:extLst>
              <a:ext uri="{FF2B5EF4-FFF2-40B4-BE49-F238E27FC236}">
                <a16:creationId xmlns:a16="http://schemas.microsoft.com/office/drawing/2014/main" id="{B67EABB3-F07A-D24F-A4EB-96EBC2455AE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158" y="215900"/>
            <a:ext cx="855663" cy="279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3118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Macintosh PowerPoint</Application>
  <PresentationFormat>宽屏</PresentationFormat>
  <Paragraphs>24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微软雅黑</vt:lpstr>
      <vt:lpstr>Arial</vt:lpstr>
      <vt:lpstr>Wingdings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ywy</dc:creator>
  <cp:lastModifiedBy>ywy</cp:lastModifiedBy>
  <cp:revision>1</cp:revision>
  <dcterms:created xsi:type="dcterms:W3CDTF">2022-03-15T13:33:02Z</dcterms:created>
  <dcterms:modified xsi:type="dcterms:W3CDTF">2022-03-15T13:33:13Z</dcterms:modified>
</cp:coreProperties>
</file>