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71" r:id="rId3"/>
    <p:sldId id="258" r:id="rId4"/>
    <p:sldId id="260" r:id="rId6"/>
    <p:sldId id="261" r:id="rId7"/>
    <p:sldId id="262" r:id="rId8"/>
    <p:sldId id="263" r:id="rId9"/>
    <p:sldId id="274" r:id="rId10"/>
    <p:sldId id="265" r:id="rId11"/>
    <p:sldId id="266" r:id="rId12"/>
    <p:sldId id="267" r:id="rId13"/>
    <p:sldId id="268" r:id="rId14"/>
    <p:sldId id="269" r:id="rId15"/>
    <p:sldId id="270" r:id="rId16"/>
    <p:sldId id="272" r:id="rId17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F025F457-0F92-4B78-A45F-2FC8B2647E80}">
          <p14:sldIdLst>
            <p14:sldId id="271"/>
            <p14:sldId id="258"/>
            <p14:sldId id="260"/>
            <p14:sldId id="261"/>
            <p14:sldId id="262"/>
            <p14:sldId id="263"/>
            <p14:sldId id="274"/>
            <p14:sldId id="265"/>
            <p14:sldId id="266"/>
            <p14:sldId id="267"/>
            <p14:sldId id="268"/>
            <p14:sldId id="269"/>
            <p14:sldId id="270"/>
            <p14:sldId id="27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349" autoAdjust="0"/>
  </p:normalViewPr>
  <p:slideViewPr>
    <p:cSldViewPr snapToGrid="0">
      <p:cViewPr varScale="1">
        <p:scale>
          <a:sx n="120" d="100"/>
          <a:sy n="120" d="100"/>
        </p:scale>
        <p:origin x="514" y="7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469BE-4C4B-4DBF-96E2-67E832E1EA2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4B61B0-0989-486F-91D8-730821508D3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4B61B0-0989-486F-91D8-730821508D3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4B61B0-0989-486F-91D8-730821508D3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4B61B0-0989-486F-91D8-730821508D3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DBB5B-21FD-42E1-8C85-E29C1BE5306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8D4DD-273F-4074-8EA6-36EFFF0DCB7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DBB5B-21FD-42E1-8C85-E29C1BE5306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8D4DD-273F-4074-8EA6-36EFFF0DCB7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DBB5B-21FD-42E1-8C85-E29C1BE5306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8D4DD-273F-4074-8EA6-36EFFF0DCB7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DBB5B-21FD-42E1-8C85-E29C1BE5306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8D4DD-273F-4074-8EA6-36EFFF0DCB7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DBB5B-21FD-42E1-8C85-E29C1BE5306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8D4DD-273F-4074-8EA6-36EFFF0DCB7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DBB5B-21FD-42E1-8C85-E29C1BE5306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8D4DD-273F-4074-8EA6-36EFFF0DCB7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DBB5B-21FD-42E1-8C85-E29C1BE5306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8D4DD-273F-4074-8EA6-36EFFF0DCB7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DBB5B-21FD-42E1-8C85-E29C1BE5306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8D4DD-273F-4074-8EA6-36EFFF0DCB7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DBB5B-21FD-42E1-8C85-E29C1BE5306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8D4DD-273F-4074-8EA6-36EFFF0DCB7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DBB5B-21FD-42E1-8C85-E29C1BE5306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8D4DD-273F-4074-8EA6-36EFFF0DCB7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DBB5B-21FD-42E1-8C85-E29C1BE5306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8D4DD-273F-4074-8EA6-36EFFF0DCB7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DBB5B-21FD-42E1-8C85-E29C1BE5306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8D4DD-273F-4074-8EA6-36EFFF0DCB7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13.png"/><Relationship Id="rId2" Type="http://schemas.openxmlformats.org/officeDocument/2006/relationships/image" Target="../media/image17.jpeg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8.jpeg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21.jpeg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6.pn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1.png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16.jpeg"/><Relationship Id="rId3" Type="http://schemas.openxmlformats.org/officeDocument/2006/relationships/image" Target="../media/image15.jpeg"/><Relationship Id="rId2" Type="http://schemas.openxmlformats.org/officeDocument/2006/relationships/image" Target="../media/image7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>
                <a:latin typeface="隶书" panose="02010509060101010101" pitchFamily="49" charset="-122"/>
                <a:ea typeface="隶书" panose="02010509060101010101" pitchFamily="49" charset="-122"/>
              </a:rPr>
              <a:t>SPI</a:t>
            </a:r>
            <a:r>
              <a:rPr lang="zh-CN" altLang="en-US" dirty="0">
                <a:latin typeface="隶书" panose="02010509060101010101" pitchFamily="49" charset="-122"/>
                <a:ea typeface="隶书" panose="02010509060101010101" pitchFamily="49" charset="-122"/>
              </a:rPr>
              <a:t>驱动框架精妙设计</a:t>
            </a:r>
            <a:endParaRPr lang="zh-CN" altLang="en-US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>
                <a:latin typeface="隶书" panose="02010509060101010101" pitchFamily="49" charset="-122"/>
                <a:ea typeface="隶书" panose="02010509060101010101" pitchFamily="49" charset="-122"/>
              </a:rPr>
              <a:t>李阳阳</a:t>
            </a:r>
            <a:r>
              <a:rPr lang="en-US" altLang="zh-CN" dirty="0">
                <a:latin typeface="隶书" panose="02010509060101010101" pitchFamily="49" charset="-122"/>
                <a:ea typeface="隶书" panose="02010509060101010101" pitchFamily="49" charset="-122"/>
              </a:rPr>
              <a:t>(https://github.com/liYony)</a:t>
            </a:r>
            <a:endParaRPr lang="zh-CN" altLang="en-US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377" y="279663"/>
            <a:ext cx="3651682" cy="684691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19066" y="240839"/>
            <a:ext cx="11153867" cy="762339"/>
          </a:xfrm>
          <a:ln>
            <a:noFill/>
          </a:ln>
        </p:spPr>
        <p:txBody>
          <a:bodyPr/>
          <a:lstStyle/>
          <a:p>
            <a:r>
              <a:rPr lang="en-US" altLang="zh-CN">
                <a:latin typeface="隶书" panose="02010509060101010101" pitchFamily="49" charset="-122"/>
                <a:ea typeface="隶书" panose="02010509060101010101" pitchFamily="49" charset="-122"/>
              </a:rPr>
              <a:t>SPI</a:t>
            </a:r>
            <a:r>
              <a:rPr lang="zh-CN" altLang="en-US">
                <a:latin typeface="隶书" panose="02010509060101010101" pitchFamily="49" charset="-122"/>
                <a:ea typeface="隶书" panose="02010509060101010101" pitchFamily="49" charset="-122"/>
              </a:rPr>
              <a:t>消息之</a:t>
            </a:r>
            <a:r>
              <a:rPr lang="en-US" altLang="zh-CN">
                <a:latin typeface="隶书" panose="02010509060101010101" pitchFamily="49" charset="-122"/>
                <a:ea typeface="隶书" panose="02010509060101010101" pitchFamily="49" charset="-122"/>
              </a:rPr>
              <a:t>CS</a:t>
            </a:r>
            <a:r>
              <a:rPr lang="zh-CN" altLang="en-US">
                <a:latin typeface="隶书" panose="02010509060101010101" pitchFamily="49" charset="-122"/>
                <a:ea typeface="隶书" panose="02010509060101010101" pitchFamily="49" charset="-122"/>
              </a:rPr>
              <a:t>片选引脚管理</a:t>
            </a:r>
            <a:endParaRPr lang="zh-CN" altLang="en-US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377" y="279663"/>
            <a:ext cx="3651682" cy="684691"/>
          </a:xfrm>
          <a:prstGeom prst="rect">
            <a:avLst/>
          </a:prstGeom>
          <a:ln>
            <a:noFill/>
          </a:ln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066" y="1042002"/>
            <a:ext cx="8422514" cy="1771048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016" y="3429000"/>
            <a:ext cx="2853796" cy="1607955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6256065" y="2947120"/>
            <a:ext cx="5416868" cy="36317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b="0" i="1" dirty="0">
                <a:solidFill>
                  <a:srgbClr val="DF769B"/>
                </a:solidFill>
                <a:effectLst/>
                <a:latin typeface="Droid Sans Mono" panose="020B0609030804020204" pitchFamily="49" charset="0"/>
              </a:rPr>
              <a:t>static</a:t>
            </a:r>
            <a:r>
              <a:rPr lang="en-US" altLang="zh-CN" sz="1000" b="0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 </a:t>
            </a:r>
            <a:r>
              <a:rPr lang="en-US" altLang="zh-CN" sz="1000" b="0" dirty="0" err="1">
                <a:solidFill>
                  <a:srgbClr val="D67E5C"/>
                </a:solidFill>
                <a:effectLst/>
                <a:latin typeface="Droid Sans Mono" panose="020B0609030804020204" pitchFamily="49" charset="0"/>
              </a:rPr>
              <a:t>rt_ssize_t</a:t>
            </a:r>
            <a:r>
              <a:rPr lang="en-US" altLang="zh-CN" sz="1000" b="0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 </a:t>
            </a:r>
            <a:r>
              <a:rPr lang="en-US" altLang="zh-CN" sz="1000" b="0" dirty="0" err="1">
                <a:solidFill>
                  <a:srgbClr val="16A3B6"/>
                </a:solidFill>
                <a:effectLst/>
                <a:latin typeface="Droid Sans Mono" panose="020B0609030804020204" pitchFamily="49" charset="0"/>
              </a:rPr>
              <a:t>mcu_spi_xfer</a:t>
            </a:r>
            <a:r>
              <a:rPr lang="en-US" altLang="zh-CN" sz="1000" b="0" dirty="0">
                <a:solidFill>
                  <a:srgbClr val="C5C2D6"/>
                </a:solidFill>
                <a:effectLst/>
                <a:latin typeface="Droid Sans Mono" panose="020B0609030804020204" pitchFamily="49" charset="0"/>
              </a:rPr>
              <a:t>(</a:t>
            </a:r>
            <a:r>
              <a:rPr lang="en-US" altLang="zh-CN" sz="1000" b="0" dirty="0">
                <a:solidFill>
                  <a:srgbClr val="E66533"/>
                </a:solidFill>
                <a:effectLst/>
                <a:latin typeface="Droid Sans Mono" panose="020B0609030804020204" pitchFamily="49" charset="0"/>
              </a:rPr>
              <a:t>struct</a:t>
            </a:r>
            <a:r>
              <a:rPr lang="en-US" altLang="zh-CN" sz="1000" b="0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 </a:t>
            </a:r>
            <a:r>
              <a:rPr lang="en-US" altLang="zh-CN" sz="1000" b="0" dirty="0" err="1">
                <a:solidFill>
                  <a:srgbClr val="D67E5C"/>
                </a:solidFill>
                <a:effectLst/>
                <a:latin typeface="Droid Sans Mono" panose="020B0609030804020204" pitchFamily="49" charset="0"/>
              </a:rPr>
              <a:t>rt_spi_device</a:t>
            </a:r>
            <a:r>
              <a:rPr lang="en-US" altLang="zh-CN" sz="1000" b="0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 </a:t>
            </a:r>
            <a:r>
              <a:rPr lang="en-US" altLang="zh-CN" sz="1000" b="1" dirty="0">
                <a:solidFill>
                  <a:srgbClr val="DF769B"/>
                </a:solidFill>
                <a:effectLst/>
                <a:latin typeface="Droid Sans Mono" panose="020B0609030804020204" pitchFamily="49" charset="0"/>
              </a:rPr>
              <a:t>*</a:t>
            </a:r>
            <a:r>
              <a:rPr lang="en-US" altLang="zh-CN" sz="1000" b="1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device</a:t>
            </a:r>
            <a:r>
              <a:rPr lang="en-US" altLang="zh-CN" sz="1000" b="1" dirty="0">
                <a:solidFill>
                  <a:srgbClr val="C5C2D6"/>
                </a:solidFill>
                <a:effectLst/>
                <a:latin typeface="Droid Sans Mono" panose="020B0609030804020204" pitchFamily="49" charset="0"/>
              </a:rPr>
              <a:t>,</a:t>
            </a:r>
            <a:r>
              <a:rPr lang="en-US" altLang="zh-CN" sz="1000" b="0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 </a:t>
            </a:r>
            <a:endParaRPr lang="en-US" altLang="zh-CN" sz="1000" b="0" dirty="0">
              <a:solidFill>
                <a:srgbClr val="E4B781"/>
              </a:solidFill>
              <a:effectLst/>
              <a:latin typeface="Droid Sans Mono" panose="020B0609030804020204" pitchFamily="49" charset="0"/>
            </a:endParaRPr>
          </a:p>
          <a:p>
            <a:r>
              <a:rPr lang="en-US" altLang="zh-CN" sz="1000" dirty="0">
                <a:solidFill>
                  <a:srgbClr val="E4B781"/>
                </a:solidFill>
                <a:latin typeface="Droid Sans Mono" panose="020B0609030804020204" pitchFamily="49" charset="0"/>
              </a:rPr>
              <a:t>			 </a:t>
            </a:r>
            <a:r>
              <a:rPr lang="en-US" altLang="zh-CN" sz="1000" b="0" dirty="0">
                <a:solidFill>
                  <a:srgbClr val="E66533"/>
                </a:solidFill>
                <a:effectLst/>
                <a:latin typeface="Droid Sans Mono" panose="020B0609030804020204" pitchFamily="49" charset="0"/>
              </a:rPr>
              <a:t>struct</a:t>
            </a:r>
            <a:r>
              <a:rPr lang="en-US" altLang="zh-CN" sz="1000" b="0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 </a:t>
            </a:r>
            <a:r>
              <a:rPr lang="en-US" altLang="zh-CN" sz="1000" b="0" dirty="0" err="1">
                <a:solidFill>
                  <a:srgbClr val="D67E5C"/>
                </a:solidFill>
                <a:effectLst/>
                <a:latin typeface="Droid Sans Mono" panose="020B0609030804020204" pitchFamily="49" charset="0"/>
              </a:rPr>
              <a:t>rt_spi_message</a:t>
            </a:r>
            <a:r>
              <a:rPr lang="en-US" altLang="zh-CN" sz="1000" b="0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 </a:t>
            </a:r>
            <a:r>
              <a:rPr lang="en-US" altLang="zh-CN" sz="1000" b="1" dirty="0">
                <a:solidFill>
                  <a:srgbClr val="DF769B"/>
                </a:solidFill>
                <a:effectLst/>
                <a:latin typeface="Droid Sans Mono" panose="020B0609030804020204" pitchFamily="49" charset="0"/>
              </a:rPr>
              <a:t>*</a:t>
            </a:r>
            <a:r>
              <a:rPr lang="en-US" altLang="zh-CN" sz="1000" b="1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message</a:t>
            </a:r>
            <a:r>
              <a:rPr lang="en-US" altLang="zh-CN" sz="1000" b="0" dirty="0">
                <a:solidFill>
                  <a:srgbClr val="C5C2D6"/>
                </a:solidFill>
                <a:effectLst/>
                <a:latin typeface="Droid Sans Mono" panose="020B0609030804020204" pitchFamily="49" charset="0"/>
              </a:rPr>
              <a:t>)</a:t>
            </a:r>
            <a:endParaRPr lang="en-US" altLang="zh-CN" sz="1000" b="0" dirty="0">
              <a:solidFill>
                <a:srgbClr val="C5C2D6"/>
              </a:solidFill>
              <a:effectLst/>
              <a:latin typeface="Droid Sans Mono" panose="020B0609030804020204" pitchFamily="49" charset="0"/>
            </a:endParaRPr>
          </a:p>
          <a:p>
            <a:r>
              <a:rPr lang="en-US" altLang="zh-CN" sz="1000" b="0" dirty="0">
                <a:solidFill>
                  <a:srgbClr val="C5C2D6"/>
                </a:solidFill>
                <a:effectLst/>
                <a:latin typeface="Droid Sans Mono" panose="020B0609030804020204" pitchFamily="49" charset="0"/>
              </a:rPr>
              <a:t>{</a:t>
            </a:r>
            <a:endParaRPr lang="en-US" altLang="zh-CN" sz="1000" b="0" dirty="0">
              <a:solidFill>
                <a:srgbClr val="C5C2D6"/>
              </a:solidFill>
              <a:effectLst/>
              <a:latin typeface="Droid Sans Mono" panose="020B0609030804020204" pitchFamily="49" charset="0"/>
            </a:endParaRPr>
          </a:p>
          <a:p>
            <a:r>
              <a:rPr lang="en-US" altLang="zh-CN" sz="1000" b="0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    </a:t>
            </a:r>
            <a:r>
              <a:rPr lang="en-US" altLang="zh-CN" sz="1000" b="1" dirty="0">
                <a:solidFill>
                  <a:srgbClr val="DF769B"/>
                </a:solidFill>
                <a:effectLst/>
                <a:latin typeface="Droid Sans Mono" panose="020B0609030804020204" pitchFamily="49" charset="0"/>
              </a:rPr>
              <a:t>if</a:t>
            </a:r>
            <a:r>
              <a:rPr lang="en-US" altLang="zh-CN" sz="1000" b="0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 </a:t>
            </a:r>
            <a:r>
              <a:rPr lang="en-US" altLang="zh-CN" sz="1000" b="0" dirty="0">
                <a:solidFill>
                  <a:srgbClr val="C5C2D6"/>
                </a:solidFill>
                <a:effectLst/>
                <a:latin typeface="Droid Sans Mono" panose="020B0609030804020204" pitchFamily="49" charset="0"/>
              </a:rPr>
              <a:t>(</a:t>
            </a:r>
            <a:r>
              <a:rPr lang="en-US" altLang="zh-CN" sz="1000" b="1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message</a:t>
            </a:r>
            <a:r>
              <a:rPr lang="en-US" altLang="zh-CN" sz="1000" b="1" dirty="0">
                <a:solidFill>
                  <a:srgbClr val="DF769B"/>
                </a:solidFill>
                <a:effectLst/>
                <a:latin typeface="Droid Sans Mono" panose="020B0609030804020204" pitchFamily="49" charset="0"/>
              </a:rPr>
              <a:t>-&gt;</a:t>
            </a:r>
            <a:r>
              <a:rPr lang="en-US" altLang="zh-CN" sz="1000" b="0" i="1" dirty="0" err="1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cs_take</a:t>
            </a:r>
            <a:r>
              <a:rPr lang="en-US" altLang="zh-CN" sz="1000" b="0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 </a:t>
            </a:r>
            <a:r>
              <a:rPr lang="en-US" altLang="zh-CN" sz="1000" b="1" dirty="0">
                <a:solidFill>
                  <a:srgbClr val="DF769B"/>
                </a:solidFill>
                <a:effectLst/>
                <a:latin typeface="Droid Sans Mono" panose="020B0609030804020204" pitchFamily="49" charset="0"/>
              </a:rPr>
              <a:t>&amp;&amp;</a:t>
            </a:r>
            <a:r>
              <a:rPr lang="en-US" altLang="zh-CN" sz="1000" b="0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 </a:t>
            </a:r>
            <a:r>
              <a:rPr lang="en-US" altLang="zh-CN" sz="1000" b="1" dirty="0">
                <a:solidFill>
                  <a:srgbClr val="DF769B"/>
                </a:solidFill>
                <a:effectLst/>
                <a:latin typeface="Droid Sans Mono" panose="020B0609030804020204" pitchFamily="49" charset="0"/>
              </a:rPr>
              <a:t>!</a:t>
            </a:r>
            <a:r>
              <a:rPr lang="en-US" altLang="zh-CN" sz="1000" b="0" dirty="0">
                <a:solidFill>
                  <a:srgbClr val="C5C2D6"/>
                </a:solidFill>
                <a:effectLst/>
                <a:latin typeface="Droid Sans Mono" panose="020B0609030804020204" pitchFamily="49" charset="0"/>
              </a:rPr>
              <a:t>(</a:t>
            </a:r>
            <a:r>
              <a:rPr lang="en-US" altLang="zh-CN" sz="1000" b="1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device</a:t>
            </a:r>
            <a:r>
              <a:rPr lang="en-US" altLang="zh-CN" sz="1000" b="1" dirty="0">
                <a:solidFill>
                  <a:srgbClr val="DF769B"/>
                </a:solidFill>
                <a:effectLst/>
                <a:latin typeface="Droid Sans Mono" panose="020B0609030804020204" pitchFamily="49" charset="0"/>
              </a:rPr>
              <a:t>-&gt;</a:t>
            </a:r>
            <a:r>
              <a:rPr lang="en-US" altLang="zh-CN" sz="1000" b="0" i="1" dirty="0" err="1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config</a:t>
            </a:r>
            <a:r>
              <a:rPr lang="en-US" altLang="zh-CN" sz="1000" b="1" dirty="0" err="1">
                <a:solidFill>
                  <a:srgbClr val="C5C2D6"/>
                </a:solidFill>
                <a:effectLst/>
                <a:latin typeface="Droid Sans Mono" panose="020B0609030804020204" pitchFamily="49" charset="0"/>
              </a:rPr>
              <a:t>.</a:t>
            </a:r>
            <a:r>
              <a:rPr lang="en-US" altLang="zh-CN" sz="1000" b="0" i="1" dirty="0" err="1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mode</a:t>
            </a:r>
            <a:r>
              <a:rPr lang="en-US" altLang="zh-CN" sz="1000" b="0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 </a:t>
            </a:r>
            <a:r>
              <a:rPr lang="en-US" altLang="zh-CN" sz="1000" b="1" dirty="0">
                <a:solidFill>
                  <a:srgbClr val="DF769B"/>
                </a:solidFill>
                <a:effectLst/>
                <a:latin typeface="Droid Sans Mono" panose="020B0609030804020204" pitchFamily="49" charset="0"/>
              </a:rPr>
              <a:t>&amp;</a:t>
            </a:r>
            <a:r>
              <a:rPr lang="en-US" altLang="zh-CN" sz="1000" b="0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 </a:t>
            </a:r>
            <a:r>
              <a:rPr lang="en-US" altLang="zh-CN" sz="1000" b="0" dirty="0">
                <a:solidFill>
                  <a:srgbClr val="D5971A"/>
                </a:solidFill>
                <a:effectLst/>
                <a:latin typeface="Droid Sans Mono" panose="020B0609030804020204" pitchFamily="49" charset="0"/>
              </a:rPr>
              <a:t>RT_SPI_NO_CS</a:t>
            </a:r>
            <a:r>
              <a:rPr lang="en-US" altLang="zh-CN" sz="1000" b="0" dirty="0">
                <a:solidFill>
                  <a:srgbClr val="C5C2D6"/>
                </a:solidFill>
                <a:effectLst/>
                <a:latin typeface="Droid Sans Mono" panose="020B0609030804020204" pitchFamily="49" charset="0"/>
              </a:rPr>
              <a:t>)</a:t>
            </a:r>
            <a:r>
              <a:rPr lang="en-US" altLang="zh-CN" sz="1000" b="0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 </a:t>
            </a:r>
            <a:endParaRPr lang="en-US" altLang="zh-CN" sz="1000" b="0" dirty="0">
              <a:solidFill>
                <a:srgbClr val="E4B781"/>
              </a:solidFill>
              <a:effectLst/>
              <a:latin typeface="Droid Sans Mono" panose="020B0609030804020204" pitchFamily="49" charset="0"/>
            </a:endParaRPr>
          </a:p>
          <a:p>
            <a:r>
              <a:rPr lang="en-US" altLang="zh-CN" sz="1000" b="1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        </a:t>
            </a:r>
            <a:r>
              <a:rPr lang="en-US" altLang="zh-CN" sz="1000" b="1" dirty="0">
                <a:solidFill>
                  <a:srgbClr val="DF769B"/>
                </a:solidFill>
                <a:effectLst/>
                <a:latin typeface="Droid Sans Mono" panose="020B0609030804020204" pitchFamily="49" charset="0"/>
              </a:rPr>
              <a:t>&amp;&amp;</a:t>
            </a:r>
            <a:r>
              <a:rPr lang="en-US" altLang="zh-CN" sz="1000" b="0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 </a:t>
            </a:r>
            <a:r>
              <a:rPr lang="en-US" altLang="zh-CN" sz="1000" b="0" dirty="0">
                <a:solidFill>
                  <a:srgbClr val="C5C2D6"/>
                </a:solidFill>
                <a:effectLst/>
                <a:latin typeface="Droid Sans Mono" panose="020B0609030804020204" pitchFamily="49" charset="0"/>
              </a:rPr>
              <a:t>(</a:t>
            </a:r>
            <a:r>
              <a:rPr lang="en-US" altLang="zh-CN" sz="1000" b="1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device</a:t>
            </a:r>
            <a:r>
              <a:rPr lang="en-US" altLang="zh-CN" sz="1000" b="1" dirty="0">
                <a:solidFill>
                  <a:srgbClr val="DF769B"/>
                </a:solidFill>
                <a:effectLst/>
                <a:latin typeface="Droid Sans Mono" panose="020B0609030804020204" pitchFamily="49" charset="0"/>
              </a:rPr>
              <a:t>-&gt;</a:t>
            </a:r>
            <a:r>
              <a:rPr lang="en-US" altLang="zh-CN" sz="1000" b="0" i="1" dirty="0" err="1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cs_pin</a:t>
            </a:r>
            <a:r>
              <a:rPr lang="en-US" altLang="zh-CN" sz="1000" b="0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 </a:t>
            </a:r>
            <a:r>
              <a:rPr lang="en-US" altLang="zh-CN" sz="1000" b="1" dirty="0">
                <a:solidFill>
                  <a:srgbClr val="DF769B"/>
                </a:solidFill>
                <a:effectLst/>
                <a:latin typeface="Droid Sans Mono" panose="020B0609030804020204" pitchFamily="49" charset="0"/>
              </a:rPr>
              <a:t>!=</a:t>
            </a:r>
            <a:r>
              <a:rPr lang="en-US" altLang="zh-CN" sz="1000" b="0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 </a:t>
            </a:r>
            <a:r>
              <a:rPr lang="en-US" altLang="zh-CN" sz="1000" b="0" dirty="0">
                <a:solidFill>
                  <a:srgbClr val="D5971A"/>
                </a:solidFill>
                <a:effectLst/>
                <a:latin typeface="Droid Sans Mono" panose="020B0609030804020204" pitchFamily="49" charset="0"/>
              </a:rPr>
              <a:t>PIN_NONE</a:t>
            </a:r>
            <a:r>
              <a:rPr lang="en-US" altLang="zh-CN" sz="1000" b="0" dirty="0">
                <a:solidFill>
                  <a:srgbClr val="C5C2D6"/>
                </a:solidFill>
                <a:effectLst/>
                <a:latin typeface="Droid Sans Mono" panose="020B0609030804020204" pitchFamily="49" charset="0"/>
              </a:rPr>
              <a:t>))</a:t>
            </a:r>
            <a:endParaRPr lang="en-US" altLang="zh-CN" sz="1000" b="0" dirty="0">
              <a:solidFill>
                <a:srgbClr val="C5C2D6"/>
              </a:solidFill>
              <a:effectLst/>
              <a:latin typeface="Droid Sans Mono" panose="020B0609030804020204" pitchFamily="49" charset="0"/>
            </a:endParaRPr>
          </a:p>
          <a:p>
            <a:r>
              <a:rPr lang="en-US" altLang="zh-CN" sz="1000" b="0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    </a:t>
            </a:r>
            <a:r>
              <a:rPr lang="en-US" altLang="zh-CN" sz="1000" b="0" dirty="0">
                <a:solidFill>
                  <a:srgbClr val="C5C2D6"/>
                </a:solidFill>
                <a:effectLst/>
                <a:latin typeface="Droid Sans Mono" panose="020B0609030804020204" pitchFamily="49" charset="0"/>
              </a:rPr>
              <a:t>{</a:t>
            </a:r>
            <a:endParaRPr lang="en-US" altLang="zh-CN" sz="1000" b="0" dirty="0">
              <a:solidFill>
                <a:srgbClr val="C5C2D6"/>
              </a:solidFill>
              <a:effectLst/>
              <a:latin typeface="Droid Sans Mono" panose="020B0609030804020204" pitchFamily="49" charset="0"/>
            </a:endParaRPr>
          </a:p>
          <a:p>
            <a:r>
              <a:rPr lang="en-US" altLang="zh-CN" sz="1000" b="0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        </a:t>
            </a:r>
            <a:r>
              <a:rPr lang="en-US" altLang="zh-CN" sz="1000" b="1" dirty="0">
                <a:solidFill>
                  <a:srgbClr val="DF769B"/>
                </a:solidFill>
                <a:effectLst/>
                <a:latin typeface="Droid Sans Mono" panose="020B0609030804020204" pitchFamily="49" charset="0"/>
              </a:rPr>
              <a:t>if</a:t>
            </a:r>
            <a:r>
              <a:rPr lang="en-US" altLang="zh-CN" sz="1000" b="0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 </a:t>
            </a:r>
            <a:r>
              <a:rPr lang="en-US" altLang="zh-CN" sz="1000" b="0" dirty="0">
                <a:solidFill>
                  <a:srgbClr val="C5C2D6"/>
                </a:solidFill>
                <a:effectLst/>
                <a:latin typeface="Droid Sans Mono" panose="020B0609030804020204" pitchFamily="49" charset="0"/>
              </a:rPr>
              <a:t>(</a:t>
            </a:r>
            <a:r>
              <a:rPr lang="en-US" altLang="zh-CN" sz="1000" b="1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device</a:t>
            </a:r>
            <a:r>
              <a:rPr lang="en-US" altLang="zh-CN" sz="1000" b="1" dirty="0">
                <a:solidFill>
                  <a:srgbClr val="DF769B"/>
                </a:solidFill>
                <a:effectLst/>
                <a:latin typeface="Droid Sans Mono" panose="020B0609030804020204" pitchFamily="49" charset="0"/>
              </a:rPr>
              <a:t>-&gt;</a:t>
            </a:r>
            <a:r>
              <a:rPr lang="en-US" altLang="zh-CN" sz="1000" b="0" i="1" dirty="0" err="1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config</a:t>
            </a:r>
            <a:r>
              <a:rPr lang="en-US" altLang="zh-CN" sz="1000" b="1" dirty="0" err="1">
                <a:solidFill>
                  <a:srgbClr val="C5C2D6"/>
                </a:solidFill>
                <a:effectLst/>
                <a:latin typeface="Droid Sans Mono" panose="020B0609030804020204" pitchFamily="49" charset="0"/>
              </a:rPr>
              <a:t>.</a:t>
            </a:r>
            <a:r>
              <a:rPr lang="en-US" altLang="zh-CN" sz="1000" b="0" i="1" dirty="0" err="1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mode</a:t>
            </a:r>
            <a:r>
              <a:rPr lang="en-US" altLang="zh-CN" sz="1000" b="0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 </a:t>
            </a:r>
            <a:r>
              <a:rPr lang="en-US" altLang="zh-CN" sz="1000" b="1" dirty="0">
                <a:solidFill>
                  <a:srgbClr val="DF769B"/>
                </a:solidFill>
                <a:effectLst/>
                <a:latin typeface="Droid Sans Mono" panose="020B0609030804020204" pitchFamily="49" charset="0"/>
              </a:rPr>
              <a:t>&amp;</a:t>
            </a:r>
            <a:r>
              <a:rPr lang="en-US" altLang="zh-CN" sz="1000" b="0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 </a:t>
            </a:r>
            <a:r>
              <a:rPr lang="en-US" altLang="zh-CN" sz="1000" b="0" dirty="0">
                <a:solidFill>
                  <a:srgbClr val="D5971A"/>
                </a:solidFill>
                <a:effectLst/>
                <a:latin typeface="Droid Sans Mono" panose="020B0609030804020204" pitchFamily="49" charset="0"/>
              </a:rPr>
              <a:t>RT_SPI_CS_HIGH</a:t>
            </a:r>
            <a:r>
              <a:rPr lang="en-US" altLang="zh-CN" sz="1000" b="0" dirty="0">
                <a:solidFill>
                  <a:srgbClr val="C5C2D6"/>
                </a:solidFill>
                <a:effectLst/>
                <a:latin typeface="Droid Sans Mono" panose="020B0609030804020204" pitchFamily="49" charset="0"/>
              </a:rPr>
              <a:t>)</a:t>
            </a:r>
            <a:endParaRPr lang="en-US" altLang="zh-CN" sz="1000" b="0" dirty="0">
              <a:solidFill>
                <a:srgbClr val="C5C2D6"/>
              </a:solidFill>
              <a:effectLst/>
              <a:latin typeface="Droid Sans Mono" panose="020B0609030804020204" pitchFamily="49" charset="0"/>
            </a:endParaRPr>
          </a:p>
          <a:p>
            <a:r>
              <a:rPr lang="en-US" altLang="zh-CN" sz="1000" b="0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            </a:t>
            </a:r>
            <a:r>
              <a:rPr lang="en-US" altLang="zh-CN" sz="1000" b="0" dirty="0" err="1">
                <a:solidFill>
                  <a:srgbClr val="16A3B6"/>
                </a:solidFill>
                <a:effectLst/>
                <a:latin typeface="Droid Sans Mono" panose="020B0609030804020204" pitchFamily="49" charset="0"/>
              </a:rPr>
              <a:t>rt_pin_write</a:t>
            </a:r>
            <a:r>
              <a:rPr lang="en-US" altLang="zh-CN" sz="1000" b="0" dirty="0">
                <a:solidFill>
                  <a:srgbClr val="C5C2D6"/>
                </a:solidFill>
                <a:effectLst/>
                <a:latin typeface="Droid Sans Mono" panose="020B0609030804020204" pitchFamily="49" charset="0"/>
              </a:rPr>
              <a:t>(</a:t>
            </a:r>
            <a:r>
              <a:rPr lang="en-US" altLang="zh-CN" sz="1000" b="1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device</a:t>
            </a:r>
            <a:r>
              <a:rPr lang="en-US" altLang="zh-CN" sz="1000" b="1" dirty="0">
                <a:solidFill>
                  <a:srgbClr val="DF769B"/>
                </a:solidFill>
                <a:effectLst/>
                <a:latin typeface="Droid Sans Mono" panose="020B0609030804020204" pitchFamily="49" charset="0"/>
              </a:rPr>
              <a:t>-&gt;</a:t>
            </a:r>
            <a:r>
              <a:rPr lang="en-US" altLang="zh-CN" sz="1000" b="0" i="1" dirty="0" err="1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cs_pin</a:t>
            </a:r>
            <a:r>
              <a:rPr lang="en-US" altLang="zh-CN" sz="1000" b="1" dirty="0">
                <a:solidFill>
                  <a:srgbClr val="C5C2D6"/>
                </a:solidFill>
                <a:effectLst/>
                <a:latin typeface="Droid Sans Mono" panose="020B0609030804020204" pitchFamily="49" charset="0"/>
              </a:rPr>
              <a:t>,</a:t>
            </a:r>
            <a:r>
              <a:rPr lang="en-US" altLang="zh-CN" sz="1000" b="0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 </a:t>
            </a:r>
            <a:r>
              <a:rPr lang="en-US" altLang="zh-CN" sz="1000" b="0" dirty="0">
                <a:solidFill>
                  <a:srgbClr val="D5971A"/>
                </a:solidFill>
                <a:effectLst/>
                <a:latin typeface="Droid Sans Mono" panose="020B0609030804020204" pitchFamily="49" charset="0"/>
              </a:rPr>
              <a:t>PIN_HIGH</a:t>
            </a:r>
            <a:r>
              <a:rPr lang="en-US" altLang="zh-CN" sz="1000" b="0" dirty="0">
                <a:solidFill>
                  <a:srgbClr val="C5C2D6"/>
                </a:solidFill>
                <a:effectLst/>
                <a:latin typeface="Droid Sans Mono" panose="020B0609030804020204" pitchFamily="49" charset="0"/>
              </a:rPr>
              <a:t>)</a:t>
            </a:r>
            <a:r>
              <a:rPr lang="en-US" altLang="zh-CN" sz="1000" b="1" dirty="0">
                <a:solidFill>
                  <a:srgbClr val="C5C2D6"/>
                </a:solidFill>
                <a:effectLst/>
                <a:latin typeface="Droid Sans Mono" panose="020B0609030804020204" pitchFamily="49" charset="0"/>
              </a:rPr>
              <a:t>;</a:t>
            </a:r>
            <a:endParaRPr lang="en-US" altLang="zh-CN" sz="1000" b="0" dirty="0">
              <a:solidFill>
                <a:srgbClr val="C5C2D6"/>
              </a:solidFill>
              <a:effectLst/>
              <a:latin typeface="Droid Sans Mono" panose="020B0609030804020204" pitchFamily="49" charset="0"/>
            </a:endParaRPr>
          </a:p>
          <a:p>
            <a:r>
              <a:rPr lang="en-US" altLang="zh-CN" sz="1000" b="0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        </a:t>
            </a:r>
            <a:r>
              <a:rPr lang="en-US" altLang="zh-CN" sz="1000" b="1" dirty="0">
                <a:solidFill>
                  <a:srgbClr val="DF769B"/>
                </a:solidFill>
                <a:effectLst/>
                <a:latin typeface="Droid Sans Mono" panose="020B0609030804020204" pitchFamily="49" charset="0"/>
              </a:rPr>
              <a:t>else</a:t>
            </a:r>
            <a:endParaRPr lang="en-US" altLang="zh-CN" sz="1000" b="0" dirty="0">
              <a:solidFill>
                <a:srgbClr val="C5C2D6"/>
              </a:solidFill>
              <a:effectLst/>
              <a:latin typeface="Droid Sans Mono" panose="020B0609030804020204" pitchFamily="49" charset="0"/>
            </a:endParaRPr>
          </a:p>
          <a:p>
            <a:r>
              <a:rPr lang="en-US" altLang="zh-CN" sz="1000" b="0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            </a:t>
            </a:r>
            <a:r>
              <a:rPr lang="en-US" altLang="zh-CN" sz="1000" b="0" dirty="0" err="1">
                <a:solidFill>
                  <a:srgbClr val="16A3B6"/>
                </a:solidFill>
                <a:effectLst/>
                <a:latin typeface="Droid Sans Mono" panose="020B0609030804020204" pitchFamily="49" charset="0"/>
              </a:rPr>
              <a:t>rt_pin_write</a:t>
            </a:r>
            <a:r>
              <a:rPr lang="en-US" altLang="zh-CN" sz="1000" b="0" dirty="0">
                <a:solidFill>
                  <a:srgbClr val="C5C2D6"/>
                </a:solidFill>
                <a:effectLst/>
                <a:latin typeface="Droid Sans Mono" panose="020B0609030804020204" pitchFamily="49" charset="0"/>
              </a:rPr>
              <a:t>(</a:t>
            </a:r>
            <a:r>
              <a:rPr lang="en-US" altLang="zh-CN" sz="1000" b="1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device</a:t>
            </a:r>
            <a:r>
              <a:rPr lang="en-US" altLang="zh-CN" sz="1000" b="1" dirty="0">
                <a:solidFill>
                  <a:srgbClr val="DF769B"/>
                </a:solidFill>
                <a:effectLst/>
                <a:latin typeface="Droid Sans Mono" panose="020B0609030804020204" pitchFamily="49" charset="0"/>
              </a:rPr>
              <a:t>-&gt;</a:t>
            </a:r>
            <a:r>
              <a:rPr lang="en-US" altLang="zh-CN" sz="1000" b="0" i="1" dirty="0" err="1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cs_pin</a:t>
            </a:r>
            <a:r>
              <a:rPr lang="en-US" altLang="zh-CN" sz="1000" b="1" dirty="0">
                <a:solidFill>
                  <a:srgbClr val="C5C2D6"/>
                </a:solidFill>
                <a:effectLst/>
                <a:latin typeface="Droid Sans Mono" panose="020B0609030804020204" pitchFamily="49" charset="0"/>
              </a:rPr>
              <a:t>,</a:t>
            </a:r>
            <a:r>
              <a:rPr lang="en-US" altLang="zh-CN" sz="1000" b="0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 </a:t>
            </a:r>
            <a:r>
              <a:rPr lang="en-US" altLang="zh-CN" sz="1000" b="0" dirty="0">
                <a:solidFill>
                  <a:srgbClr val="D5971A"/>
                </a:solidFill>
                <a:effectLst/>
                <a:latin typeface="Droid Sans Mono" panose="020B0609030804020204" pitchFamily="49" charset="0"/>
              </a:rPr>
              <a:t>PIN_LOW</a:t>
            </a:r>
            <a:r>
              <a:rPr lang="en-US" altLang="zh-CN" sz="1000" b="0" dirty="0">
                <a:solidFill>
                  <a:srgbClr val="C5C2D6"/>
                </a:solidFill>
                <a:effectLst/>
                <a:latin typeface="Droid Sans Mono" panose="020B0609030804020204" pitchFamily="49" charset="0"/>
              </a:rPr>
              <a:t>)</a:t>
            </a:r>
            <a:r>
              <a:rPr lang="en-US" altLang="zh-CN" sz="1000" b="1" dirty="0">
                <a:solidFill>
                  <a:srgbClr val="C5C2D6"/>
                </a:solidFill>
                <a:effectLst/>
                <a:latin typeface="Droid Sans Mono" panose="020B0609030804020204" pitchFamily="49" charset="0"/>
              </a:rPr>
              <a:t>;</a:t>
            </a:r>
            <a:endParaRPr lang="en-US" altLang="zh-CN" sz="1000" b="0" dirty="0">
              <a:solidFill>
                <a:srgbClr val="C5C2D6"/>
              </a:solidFill>
              <a:effectLst/>
              <a:latin typeface="Droid Sans Mono" panose="020B0609030804020204" pitchFamily="49" charset="0"/>
            </a:endParaRPr>
          </a:p>
          <a:p>
            <a:r>
              <a:rPr lang="en-US" altLang="zh-CN" sz="1000" b="0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    </a:t>
            </a:r>
            <a:r>
              <a:rPr lang="en-US" altLang="zh-CN" sz="1000" b="0" dirty="0">
                <a:solidFill>
                  <a:srgbClr val="C5C2D6"/>
                </a:solidFill>
                <a:effectLst/>
                <a:latin typeface="Droid Sans Mono" panose="020B0609030804020204" pitchFamily="49" charset="0"/>
              </a:rPr>
              <a:t>}</a:t>
            </a:r>
            <a:endParaRPr lang="en-US" altLang="zh-CN" sz="1000" b="0" dirty="0">
              <a:solidFill>
                <a:srgbClr val="C5C2D6"/>
              </a:solidFill>
              <a:effectLst/>
              <a:latin typeface="Droid Sans Mono" panose="020B0609030804020204" pitchFamily="49" charset="0"/>
            </a:endParaRPr>
          </a:p>
          <a:p>
            <a:br>
              <a:rPr lang="en-US" altLang="zh-CN" sz="1000" b="0" dirty="0">
                <a:solidFill>
                  <a:srgbClr val="C5C2D6"/>
                </a:solidFill>
                <a:effectLst/>
                <a:latin typeface="Droid Sans Mono" panose="020B0609030804020204" pitchFamily="49" charset="0"/>
              </a:rPr>
            </a:br>
            <a:r>
              <a:rPr lang="en-US" altLang="zh-CN" sz="1000" b="0" dirty="0">
                <a:solidFill>
                  <a:srgbClr val="C5C2D6"/>
                </a:solidFill>
                <a:effectLst/>
                <a:latin typeface="Droid Sans Mono" panose="020B0609030804020204" pitchFamily="49" charset="0"/>
              </a:rPr>
              <a:t>    </a:t>
            </a:r>
            <a:r>
              <a:rPr lang="en-US" altLang="zh-CN" sz="1000" b="0" i="1" dirty="0">
                <a:solidFill>
                  <a:srgbClr val="716C93"/>
                </a:solidFill>
                <a:effectLst/>
                <a:latin typeface="Droid Sans Mono" panose="020B0609030804020204" pitchFamily="49" charset="0"/>
              </a:rPr>
              <a:t>// </a:t>
            </a:r>
            <a:r>
              <a:rPr lang="zh-CN" altLang="en-US" sz="1000" b="0" i="1" dirty="0">
                <a:solidFill>
                  <a:srgbClr val="716C93"/>
                </a:solidFill>
                <a:effectLst/>
                <a:latin typeface="Droid Sans Mono" panose="020B0609030804020204" pitchFamily="49" charset="0"/>
              </a:rPr>
              <a:t>真正的控制硬件进行数据传输的代码</a:t>
            </a:r>
            <a:endParaRPr lang="zh-CN" altLang="en-US" sz="1000" b="0" dirty="0">
              <a:solidFill>
                <a:srgbClr val="C5C2D6"/>
              </a:solidFill>
              <a:effectLst/>
              <a:latin typeface="Droid Sans Mono" panose="020B0609030804020204" pitchFamily="49" charset="0"/>
            </a:endParaRPr>
          </a:p>
          <a:p>
            <a:br>
              <a:rPr lang="zh-CN" altLang="en-US" sz="1000" b="0" dirty="0">
                <a:solidFill>
                  <a:srgbClr val="C5C2D6"/>
                </a:solidFill>
                <a:effectLst/>
                <a:latin typeface="Droid Sans Mono" panose="020B0609030804020204" pitchFamily="49" charset="0"/>
              </a:rPr>
            </a:br>
            <a:r>
              <a:rPr lang="zh-CN" altLang="en-US" sz="1000" b="0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    </a:t>
            </a:r>
            <a:r>
              <a:rPr lang="en-US" altLang="zh-CN" sz="1000" b="1" dirty="0">
                <a:solidFill>
                  <a:srgbClr val="DF769B"/>
                </a:solidFill>
                <a:effectLst/>
                <a:latin typeface="Droid Sans Mono" panose="020B0609030804020204" pitchFamily="49" charset="0"/>
              </a:rPr>
              <a:t>if</a:t>
            </a:r>
            <a:r>
              <a:rPr lang="en-US" altLang="zh-CN" sz="1000" b="0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 </a:t>
            </a:r>
            <a:r>
              <a:rPr lang="en-US" altLang="zh-CN" sz="1000" b="0" dirty="0">
                <a:solidFill>
                  <a:srgbClr val="C5C2D6"/>
                </a:solidFill>
                <a:effectLst/>
                <a:latin typeface="Droid Sans Mono" panose="020B0609030804020204" pitchFamily="49" charset="0"/>
              </a:rPr>
              <a:t>(</a:t>
            </a:r>
            <a:r>
              <a:rPr lang="en-US" altLang="zh-CN" sz="1000" b="1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message</a:t>
            </a:r>
            <a:r>
              <a:rPr lang="en-US" altLang="zh-CN" sz="1000" b="1" dirty="0">
                <a:solidFill>
                  <a:srgbClr val="DF769B"/>
                </a:solidFill>
                <a:effectLst/>
                <a:latin typeface="Droid Sans Mono" panose="020B0609030804020204" pitchFamily="49" charset="0"/>
              </a:rPr>
              <a:t>-&gt;</a:t>
            </a:r>
            <a:r>
              <a:rPr lang="en-US" altLang="zh-CN" sz="1000" b="0" i="1" dirty="0" err="1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cs_release</a:t>
            </a:r>
            <a:r>
              <a:rPr lang="en-US" altLang="zh-CN" sz="1000" b="0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 </a:t>
            </a:r>
            <a:r>
              <a:rPr lang="en-US" altLang="zh-CN" sz="1000" b="1" dirty="0">
                <a:solidFill>
                  <a:srgbClr val="DF769B"/>
                </a:solidFill>
                <a:effectLst/>
                <a:latin typeface="Droid Sans Mono" panose="020B0609030804020204" pitchFamily="49" charset="0"/>
              </a:rPr>
              <a:t>&amp;&amp;</a:t>
            </a:r>
            <a:r>
              <a:rPr lang="en-US" altLang="zh-CN" sz="1000" b="0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 </a:t>
            </a:r>
            <a:r>
              <a:rPr lang="en-US" altLang="zh-CN" sz="1000" b="1" dirty="0">
                <a:solidFill>
                  <a:srgbClr val="DF769B"/>
                </a:solidFill>
                <a:effectLst/>
                <a:latin typeface="Droid Sans Mono" panose="020B0609030804020204" pitchFamily="49" charset="0"/>
              </a:rPr>
              <a:t>!</a:t>
            </a:r>
            <a:r>
              <a:rPr lang="en-US" altLang="zh-CN" sz="1000" b="0" dirty="0">
                <a:solidFill>
                  <a:srgbClr val="C5C2D6"/>
                </a:solidFill>
                <a:effectLst/>
                <a:latin typeface="Droid Sans Mono" panose="020B0609030804020204" pitchFamily="49" charset="0"/>
              </a:rPr>
              <a:t>(</a:t>
            </a:r>
            <a:r>
              <a:rPr lang="en-US" altLang="zh-CN" sz="1000" b="1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device</a:t>
            </a:r>
            <a:r>
              <a:rPr lang="en-US" altLang="zh-CN" sz="1000" b="1" dirty="0">
                <a:solidFill>
                  <a:srgbClr val="DF769B"/>
                </a:solidFill>
                <a:effectLst/>
                <a:latin typeface="Droid Sans Mono" panose="020B0609030804020204" pitchFamily="49" charset="0"/>
              </a:rPr>
              <a:t>-&gt;</a:t>
            </a:r>
            <a:r>
              <a:rPr lang="en-US" altLang="zh-CN" sz="1000" b="0" i="1" dirty="0" err="1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config</a:t>
            </a:r>
            <a:r>
              <a:rPr lang="en-US" altLang="zh-CN" sz="1000" b="1" dirty="0" err="1">
                <a:solidFill>
                  <a:srgbClr val="C5C2D6"/>
                </a:solidFill>
                <a:effectLst/>
                <a:latin typeface="Droid Sans Mono" panose="020B0609030804020204" pitchFamily="49" charset="0"/>
              </a:rPr>
              <a:t>.</a:t>
            </a:r>
            <a:r>
              <a:rPr lang="en-US" altLang="zh-CN" sz="1000" b="0" i="1" dirty="0" err="1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mode</a:t>
            </a:r>
            <a:r>
              <a:rPr lang="en-US" altLang="zh-CN" sz="1000" b="0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 </a:t>
            </a:r>
            <a:r>
              <a:rPr lang="en-US" altLang="zh-CN" sz="1000" b="1" dirty="0">
                <a:solidFill>
                  <a:srgbClr val="DF769B"/>
                </a:solidFill>
                <a:effectLst/>
                <a:latin typeface="Droid Sans Mono" panose="020B0609030804020204" pitchFamily="49" charset="0"/>
              </a:rPr>
              <a:t>&amp;</a:t>
            </a:r>
            <a:r>
              <a:rPr lang="en-US" altLang="zh-CN" sz="1000" b="0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 </a:t>
            </a:r>
            <a:r>
              <a:rPr lang="en-US" altLang="zh-CN" sz="1000" b="0" dirty="0">
                <a:solidFill>
                  <a:srgbClr val="D5971A"/>
                </a:solidFill>
                <a:effectLst/>
                <a:latin typeface="Droid Sans Mono" panose="020B0609030804020204" pitchFamily="49" charset="0"/>
              </a:rPr>
              <a:t>RT_SPI_NO_CS</a:t>
            </a:r>
            <a:r>
              <a:rPr lang="en-US" altLang="zh-CN" sz="1000" b="0" dirty="0">
                <a:solidFill>
                  <a:srgbClr val="C5C2D6"/>
                </a:solidFill>
                <a:effectLst/>
                <a:latin typeface="Droid Sans Mono" panose="020B0609030804020204" pitchFamily="49" charset="0"/>
              </a:rPr>
              <a:t>)</a:t>
            </a:r>
            <a:endParaRPr lang="en-US" altLang="zh-CN" sz="1000" b="0" dirty="0">
              <a:solidFill>
                <a:srgbClr val="C5C2D6"/>
              </a:solidFill>
              <a:effectLst/>
              <a:latin typeface="Droid Sans Mono" panose="020B0609030804020204" pitchFamily="49" charset="0"/>
            </a:endParaRPr>
          </a:p>
          <a:p>
            <a:r>
              <a:rPr lang="en-US" altLang="zh-CN" sz="1000" dirty="0">
                <a:solidFill>
                  <a:srgbClr val="C5C2D6"/>
                </a:solidFill>
                <a:latin typeface="Droid Sans Mono" panose="020B0609030804020204" pitchFamily="49" charset="0"/>
              </a:rPr>
              <a:t>       </a:t>
            </a:r>
            <a:r>
              <a:rPr lang="en-US" altLang="zh-CN" sz="1000" b="0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 </a:t>
            </a:r>
            <a:r>
              <a:rPr lang="en-US" altLang="zh-CN" sz="1000" b="1" dirty="0">
                <a:solidFill>
                  <a:srgbClr val="DF769B"/>
                </a:solidFill>
                <a:effectLst/>
                <a:latin typeface="Droid Sans Mono" panose="020B0609030804020204" pitchFamily="49" charset="0"/>
              </a:rPr>
              <a:t>&amp;&amp;</a:t>
            </a:r>
            <a:r>
              <a:rPr lang="en-US" altLang="zh-CN" sz="1000" b="0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 </a:t>
            </a:r>
            <a:r>
              <a:rPr lang="en-US" altLang="zh-CN" sz="1000" b="0" dirty="0">
                <a:solidFill>
                  <a:srgbClr val="C5C2D6"/>
                </a:solidFill>
                <a:effectLst/>
                <a:latin typeface="Droid Sans Mono" panose="020B0609030804020204" pitchFamily="49" charset="0"/>
              </a:rPr>
              <a:t>(</a:t>
            </a:r>
            <a:r>
              <a:rPr lang="en-US" altLang="zh-CN" sz="1000" b="1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device</a:t>
            </a:r>
            <a:r>
              <a:rPr lang="en-US" altLang="zh-CN" sz="1000" b="1" dirty="0">
                <a:solidFill>
                  <a:srgbClr val="DF769B"/>
                </a:solidFill>
                <a:effectLst/>
                <a:latin typeface="Droid Sans Mono" panose="020B0609030804020204" pitchFamily="49" charset="0"/>
              </a:rPr>
              <a:t>-&gt;</a:t>
            </a:r>
            <a:r>
              <a:rPr lang="en-US" altLang="zh-CN" sz="1000" b="0" i="1" dirty="0" err="1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cs_pin</a:t>
            </a:r>
            <a:r>
              <a:rPr lang="en-US" altLang="zh-CN" sz="1000" b="0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 </a:t>
            </a:r>
            <a:r>
              <a:rPr lang="en-US" altLang="zh-CN" sz="1000" b="1" dirty="0">
                <a:solidFill>
                  <a:srgbClr val="DF769B"/>
                </a:solidFill>
                <a:effectLst/>
                <a:latin typeface="Droid Sans Mono" panose="020B0609030804020204" pitchFamily="49" charset="0"/>
              </a:rPr>
              <a:t>!=</a:t>
            </a:r>
            <a:r>
              <a:rPr lang="en-US" altLang="zh-CN" sz="1000" b="0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 </a:t>
            </a:r>
            <a:r>
              <a:rPr lang="en-US" altLang="zh-CN" sz="1000" b="0" dirty="0">
                <a:solidFill>
                  <a:srgbClr val="D5971A"/>
                </a:solidFill>
                <a:effectLst/>
                <a:latin typeface="Droid Sans Mono" panose="020B0609030804020204" pitchFamily="49" charset="0"/>
              </a:rPr>
              <a:t>PIN_NONE</a:t>
            </a:r>
            <a:r>
              <a:rPr lang="en-US" altLang="zh-CN" sz="1000" b="0" dirty="0">
                <a:solidFill>
                  <a:srgbClr val="C5C2D6"/>
                </a:solidFill>
                <a:effectLst/>
                <a:latin typeface="Droid Sans Mono" panose="020B0609030804020204" pitchFamily="49" charset="0"/>
              </a:rPr>
              <a:t>))</a:t>
            </a:r>
            <a:endParaRPr lang="en-US" altLang="zh-CN" sz="1000" b="0" dirty="0">
              <a:solidFill>
                <a:srgbClr val="C5C2D6"/>
              </a:solidFill>
              <a:effectLst/>
              <a:latin typeface="Droid Sans Mono" panose="020B0609030804020204" pitchFamily="49" charset="0"/>
            </a:endParaRPr>
          </a:p>
          <a:p>
            <a:r>
              <a:rPr lang="en-US" altLang="zh-CN" sz="1000" b="0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    </a:t>
            </a:r>
            <a:r>
              <a:rPr lang="en-US" altLang="zh-CN" sz="1000" b="0" dirty="0">
                <a:solidFill>
                  <a:srgbClr val="C5C2D6"/>
                </a:solidFill>
                <a:effectLst/>
                <a:latin typeface="Droid Sans Mono" panose="020B0609030804020204" pitchFamily="49" charset="0"/>
              </a:rPr>
              <a:t>{</a:t>
            </a:r>
            <a:endParaRPr lang="en-US" altLang="zh-CN" sz="1000" b="0" dirty="0">
              <a:solidFill>
                <a:srgbClr val="C5C2D6"/>
              </a:solidFill>
              <a:effectLst/>
              <a:latin typeface="Droid Sans Mono" panose="020B0609030804020204" pitchFamily="49" charset="0"/>
            </a:endParaRPr>
          </a:p>
          <a:p>
            <a:r>
              <a:rPr lang="en-US" altLang="zh-CN" sz="1000" b="0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        </a:t>
            </a:r>
            <a:r>
              <a:rPr lang="en-US" altLang="zh-CN" sz="1000" b="1" dirty="0">
                <a:solidFill>
                  <a:srgbClr val="DF769B"/>
                </a:solidFill>
                <a:effectLst/>
                <a:latin typeface="Droid Sans Mono" panose="020B0609030804020204" pitchFamily="49" charset="0"/>
              </a:rPr>
              <a:t>if</a:t>
            </a:r>
            <a:r>
              <a:rPr lang="en-US" altLang="zh-CN" sz="1000" b="0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 </a:t>
            </a:r>
            <a:r>
              <a:rPr lang="en-US" altLang="zh-CN" sz="1000" b="0" dirty="0">
                <a:solidFill>
                  <a:srgbClr val="C5C2D6"/>
                </a:solidFill>
                <a:effectLst/>
                <a:latin typeface="Droid Sans Mono" panose="020B0609030804020204" pitchFamily="49" charset="0"/>
              </a:rPr>
              <a:t>(</a:t>
            </a:r>
            <a:r>
              <a:rPr lang="en-US" altLang="zh-CN" sz="1000" b="1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device</a:t>
            </a:r>
            <a:r>
              <a:rPr lang="en-US" altLang="zh-CN" sz="1000" b="1" dirty="0">
                <a:solidFill>
                  <a:srgbClr val="DF769B"/>
                </a:solidFill>
                <a:effectLst/>
                <a:latin typeface="Droid Sans Mono" panose="020B0609030804020204" pitchFamily="49" charset="0"/>
              </a:rPr>
              <a:t>-&gt;</a:t>
            </a:r>
            <a:r>
              <a:rPr lang="en-US" altLang="zh-CN" sz="1000" b="0" i="1" dirty="0" err="1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config</a:t>
            </a:r>
            <a:r>
              <a:rPr lang="en-US" altLang="zh-CN" sz="1000" b="1" dirty="0" err="1">
                <a:solidFill>
                  <a:srgbClr val="C5C2D6"/>
                </a:solidFill>
                <a:effectLst/>
                <a:latin typeface="Droid Sans Mono" panose="020B0609030804020204" pitchFamily="49" charset="0"/>
              </a:rPr>
              <a:t>.</a:t>
            </a:r>
            <a:r>
              <a:rPr lang="en-US" altLang="zh-CN" sz="1000" b="0" i="1" dirty="0" err="1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mode</a:t>
            </a:r>
            <a:r>
              <a:rPr lang="en-US" altLang="zh-CN" sz="1000" b="0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 </a:t>
            </a:r>
            <a:r>
              <a:rPr lang="en-US" altLang="zh-CN" sz="1000" b="1" dirty="0">
                <a:solidFill>
                  <a:srgbClr val="DF769B"/>
                </a:solidFill>
                <a:effectLst/>
                <a:latin typeface="Droid Sans Mono" panose="020B0609030804020204" pitchFamily="49" charset="0"/>
              </a:rPr>
              <a:t>&amp;</a:t>
            </a:r>
            <a:r>
              <a:rPr lang="en-US" altLang="zh-CN" sz="1000" b="0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 </a:t>
            </a:r>
            <a:r>
              <a:rPr lang="en-US" altLang="zh-CN" sz="1000" b="0" dirty="0">
                <a:solidFill>
                  <a:srgbClr val="D5971A"/>
                </a:solidFill>
                <a:effectLst/>
                <a:latin typeface="Droid Sans Mono" panose="020B0609030804020204" pitchFamily="49" charset="0"/>
              </a:rPr>
              <a:t>RT_SPI_CS_HIGH</a:t>
            </a:r>
            <a:r>
              <a:rPr lang="en-US" altLang="zh-CN" sz="1000" b="0" dirty="0">
                <a:solidFill>
                  <a:srgbClr val="C5C2D6"/>
                </a:solidFill>
                <a:effectLst/>
                <a:latin typeface="Droid Sans Mono" panose="020B0609030804020204" pitchFamily="49" charset="0"/>
              </a:rPr>
              <a:t>)</a:t>
            </a:r>
            <a:endParaRPr lang="en-US" altLang="zh-CN" sz="1000" b="0" dirty="0">
              <a:solidFill>
                <a:srgbClr val="C5C2D6"/>
              </a:solidFill>
              <a:effectLst/>
              <a:latin typeface="Droid Sans Mono" panose="020B0609030804020204" pitchFamily="49" charset="0"/>
            </a:endParaRPr>
          </a:p>
          <a:p>
            <a:r>
              <a:rPr lang="en-US" altLang="zh-CN" sz="1000" b="0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            </a:t>
            </a:r>
            <a:r>
              <a:rPr lang="en-US" altLang="zh-CN" sz="1000" b="0" dirty="0" err="1">
                <a:solidFill>
                  <a:srgbClr val="16A3B6"/>
                </a:solidFill>
                <a:effectLst/>
                <a:latin typeface="Droid Sans Mono" panose="020B0609030804020204" pitchFamily="49" charset="0"/>
              </a:rPr>
              <a:t>rt_pin_write</a:t>
            </a:r>
            <a:r>
              <a:rPr lang="en-US" altLang="zh-CN" sz="1000" b="0" dirty="0">
                <a:solidFill>
                  <a:srgbClr val="C5C2D6"/>
                </a:solidFill>
                <a:effectLst/>
                <a:latin typeface="Droid Sans Mono" panose="020B0609030804020204" pitchFamily="49" charset="0"/>
              </a:rPr>
              <a:t>(</a:t>
            </a:r>
            <a:r>
              <a:rPr lang="en-US" altLang="zh-CN" sz="1000" b="1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device</a:t>
            </a:r>
            <a:r>
              <a:rPr lang="en-US" altLang="zh-CN" sz="1000" b="1" dirty="0">
                <a:solidFill>
                  <a:srgbClr val="DF769B"/>
                </a:solidFill>
                <a:effectLst/>
                <a:latin typeface="Droid Sans Mono" panose="020B0609030804020204" pitchFamily="49" charset="0"/>
              </a:rPr>
              <a:t>-&gt;</a:t>
            </a:r>
            <a:r>
              <a:rPr lang="en-US" altLang="zh-CN" sz="1000" b="0" i="1" dirty="0" err="1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cs_pin</a:t>
            </a:r>
            <a:r>
              <a:rPr lang="en-US" altLang="zh-CN" sz="1000" b="1" dirty="0">
                <a:solidFill>
                  <a:srgbClr val="C5C2D6"/>
                </a:solidFill>
                <a:effectLst/>
                <a:latin typeface="Droid Sans Mono" panose="020B0609030804020204" pitchFamily="49" charset="0"/>
              </a:rPr>
              <a:t>,</a:t>
            </a:r>
            <a:r>
              <a:rPr lang="en-US" altLang="zh-CN" sz="1000" b="0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 </a:t>
            </a:r>
            <a:r>
              <a:rPr lang="en-US" altLang="zh-CN" sz="1000" b="0" dirty="0">
                <a:solidFill>
                  <a:srgbClr val="D5971A"/>
                </a:solidFill>
                <a:effectLst/>
                <a:latin typeface="Droid Sans Mono" panose="020B0609030804020204" pitchFamily="49" charset="0"/>
              </a:rPr>
              <a:t>PIN_LOW</a:t>
            </a:r>
            <a:r>
              <a:rPr lang="en-US" altLang="zh-CN" sz="1000" b="0" dirty="0">
                <a:solidFill>
                  <a:srgbClr val="C5C2D6"/>
                </a:solidFill>
                <a:effectLst/>
                <a:latin typeface="Droid Sans Mono" panose="020B0609030804020204" pitchFamily="49" charset="0"/>
              </a:rPr>
              <a:t>)</a:t>
            </a:r>
            <a:r>
              <a:rPr lang="en-US" altLang="zh-CN" sz="1000" b="1" dirty="0">
                <a:solidFill>
                  <a:srgbClr val="C5C2D6"/>
                </a:solidFill>
                <a:effectLst/>
                <a:latin typeface="Droid Sans Mono" panose="020B0609030804020204" pitchFamily="49" charset="0"/>
              </a:rPr>
              <a:t>;</a:t>
            </a:r>
            <a:endParaRPr lang="en-US" altLang="zh-CN" sz="1000" b="0" dirty="0">
              <a:solidFill>
                <a:srgbClr val="C5C2D6"/>
              </a:solidFill>
              <a:effectLst/>
              <a:latin typeface="Droid Sans Mono" panose="020B0609030804020204" pitchFamily="49" charset="0"/>
            </a:endParaRPr>
          </a:p>
          <a:p>
            <a:r>
              <a:rPr lang="en-US" altLang="zh-CN" sz="1000" b="0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        </a:t>
            </a:r>
            <a:r>
              <a:rPr lang="en-US" altLang="zh-CN" sz="1000" b="1" dirty="0">
                <a:solidFill>
                  <a:srgbClr val="DF769B"/>
                </a:solidFill>
                <a:effectLst/>
                <a:latin typeface="Droid Sans Mono" panose="020B0609030804020204" pitchFamily="49" charset="0"/>
              </a:rPr>
              <a:t>else</a:t>
            </a:r>
            <a:endParaRPr lang="en-US" altLang="zh-CN" sz="1000" b="0" dirty="0">
              <a:solidFill>
                <a:srgbClr val="C5C2D6"/>
              </a:solidFill>
              <a:effectLst/>
              <a:latin typeface="Droid Sans Mono" panose="020B0609030804020204" pitchFamily="49" charset="0"/>
            </a:endParaRPr>
          </a:p>
          <a:p>
            <a:r>
              <a:rPr lang="en-US" altLang="zh-CN" sz="1000" b="0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            </a:t>
            </a:r>
            <a:r>
              <a:rPr lang="en-US" altLang="zh-CN" sz="1000" b="0" dirty="0" err="1">
                <a:solidFill>
                  <a:srgbClr val="16A3B6"/>
                </a:solidFill>
                <a:effectLst/>
                <a:latin typeface="Droid Sans Mono" panose="020B0609030804020204" pitchFamily="49" charset="0"/>
              </a:rPr>
              <a:t>rt_pin_write</a:t>
            </a:r>
            <a:r>
              <a:rPr lang="en-US" altLang="zh-CN" sz="1000" b="0" dirty="0">
                <a:solidFill>
                  <a:srgbClr val="C5C2D6"/>
                </a:solidFill>
                <a:effectLst/>
                <a:latin typeface="Droid Sans Mono" panose="020B0609030804020204" pitchFamily="49" charset="0"/>
              </a:rPr>
              <a:t>(</a:t>
            </a:r>
            <a:r>
              <a:rPr lang="en-US" altLang="zh-CN" sz="1000" b="1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device</a:t>
            </a:r>
            <a:r>
              <a:rPr lang="en-US" altLang="zh-CN" sz="1000" b="1" dirty="0">
                <a:solidFill>
                  <a:srgbClr val="DF769B"/>
                </a:solidFill>
                <a:effectLst/>
                <a:latin typeface="Droid Sans Mono" panose="020B0609030804020204" pitchFamily="49" charset="0"/>
              </a:rPr>
              <a:t>-&gt;</a:t>
            </a:r>
            <a:r>
              <a:rPr lang="en-US" altLang="zh-CN" sz="1000" b="0" i="1" dirty="0" err="1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cs_pin</a:t>
            </a:r>
            <a:r>
              <a:rPr lang="en-US" altLang="zh-CN" sz="1000" b="1" dirty="0">
                <a:solidFill>
                  <a:srgbClr val="C5C2D6"/>
                </a:solidFill>
                <a:effectLst/>
                <a:latin typeface="Droid Sans Mono" panose="020B0609030804020204" pitchFamily="49" charset="0"/>
              </a:rPr>
              <a:t>,</a:t>
            </a:r>
            <a:r>
              <a:rPr lang="en-US" altLang="zh-CN" sz="1000" b="0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 </a:t>
            </a:r>
            <a:r>
              <a:rPr lang="en-US" altLang="zh-CN" sz="1000" b="0" dirty="0">
                <a:solidFill>
                  <a:srgbClr val="D5971A"/>
                </a:solidFill>
                <a:effectLst/>
                <a:latin typeface="Droid Sans Mono" panose="020B0609030804020204" pitchFamily="49" charset="0"/>
              </a:rPr>
              <a:t>PIN_HIGH</a:t>
            </a:r>
            <a:r>
              <a:rPr lang="en-US" altLang="zh-CN" sz="1000" b="0" dirty="0">
                <a:solidFill>
                  <a:srgbClr val="C5C2D6"/>
                </a:solidFill>
                <a:effectLst/>
                <a:latin typeface="Droid Sans Mono" panose="020B0609030804020204" pitchFamily="49" charset="0"/>
              </a:rPr>
              <a:t>)</a:t>
            </a:r>
            <a:r>
              <a:rPr lang="en-US" altLang="zh-CN" sz="1000" b="1" dirty="0">
                <a:solidFill>
                  <a:srgbClr val="C5C2D6"/>
                </a:solidFill>
                <a:effectLst/>
                <a:latin typeface="Droid Sans Mono" panose="020B0609030804020204" pitchFamily="49" charset="0"/>
              </a:rPr>
              <a:t>;</a:t>
            </a:r>
            <a:endParaRPr lang="en-US" altLang="zh-CN" sz="1000" b="0" dirty="0">
              <a:solidFill>
                <a:srgbClr val="C5C2D6"/>
              </a:solidFill>
              <a:effectLst/>
              <a:latin typeface="Droid Sans Mono" panose="020B0609030804020204" pitchFamily="49" charset="0"/>
            </a:endParaRPr>
          </a:p>
          <a:p>
            <a:r>
              <a:rPr lang="en-US" altLang="zh-CN" sz="1000" b="0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    </a:t>
            </a:r>
            <a:r>
              <a:rPr lang="en-US" altLang="zh-CN" sz="1000" b="0" dirty="0">
                <a:solidFill>
                  <a:srgbClr val="C5C2D6"/>
                </a:solidFill>
                <a:effectLst/>
                <a:latin typeface="Droid Sans Mono" panose="020B0609030804020204" pitchFamily="49" charset="0"/>
              </a:rPr>
              <a:t>}</a:t>
            </a:r>
            <a:endParaRPr lang="en-US" altLang="zh-CN" sz="1000" b="0" dirty="0">
              <a:solidFill>
                <a:srgbClr val="C5C2D6"/>
              </a:solidFill>
              <a:effectLst/>
              <a:latin typeface="Droid Sans Mono" panose="020B0609030804020204" pitchFamily="49" charset="0"/>
            </a:endParaRPr>
          </a:p>
          <a:p>
            <a:r>
              <a:rPr lang="en-US" altLang="zh-CN" sz="1000" b="0" dirty="0">
                <a:solidFill>
                  <a:srgbClr val="C5C2D6"/>
                </a:solidFill>
                <a:effectLst/>
                <a:latin typeface="Droid Sans Mono" panose="020B0609030804020204" pitchFamily="49" charset="0"/>
              </a:rPr>
              <a:t>}</a:t>
            </a:r>
            <a:endParaRPr lang="en-US" altLang="zh-CN" sz="1000" b="0" dirty="0">
              <a:solidFill>
                <a:srgbClr val="C5C2D6"/>
              </a:solidFill>
              <a:effectLst/>
              <a:latin typeface="Droid Sans Mono" panose="020B0609030804020204" pitchFamily="49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19066" y="240839"/>
            <a:ext cx="11153867" cy="762339"/>
          </a:xfrm>
          <a:ln>
            <a:noFill/>
          </a:ln>
        </p:spPr>
        <p:txBody>
          <a:bodyPr/>
          <a:lstStyle/>
          <a:p>
            <a:r>
              <a:rPr lang="zh-CN" altLang="en-US">
                <a:latin typeface="隶书" panose="02010509060101010101" pitchFamily="49" charset="-122"/>
                <a:ea typeface="隶书" panose="02010509060101010101" pitchFamily="49" charset="-122"/>
              </a:rPr>
              <a:t>软件</a:t>
            </a:r>
            <a:r>
              <a:rPr lang="en-US" altLang="zh-CN">
                <a:latin typeface="隶书" panose="02010509060101010101" pitchFamily="49" charset="-122"/>
                <a:ea typeface="隶书" panose="02010509060101010101" pitchFamily="49" charset="-122"/>
              </a:rPr>
              <a:t>SPI</a:t>
            </a:r>
            <a:r>
              <a:rPr lang="zh-CN" altLang="en-US">
                <a:latin typeface="隶书" panose="02010509060101010101" pitchFamily="49" charset="-122"/>
                <a:ea typeface="隶书" panose="02010509060101010101" pitchFamily="49" charset="-122"/>
              </a:rPr>
              <a:t>的设计思路</a:t>
            </a:r>
            <a:endParaRPr lang="zh-CN" altLang="en-US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377" y="279663"/>
            <a:ext cx="3651682" cy="684691"/>
          </a:xfrm>
          <a:prstGeom prst="rect">
            <a:avLst/>
          </a:prstGeom>
          <a:ln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66" y="964354"/>
            <a:ext cx="6400800" cy="3021729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03860" y="3986083"/>
            <a:ext cx="703750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/>
              <a:t>梳理一下硬件</a:t>
            </a:r>
            <a:r>
              <a:rPr lang="en-US" altLang="zh-CN" sz="1400"/>
              <a:t>SPI</a:t>
            </a:r>
            <a:r>
              <a:rPr lang="zh-CN" altLang="en-US" sz="1400"/>
              <a:t>传输数据的流程：</a:t>
            </a:r>
            <a:endParaRPr lang="en-US" altLang="zh-CN" sz="140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1400"/>
              <a:t>根据</a:t>
            </a:r>
            <a:r>
              <a:rPr lang="en-US" altLang="zh-CN" sz="1400"/>
              <a:t>SPI</a:t>
            </a:r>
            <a:r>
              <a:rPr lang="zh-CN" altLang="en-US" sz="1400"/>
              <a:t>设备的工作特性来配置硬件</a:t>
            </a:r>
            <a:r>
              <a:rPr lang="en-US" altLang="zh-CN" sz="1400"/>
              <a:t>SPI</a:t>
            </a:r>
            <a:r>
              <a:rPr lang="zh-CN" altLang="en-US" sz="1400"/>
              <a:t>控制器。</a:t>
            </a:r>
            <a:endParaRPr lang="en-US" altLang="zh-CN" sz="140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1400"/>
              <a:t>配置</a:t>
            </a:r>
            <a:r>
              <a:rPr lang="en-US" altLang="zh-CN" sz="1400"/>
              <a:t>SPI</a:t>
            </a:r>
            <a:r>
              <a:rPr lang="zh-CN" altLang="en-US" sz="1400"/>
              <a:t>控制器的数据寄存器用于发送数据。</a:t>
            </a:r>
            <a:endParaRPr lang="en-US" altLang="zh-CN" sz="140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400"/>
              <a:t>SPI</a:t>
            </a:r>
            <a:r>
              <a:rPr lang="zh-CN" altLang="en-US" sz="1400"/>
              <a:t>控制器将会根据配置的工作模式和发送的数据来控制</a:t>
            </a:r>
            <a:r>
              <a:rPr lang="en-US" altLang="zh-CN" sz="1400"/>
              <a:t>GPIO</a:t>
            </a:r>
            <a:r>
              <a:rPr lang="zh-CN" altLang="en-US" sz="1400"/>
              <a:t>控制器发出相应波形。</a:t>
            </a:r>
            <a:endParaRPr lang="zh-CN" altLang="en-US" sz="1400"/>
          </a:p>
        </p:txBody>
      </p:sp>
      <p:sp>
        <p:nvSpPr>
          <p:cNvPr id="13" name="文本框 12"/>
          <p:cNvSpPr txBox="1"/>
          <p:nvPr/>
        </p:nvSpPr>
        <p:spPr>
          <a:xfrm>
            <a:off x="403860" y="4940190"/>
            <a:ext cx="6272871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/>
              <a:t>观察上述流程，重点是什么？？</a:t>
            </a:r>
            <a:endParaRPr lang="en-US" altLang="zh-CN" sz="1400" dirty="0"/>
          </a:p>
          <a:p>
            <a:r>
              <a:rPr lang="zh-CN" altLang="en-US" sz="1400" dirty="0">
                <a:solidFill>
                  <a:srgbClr val="FF0000"/>
                </a:solidFill>
              </a:rPr>
              <a:t>控制</a:t>
            </a:r>
            <a:r>
              <a:rPr lang="en-US" altLang="zh-CN" sz="1400" dirty="0">
                <a:solidFill>
                  <a:srgbClr val="FF0000"/>
                </a:solidFill>
              </a:rPr>
              <a:t>GPIO</a:t>
            </a:r>
            <a:r>
              <a:rPr lang="zh-CN" altLang="en-US" sz="1400" dirty="0">
                <a:solidFill>
                  <a:srgbClr val="FF0000"/>
                </a:solidFill>
              </a:rPr>
              <a:t>控制器发出相应的波形</a:t>
            </a:r>
            <a:r>
              <a:rPr lang="zh-CN" altLang="en-US" sz="1400" dirty="0"/>
              <a:t>。</a:t>
            </a:r>
            <a:endParaRPr lang="en-US" altLang="zh-CN" sz="1400" dirty="0"/>
          </a:p>
          <a:p>
            <a:endParaRPr lang="en-US" altLang="zh-CN" sz="1400" dirty="0"/>
          </a:p>
          <a:p>
            <a:r>
              <a:rPr lang="zh-CN" altLang="en-US" sz="1400" dirty="0"/>
              <a:t>硬件</a:t>
            </a:r>
            <a:r>
              <a:rPr lang="en-US" altLang="zh-CN" sz="1400" dirty="0"/>
              <a:t>SPI</a:t>
            </a:r>
            <a:r>
              <a:rPr lang="zh-CN" altLang="en-US" sz="1400" dirty="0"/>
              <a:t>：通过操作</a:t>
            </a:r>
            <a:r>
              <a:rPr lang="en-US" altLang="zh-CN" sz="1400" dirty="0"/>
              <a:t>SPI</a:t>
            </a:r>
            <a:r>
              <a:rPr lang="zh-CN" altLang="en-US" sz="1400" dirty="0"/>
              <a:t>相关寄存器来</a:t>
            </a:r>
            <a:r>
              <a:rPr lang="zh-CN" altLang="en-US" sz="1400" b="1" dirty="0">
                <a:solidFill>
                  <a:srgbClr val="FF0000"/>
                </a:solidFill>
              </a:rPr>
              <a:t>间接</a:t>
            </a:r>
            <a:r>
              <a:rPr lang="zh-CN" altLang="en-US" sz="1400" dirty="0"/>
              <a:t>控制</a:t>
            </a:r>
            <a:r>
              <a:rPr lang="en-US" altLang="zh-CN" sz="1400" dirty="0"/>
              <a:t>GPIO</a:t>
            </a:r>
            <a:r>
              <a:rPr lang="zh-CN" altLang="en-US" sz="1400" dirty="0"/>
              <a:t>引脚发出工作时序波形。</a:t>
            </a:r>
            <a:endParaRPr lang="en-US" altLang="zh-CN" sz="1400" dirty="0"/>
          </a:p>
          <a:p>
            <a:r>
              <a:rPr lang="zh-CN" altLang="en-US" sz="1400" dirty="0"/>
              <a:t>软件</a:t>
            </a:r>
            <a:r>
              <a:rPr lang="en-US" altLang="zh-CN" sz="1400" dirty="0"/>
              <a:t>SPI</a:t>
            </a:r>
            <a:r>
              <a:rPr lang="zh-CN" altLang="en-US" sz="1400" dirty="0"/>
              <a:t>：通过操作</a:t>
            </a:r>
            <a:r>
              <a:rPr lang="en-US" altLang="zh-CN" sz="1400" dirty="0"/>
              <a:t>GPIO</a:t>
            </a:r>
            <a:r>
              <a:rPr lang="zh-CN" altLang="en-US" sz="1400" dirty="0"/>
              <a:t>相关寄存器来</a:t>
            </a:r>
            <a:r>
              <a:rPr lang="zh-CN" altLang="en-US" sz="1400" b="1" dirty="0">
                <a:solidFill>
                  <a:srgbClr val="FF0000"/>
                </a:solidFill>
              </a:rPr>
              <a:t>直接</a:t>
            </a:r>
            <a:r>
              <a:rPr lang="zh-CN" altLang="en-US" sz="1400" dirty="0"/>
              <a:t>控制</a:t>
            </a:r>
            <a:r>
              <a:rPr lang="en-US" altLang="zh-CN" sz="1400" dirty="0"/>
              <a:t>GPIO</a:t>
            </a:r>
            <a:r>
              <a:rPr lang="zh-CN" altLang="en-US" sz="1400" dirty="0"/>
              <a:t>引脚发出工作时序波形。</a:t>
            </a:r>
            <a:endParaRPr lang="zh-CN" altLang="en-US" sz="1400" dirty="0"/>
          </a:p>
        </p:txBody>
      </p:sp>
      <p:sp>
        <p:nvSpPr>
          <p:cNvPr id="8" name="文本框 7"/>
          <p:cNvSpPr txBox="1"/>
          <p:nvPr/>
        </p:nvSpPr>
        <p:spPr>
          <a:xfrm>
            <a:off x="7194290" y="992955"/>
            <a:ext cx="5112297" cy="26314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b="0" dirty="0" err="1">
                <a:solidFill>
                  <a:srgbClr val="D67E5C"/>
                </a:solidFill>
                <a:effectLst/>
                <a:latin typeface="Droid Sans Mono" panose="020B0609030804020204" pitchFamily="49" charset="0"/>
              </a:rPr>
              <a:t>rt_ssize_t</a:t>
            </a:r>
            <a:r>
              <a:rPr lang="en-US" altLang="zh-CN" sz="1100" b="0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 </a:t>
            </a:r>
            <a:r>
              <a:rPr lang="en-US" altLang="zh-CN" sz="1100" b="0" dirty="0" err="1">
                <a:solidFill>
                  <a:srgbClr val="16A3B6"/>
                </a:solidFill>
                <a:effectLst/>
                <a:latin typeface="Droid Sans Mono" panose="020B0609030804020204" pitchFamily="49" charset="0"/>
              </a:rPr>
              <a:t>spi_hard_xfer</a:t>
            </a:r>
            <a:r>
              <a:rPr lang="en-US" altLang="zh-CN" sz="1100" b="0" dirty="0">
                <a:solidFill>
                  <a:srgbClr val="C5C2D6"/>
                </a:solidFill>
                <a:effectLst/>
                <a:latin typeface="Droid Sans Mono" panose="020B0609030804020204" pitchFamily="49" charset="0"/>
              </a:rPr>
              <a:t>(</a:t>
            </a:r>
            <a:r>
              <a:rPr lang="en-US" altLang="zh-CN" sz="1100" b="0" dirty="0">
                <a:solidFill>
                  <a:srgbClr val="E66533"/>
                </a:solidFill>
                <a:effectLst/>
                <a:latin typeface="Droid Sans Mono" panose="020B0609030804020204" pitchFamily="49" charset="0"/>
              </a:rPr>
              <a:t>struct</a:t>
            </a:r>
            <a:r>
              <a:rPr lang="en-US" altLang="zh-CN" sz="1100" b="0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 </a:t>
            </a:r>
            <a:r>
              <a:rPr lang="en-US" altLang="zh-CN" sz="1100" b="0" dirty="0" err="1">
                <a:solidFill>
                  <a:srgbClr val="D67E5C"/>
                </a:solidFill>
                <a:effectLst/>
                <a:latin typeface="Droid Sans Mono" panose="020B0609030804020204" pitchFamily="49" charset="0"/>
              </a:rPr>
              <a:t>rt_spi_device</a:t>
            </a:r>
            <a:r>
              <a:rPr lang="en-US" altLang="zh-CN" sz="1100" b="0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 </a:t>
            </a:r>
            <a:r>
              <a:rPr lang="en-US" altLang="zh-CN" sz="1100" b="1" dirty="0">
                <a:solidFill>
                  <a:srgbClr val="DF769B"/>
                </a:solidFill>
                <a:effectLst/>
                <a:latin typeface="Droid Sans Mono" panose="020B0609030804020204" pitchFamily="49" charset="0"/>
              </a:rPr>
              <a:t>*</a:t>
            </a:r>
            <a:r>
              <a:rPr lang="en-US" altLang="zh-CN" sz="1100" b="1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device</a:t>
            </a:r>
            <a:r>
              <a:rPr lang="en-US" altLang="zh-CN" sz="1100" b="1" dirty="0">
                <a:solidFill>
                  <a:srgbClr val="C5C2D6"/>
                </a:solidFill>
                <a:effectLst/>
                <a:latin typeface="Droid Sans Mono" panose="020B0609030804020204" pitchFamily="49" charset="0"/>
              </a:rPr>
              <a:t>,</a:t>
            </a:r>
            <a:r>
              <a:rPr lang="en-US" altLang="zh-CN" sz="1100" b="0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 </a:t>
            </a:r>
            <a:endParaRPr lang="en-US" altLang="zh-CN" sz="1100" b="0" dirty="0">
              <a:solidFill>
                <a:srgbClr val="C5C2D6"/>
              </a:solidFill>
              <a:effectLst/>
              <a:latin typeface="Droid Sans Mono" panose="020B0609030804020204" pitchFamily="49" charset="0"/>
            </a:endParaRPr>
          </a:p>
          <a:p>
            <a:r>
              <a:rPr lang="en-US" altLang="zh-CN" sz="1100" b="0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                         </a:t>
            </a:r>
            <a:r>
              <a:rPr lang="en-US" altLang="zh-CN" sz="1100" b="0" dirty="0">
                <a:solidFill>
                  <a:srgbClr val="E66533"/>
                </a:solidFill>
                <a:effectLst/>
                <a:latin typeface="Droid Sans Mono" panose="020B0609030804020204" pitchFamily="49" charset="0"/>
              </a:rPr>
              <a:t>struct</a:t>
            </a:r>
            <a:r>
              <a:rPr lang="en-US" altLang="zh-CN" sz="1100" b="0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 </a:t>
            </a:r>
            <a:r>
              <a:rPr lang="en-US" altLang="zh-CN" sz="1100" b="0" dirty="0" err="1">
                <a:solidFill>
                  <a:srgbClr val="D67E5C"/>
                </a:solidFill>
                <a:effectLst/>
                <a:latin typeface="Droid Sans Mono" panose="020B0609030804020204" pitchFamily="49" charset="0"/>
              </a:rPr>
              <a:t>rt_spi_message</a:t>
            </a:r>
            <a:r>
              <a:rPr lang="en-US" altLang="zh-CN" sz="1100" b="0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 </a:t>
            </a:r>
            <a:r>
              <a:rPr lang="en-US" altLang="zh-CN" sz="1100" b="1" dirty="0">
                <a:solidFill>
                  <a:srgbClr val="DF769B"/>
                </a:solidFill>
                <a:effectLst/>
                <a:latin typeface="Droid Sans Mono" panose="020B0609030804020204" pitchFamily="49" charset="0"/>
              </a:rPr>
              <a:t>*</a:t>
            </a:r>
            <a:r>
              <a:rPr lang="en-US" altLang="zh-CN" sz="1100" b="1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message</a:t>
            </a:r>
            <a:r>
              <a:rPr lang="en-US" altLang="zh-CN" sz="1100" b="0" dirty="0">
                <a:solidFill>
                  <a:srgbClr val="C5C2D6"/>
                </a:solidFill>
                <a:effectLst/>
                <a:latin typeface="Droid Sans Mono" panose="020B0609030804020204" pitchFamily="49" charset="0"/>
              </a:rPr>
              <a:t>)</a:t>
            </a:r>
            <a:endParaRPr lang="en-US" altLang="zh-CN" sz="1100" b="0" dirty="0">
              <a:solidFill>
                <a:srgbClr val="C5C2D6"/>
              </a:solidFill>
              <a:effectLst/>
              <a:latin typeface="Droid Sans Mono" panose="020B0609030804020204" pitchFamily="49" charset="0"/>
            </a:endParaRPr>
          </a:p>
          <a:p>
            <a:r>
              <a:rPr lang="en-US" altLang="zh-CN" sz="1100" b="0" dirty="0">
                <a:solidFill>
                  <a:srgbClr val="C5C2D6"/>
                </a:solidFill>
                <a:effectLst/>
                <a:latin typeface="Droid Sans Mono" panose="020B0609030804020204" pitchFamily="49" charset="0"/>
              </a:rPr>
              <a:t>{</a:t>
            </a:r>
            <a:endParaRPr lang="en-US" altLang="zh-CN" sz="1100" b="0" dirty="0">
              <a:solidFill>
                <a:srgbClr val="C5C2D6"/>
              </a:solidFill>
              <a:effectLst/>
              <a:latin typeface="Droid Sans Mono" panose="020B0609030804020204" pitchFamily="49" charset="0"/>
            </a:endParaRPr>
          </a:p>
          <a:p>
            <a:r>
              <a:rPr lang="en-US" altLang="zh-CN" sz="1100" b="0" dirty="0">
                <a:solidFill>
                  <a:srgbClr val="C5C2D6"/>
                </a:solidFill>
                <a:effectLst/>
                <a:latin typeface="Droid Sans Mono" panose="020B0609030804020204" pitchFamily="49" charset="0"/>
              </a:rPr>
              <a:t>    </a:t>
            </a:r>
            <a:r>
              <a:rPr lang="en-US" altLang="zh-CN" sz="1100" b="0" i="1" dirty="0">
                <a:solidFill>
                  <a:srgbClr val="716C93"/>
                </a:solidFill>
                <a:effectLst/>
                <a:latin typeface="Droid Sans Mono" panose="020B0609030804020204" pitchFamily="49" charset="0"/>
              </a:rPr>
              <a:t>// </a:t>
            </a:r>
            <a:r>
              <a:rPr lang="zh-CN" altLang="en-US" sz="1100" b="0" i="1" dirty="0">
                <a:solidFill>
                  <a:srgbClr val="716C93"/>
                </a:solidFill>
                <a:effectLst/>
                <a:latin typeface="Droid Sans Mono" panose="020B0609030804020204" pitchFamily="49" charset="0"/>
              </a:rPr>
              <a:t>配置一些跟数据传输相关的寄存器</a:t>
            </a:r>
            <a:endParaRPr lang="zh-CN" altLang="en-US" sz="1100" b="0" dirty="0">
              <a:solidFill>
                <a:srgbClr val="C5C2D6"/>
              </a:solidFill>
              <a:effectLst/>
              <a:latin typeface="Droid Sans Mono" panose="020B0609030804020204" pitchFamily="49" charset="0"/>
            </a:endParaRPr>
          </a:p>
          <a:p>
            <a:r>
              <a:rPr lang="en-US" altLang="zh-CN" sz="1100" b="0" dirty="0">
                <a:solidFill>
                  <a:srgbClr val="C5C2D6"/>
                </a:solidFill>
                <a:effectLst/>
                <a:latin typeface="Droid Sans Mono" panose="020B0609030804020204" pitchFamily="49" charset="0"/>
              </a:rPr>
              <a:t>}</a:t>
            </a:r>
            <a:br>
              <a:rPr lang="en-US" altLang="zh-CN" sz="1100" b="0" dirty="0">
                <a:solidFill>
                  <a:srgbClr val="C5C2D6"/>
                </a:solidFill>
                <a:effectLst/>
                <a:latin typeface="Droid Sans Mono" panose="020B0609030804020204" pitchFamily="49" charset="0"/>
              </a:rPr>
            </a:br>
            <a:r>
              <a:rPr lang="en-US" altLang="zh-CN" sz="1100" b="0" dirty="0" err="1">
                <a:solidFill>
                  <a:srgbClr val="D67E5C"/>
                </a:solidFill>
                <a:effectLst/>
                <a:latin typeface="Droid Sans Mono" panose="020B0609030804020204" pitchFamily="49" charset="0"/>
              </a:rPr>
              <a:t>rt_err_t</a:t>
            </a:r>
            <a:r>
              <a:rPr lang="en-US" altLang="zh-CN" sz="1100" b="0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 </a:t>
            </a:r>
            <a:r>
              <a:rPr lang="en-US" altLang="zh-CN" sz="1100" b="0" dirty="0" err="1">
                <a:solidFill>
                  <a:srgbClr val="16A3B6"/>
                </a:solidFill>
                <a:effectLst/>
                <a:latin typeface="Droid Sans Mono" panose="020B0609030804020204" pitchFamily="49" charset="0"/>
              </a:rPr>
              <a:t>spi_hard_configure</a:t>
            </a:r>
            <a:r>
              <a:rPr lang="en-US" altLang="zh-CN" sz="1100" b="0" dirty="0">
                <a:solidFill>
                  <a:srgbClr val="C5C2D6"/>
                </a:solidFill>
                <a:effectLst/>
                <a:latin typeface="Droid Sans Mono" panose="020B0609030804020204" pitchFamily="49" charset="0"/>
              </a:rPr>
              <a:t>(</a:t>
            </a:r>
            <a:r>
              <a:rPr lang="en-US" altLang="zh-CN" sz="1100" b="0" dirty="0">
                <a:solidFill>
                  <a:srgbClr val="E66533"/>
                </a:solidFill>
                <a:effectLst/>
                <a:latin typeface="Droid Sans Mono" panose="020B0609030804020204" pitchFamily="49" charset="0"/>
              </a:rPr>
              <a:t>struct</a:t>
            </a:r>
            <a:r>
              <a:rPr lang="en-US" altLang="zh-CN" sz="1100" b="0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 </a:t>
            </a:r>
            <a:r>
              <a:rPr lang="en-US" altLang="zh-CN" sz="1100" b="0" dirty="0" err="1">
                <a:solidFill>
                  <a:srgbClr val="D67E5C"/>
                </a:solidFill>
                <a:effectLst/>
                <a:latin typeface="Droid Sans Mono" panose="020B0609030804020204" pitchFamily="49" charset="0"/>
              </a:rPr>
              <a:t>rt_spi_device</a:t>
            </a:r>
            <a:r>
              <a:rPr lang="en-US" altLang="zh-CN" sz="1100" b="0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 </a:t>
            </a:r>
            <a:r>
              <a:rPr lang="en-US" altLang="zh-CN" sz="1100" b="1" dirty="0">
                <a:solidFill>
                  <a:srgbClr val="DF769B"/>
                </a:solidFill>
                <a:effectLst/>
                <a:latin typeface="Droid Sans Mono" panose="020B0609030804020204" pitchFamily="49" charset="0"/>
              </a:rPr>
              <a:t>*</a:t>
            </a:r>
            <a:r>
              <a:rPr lang="en-US" altLang="zh-CN" sz="1100" b="1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device</a:t>
            </a:r>
            <a:r>
              <a:rPr lang="en-US" altLang="zh-CN" sz="1100" b="1" dirty="0">
                <a:solidFill>
                  <a:srgbClr val="C5C2D6"/>
                </a:solidFill>
                <a:effectLst/>
                <a:latin typeface="Droid Sans Mono" panose="020B0609030804020204" pitchFamily="49" charset="0"/>
              </a:rPr>
              <a:t>,</a:t>
            </a:r>
            <a:r>
              <a:rPr lang="en-US" altLang="zh-CN" sz="1100" b="0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 </a:t>
            </a:r>
            <a:endParaRPr lang="en-US" altLang="zh-CN" sz="1100" b="0" dirty="0">
              <a:solidFill>
                <a:srgbClr val="C5C2D6"/>
              </a:solidFill>
              <a:effectLst/>
              <a:latin typeface="Droid Sans Mono" panose="020B0609030804020204" pitchFamily="49" charset="0"/>
            </a:endParaRPr>
          </a:p>
          <a:p>
            <a:r>
              <a:rPr lang="en-US" altLang="zh-CN" sz="1100" b="0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              </a:t>
            </a:r>
            <a:r>
              <a:rPr lang="en-US" altLang="zh-CN" sz="1100" b="0" dirty="0">
                <a:solidFill>
                  <a:srgbClr val="E66533"/>
                </a:solidFill>
                <a:effectLst/>
                <a:latin typeface="Droid Sans Mono" panose="020B0609030804020204" pitchFamily="49" charset="0"/>
              </a:rPr>
              <a:t>struct</a:t>
            </a:r>
            <a:r>
              <a:rPr lang="en-US" altLang="zh-CN" sz="1100" b="0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 </a:t>
            </a:r>
            <a:r>
              <a:rPr lang="en-US" altLang="zh-CN" sz="1100" b="0" dirty="0" err="1">
                <a:solidFill>
                  <a:srgbClr val="D67E5C"/>
                </a:solidFill>
                <a:effectLst/>
                <a:latin typeface="Droid Sans Mono" panose="020B0609030804020204" pitchFamily="49" charset="0"/>
              </a:rPr>
              <a:t>rt_spi_configuration</a:t>
            </a:r>
            <a:r>
              <a:rPr lang="en-US" altLang="zh-CN" sz="1100" b="0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 </a:t>
            </a:r>
            <a:r>
              <a:rPr lang="en-US" altLang="zh-CN" sz="1100" b="1" dirty="0">
                <a:solidFill>
                  <a:srgbClr val="DF769B"/>
                </a:solidFill>
                <a:effectLst/>
                <a:latin typeface="Droid Sans Mono" panose="020B0609030804020204" pitchFamily="49" charset="0"/>
              </a:rPr>
              <a:t>*</a:t>
            </a:r>
            <a:r>
              <a:rPr lang="en-US" altLang="zh-CN" sz="1100" b="1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configuration</a:t>
            </a:r>
            <a:r>
              <a:rPr lang="en-US" altLang="zh-CN" sz="1100" b="0" dirty="0">
                <a:solidFill>
                  <a:srgbClr val="C5C2D6"/>
                </a:solidFill>
                <a:effectLst/>
                <a:latin typeface="Droid Sans Mono" panose="020B0609030804020204" pitchFamily="49" charset="0"/>
              </a:rPr>
              <a:t>)</a:t>
            </a:r>
            <a:endParaRPr lang="en-US" altLang="zh-CN" sz="1100" b="0" dirty="0">
              <a:solidFill>
                <a:srgbClr val="C5C2D6"/>
              </a:solidFill>
              <a:effectLst/>
              <a:latin typeface="Droid Sans Mono" panose="020B0609030804020204" pitchFamily="49" charset="0"/>
            </a:endParaRPr>
          </a:p>
          <a:p>
            <a:r>
              <a:rPr lang="en-US" altLang="zh-CN" sz="1100" b="0" dirty="0">
                <a:solidFill>
                  <a:srgbClr val="C5C2D6"/>
                </a:solidFill>
                <a:effectLst/>
                <a:latin typeface="Droid Sans Mono" panose="020B0609030804020204" pitchFamily="49" charset="0"/>
              </a:rPr>
              <a:t>{</a:t>
            </a:r>
            <a:endParaRPr lang="en-US" altLang="zh-CN" sz="1100" b="0" dirty="0">
              <a:solidFill>
                <a:srgbClr val="C5C2D6"/>
              </a:solidFill>
              <a:effectLst/>
              <a:latin typeface="Droid Sans Mono" panose="020B0609030804020204" pitchFamily="49" charset="0"/>
            </a:endParaRPr>
          </a:p>
          <a:p>
            <a:r>
              <a:rPr lang="en-US" altLang="zh-CN" sz="1100" b="0" dirty="0">
                <a:solidFill>
                  <a:srgbClr val="C5C2D6"/>
                </a:solidFill>
                <a:effectLst/>
                <a:latin typeface="Droid Sans Mono" panose="020B0609030804020204" pitchFamily="49" charset="0"/>
              </a:rPr>
              <a:t>    </a:t>
            </a:r>
            <a:r>
              <a:rPr lang="en-US" altLang="zh-CN" sz="1100" b="0" i="1" dirty="0">
                <a:solidFill>
                  <a:srgbClr val="716C93"/>
                </a:solidFill>
                <a:effectLst/>
                <a:latin typeface="Droid Sans Mono" panose="020B0609030804020204" pitchFamily="49" charset="0"/>
              </a:rPr>
              <a:t>// </a:t>
            </a:r>
            <a:r>
              <a:rPr lang="zh-CN" altLang="en-US" sz="1100" b="0" i="1" dirty="0">
                <a:solidFill>
                  <a:srgbClr val="716C93"/>
                </a:solidFill>
                <a:effectLst/>
                <a:latin typeface="Droid Sans Mono" panose="020B0609030804020204" pitchFamily="49" charset="0"/>
              </a:rPr>
              <a:t>配置一些跟波形配置相关的寄存器</a:t>
            </a:r>
            <a:endParaRPr lang="zh-CN" altLang="en-US" sz="1100" b="0" dirty="0">
              <a:solidFill>
                <a:srgbClr val="C5C2D6"/>
              </a:solidFill>
              <a:effectLst/>
              <a:latin typeface="Droid Sans Mono" panose="020B0609030804020204" pitchFamily="49" charset="0"/>
            </a:endParaRPr>
          </a:p>
          <a:p>
            <a:r>
              <a:rPr lang="en-US" altLang="zh-CN" sz="1100" b="0" dirty="0">
                <a:solidFill>
                  <a:srgbClr val="C5C2D6"/>
                </a:solidFill>
                <a:effectLst/>
                <a:latin typeface="Droid Sans Mono" panose="020B0609030804020204" pitchFamily="49" charset="0"/>
              </a:rPr>
              <a:t>}</a:t>
            </a:r>
            <a:br>
              <a:rPr lang="en-US" altLang="zh-CN" sz="1100" b="0" dirty="0">
                <a:solidFill>
                  <a:srgbClr val="C5C2D6"/>
                </a:solidFill>
                <a:effectLst/>
                <a:latin typeface="Droid Sans Mono" panose="020B0609030804020204" pitchFamily="49" charset="0"/>
              </a:rPr>
            </a:br>
            <a:r>
              <a:rPr lang="en-US" altLang="zh-CN" sz="1100" b="0" i="1" dirty="0">
                <a:solidFill>
                  <a:srgbClr val="DF769B"/>
                </a:solidFill>
                <a:effectLst/>
                <a:latin typeface="Droid Sans Mono" panose="020B0609030804020204" pitchFamily="49" charset="0"/>
              </a:rPr>
              <a:t>static</a:t>
            </a:r>
            <a:r>
              <a:rPr lang="en-US" altLang="zh-CN" sz="1100" b="0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 </a:t>
            </a:r>
            <a:r>
              <a:rPr lang="en-US" altLang="zh-CN" sz="1100" b="0" i="1" dirty="0">
                <a:solidFill>
                  <a:srgbClr val="DF769B"/>
                </a:solidFill>
                <a:effectLst/>
                <a:latin typeface="Droid Sans Mono" panose="020B0609030804020204" pitchFamily="49" charset="0"/>
              </a:rPr>
              <a:t>const</a:t>
            </a:r>
            <a:r>
              <a:rPr lang="en-US" altLang="zh-CN" sz="1100" b="0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 </a:t>
            </a:r>
            <a:r>
              <a:rPr lang="en-US" altLang="zh-CN" sz="1100" b="0" dirty="0">
                <a:solidFill>
                  <a:srgbClr val="E66533"/>
                </a:solidFill>
                <a:effectLst/>
                <a:latin typeface="Droid Sans Mono" panose="020B0609030804020204" pitchFamily="49" charset="0"/>
              </a:rPr>
              <a:t>struct</a:t>
            </a:r>
            <a:r>
              <a:rPr lang="en-US" altLang="zh-CN" sz="1100" b="0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 </a:t>
            </a:r>
            <a:r>
              <a:rPr lang="en-US" altLang="zh-CN" sz="1100" b="0" dirty="0" err="1">
                <a:solidFill>
                  <a:srgbClr val="D67E5C"/>
                </a:solidFill>
                <a:effectLst/>
                <a:latin typeface="Droid Sans Mono" panose="020B0609030804020204" pitchFamily="49" charset="0"/>
              </a:rPr>
              <a:t>rt_spi_ops</a:t>
            </a:r>
            <a:r>
              <a:rPr lang="en-US" altLang="zh-CN" sz="1100" b="0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 </a:t>
            </a:r>
            <a:r>
              <a:rPr lang="en-US" altLang="zh-CN" sz="1100" b="0" dirty="0" err="1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spi_hard_ops</a:t>
            </a:r>
            <a:r>
              <a:rPr lang="en-US" altLang="zh-CN" sz="1100" b="0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 </a:t>
            </a:r>
            <a:r>
              <a:rPr lang="en-US" altLang="zh-CN" sz="1100" b="1" dirty="0">
                <a:solidFill>
                  <a:srgbClr val="DF769B"/>
                </a:solidFill>
                <a:effectLst/>
                <a:latin typeface="Droid Sans Mono" panose="020B0609030804020204" pitchFamily="49" charset="0"/>
              </a:rPr>
              <a:t>=</a:t>
            </a:r>
            <a:endParaRPr lang="en-US" altLang="zh-CN" sz="1100" b="0" dirty="0">
              <a:solidFill>
                <a:srgbClr val="C5C2D6"/>
              </a:solidFill>
              <a:effectLst/>
              <a:latin typeface="Droid Sans Mono" panose="020B0609030804020204" pitchFamily="49" charset="0"/>
            </a:endParaRPr>
          </a:p>
          <a:p>
            <a:r>
              <a:rPr lang="en-US" altLang="zh-CN" sz="1100" b="0" dirty="0">
                <a:solidFill>
                  <a:srgbClr val="C5C2D6"/>
                </a:solidFill>
                <a:effectLst/>
                <a:latin typeface="Droid Sans Mono" panose="020B0609030804020204" pitchFamily="49" charset="0"/>
              </a:rPr>
              <a:t>{</a:t>
            </a:r>
            <a:endParaRPr lang="en-US" altLang="zh-CN" sz="1100" b="0" dirty="0">
              <a:solidFill>
                <a:srgbClr val="C5C2D6"/>
              </a:solidFill>
              <a:effectLst/>
              <a:latin typeface="Droid Sans Mono" panose="020B0609030804020204" pitchFamily="49" charset="0"/>
            </a:endParaRPr>
          </a:p>
          <a:p>
            <a:r>
              <a:rPr lang="en-US" altLang="zh-CN" sz="1100" b="0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    .</a:t>
            </a:r>
            <a:r>
              <a:rPr lang="en-US" altLang="zh-CN" sz="1100" b="0" i="1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configure</a:t>
            </a:r>
            <a:r>
              <a:rPr lang="en-US" altLang="zh-CN" sz="1100" b="0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 </a:t>
            </a:r>
            <a:r>
              <a:rPr lang="en-US" altLang="zh-CN" sz="1100" b="1" dirty="0">
                <a:solidFill>
                  <a:srgbClr val="DF769B"/>
                </a:solidFill>
                <a:effectLst/>
                <a:latin typeface="Droid Sans Mono" panose="020B0609030804020204" pitchFamily="49" charset="0"/>
              </a:rPr>
              <a:t>=</a:t>
            </a:r>
            <a:r>
              <a:rPr lang="en-US" altLang="zh-CN" sz="1100" b="0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 </a:t>
            </a:r>
            <a:r>
              <a:rPr lang="en-US" altLang="zh-CN" sz="1100" b="0" dirty="0" err="1">
                <a:solidFill>
                  <a:srgbClr val="16A3B6"/>
                </a:solidFill>
                <a:effectLst/>
                <a:latin typeface="Droid Sans Mono" panose="020B0609030804020204" pitchFamily="49" charset="0"/>
              </a:rPr>
              <a:t>spi_hard_configure</a:t>
            </a:r>
            <a:r>
              <a:rPr lang="en-US" altLang="zh-CN" sz="1100" b="1" dirty="0">
                <a:solidFill>
                  <a:srgbClr val="C5C2D6"/>
                </a:solidFill>
                <a:effectLst/>
                <a:latin typeface="Droid Sans Mono" panose="020B0609030804020204" pitchFamily="49" charset="0"/>
              </a:rPr>
              <a:t>,</a:t>
            </a:r>
            <a:endParaRPr lang="en-US" altLang="zh-CN" sz="1100" b="0" dirty="0">
              <a:solidFill>
                <a:srgbClr val="C5C2D6"/>
              </a:solidFill>
              <a:effectLst/>
              <a:latin typeface="Droid Sans Mono" panose="020B0609030804020204" pitchFamily="49" charset="0"/>
            </a:endParaRPr>
          </a:p>
          <a:p>
            <a:r>
              <a:rPr lang="en-US" altLang="zh-CN" sz="1100" b="0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    .</a:t>
            </a:r>
            <a:r>
              <a:rPr lang="en-US" altLang="zh-CN" sz="1100" b="0" i="1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xfer</a:t>
            </a:r>
            <a:r>
              <a:rPr lang="en-US" altLang="zh-CN" sz="1100" b="0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      </a:t>
            </a:r>
            <a:r>
              <a:rPr lang="en-US" altLang="zh-CN" sz="1100" b="1" dirty="0">
                <a:solidFill>
                  <a:srgbClr val="DF769B"/>
                </a:solidFill>
                <a:effectLst/>
                <a:latin typeface="Droid Sans Mono" panose="020B0609030804020204" pitchFamily="49" charset="0"/>
              </a:rPr>
              <a:t>=</a:t>
            </a:r>
            <a:r>
              <a:rPr lang="en-US" altLang="zh-CN" sz="1100" b="0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 </a:t>
            </a:r>
            <a:r>
              <a:rPr lang="en-US" altLang="zh-CN" sz="1100" b="0" dirty="0" err="1">
                <a:solidFill>
                  <a:srgbClr val="16A3B6"/>
                </a:solidFill>
                <a:effectLst/>
                <a:latin typeface="Droid Sans Mono" panose="020B0609030804020204" pitchFamily="49" charset="0"/>
              </a:rPr>
              <a:t>spi_hard_xfer</a:t>
            </a:r>
            <a:r>
              <a:rPr lang="en-US" altLang="zh-CN" sz="1100" b="1" dirty="0">
                <a:solidFill>
                  <a:srgbClr val="C5C2D6"/>
                </a:solidFill>
                <a:effectLst/>
                <a:latin typeface="Droid Sans Mono" panose="020B0609030804020204" pitchFamily="49" charset="0"/>
              </a:rPr>
              <a:t>,</a:t>
            </a:r>
            <a:endParaRPr lang="en-US" altLang="zh-CN" sz="1100" b="0" dirty="0">
              <a:solidFill>
                <a:srgbClr val="C5C2D6"/>
              </a:solidFill>
              <a:effectLst/>
              <a:latin typeface="Droid Sans Mono" panose="020B0609030804020204" pitchFamily="49" charset="0"/>
            </a:endParaRPr>
          </a:p>
          <a:p>
            <a:r>
              <a:rPr lang="en-US" altLang="zh-CN" sz="1100" b="0" dirty="0">
                <a:solidFill>
                  <a:srgbClr val="C5C2D6"/>
                </a:solidFill>
                <a:effectLst/>
                <a:latin typeface="Droid Sans Mono" panose="020B0609030804020204" pitchFamily="49" charset="0"/>
              </a:rPr>
              <a:t>}</a:t>
            </a:r>
            <a:r>
              <a:rPr lang="en-US" altLang="zh-CN" sz="1100" b="1" dirty="0">
                <a:solidFill>
                  <a:srgbClr val="C5C2D6"/>
                </a:solidFill>
                <a:effectLst/>
                <a:latin typeface="Droid Sans Mono" panose="020B0609030804020204" pitchFamily="49" charset="0"/>
              </a:rPr>
              <a:t>;</a:t>
            </a:r>
            <a:endParaRPr lang="en-US" altLang="zh-CN" sz="1100" b="0" dirty="0">
              <a:solidFill>
                <a:srgbClr val="C5C2D6"/>
              </a:solidFill>
              <a:effectLst/>
              <a:latin typeface="Droid Sans Mono" panose="020B0609030804020204" pitchFamily="49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194291" y="3707917"/>
            <a:ext cx="5112297" cy="26314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b="0" dirty="0" err="1">
                <a:solidFill>
                  <a:srgbClr val="D67E5C"/>
                </a:solidFill>
                <a:effectLst/>
                <a:latin typeface="Droid Sans Mono" panose="020B0609030804020204" pitchFamily="49" charset="0"/>
              </a:rPr>
              <a:t>rt_ssize_t</a:t>
            </a:r>
            <a:r>
              <a:rPr lang="en-US" altLang="zh-CN" sz="1100" b="0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 </a:t>
            </a:r>
            <a:r>
              <a:rPr lang="en-US" altLang="zh-CN" sz="1100" b="0" dirty="0" err="1">
                <a:solidFill>
                  <a:srgbClr val="16A3B6"/>
                </a:solidFill>
                <a:effectLst/>
                <a:latin typeface="Droid Sans Mono" panose="020B0609030804020204" pitchFamily="49" charset="0"/>
              </a:rPr>
              <a:t>spi_soft_xfer</a:t>
            </a:r>
            <a:r>
              <a:rPr lang="en-US" altLang="zh-CN" sz="1100" b="0" dirty="0">
                <a:solidFill>
                  <a:srgbClr val="C5C2D6"/>
                </a:solidFill>
                <a:effectLst/>
                <a:latin typeface="Droid Sans Mono" panose="020B0609030804020204" pitchFamily="49" charset="0"/>
              </a:rPr>
              <a:t>(</a:t>
            </a:r>
            <a:r>
              <a:rPr lang="en-US" altLang="zh-CN" sz="1100" b="0" dirty="0">
                <a:solidFill>
                  <a:srgbClr val="E66533"/>
                </a:solidFill>
                <a:effectLst/>
                <a:latin typeface="Droid Sans Mono" panose="020B0609030804020204" pitchFamily="49" charset="0"/>
              </a:rPr>
              <a:t>struct</a:t>
            </a:r>
            <a:r>
              <a:rPr lang="en-US" altLang="zh-CN" sz="1100" b="0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 </a:t>
            </a:r>
            <a:r>
              <a:rPr lang="en-US" altLang="zh-CN" sz="1100" b="0" dirty="0" err="1">
                <a:solidFill>
                  <a:srgbClr val="D67E5C"/>
                </a:solidFill>
                <a:effectLst/>
                <a:latin typeface="Droid Sans Mono" panose="020B0609030804020204" pitchFamily="49" charset="0"/>
              </a:rPr>
              <a:t>rt_spi_device</a:t>
            </a:r>
            <a:r>
              <a:rPr lang="en-US" altLang="zh-CN" sz="1100" b="0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 </a:t>
            </a:r>
            <a:r>
              <a:rPr lang="en-US" altLang="zh-CN" sz="1100" b="1" dirty="0">
                <a:solidFill>
                  <a:srgbClr val="DF769B"/>
                </a:solidFill>
                <a:effectLst/>
                <a:latin typeface="Droid Sans Mono" panose="020B0609030804020204" pitchFamily="49" charset="0"/>
              </a:rPr>
              <a:t>*</a:t>
            </a:r>
            <a:r>
              <a:rPr lang="en-US" altLang="zh-CN" sz="1100" b="1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device</a:t>
            </a:r>
            <a:r>
              <a:rPr lang="en-US" altLang="zh-CN" sz="1100" b="1" dirty="0">
                <a:solidFill>
                  <a:srgbClr val="C5C2D6"/>
                </a:solidFill>
                <a:effectLst/>
                <a:latin typeface="Droid Sans Mono" panose="020B0609030804020204" pitchFamily="49" charset="0"/>
              </a:rPr>
              <a:t>,</a:t>
            </a:r>
            <a:r>
              <a:rPr lang="en-US" altLang="zh-CN" sz="1100" b="0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 </a:t>
            </a:r>
            <a:endParaRPr lang="en-US" altLang="zh-CN" sz="1100" b="0" dirty="0">
              <a:solidFill>
                <a:srgbClr val="C5C2D6"/>
              </a:solidFill>
              <a:effectLst/>
              <a:latin typeface="Droid Sans Mono" panose="020B0609030804020204" pitchFamily="49" charset="0"/>
            </a:endParaRPr>
          </a:p>
          <a:p>
            <a:r>
              <a:rPr lang="en-US" altLang="zh-CN" sz="1100" b="0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                         </a:t>
            </a:r>
            <a:r>
              <a:rPr lang="en-US" altLang="zh-CN" sz="1100" b="0" dirty="0">
                <a:solidFill>
                  <a:srgbClr val="E66533"/>
                </a:solidFill>
                <a:effectLst/>
                <a:latin typeface="Droid Sans Mono" panose="020B0609030804020204" pitchFamily="49" charset="0"/>
              </a:rPr>
              <a:t>struct</a:t>
            </a:r>
            <a:r>
              <a:rPr lang="en-US" altLang="zh-CN" sz="1100" b="0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 </a:t>
            </a:r>
            <a:r>
              <a:rPr lang="en-US" altLang="zh-CN" sz="1100" b="0" dirty="0" err="1">
                <a:solidFill>
                  <a:srgbClr val="D67E5C"/>
                </a:solidFill>
                <a:effectLst/>
                <a:latin typeface="Droid Sans Mono" panose="020B0609030804020204" pitchFamily="49" charset="0"/>
              </a:rPr>
              <a:t>rt_spi_message</a:t>
            </a:r>
            <a:r>
              <a:rPr lang="en-US" altLang="zh-CN" sz="1100" b="0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 </a:t>
            </a:r>
            <a:r>
              <a:rPr lang="en-US" altLang="zh-CN" sz="1100" b="1" dirty="0">
                <a:solidFill>
                  <a:srgbClr val="DF769B"/>
                </a:solidFill>
                <a:effectLst/>
                <a:latin typeface="Droid Sans Mono" panose="020B0609030804020204" pitchFamily="49" charset="0"/>
              </a:rPr>
              <a:t>*</a:t>
            </a:r>
            <a:r>
              <a:rPr lang="en-US" altLang="zh-CN" sz="1100" b="1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message</a:t>
            </a:r>
            <a:r>
              <a:rPr lang="en-US" altLang="zh-CN" sz="1100" b="0" dirty="0">
                <a:solidFill>
                  <a:srgbClr val="C5C2D6"/>
                </a:solidFill>
                <a:effectLst/>
                <a:latin typeface="Droid Sans Mono" panose="020B0609030804020204" pitchFamily="49" charset="0"/>
              </a:rPr>
              <a:t>)</a:t>
            </a:r>
            <a:endParaRPr lang="en-US" altLang="zh-CN" sz="1100" b="0" dirty="0">
              <a:solidFill>
                <a:srgbClr val="C5C2D6"/>
              </a:solidFill>
              <a:effectLst/>
              <a:latin typeface="Droid Sans Mono" panose="020B0609030804020204" pitchFamily="49" charset="0"/>
            </a:endParaRPr>
          </a:p>
          <a:p>
            <a:r>
              <a:rPr lang="en-US" altLang="zh-CN" sz="1100" b="0" dirty="0">
                <a:solidFill>
                  <a:srgbClr val="C5C2D6"/>
                </a:solidFill>
                <a:effectLst/>
                <a:latin typeface="Droid Sans Mono" panose="020B0609030804020204" pitchFamily="49" charset="0"/>
              </a:rPr>
              <a:t>{</a:t>
            </a:r>
            <a:endParaRPr lang="en-US" altLang="zh-CN" sz="1100" b="0" dirty="0">
              <a:solidFill>
                <a:srgbClr val="C5C2D6"/>
              </a:solidFill>
              <a:effectLst/>
              <a:latin typeface="Droid Sans Mono" panose="020B0609030804020204" pitchFamily="49" charset="0"/>
            </a:endParaRPr>
          </a:p>
          <a:p>
            <a:r>
              <a:rPr lang="en-US" altLang="zh-CN" sz="1100" b="0" dirty="0">
                <a:solidFill>
                  <a:srgbClr val="C5C2D6"/>
                </a:solidFill>
                <a:effectLst/>
                <a:latin typeface="Droid Sans Mono" panose="020B0609030804020204" pitchFamily="49" charset="0"/>
              </a:rPr>
              <a:t>    </a:t>
            </a:r>
            <a:r>
              <a:rPr lang="en-US" altLang="zh-CN" sz="1100" b="0" i="1" dirty="0">
                <a:solidFill>
                  <a:srgbClr val="716C93"/>
                </a:solidFill>
                <a:effectLst/>
                <a:latin typeface="Droid Sans Mono" panose="020B0609030804020204" pitchFamily="49" charset="0"/>
              </a:rPr>
              <a:t>// </a:t>
            </a:r>
            <a:r>
              <a:rPr lang="zh-CN" altLang="en-US" sz="1100" b="0" i="1" dirty="0">
                <a:solidFill>
                  <a:srgbClr val="716C93"/>
                </a:solidFill>
                <a:effectLst/>
                <a:latin typeface="Droid Sans Mono" panose="020B0609030804020204" pitchFamily="49" charset="0"/>
              </a:rPr>
              <a:t>直接操作使用到的传输引脚发出高低电平或者读取高低电平</a:t>
            </a:r>
            <a:endParaRPr lang="zh-CN" altLang="en-US" sz="1100" b="0" dirty="0">
              <a:solidFill>
                <a:srgbClr val="C5C2D6"/>
              </a:solidFill>
              <a:effectLst/>
              <a:latin typeface="Droid Sans Mono" panose="020B0609030804020204" pitchFamily="49" charset="0"/>
            </a:endParaRPr>
          </a:p>
          <a:p>
            <a:r>
              <a:rPr lang="en-US" altLang="zh-CN" sz="1100" b="0" dirty="0">
                <a:solidFill>
                  <a:srgbClr val="C5C2D6"/>
                </a:solidFill>
                <a:effectLst/>
                <a:latin typeface="Droid Sans Mono" panose="020B0609030804020204" pitchFamily="49" charset="0"/>
              </a:rPr>
              <a:t>}</a:t>
            </a:r>
            <a:br>
              <a:rPr lang="en-US" altLang="zh-CN" sz="1100" b="0" dirty="0">
                <a:solidFill>
                  <a:srgbClr val="C5C2D6"/>
                </a:solidFill>
                <a:effectLst/>
                <a:latin typeface="Droid Sans Mono" panose="020B0609030804020204" pitchFamily="49" charset="0"/>
              </a:rPr>
            </a:br>
            <a:r>
              <a:rPr lang="en-US" altLang="zh-CN" sz="1100" b="0" dirty="0" err="1">
                <a:solidFill>
                  <a:srgbClr val="D67E5C"/>
                </a:solidFill>
                <a:effectLst/>
                <a:latin typeface="Droid Sans Mono" panose="020B0609030804020204" pitchFamily="49" charset="0"/>
              </a:rPr>
              <a:t>rt_err_t</a:t>
            </a:r>
            <a:r>
              <a:rPr lang="en-US" altLang="zh-CN" sz="1100" b="0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 </a:t>
            </a:r>
            <a:r>
              <a:rPr lang="en-US" altLang="zh-CN" sz="1100" b="0" dirty="0" err="1">
                <a:solidFill>
                  <a:srgbClr val="16A3B6"/>
                </a:solidFill>
                <a:effectLst/>
                <a:latin typeface="Droid Sans Mono" panose="020B0609030804020204" pitchFamily="49" charset="0"/>
              </a:rPr>
              <a:t>spi_soft_configure</a:t>
            </a:r>
            <a:r>
              <a:rPr lang="en-US" altLang="zh-CN" sz="1100" b="0" dirty="0">
                <a:solidFill>
                  <a:srgbClr val="C5C2D6"/>
                </a:solidFill>
                <a:effectLst/>
                <a:latin typeface="Droid Sans Mono" panose="020B0609030804020204" pitchFamily="49" charset="0"/>
              </a:rPr>
              <a:t>(</a:t>
            </a:r>
            <a:r>
              <a:rPr lang="en-US" altLang="zh-CN" sz="1100" b="0" dirty="0">
                <a:solidFill>
                  <a:srgbClr val="E66533"/>
                </a:solidFill>
                <a:effectLst/>
                <a:latin typeface="Droid Sans Mono" panose="020B0609030804020204" pitchFamily="49" charset="0"/>
              </a:rPr>
              <a:t>struct</a:t>
            </a:r>
            <a:r>
              <a:rPr lang="en-US" altLang="zh-CN" sz="1100" b="0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 </a:t>
            </a:r>
            <a:r>
              <a:rPr lang="en-US" altLang="zh-CN" sz="1100" b="0" dirty="0" err="1">
                <a:solidFill>
                  <a:srgbClr val="D67E5C"/>
                </a:solidFill>
                <a:effectLst/>
                <a:latin typeface="Droid Sans Mono" panose="020B0609030804020204" pitchFamily="49" charset="0"/>
              </a:rPr>
              <a:t>rt_spi_device</a:t>
            </a:r>
            <a:r>
              <a:rPr lang="en-US" altLang="zh-CN" sz="1100" b="0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 </a:t>
            </a:r>
            <a:r>
              <a:rPr lang="en-US" altLang="zh-CN" sz="1100" b="1" dirty="0">
                <a:solidFill>
                  <a:srgbClr val="DF769B"/>
                </a:solidFill>
                <a:effectLst/>
                <a:latin typeface="Droid Sans Mono" panose="020B0609030804020204" pitchFamily="49" charset="0"/>
              </a:rPr>
              <a:t>*</a:t>
            </a:r>
            <a:r>
              <a:rPr lang="en-US" altLang="zh-CN" sz="1100" b="1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device</a:t>
            </a:r>
            <a:r>
              <a:rPr lang="en-US" altLang="zh-CN" sz="1100" b="1" dirty="0">
                <a:solidFill>
                  <a:srgbClr val="C5C2D6"/>
                </a:solidFill>
                <a:effectLst/>
                <a:latin typeface="Droid Sans Mono" panose="020B0609030804020204" pitchFamily="49" charset="0"/>
              </a:rPr>
              <a:t>,</a:t>
            </a:r>
            <a:r>
              <a:rPr lang="en-US" altLang="zh-CN" sz="1100" b="0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 </a:t>
            </a:r>
            <a:endParaRPr lang="en-US" altLang="zh-CN" sz="1100" b="0" dirty="0">
              <a:solidFill>
                <a:srgbClr val="C5C2D6"/>
              </a:solidFill>
              <a:effectLst/>
              <a:latin typeface="Droid Sans Mono" panose="020B0609030804020204" pitchFamily="49" charset="0"/>
            </a:endParaRPr>
          </a:p>
          <a:p>
            <a:r>
              <a:rPr lang="en-US" altLang="zh-CN" sz="1100" b="0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              </a:t>
            </a:r>
            <a:r>
              <a:rPr lang="en-US" altLang="zh-CN" sz="1100" b="0" dirty="0">
                <a:solidFill>
                  <a:srgbClr val="E66533"/>
                </a:solidFill>
                <a:effectLst/>
                <a:latin typeface="Droid Sans Mono" panose="020B0609030804020204" pitchFamily="49" charset="0"/>
              </a:rPr>
              <a:t>struct</a:t>
            </a:r>
            <a:r>
              <a:rPr lang="en-US" altLang="zh-CN" sz="1100" b="0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 </a:t>
            </a:r>
            <a:r>
              <a:rPr lang="en-US" altLang="zh-CN" sz="1100" b="0" dirty="0" err="1">
                <a:solidFill>
                  <a:srgbClr val="D67E5C"/>
                </a:solidFill>
                <a:effectLst/>
                <a:latin typeface="Droid Sans Mono" panose="020B0609030804020204" pitchFamily="49" charset="0"/>
              </a:rPr>
              <a:t>rt_spi_configuration</a:t>
            </a:r>
            <a:r>
              <a:rPr lang="en-US" altLang="zh-CN" sz="1100" b="0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 </a:t>
            </a:r>
            <a:r>
              <a:rPr lang="en-US" altLang="zh-CN" sz="1100" b="1" dirty="0">
                <a:solidFill>
                  <a:srgbClr val="DF769B"/>
                </a:solidFill>
                <a:effectLst/>
                <a:latin typeface="Droid Sans Mono" panose="020B0609030804020204" pitchFamily="49" charset="0"/>
              </a:rPr>
              <a:t>*</a:t>
            </a:r>
            <a:r>
              <a:rPr lang="en-US" altLang="zh-CN" sz="1100" b="1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configuration</a:t>
            </a:r>
            <a:r>
              <a:rPr lang="en-US" altLang="zh-CN" sz="1100" b="0" dirty="0">
                <a:solidFill>
                  <a:srgbClr val="C5C2D6"/>
                </a:solidFill>
                <a:effectLst/>
                <a:latin typeface="Droid Sans Mono" panose="020B0609030804020204" pitchFamily="49" charset="0"/>
              </a:rPr>
              <a:t>)</a:t>
            </a:r>
            <a:endParaRPr lang="en-US" altLang="zh-CN" sz="1100" b="0" dirty="0">
              <a:solidFill>
                <a:srgbClr val="C5C2D6"/>
              </a:solidFill>
              <a:effectLst/>
              <a:latin typeface="Droid Sans Mono" panose="020B0609030804020204" pitchFamily="49" charset="0"/>
            </a:endParaRPr>
          </a:p>
          <a:p>
            <a:r>
              <a:rPr lang="en-US" altLang="zh-CN" sz="1100" b="0" dirty="0">
                <a:solidFill>
                  <a:srgbClr val="C5C2D6"/>
                </a:solidFill>
                <a:effectLst/>
                <a:latin typeface="Droid Sans Mono" panose="020B0609030804020204" pitchFamily="49" charset="0"/>
              </a:rPr>
              <a:t>{</a:t>
            </a:r>
            <a:endParaRPr lang="en-US" altLang="zh-CN" sz="1100" b="0" dirty="0">
              <a:solidFill>
                <a:srgbClr val="C5C2D6"/>
              </a:solidFill>
              <a:effectLst/>
              <a:latin typeface="Droid Sans Mono" panose="020B0609030804020204" pitchFamily="49" charset="0"/>
            </a:endParaRPr>
          </a:p>
          <a:p>
            <a:r>
              <a:rPr lang="en-US" altLang="zh-CN" sz="1100" b="0" dirty="0">
                <a:solidFill>
                  <a:srgbClr val="C5C2D6"/>
                </a:solidFill>
                <a:effectLst/>
                <a:latin typeface="Droid Sans Mono" panose="020B0609030804020204" pitchFamily="49" charset="0"/>
              </a:rPr>
              <a:t>    </a:t>
            </a:r>
            <a:r>
              <a:rPr lang="en-US" altLang="zh-CN" sz="1100" b="0" i="1" dirty="0">
                <a:solidFill>
                  <a:srgbClr val="716C93"/>
                </a:solidFill>
                <a:effectLst/>
                <a:latin typeface="Droid Sans Mono" panose="020B0609030804020204" pitchFamily="49" charset="0"/>
              </a:rPr>
              <a:t>// </a:t>
            </a:r>
            <a:r>
              <a:rPr lang="zh-CN" altLang="en-US" sz="1100" b="0" i="1" dirty="0">
                <a:solidFill>
                  <a:srgbClr val="716C93"/>
                </a:solidFill>
                <a:effectLst/>
                <a:latin typeface="Droid Sans Mono" panose="020B0609030804020204" pitchFamily="49" charset="0"/>
              </a:rPr>
              <a:t>配置电平反转延时之类的</a:t>
            </a:r>
            <a:r>
              <a:rPr lang="en-US" altLang="zh-CN" sz="1100" b="0" i="1" dirty="0">
                <a:solidFill>
                  <a:srgbClr val="716C93"/>
                </a:solidFill>
                <a:effectLst/>
                <a:latin typeface="Droid Sans Mono" panose="020B0609030804020204" pitchFamily="49" charset="0"/>
              </a:rPr>
              <a:t>(</a:t>
            </a:r>
            <a:r>
              <a:rPr lang="zh-CN" altLang="en-US" sz="1100" b="0" i="1" dirty="0">
                <a:solidFill>
                  <a:srgbClr val="716C93"/>
                </a:solidFill>
                <a:effectLst/>
                <a:latin typeface="Droid Sans Mono" panose="020B0609030804020204" pitchFamily="49" charset="0"/>
              </a:rPr>
              <a:t>控制传输速率</a:t>
            </a:r>
            <a:r>
              <a:rPr lang="en-US" altLang="zh-CN" sz="1100" b="0" i="1" dirty="0">
                <a:solidFill>
                  <a:srgbClr val="716C93"/>
                </a:solidFill>
                <a:effectLst/>
                <a:latin typeface="Droid Sans Mono" panose="020B0609030804020204" pitchFamily="49" charset="0"/>
              </a:rPr>
              <a:t>)</a:t>
            </a:r>
            <a:endParaRPr lang="zh-CN" altLang="en-US" sz="1100" b="0" dirty="0">
              <a:solidFill>
                <a:srgbClr val="C5C2D6"/>
              </a:solidFill>
              <a:effectLst/>
              <a:latin typeface="Droid Sans Mono" panose="020B0609030804020204" pitchFamily="49" charset="0"/>
            </a:endParaRPr>
          </a:p>
          <a:p>
            <a:r>
              <a:rPr lang="en-US" altLang="zh-CN" sz="1100" b="0" dirty="0">
                <a:solidFill>
                  <a:srgbClr val="C5C2D6"/>
                </a:solidFill>
                <a:effectLst/>
                <a:latin typeface="Droid Sans Mono" panose="020B0609030804020204" pitchFamily="49" charset="0"/>
              </a:rPr>
              <a:t>}</a:t>
            </a:r>
            <a:br>
              <a:rPr lang="en-US" altLang="zh-CN" sz="1100" b="0" dirty="0">
                <a:solidFill>
                  <a:srgbClr val="C5C2D6"/>
                </a:solidFill>
                <a:effectLst/>
                <a:latin typeface="Droid Sans Mono" panose="020B0609030804020204" pitchFamily="49" charset="0"/>
              </a:rPr>
            </a:br>
            <a:r>
              <a:rPr lang="en-US" altLang="zh-CN" sz="1100" b="0" i="1" dirty="0">
                <a:solidFill>
                  <a:srgbClr val="DF769B"/>
                </a:solidFill>
                <a:effectLst/>
                <a:latin typeface="Droid Sans Mono" panose="020B0609030804020204" pitchFamily="49" charset="0"/>
              </a:rPr>
              <a:t>static</a:t>
            </a:r>
            <a:r>
              <a:rPr lang="en-US" altLang="zh-CN" sz="1100" b="0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 </a:t>
            </a:r>
            <a:r>
              <a:rPr lang="en-US" altLang="zh-CN" sz="1100" b="0" i="1" dirty="0">
                <a:solidFill>
                  <a:srgbClr val="DF769B"/>
                </a:solidFill>
                <a:effectLst/>
                <a:latin typeface="Droid Sans Mono" panose="020B0609030804020204" pitchFamily="49" charset="0"/>
              </a:rPr>
              <a:t>const</a:t>
            </a:r>
            <a:r>
              <a:rPr lang="en-US" altLang="zh-CN" sz="1100" b="0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 </a:t>
            </a:r>
            <a:r>
              <a:rPr lang="en-US" altLang="zh-CN" sz="1100" b="0" dirty="0">
                <a:solidFill>
                  <a:srgbClr val="E66533"/>
                </a:solidFill>
                <a:effectLst/>
                <a:latin typeface="Droid Sans Mono" panose="020B0609030804020204" pitchFamily="49" charset="0"/>
              </a:rPr>
              <a:t>struct</a:t>
            </a:r>
            <a:r>
              <a:rPr lang="en-US" altLang="zh-CN" sz="1100" b="0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 </a:t>
            </a:r>
            <a:r>
              <a:rPr lang="en-US" altLang="zh-CN" sz="1100" b="0" dirty="0" err="1">
                <a:solidFill>
                  <a:srgbClr val="D67E5C"/>
                </a:solidFill>
                <a:effectLst/>
                <a:latin typeface="Droid Sans Mono" panose="020B0609030804020204" pitchFamily="49" charset="0"/>
              </a:rPr>
              <a:t>rt_spi_ops</a:t>
            </a:r>
            <a:r>
              <a:rPr lang="en-US" altLang="zh-CN" sz="1100" b="0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 </a:t>
            </a:r>
            <a:r>
              <a:rPr lang="en-US" altLang="zh-CN" sz="1100" b="0" dirty="0" err="1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spi_soft_ops</a:t>
            </a:r>
            <a:r>
              <a:rPr lang="en-US" altLang="zh-CN" sz="1100" b="0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 </a:t>
            </a:r>
            <a:r>
              <a:rPr lang="en-US" altLang="zh-CN" sz="1100" b="1" dirty="0">
                <a:solidFill>
                  <a:srgbClr val="DF769B"/>
                </a:solidFill>
                <a:effectLst/>
                <a:latin typeface="Droid Sans Mono" panose="020B0609030804020204" pitchFamily="49" charset="0"/>
              </a:rPr>
              <a:t>=</a:t>
            </a:r>
            <a:endParaRPr lang="en-US" altLang="zh-CN" sz="1100" b="0" dirty="0">
              <a:solidFill>
                <a:srgbClr val="C5C2D6"/>
              </a:solidFill>
              <a:effectLst/>
              <a:latin typeface="Droid Sans Mono" panose="020B0609030804020204" pitchFamily="49" charset="0"/>
            </a:endParaRPr>
          </a:p>
          <a:p>
            <a:r>
              <a:rPr lang="en-US" altLang="zh-CN" sz="1100" b="0" dirty="0">
                <a:solidFill>
                  <a:srgbClr val="C5C2D6"/>
                </a:solidFill>
                <a:effectLst/>
                <a:latin typeface="Droid Sans Mono" panose="020B0609030804020204" pitchFamily="49" charset="0"/>
              </a:rPr>
              <a:t>{</a:t>
            </a:r>
            <a:endParaRPr lang="en-US" altLang="zh-CN" sz="1100" b="0" dirty="0">
              <a:solidFill>
                <a:srgbClr val="C5C2D6"/>
              </a:solidFill>
              <a:effectLst/>
              <a:latin typeface="Droid Sans Mono" panose="020B0609030804020204" pitchFamily="49" charset="0"/>
            </a:endParaRPr>
          </a:p>
          <a:p>
            <a:r>
              <a:rPr lang="en-US" altLang="zh-CN" sz="1100" b="0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    .</a:t>
            </a:r>
            <a:r>
              <a:rPr lang="en-US" altLang="zh-CN" sz="1100" b="0" i="1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configure</a:t>
            </a:r>
            <a:r>
              <a:rPr lang="en-US" altLang="zh-CN" sz="1100" b="0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 </a:t>
            </a:r>
            <a:r>
              <a:rPr lang="en-US" altLang="zh-CN" sz="1100" b="1" dirty="0">
                <a:solidFill>
                  <a:srgbClr val="DF769B"/>
                </a:solidFill>
                <a:effectLst/>
                <a:latin typeface="Droid Sans Mono" panose="020B0609030804020204" pitchFamily="49" charset="0"/>
              </a:rPr>
              <a:t>=</a:t>
            </a:r>
            <a:r>
              <a:rPr lang="en-US" altLang="zh-CN" sz="1100" b="0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 </a:t>
            </a:r>
            <a:r>
              <a:rPr lang="en-US" altLang="zh-CN" sz="1100" b="0" dirty="0" err="1">
                <a:solidFill>
                  <a:srgbClr val="16A3B6"/>
                </a:solidFill>
                <a:effectLst/>
                <a:latin typeface="Droid Sans Mono" panose="020B0609030804020204" pitchFamily="49" charset="0"/>
              </a:rPr>
              <a:t>spi_soft_configure</a:t>
            </a:r>
            <a:r>
              <a:rPr lang="en-US" altLang="zh-CN" sz="1100" b="1" dirty="0">
                <a:solidFill>
                  <a:srgbClr val="C5C2D6"/>
                </a:solidFill>
                <a:effectLst/>
                <a:latin typeface="Droid Sans Mono" panose="020B0609030804020204" pitchFamily="49" charset="0"/>
              </a:rPr>
              <a:t>,</a:t>
            </a:r>
            <a:endParaRPr lang="en-US" altLang="zh-CN" sz="1100" b="0" dirty="0">
              <a:solidFill>
                <a:srgbClr val="C5C2D6"/>
              </a:solidFill>
              <a:effectLst/>
              <a:latin typeface="Droid Sans Mono" panose="020B0609030804020204" pitchFamily="49" charset="0"/>
            </a:endParaRPr>
          </a:p>
          <a:p>
            <a:r>
              <a:rPr lang="en-US" altLang="zh-CN" sz="1100" b="0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    .</a:t>
            </a:r>
            <a:r>
              <a:rPr lang="en-US" altLang="zh-CN" sz="1100" b="0" i="1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xfer</a:t>
            </a:r>
            <a:r>
              <a:rPr lang="en-US" altLang="zh-CN" sz="1100" b="0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      </a:t>
            </a:r>
            <a:r>
              <a:rPr lang="en-US" altLang="zh-CN" sz="1100" b="1" dirty="0">
                <a:solidFill>
                  <a:srgbClr val="DF769B"/>
                </a:solidFill>
                <a:effectLst/>
                <a:latin typeface="Droid Sans Mono" panose="020B0609030804020204" pitchFamily="49" charset="0"/>
              </a:rPr>
              <a:t>=</a:t>
            </a:r>
            <a:r>
              <a:rPr lang="en-US" altLang="zh-CN" sz="1100" b="0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 </a:t>
            </a:r>
            <a:r>
              <a:rPr lang="en-US" altLang="zh-CN" sz="1100" b="0" dirty="0" err="1">
                <a:solidFill>
                  <a:srgbClr val="16A3B6"/>
                </a:solidFill>
                <a:effectLst/>
                <a:latin typeface="Droid Sans Mono" panose="020B0609030804020204" pitchFamily="49" charset="0"/>
              </a:rPr>
              <a:t>spi_soft_xfer</a:t>
            </a:r>
            <a:r>
              <a:rPr lang="en-US" altLang="zh-CN" sz="1100" b="1" dirty="0">
                <a:solidFill>
                  <a:srgbClr val="C5C2D6"/>
                </a:solidFill>
                <a:effectLst/>
                <a:latin typeface="Droid Sans Mono" panose="020B0609030804020204" pitchFamily="49" charset="0"/>
              </a:rPr>
              <a:t>,</a:t>
            </a:r>
            <a:endParaRPr lang="en-US" altLang="zh-CN" sz="1100" b="0" dirty="0">
              <a:solidFill>
                <a:srgbClr val="C5C2D6"/>
              </a:solidFill>
              <a:effectLst/>
              <a:latin typeface="Droid Sans Mono" panose="020B0609030804020204" pitchFamily="49" charset="0"/>
            </a:endParaRPr>
          </a:p>
          <a:p>
            <a:r>
              <a:rPr lang="en-US" altLang="zh-CN" sz="1100" b="0" dirty="0">
                <a:solidFill>
                  <a:srgbClr val="C5C2D6"/>
                </a:solidFill>
                <a:effectLst/>
                <a:latin typeface="Droid Sans Mono" panose="020B0609030804020204" pitchFamily="49" charset="0"/>
              </a:rPr>
              <a:t>}</a:t>
            </a:r>
            <a:r>
              <a:rPr lang="en-US" altLang="zh-CN" sz="1100" b="1" dirty="0">
                <a:solidFill>
                  <a:srgbClr val="C5C2D6"/>
                </a:solidFill>
                <a:effectLst/>
                <a:latin typeface="Droid Sans Mono" panose="020B0609030804020204" pitchFamily="49" charset="0"/>
              </a:rPr>
              <a:t>;</a:t>
            </a:r>
            <a:endParaRPr lang="en-US" altLang="zh-CN" sz="1100" b="0" dirty="0">
              <a:solidFill>
                <a:srgbClr val="C5C2D6"/>
              </a:solidFill>
              <a:effectLst/>
              <a:latin typeface="Droid Sans Mono" panose="020B0609030804020204" pitchFamily="49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03860" y="6077797"/>
            <a:ext cx="67810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/>
              <a:t>对于任何</a:t>
            </a:r>
            <a:r>
              <a:rPr lang="en-US" altLang="zh-CN" sz="1400" dirty="0"/>
              <a:t>MCU</a:t>
            </a:r>
            <a:r>
              <a:rPr lang="zh-CN" altLang="en-US" sz="1400" dirty="0"/>
              <a:t>，如果配置相同，发出的波形即相同，而不一样的是对</a:t>
            </a:r>
            <a:r>
              <a:rPr lang="zh-CN" altLang="en-US" sz="1400" dirty="0">
                <a:solidFill>
                  <a:srgbClr val="FF0000"/>
                </a:solidFill>
              </a:rPr>
              <a:t>引脚的控制</a:t>
            </a:r>
            <a:r>
              <a:rPr lang="zh-CN" altLang="en-US" sz="1400" dirty="0"/>
              <a:t>。</a:t>
            </a:r>
            <a:endParaRPr lang="en-US" altLang="zh-CN" sz="1400" dirty="0"/>
          </a:p>
          <a:p>
            <a:r>
              <a:rPr lang="zh-CN" altLang="en-US" sz="1400" dirty="0"/>
              <a:t>对此可以对</a:t>
            </a:r>
            <a:r>
              <a:rPr lang="en-US" altLang="zh-CN" sz="1400" dirty="0"/>
              <a:t>SPI</a:t>
            </a:r>
            <a:r>
              <a:rPr lang="zh-CN" altLang="en-US" sz="1400" dirty="0"/>
              <a:t>波形的控制再做一层封装，而对</a:t>
            </a:r>
            <a:r>
              <a:rPr lang="zh-CN" altLang="en-US" sz="1400" dirty="0">
                <a:solidFill>
                  <a:srgbClr val="FF0000"/>
                </a:solidFill>
              </a:rPr>
              <a:t>引脚的控制</a:t>
            </a:r>
            <a:r>
              <a:rPr lang="zh-CN" altLang="en-US" sz="1400" dirty="0"/>
              <a:t>留出接口。</a:t>
            </a:r>
            <a:endParaRPr lang="en-US" altLang="zh-CN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69" y="1110827"/>
            <a:ext cx="5938691" cy="463634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19066" y="240839"/>
            <a:ext cx="11153867" cy="762339"/>
          </a:xfrm>
          <a:ln>
            <a:noFill/>
          </a:ln>
        </p:spPr>
        <p:txBody>
          <a:bodyPr/>
          <a:lstStyle/>
          <a:p>
            <a:r>
              <a:rPr lang="zh-CN" altLang="en-US">
                <a:latin typeface="隶书" panose="02010509060101010101" pitchFamily="49" charset="-122"/>
                <a:ea typeface="隶书" panose="02010509060101010101" pitchFamily="49" charset="-122"/>
              </a:rPr>
              <a:t>软件</a:t>
            </a:r>
            <a:r>
              <a:rPr lang="en-US" altLang="zh-CN">
                <a:latin typeface="隶书" panose="02010509060101010101" pitchFamily="49" charset="-122"/>
                <a:ea typeface="隶书" panose="02010509060101010101" pitchFamily="49" charset="-122"/>
              </a:rPr>
              <a:t>SPI</a:t>
            </a:r>
            <a:r>
              <a:rPr lang="zh-CN" altLang="en-US">
                <a:latin typeface="隶书" panose="02010509060101010101" pitchFamily="49" charset="-122"/>
                <a:ea typeface="隶书" panose="02010509060101010101" pitchFamily="49" charset="-122"/>
              </a:rPr>
              <a:t>的框架以及注册流程</a:t>
            </a:r>
            <a:endParaRPr lang="zh-CN" altLang="en-US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377" y="279663"/>
            <a:ext cx="3651682" cy="684691"/>
          </a:xfrm>
          <a:prstGeom prst="rect">
            <a:avLst/>
          </a:prstGeom>
          <a:ln>
            <a:noFill/>
          </a:ln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1943" y="1110827"/>
            <a:ext cx="5728116" cy="4636346"/>
          </a:xfrm>
          <a:prstGeom prst="rect">
            <a:avLst/>
          </a:prstGeom>
        </p:spPr>
      </p:pic>
      <p:sp>
        <p:nvSpPr>
          <p:cNvPr id="6" name="矩形: 圆角 5"/>
          <p:cNvSpPr/>
          <p:nvPr/>
        </p:nvSpPr>
        <p:spPr>
          <a:xfrm>
            <a:off x="6578600" y="2006600"/>
            <a:ext cx="1390650" cy="450851"/>
          </a:xfrm>
          <a:prstGeom prst="roundRect">
            <a:avLst>
              <a:gd name="adj" fmla="val 7288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: 圆角 7"/>
          <p:cNvSpPr/>
          <p:nvPr/>
        </p:nvSpPr>
        <p:spPr>
          <a:xfrm>
            <a:off x="8108950" y="4121150"/>
            <a:ext cx="1536700" cy="463551"/>
          </a:xfrm>
          <a:prstGeom prst="roundRect">
            <a:avLst>
              <a:gd name="adj" fmla="val 7288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: 圆角 8"/>
          <p:cNvSpPr/>
          <p:nvPr/>
        </p:nvSpPr>
        <p:spPr>
          <a:xfrm>
            <a:off x="1777999" y="2457451"/>
            <a:ext cx="2663371" cy="1030332"/>
          </a:xfrm>
          <a:prstGeom prst="roundRect">
            <a:avLst>
              <a:gd name="adj" fmla="val 7288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19066" y="240839"/>
            <a:ext cx="11153867" cy="762339"/>
          </a:xfrm>
          <a:ln>
            <a:noFill/>
          </a:ln>
        </p:spPr>
        <p:txBody>
          <a:bodyPr/>
          <a:lstStyle/>
          <a:p>
            <a:r>
              <a:rPr lang="zh-CN" altLang="en-US">
                <a:latin typeface="隶书" panose="02010509060101010101" pitchFamily="49" charset="-122"/>
                <a:ea typeface="隶书" panose="02010509060101010101" pitchFamily="49" charset="-122"/>
              </a:rPr>
              <a:t>软件</a:t>
            </a:r>
            <a:r>
              <a:rPr lang="en-US" altLang="zh-CN">
                <a:latin typeface="隶书" panose="02010509060101010101" pitchFamily="49" charset="-122"/>
                <a:ea typeface="隶书" panose="02010509060101010101" pitchFamily="49" charset="-122"/>
              </a:rPr>
              <a:t>SPI</a:t>
            </a:r>
            <a:r>
              <a:rPr lang="zh-CN" altLang="en-US">
                <a:latin typeface="隶书" panose="02010509060101010101" pitchFamily="49" charset="-122"/>
                <a:ea typeface="隶书" panose="02010509060101010101" pitchFamily="49" charset="-122"/>
              </a:rPr>
              <a:t>的调用流程</a:t>
            </a:r>
            <a:endParaRPr lang="zh-CN" altLang="en-US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377" y="279663"/>
            <a:ext cx="3651682" cy="684691"/>
          </a:xfrm>
          <a:prstGeom prst="rect">
            <a:avLst/>
          </a:prstGeom>
          <a:ln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067" y="1003178"/>
            <a:ext cx="7015942" cy="555634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>
                <a:latin typeface="隶书" panose="02010509060101010101" pitchFamily="49" charset="-122"/>
                <a:ea typeface="隶书" panose="02010509060101010101" pitchFamily="49" charset="-122"/>
              </a:rPr>
              <a:t>Thank you!</a:t>
            </a:r>
            <a:endParaRPr lang="zh-CN" altLang="en-US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377" y="279663"/>
            <a:ext cx="3651682" cy="684691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19066" y="240839"/>
            <a:ext cx="11153867" cy="762339"/>
          </a:xfrm>
          <a:ln>
            <a:noFill/>
          </a:ln>
        </p:spPr>
        <p:txBody>
          <a:bodyPr/>
          <a:lstStyle/>
          <a:p>
            <a:r>
              <a:rPr lang="zh-CN" altLang="en-US" dirty="0">
                <a:latin typeface="隶书" panose="02010509060101010101" pitchFamily="49" charset="-122"/>
                <a:ea typeface="隶书" panose="02010509060101010101" pitchFamily="49" charset="-122"/>
              </a:rPr>
              <a:t>引言</a:t>
            </a:r>
            <a:endParaRPr lang="zh-CN" altLang="en-US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377" y="279663"/>
            <a:ext cx="3651682" cy="684691"/>
          </a:xfrm>
          <a:prstGeom prst="rect">
            <a:avLst/>
          </a:prstGeom>
          <a:ln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66" y="964354"/>
            <a:ext cx="5819079" cy="2747107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334102" y="1012481"/>
            <a:ext cx="3674404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altLang="zh-CN" sz="1200" dirty="0"/>
          </a:p>
          <a:p>
            <a:r>
              <a:rPr lang="zh-CN" altLang="en-US" sz="1200" dirty="0"/>
              <a:t>在初始化阶段根据设备的特性</a:t>
            </a:r>
            <a:r>
              <a:rPr lang="zh-CN" altLang="en-US" sz="1200" dirty="0">
                <a:solidFill>
                  <a:srgbClr val="FF0000"/>
                </a:solidFill>
              </a:rPr>
              <a:t>配置</a:t>
            </a:r>
            <a:r>
              <a:rPr lang="en-US" altLang="zh-CN" sz="1200" dirty="0">
                <a:solidFill>
                  <a:srgbClr val="FF0000"/>
                </a:solidFill>
              </a:rPr>
              <a:t>SPI</a:t>
            </a:r>
            <a:r>
              <a:rPr lang="zh-CN" altLang="en-US" sz="1200" dirty="0">
                <a:solidFill>
                  <a:srgbClr val="FF0000"/>
                </a:solidFill>
              </a:rPr>
              <a:t>控制器</a:t>
            </a:r>
            <a:r>
              <a:rPr lang="zh-CN" altLang="en-US" sz="1200" dirty="0"/>
              <a:t>：</a:t>
            </a:r>
            <a:endParaRPr lang="en-US" altLang="zh-CN" sz="1200" dirty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zh-CN" altLang="en-US" sz="1200" dirty="0"/>
              <a:t>打开</a:t>
            </a:r>
            <a:r>
              <a:rPr lang="en-US" altLang="zh-CN" sz="1200" dirty="0"/>
              <a:t>GPIO</a:t>
            </a:r>
            <a:r>
              <a:rPr lang="zh-CN" altLang="en-US" sz="1200" dirty="0"/>
              <a:t>控制器和</a:t>
            </a:r>
            <a:r>
              <a:rPr lang="en-US" altLang="zh-CN" sz="1200" dirty="0"/>
              <a:t>SPI</a:t>
            </a:r>
            <a:r>
              <a:rPr lang="zh-CN" altLang="en-US" sz="1200" dirty="0"/>
              <a:t>控制器的时钟。</a:t>
            </a:r>
            <a:endParaRPr lang="en-US" altLang="zh-CN" sz="1200" dirty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zh-CN" altLang="en-US" sz="1200" dirty="0"/>
              <a:t>通过</a:t>
            </a:r>
            <a:r>
              <a:rPr lang="en-US" altLang="zh-CN" sz="1200" dirty="0"/>
              <a:t>GPIO</a:t>
            </a:r>
            <a:r>
              <a:rPr lang="zh-CN" altLang="en-US" sz="1200" dirty="0"/>
              <a:t>控制器来配置通信使用到的引脚。</a:t>
            </a:r>
            <a:endParaRPr lang="en-US" altLang="zh-CN" sz="1200" dirty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zh-CN" altLang="en-US" sz="1200" dirty="0"/>
              <a:t>根据</a:t>
            </a:r>
            <a:r>
              <a:rPr lang="en-US" altLang="zh-CN" sz="1200" dirty="0"/>
              <a:t>SPI</a:t>
            </a:r>
            <a:r>
              <a:rPr lang="zh-CN" altLang="en-US" sz="1200" dirty="0"/>
              <a:t>设备的工作特性配置</a:t>
            </a:r>
            <a:r>
              <a:rPr lang="en-US" altLang="zh-CN" sz="1200" dirty="0"/>
              <a:t>SPI</a:t>
            </a:r>
            <a:r>
              <a:rPr lang="zh-CN" altLang="en-US" sz="1200" dirty="0"/>
              <a:t>控制器。</a:t>
            </a:r>
            <a:endParaRPr lang="en-US" altLang="zh-CN" sz="1200" dirty="0"/>
          </a:p>
          <a:p>
            <a:endParaRPr lang="en-US" altLang="zh-CN" sz="1200" dirty="0"/>
          </a:p>
          <a:p>
            <a:r>
              <a:rPr lang="zh-CN" altLang="en-US" sz="1200" dirty="0"/>
              <a:t>在主循环阶段根据程序逻辑需要来</a:t>
            </a:r>
            <a:r>
              <a:rPr lang="zh-CN" altLang="en-US" sz="1200" dirty="0">
                <a:solidFill>
                  <a:srgbClr val="FF0000"/>
                </a:solidFill>
              </a:rPr>
              <a:t>传输数据</a:t>
            </a:r>
            <a:r>
              <a:rPr lang="zh-CN" altLang="en-US" sz="1200" dirty="0"/>
              <a:t>：</a:t>
            </a:r>
            <a:endParaRPr lang="en-US" altLang="zh-CN" sz="1200" dirty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zh-CN" altLang="en-US" sz="1200" dirty="0"/>
              <a:t>选中</a:t>
            </a:r>
            <a:r>
              <a:rPr lang="en-US" altLang="zh-CN" sz="1200" dirty="0"/>
              <a:t>CS</a:t>
            </a:r>
            <a:r>
              <a:rPr lang="zh-CN" altLang="en-US" sz="1200" dirty="0"/>
              <a:t>引脚。</a:t>
            </a:r>
            <a:endParaRPr lang="en-US" altLang="zh-CN" sz="1200" dirty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zh-CN" altLang="en-US" sz="1200" dirty="0"/>
              <a:t>将数据写入</a:t>
            </a:r>
            <a:r>
              <a:rPr lang="en-US" altLang="zh-CN" sz="1200" dirty="0"/>
              <a:t>SPI</a:t>
            </a:r>
            <a:r>
              <a:rPr lang="zh-CN" altLang="en-US" sz="1200" dirty="0"/>
              <a:t>控制的寄存器</a:t>
            </a:r>
            <a:r>
              <a:rPr lang="en-US" altLang="zh-CN" sz="1200" dirty="0"/>
              <a:t>(</a:t>
            </a:r>
            <a:r>
              <a:rPr lang="zh-CN" altLang="en-US" sz="1200" dirty="0"/>
              <a:t>数据寄存器</a:t>
            </a:r>
            <a:r>
              <a:rPr lang="en-US" altLang="zh-CN" sz="1200" dirty="0"/>
              <a:t>)</a:t>
            </a:r>
            <a:r>
              <a:rPr lang="zh-CN" altLang="en-US" sz="1200" dirty="0"/>
              <a:t>。</a:t>
            </a:r>
            <a:endParaRPr lang="en-US" altLang="zh-CN" sz="1200" dirty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zh-CN" altLang="en-US" sz="1200" dirty="0"/>
              <a:t>使能</a:t>
            </a:r>
            <a:r>
              <a:rPr lang="en-US" altLang="zh-CN" sz="1200" dirty="0"/>
              <a:t>SPI</a:t>
            </a:r>
            <a:r>
              <a:rPr lang="zh-CN" altLang="en-US" sz="1200" dirty="0"/>
              <a:t>控制器启动传输。</a:t>
            </a:r>
            <a:endParaRPr lang="en-US" altLang="zh-CN" sz="1200" dirty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altLang="zh-CN" sz="1200" dirty="0"/>
              <a:t>SPI</a:t>
            </a:r>
            <a:r>
              <a:rPr lang="zh-CN" altLang="en-US" sz="1200" dirty="0"/>
              <a:t>控制器会控制</a:t>
            </a:r>
            <a:r>
              <a:rPr lang="en-US" altLang="zh-CN" sz="1200" dirty="0"/>
              <a:t>GPIO</a:t>
            </a:r>
            <a:r>
              <a:rPr lang="zh-CN" altLang="en-US" sz="1200" dirty="0"/>
              <a:t>引脚发出对应的工作时序。</a:t>
            </a:r>
            <a:endParaRPr lang="en-US" altLang="zh-CN" sz="1200" dirty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zh-CN" altLang="en-US" sz="1200" dirty="0"/>
              <a:t>释放</a:t>
            </a:r>
            <a:r>
              <a:rPr lang="en-US" altLang="zh-CN" sz="1200" dirty="0"/>
              <a:t>CS</a:t>
            </a:r>
            <a:r>
              <a:rPr lang="zh-CN" altLang="en-US" sz="1200" dirty="0"/>
              <a:t>引脚。</a:t>
            </a:r>
            <a:endParaRPr lang="en-US" altLang="zh-CN" sz="1200" dirty="0"/>
          </a:p>
          <a:p>
            <a:endParaRPr lang="en-US" altLang="zh-CN" sz="1200" dirty="0">
              <a:solidFill>
                <a:srgbClr val="FF0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330059" y="3434462"/>
            <a:ext cx="38186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/>
              <a:t>针对设备</a:t>
            </a:r>
            <a:r>
              <a:rPr lang="en-US" altLang="zh-CN" sz="1200" dirty="0"/>
              <a:t>1</a:t>
            </a:r>
            <a:r>
              <a:rPr lang="zh-CN" altLang="en-US" sz="1200" dirty="0"/>
              <a:t>和设备</a:t>
            </a:r>
            <a:r>
              <a:rPr lang="en-US" altLang="zh-CN" sz="1200" dirty="0"/>
              <a:t>2 (</a:t>
            </a:r>
            <a:r>
              <a:rPr lang="zh-CN" altLang="en-US" sz="1200" dirty="0"/>
              <a:t>控制器上</a:t>
            </a:r>
            <a:r>
              <a:rPr lang="zh-CN" altLang="en-US" sz="1200" dirty="0">
                <a:solidFill>
                  <a:srgbClr val="FF0000"/>
                </a:solidFill>
              </a:rPr>
              <a:t>多个设备</a:t>
            </a:r>
            <a:r>
              <a:rPr lang="en-US" altLang="zh-CN" sz="1200" dirty="0"/>
              <a:t>)</a:t>
            </a:r>
            <a:r>
              <a:rPr lang="zh-CN" altLang="en-US" sz="1200" dirty="0"/>
              <a:t>，使用流程：</a:t>
            </a:r>
            <a:endParaRPr lang="en-US" altLang="zh-CN" sz="1200" dirty="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3876" y="3763417"/>
            <a:ext cx="2485520" cy="1965213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519066" y="3911848"/>
            <a:ext cx="569579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/>
              <a:t>这里主要存在几个问题：</a:t>
            </a:r>
            <a:endParaRPr lang="en-US" altLang="zh-CN"/>
          </a:p>
          <a:p>
            <a:endParaRPr lang="en-US" altLang="zh-CN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/>
              <a:t>不同的</a:t>
            </a:r>
            <a:r>
              <a:rPr lang="en-US" altLang="zh-CN"/>
              <a:t>MCU</a:t>
            </a:r>
            <a:r>
              <a:rPr lang="zh-CN" altLang="en-US"/>
              <a:t>的底层</a:t>
            </a:r>
            <a:r>
              <a:rPr lang="en-US" altLang="zh-CN"/>
              <a:t>API</a:t>
            </a:r>
            <a:r>
              <a:rPr lang="zh-CN" altLang="en-US"/>
              <a:t>实现不同，如何统一？？？</a:t>
            </a:r>
            <a:endParaRPr lang="en-US" altLang="zh-CN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/>
              <a:t>同一</a:t>
            </a:r>
            <a:r>
              <a:rPr lang="en-US" altLang="zh-CN"/>
              <a:t>SPI</a:t>
            </a:r>
            <a:r>
              <a:rPr lang="zh-CN" altLang="en-US"/>
              <a:t>控制器上挂载多个</a:t>
            </a:r>
            <a:r>
              <a:rPr lang="en-US" altLang="zh-CN"/>
              <a:t>SPI</a:t>
            </a:r>
            <a:r>
              <a:rPr lang="zh-CN" altLang="en-US"/>
              <a:t>设备，如何管理？？？</a:t>
            </a:r>
            <a:endParaRPr lang="en-US" altLang="zh-CN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/>
              <a:t>多次发送数据如何优化对</a:t>
            </a:r>
            <a:r>
              <a:rPr lang="en-US" altLang="zh-CN"/>
              <a:t>CS</a:t>
            </a:r>
            <a:r>
              <a:rPr lang="zh-CN" altLang="en-US"/>
              <a:t>引脚的处理？？？</a:t>
            </a:r>
            <a:endParaRPr lang="en-US" altLang="zh-CN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/>
              <a:t>当一个</a:t>
            </a:r>
            <a:r>
              <a:rPr lang="en-US" altLang="zh-CN"/>
              <a:t>MCU</a:t>
            </a:r>
            <a:r>
              <a:rPr lang="zh-CN" altLang="en-US"/>
              <a:t>不支持硬件</a:t>
            </a:r>
            <a:r>
              <a:rPr lang="en-US" altLang="zh-CN"/>
              <a:t>SPI</a:t>
            </a:r>
            <a:r>
              <a:rPr lang="zh-CN" altLang="en-US"/>
              <a:t>该如何处理？？？</a:t>
            </a:r>
            <a:endParaRPr lang="zh-CN" altLang="en-US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4087" y="888386"/>
            <a:ext cx="2022059" cy="254061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26957" y="3763417"/>
            <a:ext cx="2485521" cy="1774191"/>
          </a:xfrm>
          <a:prstGeom prst="rect">
            <a:avLst/>
          </a:prstGeom>
        </p:spPr>
      </p:pic>
      <p:sp>
        <p:nvSpPr>
          <p:cNvPr id="3" name="矩形: 圆角 2"/>
          <p:cNvSpPr/>
          <p:nvPr/>
        </p:nvSpPr>
        <p:spPr>
          <a:xfrm>
            <a:off x="3666392" y="2347546"/>
            <a:ext cx="1266093" cy="580292"/>
          </a:xfrm>
          <a:prstGeom prst="roundRect">
            <a:avLst>
              <a:gd name="adj" fmla="val 6061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noFill/>
            </a:endParaRPr>
          </a:p>
        </p:txBody>
      </p:sp>
      <p:sp>
        <p:nvSpPr>
          <p:cNvPr id="13" name="矩形: 圆角 12"/>
          <p:cNvSpPr/>
          <p:nvPr/>
        </p:nvSpPr>
        <p:spPr>
          <a:xfrm>
            <a:off x="2593731" y="1486881"/>
            <a:ext cx="3393831" cy="580292"/>
          </a:xfrm>
          <a:prstGeom prst="roundRect">
            <a:avLst>
              <a:gd name="adj" fmla="val 6061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noFill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330059" y="954828"/>
            <a:ext cx="31261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/>
              <a:t>针对设备</a:t>
            </a:r>
            <a:r>
              <a:rPr lang="en-US" altLang="zh-CN" sz="1200" dirty="0"/>
              <a:t>3(</a:t>
            </a:r>
            <a:r>
              <a:rPr lang="zh-CN" altLang="en-US" sz="1200" dirty="0"/>
              <a:t>控制器上</a:t>
            </a:r>
            <a:r>
              <a:rPr lang="zh-CN" altLang="en-US" sz="1200" dirty="0">
                <a:solidFill>
                  <a:srgbClr val="FF0000"/>
                </a:solidFill>
              </a:rPr>
              <a:t>单个设备</a:t>
            </a:r>
            <a:r>
              <a:rPr lang="en-US" altLang="zh-CN" sz="1200" dirty="0"/>
              <a:t>)</a:t>
            </a:r>
            <a:r>
              <a:rPr lang="zh-CN" altLang="en-US" sz="1200" dirty="0"/>
              <a:t>，使用流程：</a:t>
            </a:r>
            <a:endParaRPr lang="en-US" altLang="zh-CN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6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 animBg="1"/>
      <p:bldP spid="13" grpId="0" animBg="1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19066" y="240839"/>
            <a:ext cx="11153867" cy="762339"/>
          </a:xfrm>
          <a:ln>
            <a:noFill/>
          </a:ln>
        </p:spPr>
        <p:txBody>
          <a:bodyPr/>
          <a:lstStyle/>
          <a:p>
            <a:r>
              <a:rPr lang="en-US" altLang="zh-CN">
                <a:latin typeface="隶书" panose="02010509060101010101" pitchFamily="49" charset="-122"/>
                <a:ea typeface="隶书" panose="02010509060101010101" pitchFamily="49" charset="-122"/>
              </a:rPr>
              <a:t>RT-Thread IO</a:t>
            </a:r>
            <a:r>
              <a:rPr lang="zh-CN" altLang="en-US">
                <a:latin typeface="隶书" panose="02010509060101010101" pitchFamily="49" charset="-122"/>
                <a:ea typeface="隶书" panose="02010509060101010101" pitchFamily="49" charset="-122"/>
              </a:rPr>
              <a:t>设备如何管理</a:t>
            </a:r>
            <a:endParaRPr lang="zh-CN" altLang="en-US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377" y="279663"/>
            <a:ext cx="3651682" cy="684691"/>
          </a:xfrm>
          <a:prstGeom prst="rect">
            <a:avLst/>
          </a:prstGeom>
          <a:ln>
            <a:noFill/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6853" y="1042002"/>
            <a:ext cx="6646080" cy="179661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852256" y="3977196"/>
            <a:ext cx="18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294404" y="1002550"/>
            <a:ext cx="461536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altLang="zh-CN" sz="1200" b="0" dirty="0">
                <a:solidFill>
                  <a:srgbClr val="D67E5C"/>
                </a:solidFill>
                <a:effectLst/>
                <a:latin typeface="Droid Sans Mono" panose="020B0609030804020204" pitchFamily="49" charset="0"/>
              </a:rPr>
              <a:t>rt_err_t</a:t>
            </a:r>
            <a:r>
              <a:rPr lang="fr-FR" altLang="zh-CN" sz="1200" b="0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 </a:t>
            </a:r>
            <a:r>
              <a:rPr lang="fr-FR" altLang="zh-CN" sz="1200" b="0" dirty="0">
                <a:solidFill>
                  <a:srgbClr val="16A3B6"/>
                </a:solidFill>
                <a:effectLst/>
                <a:latin typeface="Droid Sans Mono" panose="020B0609030804020204" pitchFamily="49" charset="0"/>
              </a:rPr>
              <a:t>rt_device_register</a:t>
            </a:r>
            <a:r>
              <a:rPr lang="fr-FR" altLang="zh-CN" sz="1200" b="0" dirty="0">
                <a:solidFill>
                  <a:srgbClr val="C5C2D6"/>
                </a:solidFill>
                <a:effectLst/>
                <a:latin typeface="Droid Sans Mono" panose="020B0609030804020204" pitchFamily="49" charset="0"/>
              </a:rPr>
              <a:t>(</a:t>
            </a:r>
            <a:r>
              <a:rPr lang="fr-FR" altLang="zh-CN" sz="1200" b="0" dirty="0">
                <a:solidFill>
                  <a:srgbClr val="D67E5C"/>
                </a:solidFill>
                <a:effectLst/>
                <a:latin typeface="Droid Sans Mono" panose="020B0609030804020204" pitchFamily="49" charset="0"/>
              </a:rPr>
              <a:t>rt_device_t</a:t>
            </a:r>
            <a:r>
              <a:rPr lang="fr-FR" altLang="zh-CN" sz="1200" b="0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 </a:t>
            </a:r>
            <a:r>
              <a:rPr lang="fr-FR" altLang="zh-CN" sz="1200" b="1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dev</a:t>
            </a:r>
            <a:r>
              <a:rPr lang="fr-FR" altLang="zh-CN" sz="1200" b="1" dirty="0">
                <a:solidFill>
                  <a:srgbClr val="C5C2D6"/>
                </a:solidFill>
                <a:effectLst/>
                <a:latin typeface="Droid Sans Mono" panose="020B0609030804020204" pitchFamily="49" charset="0"/>
              </a:rPr>
              <a:t>,</a:t>
            </a:r>
            <a:endParaRPr lang="fr-FR" altLang="zh-CN" sz="1200" b="0" dirty="0">
              <a:solidFill>
                <a:srgbClr val="C5C2D6"/>
              </a:solidFill>
              <a:effectLst/>
              <a:latin typeface="Droid Sans Mono" panose="020B0609030804020204" pitchFamily="49" charset="0"/>
            </a:endParaRPr>
          </a:p>
          <a:p>
            <a:r>
              <a:rPr lang="fr-FR" altLang="zh-CN" sz="1200" b="0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                            </a:t>
            </a:r>
            <a:r>
              <a:rPr lang="fr-FR" altLang="zh-CN" sz="1200" b="0" i="1" dirty="0">
                <a:solidFill>
                  <a:srgbClr val="DF769B"/>
                </a:solidFill>
                <a:effectLst/>
                <a:latin typeface="Droid Sans Mono" panose="020B0609030804020204" pitchFamily="49" charset="0"/>
              </a:rPr>
              <a:t>const</a:t>
            </a:r>
            <a:r>
              <a:rPr lang="fr-FR" altLang="zh-CN" sz="1200" b="0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 </a:t>
            </a:r>
            <a:r>
              <a:rPr lang="fr-FR" altLang="zh-CN" sz="1200" b="0" i="1" dirty="0">
                <a:solidFill>
                  <a:srgbClr val="D67E5C"/>
                </a:solidFill>
                <a:effectLst/>
                <a:latin typeface="Droid Sans Mono" panose="020B0609030804020204" pitchFamily="49" charset="0"/>
              </a:rPr>
              <a:t>char</a:t>
            </a:r>
            <a:r>
              <a:rPr lang="fr-FR" altLang="zh-CN" sz="1200" b="0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 </a:t>
            </a:r>
            <a:r>
              <a:rPr lang="fr-FR" altLang="zh-CN" sz="1200" b="1" dirty="0">
                <a:solidFill>
                  <a:srgbClr val="DF769B"/>
                </a:solidFill>
                <a:effectLst/>
                <a:latin typeface="Droid Sans Mono" panose="020B0609030804020204" pitchFamily="49" charset="0"/>
              </a:rPr>
              <a:t>*</a:t>
            </a:r>
            <a:r>
              <a:rPr lang="fr-FR" altLang="zh-CN" sz="1200" b="1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name</a:t>
            </a:r>
            <a:r>
              <a:rPr lang="fr-FR" altLang="zh-CN" sz="1200" b="1" dirty="0">
                <a:solidFill>
                  <a:srgbClr val="C5C2D6"/>
                </a:solidFill>
                <a:effectLst/>
                <a:latin typeface="Droid Sans Mono" panose="020B0609030804020204" pitchFamily="49" charset="0"/>
              </a:rPr>
              <a:t>,</a:t>
            </a:r>
            <a:endParaRPr lang="fr-FR" altLang="zh-CN" sz="1200" b="0" dirty="0">
              <a:solidFill>
                <a:srgbClr val="C5C2D6"/>
              </a:solidFill>
              <a:effectLst/>
              <a:latin typeface="Droid Sans Mono" panose="020B0609030804020204" pitchFamily="49" charset="0"/>
            </a:endParaRPr>
          </a:p>
          <a:p>
            <a:r>
              <a:rPr lang="fr-FR" altLang="zh-CN" sz="1200" b="0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                            </a:t>
            </a:r>
            <a:r>
              <a:rPr lang="fr-FR" altLang="zh-CN" sz="1200" b="0" dirty="0">
                <a:solidFill>
                  <a:srgbClr val="D67E5C"/>
                </a:solidFill>
                <a:effectLst/>
                <a:latin typeface="Droid Sans Mono" panose="020B0609030804020204" pitchFamily="49" charset="0"/>
              </a:rPr>
              <a:t>rt_uint16_t</a:t>
            </a:r>
            <a:r>
              <a:rPr lang="fr-FR" altLang="zh-CN" sz="1200" b="0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 </a:t>
            </a:r>
            <a:r>
              <a:rPr lang="fr-FR" altLang="zh-CN" sz="1200" b="1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flags</a:t>
            </a:r>
            <a:r>
              <a:rPr lang="fr-FR" altLang="zh-CN" sz="1200" b="0" dirty="0">
                <a:solidFill>
                  <a:srgbClr val="C5C2D6"/>
                </a:solidFill>
                <a:effectLst/>
                <a:latin typeface="Droid Sans Mono" panose="020B0609030804020204" pitchFamily="49" charset="0"/>
              </a:rPr>
              <a:t>)</a:t>
            </a:r>
            <a:r>
              <a:rPr lang="zh-CN" altLang="en-US" sz="1200" b="0" dirty="0">
                <a:solidFill>
                  <a:srgbClr val="C5C2D6"/>
                </a:solidFill>
                <a:effectLst/>
                <a:latin typeface="Droid Sans Mono" panose="020B0609030804020204" pitchFamily="49" charset="0"/>
              </a:rPr>
              <a:t>；</a:t>
            </a:r>
            <a:endParaRPr lang="fr-FR" altLang="zh-CN" sz="1200" b="0" dirty="0">
              <a:solidFill>
                <a:srgbClr val="C5C2D6"/>
              </a:solidFill>
              <a:effectLst/>
              <a:latin typeface="Droid Sans Mono" panose="020B0609030804020204" pitchFamily="49" charset="0"/>
            </a:endParaRPr>
          </a:p>
          <a:p>
            <a:endParaRPr lang="en-US" altLang="zh-CN" sz="1200" dirty="0"/>
          </a:p>
          <a:p>
            <a:r>
              <a:rPr lang="en-US" altLang="zh-CN" sz="1200" b="0" dirty="0" err="1">
                <a:solidFill>
                  <a:srgbClr val="D67E5C"/>
                </a:solidFill>
                <a:effectLst/>
                <a:latin typeface="Droid Sans Mono" panose="020B0609030804020204" pitchFamily="49" charset="0"/>
              </a:rPr>
              <a:t>rt_device_t</a:t>
            </a:r>
            <a:r>
              <a:rPr lang="en-US" altLang="zh-CN" sz="1200" b="0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 </a:t>
            </a:r>
            <a:r>
              <a:rPr lang="en-US" altLang="zh-CN" sz="1200" b="0" dirty="0" err="1">
                <a:solidFill>
                  <a:srgbClr val="16A3B6"/>
                </a:solidFill>
                <a:effectLst/>
                <a:latin typeface="Droid Sans Mono" panose="020B0609030804020204" pitchFamily="49" charset="0"/>
              </a:rPr>
              <a:t>rt_device_find</a:t>
            </a:r>
            <a:r>
              <a:rPr lang="en-US" altLang="zh-CN" sz="1200" b="0" dirty="0">
                <a:solidFill>
                  <a:srgbClr val="C5C2D6"/>
                </a:solidFill>
                <a:effectLst/>
                <a:latin typeface="Droid Sans Mono" panose="020B0609030804020204" pitchFamily="49" charset="0"/>
              </a:rPr>
              <a:t>(</a:t>
            </a:r>
            <a:r>
              <a:rPr lang="en-US" altLang="zh-CN" sz="1200" b="0" i="1" dirty="0">
                <a:solidFill>
                  <a:srgbClr val="DF769B"/>
                </a:solidFill>
                <a:effectLst/>
                <a:latin typeface="Droid Sans Mono" panose="020B0609030804020204" pitchFamily="49" charset="0"/>
              </a:rPr>
              <a:t>const</a:t>
            </a:r>
            <a:r>
              <a:rPr lang="en-US" altLang="zh-CN" sz="1200" b="0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 </a:t>
            </a:r>
            <a:r>
              <a:rPr lang="en-US" altLang="zh-CN" sz="1200" b="0" i="1" dirty="0">
                <a:solidFill>
                  <a:srgbClr val="D67E5C"/>
                </a:solidFill>
                <a:effectLst/>
                <a:latin typeface="Droid Sans Mono" panose="020B0609030804020204" pitchFamily="49" charset="0"/>
              </a:rPr>
              <a:t>char</a:t>
            </a:r>
            <a:r>
              <a:rPr lang="en-US" altLang="zh-CN" sz="1200" b="0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 </a:t>
            </a:r>
            <a:r>
              <a:rPr lang="en-US" altLang="zh-CN" sz="1200" b="1" dirty="0">
                <a:solidFill>
                  <a:srgbClr val="DF769B"/>
                </a:solidFill>
                <a:effectLst/>
                <a:latin typeface="Droid Sans Mono" panose="020B0609030804020204" pitchFamily="49" charset="0"/>
              </a:rPr>
              <a:t>*</a:t>
            </a:r>
            <a:r>
              <a:rPr lang="en-US" altLang="zh-CN" sz="1200" b="1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name</a:t>
            </a:r>
            <a:r>
              <a:rPr lang="en-US" altLang="zh-CN" sz="1200" b="0" dirty="0">
                <a:solidFill>
                  <a:srgbClr val="C5C2D6"/>
                </a:solidFill>
                <a:effectLst/>
                <a:latin typeface="Droid Sans Mono" panose="020B0609030804020204" pitchFamily="49" charset="0"/>
              </a:rPr>
              <a:t>)</a:t>
            </a:r>
            <a:r>
              <a:rPr lang="zh-CN" altLang="en-US" sz="1200" b="0" dirty="0">
                <a:solidFill>
                  <a:srgbClr val="C5C2D6"/>
                </a:solidFill>
                <a:effectLst/>
                <a:latin typeface="Droid Sans Mono" panose="020B0609030804020204" pitchFamily="49" charset="0"/>
              </a:rPr>
              <a:t>；</a:t>
            </a:r>
            <a:endParaRPr lang="en-US" altLang="zh-CN" sz="1200" b="0" dirty="0">
              <a:solidFill>
                <a:srgbClr val="C5C2D6"/>
              </a:solidFill>
              <a:effectLst/>
              <a:latin typeface="Droid Sans Mono" panose="020B0609030804020204" pitchFamily="49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94404" y="3000652"/>
            <a:ext cx="5897880" cy="37846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b="0" dirty="0" err="1">
                <a:solidFill>
                  <a:srgbClr val="D67E5C"/>
                </a:solidFill>
                <a:effectLst/>
                <a:latin typeface="Source Code Pro" panose="020B0509030403020204" charset="0"/>
                <a:cs typeface="Source Code Pro" panose="020B0509030403020204" charset="0"/>
              </a:rPr>
              <a:t>rt_err_t</a:t>
            </a:r>
            <a:r>
              <a:rPr lang="en-US" altLang="zh-CN" sz="1000" b="0" dirty="0">
                <a:solidFill>
                  <a:srgbClr val="E4B781"/>
                </a:solidFill>
                <a:effectLst/>
                <a:latin typeface="Source Code Pro" panose="020B0509030403020204" charset="0"/>
                <a:cs typeface="Source Code Pro" panose="020B0509030403020204" charset="0"/>
              </a:rPr>
              <a:t> </a:t>
            </a:r>
            <a:r>
              <a:rPr lang="en-US" altLang="zh-CN" sz="1000" b="0" dirty="0" err="1">
                <a:solidFill>
                  <a:srgbClr val="16A3B6"/>
                </a:solidFill>
                <a:effectLst/>
                <a:latin typeface="Source Code Pro" panose="020B0509030403020204" charset="0"/>
                <a:cs typeface="Source Code Pro" panose="020B0509030403020204" charset="0"/>
              </a:rPr>
              <a:t>rt_spidev_device_init</a:t>
            </a:r>
            <a:r>
              <a:rPr lang="en-US" altLang="zh-CN" sz="1000" b="0" dirty="0">
                <a:solidFill>
                  <a:srgbClr val="C5C2D6"/>
                </a:solidFill>
                <a:effectLst/>
                <a:latin typeface="Source Code Pro" panose="020B0509030403020204" charset="0"/>
                <a:cs typeface="Source Code Pro" panose="020B0509030403020204" charset="0"/>
              </a:rPr>
              <a:t>(</a:t>
            </a:r>
            <a:r>
              <a:rPr lang="en-US" altLang="zh-CN" sz="1000" b="0" dirty="0">
                <a:solidFill>
                  <a:srgbClr val="E66533"/>
                </a:solidFill>
                <a:effectLst/>
                <a:latin typeface="Source Code Pro" panose="020B0509030403020204" charset="0"/>
                <a:cs typeface="Source Code Pro" panose="020B0509030403020204" charset="0"/>
              </a:rPr>
              <a:t>struct</a:t>
            </a:r>
            <a:r>
              <a:rPr lang="en-US" altLang="zh-CN" sz="1000" b="0" dirty="0">
                <a:solidFill>
                  <a:srgbClr val="E4B781"/>
                </a:solidFill>
                <a:effectLst/>
                <a:latin typeface="Source Code Pro" panose="020B0509030403020204" charset="0"/>
                <a:cs typeface="Source Code Pro" panose="020B0509030403020204" charset="0"/>
              </a:rPr>
              <a:t> </a:t>
            </a:r>
            <a:r>
              <a:rPr lang="en-US" altLang="zh-CN" sz="1000" b="0" dirty="0" err="1">
                <a:solidFill>
                  <a:srgbClr val="D67E5C"/>
                </a:solidFill>
                <a:effectLst/>
                <a:latin typeface="Source Code Pro" panose="020B0509030403020204" charset="0"/>
                <a:cs typeface="Source Code Pro" panose="020B0509030403020204" charset="0"/>
              </a:rPr>
              <a:t>rt_spi_device</a:t>
            </a:r>
            <a:r>
              <a:rPr lang="en-US" altLang="zh-CN" sz="1000" b="0" dirty="0">
                <a:solidFill>
                  <a:srgbClr val="E4B781"/>
                </a:solidFill>
                <a:effectLst/>
                <a:latin typeface="Source Code Pro" panose="020B0509030403020204" charset="0"/>
                <a:cs typeface="Source Code Pro" panose="020B0509030403020204" charset="0"/>
              </a:rPr>
              <a:t> </a:t>
            </a:r>
            <a:r>
              <a:rPr lang="en-US" altLang="zh-CN" sz="1000" b="1" dirty="0">
                <a:solidFill>
                  <a:srgbClr val="DF769B"/>
                </a:solidFill>
                <a:effectLst/>
                <a:latin typeface="Source Code Pro" panose="020B0509030403020204" charset="0"/>
                <a:cs typeface="Source Code Pro" panose="020B0509030403020204" charset="0"/>
              </a:rPr>
              <a:t>*</a:t>
            </a:r>
            <a:r>
              <a:rPr lang="en-US" altLang="zh-CN" sz="1000" b="1" dirty="0">
                <a:solidFill>
                  <a:srgbClr val="E4B781"/>
                </a:solidFill>
                <a:effectLst/>
                <a:latin typeface="Source Code Pro" panose="020B0509030403020204" charset="0"/>
                <a:cs typeface="Source Code Pro" panose="020B0509030403020204" charset="0"/>
              </a:rPr>
              <a:t>dev</a:t>
            </a:r>
            <a:r>
              <a:rPr lang="en-US" altLang="zh-CN" sz="1000" b="1" dirty="0">
                <a:solidFill>
                  <a:srgbClr val="C5C2D6"/>
                </a:solidFill>
                <a:effectLst/>
                <a:latin typeface="Source Code Pro" panose="020B0509030403020204" charset="0"/>
                <a:cs typeface="Source Code Pro" panose="020B0509030403020204" charset="0"/>
              </a:rPr>
              <a:t>,</a:t>
            </a:r>
            <a:r>
              <a:rPr lang="en-US" altLang="zh-CN" sz="1000" b="0" dirty="0">
                <a:solidFill>
                  <a:srgbClr val="E4B781"/>
                </a:solidFill>
                <a:effectLst/>
                <a:latin typeface="Source Code Pro" panose="020B0509030403020204" charset="0"/>
                <a:cs typeface="Source Code Pro" panose="020B0509030403020204" charset="0"/>
              </a:rPr>
              <a:t> </a:t>
            </a:r>
            <a:r>
              <a:rPr lang="en-US" altLang="zh-CN" sz="1000" b="0" i="1" dirty="0">
                <a:solidFill>
                  <a:srgbClr val="DF769B"/>
                </a:solidFill>
                <a:effectLst/>
                <a:latin typeface="Source Code Pro" panose="020B0509030403020204" charset="0"/>
                <a:cs typeface="Source Code Pro" panose="020B0509030403020204" charset="0"/>
              </a:rPr>
              <a:t>const</a:t>
            </a:r>
            <a:r>
              <a:rPr lang="en-US" altLang="zh-CN" sz="1000" b="0" dirty="0">
                <a:solidFill>
                  <a:srgbClr val="E4B781"/>
                </a:solidFill>
                <a:effectLst/>
                <a:latin typeface="Source Code Pro" panose="020B0509030403020204" charset="0"/>
                <a:cs typeface="Source Code Pro" panose="020B0509030403020204" charset="0"/>
              </a:rPr>
              <a:t> </a:t>
            </a:r>
            <a:r>
              <a:rPr lang="en-US" altLang="zh-CN" sz="1000" b="0" i="1" dirty="0">
                <a:solidFill>
                  <a:srgbClr val="D67E5C"/>
                </a:solidFill>
                <a:effectLst/>
                <a:latin typeface="Source Code Pro" panose="020B0509030403020204" charset="0"/>
                <a:cs typeface="Source Code Pro" panose="020B0509030403020204" charset="0"/>
              </a:rPr>
              <a:t>char</a:t>
            </a:r>
            <a:r>
              <a:rPr lang="en-US" altLang="zh-CN" sz="1000" b="0" dirty="0">
                <a:solidFill>
                  <a:srgbClr val="E4B781"/>
                </a:solidFill>
                <a:effectLst/>
                <a:latin typeface="Source Code Pro" panose="020B0509030403020204" charset="0"/>
                <a:cs typeface="Source Code Pro" panose="020B0509030403020204" charset="0"/>
              </a:rPr>
              <a:t> </a:t>
            </a:r>
            <a:r>
              <a:rPr lang="en-US" altLang="zh-CN" sz="1000" b="1" dirty="0">
                <a:solidFill>
                  <a:srgbClr val="DF769B"/>
                </a:solidFill>
                <a:effectLst/>
                <a:latin typeface="Source Code Pro" panose="020B0509030403020204" charset="0"/>
                <a:cs typeface="Source Code Pro" panose="020B0509030403020204" charset="0"/>
              </a:rPr>
              <a:t>*</a:t>
            </a:r>
            <a:r>
              <a:rPr lang="en-US" altLang="zh-CN" sz="1000" b="1" dirty="0">
                <a:solidFill>
                  <a:srgbClr val="E4B781"/>
                </a:solidFill>
                <a:effectLst/>
                <a:latin typeface="Source Code Pro" panose="020B0509030403020204" charset="0"/>
                <a:cs typeface="Source Code Pro" panose="020B0509030403020204" charset="0"/>
              </a:rPr>
              <a:t>name</a:t>
            </a:r>
            <a:r>
              <a:rPr lang="en-US" altLang="zh-CN" sz="1000" b="0" dirty="0">
                <a:solidFill>
                  <a:srgbClr val="C5C2D6"/>
                </a:solidFill>
                <a:effectLst/>
                <a:latin typeface="Source Code Pro" panose="020B0509030403020204" charset="0"/>
                <a:cs typeface="Source Code Pro" panose="020B0509030403020204" charset="0"/>
              </a:rPr>
              <a:t>)</a:t>
            </a:r>
            <a:endParaRPr lang="en-US" altLang="zh-CN" sz="1000" b="0" dirty="0">
              <a:solidFill>
                <a:srgbClr val="C5C2D6"/>
              </a:solidFill>
              <a:effectLst/>
              <a:latin typeface="Source Code Pro" panose="020B0509030403020204" charset="0"/>
              <a:cs typeface="Source Code Pro" panose="020B0509030403020204" charset="0"/>
            </a:endParaRPr>
          </a:p>
          <a:p>
            <a:r>
              <a:rPr lang="en-US" altLang="zh-CN" sz="1000" b="0" dirty="0">
                <a:solidFill>
                  <a:srgbClr val="C5C2D6"/>
                </a:solidFill>
                <a:effectLst/>
                <a:latin typeface="Source Code Pro" panose="020B0509030403020204" charset="0"/>
                <a:cs typeface="Source Code Pro" panose="020B0509030403020204" charset="0"/>
              </a:rPr>
              <a:t>{</a:t>
            </a:r>
            <a:endParaRPr lang="en-US" altLang="zh-CN" sz="1000" b="0" dirty="0">
              <a:solidFill>
                <a:srgbClr val="C5C2D6"/>
              </a:solidFill>
              <a:effectLst/>
              <a:latin typeface="Source Code Pro" panose="020B0509030403020204" charset="0"/>
              <a:cs typeface="Source Code Pro" panose="020B0509030403020204" charset="0"/>
            </a:endParaRPr>
          </a:p>
          <a:p>
            <a:r>
              <a:rPr lang="en-US" altLang="zh-CN" sz="1000" b="0" dirty="0">
                <a:solidFill>
                  <a:srgbClr val="E4B781"/>
                </a:solidFill>
                <a:effectLst/>
                <a:latin typeface="Source Code Pro" panose="020B0509030403020204" charset="0"/>
                <a:cs typeface="Source Code Pro" panose="020B0509030403020204" charset="0"/>
              </a:rPr>
              <a:t>    </a:t>
            </a:r>
            <a:r>
              <a:rPr lang="en-US" altLang="zh-CN" sz="1000" b="0" dirty="0">
                <a:solidFill>
                  <a:srgbClr val="E66533"/>
                </a:solidFill>
                <a:effectLst/>
                <a:latin typeface="Source Code Pro" panose="020B0509030403020204" charset="0"/>
                <a:cs typeface="Source Code Pro" panose="020B0509030403020204" charset="0"/>
              </a:rPr>
              <a:t>struct</a:t>
            </a:r>
            <a:r>
              <a:rPr lang="en-US" altLang="zh-CN" sz="1000" b="0" dirty="0">
                <a:solidFill>
                  <a:srgbClr val="E4B781"/>
                </a:solidFill>
                <a:effectLst/>
                <a:latin typeface="Source Code Pro" panose="020B0509030403020204" charset="0"/>
                <a:cs typeface="Source Code Pro" panose="020B0509030403020204" charset="0"/>
              </a:rPr>
              <a:t> </a:t>
            </a:r>
            <a:r>
              <a:rPr lang="en-US" altLang="zh-CN" sz="1000" b="0" dirty="0" err="1">
                <a:solidFill>
                  <a:srgbClr val="D67E5C"/>
                </a:solidFill>
                <a:effectLst/>
                <a:latin typeface="Source Code Pro" panose="020B0509030403020204" charset="0"/>
                <a:cs typeface="Source Code Pro" panose="020B0509030403020204" charset="0"/>
              </a:rPr>
              <a:t>rt_device</a:t>
            </a:r>
            <a:r>
              <a:rPr lang="en-US" altLang="zh-CN" sz="1000" b="0" dirty="0">
                <a:solidFill>
                  <a:srgbClr val="E4B781"/>
                </a:solidFill>
                <a:effectLst/>
                <a:latin typeface="Source Code Pro" panose="020B0509030403020204" charset="0"/>
                <a:cs typeface="Source Code Pro" panose="020B0509030403020204" charset="0"/>
              </a:rPr>
              <a:t> </a:t>
            </a:r>
            <a:r>
              <a:rPr lang="en-US" altLang="zh-CN" sz="1000" b="1" dirty="0">
                <a:solidFill>
                  <a:srgbClr val="DF769B"/>
                </a:solidFill>
                <a:effectLst/>
                <a:latin typeface="Source Code Pro" panose="020B0509030403020204" charset="0"/>
                <a:cs typeface="Source Code Pro" panose="020B0509030403020204" charset="0"/>
              </a:rPr>
              <a:t>*</a:t>
            </a:r>
            <a:r>
              <a:rPr lang="en-US" altLang="zh-CN" sz="1000" b="0" dirty="0">
                <a:solidFill>
                  <a:srgbClr val="E4B781"/>
                </a:solidFill>
                <a:effectLst/>
                <a:latin typeface="Source Code Pro" panose="020B0509030403020204" charset="0"/>
                <a:cs typeface="Source Code Pro" panose="020B0509030403020204" charset="0"/>
              </a:rPr>
              <a:t>device</a:t>
            </a:r>
            <a:r>
              <a:rPr lang="en-US" altLang="zh-CN" sz="1000" b="1" dirty="0">
                <a:solidFill>
                  <a:srgbClr val="C5C2D6"/>
                </a:solidFill>
                <a:effectLst/>
                <a:latin typeface="Source Code Pro" panose="020B0509030403020204" charset="0"/>
                <a:cs typeface="Source Code Pro" panose="020B0509030403020204" charset="0"/>
              </a:rPr>
              <a:t>;</a:t>
            </a:r>
            <a:endParaRPr lang="en-US" altLang="zh-CN" sz="1000" b="0" dirty="0">
              <a:solidFill>
                <a:srgbClr val="C5C2D6"/>
              </a:solidFill>
              <a:effectLst/>
              <a:latin typeface="Source Code Pro" panose="020B0509030403020204" charset="0"/>
              <a:cs typeface="Source Code Pro" panose="020B0509030403020204" charset="0"/>
            </a:endParaRPr>
          </a:p>
          <a:p>
            <a:r>
              <a:rPr lang="en-US" altLang="zh-CN" sz="1000" b="0" dirty="0">
                <a:solidFill>
                  <a:srgbClr val="E4B781"/>
                </a:solidFill>
                <a:effectLst/>
                <a:latin typeface="Source Code Pro" panose="020B0509030403020204" charset="0"/>
                <a:cs typeface="Source Code Pro" panose="020B0509030403020204" charset="0"/>
              </a:rPr>
              <a:t>    </a:t>
            </a:r>
            <a:r>
              <a:rPr lang="en-US" altLang="zh-CN" sz="1000" b="0" dirty="0">
                <a:solidFill>
                  <a:srgbClr val="D5971A"/>
                </a:solidFill>
                <a:effectLst/>
                <a:latin typeface="Source Code Pro" panose="020B0509030403020204" charset="0"/>
                <a:cs typeface="Source Code Pro" panose="020B0509030403020204" charset="0"/>
              </a:rPr>
              <a:t>RT_ASSERT</a:t>
            </a:r>
            <a:r>
              <a:rPr lang="en-US" altLang="zh-CN" sz="1000" b="0" dirty="0">
                <a:solidFill>
                  <a:srgbClr val="C5C2D6"/>
                </a:solidFill>
                <a:effectLst/>
                <a:latin typeface="Source Code Pro" panose="020B0509030403020204" charset="0"/>
                <a:cs typeface="Source Code Pro" panose="020B0509030403020204" charset="0"/>
              </a:rPr>
              <a:t>(</a:t>
            </a:r>
            <a:r>
              <a:rPr lang="en-US" altLang="zh-CN" sz="1000" b="1" dirty="0">
                <a:solidFill>
                  <a:srgbClr val="E4B781"/>
                </a:solidFill>
                <a:effectLst/>
                <a:latin typeface="Source Code Pro" panose="020B0509030403020204" charset="0"/>
                <a:cs typeface="Source Code Pro" panose="020B0509030403020204" charset="0"/>
              </a:rPr>
              <a:t>dev</a:t>
            </a:r>
            <a:r>
              <a:rPr lang="en-US" altLang="zh-CN" sz="1000" b="0" dirty="0">
                <a:solidFill>
                  <a:srgbClr val="E4B781"/>
                </a:solidFill>
                <a:effectLst/>
                <a:latin typeface="Source Code Pro" panose="020B0509030403020204" charset="0"/>
                <a:cs typeface="Source Code Pro" panose="020B0509030403020204" charset="0"/>
              </a:rPr>
              <a:t> </a:t>
            </a:r>
            <a:r>
              <a:rPr lang="en-US" altLang="zh-CN" sz="1000" b="1" dirty="0">
                <a:solidFill>
                  <a:srgbClr val="DF769B"/>
                </a:solidFill>
                <a:effectLst/>
                <a:latin typeface="Source Code Pro" panose="020B0509030403020204" charset="0"/>
                <a:cs typeface="Source Code Pro" panose="020B0509030403020204" charset="0"/>
              </a:rPr>
              <a:t>!=</a:t>
            </a:r>
            <a:r>
              <a:rPr lang="en-US" altLang="zh-CN" sz="1000" b="0" dirty="0">
                <a:solidFill>
                  <a:srgbClr val="E4B781"/>
                </a:solidFill>
                <a:effectLst/>
                <a:latin typeface="Source Code Pro" panose="020B0509030403020204" charset="0"/>
                <a:cs typeface="Source Code Pro" panose="020B0509030403020204" charset="0"/>
              </a:rPr>
              <a:t> </a:t>
            </a:r>
            <a:r>
              <a:rPr lang="en-US" altLang="zh-CN" sz="1000" b="0" dirty="0">
                <a:solidFill>
                  <a:srgbClr val="D5971A"/>
                </a:solidFill>
                <a:effectLst/>
                <a:latin typeface="Source Code Pro" panose="020B0509030403020204" charset="0"/>
                <a:cs typeface="Source Code Pro" panose="020B0509030403020204" charset="0"/>
              </a:rPr>
              <a:t>RT_NULL</a:t>
            </a:r>
            <a:r>
              <a:rPr lang="en-US" altLang="zh-CN" sz="1000" b="0" dirty="0">
                <a:solidFill>
                  <a:srgbClr val="C5C2D6"/>
                </a:solidFill>
                <a:effectLst/>
                <a:latin typeface="Source Code Pro" panose="020B0509030403020204" charset="0"/>
                <a:cs typeface="Source Code Pro" panose="020B0509030403020204" charset="0"/>
              </a:rPr>
              <a:t>)</a:t>
            </a:r>
            <a:r>
              <a:rPr lang="en-US" altLang="zh-CN" sz="1000" b="1" dirty="0">
                <a:solidFill>
                  <a:srgbClr val="C5C2D6"/>
                </a:solidFill>
                <a:effectLst/>
                <a:latin typeface="Source Code Pro" panose="020B0509030403020204" charset="0"/>
                <a:cs typeface="Source Code Pro" panose="020B0509030403020204" charset="0"/>
              </a:rPr>
              <a:t>;</a:t>
            </a:r>
            <a:endParaRPr lang="en-US" altLang="zh-CN" sz="1000" b="0" dirty="0">
              <a:solidFill>
                <a:srgbClr val="C5C2D6"/>
              </a:solidFill>
              <a:effectLst/>
              <a:latin typeface="Source Code Pro" panose="020B0509030403020204" charset="0"/>
              <a:cs typeface="Source Code Pro" panose="020B0509030403020204" charset="0"/>
            </a:endParaRPr>
          </a:p>
          <a:p>
            <a:br>
              <a:rPr lang="en-US" altLang="zh-CN" sz="1000" b="0" dirty="0">
                <a:solidFill>
                  <a:srgbClr val="C5C2D6"/>
                </a:solidFill>
                <a:effectLst/>
                <a:latin typeface="Source Code Pro" panose="020B0509030403020204" charset="0"/>
                <a:cs typeface="Source Code Pro" panose="020B0509030403020204" charset="0"/>
              </a:rPr>
            </a:br>
            <a:r>
              <a:rPr lang="en-US" altLang="zh-CN" sz="1000" b="0" dirty="0">
                <a:solidFill>
                  <a:srgbClr val="E4B781"/>
                </a:solidFill>
                <a:effectLst/>
                <a:latin typeface="Source Code Pro" panose="020B0509030403020204" charset="0"/>
                <a:cs typeface="Source Code Pro" panose="020B0509030403020204" charset="0"/>
              </a:rPr>
              <a:t>    device </a:t>
            </a:r>
            <a:r>
              <a:rPr lang="en-US" altLang="zh-CN" sz="1000" b="1" dirty="0">
                <a:solidFill>
                  <a:srgbClr val="DF769B"/>
                </a:solidFill>
                <a:effectLst/>
                <a:latin typeface="Source Code Pro" panose="020B0509030403020204" charset="0"/>
                <a:cs typeface="Source Code Pro" panose="020B0509030403020204" charset="0"/>
              </a:rPr>
              <a:t>=</a:t>
            </a:r>
            <a:r>
              <a:rPr lang="en-US" altLang="zh-CN" sz="1000" b="0" dirty="0">
                <a:solidFill>
                  <a:srgbClr val="E4B781"/>
                </a:solidFill>
                <a:effectLst/>
                <a:latin typeface="Source Code Pro" panose="020B0509030403020204" charset="0"/>
                <a:cs typeface="Source Code Pro" panose="020B0509030403020204" charset="0"/>
              </a:rPr>
              <a:t> </a:t>
            </a:r>
            <a:r>
              <a:rPr lang="en-US" altLang="zh-CN" sz="1000" b="1" dirty="0">
                <a:solidFill>
                  <a:srgbClr val="DF769B"/>
                </a:solidFill>
                <a:effectLst/>
                <a:latin typeface="Source Code Pro" panose="020B0509030403020204" charset="0"/>
                <a:cs typeface="Source Code Pro" panose="020B0509030403020204" charset="0"/>
              </a:rPr>
              <a:t>&amp;</a:t>
            </a:r>
            <a:r>
              <a:rPr lang="en-US" altLang="zh-CN" sz="1000" b="0" dirty="0">
                <a:solidFill>
                  <a:srgbClr val="C5C2D6"/>
                </a:solidFill>
                <a:effectLst/>
                <a:latin typeface="Source Code Pro" panose="020B0509030403020204" charset="0"/>
                <a:cs typeface="Source Code Pro" panose="020B0509030403020204" charset="0"/>
              </a:rPr>
              <a:t>(</a:t>
            </a:r>
            <a:r>
              <a:rPr lang="en-US" altLang="zh-CN" sz="1000" b="1" dirty="0">
                <a:solidFill>
                  <a:srgbClr val="E4B781"/>
                </a:solidFill>
                <a:effectLst/>
                <a:latin typeface="Source Code Pro" panose="020B0509030403020204" charset="0"/>
                <a:cs typeface="Source Code Pro" panose="020B0509030403020204" charset="0"/>
              </a:rPr>
              <a:t>dev</a:t>
            </a:r>
            <a:r>
              <a:rPr lang="en-US" altLang="zh-CN" sz="1000" b="1" dirty="0">
                <a:solidFill>
                  <a:srgbClr val="DF769B"/>
                </a:solidFill>
                <a:effectLst/>
                <a:latin typeface="Source Code Pro" panose="020B0509030403020204" charset="0"/>
                <a:cs typeface="Source Code Pro" panose="020B0509030403020204" charset="0"/>
              </a:rPr>
              <a:t>-&gt;</a:t>
            </a:r>
            <a:r>
              <a:rPr lang="en-US" altLang="zh-CN" sz="1000" b="0" i="1" dirty="0">
                <a:solidFill>
                  <a:srgbClr val="E4B781"/>
                </a:solidFill>
                <a:effectLst/>
                <a:latin typeface="Source Code Pro" panose="020B0509030403020204" charset="0"/>
                <a:cs typeface="Source Code Pro" panose="020B0509030403020204" charset="0"/>
              </a:rPr>
              <a:t>parent</a:t>
            </a:r>
            <a:r>
              <a:rPr lang="en-US" altLang="zh-CN" sz="1000" b="0" dirty="0">
                <a:solidFill>
                  <a:srgbClr val="C5C2D6"/>
                </a:solidFill>
                <a:effectLst/>
                <a:latin typeface="Source Code Pro" panose="020B0509030403020204" charset="0"/>
                <a:cs typeface="Source Code Pro" panose="020B0509030403020204" charset="0"/>
              </a:rPr>
              <a:t>)</a:t>
            </a:r>
            <a:r>
              <a:rPr lang="en-US" altLang="zh-CN" sz="1000" b="1" dirty="0">
                <a:solidFill>
                  <a:srgbClr val="C5C2D6"/>
                </a:solidFill>
                <a:effectLst/>
                <a:latin typeface="Source Code Pro" panose="020B0509030403020204" charset="0"/>
                <a:cs typeface="Source Code Pro" panose="020B0509030403020204" charset="0"/>
              </a:rPr>
              <a:t>;</a:t>
            </a:r>
            <a:endParaRPr lang="en-US" altLang="zh-CN" sz="1000" b="0" dirty="0">
              <a:solidFill>
                <a:srgbClr val="C5C2D6"/>
              </a:solidFill>
              <a:effectLst/>
              <a:latin typeface="Source Code Pro" panose="020B0509030403020204" charset="0"/>
              <a:cs typeface="Source Code Pro" panose="020B0509030403020204" charset="0"/>
            </a:endParaRPr>
          </a:p>
          <a:p>
            <a:br>
              <a:rPr lang="en-US" altLang="zh-CN" sz="1000" b="0" dirty="0">
                <a:solidFill>
                  <a:srgbClr val="C5C2D6"/>
                </a:solidFill>
                <a:effectLst/>
                <a:latin typeface="Source Code Pro" panose="020B0509030403020204" charset="0"/>
                <a:cs typeface="Source Code Pro" panose="020B0509030403020204" charset="0"/>
              </a:rPr>
            </a:br>
            <a:r>
              <a:rPr lang="en-US" altLang="zh-CN" sz="1000" b="0" i="1" dirty="0">
                <a:solidFill>
                  <a:srgbClr val="716C93"/>
                </a:solidFill>
                <a:effectLst/>
                <a:latin typeface="Source Code Pro" panose="020B0509030403020204" charset="0"/>
                <a:cs typeface="Source Code Pro" panose="020B0509030403020204" charset="0"/>
              </a:rPr>
              <a:t>    /* set device type */</a:t>
            </a:r>
            <a:endParaRPr lang="en-US" altLang="zh-CN" sz="1000" b="0" dirty="0">
              <a:solidFill>
                <a:srgbClr val="C5C2D6"/>
              </a:solidFill>
              <a:effectLst/>
              <a:latin typeface="Source Code Pro" panose="020B0509030403020204" charset="0"/>
              <a:cs typeface="Source Code Pro" panose="020B0509030403020204" charset="0"/>
            </a:endParaRPr>
          </a:p>
          <a:p>
            <a:r>
              <a:rPr lang="en-US" altLang="zh-CN" sz="1000" b="0" dirty="0">
                <a:solidFill>
                  <a:srgbClr val="E4B781"/>
                </a:solidFill>
                <a:effectLst/>
                <a:latin typeface="Source Code Pro" panose="020B0509030403020204" charset="0"/>
                <a:cs typeface="Source Code Pro" panose="020B0509030403020204" charset="0"/>
              </a:rPr>
              <a:t>    device</a:t>
            </a:r>
            <a:r>
              <a:rPr lang="en-US" altLang="zh-CN" sz="1000" b="1" dirty="0">
                <a:solidFill>
                  <a:srgbClr val="DF769B"/>
                </a:solidFill>
                <a:effectLst/>
                <a:latin typeface="Source Code Pro" panose="020B0509030403020204" charset="0"/>
                <a:cs typeface="Source Code Pro" panose="020B0509030403020204" charset="0"/>
              </a:rPr>
              <a:t>-&gt;</a:t>
            </a:r>
            <a:r>
              <a:rPr lang="en-US" altLang="zh-CN" sz="1000" b="0" i="1" dirty="0">
                <a:solidFill>
                  <a:srgbClr val="E4B781"/>
                </a:solidFill>
                <a:effectLst/>
                <a:latin typeface="Source Code Pro" panose="020B0509030403020204" charset="0"/>
                <a:cs typeface="Source Code Pro" panose="020B0509030403020204" charset="0"/>
              </a:rPr>
              <a:t>type</a:t>
            </a:r>
            <a:r>
              <a:rPr lang="en-US" altLang="zh-CN" sz="1000" b="0" dirty="0">
                <a:solidFill>
                  <a:srgbClr val="E4B781"/>
                </a:solidFill>
                <a:effectLst/>
                <a:latin typeface="Source Code Pro" panose="020B0509030403020204" charset="0"/>
                <a:cs typeface="Source Code Pro" panose="020B0509030403020204" charset="0"/>
              </a:rPr>
              <a:t>    </a:t>
            </a:r>
            <a:r>
              <a:rPr lang="en-US" altLang="zh-CN" sz="1000" b="1" dirty="0">
                <a:solidFill>
                  <a:srgbClr val="DF769B"/>
                </a:solidFill>
                <a:effectLst/>
                <a:latin typeface="Source Code Pro" panose="020B0509030403020204" charset="0"/>
                <a:cs typeface="Source Code Pro" panose="020B0509030403020204" charset="0"/>
              </a:rPr>
              <a:t>=</a:t>
            </a:r>
            <a:r>
              <a:rPr lang="en-US" altLang="zh-CN" sz="1000" b="0" dirty="0">
                <a:solidFill>
                  <a:srgbClr val="E4B781"/>
                </a:solidFill>
                <a:effectLst/>
                <a:latin typeface="Source Code Pro" panose="020B0509030403020204" charset="0"/>
                <a:cs typeface="Source Code Pro" panose="020B0509030403020204" charset="0"/>
              </a:rPr>
              <a:t> </a:t>
            </a:r>
            <a:r>
              <a:rPr lang="en-US" altLang="zh-CN" sz="1000" b="0" dirty="0" err="1">
                <a:solidFill>
                  <a:srgbClr val="E4B781"/>
                </a:solidFill>
                <a:effectLst/>
                <a:latin typeface="Source Code Pro" panose="020B0509030403020204" charset="0"/>
                <a:cs typeface="Source Code Pro" panose="020B0509030403020204" charset="0"/>
              </a:rPr>
              <a:t>RT_Device_Class_SPIDevice</a:t>
            </a:r>
            <a:r>
              <a:rPr lang="en-US" altLang="zh-CN" sz="1000" b="1" dirty="0">
                <a:solidFill>
                  <a:srgbClr val="C5C2D6"/>
                </a:solidFill>
                <a:effectLst/>
                <a:latin typeface="Source Code Pro" panose="020B0509030403020204" charset="0"/>
                <a:cs typeface="Source Code Pro" panose="020B0509030403020204" charset="0"/>
              </a:rPr>
              <a:t>;</a:t>
            </a:r>
            <a:endParaRPr lang="en-US" altLang="zh-CN" sz="1000" b="0" dirty="0">
              <a:solidFill>
                <a:srgbClr val="C5C2D6"/>
              </a:solidFill>
              <a:effectLst/>
              <a:latin typeface="Source Code Pro" panose="020B0509030403020204" charset="0"/>
              <a:cs typeface="Source Code Pro" panose="020B0509030403020204" charset="0"/>
            </a:endParaRPr>
          </a:p>
          <a:p>
            <a:r>
              <a:rPr lang="en-US" altLang="zh-CN" sz="1000" b="0" dirty="0">
                <a:solidFill>
                  <a:srgbClr val="DF769B"/>
                </a:solidFill>
                <a:effectLst/>
                <a:latin typeface="Source Code Pro" panose="020B0509030403020204" charset="0"/>
                <a:cs typeface="Source Code Pro" panose="020B0509030403020204" charset="0"/>
              </a:rPr>
              <a:t>#ifdef</a:t>
            </a:r>
            <a:r>
              <a:rPr lang="en-US" altLang="zh-CN" sz="1000" b="0" dirty="0">
                <a:solidFill>
                  <a:srgbClr val="E4B781"/>
                </a:solidFill>
                <a:effectLst/>
                <a:latin typeface="Source Code Pro" panose="020B0509030403020204" charset="0"/>
                <a:cs typeface="Source Code Pro" panose="020B0509030403020204" charset="0"/>
              </a:rPr>
              <a:t> </a:t>
            </a:r>
            <a:r>
              <a:rPr lang="en-US" altLang="zh-CN" sz="1000" b="0" dirty="0">
                <a:solidFill>
                  <a:srgbClr val="D5971A"/>
                </a:solidFill>
                <a:effectLst/>
                <a:latin typeface="Source Code Pro" panose="020B0509030403020204" charset="0"/>
                <a:cs typeface="Source Code Pro" panose="020B0509030403020204" charset="0"/>
              </a:rPr>
              <a:t>RT_USING_DEVICE_OPS</a:t>
            </a:r>
            <a:endParaRPr lang="en-US" altLang="zh-CN" sz="1000" b="0" dirty="0">
              <a:solidFill>
                <a:srgbClr val="C5C2D6"/>
              </a:solidFill>
              <a:effectLst/>
              <a:latin typeface="Source Code Pro" panose="020B0509030403020204" charset="0"/>
              <a:cs typeface="Source Code Pro" panose="020B0509030403020204" charset="0"/>
            </a:endParaRPr>
          </a:p>
          <a:p>
            <a:r>
              <a:rPr lang="en-US" altLang="zh-CN" sz="1000" b="0" dirty="0">
                <a:solidFill>
                  <a:srgbClr val="E4B781"/>
                </a:solidFill>
                <a:effectLst/>
                <a:latin typeface="Source Code Pro" panose="020B0509030403020204" charset="0"/>
                <a:cs typeface="Source Code Pro" panose="020B0509030403020204" charset="0"/>
              </a:rPr>
              <a:t>    device</a:t>
            </a:r>
            <a:r>
              <a:rPr lang="en-US" altLang="zh-CN" sz="1000" b="1" dirty="0">
                <a:solidFill>
                  <a:srgbClr val="DF769B"/>
                </a:solidFill>
                <a:effectLst/>
                <a:latin typeface="Source Code Pro" panose="020B0509030403020204" charset="0"/>
                <a:cs typeface="Source Code Pro" panose="020B0509030403020204" charset="0"/>
              </a:rPr>
              <a:t>-&gt;</a:t>
            </a:r>
            <a:r>
              <a:rPr lang="en-US" altLang="zh-CN" sz="1000" b="0" i="1" dirty="0">
                <a:solidFill>
                  <a:srgbClr val="E4B781"/>
                </a:solidFill>
                <a:effectLst/>
                <a:latin typeface="Source Code Pro" panose="020B0509030403020204" charset="0"/>
                <a:cs typeface="Source Code Pro" panose="020B0509030403020204" charset="0"/>
              </a:rPr>
              <a:t>ops</a:t>
            </a:r>
            <a:r>
              <a:rPr lang="en-US" altLang="zh-CN" sz="1000" b="0" dirty="0">
                <a:solidFill>
                  <a:srgbClr val="E4B781"/>
                </a:solidFill>
                <a:effectLst/>
                <a:latin typeface="Source Code Pro" panose="020B0509030403020204" charset="0"/>
                <a:cs typeface="Source Code Pro" panose="020B0509030403020204" charset="0"/>
              </a:rPr>
              <a:t>     </a:t>
            </a:r>
            <a:r>
              <a:rPr lang="en-US" altLang="zh-CN" sz="1000" b="1" dirty="0">
                <a:solidFill>
                  <a:srgbClr val="DF769B"/>
                </a:solidFill>
                <a:effectLst/>
                <a:latin typeface="Source Code Pro" panose="020B0509030403020204" charset="0"/>
                <a:cs typeface="Source Code Pro" panose="020B0509030403020204" charset="0"/>
              </a:rPr>
              <a:t>=</a:t>
            </a:r>
            <a:r>
              <a:rPr lang="en-US" altLang="zh-CN" sz="1000" b="0" dirty="0">
                <a:solidFill>
                  <a:srgbClr val="E4B781"/>
                </a:solidFill>
                <a:effectLst/>
                <a:latin typeface="Source Code Pro" panose="020B0509030403020204" charset="0"/>
                <a:cs typeface="Source Code Pro" panose="020B0509030403020204" charset="0"/>
              </a:rPr>
              <a:t> </a:t>
            </a:r>
            <a:r>
              <a:rPr lang="en-US" altLang="zh-CN" sz="1000" b="1" dirty="0">
                <a:solidFill>
                  <a:srgbClr val="DF769B"/>
                </a:solidFill>
                <a:effectLst/>
                <a:latin typeface="Source Code Pro" panose="020B0509030403020204" charset="0"/>
                <a:cs typeface="Source Code Pro" panose="020B0509030403020204" charset="0"/>
              </a:rPr>
              <a:t>&amp;</a:t>
            </a:r>
            <a:r>
              <a:rPr lang="en-US" altLang="zh-CN" sz="1000" b="0" dirty="0" err="1">
                <a:solidFill>
                  <a:srgbClr val="E4B781"/>
                </a:solidFill>
                <a:effectLst/>
                <a:latin typeface="Source Code Pro" panose="020B0509030403020204" charset="0"/>
                <a:cs typeface="Source Code Pro" panose="020B0509030403020204" charset="0"/>
              </a:rPr>
              <a:t>spi_device_ops</a:t>
            </a:r>
            <a:r>
              <a:rPr lang="en-US" altLang="zh-CN" sz="1000" b="1" dirty="0">
                <a:solidFill>
                  <a:srgbClr val="C5C2D6"/>
                </a:solidFill>
                <a:effectLst/>
                <a:latin typeface="Source Code Pro" panose="020B0509030403020204" charset="0"/>
                <a:cs typeface="Source Code Pro" panose="020B0509030403020204" charset="0"/>
              </a:rPr>
              <a:t>;</a:t>
            </a:r>
            <a:endParaRPr lang="en-US" altLang="zh-CN" sz="1000" b="0" dirty="0">
              <a:solidFill>
                <a:srgbClr val="C5C2D6"/>
              </a:solidFill>
              <a:effectLst/>
              <a:latin typeface="Source Code Pro" panose="020B0509030403020204" charset="0"/>
              <a:cs typeface="Source Code Pro" panose="020B0509030403020204" charset="0"/>
            </a:endParaRPr>
          </a:p>
          <a:p>
            <a:r>
              <a:rPr lang="en-US" altLang="zh-CN" sz="1000" b="0" dirty="0">
                <a:solidFill>
                  <a:srgbClr val="DF769B"/>
                </a:solidFill>
                <a:effectLst/>
                <a:latin typeface="Source Code Pro" panose="020B0509030403020204" charset="0"/>
                <a:cs typeface="Source Code Pro" panose="020B0509030403020204" charset="0"/>
              </a:rPr>
              <a:t>#else</a:t>
            </a:r>
            <a:endParaRPr lang="en-US" altLang="zh-CN" sz="1000" b="0" dirty="0">
              <a:solidFill>
                <a:srgbClr val="C5C2D6"/>
              </a:solidFill>
              <a:effectLst/>
              <a:latin typeface="Source Code Pro" panose="020B0509030403020204" charset="0"/>
              <a:cs typeface="Source Code Pro" panose="020B0509030403020204" charset="0"/>
            </a:endParaRPr>
          </a:p>
          <a:p>
            <a:r>
              <a:rPr lang="en-US" altLang="zh-CN" sz="1000" b="0" dirty="0">
                <a:solidFill>
                  <a:srgbClr val="E4B781"/>
                </a:solidFill>
                <a:effectLst/>
                <a:latin typeface="Source Code Pro" panose="020B0509030403020204" charset="0"/>
                <a:cs typeface="Source Code Pro" panose="020B0509030403020204" charset="0"/>
              </a:rPr>
              <a:t>    device</a:t>
            </a:r>
            <a:r>
              <a:rPr lang="en-US" altLang="zh-CN" sz="1000" b="1" dirty="0">
                <a:solidFill>
                  <a:srgbClr val="DF769B"/>
                </a:solidFill>
                <a:effectLst/>
                <a:latin typeface="Source Code Pro" panose="020B0509030403020204" charset="0"/>
                <a:cs typeface="Source Code Pro" panose="020B0509030403020204" charset="0"/>
              </a:rPr>
              <a:t>-&gt;</a:t>
            </a:r>
            <a:r>
              <a:rPr lang="en-US" altLang="zh-CN" sz="1000" b="0" i="1" dirty="0" err="1">
                <a:solidFill>
                  <a:srgbClr val="E4B781"/>
                </a:solidFill>
                <a:effectLst/>
                <a:latin typeface="Source Code Pro" panose="020B0509030403020204" charset="0"/>
                <a:cs typeface="Source Code Pro" panose="020B0509030403020204" charset="0"/>
              </a:rPr>
              <a:t>init</a:t>
            </a:r>
            <a:r>
              <a:rPr lang="en-US" altLang="zh-CN" sz="1000" b="0" dirty="0">
                <a:solidFill>
                  <a:srgbClr val="E4B781"/>
                </a:solidFill>
                <a:effectLst/>
                <a:latin typeface="Source Code Pro" panose="020B0509030403020204" charset="0"/>
                <a:cs typeface="Source Code Pro" panose="020B0509030403020204" charset="0"/>
              </a:rPr>
              <a:t>    </a:t>
            </a:r>
            <a:r>
              <a:rPr lang="en-US" altLang="zh-CN" sz="1000" b="1" dirty="0">
                <a:solidFill>
                  <a:srgbClr val="DF769B"/>
                </a:solidFill>
                <a:effectLst/>
                <a:latin typeface="Source Code Pro" panose="020B0509030403020204" charset="0"/>
                <a:cs typeface="Source Code Pro" panose="020B0509030403020204" charset="0"/>
              </a:rPr>
              <a:t>=</a:t>
            </a:r>
            <a:r>
              <a:rPr lang="en-US" altLang="zh-CN" sz="1000" b="0" dirty="0">
                <a:solidFill>
                  <a:srgbClr val="E4B781"/>
                </a:solidFill>
                <a:effectLst/>
                <a:latin typeface="Source Code Pro" panose="020B0509030403020204" charset="0"/>
                <a:cs typeface="Source Code Pro" panose="020B0509030403020204" charset="0"/>
              </a:rPr>
              <a:t> RT_NULL</a:t>
            </a:r>
            <a:r>
              <a:rPr lang="en-US" altLang="zh-CN" sz="1000" b="1" dirty="0">
                <a:solidFill>
                  <a:srgbClr val="C5C2D6"/>
                </a:solidFill>
                <a:effectLst/>
                <a:latin typeface="Source Code Pro" panose="020B0509030403020204" charset="0"/>
                <a:cs typeface="Source Code Pro" panose="020B0509030403020204" charset="0"/>
              </a:rPr>
              <a:t>;</a:t>
            </a:r>
            <a:endParaRPr lang="en-US" altLang="zh-CN" sz="1000" b="0" dirty="0">
              <a:solidFill>
                <a:srgbClr val="C5C2D6"/>
              </a:solidFill>
              <a:effectLst/>
              <a:latin typeface="Source Code Pro" panose="020B0509030403020204" charset="0"/>
              <a:cs typeface="Source Code Pro" panose="020B0509030403020204" charset="0"/>
            </a:endParaRPr>
          </a:p>
          <a:p>
            <a:r>
              <a:rPr lang="en-US" altLang="zh-CN" sz="1000" b="0" dirty="0">
                <a:solidFill>
                  <a:srgbClr val="E4B781"/>
                </a:solidFill>
                <a:effectLst/>
                <a:latin typeface="Source Code Pro" panose="020B0509030403020204" charset="0"/>
                <a:cs typeface="Source Code Pro" panose="020B0509030403020204" charset="0"/>
              </a:rPr>
              <a:t>    device</a:t>
            </a:r>
            <a:r>
              <a:rPr lang="en-US" altLang="zh-CN" sz="1000" b="1" dirty="0">
                <a:solidFill>
                  <a:srgbClr val="DF769B"/>
                </a:solidFill>
                <a:effectLst/>
                <a:latin typeface="Source Code Pro" panose="020B0509030403020204" charset="0"/>
                <a:cs typeface="Source Code Pro" panose="020B0509030403020204" charset="0"/>
              </a:rPr>
              <a:t>-&gt;</a:t>
            </a:r>
            <a:r>
              <a:rPr lang="en-US" altLang="zh-CN" sz="1000" b="0" i="1" dirty="0">
                <a:solidFill>
                  <a:srgbClr val="E4B781"/>
                </a:solidFill>
                <a:effectLst/>
                <a:latin typeface="Source Code Pro" panose="020B0509030403020204" charset="0"/>
                <a:cs typeface="Source Code Pro" panose="020B0509030403020204" charset="0"/>
              </a:rPr>
              <a:t>open</a:t>
            </a:r>
            <a:r>
              <a:rPr lang="en-US" altLang="zh-CN" sz="1000" b="0" dirty="0">
                <a:solidFill>
                  <a:srgbClr val="E4B781"/>
                </a:solidFill>
                <a:effectLst/>
                <a:latin typeface="Source Code Pro" panose="020B0509030403020204" charset="0"/>
                <a:cs typeface="Source Code Pro" panose="020B0509030403020204" charset="0"/>
              </a:rPr>
              <a:t>    </a:t>
            </a:r>
            <a:r>
              <a:rPr lang="en-US" altLang="zh-CN" sz="1000" b="1" dirty="0">
                <a:solidFill>
                  <a:srgbClr val="DF769B"/>
                </a:solidFill>
                <a:effectLst/>
                <a:latin typeface="Source Code Pro" panose="020B0509030403020204" charset="0"/>
                <a:cs typeface="Source Code Pro" panose="020B0509030403020204" charset="0"/>
              </a:rPr>
              <a:t>=</a:t>
            </a:r>
            <a:r>
              <a:rPr lang="en-US" altLang="zh-CN" sz="1000" b="0" dirty="0">
                <a:solidFill>
                  <a:srgbClr val="E4B781"/>
                </a:solidFill>
                <a:effectLst/>
                <a:latin typeface="Source Code Pro" panose="020B0509030403020204" charset="0"/>
                <a:cs typeface="Source Code Pro" panose="020B0509030403020204" charset="0"/>
              </a:rPr>
              <a:t> RT_NULL</a:t>
            </a:r>
            <a:r>
              <a:rPr lang="en-US" altLang="zh-CN" sz="1000" b="1" dirty="0">
                <a:solidFill>
                  <a:srgbClr val="C5C2D6"/>
                </a:solidFill>
                <a:effectLst/>
                <a:latin typeface="Source Code Pro" panose="020B0509030403020204" charset="0"/>
                <a:cs typeface="Source Code Pro" panose="020B0509030403020204" charset="0"/>
              </a:rPr>
              <a:t>;</a:t>
            </a:r>
            <a:endParaRPr lang="en-US" altLang="zh-CN" sz="1000" b="0" dirty="0">
              <a:solidFill>
                <a:srgbClr val="C5C2D6"/>
              </a:solidFill>
              <a:effectLst/>
              <a:latin typeface="Source Code Pro" panose="020B0509030403020204" charset="0"/>
              <a:cs typeface="Source Code Pro" panose="020B0509030403020204" charset="0"/>
            </a:endParaRPr>
          </a:p>
          <a:p>
            <a:r>
              <a:rPr lang="en-US" altLang="zh-CN" sz="1000" b="0" dirty="0">
                <a:solidFill>
                  <a:srgbClr val="E4B781"/>
                </a:solidFill>
                <a:effectLst/>
                <a:latin typeface="Source Code Pro" panose="020B0509030403020204" charset="0"/>
                <a:cs typeface="Source Code Pro" panose="020B0509030403020204" charset="0"/>
              </a:rPr>
              <a:t>    device</a:t>
            </a:r>
            <a:r>
              <a:rPr lang="en-US" altLang="zh-CN" sz="1000" b="1" dirty="0">
                <a:solidFill>
                  <a:srgbClr val="DF769B"/>
                </a:solidFill>
                <a:effectLst/>
                <a:latin typeface="Source Code Pro" panose="020B0509030403020204" charset="0"/>
                <a:cs typeface="Source Code Pro" panose="020B0509030403020204" charset="0"/>
              </a:rPr>
              <a:t>-&gt;</a:t>
            </a:r>
            <a:r>
              <a:rPr lang="en-US" altLang="zh-CN" sz="1000" b="0" i="1" dirty="0">
                <a:solidFill>
                  <a:srgbClr val="E4B781"/>
                </a:solidFill>
                <a:effectLst/>
                <a:latin typeface="Source Code Pro" panose="020B0509030403020204" charset="0"/>
                <a:cs typeface="Source Code Pro" panose="020B0509030403020204" charset="0"/>
              </a:rPr>
              <a:t>close</a:t>
            </a:r>
            <a:r>
              <a:rPr lang="en-US" altLang="zh-CN" sz="1000" b="0" dirty="0">
                <a:solidFill>
                  <a:srgbClr val="E4B781"/>
                </a:solidFill>
                <a:effectLst/>
                <a:latin typeface="Source Code Pro" panose="020B0509030403020204" charset="0"/>
                <a:cs typeface="Source Code Pro" panose="020B0509030403020204" charset="0"/>
              </a:rPr>
              <a:t>   </a:t>
            </a:r>
            <a:r>
              <a:rPr lang="en-US" altLang="zh-CN" sz="1000" b="1" dirty="0">
                <a:solidFill>
                  <a:srgbClr val="DF769B"/>
                </a:solidFill>
                <a:effectLst/>
                <a:latin typeface="Source Code Pro" panose="020B0509030403020204" charset="0"/>
                <a:cs typeface="Source Code Pro" panose="020B0509030403020204" charset="0"/>
              </a:rPr>
              <a:t>=</a:t>
            </a:r>
            <a:r>
              <a:rPr lang="en-US" altLang="zh-CN" sz="1000" b="0" dirty="0">
                <a:solidFill>
                  <a:srgbClr val="E4B781"/>
                </a:solidFill>
                <a:effectLst/>
                <a:latin typeface="Source Code Pro" panose="020B0509030403020204" charset="0"/>
                <a:cs typeface="Source Code Pro" panose="020B0509030403020204" charset="0"/>
              </a:rPr>
              <a:t> RT_NULL</a:t>
            </a:r>
            <a:r>
              <a:rPr lang="en-US" altLang="zh-CN" sz="1000" b="1" dirty="0">
                <a:solidFill>
                  <a:srgbClr val="C5C2D6"/>
                </a:solidFill>
                <a:effectLst/>
                <a:latin typeface="Source Code Pro" panose="020B0509030403020204" charset="0"/>
                <a:cs typeface="Source Code Pro" panose="020B0509030403020204" charset="0"/>
              </a:rPr>
              <a:t>;</a:t>
            </a:r>
            <a:endParaRPr lang="en-US" altLang="zh-CN" sz="1000" b="0" dirty="0">
              <a:solidFill>
                <a:srgbClr val="C5C2D6"/>
              </a:solidFill>
              <a:effectLst/>
              <a:latin typeface="Source Code Pro" panose="020B0509030403020204" charset="0"/>
              <a:cs typeface="Source Code Pro" panose="020B0509030403020204" charset="0"/>
            </a:endParaRPr>
          </a:p>
          <a:p>
            <a:r>
              <a:rPr lang="en-US" altLang="zh-CN" sz="1000" b="0" dirty="0">
                <a:solidFill>
                  <a:srgbClr val="E4B781"/>
                </a:solidFill>
                <a:effectLst/>
                <a:latin typeface="Source Code Pro" panose="020B0509030403020204" charset="0"/>
                <a:cs typeface="Source Code Pro" panose="020B0509030403020204" charset="0"/>
              </a:rPr>
              <a:t>    device</a:t>
            </a:r>
            <a:r>
              <a:rPr lang="en-US" altLang="zh-CN" sz="1000" b="1" dirty="0">
                <a:solidFill>
                  <a:srgbClr val="DF769B"/>
                </a:solidFill>
                <a:effectLst/>
                <a:latin typeface="Source Code Pro" panose="020B0509030403020204" charset="0"/>
                <a:cs typeface="Source Code Pro" panose="020B0509030403020204" charset="0"/>
              </a:rPr>
              <a:t>-&gt;</a:t>
            </a:r>
            <a:r>
              <a:rPr lang="en-US" altLang="zh-CN" sz="1000" b="0" i="1" dirty="0">
                <a:solidFill>
                  <a:srgbClr val="E4B781"/>
                </a:solidFill>
                <a:effectLst/>
                <a:latin typeface="Source Code Pro" panose="020B0509030403020204" charset="0"/>
                <a:cs typeface="Source Code Pro" panose="020B0509030403020204" charset="0"/>
              </a:rPr>
              <a:t>read</a:t>
            </a:r>
            <a:r>
              <a:rPr lang="en-US" altLang="zh-CN" sz="1000" b="0" dirty="0">
                <a:solidFill>
                  <a:srgbClr val="E4B781"/>
                </a:solidFill>
                <a:effectLst/>
                <a:latin typeface="Source Code Pro" panose="020B0509030403020204" charset="0"/>
                <a:cs typeface="Source Code Pro" panose="020B0509030403020204" charset="0"/>
              </a:rPr>
              <a:t>    </a:t>
            </a:r>
            <a:r>
              <a:rPr lang="en-US" altLang="zh-CN" sz="1000" b="1" dirty="0">
                <a:solidFill>
                  <a:srgbClr val="DF769B"/>
                </a:solidFill>
                <a:effectLst/>
                <a:latin typeface="Source Code Pro" panose="020B0509030403020204" charset="0"/>
                <a:cs typeface="Source Code Pro" panose="020B0509030403020204" charset="0"/>
              </a:rPr>
              <a:t>=</a:t>
            </a:r>
            <a:r>
              <a:rPr lang="en-US" altLang="zh-CN" sz="1000" b="0" dirty="0">
                <a:solidFill>
                  <a:srgbClr val="E4B781"/>
                </a:solidFill>
                <a:effectLst/>
                <a:latin typeface="Source Code Pro" panose="020B0509030403020204" charset="0"/>
                <a:cs typeface="Source Code Pro" panose="020B0509030403020204" charset="0"/>
              </a:rPr>
              <a:t> _</a:t>
            </a:r>
            <a:r>
              <a:rPr lang="en-US" altLang="zh-CN" sz="1000" b="0" dirty="0" err="1">
                <a:solidFill>
                  <a:srgbClr val="E4B781"/>
                </a:solidFill>
                <a:effectLst/>
                <a:latin typeface="Source Code Pro" panose="020B0509030403020204" charset="0"/>
                <a:cs typeface="Source Code Pro" panose="020B0509030403020204" charset="0"/>
              </a:rPr>
              <a:t>spidev_device_read</a:t>
            </a:r>
            <a:r>
              <a:rPr lang="en-US" altLang="zh-CN" sz="1000" b="1" dirty="0">
                <a:solidFill>
                  <a:srgbClr val="C5C2D6"/>
                </a:solidFill>
                <a:effectLst/>
                <a:latin typeface="Source Code Pro" panose="020B0509030403020204" charset="0"/>
                <a:cs typeface="Source Code Pro" panose="020B0509030403020204" charset="0"/>
              </a:rPr>
              <a:t>;</a:t>
            </a:r>
            <a:endParaRPr lang="en-US" altLang="zh-CN" sz="1000" b="0" dirty="0">
              <a:solidFill>
                <a:srgbClr val="C5C2D6"/>
              </a:solidFill>
              <a:effectLst/>
              <a:latin typeface="Source Code Pro" panose="020B0509030403020204" charset="0"/>
              <a:cs typeface="Source Code Pro" panose="020B0509030403020204" charset="0"/>
            </a:endParaRPr>
          </a:p>
          <a:p>
            <a:r>
              <a:rPr lang="en-US" altLang="zh-CN" sz="1000" b="0" dirty="0">
                <a:solidFill>
                  <a:srgbClr val="E4B781"/>
                </a:solidFill>
                <a:effectLst/>
                <a:latin typeface="Source Code Pro" panose="020B0509030403020204" charset="0"/>
                <a:cs typeface="Source Code Pro" panose="020B0509030403020204" charset="0"/>
              </a:rPr>
              <a:t>    device</a:t>
            </a:r>
            <a:r>
              <a:rPr lang="en-US" altLang="zh-CN" sz="1000" b="1" dirty="0">
                <a:solidFill>
                  <a:srgbClr val="DF769B"/>
                </a:solidFill>
                <a:effectLst/>
                <a:latin typeface="Source Code Pro" panose="020B0509030403020204" charset="0"/>
                <a:cs typeface="Source Code Pro" panose="020B0509030403020204" charset="0"/>
              </a:rPr>
              <a:t>-&gt;</a:t>
            </a:r>
            <a:r>
              <a:rPr lang="en-US" altLang="zh-CN" sz="1000" b="0" i="1" dirty="0">
                <a:solidFill>
                  <a:srgbClr val="E4B781"/>
                </a:solidFill>
                <a:effectLst/>
                <a:latin typeface="Source Code Pro" panose="020B0509030403020204" charset="0"/>
                <a:cs typeface="Source Code Pro" panose="020B0509030403020204" charset="0"/>
              </a:rPr>
              <a:t>write</a:t>
            </a:r>
            <a:r>
              <a:rPr lang="en-US" altLang="zh-CN" sz="1000" b="0" dirty="0">
                <a:solidFill>
                  <a:srgbClr val="E4B781"/>
                </a:solidFill>
                <a:effectLst/>
                <a:latin typeface="Source Code Pro" panose="020B0509030403020204" charset="0"/>
                <a:cs typeface="Source Code Pro" panose="020B0509030403020204" charset="0"/>
              </a:rPr>
              <a:t>   </a:t>
            </a:r>
            <a:r>
              <a:rPr lang="en-US" altLang="zh-CN" sz="1000" b="1" dirty="0">
                <a:solidFill>
                  <a:srgbClr val="DF769B"/>
                </a:solidFill>
                <a:effectLst/>
                <a:latin typeface="Source Code Pro" panose="020B0509030403020204" charset="0"/>
                <a:cs typeface="Source Code Pro" panose="020B0509030403020204" charset="0"/>
              </a:rPr>
              <a:t>=</a:t>
            </a:r>
            <a:r>
              <a:rPr lang="en-US" altLang="zh-CN" sz="1000" b="0" dirty="0">
                <a:solidFill>
                  <a:srgbClr val="E4B781"/>
                </a:solidFill>
                <a:effectLst/>
                <a:latin typeface="Source Code Pro" panose="020B0509030403020204" charset="0"/>
                <a:cs typeface="Source Code Pro" panose="020B0509030403020204" charset="0"/>
              </a:rPr>
              <a:t> _</a:t>
            </a:r>
            <a:r>
              <a:rPr lang="en-US" altLang="zh-CN" sz="1000" b="0" dirty="0" err="1">
                <a:solidFill>
                  <a:srgbClr val="E4B781"/>
                </a:solidFill>
                <a:effectLst/>
                <a:latin typeface="Source Code Pro" panose="020B0509030403020204" charset="0"/>
                <a:cs typeface="Source Code Pro" panose="020B0509030403020204" charset="0"/>
              </a:rPr>
              <a:t>spidev_device_write</a:t>
            </a:r>
            <a:r>
              <a:rPr lang="en-US" altLang="zh-CN" sz="1000" b="1" dirty="0">
                <a:solidFill>
                  <a:srgbClr val="C5C2D6"/>
                </a:solidFill>
                <a:effectLst/>
                <a:latin typeface="Source Code Pro" panose="020B0509030403020204" charset="0"/>
                <a:cs typeface="Source Code Pro" panose="020B0509030403020204" charset="0"/>
              </a:rPr>
              <a:t>;</a:t>
            </a:r>
            <a:endParaRPr lang="en-US" altLang="zh-CN" sz="1000" b="0" dirty="0">
              <a:solidFill>
                <a:srgbClr val="C5C2D6"/>
              </a:solidFill>
              <a:effectLst/>
              <a:latin typeface="Source Code Pro" panose="020B0509030403020204" charset="0"/>
              <a:cs typeface="Source Code Pro" panose="020B0509030403020204" charset="0"/>
            </a:endParaRPr>
          </a:p>
          <a:p>
            <a:r>
              <a:rPr lang="en-US" altLang="zh-CN" sz="1000" b="0" dirty="0">
                <a:solidFill>
                  <a:srgbClr val="E4B781"/>
                </a:solidFill>
                <a:effectLst/>
                <a:latin typeface="Source Code Pro" panose="020B0509030403020204" charset="0"/>
                <a:cs typeface="Source Code Pro" panose="020B0509030403020204" charset="0"/>
              </a:rPr>
              <a:t>    device</a:t>
            </a:r>
            <a:r>
              <a:rPr lang="en-US" altLang="zh-CN" sz="1000" b="1" dirty="0">
                <a:solidFill>
                  <a:srgbClr val="DF769B"/>
                </a:solidFill>
                <a:effectLst/>
                <a:latin typeface="Source Code Pro" panose="020B0509030403020204" charset="0"/>
                <a:cs typeface="Source Code Pro" panose="020B0509030403020204" charset="0"/>
              </a:rPr>
              <a:t>-&gt;</a:t>
            </a:r>
            <a:r>
              <a:rPr lang="en-US" altLang="zh-CN" sz="1000" b="0" i="1" dirty="0">
                <a:solidFill>
                  <a:srgbClr val="E4B781"/>
                </a:solidFill>
                <a:effectLst/>
                <a:latin typeface="Source Code Pro" panose="020B0509030403020204" charset="0"/>
                <a:cs typeface="Source Code Pro" panose="020B0509030403020204" charset="0"/>
              </a:rPr>
              <a:t>control</a:t>
            </a:r>
            <a:r>
              <a:rPr lang="en-US" altLang="zh-CN" sz="1000" b="0" dirty="0">
                <a:solidFill>
                  <a:srgbClr val="E4B781"/>
                </a:solidFill>
                <a:effectLst/>
                <a:latin typeface="Source Code Pro" panose="020B0509030403020204" charset="0"/>
                <a:cs typeface="Source Code Pro" panose="020B0509030403020204" charset="0"/>
              </a:rPr>
              <a:t> </a:t>
            </a:r>
            <a:r>
              <a:rPr lang="en-US" altLang="zh-CN" sz="1000" b="1" dirty="0">
                <a:solidFill>
                  <a:srgbClr val="DF769B"/>
                </a:solidFill>
                <a:effectLst/>
                <a:latin typeface="Source Code Pro" panose="020B0509030403020204" charset="0"/>
                <a:cs typeface="Source Code Pro" panose="020B0509030403020204" charset="0"/>
              </a:rPr>
              <a:t>=</a:t>
            </a:r>
            <a:r>
              <a:rPr lang="en-US" altLang="zh-CN" sz="1000" b="0" dirty="0">
                <a:solidFill>
                  <a:srgbClr val="E4B781"/>
                </a:solidFill>
                <a:effectLst/>
                <a:latin typeface="Source Code Pro" panose="020B0509030403020204" charset="0"/>
                <a:cs typeface="Source Code Pro" panose="020B0509030403020204" charset="0"/>
              </a:rPr>
              <a:t> _</a:t>
            </a:r>
            <a:r>
              <a:rPr lang="en-US" altLang="zh-CN" sz="1000" b="0" dirty="0" err="1">
                <a:solidFill>
                  <a:srgbClr val="E4B781"/>
                </a:solidFill>
                <a:effectLst/>
                <a:latin typeface="Source Code Pro" panose="020B0509030403020204" charset="0"/>
                <a:cs typeface="Source Code Pro" panose="020B0509030403020204" charset="0"/>
              </a:rPr>
              <a:t>spidev_device_control</a:t>
            </a:r>
            <a:r>
              <a:rPr lang="en-US" altLang="zh-CN" sz="1000" b="1" dirty="0">
                <a:solidFill>
                  <a:srgbClr val="C5C2D6"/>
                </a:solidFill>
                <a:effectLst/>
                <a:latin typeface="Source Code Pro" panose="020B0509030403020204" charset="0"/>
                <a:cs typeface="Source Code Pro" panose="020B0509030403020204" charset="0"/>
              </a:rPr>
              <a:t>;</a:t>
            </a:r>
            <a:endParaRPr lang="en-US" altLang="zh-CN" sz="1000" b="0" dirty="0">
              <a:solidFill>
                <a:srgbClr val="C5C2D6"/>
              </a:solidFill>
              <a:effectLst/>
              <a:latin typeface="Source Code Pro" panose="020B0509030403020204" charset="0"/>
              <a:cs typeface="Source Code Pro" panose="020B0509030403020204" charset="0"/>
            </a:endParaRPr>
          </a:p>
          <a:p>
            <a:r>
              <a:rPr lang="en-US" altLang="zh-CN" sz="1000" b="0" dirty="0">
                <a:solidFill>
                  <a:srgbClr val="DF769B"/>
                </a:solidFill>
                <a:effectLst/>
                <a:latin typeface="Source Code Pro" panose="020B0509030403020204" charset="0"/>
                <a:cs typeface="Source Code Pro" panose="020B0509030403020204" charset="0"/>
              </a:rPr>
              <a:t>#endif</a:t>
            </a:r>
            <a:endParaRPr lang="en-US" altLang="zh-CN" sz="1000" b="0" dirty="0">
              <a:solidFill>
                <a:srgbClr val="C5C2D6"/>
              </a:solidFill>
              <a:effectLst/>
              <a:latin typeface="Source Code Pro" panose="020B0509030403020204" charset="0"/>
              <a:cs typeface="Source Code Pro" panose="020B0509030403020204" charset="0"/>
            </a:endParaRPr>
          </a:p>
          <a:p>
            <a:br>
              <a:rPr lang="en-US" altLang="zh-CN" sz="1000" b="0" dirty="0">
                <a:solidFill>
                  <a:srgbClr val="C5C2D6"/>
                </a:solidFill>
                <a:effectLst/>
                <a:latin typeface="Source Code Pro" panose="020B0509030403020204" charset="0"/>
                <a:cs typeface="Source Code Pro" panose="020B0509030403020204" charset="0"/>
              </a:rPr>
            </a:br>
            <a:r>
              <a:rPr lang="en-US" altLang="zh-CN" sz="1000" b="0" i="1" dirty="0">
                <a:solidFill>
                  <a:srgbClr val="716C93"/>
                </a:solidFill>
                <a:effectLst/>
                <a:latin typeface="Source Code Pro" panose="020B0509030403020204" charset="0"/>
                <a:cs typeface="Source Code Pro" panose="020B0509030403020204" charset="0"/>
              </a:rPr>
              <a:t>    /* register to device manager */</a:t>
            </a:r>
            <a:endParaRPr lang="en-US" altLang="zh-CN" sz="1000" b="0" dirty="0">
              <a:solidFill>
                <a:srgbClr val="C5C2D6"/>
              </a:solidFill>
              <a:effectLst/>
              <a:latin typeface="Source Code Pro" panose="020B0509030403020204" charset="0"/>
              <a:cs typeface="Source Code Pro" panose="020B0509030403020204" charset="0"/>
            </a:endParaRPr>
          </a:p>
          <a:p>
            <a:r>
              <a:rPr lang="en-US" altLang="zh-CN" sz="1000" b="0" dirty="0">
                <a:solidFill>
                  <a:srgbClr val="E4B781"/>
                </a:solidFill>
                <a:effectLst/>
                <a:latin typeface="Source Code Pro" panose="020B0509030403020204" charset="0"/>
                <a:cs typeface="Source Code Pro" panose="020B0509030403020204" charset="0"/>
              </a:rPr>
              <a:t>    </a:t>
            </a:r>
            <a:r>
              <a:rPr lang="en-US" altLang="zh-CN" sz="1000" b="1" dirty="0">
                <a:solidFill>
                  <a:srgbClr val="DF769B"/>
                </a:solidFill>
                <a:effectLst/>
                <a:latin typeface="Source Code Pro" panose="020B0509030403020204" charset="0"/>
                <a:cs typeface="Source Code Pro" panose="020B0509030403020204" charset="0"/>
              </a:rPr>
              <a:t>return</a:t>
            </a:r>
            <a:r>
              <a:rPr lang="en-US" altLang="zh-CN" sz="1000" b="0" dirty="0">
                <a:solidFill>
                  <a:srgbClr val="E4B781"/>
                </a:solidFill>
                <a:effectLst/>
                <a:latin typeface="Source Code Pro" panose="020B0509030403020204" charset="0"/>
                <a:cs typeface="Source Code Pro" panose="020B0509030403020204" charset="0"/>
              </a:rPr>
              <a:t> </a:t>
            </a:r>
            <a:r>
              <a:rPr lang="en-US" altLang="zh-CN" sz="1000" b="0" dirty="0" err="1">
                <a:solidFill>
                  <a:srgbClr val="16A3B6"/>
                </a:solidFill>
                <a:effectLst/>
                <a:latin typeface="Source Code Pro" panose="020B0509030403020204" charset="0"/>
                <a:cs typeface="Source Code Pro" panose="020B0509030403020204" charset="0"/>
              </a:rPr>
              <a:t>rt_device_register</a:t>
            </a:r>
            <a:r>
              <a:rPr lang="en-US" altLang="zh-CN" sz="1000" b="0" dirty="0">
                <a:solidFill>
                  <a:srgbClr val="C5C2D6"/>
                </a:solidFill>
                <a:effectLst/>
                <a:latin typeface="Source Code Pro" panose="020B0509030403020204" charset="0"/>
                <a:cs typeface="Source Code Pro" panose="020B0509030403020204" charset="0"/>
              </a:rPr>
              <a:t>(</a:t>
            </a:r>
            <a:r>
              <a:rPr lang="en-US" altLang="zh-CN" sz="1000" b="0" dirty="0">
                <a:solidFill>
                  <a:srgbClr val="E4B781"/>
                </a:solidFill>
                <a:effectLst/>
                <a:latin typeface="Source Code Pro" panose="020B0509030403020204" charset="0"/>
                <a:cs typeface="Source Code Pro" panose="020B0509030403020204" charset="0"/>
              </a:rPr>
              <a:t>device</a:t>
            </a:r>
            <a:r>
              <a:rPr lang="en-US" altLang="zh-CN" sz="1000" b="1" dirty="0">
                <a:solidFill>
                  <a:srgbClr val="C5C2D6"/>
                </a:solidFill>
                <a:effectLst/>
                <a:latin typeface="Source Code Pro" panose="020B0509030403020204" charset="0"/>
                <a:cs typeface="Source Code Pro" panose="020B0509030403020204" charset="0"/>
              </a:rPr>
              <a:t>,</a:t>
            </a:r>
            <a:r>
              <a:rPr lang="en-US" altLang="zh-CN" sz="1000" b="0" dirty="0">
                <a:solidFill>
                  <a:srgbClr val="E4B781"/>
                </a:solidFill>
                <a:effectLst/>
                <a:latin typeface="Source Code Pro" panose="020B0509030403020204" charset="0"/>
                <a:cs typeface="Source Code Pro" panose="020B0509030403020204" charset="0"/>
              </a:rPr>
              <a:t> </a:t>
            </a:r>
            <a:r>
              <a:rPr lang="en-US" altLang="zh-CN" sz="1000" b="1" dirty="0">
                <a:solidFill>
                  <a:srgbClr val="E4B781"/>
                </a:solidFill>
                <a:effectLst/>
                <a:latin typeface="Source Code Pro" panose="020B0509030403020204" charset="0"/>
                <a:cs typeface="Source Code Pro" panose="020B0509030403020204" charset="0"/>
              </a:rPr>
              <a:t>name</a:t>
            </a:r>
            <a:r>
              <a:rPr lang="en-US" altLang="zh-CN" sz="1000" b="1" dirty="0">
                <a:solidFill>
                  <a:srgbClr val="C5C2D6"/>
                </a:solidFill>
                <a:effectLst/>
                <a:latin typeface="Source Code Pro" panose="020B0509030403020204" charset="0"/>
                <a:cs typeface="Source Code Pro" panose="020B0509030403020204" charset="0"/>
              </a:rPr>
              <a:t>,</a:t>
            </a:r>
            <a:r>
              <a:rPr lang="en-US" altLang="zh-CN" sz="1000" b="0" dirty="0">
                <a:solidFill>
                  <a:srgbClr val="E4B781"/>
                </a:solidFill>
                <a:effectLst/>
                <a:latin typeface="Source Code Pro" panose="020B0509030403020204" charset="0"/>
                <a:cs typeface="Source Code Pro" panose="020B0509030403020204" charset="0"/>
              </a:rPr>
              <a:t> </a:t>
            </a:r>
            <a:r>
              <a:rPr lang="en-US" altLang="zh-CN" sz="1000" b="0" dirty="0">
                <a:solidFill>
                  <a:srgbClr val="D5971A"/>
                </a:solidFill>
                <a:effectLst/>
                <a:latin typeface="Source Code Pro" panose="020B0509030403020204" charset="0"/>
                <a:cs typeface="Source Code Pro" panose="020B0509030403020204" charset="0"/>
              </a:rPr>
              <a:t>RT_DEVICE_FLAG_RDWR</a:t>
            </a:r>
            <a:r>
              <a:rPr lang="en-US" altLang="zh-CN" sz="1000" b="0" dirty="0">
                <a:solidFill>
                  <a:srgbClr val="C5C2D6"/>
                </a:solidFill>
                <a:effectLst/>
                <a:latin typeface="Source Code Pro" panose="020B0509030403020204" charset="0"/>
                <a:cs typeface="Source Code Pro" panose="020B0509030403020204" charset="0"/>
              </a:rPr>
              <a:t>)</a:t>
            </a:r>
            <a:r>
              <a:rPr lang="en-US" altLang="zh-CN" sz="1000" b="1" dirty="0">
                <a:solidFill>
                  <a:srgbClr val="C5C2D6"/>
                </a:solidFill>
                <a:effectLst/>
                <a:latin typeface="Source Code Pro" panose="020B0509030403020204" charset="0"/>
                <a:cs typeface="Source Code Pro" panose="020B0509030403020204" charset="0"/>
              </a:rPr>
              <a:t>;</a:t>
            </a:r>
            <a:endParaRPr lang="en-US" altLang="zh-CN" sz="1000" b="0" dirty="0">
              <a:solidFill>
                <a:srgbClr val="C5C2D6"/>
              </a:solidFill>
              <a:effectLst/>
              <a:latin typeface="Source Code Pro" panose="020B0509030403020204" charset="0"/>
              <a:cs typeface="Source Code Pro" panose="020B0509030403020204" charset="0"/>
            </a:endParaRPr>
          </a:p>
          <a:p>
            <a:r>
              <a:rPr lang="en-US" altLang="zh-CN" sz="1000" b="0" dirty="0">
                <a:solidFill>
                  <a:srgbClr val="C5C2D6"/>
                </a:solidFill>
                <a:effectLst/>
                <a:latin typeface="Source Code Pro" panose="020B0509030403020204" charset="0"/>
                <a:cs typeface="Source Code Pro" panose="020B0509030403020204" charset="0"/>
              </a:rPr>
              <a:t>}</a:t>
            </a:r>
            <a:endParaRPr lang="en-US" altLang="zh-CN" sz="1000" b="0" dirty="0">
              <a:solidFill>
                <a:srgbClr val="C5C2D6"/>
              </a:solidFill>
              <a:effectLst/>
              <a:latin typeface="Source Code Pro" panose="020B0509030403020204" charset="0"/>
              <a:cs typeface="Source Code Pro" panose="020B0509030403020204" charset="0"/>
            </a:endParaRPr>
          </a:p>
          <a:p>
            <a:endParaRPr lang="zh-CN" altLang="en-US" sz="1000" dirty="0">
              <a:latin typeface="Source Code Pro" panose="020B0509030403020204" charset="0"/>
              <a:cs typeface="Source Code Pro" panose="020B050903040302020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096008" y="3000652"/>
            <a:ext cx="5745480" cy="39382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ClrTx/>
              <a:buSzTx/>
              <a:buNone/>
            </a:pPr>
            <a:r>
              <a:rPr lang="en-US" altLang="zh-CN" sz="1000" dirty="0" err="1">
                <a:solidFill>
                  <a:srgbClr val="D67E5C"/>
                </a:solidFill>
                <a:effectLst/>
                <a:latin typeface="Source Code Pro" panose="020B0509030403020204" charset="0"/>
                <a:cs typeface="Source Code Pro" panose="020B0509030403020204" charset="0"/>
              </a:rPr>
              <a:t>rt_err_t rt_</a:t>
            </a:r>
            <a:r>
              <a:rPr lang="en-US" altLang="zh-CN" sz="1000" b="0" dirty="0" err="1">
                <a:solidFill>
                  <a:srgbClr val="D67E5C"/>
                </a:solidFill>
                <a:effectLst/>
                <a:latin typeface="Source Code Pro" panose="020B0509030403020204" charset="0"/>
                <a:cs typeface="Source Code Pro" panose="020B0509030403020204" charset="0"/>
              </a:rPr>
              <a:t>spi_bus_device_init(struct rt_spi_bus </a:t>
            </a:r>
            <a:r>
              <a:rPr lang="en-US" altLang="zh-CN" sz="1000" dirty="0" err="1">
                <a:solidFill>
                  <a:srgbClr val="D67E5C"/>
                </a:solidFill>
                <a:effectLst/>
                <a:latin typeface="Source Code Pro" panose="020B0509030403020204" charset="0"/>
                <a:cs typeface="Source Code Pro" panose="020B0509030403020204" charset="0"/>
              </a:rPr>
              <a:t>*bus,</a:t>
            </a:r>
            <a:r>
              <a:rPr lang="en-US" altLang="zh-CN" sz="1000" b="0" dirty="0" err="1">
                <a:solidFill>
                  <a:srgbClr val="D67E5C"/>
                </a:solidFill>
                <a:effectLst/>
                <a:latin typeface="Source Code Pro" panose="020B0509030403020204" charset="0"/>
                <a:cs typeface="Source Code Pro" panose="020B0509030403020204" charset="0"/>
              </a:rPr>
              <a:t> const char </a:t>
            </a:r>
            <a:r>
              <a:rPr lang="en-US" altLang="zh-CN" sz="1000" dirty="0" err="1">
                <a:solidFill>
                  <a:srgbClr val="D67E5C"/>
                </a:solidFill>
                <a:effectLst/>
                <a:latin typeface="Source Code Pro" panose="020B0509030403020204" charset="0"/>
                <a:cs typeface="Source Code Pro" panose="020B0509030403020204" charset="0"/>
              </a:rPr>
              <a:t>*name</a:t>
            </a:r>
            <a:r>
              <a:rPr lang="en-US" altLang="zh-CN" sz="1000" b="0" dirty="0" err="1">
                <a:solidFill>
                  <a:srgbClr val="D67E5C"/>
                </a:solidFill>
                <a:effectLst/>
                <a:latin typeface="Source Code Pro" panose="020B0509030403020204" charset="0"/>
                <a:cs typeface="Source Code Pro" panose="020B0509030403020204" charset="0"/>
              </a:rPr>
              <a:t>)</a:t>
            </a:r>
            <a:endParaRPr lang="en-US" altLang="zh-CN" sz="1000" b="0" dirty="0" err="1">
              <a:solidFill>
                <a:srgbClr val="D67E5C"/>
              </a:solidFill>
              <a:effectLst/>
              <a:latin typeface="Source Code Pro" panose="020B0509030403020204" charset="0"/>
              <a:cs typeface="Source Code Pro" panose="020B0509030403020204" charset="0"/>
            </a:endParaRPr>
          </a:p>
          <a:p>
            <a:pPr algn="l">
              <a:buClrTx/>
              <a:buSzTx/>
              <a:buNone/>
            </a:pPr>
            <a:r>
              <a:rPr lang="en-US" altLang="zh-CN" sz="1000" b="0" dirty="0" err="1">
                <a:solidFill>
                  <a:srgbClr val="D67E5C"/>
                </a:solidFill>
                <a:effectLst/>
                <a:latin typeface="Source Code Pro" panose="020B0509030403020204" charset="0"/>
                <a:cs typeface="Source Code Pro" panose="020B0509030403020204" charset="0"/>
              </a:rPr>
              <a:t>{</a:t>
            </a:r>
            <a:endParaRPr lang="en-US" altLang="zh-CN" sz="1000" b="0" dirty="0" err="1">
              <a:solidFill>
                <a:srgbClr val="D67E5C"/>
              </a:solidFill>
              <a:effectLst/>
              <a:latin typeface="Source Code Pro" panose="020B0509030403020204" charset="0"/>
              <a:cs typeface="Source Code Pro" panose="020B0509030403020204" charset="0"/>
            </a:endParaRPr>
          </a:p>
          <a:p>
            <a:pPr algn="l">
              <a:buClrTx/>
              <a:buSzTx/>
              <a:buNone/>
            </a:pPr>
            <a:r>
              <a:rPr lang="en-US" altLang="zh-CN" sz="1000" b="0" dirty="0" err="1">
                <a:solidFill>
                  <a:srgbClr val="D67E5C"/>
                </a:solidFill>
                <a:effectLst/>
                <a:latin typeface="Source Code Pro" panose="020B0509030403020204" charset="0"/>
                <a:cs typeface="Source Code Pro" panose="020B0509030403020204" charset="0"/>
              </a:rPr>
              <a:t>    struct rt_device </a:t>
            </a:r>
            <a:r>
              <a:rPr lang="en-US" altLang="zh-CN" sz="1000" dirty="0" err="1">
                <a:solidFill>
                  <a:srgbClr val="D67E5C"/>
                </a:solidFill>
                <a:effectLst/>
                <a:latin typeface="Source Code Pro" panose="020B0509030403020204" charset="0"/>
                <a:cs typeface="Source Code Pro" panose="020B0509030403020204" charset="0"/>
              </a:rPr>
              <a:t>*</a:t>
            </a:r>
            <a:r>
              <a:rPr lang="en-US" altLang="zh-CN" sz="1000" b="0" dirty="0" err="1">
                <a:solidFill>
                  <a:srgbClr val="D67E5C"/>
                </a:solidFill>
                <a:effectLst/>
                <a:latin typeface="Source Code Pro" panose="020B0509030403020204" charset="0"/>
                <a:cs typeface="Source Code Pro" panose="020B0509030403020204" charset="0"/>
              </a:rPr>
              <a:t>device</a:t>
            </a:r>
            <a:r>
              <a:rPr lang="en-US" altLang="zh-CN" sz="1000" dirty="0" err="1">
                <a:solidFill>
                  <a:srgbClr val="D67E5C"/>
                </a:solidFill>
                <a:effectLst/>
                <a:latin typeface="Source Code Pro" panose="020B0509030403020204" charset="0"/>
                <a:cs typeface="Source Code Pro" panose="020B0509030403020204" charset="0"/>
              </a:rPr>
              <a:t>;</a:t>
            </a:r>
            <a:endParaRPr lang="en-US" altLang="zh-CN" sz="1000" b="0" dirty="0" err="1">
              <a:solidFill>
                <a:srgbClr val="D67E5C"/>
              </a:solidFill>
              <a:effectLst/>
              <a:latin typeface="Source Code Pro" panose="020B0509030403020204" charset="0"/>
              <a:cs typeface="Source Code Pro" panose="020B0509030403020204" charset="0"/>
            </a:endParaRPr>
          </a:p>
          <a:p>
            <a:pPr algn="l">
              <a:buClrTx/>
              <a:buSzTx/>
              <a:buNone/>
            </a:pPr>
            <a:r>
              <a:rPr lang="en-US" altLang="zh-CN" sz="1000" b="0" dirty="0" err="1">
                <a:solidFill>
                  <a:srgbClr val="D67E5C"/>
                </a:solidFill>
                <a:effectLst/>
                <a:latin typeface="Source Code Pro" panose="020B0509030403020204" charset="0"/>
                <a:cs typeface="Source Code Pro" panose="020B0509030403020204" charset="0"/>
              </a:rPr>
              <a:t>    RT_ASSERT(</a:t>
            </a:r>
            <a:r>
              <a:rPr lang="en-US" altLang="zh-CN" sz="1000" dirty="0" err="1">
                <a:solidFill>
                  <a:srgbClr val="D67E5C"/>
                </a:solidFill>
                <a:effectLst/>
                <a:latin typeface="Source Code Pro" panose="020B0509030403020204" charset="0"/>
                <a:cs typeface="Source Code Pro" panose="020B0509030403020204" charset="0"/>
              </a:rPr>
              <a:t>bus</a:t>
            </a:r>
            <a:r>
              <a:rPr lang="en-US" altLang="zh-CN" sz="1000" b="0" dirty="0" err="1">
                <a:solidFill>
                  <a:srgbClr val="D67E5C"/>
                </a:solidFill>
                <a:effectLst/>
                <a:latin typeface="Source Code Pro" panose="020B0509030403020204" charset="0"/>
                <a:cs typeface="Source Code Pro" panose="020B0509030403020204" charset="0"/>
              </a:rPr>
              <a:t> </a:t>
            </a:r>
            <a:r>
              <a:rPr lang="en-US" altLang="zh-CN" sz="1000" dirty="0" err="1">
                <a:solidFill>
                  <a:srgbClr val="D67E5C"/>
                </a:solidFill>
                <a:effectLst/>
                <a:latin typeface="Source Code Pro" panose="020B0509030403020204" charset="0"/>
                <a:cs typeface="Source Code Pro" panose="020B0509030403020204" charset="0"/>
              </a:rPr>
              <a:t>!=</a:t>
            </a:r>
            <a:r>
              <a:rPr lang="en-US" altLang="zh-CN" sz="1000" b="0" dirty="0" err="1">
                <a:solidFill>
                  <a:srgbClr val="D67E5C"/>
                </a:solidFill>
                <a:effectLst/>
                <a:latin typeface="Source Code Pro" panose="020B0509030403020204" charset="0"/>
                <a:cs typeface="Source Code Pro" panose="020B0509030403020204" charset="0"/>
              </a:rPr>
              <a:t> RT_NULL)</a:t>
            </a:r>
            <a:r>
              <a:rPr lang="en-US" altLang="zh-CN" sz="1000" dirty="0" err="1">
                <a:solidFill>
                  <a:srgbClr val="D67E5C"/>
                </a:solidFill>
                <a:effectLst/>
                <a:latin typeface="Source Code Pro" panose="020B0509030403020204" charset="0"/>
                <a:cs typeface="Source Code Pro" panose="020B0509030403020204" charset="0"/>
              </a:rPr>
              <a:t>;</a:t>
            </a:r>
            <a:endParaRPr lang="en-US" altLang="zh-CN" sz="1000" b="0" dirty="0" err="1">
              <a:solidFill>
                <a:srgbClr val="D67E5C"/>
              </a:solidFill>
              <a:effectLst/>
              <a:latin typeface="Source Code Pro" panose="020B0509030403020204" charset="0"/>
              <a:cs typeface="Source Code Pro" panose="020B0509030403020204" charset="0"/>
            </a:endParaRPr>
          </a:p>
          <a:p>
            <a:pPr algn="l">
              <a:buClrTx/>
              <a:buSzTx/>
              <a:buNone/>
            </a:pPr>
            <a:br>
              <a:rPr lang="en-US" altLang="zh-CN" sz="1000" b="0" dirty="0" err="1">
                <a:solidFill>
                  <a:srgbClr val="D67E5C"/>
                </a:solidFill>
                <a:effectLst/>
                <a:latin typeface="Source Code Pro" panose="020B0509030403020204" charset="0"/>
                <a:cs typeface="Source Code Pro" panose="020B0509030403020204" charset="0"/>
              </a:rPr>
            </a:br>
            <a:r>
              <a:rPr lang="en-US" altLang="zh-CN" sz="1000" b="0" dirty="0" err="1">
                <a:solidFill>
                  <a:srgbClr val="D67E5C"/>
                </a:solidFill>
                <a:effectLst/>
                <a:latin typeface="Source Code Pro" panose="020B0509030403020204" charset="0"/>
                <a:cs typeface="Source Code Pro" panose="020B0509030403020204" charset="0"/>
              </a:rPr>
              <a:t>    device </a:t>
            </a:r>
            <a:r>
              <a:rPr lang="en-US" altLang="zh-CN" sz="1000" dirty="0" err="1">
                <a:solidFill>
                  <a:srgbClr val="D67E5C"/>
                </a:solidFill>
                <a:effectLst/>
                <a:latin typeface="Source Code Pro" panose="020B0509030403020204" charset="0"/>
                <a:cs typeface="Source Code Pro" panose="020B0509030403020204" charset="0"/>
              </a:rPr>
              <a:t>=</a:t>
            </a:r>
            <a:r>
              <a:rPr lang="en-US" altLang="zh-CN" sz="1000" b="0" dirty="0" err="1">
                <a:solidFill>
                  <a:srgbClr val="D67E5C"/>
                </a:solidFill>
                <a:effectLst/>
                <a:latin typeface="Source Code Pro" panose="020B0509030403020204" charset="0"/>
                <a:cs typeface="Source Code Pro" panose="020B0509030403020204" charset="0"/>
              </a:rPr>
              <a:t> </a:t>
            </a:r>
            <a:r>
              <a:rPr lang="en-US" altLang="zh-CN" sz="1000" dirty="0" err="1">
                <a:solidFill>
                  <a:srgbClr val="D67E5C"/>
                </a:solidFill>
                <a:effectLst/>
                <a:latin typeface="Source Code Pro" panose="020B0509030403020204" charset="0"/>
                <a:cs typeface="Source Code Pro" panose="020B0509030403020204" charset="0"/>
              </a:rPr>
              <a:t>&amp;bus-&gt;</a:t>
            </a:r>
            <a:r>
              <a:rPr lang="en-US" altLang="zh-CN" sz="1000" b="0" dirty="0" err="1">
                <a:solidFill>
                  <a:srgbClr val="D67E5C"/>
                </a:solidFill>
                <a:effectLst/>
                <a:latin typeface="Source Code Pro" panose="020B0509030403020204" charset="0"/>
                <a:cs typeface="Source Code Pro" panose="020B0509030403020204" charset="0"/>
              </a:rPr>
              <a:t>parent</a:t>
            </a:r>
            <a:r>
              <a:rPr lang="en-US" altLang="zh-CN" sz="1000" dirty="0" err="1">
                <a:solidFill>
                  <a:srgbClr val="D67E5C"/>
                </a:solidFill>
                <a:effectLst/>
                <a:latin typeface="Source Code Pro" panose="020B0509030403020204" charset="0"/>
                <a:cs typeface="Source Code Pro" panose="020B0509030403020204" charset="0"/>
              </a:rPr>
              <a:t>;</a:t>
            </a:r>
            <a:endParaRPr lang="en-US" altLang="zh-CN" sz="1000" b="0" dirty="0" err="1">
              <a:solidFill>
                <a:srgbClr val="D67E5C"/>
              </a:solidFill>
              <a:effectLst/>
              <a:latin typeface="Source Code Pro" panose="020B0509030403020204" charset="0"/>
              <a:cs typeface="Source Code Pro" panose="020B0509030403020204" charset="0"/>
            </a:endParaRPr>
          </a:p>
          <a:p>
            <a:pPr algn="l">
              <a:buClrTx/>
              <a:buSzTx/>
              <a:buNone/>
            </a:pPr>
            <a:br>
              <a:rPr lang="en-US" altLang="zh-CN" sz="1000" b="0" dirty="0" err="1">
                <a:solidFill>
                  <a:srgbClr val="D67E5C"/>
                </a:solidFill>
                <a:effectLst/>
                <a:latin typeface="Source Code Pro" panose="020B0509030403020204" charset="0"/>
                <a:cs typeface="Source Code Pro" panose="020B0509030403020204" charset="0"/>
              </a:rPr>
            </a:br>
            <a:r>
              <a:rPr lang="en-US" altLang="zh-CN" sz="1000" b="0" dirty="0" err="1">
                <a:solidFill>
                  <a:srgbClr val="D67E5C"/>
                </a:solidFill>
                <a:effectLst/>
                <a:latin typeface="Source Code Pro" panose="020B0509030403020204" charset="0"/>
                <a:cs typeface="Source Code Pro" panose="020B0509030403020204" charset="0"/>
              </a:rPr>
              <a:t>    /* set device type */</a:t>
            </a:r>
            <a:endParaRPr lang="en-US" altLang="zh-CN" sz="1000" b="0" dirty="0" err="1">
              <a:solidFill>
                <a:srgbClr val="D67E5C"/>
              </a:solidFill>
              <a:effectLst/>
              <a:latin typeface="Source Code Pro" panose="020B0509030403020204" charset="0"/>
              <a:cs typeface="Source Code Pro" panose="020B0509030403020204" charset="0"/>
            </a:endParaRPr>
          </a:p>
          <a:p>
            <a:pPr algn="l">
              <a:buClrTx/>
              <a:buSzTx/>
              <a:buNone/>
            </a:pPr>
            <a:r>
              <a:rPr lang="en-US" altLang="zh-CN" sz="1000" b="0" dirty="0" err="1">
                <a:solidFill>
                  <a:srgbClr val="D67E5C"/>
                </a:solidFill>
                <a:effectLst/>
                <a:latin typeface="Source Code Pro" panose="020B0509030403020204" charset="0"/>
                <a:cs typeface="Source Code Pro" panose="020B0509030403020204" charset="0"/>
              </a:rPr>
              <a:t>    device</a:t>
            </a:r>
            <a:r>
              <a:rPr lang="en-US" altLang="zh-CN" sz="1000" dirty="0" err="1">
                <a:solidFill>
                  <a:srgbClr val="D67E5C"/>
                </a:solidFill>
                <a:effectLst/>
                <a:latin typeface="Source Code Pro" panose="020B0509030403020204" charset="0"/>
                <a:cs typeface="Source Code Pro" panose="020B0509030403020204" charset="0"/>
              </a:rPr>
              <a:t>-&gt;</a:t>
            </a:r>
            <a:r>
              <a:rPr lang="en-US" altLang="zh-CN" sz="1000" b="0" dirty="0" err="1">
                <a:solidFill>
                  <a:srgbClr val="D67E5C"/>
                </a:solidFill>
                <a:effectLst/>
                <a:latin typeface="Source Code Pro" panose="020B0509030403020204" charset="0"/>
                <a:cs typeface="Source Code Pro" panose="020B0509030403020204" charset="0"/>
              </a:rPr>
              <a:t>type    </a:t>
            </a:r>
            <a:r>
              <a:rPr lang="en-US" altLang="zh-CN" sz="1000" dirty="0" err="1">
                <a:solidFill>
                  <a:srgbClr val="D67E5C"/>
                </a:solidFill>
                <a:effectLst/>
                <a:latin typeface="Source Code Pro" panose="020B0509030403020204" charset="0"/>
                <a:cs typeface="Source Code Pro" panose="020B0509030403020204" charset="0"/>
              </a:rPr>
              <a:t>=</a:t>
            </a:r>
            <a:r>
              <a:rPr lang="en-US" altLang="zh-CN" sz="1000" b="0" dirty="0" err="1">
                <a:solidFill>
                  <a:srgbClr val="D67E5C"/>
                </a:solidFill>
                <a:effectLst/>
                <a:latin typeface="Source Code Pro" panose="020B0509030403020204" charset="0"/>
                <a:cs typeface="Source Code Pro" panose="020B0509030403020204" charset="0"/>
              </a:rPr>
              <a:t> RT_Device_Class_SPIBUS</a:t>
            </a:r>
            <a:r>
              <a:rPr lang="en-US" altLang="zh-CN" sz="1000" dirty="0" err="1">
                <a:solidFill>
                  <a:srgbClr val="D67E5C"/>
                </a:solidFill>
                <a:effectLst/>
                <a:latin typeface="Source Code Pro" panose="020B0509030403020204" charset="0"/>
                <a:cs typeface="Source Code Pro" panose="020B0509030403020204" charset="0"/>
              </a:rPr>
              <a:t>;</a:t>
            </a:r>
            <a:endParaRPr lang="en-US" altLang="zh-CN" sz="1000" b="0" dirty="0" err="1">
              <a:solidFill>
                <a:srgbClr val="D67E5C"/>
              </a:solidFill>
              <a:effectLst/>
              <a:latin typeface="Source Code Pro" panose="020B0509030403020204" charset="0"/>
              <a:cs typeface="Source Code Pro" panose="020B0509030403020204" charset="0"/>
            </a:endParaRPr>
          </a:p>
          <a:p>
            <a:pPr algn="l">
              <a:buClrTx/>
              <a:buSzTx/>
              <a:buNone/>
            </a:pPr>
            <a:r>
              <a:rPr lang="en-US" altLang="zh-CN" sz="1000" b="0" dirty="0" err="1">
                <a:solidFill>
                  <a:srgbClr val="D67E5C"/>
                </a:solidFill>
                <a:effectLst/>
                <a:latin typeface="Source Code Pro" panose="020B0509030403020204" charset="0"/>
                <a:cs typeface="Source Code Pro" panose="020B0509030403020204" charset="0"/>
              </a:rPr>
              <a:t>    /* initialize device interface */</a:t>
            </a:r>
            <a:endParaRPr lang="en-US" altLang="zh-CN" sz="1000" b="0" dirty="0" err="1">
              <a:solidFill>
                <a:srgbClr val="D67E5C"/>
              </a:solidFill>
              <a:effectLst/>
              <a:latin typeface="Source Code Pro" panose="020B0509030403020204" charset="0"/>
              <a:cs typeface="Source Code Pro" panose="020B0509030403020204" charset="0"/>
            </a:endParaRPr>
          </a:p>
          <a:p>
            <a:pPr algn="l">
              <a:buClrTx/>
              <a:buSzTx/>
              <a:buNone/>
            </a:pPr>
            <a:r>
              <a:rPr lang="en-US" altLang="zh-CN" sz="1000" b="0" dirty="0" err="1">
                <a:solidFill>
                  <a:srgbClr val="D67E5C"/>
                </a:solidFill>
                <a:effectLst/>
                <a:latin typeface="Source Code Pro" panose="020B0509030403020204" charset="0"/>
                <a:cs typeface="Source Code Pro" panose="020B0509030403020204" charset="0"/>
              </a:rPr>
              <a:t>#ifdef RT_USING_DEVICE_OPS</a:t>
            </a:r>
            <a:endParaRPr lang="en-US" altLang="zh-CN" sz="1000" b="0" dirty="0" err="1">
              <a:solidFill>
                <a:srgbClr val="D67E5C"/>
              </a:solidFill>
              <a:effectLst/>
              <a:latin typeface="Source Code Pro" panose="020B0509030403020204" charset="0"/>
              <a:cs typeface="Source Code Pro" panose="020B0509030403020204" charset="0"/>
            </a:endParaRPr>
          </a:p>
          <a:p>
            <a:pPr algn="l">
              <a:buClrTx/>
              <a:buSzTx/>
              <a:buNone/>
            </a:pPr>
            <a:r>
              <a:rPr lang="en-US" altLang="zh-CN" sz="1000" b="0" dirty="0" err="1">
                <a:solidFill>
                  <a:srgbClr val="D67E5C"/>
                </a:solidFill>
                <a:effectLst/>
                <a:latin typeface="Source Code Pro" panose="020B0509030403020204" charset="0"/>
                <a:cs typeface="Source Code Pro" panose="020B0509030403020204" charset="0"/>
              </a:rPr>
              <a:t>    device</a:t>
            </a:r>
            <a:r>
              <a:rPr lang="en-US" altLang="zh-CN" sz="1000" dirty="0" err="1">
                <a:solidFill>
                  <a:srgbClr val="D67E5C"/>
                </a:solidFill>
                <a:effectLst/>
                <a:latin typeface="Source Code Pro" panose="020B0509030403020204" charset="0"/>
                <a:cs typeface="Source Code Pro" panose="020B0509030403020204" charset="0"/>
              </a:rPr>
              <a:t>-&gt;</a:t>
            </a:r>
            <a:r>
              <a:rPr lang="en-US" altLang="zh-CN" sz="1000" b="0" dirty="0" err="1">
                <a:solidFill>
                  <a:srgbClr val="D67E5C"/>
                </a:solidFill>
                <a:effectLst/>
                <a:latin typeface="Source Code Pro" panose="020B0509030403020204" charset="0"/>
                <a:cs typeface="Source Code Pro" panose="020B0509030403020204" charset="0"/>
              </a:rPr>
              <a:t>ops     </a:t>
            </a:r>
            <a:r>
              <a:rPr lang="en-US" altLang="zh-CN" sz="1000" dirty="0" err="1">
                <a:solidFill>
                  <a:srgbClr val="D67E5C"/>
                </a:solidFill>
                <a:effectLst/>
                <a:latin typeface="Source Code Pro" panose="020B0509030403020204" charset="0"/>
                <a:cs typeface="Source Code Pro" panose="020B0509030403020204" charset="0"/>
              </a:rPr>
              <a:t>=</a:t>
            </a:r>
            <a:r>
              <a:rPr lang="en-US" altLang="zh-CN" sz="1000" b="0" dirty="0" err="1">
                <a:solidFill>
                  <a:srgbClr val="D67E5C"/>
                </a:solidFill>
                <a:effectLst/>
                <a:latin typeface="Source Code Pro" panose="020B0509030403020204" charset="0"/>
                <a:cs typeface="Source Code Pro" panose="020B0509030403020204" charset="0"/>
              </a:rPr>
              <a:t> </a:t>
            </a:r>
            <a:r>
              <a:rPr lang="en-US" altLang="zh-CN" sz="1000" dirty="0" err="1">
                <a:solidFill>
                  <a:srgbClr val="D67E5C"/>
                </a:solidFill>
                <a:effectLst/>
                <a:latin typeface="Source Code Pro" panose="020B0509030403020204" charset="0"/>
                <a:cs typeface="Source Code Pro" panose="020B0509030403020204" charset="0"/>
              </a:rPr>
              <a:t>&amp;</a:t>
            </a:r>
            <a:r>
              <a:rPr lang="en-US" altLang="zh-CN" sz="1000" b="0" dirty="0" err="1">
                <a:solidFill>
                  <a:srgbClr val="D67E5C"/>
                </a:solidFill>
                <a:effectLst/>
                <a:latin typeface="Source Code Pro" panose="020B0509030403020204" charset="0"/>
                <a:cs typeface="Source Code Pro" panose="020B0509030403020204" charset="0"/>
              </a:rPr>
              <a:t>spi_bus_ops</a:t>
            </a:r>
            <a:r>
              <a:rPr lang="en-US" altLang="zh-CN" sz="1000" dirty="0" err="1">
                <a:solidFill>
                  <a:srgbClr val="D67E5C"/>
                </a:solidFill>
                <a:effectLst/>
                <a:latin typeface="Source Code Pro" panose="020B0509030403020204" charset="0"/>
                <a:cs typeface="Source Code Pro" panose="020B0509030403020204" charset="0"/>
              </a:rPr>
              <a:t>;</a:t>
            </a:r>
            <a:endParaRPr lang="en-US" altLang="zh-CN" sz="1000" b="0" dirty="0" err="1">
              <a:solidFill>
                <a:srgbClr val="D67E5C"/>
              </a:solidFill>
              <a:effectLst/>
              <a:latin typeface="Source Code Pro" panose="020B0509030403020204" charset="0"/>
              <a:cs typeface="Source Code Pro" panose="020B0509030403020204" charset="0"/>
            </a:endParaRPr>
          </a:p>
          <a:p>
            <a:pPr algn="l">
              <a:buClrTx/>
              <a:buSzTx/>
              <a:buNone/>
            </a:pPr>
            <a:r>
              <a:rPr lang="en-US" altLang="zh-CN" sz="1000" b="0" dirty="0" err="1">
                <a:solidFill>
                  <a:srgbClr val="D67E5C"/>
                </a:solidFill>
                <a:effectLst/>
                <a:latin typeface="Source Code Pro" panose="020B0509030403020204" charset="0"/>
                <a:cs typeface="Source Code Pro" panose="020B0509030403020204" charset="0"/>
              </a:rPr>
              <a:t>#else</a:t>
            </a:r>
            <a:endParaRPr lang="en-US" altLang="zh-CN" sz="1000" b="0" dirty="0" err="1">
              <a:solidFill>
                <a:srgbClr val="D67E5C"/>
              </a:solidFill>
              <a:effectLst/>
              <a:latin typeface="Source Code Pro" panose="020B0509030403020204" charset="0"/>
              <a:cs typeface="Source Code Pro" panose="020B0509030403020204" charset="0"/>
            </a:endParaRPr>
          </a:p>
          <a:p>
            <a:pPr algn="l">
              <a:buClrTx/>
              <a:buSzTx/>
              <a:buNone/>
            </a:pPr>
            <a:r>
              <a:rPr lang="en-US" altLang="zh-CN" sz="1000" b="0" dirty="0" err="1">
                <a:solidFill>
                  <a:srgbClr val="D67E5C"/>
                </a:solidFill>
                <a:effectLst/>
                <a:latin typeface="Source Code Pro" panose="020B0509030403020204" charset="0"/>
                <a:cs typeface="Source Code Pro" panose="020B0509030403020204" charset="0"/>
              </a:rPr>
              <a:t>    device</a:t>
            </a:r>
            <a:r>
              <a:rPr lang="en-US" altLang="zh-CN" sz="1000" dirty="0" err="1">
                <a:solidFill>
                  <a:srgbClr val="D67E5C"/>
                </a:solidFill>
                <a:effectLst/>
                <a:latin typeface="Source Code Pro" panose="020B0509030403020204" charset="0"/>
                <a:cs typeface="Source Code Pro" panose="020B0509030403020204" charset="0"/>
              </a:rPr>
              <a:t>-&gt;</a:t>
            </a:r>
            <a:r>
              <a:rPr lang="en-US" altLang="zh-CN" sz="1000" b="0" dirty="0" err="1">
                <a:solidFill>
                  <a:srgbClr val="D67E5C"/>
                </a:solidFill>
                <a:effectLst/>
                <a:latin typeface="Source Code Pro" panose="020B0509030403020204" charset="0"/>
                <a:cs typeface="Source Code Pro" panose="020B0509030403020204" charset="0"/>
              </a:rPr>
              <a:t>init    </a:t>
            </a:r>
            <a:r>
              <a:rPr lang="en-US" altLang="zh-CN" sz="1000" dirty="0" err="1">
                <a:solidFill>
                  <a:srgbClr val="D67E5C"/>
                </a:solidFill>
                <a:effectLst/>
                <a:latin typeface="Source Code Pro" panose="020B0509030403020204" charset="0"/>
                <a:cs typeface="Source Code Pro" panose="020B0509030403020204" charset="0"/>
              </a:rPr>
              <a:t>=</a:t>
            </a:r>
            <a:r>
              <a:rPr lang="en-US" altLang="zh-CN" sz="1000" b="0" dirty="0" err="1">
                <a:solidFill>
                  <a:srgbClr val="D67E5C"/>
                </a:solidFill>
                <a:effectLst/>
                <a:latin typeface="Source Code Pro" panose="020B0509030403020204" charset="0"/>
                <a:cs typeface="Source Code Pro" panose="020B0509030403020204" charset="0"/>
              </a:rPr>
              <a:t> RT_NULL</a:t>
            </a:r>
            <a:r>
              <a:rPr lang="en-US" altLang="zh-CN" sz="1000" dirty="0" err="1">
                <a:solidFill>
                  <a:srgbClr val="D67E5C"/>
                </a:solidFill>
                <a:effectLst/>
                <a:latin typeface="Source Code Pro" panose="020B0509030403020204" charset="0"/>
                <a:cs typeface="Source Code Pro" panose="020B0509030403020204" charset="0"/>
              </a:rPr>
              <a:t>;</a:t>
            </a:r>
            <a:endParaRPr lang="en-US" altLang="zh-CN" sz="1000" b="0" dirty="0" err="1">
              <a:solidFill>
                <a:srgbClr val="D67E5C"/>
              </a:solidFill>
              <a:effectLst/>
              <a:latin typeface="Source Code Pro" panose="020B0509030403020204" charset="0"/>
              <a:cs typeface="Source Code Pro" panose="020B0509030403020204" charset="0"/>
            </a:endParaRPr>
          </a:p>
          <a:p>
            <a:pPr algn="l">
              <a:buClrTx/>
              <a:buSzTx/>
              <a:buNone/>
            </a:pPr>
            <a:r>
              <a:rPr lang="en-US" altLang="zh-CN" sz="1000" b="0" dirty="0" err="1">
                <a:solidFill>
                  <a:srgbClr val="D67E5C"/>
                </a:solidFill>
                <a:effectLst/>
                <a:latin typeface="Source Code Pro" panose="020B0509030403020204" charset="0"/>
                <a:cs typeface="Source Code Pro" panose="020B0509030403020204" charset="0"/>
              </a:rPr>
              <a:t>    device</a:t>
            </a:r>
            <a:r>
              <a:rPr lang="en-US" altLang="zh-CN" sz="1000" dirty="0" err="1">
                <a:solidFill>
                  <a:srgbClr val="D67E5C"/>
                </a:solidFill>
                <a:effectLst/>
                <a:latin typeface="Source Code Pro" panose="020B0509030403020204" charset="0"/>
                <a:cs typeface="Source Code Pro" panose="020B0509030403020204" charset="0"/>
              </a:rPr>
              <a:t>-&gt;</a:t>
            </a:r>
            <a:r>
              <a:rPr lang="en-US" altLang="zh-CN" sz="1000" b="0" dirty="0" err="1">
                <a:solidFill>
                  <a:srgbClr val="D67E5C"/>
                </a:solidFill>
                <a:effectLst/>
                <a:latin typeface="Source Code Pro" panose="020B0509030403020204" charset="0"/>
                <a:cs typeface="Source Code Pro" panose="020B0509030403020204" charset="0"/>
              </a:rPr>
              <a:t>open    </a:t>
            </a:r>
            <a:r>
              <a:rPr lang="en-US" altLang="zh-CN" sz="1000" dirty="0" err="1">
                <a:solidFill>
                  <a:srgbClr val="D67E5C"/>
                </a:solidFill>
                <a:effectLst/>
                <a:latin typeface="Source Code Pro" panose="020B0509030403020204" charset="0"/>
                <a:cs typeface="Source Code Pro" panose="020B0509030403020204" charset="0"/>
              </a:rPr>
              <a:t>=</a:t>
            </a:r>
            <a:r>
              <a:rPr lang="en-US" altLang="zh-CN" sz="1000" b="0" dirty="0" err="1">
                <a:solidFill>
                  <a:srgbClr val="D67E5C"/>
                </a:solidFill>
                <a:effectLst/>
                <a:latin typeface="Source Code Pro" panose="020B0509030403020204" charset="0"/>
                <a:cs typeface="Source Code Pro" panose="020B0509030403020204" charset="0"/>
              </a:rPr>
              <a:t> RT_NULL</a:t>
            </a:r>
            <a:r>
              <a:rPr lang="en-US" altLang="zh-CN" sz="1000" dirty="0" err="1">
                <a:solidFill>
                  <a:srgbClr val="D67E5C"/>
                </a:solidFill>
                <a:effectLst/>
                <a:latin typeface="Source Code Pro" panose="020B0509030403020204" charset="0"/>
                <a:cs typeface="Source Code Pro" panose="020B0509030403020204" charset="0"/>
              </a:rPr>
              <a:t>;</a:t>
            </a:r>
            <a:endParaRPr lang="en-US" altLang="zh-CN" sz="1000" b="0" dirty="0" err="1">
              <a:solidFill>
                <a:srgbClr val="D67E5C"/>
              </a:solidFill>
              <a:effectLst/>
              <a:latin typeface="Source Code Pro" panose="020B0509030403020204" charset="0"/>
              <a:cs typeface="Source Code Pro" panose="020B0509030403020204" charset="0"/>
            </a:endParaRPr>
          </a:p>
          <a:p>
            <a:pPr algn="l">
              <a:buClrTx/>
              <a:buSzTx/>
              <a:buNone/>
            </a:pPr>
            <a:r>
              <a:rPr lang="en-US" altLang="zh-CN" sz="1000" b="0" dirty="0" err="1">
                <a:solidFill>
                  <a:srgbClr val="D67E5C"/>
                </a:solidFill>
                <a:effectLst/>
                <a:latin typeface="Source Code Pro" panose="020B0509030403020204" charset="0"/>
                <a:cs typeface="Source Code Pro" panose="020B0509030403020204" charset="0"/>
              </a:rPr>
              <a:t>    device</a:t>
            </a:r>
            <a:r>
              <a:rPr lang="en-US" altLang="zh-CN" sz="1000" dirty="0" err="1">
                <a:solidFill>
                  <a:srgbClr val="D67E5C"/>
                </a:solidFill>
                <a:effectLst/>
                <a:latin typeface="Source Code Pro" panose="020B0509030403020204" charset="0"/>
                <a:cs typeface="Source Code Pro" panose="020B0509030403020204" charset="0"/>
              </a:rPr>
              <a:t>-&gt;</a:t>
            </a:r>
            <a:r>
              <a:rPr lang="en-US" altLang="zh-CN" sz="1000" b="0" dirty="0" err="1">
                <a:solidFill>
                  <a:srgbClr val="D67E5C"/>
                </a:solidFill>
                <a:effectLst/>
                <a:latin typeface="Source Code Pro" panose="020B0509030403020204" charset="0"/>
                <a:cs typeface="Source Code Pro" panose="020B0509030403020204" charset="0"/>
              </a:rPr>
              <a:t>close   </a:t>
            </a:r>
            <a:r>
              <a:rPr lang="en-US" altLang="zh-CN" sz="1000" dirty="0" err="1">
                <a:solidFill>
                  <a:srgbClr val="D67E5C"/>
                </a:solidFill>
                <a:effectLst/>
                <a:latin typeface="Source Code Pro" panose="020B0509030403020204" charset="0"/>
                <a:cs typeface="Source Code Pro" panose="020B0509030403020204" charset="0"/>
              </a:rPr>
              <a:t>=</a:t>
            </a:r>
            <a:r>
              <a:rPr lang="en-US" altLang="zh-CN" sz="1000" b="0" dirty="0" err="1">
                <a:solidFill>
                  <a:srgbClr val="D67E5C"/>
                </a:solidFill>
                <a:effectLst/>
                <a:latin typeface="Source Code Pro" panose="020B0509030403020204" charset="0"/>
                <a:cs typeface="Source Code Pro" panose="020B0509030403020204" charset="0"/>
              </a:rPr>
              <a:t> RT_NULL</a:t>
            </a:r>
            <a:r>
              <a:rPr lang="en-US" altLang="zh-CN" sz="1000" dirty="0" err="1">
                <a:solidFill>
                  <a:srgbClr val="D67E5C"/>
                </a:solidFill>
                <a:effectLst/>
                <a:latin typeface="Source Code Pro" panose="020B0509030403020204" charset="0"/>
                <a:cs typeface="Source Code Pro" panose="020B0509030403020204" charset="0"/>
              </a:rPr>
              <a:t>;</a:t>
            </a:r>
            <a:endParaRPr lang="en-US" altLang="zh-CN" sz="1000" b="0" dirty="0" err="1">
              <a:solidFill>
                <a:srgbClr val="D67E5C"/>
              </a:solidFill>
              <a:effectLst/>
              <a:latin typeface="Source Code Pro" panose="020B0509030403020204" charset="0"/>
              <a:cs typeface="Source Code Pro" panose="020B0509030403020204" charset="0"/>
            </a:endParaRPr>
          </a:p>
          <a:p>
            <a:pPr algn="l">
              <a:buClrTx/>
              <a:buSzTx/>
              <a:buNone/>
            </a:pPr>
            <a:r>
              <a:rPr lang="en-US" altLang="zh-CN" sz="1000" b="0" dirty="0" err="1">
                <a:solidFill>
                  <a:srgbClr val="D67E5C"/>
                </a:solidFill>
                <a:effectLst/>
                <a:latin typeface="Source Code Pro" panose="020B0509030403020204" charset="0"/>
                <a:cs typeface="Source Code Pro" panose="020B0509030403020204" charset="0"/>
              </a:rPr>
              <a:t>    device</a:t>
            </a:r>
            <a:r>
              <a:rPr lang="en-US" altLang="zh-CN" sz="1000" dirty="0" err="1">
                <a:solidFill>
                  <a:srgbClr val="D67E5C"/>
                </a:solidFill>
                <a:effectLst/>
                <a:latin typeface="Source Code Pro" panose="020B0509030403020204" charset="0"/>
                <a:cs typeface="Source Code Pro" panose="020B0509030403020204" charset="0"/>
              </a:rPr>
              <a:t>-&gt;</a:t>
            </a:r>
            <a:r>
              <a:rPr lang="en-US" altLang="zh-CN" sz="1000" b="0" dirty="0" err="1">
                <a:solidFill>
                  <a:srgbClr val="D67E5C"/>
                </a:solidFill>
                <a:effectLst/>
                <a:latin typeface="Source Code Pro" panose="020B0509030403020204" charset="0"/>
                <a:cs typeface="Source Code Pro" panose="020B0509030403020204" charset="0"/>
              </a:rPr>
              <a:t>read    </a:t>
            </a:r>
            <a:r>
              <a:rPr lang="en-US" altLang="zh-CN" sz="1000" dirty="0" err="1">
                <a:solidFill>
                  <a:srgbClr val="D67E5C"/>
                </a:solidFill>
                <a:effectLst/>
                <a:latin typeface="Source Code Pro" panose="020B0509030403020204" charset="0"/>
                <a:cs typeface="Source Code Pro" panose="020B0509030403020204" charset="0"/>
              </a:rPr>
              <a:t>=</a:t>
            </a:r>
            <a:r>
              <a:rPr lang="en-US" altLang="zh-CN" sz="1000" b="0" dirty="0" err="1">
                <a:solidFill>
                  <a:srgbClr val="D67E5C"/>
                </a:solidFill>
                <a:effectLst/>
                <a:latin typeface="Source Code Pro" panose="020B0509030403020204" charset="0"/>
                <a:cs typeface="Source Code Pro" panose="020B0509030403020204" charset="0"/>
              </a:rPr>
              <a:t> _spi_bus_device_read</a:t>
            </a:r>
            <a:r>
              <a:rPr lang="en-US" altLang="zh-CN" sz="1000" dirty="0" err="1">
                <a:solidFill>
                  <a:srgbClr val="D67E5C"/>
                </a:solidFill>
                <a:effectLst/>
                <a:latin typeface="Source Code Pro" panose="020B0509030403020204" charset="0"/>
                <a:cs typeface="Source Code Pro" panose="020B0509030403020204" charset="0"/>
              </a:rPr>
              <a:t>;</a:t>
            </a:r>
            <a:endParaRPr lang="en-US" altLang="zh-CN" sz="1000" b="0" dirty="0" err="1">
              <a:solidFill>
                <a:srgbClr val="D67E5C"/>
              </a:solidFill>
              <a:effectLst/>
              <a:latin typeface="Source Code Pro" panose="020B0509030403020204" charset="0"/>
              <a:cs typeface="Source Code Pro" panose="020B0509030403020204" charset="0"/>
            </a:endParaRPr>
          </a:p>
          <a:p>
            <a:pPr algn="l">
              <a:buClrTx/>
              <a:buSzTx/>
              <a:buNone/>
            </a:pPr>
            <a:r>
              <a:rPr lang="en-US" altLang="zh-CN" sz="1000" b="0" dirty="0" err="1">
                <a:solidFill>
                  <a:srgbClr val="D67E5C"/>
                </a:solidFill>
                <a:effectLst/>
                <a:latin typeface="Source Code Pro" panose="020B0509030403020204" charset="0"/>
                <a:cs typeface="Source Code Pro" panose="020B0509030403020204" charset="0"/>
              </a:rPr>
              <a:t>    device</a:t>
            </a:r>
            <a:r>
              <a:rPr lang="en-US" altLang="zh-CN" sz="1000" dirty="0" err="1">
                <a:solidFill>
                  <a:srgbClr val="D67E5C"/>
                </a:solidFill>
                <a:effectLst/>
                <a:latin typeface="Source Code Pro" panose="020B0509030403020204" charset="0"/>
                <a:cs typeface="Source Code Pro" panose="020B0509030403020204" charset="0"/>
              </a:rPr>
              <a:t>-&gt;</a:t>
            </a:r>
            <a:r>
              <a:rPr lang="en-US" altLang="zh-CN" sz="1000" b="0" dirty="0" err="1">
                <a:solidFill>
                  <a:srgbClr val="D67E5C"/>
                </a:solidFill>
                <a:effectLst/>
                <a:latin typeface="Source Code Pro" panose="020B0509030403020204" charset="0"/>
                <a:cs typeface="Source Code Pro" panose="020B0509030403020204" charset="0"/>
              </a:rPr>
              <a:t>write   </a:t>
            </a:r>
            <a:r>
              <a:rPr lang="en-US" altLang="zh-CN" sz="1000" dirty="0" err="1">
                <a:solidFill>
                  <a:srgbClr val="D67E5C"/>
                </a:solidFill>
                <a:effectLst/>
                <a:latin typeface="Source Code Pro" panose="020B0509030403020204" charset="0"/>
                <a:cs typeface="Source Code Pro" panose="020B0509030403020204" charset="0"/>
              </a:rPr>
              <a:t>=</a:t>
            </a:r>
            <a:r>
              <a:rPr lang="en-US" altLang="zh-CN" sz="1000" b="0" dirty="0" err="1">
                <a:solidFill>
                  <a:srgbClr val="D67E5C"/>
                </a:solidFill>
                <a:effectLst/>
                <a:latin typeface="Source Code Pro" panose="020B0509030403020204" charset="0"/>
                <a:cs typeface="Source Code Pro" panose="020B0509030403020204" charset="0"/>
              </a:rPr>
              <a:t> _spi_bus_device_write</a:t>
            </a:r>
            <a:r>
              <a:rPr lang="en-US" altLang="zh-CN" sz="1000" dirty="0" err="1">
                <a:solidFill>
                  <a:srgbClr val="D67E5C"/>
                </a:solidFill>
                <a:effectLst/>
                <a:latin typeface="Source Code Pro" panose="020B0509030403020204" charset="0"/>
                <a:cs typeface="Source Code Pro" panose="020B0509030403020204" charset="0"/>
              </a:rPr>
              <a:t>;</a:t>
            </a:r>
            <a:endParaRPr lang="en-US" altLang="zh-CN" sz="1000" b="0" dirty="0" err="1">
              <a:solidFill>
                <a:srgbClr val="D67E5C"/>
              </a:solidFill>
              <a:effectLst/>
              <a:latin typeface="Source Code Pro" panose="020B0509030403020204" charset="0"/>
              <a:cs typeface="Source Code Pro" panose="020B0509030403020204" charset="0"/>
            </a:endParaRPr>
          </a:p>
          <a:p>
            <a:pPr algn="l">
              <a:buClrTx/>
              <a:buSzTx/>
              <a:buNone/>
            </a:pPr>
            <a:r>
              <a:rPr lang="en-US" altLang="zh-CN" sz="1000" b="0" dirty="0" err="1">
                <a:solidFill>
                  <a:srgbClr val="D67E5C"/>
                </a:solidFill>
                <a:effectLst/>
                <a:latin typeface="Source Code Pro" panose="020B0509030403020204" charset="0"/>
                <a:cs typeface="Source Code Pro" panose="020B0509030403020204" charset="0"/>
              </a:rPr>
              <a:t>    device</a:t>
            </a:r>
            <a:r>
              <a:rPr lang="en-US" altLang="zh-CN" sz="1000" dirty="0" err="1">
                <a:solidFill>
                  <a:srgbClr val="D67E5C"/>
                </a:solidFill>
                <a:effectLst/>
                <a:latin typeface="Source Code Pro" panose="020B0509030403020204" charset="0"/>
                <a:cs typeface="Source Code Pro" panose="020B0509030403020204" charset="0"/>
              </a:rPr>
              <a:t>-&gt;</a:t>
            </a:r>
            <a:r>
              <a:rPr lang="en-US" altLang="zh-CN" sz="1000" b="0" dirty="0" err="1">
                <a:solidFill>
                  <a:srgbClr val="D67E5C"/>
                </a:solidFill>
                <a:effectLst/>
                <a:latin typeface="Source Code Pro" panose="020B0509030403020204" charset="0"/>
                <a:cs typeface="Source Code Pro" panose="020B0509030403020204" charset="0"/>
              </a:rPr>
              <a:t>control </a:t>
            </a:r>
            <a:r>
              <a:rPr lang="en-US" altLang="zh-CN" sz="1000" dirty="0" err="1">
                <a:solidFill>
                  <a:srgbClr val="D67E5C"/>
                </a:solidFill>
                <a:effectLst/>
                <a:latin typeface="Source Code Pro" panose="020B0509030403020204" charset="0"/>
                <a:cs typeface="Source Code Pro" panose="020B0509030403020204" charset="0"/>
              </a:rPr>
              <a:t>=</a:t>
            </a:r>
            <a:r>
              <a:rPr lang="en-US" altLang="zh-CN" sz="1000" b="0" dirty="0" err="1">
                <a:solidFill>
                  <a:srgbClr val="D67E5C"/>
                </a:solidFill>
                <a:effectLst/>
                <a:latin typeface="Source Code Pro" panose="020B0509030403020204" charset="0"/>
                <a:cs typeface="Source Code Pro" panose="020B0509030403020204" charset="0"/>
              </a:rPr>
              <a:t> RT_NULL</a:t>
            </a:r>
            <a:r>
              <a:rPr lang="en-US" altLang="zh-CN" sz="1000" dirty="0" err="1">
                <a:solidFill>
                  <a:srgbClr val="D67E5C"/>
                </a:solidFill>
                <a:effectLst/>
                <a:latin typeface="Source Code Pro" panose="020B0509030403020204" charset="0"/>
                <a:cs typeface="Source Code Pro" panose="020B0509030403020204" charset="0"/>
              </a:rPr>
              <a:t>;</a:t>
            </a:r>
            <a:endParaRPr lang="en-US" altLang="zh-CN" sz="1000" b="0" dirty="0" err="1">
              <a:solidFill>
                <a:srgbClr val="D67E5C"/>
              </a:solidFill>
              <a:effectLst/>
              <a:latin typeface="Source Code Pro" panose="020B0509030403020204" charset="0"/>
              <a:cs typeface="Source Code Pro" panose="020B0509030403020204" charset="0"/>
            </a:endParaRPr>
          </a:p>
          <a:p>
            <a:pPr algn="l">
              <a:buClrTx/>
              <a:buSzTx/>
              <a:buNone/>
            </a:pPr>
            <a:r>
              <a:rPr lang="en-US" altLang="zh-CN" sz="1000" b="0" dirty="0" err="1">
                <a:solidFill>
                  <a:srgbClr val="D67E5C"/>
                </a:solidFill>
                <a:effectLst/>
                <a:latin typeface="Source Code Pro" panose="020B0509030403020204" charset="0"/>
                <a:cs typeface="Source Code Pro" panose="020B0509030403020204" charset="0"/>
              </a:rPr>
              <a:t>#endif</a:t>
            </a:r>
            <a:endParaRPr lang="en-US" altLang="zh-CN" sz="1000" b="0" dirty="0" err="1">
              <a:solidFill>
                <a:srgbClr val="D67E5C"/>
              </a:solidFill>
              <a:effectLst/>
              <a:latin typeface="Source Code Pro" panose="020B0509030403020204" charset="0"/>
              <a:cs typeface="Source Code Pro" panose="020B0509030403020204" charset="0"/>
            </a:endParaRPr>
          </a:p>
          <a:p>
            <a:pPr algn="l">
              <a:buClrTx/>
              <a:buSzTx/>
              <a:buNone/>
            </a:pPr>
            <a:br>
              <a:rPr lang="en-US" altLang="zh-CN" sz="1000" b="0" dirty="0" err="1">
                <a:solidFill>
                  <a:srgbClr val="D67E5C"/>
                </a:solidFill>
                <a:effectLst/>
                <a:latin typeface="Source Code Pro" panose="020B0509030403020204" charset="0"/>
                <a:cs typeface="Source Code Pro" panose="020B0509030403020204" charset="0"/>
              </a:rPr>
            </a:br>
            <a:r>
              <a:rPr lang="en-US" altLang="zh-CN" sz="1000" b="0" dirty="0" err="1">
                <a:solidFill>
                  <a:srgbClr val="D67E5C"/>
                </a:solidFill>
                <a:effectLst/>
                <a:latin typeface="Source Code Pro" panose="020B0509030403020204" charset="0"/>
                <a:cs typeface="Source Code Pro" panose="020B0509030403020204" charset="0"/>
              </a:rPr>
              <a:t>    /* register to device manager */</a:t>
            </a:r>
            <a:endParaRPr lang="en-US" altLang="zh-CN" sz="1000" b="0" dirty="0" err="1">
              <a:solidFill>
                <a:srgbClr val="D67E5C"/>
              </a:solidFill>
              <a:effectLst/>
              <a:latin typeface="Source Code Pro" panose="020B0509030403020204" charset="0"/>
              <a:cs typeface="Source Code Pro" panose="020B0509030403020204" charset="0"/>
            </a:endParaRPr>
          </a:p>
          <a:p>
            <a:pPr algn="l">
              <a:buClrTx/>
              <a:buSzTx/>
              <a:buNone/>
            </a:pPr>
            <a:r>
              <a:rPr lang="en-US" altLang="zh-CN" sz="1000" b="0" dirty="0" err="1">
                <a:solidFill>
                  <a:srgbClr val="D67E5C"/>
                </a:solidFill>
                <a:effectLst/>
                <a:latin typeface="Source Code Pro" panose="020B0509030403020204" charset="0"/>
                <a:cs typeface="Source Code Pro" panose="020B0509030403020204" charset="0"/>
              </a:rPr>
              <a:t>    </a:t>
            </a:r>
            <a:r>
              <a:rPr lang="en-US" altLang="zh-CN" sz="1000" dirty="0" err="1">
                <a:solidFill>
                  <a:srgbClr val="D67E5C"/>
                </a:solidFill>
                <a:effectLst/>
                <a:latin typeface="Source Code Pro" panose="020B0509030403020204" charset="0"/>
                <a:cs typeface="Source Code Pro" panose="020B0509030403020204" charset="0"/>
              </a:rPr>
              <a:t>return</a:t>
            </a:r>
            <a:r>
              <a:rPr lang="en-US" altLang="zh-CN" sz="1000" b="0" dirty="0" err="1">
                <a:solidFill>
                  <a:srgbClr val="D67E5C"/>
                </a:solidFill>
                <a:effectLst/>
                <a:latin typeface="Source Code Pro" panose="020B0509030403020204" charset="0"/>
                <a:cs typeface="Source Code Pro" panose="020B0509030403020204" charset="0"/>
              </a:rPr>
              <a:t> rt_device_register(device</a:t>
            </a:r>
            <a:r>
              <a:rPr lang="en-US" altLang="zh-CN" sz="1000" dirty="0" err="1">
                <a:solidFill>
                  <a:srgbClr val="D67E5C"/>
                </a:solidFill>
                <a:effectLst/>
                <a:latin typeface="Source Code Pro" panose="020B0509030403020204" charset="0"/>
                <a:cs typeface="Source Code Pro" panose="020B0509030403020204" charset="0"/>
              </a:rPr>
              <a:t>,</a:t>
            </a:r>
            <a:r>
              <a:rPr lang="en-US" altLang="zh-CN" sz="1000" b="0" dirty="0" err="1">
                <a:solidFill>
                  <a:srgbClr val="D67E5C"/>
                </a:solidFill>
                <a:effectLst/>
                <a:latin typeface="Source Code Pro" panose="020B0509030403020204" charset="0"/>
                <a:cs typeface="Source Code Pro" panose="020B0509030403020204" charset="0"/>
              </a:rPr>
              <a:t> </a:t>
            </a:r>
            <a:r>
              <a:rPr lang="en-US" altLang="zh-CN" sz="1000" dirty="0" err="1">
                <a:solidFill>
                  <a:srgbClr val="D67E5C"/>
                </a:solidFill>
                <a:effectLst/>
                <a:latin typeface="Source Code Pro" panose="020B0509030403020204" charset="0"/>
                <a:cs typeface="Source Code Pro" panose="020B0509030403020204" charset="0"/>
              </a:rPr>
              <a:t>name,</a:t>
            </a:r>
            <a:r>
              <a:rPr lang="en-US" altLang="zh-CN" sz="1000" b="0" dirty="0" err="1">
                <a:solidFill>
                  <a:srgbClr val="D67E5C"/>
                </a:solidFill>
                <a:effectLst/>
                <a:latin typeface="Source Code Pro" panose="020B0509030403020204" charset="0"/>
                <a:cs typeface="Source Code Pro" panose="020B0509030403020204" charset="0"/>
              </a:rPr>
              <a:t> RT_DEVICE_FLAG_RDWR)</a:t>
            </a:r>
            <a:r>
              <a:rPr lang="en-US" altLang="zh-CN" sz="1000" dirty="0" err="1">
                <a:solidFill>
                  <a:srgbClr val="D67E5C"/>
                </a:solidFill>
                <a:effectLst/>
                <a:latin typeface="Source Code Pro" panose="020B0509030403020204" charset="0"/>
                <a:cs typeface="Source Code Pro" panose="020B0509030403020204" charset="0"/>
              </a:rPr>
              <a:t>;</a:t>
            </a:r>
            <a:endParaRPr lang="en-US" altLang="zh-CN" sz="1000" b="0" dirty="0" err="1">
              <a:solidFill>
                <a:srgbClr val="D67E5C"/>
              </a:solidFill>
              <a:effectLst/>
              <a:latin typeface="Source Code Pro" panose="020B0509030403020204" charset="0"/>
              <a:cs typeface="Source Code Pro" panose="020B0509030403020204" charset="0"/>
            </a:endParaRPr>
          </a:p>
          <a:p>
            <a:pPr algn="l">
              <a:buClrTx/>
              <a:buSzTx/>
              <a:buNone/>
            </a:pPr>
            <a:r>
              <a:rPr lang="en-US" altLang="zh-CN" sz="1000" b="0" dirty="0" err="1">
                <a:solidFill>
                  <a:srgbClr val="D67E5C"/>
                </a:solidFill>
                <a:effectLst/>
                <a:latin typeface="Source Code Pro" panose="020B0509030403020204" charset="0"/>
                <a:cs typeface="Source Code Pro" panose="020B0509030403020204" charset="0"/>
              </a:rPr>
              <a:t>}</a:t>
            </a:r>
            <a:endParaRPr lang="en-US" altLang="zh-CN" sz="1000" b="0" dirty="0" err="1">
              <a:solidFill>
                <a:srgbClr val="D67E5C"/>
              </a:solidFill>
              <a:effectLst/>
              <a:latin typeface="Source Code Pro" panose="020B0509030403020204" charset="0"/>
              <a:cs typeface="Source Code Pro" panose="020B0509030403020204" charset="0"/>
            </a:endParaRPr>
          </a:p>
          <a:p>
            <a:endParaRPr lang="zh-CN" altLang="en-US" sz="1000" dirty="0"/>
          </a:p>
        </p:txBody>
      </p:sp>
      <p:sp>
        <p:nvSpPr>
          <p:cNvPr id="3" name="文本框 2"/>
          <p:cNvSpPr txBox="1"/>
          <p:nvPr/>
        </p:nvSpPr>
        <p:spPr>
          <a:xfrm>
            <a:off x="294404" y="2133593"/>
            <a:ext cx="39998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1</a:t>
            </a:r>
            <a:r>
              <a:rPr lang="zh-CN" altLang="en-US" dirty="0"/>
              <a:t>、添加到内核相关链表进行管理。</a:t>
            </a:r>
            <a:endParaRPr lang="en-US" altLang="zh-CN" dirty="0"/>
          </a:p>
          <a:p>
            <a:r>
              <a:rPr lang="en-US" altLang="zh-CN" dirty="0"/>
              <a:t>2</a:t>
            </a:r>
            <a:r>
              <a:rPr lang="zh-CN" altLang="en-US" dirty="0"/>
              <a:t>、对接相关接口统一应用程序接口。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19066" y="240839"/>
            <a:ext cx="11153867" cy="762339"/>
          </a:xfrm>
          <a:ln>
            <a:noFill/>
          </a:ln>
        </p:spPr>
        <p:txBody>
          <a:bodyPr/>
          <a:lstStyle/>
          <a:p>
            <a:r>
              <a:rPr lang="en-US" altLang="zh-CN">
                <a:latin typeface="隶书" panose="02010509060101010101" pitchFamily="49" charset="-122"/>
                <a:ea typeface="隶书" panose="02010509060101010101" pitchFamily="49" charset="-122"/>
              </a:rPr>
              <a:t>SPI</a:t>
            </a:r>
            <a:r>
              <a:rPr lang="zh-CN" altLang="en-US">
                <a:latin typeface="隶书" panose="02010509060101010101" pitchFamily="49" charset="-122"/>
                <a:ea typeface="隶书" panose="02010509060101010101" pitchFamily="49" charset="-122"/>
              </a:rPr>
              <a:t>硬件模型抽象之</a:t>
            </a:r>
            <a:r>
              <a:rPr lang="en-US" altLang="zh-CN">
                <a:latin typeface="隶书" panose="02010509060101010101" pitchFamily="49" charset="-122"/>
                <a:ea typeface="隶书" panose="02010509060101010101" pitchFamily="49" charset="-122"/>
              </a:rPr>
              <a:t>SPI</a:t>
            </a:r>
            <a:r>
              <a:rPr lang="zh-CN" altLang="en-US">
                <a:latin typeface="隶书" panose="02010509060101010101" pitchFamily="49" charset="-122"/>
                <a:ea typeface="隶书" panose="02010509060101010101" pitchFamily="49" charset="-122"/>
              </a:rPr>
              <a:t>控制器</a:t>
            </a:r>
            <a:endParaRPr lang="zh-CN" altLang="en-US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377" y="279663"/>
            <a:ext cx="3651682" cy="684691"/>
          </a:xfrm>
          <a:prstGeom prst="rect">
            <a:avLst/>
          </a:prstGeom>
          <a:ln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413" y="1042002"/>
            <a:ext cx="11381173" cy="2149154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05413" y="3268804"/>
            <a:ext cx="571502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/>
              <a:t>根据</a:t>
            </a:r>
            <a:r>
              <a:rPr lang="en-US" altLang="zh-CN" sz="1400"/>
              <a:t>RT-Thread</a:t>
            </a:r>
            <a:r>
              <a:rPr lang="zh-CN" altLang="en-US" sz="1400"/>
              <a:t>面向对象的思维方式，对</a:t>
            </a:r>
            <a:r>
              <a:rPr lang="en-US" altLang="zh-CN" sz="1400"/>
              <a:t>SPI</a:t>
            </a:r>
            <a:r>
              <a:rPr lang="zh-CN" altLang="en-US" sz="1400"/>
              <a:t>控制器进行模型抽象：</a:t>
            </a:r>
            <a:endParaRPr lang="en-US" altLang="zh-CN" sz="1400"/>
          </a:p>
          <a:p>
            <a:r>
              <a:rPr lang="zh-CN" altLang="en-US" sz="1400"/>
              <a:t>属性：</a:t>
            </a:r>
            <a:endParaRPr lang="en-US" altLang="zh-CN" sz="140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altLang="zh-CN" sz="1400"/>
              <a:t>SPI</a:t>
            </a:r>
            <a:r>
              <a:rPr lang="zh-CN" altLang="en-US" sz="1400"/>
              <a:t>控制器是</a:t>
            </a:r>
            <a:r>
              <a:rPr lang="en-US" altLang="zh-CN" sz="1400"/>
              <a:t>QSPI</a:t>
            </a:r>
            <a:r>
              <a:rPr lang="zh-CN" altLang="en-US" sz="1400"/>
              <a:t>控制器还是普通</a:t>
            </a:r>
            <a:r>
              <a:rPr lang="en-US" altLang="zh-CN" sz="1400"/>
              <a:t>SPI</a:t>
            </a:r>
            <a:r>
              <a:rPr lang="zh-CN" altLang="en-US" sz="1400"/>
              <a:t>控制器。</a:t>
            </a:r>
            <a:endParaRPr lang="en-US" altLang="zh-CN" sz="140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zh-CN" altLang="en-US" sz="1400">
                <a:solidFill>
                  <a:srgbClr val="FF0000"/>
                </a:solidFill>
              </a:rPr>
              <a:t>当前正在使用</a:t>
            </a:r>
            <a:r>
              <a:rPr lang="en-US" altLang="zh-CN" sz="1400">
                <a:solidFill>
                  <a:srgbClr val="FF0000"/>
                </a:solidFill>
              </a:rPr>
              <a:t>SPI</a:t>
            </a:r>
            <a:r>
              <a:rPr lang="zh-CN" altLang="en-US" sz="1400">
                <a:solidFill>
                  <a:srgbClr val="FF0000"/>
                </a:solidFill>
              </a:rPr>
              <a:t>控制器传输数据的</a:t>
            </a:r>
            <a:r>
              <a:rPr lang="en-US" altLang="zh-CN" sz="1400">
                <a:solidFill>
                  <a:srgbClr val="FF0000"/>
                </a:solidFill>
              </a:rPr>
              <a:t>SPI</a:t>
            </a:r>
            <a:r>
              <a:rPr lang="zh-CN" altLang="en-US" sz="1400">
                <a:solidFill>
                  <a:srgbClr val="FF0000"/>
                </a:solidFill>
              </a:rPr>
              <a:t>设备</a:t>
            </a:r>
            <a:r>
              <a:rPr lang="zh-CN" altLang="en-US" sz="1400"/>
              <a:t>。</a:t>
            </a:r>
            <a:endParaRPr lang="en-US" altLang="zh-CN" sz="140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zh-CN" altLang="en-US" sz="1400"/>
              <a:t>为了方便管理设备，使用</a:t>
            </a:r>
            <a:r>
              <a:rPr lang="en-US" altLang="zh-CN" sz="1400"/>
              <a:t>IO</a:t>
            </a:r>
            <a:r>
              <a:rPr lang="zh-CN" altLang="en-US" sz="1400"/>
              <a:t>设备的注册机制，继承</a:t>
            </a:r>
            <a:r>
              <a:rPr lang="en-US" altLang="zh-CN" sz="1400"/>
              <a:t>IO</a:t>
            </a:r>
            <a:r>
              <a:rPr lang="zh-CN" altLang="en-US" sz="1400"/>
              <a:t>设备</a:t>
            </a:r>
            <a:r>
              <a:rPr lang="en-US" altLang="zh-CN" sz="1400"/>
              <a:t>rt_device</a:t>
            </a:r>
            <a:r>
              <a:rPr lang="zh-CN" altLang="en-US" sz="1400"/>
              <a:t>。</a:t>
            </a:r>
            <a:endParaRPr lang="en-US" altLang="zh-CN" sz="1400"/>
          </a:p>
          <a:p>
            <a:r>
              <a:rPr lang="zh-CN" altLang="en-US" sz="1400"/>
              <a:t>行为：</a:t>
            </a:r>
            <a:endParaRPr lang="en-US" altLang="zh-CN" sz="140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zh-CN" altLang="en-US" sz="1400"/>
              <a:t>传输数据。</a:t>
            </a:r>
            <a:endParaRPr lang="en-US" altLang="zh-CN" sz="140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zh-CN" altLang="en-US" sz="1400"/>
              <a:t>配置</a:t>
            </a:r>
            <a:r>
              <a:rPr lang="en-US" altLang="zh-CN" sz="1400"/>
              <a:t>SPI</a:t>
            </a:r>
            <a:r>
              <a:rPr lang="zh-CN" altLang="en-US" sz="1400"/>
              <a:t>控制器。</a:t>
            </a:r>
            <a:endParaRPr lang="en-US" altLang="zh-CN" sz="140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4754" y="3229980"/>
            <a:ext cx="5377296" cy="122273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4754" y="4373708"/>
            <a:ext cx="1814946" cy="6263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19066" y="240839"/>
            <a:ext cx="11153867" cy="762339"/>
          </a:xfrm>
          <a:ln>
            <a:noFill/>
          </a:ln>
        </p:spPr>
        <p:txBody>
          <a:bodyPr/>
          <a:lstStyle/>
          <a:p>
            <a:r>
              <a:rPr lang="en-US" altLang="zh-CN">
                <a:latin typeface="隶书" panose="02010509060101010101" pitchFamily="49" charset="-122"/>
                <a:ea typeface="隶书" panose="02010509060101010101" pitchFamily="49" charset="-122"/>
              </a:rPr>
              <a:t>SPI</a:t>
            </a:r>
            <a:r>
              <a:rPr lang="zh-CN" altLang="en-US">
                <a:latin typeface="隶书" panose="02010509060101010101" pitchFamily="49" charset="-122"/>
                <a:ea typeface="隶书" panose="02010509060101010101" pitchFamily="49" charset="-122"/>
              </a:rPr>
              <a:t>硬件模型抽象之</a:t>
            </a:r>
            <a:r>
              <a:rPr lang="en-US" altLang="zh-CN">
                <a:latin typeface="隶书" panose="02010509060101010101" pitchFamily="49" charset="-122"/>
                <a:ea typeface="隶书" panose="02010509060101010101" pitchFamily="49" charset="-122"/>
              </a:rPr>
              <a:t>SPI</a:t>
            </a:r>
            <a:r>
              <a:rPr lang="zh-CN" altLang="en-US">
                <a:latin typeface="隶书" panose="02010509060101010101" pitchFamily="49" charset="-122"/>
                <a:ea typeface="隶书" panose="02010509060101010101" pitchFamily="49" charset="-122"/>
              </a:rPr>
              <a:t>设备</a:t>
            </a:r>
            <a:endParaRPr lang="zh-CN" altLang="en-US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377" y="279663"/>
            <a:ext cx="3651682" cy="684691"/>
          </a:xfrm>
          <a:prstGeom prst="rect">
            <a:avLst/>
          </a:prstGeom>
          <a:ln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413" y="1042002"/>
            <a:ext cx="11381173" cy="2149154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05413" y="3268804"/>
            <a:ext cx="571502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/>
              <a:t>根据</a:t>
            </a:r>
            <a:r>
              <a:rPr lang="en-US" altLang="zh-CN" sz="1400"/>
              <a:t>RT-Thread</a:t>
            </a:r>
            <a:r>
              <a:rPr lang="zh-CN" altLang="en-US" sz="1400"/>
              <a:t>面向对象的思维方式，对</a:t>
            </a:r>
            <a:r>
              <a:rPr lang="en-US" altLang="zh-CN" sz="1400"/>
              <a:t>SPI</a:t>
            </a:r>
            <a:r>
              <a:rPr lang="zh-CN" altLang="en-US" sz="1400"/>
              <a:t>设备进行模型抽象：</a:t>
            </a:r>
            <a:endParaRPr lang="en-US" altLang="zh-CN" sz="1400"/>
          </a:p>
          <a:p>
            <a:r>
              <a:rPr lang="zh-CN" altLang="en-US" sz="1400"/>
              <a:t>属性：</a:t>
            </a:r>
            <a:endParaRPr lang="en-US" altLang="zh-CN" sz="140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altLang="zh-CN" sz="1400"/>
              <a:t>SPI</a:t>
            </a:r>
            <a:r>
              <a:rPr lang="zh-CN" altLang="en-US" sz="1400"/>
              <a:t>设备挂载在哪个</a:t>
            </a:r>
            <a:r>
              <a:rPr lang="en-US" altLang="zh-CN" sz="1400"/>
              <a:t>SPI</a:t>
            </a:r>
            <a:r>
              <a:rPr lang="zh-CN" altLang="en-US" sz="1400"/>
              <a:t>控制器上面。</a:t>
            </a:r>
            <a:endParaRPr lang="en-US" altLang="zh-CN" sz="140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altLang="zh-CN" sz="1400"/>
              <a:t>SPI</a:t>
            </a:r>
            <a:r>
              <a:rPr lang="zh-CN" altLang="en-US" sz="1400"/>
              <a:t>设备的一些配置信息，包括工作模式和速率等。</a:t>
            </a:r>
            <a:endParaRPr lang="en-US" altLang="zh-CN" sz="140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altLang="zh-CN" sz="1400"/>
              <a:t>SPI</a:t>
            </a:r>
            <a:r>
              <a:rPr lang="zh-CN" altLang="en-US" sz="1400"/>
              <a:t>设备使用到的</a:t>
            </a:r>
            <a:r>
              <a:rPr lang="en-US" altLang="zh-CN" sz="1400"/>
              <a:t>cs</a:t>
            </a:r>
            <a:r>
              <a:rPr lang="zh-CN" altLang="en-US" sz="1400"/>
              <a:t>片选引脚。</a:t>
            </a:r>
            <a:endParaRPr lang="en-US" altLang="zh-CN" sz="140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zh-CN" altLang="en-US" sz="1400"/>
              <a:t>为了方便管理设备，使用</a:t>
            </a:r>
            <a:r>
              <a:rPr lang="en-US" altLang="zh-CN" sz="1400"/>
              <a:t>IO</a:t>
            </a:r>
            <a:r>
              <a:rPr lang="zh-CN" altLang="en-US" sz="1400"/>
              <a:t>设备的注册机制，继承</a:t>
            </a:r>
            <a:r>
              <a:rPr lang="en-US" altLang="zh-CN" sz="1400"/>
              <a:t>IO</a:t>
            </a:r>
            <a:r>
              <a:rPr lang="zh-CN" altLang="en-US" sz="1400"/>
              <a:t>设备</a:t>
            </a:r>
            <a:r>
              <a:rPr lang="en-US" altLang="zh-CN" sz="1400"/>
              <a:t>rt_device</a:t>
            </a:r>
            <a:r>
              <a:rPr lang="zh-CN" altLang="en-US" sz="1400"/>
              <a:t>。</a:t>
            </a:r>
            <a:endParaRPr lang="en-US" altLang="zh-CN" sz="1400"/>
          </a:p>
          <a:p>
            <a:r>
              <a:rPr lang="zh-CN" altLang="en-US" sz="1400"/>
              <a:t>行为：</a:t>
            </a:r>
            <a:endParaRPr lang="en-US" altLang="zh-CN" sz="1400"/>
          </a:p>
          <a:p>
            <a:r>
              <a:rPr lang="zh-CN" altLang="en-US" sz="1400"/>
              <a:t>无。</a:t>
            </a:r>
            <a:endParaRPr lang="en-US" altLang="zh-CN" sz="1400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1355" y="3191156"/>
            <a:ext cx="5637321" cy="1952126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05413" y="5521569"/>
            <a:ext cx="5493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为什么每个设备需要单独记录自己的配置信息？？？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19066" y="240839"/>
            <a:ext cx="11153867" cy="762339"/>
          </a:xfrm>
          <a:ln>
            <a:noFill/>
          </a:ln>
        </p:spPr>
        <p:txBody>
          <a:bodyPr/>
          <a:lstStyle/>
          <a:p>
            <a:r>
              <a:rPr lang="en-US" altLang="zh-CN" dirty="0">
                <a:latin typeface="隶书" panose="02010509060101010101" pitchFamily="49" charset="-122"/>
                <a:ea typeface="隶书" panose="02010509060101010101" pitchFamily="49" charset="-122"/>
              </a:rPr>
              <a:t>SPI</a:t>
            </a:r>
            <a:r>
              <a:rPr lang="zh-CN" altLang="en-US" dirty="0">
                <a:latin typeface="隶书" panose="02010509060101010101" pitchFamily="49" charset="-122"/>
                <a:ea typeface="隶书" panose="02010509060101010101" pitchFamily="49" charset="-122"/>
              </a:rPr>
              <a:t>控制器的注册和调用流程</a:t>
            </a:r>
            <a:endParaRPr lang="zh-CN" altLang="en-US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377" y="279663"/>
            <a:ext cx="3651682" cy="684691"/>
          </a:xfrm>
          <a:prstGeom prst="rect">
            <a:avLst/>
          </a:prstGeom>
          <a:ln>
            <a:noFill/>
          </a:ln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65" y="1644989"/>
            <a:ext cx="11153867" cy="4677872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519066" y="882650"/>
            <a:ext cx="78790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b="0" i="1" dirty="0">
                <a:solidFill>
                  <a:srgbClr val="716C93"/>
                </a:solidFill>
                <a:effectLst/>
                <a:latin typeface="Droid Sans Mono" panose="020B0609030804020204" pitchFamily="49" charset="0"/>
              </a:rPr>
              <a:t>// </a:t>
            </a:r>
            <a:r>
              <a:rPr lang="zh-CN" altLang="en-US" sz="1000" b="0" i="1" dirty="0">
                <a:solidFill>
                  <a:srgbClr val="716C93"/>
                </a:solidFill>
                <a:effectLst/>
                <a:latin typeface="Droid Sans Mono" panose="020B0609030804020204" pitchFamily="49" charset="0"/>
              </a:rPr>
              <a:t>注册</a:t>
            </a:r>
            <a:endParaRPr lang="zh-CN" altLang="en-US" sz="1000" b="0" dirty="0">
              <a:solidFill>
                <a:srgbClr val="C5C2D6"/>
              </a:solidFill>
              <a:effectLst/>
              <a:latin typeface="Droid Sans Mono" panose="020B0609030804020204" pitchFamily="49" charset="0"/>
            </a:endParaRPr>
          </a:p>
          <a:p>
            <a:r>
              <a:rPr lang="en-US" altLang="zh-CN" sz="1000" b="0" dirty="0" err="1">
                <a:solidFill>
                  <a:srgbClr val="D67E5C"/>
                </a:solidFill>
                <a:effectLst/>
                <a:latin typeface="Droid Sans Mono" panose="020B0609030804020204" pitchFamily="49" charset="0"/>
              </a:rPr>
              <a:t>rt_err_t</a:t>
            </a:r>
            <a:r>
              <a:rPr lang="en-US" altLang="zh-CN" sz="1000" b="0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 </a:t>
            </a:r>
            <a:r>
              <a:rPr lang="en-US" altLang="zh-CN" sz="1000" b="0" dirty="0" err="1">
                <a:solidFill>
                  <a:srgbClr val="16A3B6"/>
                </a:solidFill>
                <a:effectLst/>
                <a:latin typeface="Droid Sans Mono" panose="020B0609030804020204" pitchFamily="49" charset="0"/>
              </a:rPr>
              <a:t>rt_spi_bus_register</a:t>
            </a:r>
            <a:r>
              <a:rPr lang="en-US" altLang="zh-CN" sz="1000" b="0" dirty="0">
                <a:solidFill>
                  <a:srgbClr val="C5C2D6"/>
                </a:solidFill>
                <a:effectLst/>
                <a:latin typeface="Droid Sans Mono" panose="020B0609030804020204" pitchFamily="49" charset="0"/>
              </a:rPr>
              <a:t>(</a:t>
            </a:r>
            <a:r>
              <a:rPr lang="en-US" altLang="zh-CN" sz="1000" b="0" dirty="0">
                <a:solidFill>
                  <a:srgbClr val="E66533"/>
                </a:solidFill>
                <a:effectLst/>
                <a:latin typeface="Droid Sans Mono" panose="020B0609030804020204" pitchFamily="49" charset="0"/>
              </a:rPr>
              <a:t>struct</a:t>
            </a:r>
            <a:r>
              <a:rPr lang="en-US" altLang="zh-CN" sz="1000" b="0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 </a:t>
            </a:r>
            <a:r>
              <a:rPr lang="en-US" altLang="zh-CN" sz="1000" b="0" dirty="0" err="1">
                <a:solidFill>
                  <a:srgbClr val="D67E5C"/>
                </a:solidFill>
                <a:effectLst/>
                <a:latin typeface="Droid Sans Mono" panose="020B0609030804020204" pitchFamily="49" charset="0"/>
              </a:rPr>
              <a:t>rt_spi_bus</a:t>
            </a:r>
            <a:r>
              <a:rPr lang="en-US" altLang="zh-CN" sz="1000" b="0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 </a:t>
            </a:r>
            <a:r>
              <a:rPr lang="en-US" altLang="zh-CN" sz="1000" b="1" dirty="0">
                <a:solidFill>
                  <a:srgbClr val="DF769B"/>
                </a:solidFill>
                <a:effectLst/>
                <a:latin typeface="Droid Sans Mono" panose="020B0609030804020204" pitchFamily="49" charset="0"/>
              </a:rPr>
              <a:t>*</a:t>
            </a:r>
            <a:r>
              <a:rPr lang="en-US" altLang="zh-CN" sz="1000" b="1" dirty="0" err="1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bus</a:t>
            </a:r>
            <a:r>
              <a:rPr lang="en-US" altLang="zh-CN" sz="1000" b="1" dirty="0" err="1">
                <a:solidFill>
                  <a:srgbClr val="C5C2D6"/>
                </a:solidFill>
                <a:effectLst/>
                <a:latin typeface="Droid Sans Mono" panose="020B0609030804020204" pitchFamily="49" charset="0"/>
              </a:rPr>
              <a:t>,</a:t>
            </a:r>
            <a:r>
              <a:rPr lang="en-US" altLang="zh-CN" sz="1000" b="0" i="1" dirty="0" err="1">
                <a:solidFill>
                  <a:srgbClr val="DF769B"/>
                </a:solidFill>
                <a:effectLst/>
                <a:latin typeface="Droid Sans Mono" panose="020B0609030804020204" pitchFamily="49" charset="0"/>
              </a:rPr>
              <a:t>const</a:t>
            </a:r>
            <a:r>
              <a:rPr lang="en-US" altLang="zh-CN" sz="1000" b="0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 </a:t>
            </a:r>
            <a:r>
              <a:rPr lang="en-US" altLang="zh-CN" sz="1000" b="0" i="1" dirty="0">
                <a:solidFill>
                  <a:srgbClr val="D67E5C"/>
                </a:solidFill>
                <a:effectLst/>
                <a:latin typeface="Droid Sans Mono" panose="020B0609030804020204" pitchFamily="49" charset="0"/>
              </a:rPr>
              <a:t>char</a:t>
            </a:r>
            <a:r>
              <a:rPr lang="en-US" altLang="zh-CN" sz="1000" b="0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 </a:t>
            </a:r>
            <a:r>
              <a:rPr lang="en-US" altLang="zh-CN" sz="1000" b="1" dirty="0">
                <a:solidFill>
                  <a:srgbClr val="DF769B"/>
                </a:solidFill>
                <a:effectLst/>
                <a:latin typeface="Droid Sans Mono" panose="020B0609030804020204" pitchFamily="49" charset="0"/>
              </a:rPr>
              <a:t>*</a:t>
            </a:r>
            <a:r>
              <a:rPr lang="en-US" altLang="zh-CN" sz="1000" b="1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name</a:t>
            </a:r>
            <a:r>
              <a:rPr lang="en-US" altLang="zh-CN" sz="1000" b="1" dirty="0">
                <a:solidFill>
                  <a:srgbClr val="C5C2D6"/>
                </a:solidFill>
                <a:effectLst/>
                <a:latin typeface="Droid Sans Mono" panose="020B0609030804020204" pitchFamily="49" charset="0"/>
              </a:rPr>
              <a:t>,</a:t>
            </a:r>
            <a:r>
              <a:rPr lang="en-US" altLang="zh-CN" sz="1000" b="0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 </a:t>
            </a:r>
            <a:r>
              <a:rPr lang="en-US" altLang="zh-CN" sz="1000" b="0" i="1" dirty="0">
                <a:solidFill>
                  <a:srgbClr val="DF769B"/>
                </a:solidFill>
                <a:effectLst/>
                <a:latin typeface="Droid Sans Mono" panose="020B0609030804020204" pitchFamily="49" charset="0"/>
              </a:rPr>
              <a:t>const</a:t>
            </a:r>
            <a:r>
              <a:rPr lang="en-US" altLang="zh-CN" sz="1000" b="0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 </a:t>
            </a:r>
            <a:r>
              <a:rPr lang="en-US" altLang="zh-CN" sz="1000" b="0" dirty="0">
                <a:solidFill>
                  <a:srgbClr val="E66533"/>
                </a:solidFill>
                <a:effectLst/>
                <a:latin typeface="Droid Sans Mono" panose="020B0609030804020204" pitchFamily="49" charset="0"/>
              </a:rPr>
              <a:t>struct</a:t>
            </a:r>
            <a:r>
              <a:rPr lang="en-US" altLang="zh-CN" sz="1000" b="0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 </a:t>
            </a:r>
            <a:r>
              <a:rPr lang="en-US" altLang="zh-CN" sz="1000" b="0" dirty="0" err="1">
                <a:solidFill>
                  <a:srgbClr val="D67E5C"/>
                </a:solidFill>
                <a:effectLst/>
                <a:latin typeface="Droid Sans Mono" panose="020B0609030804020204" pitchFamily="49" charset="0"/>
              </a:rPr>
              <a:t>rt_spi_ops</a:t>
            </a:r>
            <a:r>
              <a:rPr lang="en-US" altLang="zh-CN" sz="1000" b="0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 </a:t>
            </a:r>
            <a:r>
              <a:rPr lang="en-US" altLang="zh-CN" sz="1000" b="1" dirty="0">
                <a:solidFill>
                  <a:srgbClr val="DF769B"/>
                </a:solidFill>
                <a:effectLst/>
                <a:latin typeface="Droid Sans Mono" panose="020B0609030804020204" pitchFamily="49" charset="0"/>
              </a:rPr>
              <a:t>*</a:t>
            </a:r>
            <a:r>
              <a:rPr lang="en-US" altLang="zh-CN" sz="1000" b="1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ops</a:t>
            </a:r>
            <a:r>
              <a:rPr lang="en-US" altLang="zh-CN" sz="1000" b="0" dirty="0">
                <a:solidFill>
                  <a:srgbClr val="C5C2D6"/>
                </a:solidFill>
                <a:effectLst/>
                <a:latin typeface="Droid Sans Mono" panose="020B0609030804020204" pitchFamily="49" charset="0"/>
              </a:rPr>
              <a:t>)</a:t>
            </a:r>
            <a:r>
              <a:rPr lang="en-US" altLang="zh-CN" sz="1000" b="1" dirty="0">
                <a:solidFill>
                  <a:srgbClr val="C5C2D6"/>
                </a:solidFill>
                <a:effectLst/>
                <a:latin typeface="Droid Sans Mono" panose="020B0609030804020204" pitchFamily="49" charset="0"/>
              </a:rPr>
              <a:t>;</a:t>
            </a:r>
            <a:endParaRPr lang="en-US" altLang="zh-CN" sz="1000" b="0" dirty="0">
              <a:solidFill>
                <a:srgbClr val="C5C2D6"/>
              </a:solidFill>
              <a:effectLst/>
              <a:latin typeface="Droid Sans Mono" panose="020B0609030804020204" pitchFamily="49" charset="0"/>
            </a:endParaRPr>
          </a:p>
          <a:p>
            <a:r>
              <a:rPr lang="en-US" altLang="zh-CN" sz="1000" b="0" i="1" dirty="0">
                <a:solidFill>
                  <a:srgbClr val="716C93"/>
                </a:solidFill>
                <a:effectLst/>
                <a:latin typeface="Droid Sans Mono" panose="020B0609030804020204" pitchFamily="49" charset="0"/>
              </a:rPr>
              <a:t>// </a:t>
            </a:r>
            <a:r>
              <a:rPr lang="zh-CN" altLang="en-US" sz="1000" b="0" i="1" dirty="0">
                <a:solidFill>
                  <a:srgbClr val="716C93"/>
                </a:solidFill>
                <a:effectLst/>
                <a:latin typeface="Droid Sans Mono" panose="020B0609030804020204" pitchFamily="49" charset="0"/>
              </a:rPr>
              <a:t>调用</a:t>
            </a:r>
            <a:endParaRPr lang="zh-CN" altLang="en-US" sz="1000" b="0" dirty="0">
              <a:solidFill>
                <a:srgbClr val="C5C2D6"/>
              </a:solidFill>
              <a:effectLst/>
              <a:latin typeface="Droid Sans Mono" panose="020B0609030804020204" pitchFamily="49" charset="0"/>
            </a:endParaRPr>
          </a:p>
          <a:p>
            <a:r>
              <a:rPr lang="en-US" altLang="zh-CN" sz="1000" b="0" dirty="0" err="1">
                <a:solidFill>
                  <a:srgbClr val="D67E5C"/>
                </a:solidFill>
                <a:effectLst/>
                <a:latin typeface="Droid Sans Mono" panose="020B0609030804020204" pitchFamily="49" charset="0"/>
              </a:rPr>
              <a:t>rt_ssize_t</a:t>
            </a:r>
            <a:r>
              <a:rPr lang="en-US" altLang="zh-CN" sz="1000" b="0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 </a:t>
            </a:r>
            <a:r>
              <a:rPr lang="en-US" altLang="zh-CN" sz="1000" b="0" dirty="0" err="1">
                <a:solidFill>
                  <a:srgbClr val="16A3B6"/>
                </a:solidFill>
                <a:effectLst/>
                <a:latin typeface="Droid Sans Mono" panose="020B0609030804020204" pitchFamily="49" charset="0"/>
              </a:rPr>
              <a:t>rt_device_write</a:t>
            </a:r>
            <a:r>
              <a:rPr lang="en-US" altLang="zh-CN" sz="1000" b="0" dirty="0">
                <a:solidFill>
                  <a:srgbClr val="C5C2D6"/>
                </a:solidFill>
                <a:effectLst/>
                <a:latin typeface="Droid Sans Mono" panose="020B0609030804020204" pitchFamily="49" charset="0"/>
              </a:rPr>
              <a:t>(</a:t>
            </a:r>
            <a:r>
              <a:rPr lang="en-US" altLang="zh-CN" sz="1000" b="0" dirty="0" err="1">
                <a:solidFill>
                  <a:srgbClr val="D67E5C"/>
                </a:solidFill>
                <a:effectLst/>
                <a:latin typeface="Droid Sans Mono" panose="020B0609030804020204" pitchFamily="49" charset="0"/>
              </a:rPr>
              <a:t>rt_device_t</a:t>
            </a:r>
            <a:r>
              <a:rPr lang="en-US" altLang="zh-CN" sz="1000" b="0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 </a:t>
            </a:r>
            <a:r>
              <a:rPr lang="en-US" altLang="zh-CN" sz="1000" b="1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dev</a:t>
            </a:r>
            <a:r>
              <a:rPr lang="en-US" altLang="zh-CN" sz="1000" b="1" dirty="0">
                <a:solidFill>
                  <a:srgbClr val="C5C2D6"/>
                </a:solidFill>
                <a:effectLst/>
                <a:latin typeface="Droid Sans Mono" panose="020B0609030804020204" pitchFamily="49" charset="0"/>
              </a:rPr>
              <a:t>,</a:t>
            </a:r>
            <a:r>
              <a:rPr lang="en-US" altLang="zh-CN" sz="1000" b="0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 </a:t>
            </a:r>
            <a:r>
              <a:rPr lang="en-US" altLang="zh-CN" sz="1000" b="0" dirty="0" err="1">
                <a:solidFill>
                  <a:srgbClr val="D67E5C"/>
                </a:solidFill>
                <a:effectLst/>
                <a:latin typeface="Droid Sans Mono" panose="020B0609030804020204" pitchFamily="49" charset="0"/>
              </a:rPr>
              <a:t>rt_off_t</a:t>
            </a:r>
            <a:r>
              <a:rPr lang="en-US" altLang="zh-CN" sz="1000" b="0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 </a:t>
            </a:r>
            <a:r>
              <a:rPr lang="en-US" altLang="zh-CN" sz="1000" b="1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pos</a:t>
            </a:r>
            <a:r>
              <a:rPr lang="en-US" altLang="zh-CN" sz="1000" b="1" dirty="0">
                <a:solidFill>
                  <a:srgbClr val="C5C2D6"/>
                </a:solidFill>
                <a:effectLst/>
                <a:latin typeface="Droid Sans Mono" panose="020B0609030804020204" pitchFamily="49" charset="0"/>
              </a:rPr>
              <a:t>,</a:t>
            </a:r>
            <a:r>
              <a:rPr lang="en-US" altLang="zh-CN" sz="1000" b="0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 </a:t>
            </a:r>
            <a:r>
              <a:rPr lang="en-US" altLang="zh-CN" sz="1000" b="0" i="1" dirty="0">
                <a:solidFill>
                  <a:srgbClr val="DF769B"/>
                </a:solidFill>
                <a:effectLst/>
                <a:latin typeface="Droid Sans Mono" panose="020B0609030804020204" pitchFamily="49" charset="0"/>
              </a:rPr>
              <a:t>const</a:t>
            </a:r>
            <a:r>
              <a:rPr lang="en-US" altLang="zh-CN" sz="1000" b="0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 </a:t>
            </a:r>
            <a:r>
              <a:rPr lang="en-US" altLang="zh-CN" sz="1000" b="0" i="1" dirty="0">
                <a:solidFill>
                  <a:srgbClr val="D67E5C"/>
                </a:solidFill>
                <a:effectLst/>
                <a:latin typeface="Droid Sans Mono" panose="020B0609030804020204" pitchFamily="49" charset="0"/>
              </a:rPr>
              <a:t>void</a:t>
            </a:r>
            <a:r>
              <a:rPr lang="en-US" altLang="zh-CN" sz="1000" b="0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 </a:t>
            </a:r>
            <a:r>
              <a:rPr lang="en-US" altLang="zh-CN" sz="1000" b="1" dirty="0">
                <a:solidFill>
                  <a:srgbClr val="DF769B"/>
                </a:solidFill>
                <a:effectLst/>
                <a:latin typeface="Droid Sans Mono" panose="020B0609030804020204" pitchFamily="49" charset="0"/>
              </a:rPr>
              <a:t>*</a:t>
            </a:r>
            <a:r>
              <a:rPr lang="en-US" altLang="zh-CN" sz="1000" b="1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buffer</a:t>
            </a:r>
            <a:r>
              <a:rPr lang="en-US" altLang="zh-CN" sz="1000" b="1" dirty="0">
                <a:solidFill>
                  <a:srgbClr val="C5C2D6"/>
                </a:solidFill>
                <a:effectLst/>
                <a:latin typeface="Droid Sans Mono" panose="020B0609030804020204" pitchFamily="49" charset="0"/>
              </a:rPr>
              <a:t>,</a:t>
            </a:r>
            <a:r>
              <a:rPr lang="en-US" altLang="zh-CN" sz="1000" b="0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 </a:t>
            </a:r>
            <a:r>
              <a:rPr lang="en-US" altLang="zh-CN" sz="1000" b="0" dirty="0" err="1">
                <a:solidFill>
                  <a:srgbClr val="D67E5C"/>
                </a:solidFill>
                <a:effectLst/>
                <a:latin typeface="Droid Sans Mono" panose="020B0609030804020204" pitchFamily="49" charset="0"/>
              </a:rPr>
              <a:t>rt_size_t</a:t>
            </a:r>
            <a:r>
              <a:rPr lang="en-US" altLang="zh-CN" sz="1000" b="0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 </a:t>
            </a:r>
            <a:r>
              <a:rPr lang="en-US" altLang="zh-CN" sz="1000" b="1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size</a:t>
            </a:r>
            <a:r>
              <a:rPr lang="en-US" altLang="zh-CN" sz="1000" b="0" dirty="0">
                <a:solidFill>
                  <a:srgbClr val="C5C2D6"/>
                </a:solidFill>
                <a:effectLst/>
                <a:latin typeface="Droid Sans Mono" panose="020B0609030804020204" pitchFamily="49" charset="0"/>
              </a:rPr>
              <a:t>)</a:t>
            </a:r>
            <a:r>
              <a:rPr lang="en-US" altLang="zh-CN" sz="1000" b="1" dirty="0">
                <a:solidFill>
                  <a:srgbClr val="C5C2D6"/>
                </a:solidFill>
                <a:effectLst/>
                <a:latin typeface="Droid Sans Mono" panose="020B0609030804020204" pitchFamily="49" charset="0"/>
              </a:rPr>
              <a:t>;</a:t>
            </a:r>
            <a:endParaRPr lang="en-US" altLang="zh-CN" sz="1000" b="0" dirty="0">
              <a:solidFill>
                <a:srgbClr val="C5C2D6"/>
              </a:solidFill>
              <a:effectLst/>
              <a:latin typeface="Droid Sans Mono" panose="020B0609030804020204" pitchFamily="49" charset="0"/>
            </a:endParaRPr>
          </a:p>
        </p:txBody>
      </p:sp>
      <p:sp>
        <p:nvSpPr>
          <p:cNvPr id="26" name="矩形: 圆角 25"/>
          <p:cNvSpPr/>
          <p:nvPr/>
        </p:nvSpPr>
        <p:spPr>
          <a:xfrm>
            <a:off x="8817068" y="3983925"/>
            <a:ext cx="1260382" cy="734125"/>
          </a:xfrm>
          <a:prstGeom prst="roundRect">
            <a:avLst>
              <a:gd name="adj" fmla="val 7288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66" y="1777406"/>
            <a:ext cx="11153867" cy="499317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19066" y="240839"/>
            <a:ext cx="11153867" cy="762339"/>
          </a:xfrm>
          <a:ln>
            <a:noFill/>
          </a:ln>
        </p:spPr>
        <p:txBody>
          <a:bodyPr/>
          <a:lstStyle/>
          <a:p>
            <a:r>
              <a:rPr lang="en-US" altLang="zh-CN" dirty="0">
                <a:latin typeface="隶书" panose="02010509060101010101" pitchFamily="49" charset="-122"/>
                <a:ea typeface="隶书" panose="02010509060101010101" pitchFamily="49" charset="-122"/>
              </a:rPr>
              <a:t>SPI</a:t>
            </a:r>
            <a:r>
              <a:rPr lang="zh-CN" altLang="en-US" dirty="0">
                <a:latin typeface="隶书" panose="02010509060101010101" pitchFamily="49" charset="-122"/>
                <a:ea typeface="隶书" panose="02010509060101010101" pitchFamily="49" charset="-122"/>
              </a:rPr>
              <a:t>设备的注册和调用流程</a:t>
            </a:r>
            <a:endParaRPr lang="zh-CN" altLang="en-US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377" y="279663"/>
            <a:ext cx="3651682" cy="684691"/>
          </a:xfrm>
          <a:prstGeom prst="rect">
            <a:avLst/>
          </a:prstGeom>
          <a:ln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519066" y="825243"/>
            <a:ext cx="887935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b="0" i="1" dirty="0">
                <a:solidFill>
                  <a:srgbClr val="716C93"/>
                </a:solidFill>
                <a:effectLst/>
                <a:latin typeface="Droid Sans Mono" panose="020B0609030804020204" pitchFamily="49" charset="0"/>
              </a:rPr>
              <a:t>// </a:t>
            </a:r>
            <a:r>
              <a:rPr lang="zh-CN" altLang="en-US" sz="1000" b="0" i="1" dirty="0">
                <a:solidFill>
                  <a:srgbClr val="716C93"/>
                </a:solidFill>
                <a:effectLst/>
                <a:latin typeface="Droid Sans Mono" panose="020B0609030804020204" pitchFamily="49" charset="0"/>
              </a:rPr>
              <a:t>注册</a:t>
            </a:r>
            <a:endParaRPr lang="zh-CN" altLang="en-US" sz="1000" b="0" dirty="0">
              <a:solidFill>
                <a:srgbClr val="C5C2D6"/>
              </a:solidFill>
              <a:effectLst/>
              <a:latin typeface="Droid Sans Mono" panose="020B0609030804020204" pitchFamily="49" charset="0"/>
            </a:endParaRPr>
          </a:p>
          <a:p>
            <a:r>
              <a:rPr lang="en-US" altLang="zh-CN" sz="1000" b="0" dirty="0" err="1">
                <a:solidFill>
                  <a:srgbClr val="D67E5C"/>
                </a:solidFill>
                <a:effectLst/>
                <a:latin typeface="Droid Sans Mono" panose="020B0609030804020204" pitchFamily="49" charset="0"/>
              </a:rPr>
              <a:t>rt_err_t</a:t>
            </a:r>
            <a:r>
              <a:rPr lang="en-US" altLang="zh-CN" sz="1000" b="0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 </a:t>
            </a:r>
            <a:r>
              <a:rPr lang="en-US" altLang="zh-CN" sz="1000" b="0" dirty="0" err="1">
                <a:solidFill>
                  <a:srgbClr val="16A3B6"/>
                </a:solidFill>
                <a:effectLst/>
                <a:latin typeface="Droid Sans Mono" panose="020B0609030804020204" pitchFamily="49" charset="0"/>
              </a:rPr>
              <a:t>rt_spi_bus_attach_device_cspin</a:t>
            </a:r>
            <a:r>
              <a:rPr lang="en-US" altLang="zh-CN" sz="1000" b="0" dirty="0">
                <a:solidFill>
                  <a:srgbClr val="C5C2D6"/>
                </a:solidFill>
                <a:effectLst/>
                <a:latin typeface="Droid Sans Mono" panose="020B0609030804020204" pitchFamily="49" charset="0"/>
              </a:rPr>
              <a:t>(</a:t>
            </a:r>
            <a:r>
              <a:rPr lang="en-US" altLang="zh-CN" sz="1000" b="0" dirty="0">
                <a:solidFill>
                  <a:srgbClr val="E66533"/>
                </a:solidFill>
                <a:effectLst/>
                <a:latin typeface="Droid Sans Mono" panose="020B0609030804020204" pitchFamily="49" charset="0"/>
              </a:rPr>
              <a:t>struct</a:t>
            </a:r>
            <a:r>
              <a:rPr lang="en-US" altLang="zh-CN" sz="1000" b="0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 </a:t>
            </a:r>
            <a:r>
              <a:rPr lang="en-US" altLang="zh-CN" sz="1000" b="0" dirty="0" err="1">
                <a:solidFill>
                  <a:srgbClr val="D67E5C"/>
                </a:solidFill>
                <a:effectLst/>
                <a:latin typeface="Droid Sans Mono" panose="020B0609030804020204" pitchFamily="49" charset="0"/>
              </a:rPr>
              <a:t>rt_spi_device</a:t>
            </a:r>
            <a:r>
              <a:rPr lang="en-US" altLang="zh-CN" sz="1000" b="0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 </a:t>
            </a:r>
            <a:r>
              <a:rPr lang="en-US" altLang="zh-CN" sz="1000" b="1" dirty="0">
                <a:solidFill>
                  <a:srgbClr val="DF769B"/>
                </a:solidFill>
                <a:effectLst/>
                <a:latin typeface="Droid Sans Mono" panose="020B0609030804020204" pitchFamily="49" charset="0"/>
              </a:rPr>
              <a:t>*</a:t>
            </a:r>
            <a:r>
              <a:rPr lang="en-US" altLang="zh-CN" sz="1000" b="1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device</a:t>
            </a:r>
            <a:r>
              <a:rPr lang="en-US" altLang="zh-CN" sz="1000" b="1" dirty="0">
                <a:solidFill>
                  <a:srgbClr val="C5C2D6"/>
                </a:solidFill>
                <a:effectLst/>
                <a:latin typeface="Droid Sans Mono" panose="020B0609030804020204" pitchFamily="49" charset="0"/>
              </a:rPr>
              <a:t>,</a:t>
            </a:r>
            <a:r>
              <a:rPr lang="en-US" altLang="zh-CN" sz="1000" b="0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 </a:t>
            </a:r>
            <a:r>
              <a:rPr lang="en-US" altLang="zh-CN" sz="1000" b="0" i="1" dirty="0">
                <a:solidFill>
                  <a:srgbClr val="DF769B"/>
                </a:solidFill>
                <a:effectLst/>
                <a:latin typeface="Droid Sans Mono" panose="020B0609030804020204" pitchFamily="49" charset="0"/>
              </a:rPr>
              <a:t>const</a:t>
            </a:r>
            <a:r>
              <a:rPr lang="en-US" altLang="zh-CN" sz="1000" b="0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 </a:t>
            </a:r>
            <a:r>
              <a:rPr lang="en-US" altLang="zh-CN" sz="1000" b="0" i="1" dirty="0">
                <a:solidFill>
                  <a:srgbClr val="D67E5C"/>
                </a:solidFill>
                <a:effectLst/>
                <a:latin typeface="Droid Sans Mono" panose="020B0609030804020204" pitchFamily="49" charset="0"/>
              </a:rPr>
              <a:t>char</a:t>
            </a:r>
            <a:r>
              <a:rPr lang="en-US" altLang="zh-CN" sz="1000" b="0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 </a:t>
            </a:r>
            <a:r>
              <a:rPr lang="en-US" altLang="zh-CN" sz="1000" b="1" dirty="0">
                <a:solidFill>
                  <a:srgbClr val="DF769B"/>
                </a:solidFill>
                <a:effectLst/>
                <a:latin typeface="Droid Sans Mono" panose="020B0609030804020204" pitchFamily="49" charset="0"/>
              </a:rPr>
              <a:t>*</a:t>
            </a:r>
            <a:r>
              <a:rPr lang="en-US" altLang="zh-CN" sz="1000" b="1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name</a:t>
            </a:r>
            <a:r>
              <a:rPr lang="en-US" altLang="zh-CN" sz="1000" b="1" dirty="0">
                <a:solidFill>
                  <a:srgbClr val="C5C2D6"/>
                </a:solidFill>
                <a:effectLst/>
                <a:latin typeface="Droid Sans Mono" panose="020B0609030804020204" pitchFamily="49" charset="0"/>
              </a:rPr>
              <a:t>,</a:t>
            </a:r>
            <a:r>
              <a:rPr lang="en-US" altLang="zh-CN" sz="1000" b="0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 </a:t>
            </a:r>
            <a:r>
              <a:rPr lang="en-US" altLang="zh-CN" sz="1000" b="0" i="1" dirty="0">
                <a:solidFill>
                  <a:srgbClr val="DF769B"/>
                </a:solidFill>
                <a:effectLst/>
                <a:latin typeface="Droid Sans Mono" panose="020B0609030804020204" pitchFamily="49" charset="0"/>
              </a:rPr>
              <a:t>const</a:t>
            </a:r>
            <a:r>
              <a:rPr lang="en-US" altLang="zh-CN" sz="1000" b="0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 </a:t>
            </a:r>
            <a:r>
              <a:rPr lang="en-US" altLang="zh-CN" sz="1000" b="0" i="1" dirty="0">
                <a:solidFill>
                  <a:srgbClr val="D67E5C"/>
                </a:solidFill>
                <a:effectLst/>
                <a:latin typeface="Droid Sans Mono" panose="020B0609030804020204" pitchFamily="49" charset="0"/>
              </a:rPr>
              <a:t>char</a:t>
            </a:r>
            <a:r>
              <a:rPr lang="en-US" altLang="zh-CN" sz="1000" b="0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 </a:t>
            </a:r>
            <a:r>
              <a:rPr lang="en-US" altLang="zh-CN" sz="1000" b="1" dirty="0">
                <a:solidFill>
                  <a:srgbClr val="DF769B"/>
                </a:solidFill>
                <a:effectLst/>
                <a:latin typeface="Droid Sans Mono" panose="020B0609030804020204" pitchFamily="49" charset="0"/>
              </a:rPr>
              <a:t>*</a:t>
            </a:r>
            <a:r>
              <a:rPr lang="en-US" altLang="zh-CN" sz="1000" b="1" dirty="0" err="1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bus_name</a:t>
            </a:r>
            <a:r>
              <a:rPr lang="en-US" altLang="zh-CN" sz="1000" b="1" dirty="0">
                <a:solidFill>
                  <a:srgbClr val="C5C2D6"/>
                </a:solidFill>
                <a:effectLst/>
                <a:latin typeface="Droid Sans Mono" panose="020B0609030804020204" pitchFamily="49" charset="0"/>
              </a:rPr>
              <a:t>,</a:t>
            </a:r>
            <a:endParaRPr lang="en-US" altLang="zh-CN" sz="1000" b="0" dirty="0">
              <a:solidFill>
                <a:srgbClr val="C5C2D6"/>
              </a:solidFill>
              <a:effectLst/>
              <a:latin typeface="Droid Sans Mono" panose="020B0609030804020204" pitchFamily="49" charset="0"/>
            </a:endParaRPr>
          </a:p>
          <a:p>
            <a:r>
              <a:rPr lang="en-US" altLang="zh-CN" sz="1000" b="0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                                        </a:t>
            </a:r>
            <a:r>
              <a:rPr lang="en-US" altLang="zh-CN" sz="1000" b="0" dirty="0" err="1">
                <a:solidFill>
                  <a:srgbClr val="D67E5C"/>
                </a:solidFill>
                <a:effectLst/>
                <a:latin typeface="Droid Sans Mono" panose="020B0609030804020204" pitchFamily="49" charset="0"/>
              </a:rPr>
              <a:t>rt_base_t</a:t>
            </a:r>
            <a:r>
              <a:rPr lang="en-US" altLang="zh-CN" sz="1000" b="0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 </a:t>
            </a:r>
            <a:r>
              <a:rPr lang="en-US" altLang="zh-CN" sz="1000" b="1" dirty="0" err="1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cs_pin</a:t>
            </a:r>
            <a:r>
              <a:rPr lang="en-US" altLang="zh-CN" sz="1000" b="1" dirty="0">
                <a:solidFill>
                  <a:srgbClr val="C5C2D6"/>
                </a:solidFill>
                <a:effectLst/>
                <a:latin typeface="Droid Sans Mono" panose="020B0609030804020204" pitchFamily="49" charset="0"/>
              </a:rPr>
              <a:t>,</a:t>
            </a:r>
            <a:r>
              <a:rPr lang="en-US" altLang="zh-CN" sz="1000" b="0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 </a:t>
            </a:r>
            <a:r>
              <a:rPr lang="en-US" altLang="zh-CN" sz="1000" b="0" i="1" dirty="0">
                <a:solidFill>
                  <a:srgbClr val="D67E5C"/>
                </a:solidFill>
                <a:effectLst/>
                <a:latin typeface="Droid Sans Mono" panose="020B0609030804020204" pitchFamily="49" charset="0"/>
              </a:rPr>
              <a:t>void</a:t>
            </a:r>
            <a:r>
              <a:rPr lang="en-US" altLang="zh-CN" sz="1000" b="0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 </a:t>
            </a:r>
            <a:r>
              <a:rPr lang="en-US" altLang="zh-CN" sz="1000" b="1" dirty="0">
                <a:solidFill>
                  <a:srgbClr val="DF769B"/>
                </a:solidFill>
                <a:effectLst/>
                <a:latin typeface="Droid Sans Mono" panose="020B0609030804020204" pitchFamily="49" charset="0"/>
              </a:rPr>
              <a:t>*</a:t>
            </a:r>
            <a:r>
              <a:rPr lang="en-US" altLang="zh-CN" sz="1000" b="1" dirty="0" err="1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user_data</a:t>
            </a:r>
            <a:r>
              <a:rPr lang="en-US" altLang="zh-CN" sz="1000" b="0" dirty="0">
                <a:solidFill>
                  <a:srgbClr val="C5C2D6"/>
                </a:solidFill>
                <a:effectLst/>
                <a:latin typeface="Droid Sans Mono" panose="020B0609030804020204" pitchFamily="49" charset="0"/>
              </a:rPr>
              <a:t>)</a:t>
            </a:r>
            <a:r>
              <a:rPr lang="en-US" altLang="zh-CN" sz="1000" b="1" dirty="0">
                <a:solidFill>
                  <a:srgbClr val="C5C2D6"/>
                </a:solidFill>
                <a:effectLst/>
                <a:latin typeface="Droid Sans Mono" panose="020B0609030804020204" pitchFamily="49" charset="0"/>
              </a:rPr>
              <a:t>;</a:t>
            </a:r>
            <a:endParaRPr lang="en-US" altLang="zh-CN" sz="1000" b="0" dirty="0">
              <a:solidFill>
                <a:srgbClr val="C5C2D6"/>
              </a:solidFill>
              <a:effectLst/>
              <a:latin typeface="Droid Sans Mono" panose="020B0609030804020204" pitchFamily="49" charset="0"/>
            </a:endParaRPr>
          </a:p>
          <a:p>
            <a:r>
              <a:rPr lang="en-US" altLang="zh-CN" sz="1000" b="0" i="1" dirty="0">
                <a:solidFill>
                  <a:srgbClr val="716C93"/>
                </a:solidFill>
                <a:effectLst/>
                <a:latin typeface="Droid Sans Mono" panose="020B0609030804020204" pitchFamily="49" charset="0"/>
              </a:rPr>
              <a:t>// </a:t>
            </a:r>
            <a:r>
              <a:rPr lang="zh-CN" altLang="en-US" sz="1000" b="0" i="1" dirty="0">
                <a:solidFill>
                  <a:srgbClr val="716C93"/>
                </a:solidFill>
                <a:effectLst/>
                <a:latin typeface="Droid Sans Mono" panose="020B0609030804020204" pitchFamily="49" charset="0"/>
              </a:rPr>
              <a:t>调用</a:t>
            </a:r>
            <a:endParaRPr lang="zh-CN" altLang="en-US" sz="1000" b="0" dirty="0">
              <a:solidFill>
                <a:srgbClr val="C5C2D6"/>
              </a:solidFill>
              <a:effectLst/>
              <a:latin typeface="Droid Sans Mono" panose="020B0609030804020204" pitchFamily="49" charset="0"/>
            </a:endParaRPr>
          </a:p>
          <a:p>
            <a:r>
              <a:rPr lang="en-US" altLang="zh-CN" sz="1000" b="0" dirty="0" err="1">
                <a:solidFill>
                  <a:srgbClr val="D67E5C"/>
                </a:solidFill>
                <a:effectLst/>
                <a:latin typeface="Droid Sans Mono" panose="020B0609030804020204" pitchFamily="49" charset="0"/>
              </a:rPr>
              <a:t>rt_ssize_t</a:t>
            </a:r>
            <a:r>
              <a:rPr lang="en-US" altLang="zh-CN" sz="1000" b="0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 </a:t>
            </a:r>
            <a:r>
              <a:rPr lang="en-US" altLang="zh-CN" sz="1000" b="0" dirty="0" err="1">
                <a:solidFill>
                  <a:srgbClr val="16A3B6"/>
                </a:solidFill>
                <a:effectLst/>
                <a:latin typeface="Droid Sans Mono" panose="020B0609030804020204" pitchFamily="49" charset="0"/>
              </a:rPr>
              <a:t>rt_device_write</a:t>
            </a:r>
            <a:r>
              <a:rPr lang="en-US" altLang="zh-CN" sz="1000" b="0" dirty="0">
                <a:solidFill>
                  <a:srgbClr val="C5C2D6"/>
                </a:solidFill>
                <a:effectLst/>
                <a:latin typeface="Droid Sans Mono" panose="020B0609030804020204" pitchFamily="49" charset="0"/>
              </a:rPr>
              <a:t>(</a:t>
            </a:r>
            <a:r>
              <a:rPr lang="en-US" altLang="zh-CN" sz="1000" b="0" dirty="0" err="1">
                <a:solidFill>
                  <a:srgbClr val="D67E5C"/>
                </a:solidFill>
                <a:effectLst/>
                <a:latin typeface="Droid Sans Mono" panose="020B0609030804020204" pitchFamily="49" charset="0"/>
              </a:rPr>
              <a:t>rt_device_t</a:t>
            </a:r>
            <a:r>
              <a:rPr lang="en-US" altLang="zh-CN" sz="1000" b="0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 </a:t>
            </a:r>
            <a:r>
              <a:rPr lang="en-US" altLang="zh-CN" sz="1000" b="1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dev</a:t>
            </a:r>
            <a:r>
              <a:rPr lang="en-US" altLang="zh-CN" sz="1000" b="1" dirty="0">
                <a:solidFill>
                  <a:srgbClr val="C5C2D6"/>
                </a:solidFill>
                <a:effectLst/>
                <a:latin typeface="Droid Sans Mono" panose="020B0609030804020204" pitchFamily="49" charset="0"/>
              </a:rPr>
              <a:t>,</a:t>
            </a:r>
            <a:r>
              <a:rPr lang="en-US" altLang="zh-CN" sz="1000" b="0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 </a:t>
            </a:r>
            <a:r>
              <a:rPr lang="en-US" altLang="zh-CN" sz="1000" b="0" dirty="0" err="1">
                <a:solidFill>
                  <a:srgbClr val="D67E5C"/>
                </a:solidFill>
                <a:effectLst/>
                <a:latin typeface="Droid Sans Mono" panose="020B0609030804020204" pitchFamily="49" charset="0"/>
              </a:rPr>
              <a:t>rt_off_t</a:t>
            </a:r>
            <a:r>
              <a:rPr lang="en-US" altLang="zh-CN" sz="1000" b="0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 </a:t>
            </a:r>
            <a:r>
              <a:rPr lang="en-US" altLang="zh-CN" sz="1000" b="1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pos</a:t>
            </a:r>
            <a:r>
              <a:rPr lang="en-US" altLang="zh-CN" sz="1000" b="1" dirty="0">
                <a:solidFill>
                  <a:srgbClr val="C5C2D6"/>
                </a:solidFill>
                <a:effectLst/>
                <a:latin typeface="Droid Sans Mono" panose="020B0609030804020204" pitchFamily="49" charset="0"/>
              </a:rPr>
              <a:t>,</a:t>
            </a:r>
            <a:r>
              <a:rPr lang="en-US" altLang="zh-CN" sz="1000" b="0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 </a:t>
            </a:r>
            <a:r>
              <a:rPr lang="en-US" altLang="zh-CN" sz="1000" b="0" i="1" dirty="0">
                <a:solidFill>
                  <a:srgbClr val="DF769B"/>
                </a:solidFill>
                <a:effectLst/>
                <a:latin typeface="Droid Sans Mono" panose="020B0609030804020204" pitchFamily="49" charset="0"/>
              </a:rPr>
              <a:t>const</a:t>
            </a:r>
            <a:r>
              <a:rPr lang="en-US" altLang="zh-CN" sz="1000" b="0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 </a:t>
            </a:r>
            <a:r>
              <a:rPr lang="en-US" altLang="zh-CN" sz="1000" b="0" i="1" dirty="0">
                <a:solidFill>
                  <a:srgbClr val="D67E5C"/>
                </a:solidFill>
                <a:effectLst/>
                <a:latin typeface="Droid Sans Mono" panose="020B0609030804020204" pitchFamily="49" charset="0"/>
              </a:rPr>
              <a:t>void</a:t>
            </a:r>
            <a:r>
              <a:rPr lang="en-US" altLang="zh-CN" sz="1000" b="0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 </a:t>
            </a:r>
            <a:r>
              <a:rPr lang="en-US" altLang="zh-CN" sz="1000" b="1" dirty="0">
                <a:solidFill>
                  <a:srgbClr val="DF769B"/>
                </a:solidFill>
                <a:effectLst/>
                <a:latin typeface="Droid Sans Mono" panose="020B0609030804020204" pitchFamily="49" charset="0"/>
              </a:rPr>
              <a:t>*</a:t>
            </a:r>
            <a:r>
              <a:rPr lang="en-US" altLang="zh-CN" sz="1000" b="1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buffer</a:t>
            </a:r>
            <a:r>
              <a:rPr lang="en-US" altLang="zh-CN" sz="1000" b="1" dirty="0">
                <a:solidFill>
                  <a:srgbClr val="C5C2D6"/>
                </a:solidFill>
                <a:effectLst/>
                <a:latin typeface="Droid Sans Mono" panose="020B0609030804020204" pitchFamily="49" charset="0"/>
              </a:rPr>
              <a:t>,</a:t>
            </a:r>
            <a:r>
              <a:rPr lang="en-US" altLang="zh-CN" sz="1000" b="0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 </a:t>
            </a:r>
            <a:r>
              <a:rPr lang="en-US" altLang="zh-CN" sz="1000" b="0" dirty="0" err="1">
                <a:solidFill>
                  <a:srgbClr val="D67E5C"/>
                </a:solidFill>
                <a:effectLst/>
                <a:latin typeface="Droid Sans Mono" panose="020B0609030804020204" pitchFamily="49" charset="0"/>
              </a:rPr>
              <a:t>rt_size_t</a:t>
            </a:r>
            <a:r>
              <a:rPr lang="en-US" altLang="zh-CN" sz="1000" b="0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 </a:t>
            </a:r>
            <a:r>
              <a:rPr lang="en-US" altLang="zh-CN" sz="1000" b="1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size</a:t>
            </a:r>
            <a:r>
              <a:rPr lang="en-US" altLang="zh-CN" sz="1000" b="0" dirty="0">
                <a:solidFill>
                  <a:srgbClr val="C5C2D6"/>
                </a:solidFill>
                <a:effectLst/>
                <a:latin typeface="Droid Sans Mono" panose="020B0609030804020204" pitchFamily="49" charset="0"/>
              </a:rPr>
              <a:t>)</a:t>
            </a:r>
            <a:r>
              <a:rPr lang="en-US" altLang="zh-CN" sz="1000" b="1" dirty="0">
                <a:solidFill>
                  <a:srgbClr val="C5C2D6"/>
                </a:solidFill>
                <a:effectLst/>
                <a:latin typeface="Droid Sans Mono" panose="020B0609030804020204" pitchFamily="49" charset="0"/>
              </a:rPr>
              <a:t>;</a:t>
            </a:r>
            <a:endParaRPr lang="en-US" altLang="zh-CN" sz="1000" b="0" dirty="0">
              <a:solidFill>
                <a:srgbClr val="C5C2D6"/>
              </a:solidFill>
              <a:effectLst/>
              <a:latin typeface="Droid Sans Mono" panose="020B0609030804020204" pitchFamily="49" charset="0"/>
            </a:endParaRPr>
          </a:p>
          <a:p>
            <a:r>
              <a:rPr lang="en-US" altLang="zh-CN" sz="1000" b="0" dirty="0" err="1">
                <a:solidFill>
                  <a:srgbClr val="D67E5C"/>
                </a:solidFill>
                <a:effectLst/>
                <a:latin typeface="Droid Sans Mono" panose="020B0609030804020204" pitchFamily="49" charset="0"/>
              </a:rPr>
              <a:t>rt_ssize_t</a:t>
            </a:r>
            <a:r>
              <a:rPr lang="en-US" altLang="zh-CN" sz="1000" b="0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 </a:t>
            </a:r>
            <a:r>
              <a:rPr lang="en-US" altLang="zh-CN" sz="1000" b="0" dirty="0" err="1">
                <a:solidFill>
                  <a:srgbClr val="16A3B6"/>
                </a:solidFill>
                <a:effectLst/>
                <a:latin typeface="Droid Sans Mono" panose="020B0609030804020204" pitchFamily="49" charset="0"/>
              </a:rPr>
              <a:t>rt_spi_transfer</a:t>
            </a:r>
            <a:r>
              <a:rPr lang="en-US" altLang="zh-CN" sz="1000" b="0" dirty="0">
                <a:solidFill>
                  <a:srgbClr val="C5C2D6"/>
                </a:solidFill>
                <a:effectLst/>
                <a:latin typeface="Droid Sans Mono" panose="020B0609030804020204" pitchFamily="49" charset="0"/>
              </a:rPr>
              <a:t>(</a:t>
            </a:r>
            <a:r>
              <a:rPr lang="en-US" altLang="zh-CN" sz="1000" b="0" dirty="0">
                <a:solidFill>
                  <a:srgbClr val="E66533"/>
                </a:solidFill>
                <a:effectLst/>
                <a:latin typeface="Droid Sans Mono" panose="020B0609030804020204" pitchFamily="49" charset="0"/>
              </a:rPr>
              <a:t>struct</a:t>
            </a:r>
            <a:r>
              <a:rPr lang="en-US" altLang="zh-CN" sz="1000" b="0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 </a:t>
            </a:r>
            <a:r>
              <a:rPr lang="en-US" altLang="zh-CN" sz="1000" b="0" dirty="0" err="1">
                <a:solidFill>
                  <a:srgbClr val="D67E5C"/>
                </a:solidFill>
                <a:effectLst/>
                <a:latin typeface="Droid Sans Mono" panose="020B0609030804020204" pitchFamily="49" charset="0"/>
              </a:rPr>
              <a:t>rt_spi_device</a:t>
            </a:r>
            <a:r>
              <a:rPr lang="en-US" altLang="zh-CN" sz="1000" b="0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 </a:t>
            </a:r>
            <a:r>
              <a:rPr lang="en-US" altLang="zh-CN" sz="1000" b="1" dirty="0">
                <a:solidFill>
                  <a:srgbClr val="DF769B"/>
                </a:solidFill>
                <a:effectLst/>
                <a:latin typeface="Droid Sans Mono" panose="020B0609030804020204" pitchFamily="49" charset="0"/>
              </a:rPr>
              <a:t>*</a:t>
            </a:r>
            <a:r>
              <a:rPr lang="en-US" altLang="zh-CN" sz="1000" b="1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device</a:t>
            </a:r>
            <a:r>
              <a:rPr lang="en-US" altLang="zh-CN" sz="1000" b="1" dirty="0">
                <a:solidFill>
                  <a:srgbClr val="C5C2D6"/>
                </a:solidFill>
                <a:effectLst/>
                <a:latin typeface="Droid Sans Mono" panose="020B0609030804020204" pitchFamily="49" charset="0"/>
              </a:rPr>
              <a:t>,</a:t>
            </a:r>
            <a:r>
              <a:rPr lang="en-US" altLang="zh-CN" sz="1000" b="0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 </a:t>
            </a:r>
            <a:r>
              <a:rPr lang="en-US" altLang="zh-CN" sz="1000" b="0" i="1" dirty="0">
                <a:solidFill>
                  <a:srgbClr val="DF769B"/>
                </a:solidFill>
                <a:effectLst/>
                <a:latin typeface="Droid Sans Mono" panose="020B0609030804020204" pitchFamily="49" charset="0"/>
              </a:rPr>
              <a:t>const</a:t>
            </a:r>
            <a:r>
              <a:rPr lang="en-US" altLang="zh-CN" sz="1000" b="0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 </a:t>
            </a:r>
            <a:r>
              <a:rPr lang="en-US" altLang="zh-CN" sz="1000" b="0" i="1" dirty="0">
                <a:solidFill>
                  <a:srgbClr val="D67E5C"/>
                </a:solidFill>
                <a:effectLst/>
                <a:latin typeface="Droid Sans Mono" panose="020B0609030804020204" pitchFamily="49" charset="0"/>
              </a:rPr>
              <a:t>void</a:t>
            </a:r>
            <a:r>
              <a:rPr lang="en-US" altLang="zh-CN" sz="1000" b="0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 </a:t>
            </a:r>
            <a:r>
              <a:rPr lang="en-US" altLang="zh-CN" sz="1000" b="1" dirty="0">
                <a:solidFill>
                  <a:srgbClr val="DF769B"/>
                </a:solidFill>
                <a:effectLst/>
                <a:latin typeface="Droid Sans Mono" panose="020B0609030804020204" pitchFamily="49" charset="0"/>
              </a:rPr>
              <a:t>*</a:t>
            </a:r>
            <a:r>
              <a:rPr lang="en-US" altLang="zh-CN" sz="1000" b="1" dirty="0" err="1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send_buf</a:t>
            </a:r>
            <a:r>
              <a:rPr lang="en-US" altLang="zh-CN" sz="1000" b="1" dirty="0">
                <a:solidFill>
                  <a:srgbClr val="C5C2D6"/>
                </a:solidFill>
                <a:effectLst/>
                <a:latin typeface="Droid Sans Mono" panose="020B0609030804020204" pitchFamily="49" charset="0"/>
              </a:rPr>
              <a:t>,</a:t>
            </a:r>
            <a:r>
              <a:rPr lang="en-US" altLang="zh-CN" sz="1000" b="0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 </a:t>
            </a:r>
            <a:r>
              <a:rPr lang="en-US" altLang="zh-CN" sz="1000" b="0" i="1" dirty="0">
                <a:solidFill>
                  <a:srgbClr val="D67E5C"/>
                </a:solidFill>
                <a:effectLst/>
                <a:latin typeface="Droid Sans Mono" panose="020B0609030804020204" pitchFamily="49" charset="0"/>
              </a:rPr>
              <a:t>void</a:t>
            </a:r>
            <a:r>
              <a:rPr lang="en-US" altLang="zh-CN" sz="1000" b="0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 </a:t>
            </a:r>
            <a:r>
              <a:rPr lang="en-US" altLang="zh-CN" sz="1000" b="1" dirty="0">
                <a:solidFill>
                  <a:srgbClr val="DF769B"/>
                </a:solidFill>
                <a:effectLst/>
                <a:latin typeface="Droid Sans Mono" panose="020B0609030804020204" pitchFamily="49" charset="0"/>
              </a:rPr>
              <a:t>*</a:t>
            </a:r>
            <a:r>
              <a:rPr lang="en-US" altLang="zh-CN" sz="1000" b="1" dirty="0" err="1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recv_buf</a:t>
            </a:r>
            <a:r>
              <a:rPr lang="en-US" altLang="zh-CN" sz="1000" b="1" dirty="0">
                <a:solidFill>
                  <a:srgbClr val="C5C2D6"/>
                </a:solidFill>
                <a:effectLst/>
                <a:latin typeface="Droid Sans Mono" panose="020B0609030804020204" pitchFamily="49" charset="0"/>
              </a:rPr>
              <a:t>,</a:t>
            </a:r>
            <a:r>
              <a:rPr lang="en-US" altLang="zh-CN" sz="1000" b="0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 </a:t>
            </a:r>
            <a:r>
              <a:rPr lang="en-US" altLang="zh-CN" sz="1000" b="0" dirty="0" err="1">
                <a:solidFill>
                  <a:srgbClr val="D67E5C"/>
                </a:solidFill>
                <a:effectLst/>
                <a:latin typeface="Droid Sans Mono" panose="020B0609030804020204" pitchFamily="49" charset="0"/>
              </a:rPr>
              <a:t>rt_size_t</a:t>
            </a:r>
            <a:r>
              <a:rPr lang="en-US" altLang="zh-CN" sz="1000" b="0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 </a:t>
            </a:r>
            <a:r>
              <a:rPr lang="en-US" altLang="zh-CN" sz="1000" b="1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length</a:t>
            </a:r>
            <a:r>
              <a:rPr lang="en-US" altLang="zh-CN" sz="1000" b="0" dirty="0">
                <a:solidFill>
                  <a:srgbClr val="C5C2D6"/>
                </a:solidFill>
                <a:effectLst/>
                <a:latin typeface="Droid Sans Mono" panose="020B0609030804020204" pitchFamily="49" charset="0"/>
              </a:rPr>
              <a:t>)</a:t>
            </a:r>
            <a:r>
              <a:rPr lang="en-US" altLang="zh-CN" sz="1000" b="1" dirty="0">
                <a:solidFill>
                  <a:srgbClr val="C5C2D6"/>
                </a:solidFill>
                <a:effectLst/>
                <a:latin typeface="Droid Sans Mono" panose="020B0609030804020204" pitchFamily="49" charset="0"/>
              </a:rPr>
              <a:t>;</a:t>
            </a:r>
            <a:endParaRPr lang="en-US" altLang="zh-CN" sz="1000" b="0" dirty="0">
              <a:solidFill>
                <a:srgbClr val="C5C2D6"/>
              </a:solidFill>
              <a:effectLst/>
              <a:latin typeface="Droid Sans Mono" panose="020B0609030804020204" pitchFamily="49" charset="0"/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8623300" y="4273992"/>
            <a:ext cx="1327150" cy="793308"/>
          </a:xfrm>
          <a:prstGeom prst="roundRect">
            <a:avLst>
              <a:gd name="adj" fmla="val 7288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19066" y="240839"/>
            <a:ext cx="11153867" cy="762339"/>
          </a:xfrm>
          <a:ln>
            <a:noFill/>
          </a:ln>
        </p:spPr>
        <p:txBody>
          <a:bodyPr/>
          <a:lstStyle/>
          <a:p>
            <a:r>
              <a:rPr lang="en-US" altLang="zh-CN">
                <a:latin typeface="隶书" panose="02010509060101010101" pitchFamily="49" charset="-122"/>
                <a:ea typeface="隶书" panose="02010509060101010101" pitchFamily="49" charset="-122"/>
              </a:rPr>
              <a:t>SPI</a:t>
            </a:r>
            <a:r>
              <a:rPr lang="zh-CN" altLang="en-US">
                <a:latin typeface="隶书" panose="02010509060101010101" pitchFamily="49" charset="-122"/>
                <a:ea typeface="隶书" panose="02010509060101010101" pitchFamily="49" charset="-122"/>
              </a:rPr>
              <a:t>驱动框架传输数据接口</a:t>
            </a:r>
            <a:endParaRPr lang="zh-CN" altLang="en-US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377" y="279663"/>
            <a:ext cx="3651682" cy="684691"/>
          </a:xfrm>
          <a:prstGeom prst="rect">
            <a:avLst/>
          </a:prstGeom>
          <a:ln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52" y="1610621"/>
            <a:ext cx="10645494" cy="502559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329256" y="928293"/>
            <a:ext cx="734367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0" dirty="0" err="1">
                <a:solidFill>
                  <a:srgbClr val="D67E5C"/>
                </a:solidFill>
                <a:effectLst/>
                <a:latin typeface="Droid Sans Mono" panose="020B0609030804020204" pitchFamily="49" charset="0"/>
              </a:rPr>
              <a:t>rt_ssize_t</a:t>
            </a:r>
            <a:r>
              <a:rPr lang="en-US" altLang="zh-CN" sz="1600" b="0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 </a:t>
            </a:r>
            <a:r>
              <a:rPr lang="en-US" altLang="zh-CN" sz="1600" b="0" dirty="0" err="1">
                <a:solidFill>
                  <a:srgbClr val="16A3B6"/>
                </a:solidFill>
                <a:effectLst/>
                <a:latin typeface="Droid Sans Mono" panose="020B0609030804020204" pitchFamily="49" charset="0"/>
              </a:rPr>
              <a:t>rt_spi_transfer</a:t>
            </a:r>
            <a:r>
              <a:rPr lang="en-US" altLang="zh-CN" sz="1600" b="0" dirty="0">
                <a:solidFill>
                  <a:srgbClr val="C5C2D6"/>
                </a:solidFill>
                <a:effectLst/>
                <a:latin typeface="Droid Sans Mono" panose="020B0609030804020204" pitchFamily="49" charset="0"/>
              </a:rPr>
              <a:t>(</a:t>
            </a:r>
            <a:r>
              <a:rPr lang="en-US" altLang="zh-CN" sz="1600" b="0" dirty="0">
                <a:solidFill>
                  <a:srgbClr val="E66533"/>
                </a:solidFill>
                <a:effectLst/>
                <a:latin typeface="Droid Sans Mono" panose="020B0609030804020204" pitchFamily="49" charset="0"/>
              </a:rPr>
              <a:t>struct</a:t>
            </a:r>
            <a:r>
              <a:rPr lang="en-US" altLang="zh-CN" sz="1600" b="0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 </a:t>
            </a:r>
            <a:r>
              <a:rPr lang="en-US" altLang="zh-CN" sz="1600" b="0" dirty="0" err="1">
                <a:solidFill>
                  <a:srgbClr val="D67E5C"/>
                </a:solidFill>
                <a:effectLst/>
                <a:latin typeface="Droid Sans Mono" panose="020B0609030804020204" pitchFamily="49" charset="0"/>
              </a:rPr>
              <a:t>rt_spi_device</a:t>
            </a:r>
            <a:r>
              <a:rPr lang="en-US" altLang="zh-CN" sz="1600" b="0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 </a:t>
            </a:r>
            <a:r>
              <a:rPr lang="en-US" altLang="zh-CN" sz="1600" b="1" dirty="0">
                <a:solidFill>
                  <a:srgbClr val="DF769B"/>
                </a:solidFill>
                <a:effectLst/>
                <a:latin typeface="Droid Sans Mono" panose="020B0609030804020204" pitchFamily="49" charset="0"/>
              </a:rPr>
              <a:t>*</a:t>
            </a:r>
            <a:r>
              <a:rPr lang="en-US" altLang="zh-CN" sz="1600" b="1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device</a:t>
            </a:r>
            <a:r>
              <a:rPr lang="en-US" altLang="zh-CN" sz="1600" b="1" dirty="0">
                <a:solidFill>
                  <a:srgbClr val="C5C2D6"/>
                </a:solidFill>
                <a:effectLst/>
                <a:latin typeface="Droid Sans Mono" panose="020B0609030804020204" pitchFamily="49" charset="0"/>
              </a:rPr>
              <a:t>,</a:t>
            </a:r>
            <a:endParaRPr lang="en-US" altLang="zh-CN" sz="1600" b="0" dirty="0">
              <a:solidFill>
                <a:srgbClr val="C5C2D6"/>
              </a:solidFill>
              <a:effectLst/>
              <a:latin typeface="Droid Sans Mono" panose="020B0609030804020204" pitchFamily="49" charset="0"/>
            </a:endParaRPr>
          </a:p>
          <a:p>
            <a:r>
              <a:rPr lang="en-US" altLang="zh-CN" sz="1600" b="0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                           </a:t>
            </a:r>
            <a:r>
              <a:rPr lang="en-US" altLang="zh-CN" sz="1600" b="0" i="1" dirty="0">
                <a:solidFill>
                  <a:srgbClr val="DF769B"/>
                </a:solidFill>
                <a:effectLst/>
                <a:latin typeface="Droid Sans Mono" panose="020B0609030804020204" pitchFamily="49" charset="0"/>
              </a:rPr>
              <a:t>const</a:t>
            </a:r>
            <a:r>
              <a:rPr lang="en-US" altLang="zh-CN" sz="1600" b="0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 </a:t>
            </a:r>
            <a:r>
              <a:rPr lang="en-US" altLang="zh-CN" sz="1600" b="0" i="1" dirty="0">
                <a:solidFill>
                  <a:srgbClr val="D67E5C"/>
                </a:solidFill>
                <a:effectLst/>
                <a:latin typeface="Droid Sans Mono" panose="020B0609030804020204" pitchFamily="49" charset="0"/>
              </a:rPr>
              <a:t>void</a:t>
            </a:r>
            <a:r>
              <a:rPr lang="en-US" altLang="zh-CN" sz="1600" b="0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           </a:t>
            </a:r>
            <a:r>
              <a:rPr lang="en-US" altLang="zh-CN" sz="1600" b="1" dirty="0">
                <a:solidFill>
                  <a:srgbClr val="DF769B"/>
                </a:solidFill>
                <a:effectLst/>
                <a:latin typeface="Droid Sans Mono" panose="020B0609030804020204" pitchFamily="49" charset="0"/>
              </a:rPr>
              <a:t>*</a:t>
            </a:r>
            <a:r>
              <a:rPr lang="en-US" altLang="zh-CN" sz="1600" b="1" dirty="0" err="1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send_buf</a:t>
            </a:r>
            <a:r>
              <a:rPr lang="en-US" altLang="zh-CN" sz="1600" b="1" dirty="0">
                <a:solidFill>
                  <a:srgbClr val="C5C2D6"/>
                </a:solidFill>
                <a:effectLst/>
                <a:latin typeface="Droid Sans Mono" panose="020B0609030804020204" pitchFamily="49" charset="0"/>
              </a:rPr>
              <a:t>,</a:t>
            </a:r>
            <a:endParaRPr lang="en-US" altLang="zh-CN" sz="1600" b="0" dirty="0">
              <a:solidFill>
                <a:srgbClr val="C5C2D6"/>
              </a:solidFill>
              <a:effectLst/>
              <a:latin typeface="Droid Sans Mono" panose="020B0609030804020204" pitchFamily="49" charset="0"/>
            </a:endParaRPr>
          </a:p>
          <a:p>
            <a:r>
              <a:rPr lang="en-US" altLang="zh-CN" sz="1600" b="0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                           </a:t>
            </a:r>
            <a:r>
              <a:rPr lang="en-US" altLang="zh-CN" sz="1600" b="0" i="1" dirty="0">
                <a:solidFill>
                  <a:srgbClr val="D67E5C"/>
                </a:solidFill>
                <a:effectLst/>
                <a:latin typeface="Droid Sans Mono" panose="020B0609030804020204" pitchFamily="49" charset="0"/>
              </a:rPr>
              <a:t>void</a:t>
            </a:r>
            <a:r>
              <a:rPr lang="en-US" altLang="zh-CN" sz="1600" b="0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                 </a:t>
            </a:r>
            <a:r>
              <a:rPr lang="en-US" altLang="zh-CN" sz="1600" b="1" dirty="0">
                <a:solidFill>
                  <a:srgbClr val="DF769B"/>
                </a:solidFill>
                <a:effectLst/>
                <a:latin typeface="Droid Sans Mono" panose="020B0609030804020204" pitchFamily="49" charset="0"/>
              </a:rPr>
              <a:t>*</a:t>
            </a:r>
            <a:r>
              <a:rPr lang="en-US" altLang="zh-CN" sz="1600" b="1" dirty="0" err="1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recv_buf</a:t>
            </a:r>
            <a:r>
              <a:rPr lang="en-US" altLang="zh-CN" sz="1600" b="1" dirty="0">
                <a:solidFill>
                  <a:srgbClr val="C5C2D6"/>
                </a:solidFill>
                <a:effectLst/>
                <a:latin typeface="Droid Sans Mono" panose="020B0609030804020204" pitchFamily="49" charset="0"/>
              </a:rPr>
              <a:t>,</a:t>
            </a:r>
            <a:endParaRPr lang="en-US" altLang="zh-CN" sz="1600" b="0" dirty="0">
              <a:solidFill>
                <a:srgbClr val="C5C2D6"/>
              </a:solidFill>
              <a:effectLst/>
              <a:latin typeface="Droid Sans Mono" panose="020B0609030804020204" pitchFamily="49" charset="0"/>
            </a:endParaRPr>
          </a:p>
          <a:p>
            <a:r>
              <a:rPr lang="en-US" altLang="zh-CN" sz="1600" b="0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                           </a:t>
            </a:r>
            <a:r>
              <a:rPr lang="en-US" altLang="zh-CN" sz="1600" b="0" dirty="0" err="1">
                <a:solidFill>
                  <a:srgbClr val="D67E5C"/>
                </a:solidFill>
                <a:effectLst/>
                <a:latin typeface="Droid Sans Mono" panose="020B0609030804020204" pitchFamily="49" charset="0"/>
              </a:rPr>
              <a:t>rt_size_t</a:t>
            </a:r>
            <a:r>
              <a:rPr lang="en-US" altLang="zh-CN" sz="1600" b="0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             </a:t>
            </a:r>
            <a:r>
              <a:rPr lang="en-US" altLang="zh-CN" sz="1600" b="1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length</a:t>
            </a:r>
            <a:r>
              <a:rPr lang="en-US" altLang="zh-CN" sz="1600" b="0" dirty="0">
                <a:solidFill>
                  <a:srgbClr val="C5C2D6"/>
                </a:solidFill>
                <a:effectLst/>
                <a:latin typeface="Droid Sans Mono" panose="020B0609030804020204" pitchFamily="49" charset="0"/>
              </a:rPr>
              <a:t>)</a:t>
            </a:r>
            <a:endParaRPr lang="en-US" altLang="zh-CN" sz="1600" b="0" dirty="0">
              <a:solidFill>
                <a:srgbClr val="C5C2D6"/>
              </a:solidFill>
              <a:effectLst/>
              <a:latin typeface="Droid Sans Mono" panose="020B0609030804020204" pitchFamily="49" charset="0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4408035" y="2429183"/>
            <a:ext cx="1580756" cy="1152633"/>
            <a:chOff x="3931785" y="2642813"/>
            <a:chExt cx="1580756" cy="1152633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31785" y="2904778"/>
              <a:ext cx="1580756" cy="890668"/>
            </a:xfrm>
            <a:prstGeom prst="rect">
              <a:avLst/>
            </a:prstGeom>
          </p:spPr>
        </p:pic>
        <p:sp>
          <p:nvSpPr>
            <p:cNvPr id="14" name="文本框 13"/>
            <p:cNvSpPr txBox="1"/>
            <p:nvPr/>
          </p:nvSpPr>
          <p:spPr>
            <a:xfrm>
              <a:off x="3931785" y="2642813"/>
              <a:ext cx="11849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>
                  <a:solidFill>
                    <a:srgbClr val="FF0000"/>
                  </a:solidFill>
                </a:rPr>
                <a:t>spi_device_1</a:t>
              </a:r>
              <a:endParaRPr lang="zh-CN" altLang="en-US" sz="14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8437380" y="2397472"/>
            <a:ext cx="1580756" cy="1184344"/>
            <a:chOff x="7667746" y="2636393"/>
            <a:chExt cx="1580756" cy="118434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67746" y="2930069"/>
              <a:ext cx="1580756" cy="890668"/>
            </a:xfrm>
            <a:prstGeom prst="rect">
              <a:avLst/>
            </a:prstGeom>
          </p:spPr>
        </p:pic>
        <p:sp>
          <p:nvSpPr>
            <p:cNvPr id="15" name="文本框 14"/>
            <p:cNvSpPr txBox="1"/>
            <p:nvPr/>
          </p:nvSpPr>
          <p:spPr>
            <a:xfrm>
              <a:off x="7667746" y="2636393"/>
              <a:ext cx="11849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>
                  <a:solidFill>
                    <a:srgbClr val="FF0000"/>
                  </a:solidFill>
                </a:rPr>
                <a:t>spi_device_2</a:t>
              </a:r>
              <a:endParaRPr lang="zh-CN" altLang="en-US" sz="14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6335962" y="3953908"/>
            <a:ext cx="1580756" cy="1178769"/>
            <a:chOff x="5773987" y="4020583"/>
            <a:chExt cx="1580756" cy="1178769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73987" y="4308684"/>
              <a:ext cx="1580756" cy="890668"/>
            </a:xfrm>
            <a:prstGeom prst="rect">
              <a:avLst/>
            </a:prstGeom>
          </p:spPr>
        </p:pic>
        <p:sp>
          <p:nvSpPr>
            <p:cNvPr id="17" name="文本框 16"/>
            <p:cNvSpPr txBox="1"/>
            <p:nvPr/>
          </p:nvSpPr>
          <p:spPr>
            <a:xfrm>
              <a:off x="5773987" y="4020583"/>
              <a:ext cx="11849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>
                  <a:solidFill>
                    <a:srgbClr val="FF0000"/>
                  </a:solidFill>
                </a:rPr>
                <a:t>spi_device_3</a:t>
              </a:r>
              <a:endParaRPr lang="zh-CN" altLang="en-US" sz="14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1849365" y="1455682"/>
            <a:ext cx="1580756" cy="1180711"/>
            <a:chOff x="1575681" y="1785816"/>
            <a:chExt cx="1580756" cy="1180711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75681" y="2073160"/>
              <a:ext cx="1580756" cy="893367"/>
            </a:xfrm>
            <a:prstGeom prst="rect">
              <a:avLst/>
            </a:prstGeom>
          </p:spPr>
        </p:pic>
        <p:sp>
          <p:nvSpPr>
            <p:cNvPr id="18" name="文本框 17"/>
            <p:cNvSpPr txBox="1"/>
            <p:nvPr/>
          </p:nvSpPr>
          <p:spPr>
            <a:xfrm>
              <a:off x="1575681" y="1785816"/>
              <a:ext cx="95090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>
                  <a:solidFill>
                    <a:srgbClr val="FF0000"/>
                  </a:solidFill>
                </a:rPr>
                <a:t>spi_bus_1</a:t>
              </a:r>
              <a:endParaRPr lang="zh-CN" altLang="en-US" sz="14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616664" y="3005500"/>
            <a:ext cx="1580756" cy="1187043"/>
            <a:chOff x="1317774" y="3176796"/>
            <a:chExt cx="1580756" cy="1187043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17774" y="3470472"/>
              <a:ext cx="1580756" cy="893367"/>
            </a:xfrm>
            <a:prstGeom prst="rect">
              <a:avLst/>
            </a:prstGeom>
          </p:spPr>
        </p:pic>
        <p:sp>
          <p:nvSpPr>
            <p:cNvPr id="19" name="文本框 18"/>
            <p:cNvSpPr txBox="1"/>
            <p:nvPr/>
          </p:nvSpPr>
          <p:spPr>
            <a:xfrm>
              <a:off x="1317774" y="3176796"/>
              <a:ext cx="95090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>
                  <a:solidFill>
                    <a:srgbClr val="FF0000"/>
                  </a:solidFill>
                </a:rPr>
                <a:t>spi_bus_2</a:t>
              </a:r>
              <a:endParaRPr lang="zh-CN" altLang="en-US" sz="1400" b="1">
                <a:solidFill>
                  <a:srgbClr val="FF0000"/>
                </a:solidFill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5326666" y="3677852"/>
            <a:ext cx="4878259" cy="2862322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sz="1000" b="0" dirty="0" err="1">
                <a:solidFill>
                  <a:srgbClr val="D67E5C"/>
                </a:solidFill>
                <a:effectLst/>
                <a:latin typeface="Droid Sans Mono" panose="020B0609030804020204" pitchFamily="49" charset="0"/>
              </a:rPr>
              <a:t>rt_ssize_t</a:t>
            </a:r>
            <a:r>
              <a:rPr lang="en-US" altLang="zh-CN" sz="1000" b="0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 </a:t>
            </a:r>
            <a:r>
              <a:rPr lang="en-US" altLang="zh-CN" sz="1000" b="0" dirty="0" err="1">
                <a:solidFill>
                  <a:srgbClr val="16A3B6"/>
                </a:solidFill>
                <a:effectLst/>
                <a:latin typeface="Droid Sans Mono" panose="020B0609030804020204" pitchFamily="49" charset="0"/>
              </a:rPr>
              <a:t>rt_spi_transfer</a:t>
            </a:r>
            <a:r>
              <a:rPr lang="en-US" altLang="zh-CN" sz="1000" b="0" dirty="0">
                <a:solidFill>
                  <a:srgbClr val="C5C2D6"/>
                </a:solidFill>
                <a:effectLst/>
                <a:latin typeface="Droid Sans Mono" panose="020B0609030804020204" pitchFamily="49" charset="0"/>
              </a:rPr>
              <a:t>(</a:t>
            </a:r>
            <a:r>
              <a:rPr lang="en-US" altLang="zh-CN" sz="1000" b="0" dirty="0">
                <a:solidFill>
                  <a:srgbClr val="E66533"/>
                </a:solidFill>
                <a:effectLst/>
                <a:latin typeface="Droid Sans Mono" panose="020B0609030804020204" pitchFamily="49" charset="0"/>
              </a:rPr>
              <a:t>struct</a:t>
            </a:r>
            <a:r>
              <a:rPr lang="en-US" altLang="zh-CN" sz="1000" b="0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 </a:t>
            </a:r>
            <a:r>
              <a:rPr lang="en-US" altLang="zh-CN" sz="1000" b="0" dirty="0" err="1">
                <a:solidFill>
                  <a:srgbClr val="D67E5C"/>
                </a:solidFill>
                <a:effectLst/>
                <a:latin typeface="Droid Sans Mono" panose="020B0609030804020204" pitchFamily="49" charset="0"/>
              </a:rPr>
              <a:t>rt_spi_device</a:t>
            </a:r>
            <a:r>
              <a:rPr lang="en-US" altLang="zh-CN" sz="1000" b="0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 </a:t>
            </a:r>
            <a:r>
              <a:rPr lang="en-US" altLang="zh-CN" sz="1000" b="1" dirty="0">
                <a:solidFill>
                  <a:srgbClr val="DF769B"/>
                </a:solidFill>
                <a:effectLst/>
                <a:latin typeface="Droid Sans Mono" panose="020B0609030804020204" pitchFamily="49" charset="0"/>
              </a:rPr>
              <a:t>*</a:t>
            </a:r>
            <a:r>
              <a:rPr lang="en-US" altLang="zh-CN" sz="1000" b="1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device</a:t>
            </a:r>
            <a:r>
              <a:rPr lang="en-US" altLang="zh-CN" sz="1000" b="1" dirty="0">
                <a:solidFill>
                  <a:srgbClr val="C5C2D6"/>
                </a:solidFill>
                <a:effectLst/>
                <a:latin typeface="Droid Sans Mono" panose="020B0609030804020204" pitchFamily="49" charset="0"/>
              </a:rPr>
              <a:t>,</a:t>
            </a:r>
            <a:endParaRPr lang="en-US" altLang="zh-CN" sz="1000" b="0" dirty="0">
              <a:solidFill>
                <a:srgbClr val="C5C2D6"/>
              </a:solidFill>
              <a:effectLst/>
              <a:latin typeface="Droid Sans Mono" panose="020B0609030804020204" pitchFamily="49" charset="0"/>
            </a:endParaRPr>
          </a:p>
          <a:p>
            <a:r>
              <a:rPr lang="en-US" altLang="zh-CN" sz="1000" b="0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                           </a:t>
            </a:r>
            <a:r>
              <a:rPr lang="en-US" altLang="zh-CN" sz="1000" b="0" i="1" dirty="0">
                <a:solidFill>
                  <a:srgbClr val="DF769B"/>
                </a:solidFill>
                <a:effectLst/>
                <a:latin typeface="Droid Sans Mono" panose="020B0609030804020204" pitchFamily="49" charset="0"/>
              </a:rPr>
              <a:t>const</a:t>
            </a:r>
            <a:r>
              <a:rPr lang="en-US" altLang="zh-CN" sz="1000" b="0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 </a:t>
            </a:r>
            <a:r>
              <a:rPr lang="en-US" altLang="zh-CN" sz="1000" b="0" i="1" dirty="0">
                <a:solidFill>
                  <a:srgbClr val="D67E5C"/>
                </a:solidFill>
                <a:effectLst/>
                <a:latin typeface="Droid Sans Mono" panose="020B0609030804020204" pitchFamily="49" charset="0"/>
              </a:rPr>
              <a:t>void</a:t>
            </a:r>
            <a:r>
              <a:rPr lang="en-US" altLang="zh-CN" sz="1000" b="0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           </a:t>
            </a:r>
            <a:r>
              <a:rPr lang="en-US" altLang="zh-CN" sz="1000" b="1" dirty="0">
                <a:solidFill>
                  <a:srgbClr val="DF769B"/>
                </a:solidFill>
                <a:effectLst/>
                <a:latin typeface="Droid Sans Mono" panose="020B0609030804020204" pitchFamily="49" charset="0"/>
              </a:rPr>
              <a:t>*</a:t>
            </a:r>
            <a:r>
              <a:rPr lang="en-US" altLang="zh-CN" sz="1000" b="1" dirty="0" err="1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send_buf</a:t>
            </a:r>
            <a:r>
              <a:rPr lang="en-US" altLang="zh-CN" sz="1000" b="1" dirty="0">
                <a:solidFill>
                  <a:srgbClr val="C5C2D6"/>
                </a:solidFill>
                <a:effectLst/>
                <a:latin typeface="Droid Sans Mono" panose="020B0609030804020204" pitchFamily="49" charset="0"/>
              </a:rPr>
              <a:t>,</a:t>
            </a:r>
            <a:endParaRPr lang="en-US" altLang="zh-CN" sz="1000" b="0" dirty="0">
              <a:solidFill>
                <a:srgbClr val="C5C2D6"/>
              </a:solidFill>
              <a:effectLst/>
              <a:latin typeface="Droid Sans Mono" panose="020B0609030804020204" pitchFamily="49" charset="0"/>
            </a:endParaRPr>
          </a:p>
          <a:p>
            <a:r>
              <a:rPr lang="en-US" altLang="zh-CN" sz="1000" b="0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                           </a:t>
            </a:r>
            <a:r>
              <a:rPr lang="en-US" altLang="zh-CN" sz="1000" b="0" i="1" dirty="0">
                <a:solidFill>
                  <a:srgbClr val="D67E5C"/>
                </a:solidFill>
                <a:effectLst/>
                <a:latin typeface="Droid Sans Mono" panose="020B0609030804020204" pitchFamily="49" charset="0"/>
              </a:rPr>
              <a:t>void</a:t>
            </a:r>
            <a:r>
              <a:rPr lang="en-US" altLang="zh-CN" sz="1000" b="0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                 </a:t>
            </a:r>
            <a:r>
              <a:rPr lang="en-US" altLang="zh-CN" sz="1000" b="1" dirty="0">
                <a:solidFill>
                  <a:srgbClr val="DF769B"/>
                </a:solidFill>
                <a:effectLst/>
                <a:latin typeface="Droid Sans Mono" panose="020B0609030804020204" pitchFamily="49" charset="0"/>
              </a:rPr>
              <a:t>*</a:t>
            </a:r>
            <a:r>
              <a:rPr lang="en-US" altLang="zh-CN" sz="1000" b="1" dirty="0" err="1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recv_buf</a:t>
            </a:r>
            <a:r>
              <a:rPr lang="en-US" altLang="zh-CN" sz="1000" b="1" dirty="0">
                <a:solidFill>
                  <a:srgbClr val="C5C2D6"/>
                </a:solidFill>
                <a:effectLst/>
                <a:latin typeface="Droid Sans Mono" panose="020B0609030804020204" pitchFamily="49" charset="0"/>
              </a:rPr>
              <a:t>,</a:t>
            </a:r>
            <a:endParaRPr lang="en-US" altLang="zh-CN" sz="1000" b="0" dirty="0">
              <a:solidFill>
                <a:srgbClr val="C5C2D6"/>
              </a:solidFill>
              <a:effectLst/>
              <a:latin typeface="Droid Sans Mono" panose="020B0609030804020204" pitchFamily="49" charset="0"/>
            </a:endParaRPr>
          </a:p>
          <a:p>
            <a:r>
              <a:rPr lang="en-US" altLang="zh-CN" sz="1000" b="0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                           </a:t>
            </a:r>
            <a:r>
              <a:rPr lang="en-US" altLang="zh-CN" sz="1000" b="0" dirty="0" err="1">
                <a:solidFill>
                  <a:srgbClr val="D67E5C"/>
                </a:solidFill>
                <a:effectLst/>
                <a:latin typeface="Droid Sans Mono" panose="020B0609030804020204" pitchFamily="49" charset="0"/>
              </a:rPr>
              <a:t>rt_size_t</a:t>
            </a:r>
            <a:r>
              <a:rPr lang="en-US" altLang="zh-CN" sz="1000" b="0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             </a:t>
            </a:r>
            <a:r>
              <a:rPr lang="en-US" altLang="zh-CN" sz="1000" b="1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length</a:t>
            </a:r>
            <a:r>
              <a:rPr lang="en-US" altLang="zh-CN" sz="1000" b="0" dirty="0">
                <a:solidFill>
                  <a:srgbClr val="C5C2D6"/>
                </a:solidFill>
                <a:effectLst/>
                <a:latin typeface="Droid Sans Mono" panose="020B0609030804020204" pitchFamily="49" charset="0"/>
              </a:rPr>
              <a:t>)</a:t>
            </a:r>
            <a:endParaRPr lang="en-US" altLang="zh-CN" sz="1000" b="0" dirty="0">
              <a:solidFill>
                <a:srgbClr val="C5C2D6"/>
              </a:solidFill>
              <a:effectLst/>
              <a:latin typeface="Droid Sans Mono" panose="020B0609030804020204" pitchFamily="49" charset="0"/>
            </a:endParaRPr>
          </a:p>
          <a:p>
            <a:r>
              <a:rPr lang="en-US" altLang="zh-CN" sz="1000" b="0" dirty="0">
                <a:solidFill>
                  <a:srgbClr val="C5C2D6"/>
                </a:solidFill>
                <a:effectLst/>
                <a:latin typeface="Droid Sans Mono" panose="020B0609030804020204" pitchFamily="49" charset="0"/>
              </a:rPr>
              <a:t>{</a:t>
            </a:r>
            <a:endParaRPr lang="en-US" altLang="zh-CN" sz="1000" b="0" dirty="0">
              <a:solidFill>
                <a:srgbClr val="C5C2D6"/>
              </a:solidFill>
              <a:effectLst/>
              <a:latin typeface="Droid Sans Mono" panose="020B0609030804020204" pitchFamily="49" charset="0"/>
            </a:endParaRPr>
          </a:p>
          <a:p>
            <a:r>
              <a:rPr lang="en-US" altLang="zh-CN" sz="1000" b="0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    </a:t>
            </a:r>
            <a:r>
              <a:rPr lang="en-US" altLang="zh-CN" sz="1000" b="0" dirty="0" err="1">
                <a:solidFill>
                  <a:srgbClr val="D67E5C"/>
                </a:solidFill>
                <a:effectLst/>
                <a:latin typeface="Droid Sans Mono" panose="020B0609030804020204" pitchFamily="49" charset="0"/>
              </a:rPr>
              <a:t>rt_ssize_t</a:t>
            </a:r>
            <a:r>
              <a:rPr lang="en-US" altLang="zh-CN" sz="1000" b="0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 result</a:t>
            </a:r>
            <a:r>
              <a:rPr lang="en-US" altLang="zh-CN" sz="1000" b="1" dirty="0">
                <a:solidFill>
                  <a:srgbClr val="C5C2D6"/>
                </a:solidFill>
                <a:effectLst/>
                <a:latin typeface="Droid Sans Mono" panose="020B0609030804020204" pitchFamily="49" charset="0"/>
              </a:rPr>
              <a:t>;</a:t>
            </a:r>
            <a:endParaRPr lang="en-US" altLang="zh-CN" sz="1000" b="0" dirty="0">
              <a:solidFill>
                <a:srgbClr val="C5C2D6"/>
              </a:solidFill>
              <a:effectLst/>
              <a:latin typeface="Droid Sans Mono" panose="020B0609030804020204" pitchFamily="49" charset="0"/>
            </a:endParaRPr>
          </a:p>
          <a:p>
            <a:r>
              <a:rPr lang="en-US" altLang="zh-CN" sz="1000" b="0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    </a:t>
            </a:r>
            <a:r>
              <a:rPr lang="en-US" altLang="zh-CN" sz="1000" b="0" dirty="0">
                <a:solidFill>
                  <a:srgbClr val="E66533"/>
                </a:solidFill>
                <a:effectLst/>
                <a:latin typeface="Droid Sans Mono" panose="020B0609030804020204" pitchFamily="49" charset="0"/>
              </a:rPr>
              <a:t>struct</a:t>
            </a:r>
            <a:r>
              <a:rPr lang="en-US" altLang="zh-CN" sz="1000" b="0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 </a:t>
            </a:r>
            <a:r>
              <a:rPr lang="en-US" altLang="zh-CN" sz="1000" b="0" dirty="0" err="1">
                <a:solidFill>
                  <a:srgbClr val="D67E5C"/>
                </a:solidFill>
                <a:effectLst/>
                <a:latin typeface="Droid Sans Mono" panose="020B0609030804020204" pitchFamily="49" charset="0"/>
              </a:rPr>
              <a:t>rt_spi_message</a:t>
            </a:r>
            <a:r>
              <a:rPr lang="en-US" altLang="zh-CN" sz="1000" b="0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 message</a:t>
            </a:r>
            <a:r>
              <a:rPr lang="en-US" altLang="zh-CN" sz="1000" b="1" dirty="0">
                <a:solidFill>
                  <a:srgbClr val="C5C2D6"/>
                </a:solidFill>
                <a:effectLst/>
                <a:latin typeface="Droid Sans Mono" panose="020B0609030804020204" pitchFamily="49" charset="0"/>
              </a:rPr>
              <a:t>;</a:t>
            </a:r>
            <a:endParaRPr lang="en-US" altLang="zh-CN" sz="1000" b="0" dirty="0">
              <a:solidFill>
                <a:srgbClr val="C5C2D6"/>
              </a:solidFill>
              <a:effectLst/>
              <a:latin typeface="Droid Sans Mono" panose="020B0609030804020204" pitchFamily="49" charset="0"/>
            </a:endParaRPr>
          </a:p>
          <a:p>
            <a:r>
              <a:rPr lang="en-US" altLang="zh-CN" sz="1000" b="0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    </a:t>
            </a:r>
            <a:r>
              <a:rPr lang="en-US" altLang="zh-CN" sz="1000" b="1" dirty="0">
                <a:solidFill>
                  <a:srgbClr val="DF769B"/>
                </a:solidFill>
                <a:effectLst/>
                <a:latin typeface="Droid Sans Mono" panose="020B0609030804020204" pitchFamily="49" charset="0"/>
              </a:rPr>
              <a:t>if</a:t>
            </a:r>
            <a:r>
              <a:rPr lang="en-US" altLang="zh-CN" sz="1000" b="0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 </a:t>
            </a:r>
            <a:r>
              <a:rPr lang="en-US" altLang="zh-CN" sz="1000" b="0" dirty="0">
                <a:solidFill>
                  <a:srgbClr val="C5C2D6"/>
                </a:solidFill>
                <a:effectLst/>
                <a:latin typeface="Droid Sans Mono" panose="020B0609030804020204" pitchFamily="49" charset="0"/>
              </a:rPr>
              <a:t>(</a:t>
            </a:r>
            <a:r>
              <a:rPr lang="en-US" altLang="zh-CN" sz="1000" b="1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device</a:t>
            </a:r>
            <a:r>
              <a:rPr lang="en-US" altLang="zh-CN" sz="1000" b="1" dirty="0">
                <a:solidFill>
                  <a:srgbClr val="DF769B"/>
                </a:solidFill>
                <a:effectLst/>
                <a:latin typeface="Droid Sans Mono" panose="020B0609030804020204" pitchFamily="49" charset="0"/>
              </a:rPr>
              <a:t>-&gt;</a:t>
            </a:r>
            <a:r>
              <a:rPr lang="en-US" altLang="zh-CN" sz="1000" b="0" i="1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bus</a:t>
            </a:r>
            <a:r>
              <a:rPr lang="en-US" altLang="zh-CN" sz="1000" b="1" dirty="0">
                <a:solidFill>
                  <a:srgbClr val="DF769B"/>
                </a:solidFill>
                <a:effectLst/>
                <a:latin typeface="Droid Sans Mono" panose="020B0609030804020204" pitchFamily="49" charset="0"/>
              </a:rPr>
              <a:t>-&gt;</a:t>
            </a:r>
            <a:r>
              <a:rPr lang="en-US" altLang="zh-CN" sz="1000" b="0" i="1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owner</a:t>
            </a:r>
            <a:r>
              <a:rPr lang="en-US" altLang="zh-CN" sz="1000" b="0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 </a:t>
            </a:r>
            <a:r>
              <a:rPr lang="en-US" altLang="zh-CN" sz="1000" b="1" dirty="0">
                <a:solidFill>
                  <a:srgbClr val="DF769B"/>
                </a:solidFill>
                <a:effectLst/>
                <a:latin typeface="Droid Sans Mono" panose="020B0609030804020204" pitchFamily="49" charset="0"/>
              </a:rPr>
              <a:t>!=</a:t>
            </a:r>
            <a:r>
              <a:rPr lang="en-US" altLang="zh-CN" sz="1000" b="0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 </a:t>
            </a:r>
            <a:r>
              <a:rPr lang="en-US" altLang="zh-CN" sz="1000" b="1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device</a:t>
            </a:r>
            <a:r>
              <a:rPr lang="en-US" altLang="zh-CN" sz="1000" b="0" dirty="0">
                <a:solidFill>
                  <a:srgbClr val="C5C2D6"/>
                </a:solidFill>
                <a:effectLst/>
                <a:latin typeface="Droid Sans Mono" panose="020B0609030804020204" pitchFamily="49" charset="0"/>
              </a:rPr>
              <a:t>)</a:t>
            </a:r>
            <a:endParaRPr lang="en-US" altLang="zh-CN" sz="1000" b="0" dirty="0">
              <a:solidFill>
                <a:srgbClr val="C5C2D6"/>
              </a:solidFill>
              <a:effectLst/>
              <a:latin typeface="Droid Sans Mono" panose="020B0609030804020204" pitchFamily="49" charset="0"/>
            </a:endParaRPr>
          </a:p>
          <a:p>
            <a:r>
              <a:rPr lang="en-US" altLang="zh-CN" sz="1000" b="0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    </a:t>
            </a:r>
            <a:r>
              <a:rPr lang="en-US" altLang="zh-CN" sz="1000" b="0" dirty="0">
                <a:solidFill>
                  <a:srgbClr val="C5C2D6"/>
                </a:solidFill>
                <a:effectLst/>
                <a:latin typeface="Droid Sans Mono" panose="020B0609030804020204" pitchFamily="49" charset="0"/>
              </a:rPr>
              <a:t>{</a:t>
            </a:r>
            <a:endParaRPr lang="en-US" altLang="zh-CN" sz="1000" b="0" dirty="0">
              <a:solidFill>
                <a:srgbClr val="C5C2D6"/>
              </a:solidFill>
              <a:effectLst/>
              <a:latin typeface="Droid Sans Mono" panose="020B0609030804020204" pitchFamily="49" charset="0"/>
            </a:endParaRPr>
          </a:p>
          <a:p>
            <a:r>
              <a:rPr lang="en-US" altLang="zh-CN" sz="1000" b="0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        </a:t>
            </a:r>
            <a:r>
              <a:rPr lang="en-US" altLang="zh-CN" sz="1000" b="1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device</a:t>
            </a:r>
            <a:r>
              <a:rPr lang="en-US" altLang="zh-CN" sz="1000" b="1" dirty="0">
                <a:solidFill>
                  <a:srgbClr val="DF769B"/>
                </a:solidFill>
                <a:effectLst/>
                <a:latin typeface="Droid Sans Mono" panose="020B0609030804020204" pitchFamily="49" charset="0"/>
              </a:rPr>
              <a:t>-&gt;</a:t>
            </a:r>
            <a:r>
              <a:rPr lang="en-US" altLang="zh-CN" sz="1000" b="0" i="1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bus</a:t>
            </a:r>
            <a:r>
              <a:rPr lang="en-US" altLang="zh-CN" sz="1000" b="1" dirty="0">
                <a:solidFill>
                  <a:srgbClr val="DF769B"/>
                </a:solidFill>
                <a:effectLst/>
                <a:latin typeface="Droid Sans Mono" panose="020B0609030804020204" pitchFamily="49" charset="0"/>
              </a:rPr>
              <a:t>-&gt;</a:t>
            </a:r>
            <a:r>
              <a:rPr lang="en-US" altLang="zh-CN" sz="1000" b="0" i="1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ops</a:t>
            </a:r>
            <a:r>
              <a:rPr lang="en-US" altLang="zh-CN" sz="1000" b="0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-&gt;</a:t>
            </a:r>
            <a:r>
              <a:rPr lang="en-US" altLang="zh-CN" sz="1000" b="0" i="1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configure</a:t>
            </a:r>
            <a:r>
              <a:rPr lang="en-US" altLang="zh-CN" sz="1000" b="0" dirty="0">
                <a:solidFill>
                  <a:srgbClr val="C5C2D6"/>
                </a:solidFill>
                <a:effectLst/>
                <a:latin typeface="Droid Sans Mono" panose="020B0609030804020204" pitchFamily="49" charset="0"/>
              </a:rPr>
              <a:t>(</a:t>
            </a:r>
            <a:r>
              <a:rPr lang="en-US" altLang="zh-CN" sz="1000" b="1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device</a:t>
            </a:r>
            <a:r>
              <a:rPr lang="en-US" altLang="zh-CN" sz="1000" b="1" dirty="0">
                <a:solidFill>
                  <a:srgbClr val="C5C2D6"/>
                </a:solidFill>
                <a:effectLst/>
                <a:latin typeface="Droid Sans Mono" panose="020B0609030804020204" pitchFamily="49" charset="0"/>
              </a:rPr>
              <a:t>,</a:t>
            </a:r>
            <a:r>
              <a:rPr lang="en-US" altLang="zh-CN" sz="1000" b="0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 </a:t>
            </a:r>
            <a:r>
              <a:rPr lang="en-US" altLang="zh-CN" sz="1000" b="1" dirty="0">
                <a:solidFill>
                  <a:srgbClr val="DF769B"/>
                </a:solidFill>
                <a:effectLst/>
                <a:latin typeface="Droid Sans Mono" panose="020B0609030804020204" pitchFamily="49" charset="0"/>
              </a:rPr>
              <a:t>&amp;</a:t>
            </a:r>
            <a:r>
              <a:rPr lang="en-US" altLang="zh-CN" sz="1000" b="1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device</a:t>
            </a:r>
            <a:r>
              <a:rPr lang="en-US" altLang="zh-CN" sz="1000" b="1" dirty="0">
                <a:solidFill>
                  <a:srgbClr val="DF769B"/>
                </a:solidFill>
                <a:effectLst/>
                <a:latin typeface="Droid Sans Mono" panose="020B0609030804020204" pitchFamily="49" charset="0"/>
              </a:rPr>
              <a:t>-&gt;</a:t>
            </a:r>
            <a:r>
              <a:rPr lang="en-US" altLang="zh-CN" sz="1000" b="0" i="1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config</a:t>
            </a:r>
            <a:r>
              <a:rPr lang="en-US" altLang="zh-CN" sz="1000" b="0" dirty="0">
                <a:solidFill>
                  <a:srgbClr val="C5C2D6"/>
                </a:solidFill>
                <a:effectLst/>
                <a:latin typeface="Droid Sans Mono" panose="020B0609030804020204" pitchFamily="49" charset="0"/>
              </a:rPr>
              <a:t>)</a:t>
            </a:r>
            <a:r>
              <a:rPr lang="en-US" altLang="zh-CN" sz="1000" b="1" dirty="0">
                <a:solidFill>
                  <a:srgbClr val="C5C2D6"/>
                </a:solidFill>
                <a:effectLst/>
                <a:latin typeface="Droid Sans Mono" panose="020B0609030804020204" pitchFamily="49" charset="0"/>
              </a:rPr>
              <a:t>;</a:t>
            </a:r>
            <a:endParaRPr lang="en-US" altLang="zh-CN" sz="1000" b="0" dirty="0">
              <a:solidFill>
                <a:srgbClr val="C5C2D6"/>
              </a:solidFill>
              <a:effectLst/>
              <a:latin typeface="Droid Sans Mono" panose="020B0609030804020204" pitchFamily="49" charset="0"/>
            </a:endParaRPr>
          </a:p>
          <a:p>
            <a:r>
              <a:rPr lang="en-US" altLang="zh-CN" sz="1000" b="0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        </a:t>
            </a:r>
            <a:r>
              <a:rPr lang="en-US" altLang="zh-CN" sz="1000" b="1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device</a:t>
            </a:r>
            <a:r>
              <a:rPr lang="en-US" altLang="zh-CN" sz="1000" b="1" dirty="0">
                <a:solidFill>
                  <a:srgbClr val="DF769B"/>
                </a:solidFill>
                <a:effectLst/>
                <a:latin typeface="Droid Sans Mono" panose="020B0609030804020204" pitchFamily="49" charset="0"/>
              </a:rPr>
              <a:t>-&gt;</a:t>
            </a:r>
            <a:r>
              <a:rPr lang="en-US" altLang="zh-CN" sz="1000" b="0" i="1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bus</a:t>
            </a:r>
            <a:r>
              <a:rPr lang="en-US" altLang="zh-CN" sz="1000" b="1" dirty="0">
                <a:solidFill>
                  <a:srgbClr val="DF769B"/>
                </a:solidFill>
                <a:effectLst/>
                <a:latin typeface="Droid Sans Mono" panose="020B0609030804020204" pitchFamily="49" charset="0"/>
              </a:rPr>
              <a:t>-&gt;</a:t>
            </a:r>
            <a:r>
              <a:rPr lang="en-US" altLang="zh-CN" sz="1000" b="0" i="1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owner</a:t>
            </a:r>
            <a:r>
              <a:rPr lang="en-US" altLang="zh-CN" sz="1000" b="0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 </a:t>
            </a:r>
            <a:r>
              <a:rPr lang="en-US" altLang="zh-CN" sz="1000" b="1" dirty="0">
                <a:solidFill>
                  <a:srgbClr val="DF769B"/>
                </a:solidFill>
                <a:effectLst/>
                <a:latin typeface="Droid Sans Mono" panose="020B0609030804020204" pitchFamily="49" charset="0"/>
              </a:rPr>
              <a:t>=</a:t>
            </a:r>
            <a:r>
              <a:rPr lang="en-US" altLang="zh-CN" sz="1000" b="0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 </a:t>
            </a:r>
            <a:r>
              <a:rPr lang="en-US" altLang="zh-CN" sz="1000" b="1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device</a:t>
            </a:r>
            <a:r>
              <a:rPr lang="en-US" altLang="zh-CN" sz="1000" b="1" dirty="0">
                <a:solidFill>
                  <a:srgbClr val="C5C2D6"/>
                </a:solidFill>
                <a:effectLst/>
                <a:latin typeface="Droid Sans Mono" panose="020B0609030804020204" pitchFamily="49" charset="0"/>
              </a:rPr>
              <a:t>;</a:t>
            </a:r>
            <a:endParaRPr lang="en-US" altLang="zh-CN" sz="1000" b="0" dirty="0">
              <a:solidFill>
                <a:srgbClr val="C5C2D6"/>
              </a:solidFill>
              <a:effectLst/>
              <a:latin typeface="Droid Sans Mono" panose="020B0609030804020204" pitchFamily="49" charset="0"/>
            </a:endParaRPr>
          </a:p>
          <a:p>
            <a:r>
              <a:rPr lang="en-US" altLang="zh-CN" sz="1000" b="0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    </a:t>
            </a:r>
            <a:r>
              <a:rPr lang="en-US" altLang="zh-CN" sz="1000" b="0" dirty="0">
                <a:solidFill>
                  <a:srgbClr val="C5C2D6"/>
                </a:solidFill>
                <a:effectLst/>
                <a:latin typeface="Droid Sans Mono" panose="020B0609030804020204" pitchFamily="49" charset="0"/>
              </a:rPr>
              <a:t>}</a:t>
            </a:r>
            <a:endParaRPr lang="en-US" altLang="zh-CN" sz="1000" b="0" dirty="0">
              <a:solidFill>
                <a:srgbClr val="C5C2D6"/>
              </a:solidFill>
              <a:effectLst/>
              <a:latin typeface="Droid Sans Mono" panose="020B0609030804020204" pitchFamily="49" charset="0"/>
            </a:endParaRPr>
          </a:p>
          <a:p>
            <a:r>
              <a:rPr lang="en-US" altLang="zh-CN" sz="1000" b="0" i="1" dirty="0">
                <a:solidFill>
                  <a:srgbClr val="716C93"/>
                </a:solidFill>
                <a:effectLst/>
                <a:latin typeface="Droid Sans Mono" panose="020B0609030804020204" pitchFamily="49" charset="0"/>
              </a:rPr>
              <a:t>    /* initial message */</a:t>
            </a:r>
            <a:endParaRPr lang="en-US" altLang="zh-CN" sz="1000" b="0" dirty="0">
              <a:solidFill>
                <a:srgbClr val="C5C2D6"/>
              </a:solidFill>
              <a:effectLst/>
              <a:latin typeface="Droid Sans Mono" panose="020B0609030804020204" pitchFamily="49" charset="0"/>
            </a:endParaRPr>
          </a:p>
          <a:p>
            <a:r>
              <a:rPr lang="en-US" altLang="zh-CN" sz="1000" b="0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    ......</a:t>
            </a:r>
            <a:endParaRPr lang="en-US" altLang="zh-CN" sz="1000" b="0" dirty="0">
              <a:solidFill>
                <a:srgbClr val="C5C2D6"/>
              </a:solidFill>
              <a:effectLst/>
              <a:latin typeface="Droid Sans Mono" panose="020B0609030804020204" pitchFamily="49" charset="0"/>
            </a:endParaRPr>
          </a:p>
          <a:p>
            <a:r>
              <a:rPr lang="en-US" altLang="zh-CN" sz="1000" b="0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    device</a:t>
            </a:r>
            <a:r>
              <a:rPr lang="en-US" altLang="zh-CN" sz="1000" b="1" dirty="0">
                <a:solidFill>
                  <a:srgbClr val="DF769B"/>
                </a:solidFill>
                <a:effectLst/>
                <a:latin typeface="Droid Sans Mono" panose="020B0609030804020204" pitchFamily="49" charset="0"/>
              </a:rPr>
              <a:t>-&gt;</a:t>
            </a:r>
            <a:r>
              <a:rPr lang="en-US" altLang="zh-CN" sz="1000" b="0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bus</a:t>
            </a:r>
            <a:r>
              <a:rPr lang="en-US" altLang="zh-CN" sz="1000" b="1" dirty="0">
                <a:solidFill>
                  <a:srgbClr val="DF769B"/>
                </a:solidFill>
                <a:effectLst/>
                <a:latin typeface="Droid Sans Mono" panose="020B0609030804020204" pitchFamily="49" charset="0"/>
              </a:rPr>
              <a:t>-&gt;</a:t>
            </a:r>
            <a:r>
              <a:rPr lang="en-US" altLang="zh-CN" sz="1000" b="0" i="1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ops</a:t>
            </a:r>
            <a:r>
              <a:rPr lang="en-US" altLang="zh-CN" sz="1000" b="0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-&gt;</a:t>
            </a:r>
            <a:r>
              <a:rPr lang="en-US" altLang="zh-CN" sz="1000" b="0" dirty="0">
                <a:solidFill>
                  <a:srgbClr val="16A3B6"/>
                </a:solidFill>
                <a:effectLst/>
                <a:latin typeface="Droid Sans Mono" panose="020B0609030804020204" pitchFamily="49" charset="0"/>
              </a:rPr>
              <a:t>xfer</a:t>
            </a:r>
            <a:r>
              <a:rPr lang="en-US" altLang="zh-CN" sz="1000" b="0" dirty="0">
                <a:solidFill>
                  <a:srgbClr val="C5C2D6"/>
                </a:solidFill>
                <a:effectLst/>
                <a:latin typeface="Droid Sans Mono" panose="020B0609030804020204" pitchFamily="49" charset="0"/>
              </a:rPr>
              <a:t>(</a:t>
            </a:r>
            <a:r>
              <a:rPr lang="en-US" altLang="zh-CN" sz="1000" b="0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device</a:t>
            </a:r>
            <a:r>
              <a:rPr lang="en-US" altLang="zh-CN" sz="1000" b="1" dirty="0">
                <a:solidFill>
                  <a:srgbClr val="C5C2D6"/>
                </a:solidFill>
                <a:effectLst/>
                <a:latin typeface="Droid Sans Mono" panose="020B0609030804020204" pitchFamily="49" charset="0"/>
              </a:rPr>
              <a:t>,</a:t>
            </a:r>
            <a:r>
              <a:rPr lang="en-US" altLang="zh-CN" sz="1000" b="0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 </a:t>
            </a:r>
            <a:r>
              <a:rPr lang="en-US" altLang="zh-CN" sz="1000" b="1" dirty="0">
                <a:solidFill>
                  <a:srgbClr val="DF769B"/>
                </a:solidFill>
                <a:effectLst/>
                <a:latin typeface="Droid Sans Mono" panose="020B0609030804020204" pitchFamily="49" charset="0"/>
              </a:rPr>
              <a:t>&amp;</a:t>
            </a:r>
            <a:r>
              <a:rPr lang="en-US" altLang="zh-CN" sz="1000" b="0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message</a:t>
            </a:r>
            <a:r>
              <a:rPr lang="en-US" altLang="zh-CN" sz="1000" b="0" dirty="0">
                <a:solidFill>
                  <a:srgbClr val="C5C2D6"/>
                </a:solidFill>
                <a:effectLst/>
                <a:latin typeface="Droid Sans Mono" panose="020B0609030804020204" pitchFamily="49" charset="0"/>
              </a:rPr>
              <a:t>)</a:t>
            </a:r>
            <a:r>
              <a:rPr lang="en-US" altLang="zh-CN" sz="1000" b="1" dirty="0">
                <a:solidFill>
                  <a:srgbClr val="C5C2D6"/>
                </a:solidFill>
                <a:effectLst/>
                <a:latin typeface="Droid Sans Mono" panose="020B0609030804020204" pitchFamily="49" charset="0"/>
              </a:rPr>
              <a:t>;</a:t>
            </a:r>
            <a:endParaRPr lang="en-US" altLang="zh-CN" sz="1000" b="0" dirty="0">
              <a:solidFill>
                <a:srgbClr val="C5C2D6"/>
              </a:solidFill>
              <a:effectLst/>
              <a:latin typeface="Droid Sans Mono" panose="020B0609030804020204" pitchFamily="49" charset="0"/>
            </a:endParaRPr>
          </a:p>
          <a:p>
            <a:br>
              <a:rPr lang="en-US" altLang="zh-CN" sz="1000" b="0" dirty="0">
                <a:solidFill>
                  <a:srgbClr val="C5C2D6"/>
                </a:solidFill>
                <a:effectLst/>
                <a:latin typeface="Droid Sans Mono" panose="020B0609030804020204" pitchFamily="49" charset="0"/>
              </a:rPr>
            </a:br>
            <a:r>
              <a:rPr lang="en-US" altLang="zh-CN" sz="1000" b="0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    </a:t>
            </a:r>
            <a:r>
              <a:rPr lang="en-US" altLang="zh-CN" sz="1000" b="1" dirty="0">
                <a:solidFill>
                  <a:srgbClr val="DF769B"/>
                </a:solidFill>
                <a:effectLst/>
                <a:latin typeface="Droid Sans Mono" panose="020B0609030804020204" pitchFamily="49" charset="0"/>
              </a:rPr>
              <a:t>return</a:t>
            </a:r>
            <a:r>
              <a:rPr lang="en-US" altLang="zh-CN" sz="1000" b="0" dirty="0">
                <a:solidFill>
                  <a:srgbClr val="E4B781"/>
                </a:solidFill>
                <a:effectLst/>
                <a:latin typeface="Droid Sans Mono" panose="020B0609030804020204" pitchFamily="49" charset="0"/>
              </a:rPr>
              <a:t> result</a:t>
            </a:r>
            <a:r>
              <a:rPr lang="en-US" altLang="zh-CN" sz="1000" b="1" dirty="0">
                <a:solidFill>
                  <a:srgbClr val="C5C2D6"/>
                </a:solidFill>
                <a:effectLst/>
                <a:latin typeface="Droid Sans Mono" panose="020B0609030804020204" pitchFamily="49" charset="0"/>
              </a:rPr>
              <a:t>;</a:t>
            </a:r>
            <a:endParaRPr lang="en-US" altLang="zh-CN" sz="1000" b="0" dirty="0">
              <a:solidFill>
                <a:srgbClr val="C5C2D6"/>
              </a:solidFill>
              <a:effectLst/>
              <a:latin typeface="Droid Sans Mono" panose="020B0609030804020204" pitchFamily="49" charset="0"/>
            </a:endParaRPr>
          </a:p>
          <a:p>
            <a:r>
              <a:rPr lang="en-US" altLang="zh-CN" sz="1000" b="0" dirty="0">
                <a:solidFill>
                  <a:srgbClr val="C5C2D6"/>
                </a:solidFill>
                <a:effectLst/>
                <a:latin typeface="Droid Sans Mono" panose="020B0609030804020204" pitchFamily="49" charset="0"/>
              </a:rPr>
              <a:t>}</a:t>
            </a:r>
            <a:endParaRPr lang="en-US" altLang="zh-CN" sz="1000" b="0" dirty="0">
              <a:solidFill>
                <a:srgbClr val="C5C2D6"/>
              </a:solidFill>
              <a:effectLst/>
              <a:latin typeface="Droid Sans Mono" panose="020B06090308040202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19066" y="240839"/>
            <a:ext cx="11153867" cy="762339"/>
          </a:xfrm>
          <a:ln>
            <a:noFill/>
          </a:ln>
        </p:spPr>
        <p:txBody>
          <a:bodyPr/>
          <a:lstStyle/>
          <a:p>
            <a:r>
              <a:rPr lang="en-US" altLang="zh-CN">
                <a:latin typeface="隶书" panose="02010509060101010101" pitchFamily="49" charset="-122"/>
                <a:ea typeface="隶书" panose="02010509060101010101" pitchFamily="49" charset="-122"/>
              </a:rPr>
              <a:t>SPI</a:t>
            </a:r>
            <a:r>
              <a:rPr lang="zh-CN" altLang="en-US">
                <a:latin typeface="隶书" panose="02010509060101010101" pitchFamily="49" charset="-122"/>
                <a:ea typeface="隶书" panose="02010509060101010101" pitchFamily="49" charset="-122"/>
              </a:rPr>
              <a:t>硬件模型抽象之</a:t>
            </a:r>
            <a:r>
              <a:rPr lang="en-US" altLang="zh-CN">
                <a:latin typeface="隶书" panose="02010509060101010101" pitchFamily="49" charset="-122"/>
                <a:ea typeface="隶书" panose="02010509060101010101" pitchFamily="49" charset="-122"/>
              </a:rPr>
              <a:t>SPI</a:t>
            </a:r>
            <a:r>
              <a:rPr lang="zh-CN" altLang="en-US">
                <a:latin typeface="隶书" panose="02010509060101010101" pitchFamily="49" charset="-122"/>
                <a:ea typeface="隶书" panose="02010509060101010101" pitchFamily="49" charset="-122"/>
              </a:rPr>
              <a:t>消息</a:t>
            </a:r>
            <a:endParaRPr lang="zh-CN" altLang="en-US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377" y="279663"/>
            <a:ext cx="3651682" cy="684691"/>
          </a:xfrm>
          <a:prstGeom prst="rect">
            <a:avLst/>
          </a:prstGeom>
          <a:ln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413" y="1042002"/>
            <a:ext cx="11381173" cy="2149154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05413" y="3268804"/>
            <a:ext cx="302679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/>
              <a:t>对</a:t>
            </a:r>
            <a:r>
              <a:rPr lang="en-US" altLang="zh-CN" sz="1400"/>
              <a:t>SPI</a:t>
            </a:r>
            <a:r>
              <a:rPr lang="zh-CN" altLang="en-US" sz="1400"/>
              <a:t>消息进行模型抽象：</a:t>
            </a:r>
            <a:endParaRPr lang="en-US" altLang="zh-CN" sz="1400"/>
          </a:p>
          <a:p>
            <a:r>
              <a:rPr lang="zh-CN" altLang="en-US" sz="1400"/>
              <a:t>属性：</a:t>
            </a:r>
            <a:endParaRPr lang="en-US" altLang="zh-CN" sz="140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zh-CN" altLang="en-US" sz="1400"/>
              <a:t>发送数据和接收数据的缓存区。</a:t>
            </a:r>
            <a:endParaRPr lang="en-US" altLang="zh-CN" sz="140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zh-CN" altLang="en-US" sz="1400"/>
              <a:t>传输数据的长度。</a:t>
            </a:r>
            <a:endParaRPr lang="en-US" altLang="zh-CN" sz="140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zh-CN" altLang="en-US" sz="1400"/>
              <a:t>是否连续发送消息。</a:t>
            </a:r>
            <a:endParaRPr lang="en-US" altLang="zh-CN" sz="140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zh-CN" altLang="en-US" sz="1400"/>
              <a:t>消息发送前后</a:t>
            </a:r>
            <a:r>
              <a:rPr lang="en-US" altLang="zh-CN" sz="1400"/>
              <a:t>cs</a:t>
            </a:r>
            <a:r>
              <a:rPr lang="zh-CN" altLang="en-US" sz="1400"/>
              <a:t>片选引脚的状态。</a:t>
            </a:r>
            <a:endParaRPr lang="en-US" altLang="zh-CN" sz="1400"/>
          </a:p>
          <a:p>
            <a:r>
              <a:rPr lang="zh-CN" altLang="en-US" sz="1400"/>
              <a:t>行为：</a:t>
            </a:r>
            <a:endParaRPr lang="en-US" altLang="zh-CN" sz="1400"/>
          </a:p>
          <a:p>
            <a:r>
              <a:rPr lang="zh-CN" altLang="en-US" sz="1400"/>
              <a:t>无。</a:t>
            </a:r>
            <a:endParaRPr lang="en-US" altLang="zh-CN" sz="140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4558" y="2967234"/>
            <a:ext cx="1976034" cy="1399221"/>
          </a:xfrm>
          <a:prstGeom prst="rect">
            <a:avLst/>
          </a:prstGeom>
        </p:spPr>
      </p:pic>
      <p:sp>
        <p:nvSpPr>
          <p:cNvPr id="8" name="对话气泡: 圆角矩形 7"/>
          <p:cNvSpPr/>
          <p:nvPr/>
        </p:nvSpPr>
        <p:spPr>
          <a:xfrm>
            <a:off x="7016750" y="2123989"/>
            <a:ext cx="1771650" cy="804421"/>
          </a:xfrm>
          <a:prstGeom prst="wedgeRoundRectCallout">
            <a:avLst>
              <a:gd name="adj1" fmla="val -3270"/>
              <a:gd name="adj2" fmla="val -104850"/>
              <a:gd name="adj3" fmla="val 16667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>
                <a:solidFill>
                  <a:schemeClr val="tx1"/>
                </a:solidFill>
              </a:rPr>
              <a:t>massage</a:t>
            </a:r>
            <a:endParaRPr lang="zh-CN" altLang="en-US" b="1">
              <a:solidFill>
                <a:schemeClr val="tx1"/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0150" y="4499358"/>
            <a:ext cx="7326436" cy="1979114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3719965" y="4212566"/>
            <a:ext cx="31149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/>
              <a:t>如何控制</a:t>
            </a:r>
            <a:r>
              <a:rPr lang="en-US" altLang="zh-CN" sz="1400"/>
              <a:t>SPI</a:t>
            </a:r>
            <a:r>
              <a:rPr lang="zh-CN" altLang="en-US" sz="1400"/>
              <a:t>控制器的发送和接收？？</a:t>
            </a:r>
            <a:endParaRPr lang="zh-CN" altLang="en-US" sz="1400"/>
          </a:p>
        </p:txBody>
      </p:sp>
      <p:sp>
        <p:nvSpPr>
          <p:cNvPr id="12" name="矩形: 圆角 11"/>
          <p:cNvSpPr/>
          <p:nvPr/>
        </p:nvSpPr>
        <p:spPr>
          <a:xfrm>
            <a:off x="7614138" y="1619070"/>
            <a:ext cx="465993" cy="7641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ags/tag1.xml><?xml version="1.0" encoding="utf-8"?>
<p:tagLst xmlns:p="http://schemas.openxmlformats.org/presentationml/2006/main">
  <p:tag name="commondata" val="eyJoZGlkIjoiODAzYzk3ZTI3ZWQxYTU2MTQ5YTllYmQ5Y2FhNjgwNTM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5602</Words>
  <Application>WPS 演示</Application>
  <PresentationFormat>宽屏</PresentationFormat>
  <Paragraphs>250</Paragraphs>
  <Slides>14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7" baseType="lpstr">
      <vt:lpstr>Arial</vt:lpstr>
      <vt:lpstr>宋体</vt:lpstr>
      <vt:lpstr>Wingdings</vt:lpstr>
      <vt:lpstr>隶书</vt:lpstr>
      <vt:lpstr>Droid Sans Mono</vt:lpstr>
      <vt:lpstr>Segoe Print</vt:lpstr>
      <vt:lpstr>微软雅黑</vt:lpstr>
      <vt:lpstr>Arial Unicode MS</vt:lpstr>
      <vt:lpstr>等线 Light</vt:lpstr>
      <vt:lpstr>等线</vt:lpstr>
      <vt:lpstr>Calibri</vt:lpstr>
      <vt:lpstr>Source Code Pro</vt:lpstr>
      <vt:lpstr>Office 主题​​</vt:lpstr>
      <vt:lpstr>SPI驱动框架精妙设计</vt:lpstr>
      <vt:lpstr>引言</vt:lpstr>
      <vt:lpstr>RT-Thread IO设备如何管理</vt:lpstr>
      <vt:lpstr>SPI硬件模型抽象之SPI控制器</vt:lpstr>
      <vt:lpstr>SPI硬件模型抽象之SPI设备</vt:lpstr>
      <vt:lpstr>SPI控制器的注册和调用流程</vt:lpstr>
      <vt:lpstr>SPI设备的注册和调用流程</vt:lpstr>
      <vt:lpstr>SPI驱动框架传输数据接口</vt:lpstr>
      <vt:lpstr>SPI硬件模型抽象之SPI消息</vt:lpstr>
      <vt:lpstr>SPI消息之CS片选引脚管理</vt:lpstr>
      <vt:lpstr>软件SPI的设计思路</vt:lpstr>
      <vt:lpstr>软件SPI的框架以及注册流程</vt:lpstr>
      <vt:lpstr>软件SPI的调用流程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剑心</dc:creator>
  <cp:lastModifiedBy>小明</cp:lastModifiedBy>
  <cp:revision>699</cp:revision>
  <dcterms:created xsi:type="dcterms:W3CDTF">2024-05-24T01:56:00Z</dcterms:created>
  <dcterms:modified xsi:type="dcterms:W3CDTF">2024-06-24T17:15:22Z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551237B4A1FE45C6A775A9ABA081A649_12</vt:lpwstr>
  </property>
  <property fmtid="{D5CDD505-2E9C-101B-9397-08002B2CF9AE}" pid="3" name="KSOProductBuildVer">
    <vt:lpwstr>2052-12.1.0.17140</vt:lpwstr>
  </property>
</Properties>
</file>