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 id="2147483684" r:id="rId5"/>
    <p:sldMasterId id="2147483696" r:id="rId6"/>
    <p:sldMasterId id="2147483708" r:id="rId7"/>
    <p:sldMasterId id="2147483720" r:id="rId8"/>
  </p:sldMasterIdLst>
  <p:notesMasterIdLst>
    <p:notesMasterId r:id="rId80"/>
  </p:notesMasterIdLst>
  <p:sldIdLst>
    <p:sldId id="336" r:id="rId9"/>
    <p:sldId id="257" r:id="rId10"/>
    <p:sldId id="325" r:id="rId11"/>
    <p:sldId id="386" r:id="rId12"/>
    <p:sldId id="387" r:id="rId13"/>
    <p:sldId id="388" r:id="rId14"/>
    <p:sldId id="389" r:id="rId15"/>
    <p:sldId id="390" r:id="rId16"/>
    <p:sldId id="385" r:id="rId17"/>
    <p:sldId id="392" r:id="rId18"/>
    <p:sldId id="391" r:id="rId19"/>
    <p:sldId id="411" r:id="rId20"/>
    <p:sldId id="412" r:id="rId21"/>
    <p:sldId id="413" r:id="rId22"/>
    <p:sldId id="414" r:id="rId23"/>
    <p:sldId id="415" r:id="rId24"/>
    <p:sldId id="393" r:id="rId25"/>
    <p:sldId id="417" r:id="rId26"/>
    <p:sldId id="394" r:id="rId27"/>
    <p:sldId id="395" r:id="rId28"/>
    <p:sldId id="418" r:id="rId29"/>
    <p:sldId id="396" r:id="rId30"/>
    <p:sldId id="397" r:id="rId31"/>
    <p:sldId id="398" r:id="rId32"/>
    <p:sldId id="399" r:id="rId33"/>
    <p:sldId id="400" r:id="rId34"/>
    <p:sldId id="419" r:id="rId35"/>
    <p:sldId id="428" r:id="rId36"/>
    <p:sldId id="429" r:id="rId37"/>
    <p:sldId id="434" r:id="rId38"/>
    <p:sldId id="435" r:id="rId39"/>
    <p:sldId id="436" r:id="rId40"/>
    <p:sldId id="430" r:id="rId41"/>
    <p:sldId id="431" r:id="rId42"/>
    <p:sldId id="432" r:id="rId43"/>
    <p:sldId id="433" r:id="rId44"/>
    <p:sldId id="421" r:id="rId45"/>
    <p:sldId id="422" r:id="rId46"/>
    <p:sldId id="401" r:id="rId47"/>
    <p:sldId id="402" r:id="rId48"/>
    <p:sldId id="442" r:id="rId49"/>
    <p:sldId id="443" r:id="rId50"/>
    <p:sldId id="437" r:id="rId51"/>
    <p:sldId id="438" r:id="rId52"/>
    <p:sldId id="439" r:id="rId53"/>
    <p:sldId id="440" r:id="rId54"/>
    <p:sldId id="423" r:id="rId55"/>
    <p:sldId id="403" r:id="rId56"/>
    <p:sldId id="444" r:id="rId57"/>
    <p:sldId id="424" r:id="rId58"/>
    <p:sldId id="404" r:id="rId59"/>
    <p:sldId id="405" r:id="rId60"/>
    <p:sldId id="445" r:id="rId61"/>
    <p:sldId id="406" r:id="rId62"/>
    <p:sldId id="446" r:id="rId63"/>
    <p:sldId id="447" r:id="rId64"/>
    <p:sldId id="425" r:id="rId65"/>
    <p:sldId id="407" r:id="rId66"/>
    <p:sldId id="408" r:id="rId67"/>
    <p:sldId id="449" r:id="rId68"/>
    <p:sldId id="450" r:id="rId69"/>
    <p:sldId id="426" r:id="rId70"/>
    <p:sldId id="409" r:id="rId71"/>
    <p:sldId id="410" r:id="rId72"/>
    <p:sldId id="452" r:id="rId73"/>
    <p:sldId id="453" r:id="rId74"/>
    <p:sldId id="454" r:id="rId75"/>
    <p:sldId id="455" r:id="rId76"/>
    <p:sldId id="427" r:id="rId77"/>
    <p:sldId id="351" r:id="rId78"/>
    <p:sldId id="332" r:id="rId79"/>
  </p:sldIdLst>
  <p:sldSz cx="9144000" cy="5143500"/>
  <p:notesSz cx="6858000" cy="9144000"/>
  <p:custDataLst>
    <p:tags r:id="rId84"/>
  </p:custDataLst>
  <p:defaultTextStyle>
    <a:defPPr>
      <a:defRPr lang="en-US"/>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2000" b="1"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10" d="100"/>
          <a:sy n="110" d="100"/>
        </p:scale>
        <p:origin x="-658" y="-62"/>
      </p:cViewPr>
      <p:guideLst>
        <p:guide orient="horz" pos="1620"/>
        <p:guide pos="2880"/>
      </p:guideLst>
    </p:cSldViewPr>
  </p:slideViewPr>
  <p:notesTextViewPr>
    <p:cViewPr>
      <p:scale>
        <a:sx n="1" d="1"/>
        <a:sy n="1" d="1"/>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84" Type="http://schemas.openxmlformats.org/officeDocument/2006/relationships/tags" Target="tags/tag1.xml"/><Relationship Id="rId83" Type="http://schemas.openxmlformats.org/officeDocument/2006/relationships/tableStyles" Target="tableStyles.xml"/><Relationship Id="rId82" Type="http://schemas.openxmlformats.org/officeDocument/2006/relationships/viewProps" Target="viewProps.xml"/><Relationship Id="rId81" Type="http://schemas.openxmlformats.org/officeDocument/2006/relationships/presProps" Target="presProps.xml"/><Relationship Id="rId80" Type="http://schemas.openxmlformats.org/officeDocument/2006/relationships/notesMaster" Target="notesMasters/notesMaster1.xml"/><Relationship Id="rId8" Type="http://schemas.openxmlformats.org/officeDocument/2006/relationships/slideMaster" Target="slideMasters/slideMaster7.xml"/><Relationship Id="rId79" Type="http://schemas.openxmlformats.org/officeDocument/2006/relationships/slide" Target="slides/slide71.xml"/><Relationship Id="rId78" Type="http://schemas.openxmlformats.org/officeDocument/2006/relationships/slide" Target="slides/slide70.xml"/><Relationship Id="rId77" Type="http://schemas.openxmlformats.org/officeDocument/2006/relationships/slide" Target="slides/slide69.xml"/><Relationship Id="rId76" Type="http://schemas.openxmlformats.org/officeDocument/2006/relationships/slide" Target="slides/slide68.xml"/><Relationship Id="rId75" Type="http://schemas.openxmlformats.org/officeDocument/2006/relationships/slide" Target="slides/slide67.xml"/><Relationship Id="rId74" Type="http://schemas.openxmlformats.org/officeDocument/2006/relationships/slide" Target="slides/slide66.xml"/><Relationship Id="rId73" Type="http://schemas.openxmlformats.org/officeDocument/2006/relationships/slide" Target="slides/slide65.xml"/><Relationship Id="rId72" Type="http://schemas.openxmlformats.org/officeDocument/2006/relationships/slide" Target="slides/slide64.xml"/><Relationship Id="rId71" Type="http://schemas.openxmlformats.org/officeDocument/2006/relationships/slide" Target="slides/slide63.xml"/><Relationship Id="rId70" Type="http://schemas.openxmlformats.org/officeDocument/2006/relationships/slide" Target="slides/slide62.xml"/><Relationship Id="rId7" Type="http://schemas.openxmlformats.org/officeDocument/2006/relationships/slideMaster" Target="slideMasters/slideMaster6.xml"/><Relationship Id="rId69" Type="http://schemas.openxmlformats.org/officeDocument/2006/relationships/slide" Target="slides/slide61.xml"/><Relationship Id="rId68" Type="http://schemas.openxmlformats.org/officeDocument/2006/relationships/slide" Target="slides/slide60.xml"/><Relationship Id="rId67" Type="http://schemas.openxmlformats.org/officeDocument/2006/relationships/slide" Target="slides/slide59.xml"/><Relationship Id="rId66" Type="http://schemas.openxmlformats.org/officeDocument/2006/relationships/slide" Target="slides/slide58.xml"/><Relationship Id="rId65" Type="http://schemas.openxmlformats.org/officeDocument/2006/relationships/slide" Target="slides/slide57.xml"/><Relationship Id="rId64" Type="http://schemas.openxmlformats.org/officeDocument/2006/relationships/slide" Target="slides/slide56.xml"/><Relationship Id="rId63" Type="http://schemas.openxmlformats.org/officeDocument/2006/relationships/slide" Target="slides/slide55.xml"/><Relationship Id="rId62" Type="http://schemas.openxmlformats.org/officeDocument/2006/relationships/slide" Target="slides/slide54.xml"/><Relationship Id="rId61" Type="http://schemas.openxmlformats.org/officeDocument/2006/relationships/slide" Target="slides/slide53.xml"/><Relationship Id="rId60" Type="http://schemas.openxmlformats.org/officeDocument/2006/relationships/slide" Target="slides/slide52.xml"/><Relationship Id="rId6" Type="http://schemas.openxmlformats.org/officeDocument/2006/relationships/slideMaster" Target="slideMasters/slideMaster5.xml"/><Relationship Id="rId59" Type="http://schemas.openxmlformats.org/officeDocument/2006/relationships/slide" Target="slides/slide51.xml"/><Relationship Id="rId58" Type="http://schemas.openxmlformats.org/officeDocument/2006/relationships/slide" Target="slides/slide50.xml"/><Relationship Id="rId57" Type="http://schemas.openxmlformats.org/officeDocument/2006/relationships/slide" Target="slides/slide49.xml"/><Relationship Id="rId56" Type="http://schemas.openxmlformats.org/officeDocument/2006/relationships/slide" Target="slides/slide48.xml"/><Relationship Id="rId55" Type="http://schemas.openxmlformats.org/officeDocument/2006/relationships/slide" Target="slides/slide47.xml"/><Relationship Id="rId54" Type="http://schemas.openxmlformats.org/officeDocument/2006/relationships/slide" Target="slides/slide46.xml"/><Relationship Id="rId53" Type="http://schemas.openxmlformats.org/officeDocument/2006/relationships/slide" Target="slides/slide45.xml"/><Relationship Id="rId52" Type="http://schemas.openxmlformats.org/officeDocument/2006/relationships/slide" Target="slides/slide44.xml"/><Relationship Id="rId51" Type="http://schemas.openxmlformats.org/officeDocument/2006/relationships/slide" Target="slides/slide43.xml"/><Relationship Id="rId50" Type="http://schemas.openxmlformats.org/officeDocument/2006/relationships/slide" Target="slides/slide42.xml"/><Relationship Id="rId5" Type="http://schemas.openxmlformats.org/officeDocument/2006/relationships/slideMaster" Target="slideMasters/slideMaster4.xml"/><Relationship Id="rId49" Type="http://schemas.openxmlformats.org/officeDocument/2006/relationships/slide" Target="slides/slide41.xml"/><Relationship Id="rId48" Type="http://schemas.openxmlformats.org/officeDocument/2006/relationships/slide" Target="slides/slide40.xml"/><Relationship Id="rId47" Type="http://schemas.openxmlformats.org/officeDocument/2006/relationships/slide" Target="slides/slide39.xml"/><Relationship Id="rId46" Type="http://schemas.openxmlformats.org/officeDocument/2006/relationships/slide" Target="slides/slide38.xml"/><Relationship Id="rId45" Type="http://schemas.openxmlformats.org/officeDocument/2006/relationships/slide" Target="slides/slide37.xml"/><Relationship Id="rId44" Type="http://schemas.openxmlformats.org/officeDocument/2006/relationships/slide" Target="slides/slide36.xml"/><Relationship Id="rId43" Type="http://schemas.openxmlformats.org/officeDocument/2006/relationships/slide" Target="slides/slide35.xml"/><Relationship Id="rId42" Type="http://schemas.openxmlformats.org/officeDocument/2006/relationships/slide" Target="slides/slide34.xml"/><Relationship Id="rId41" Type="http://schemas.openxmlformats.org/officeDocument/2006/relationships/slide" Target="slides/slide33.xml"/><Relationship Id="rId40" Type="http://schemas.openxmlformats.org/officeDocument/2006/relationships/slide" Target="slides/slide32.xml"/><Relationship Id="rId4" Type="http://schemas.openxmlformats.org/officeDocument/2006/relationships/slideMaster" Target="slideMasters/slideMaster3.xml"/><Relationship Id="rId39" Type="http://schemas.openxmlformats.org/officeDocument/2006/relationships/slide" Target="slides/slide31.xml"/><Relationship Id="rId38" Type="http://schemas.openxmlformats.org/officeDocument/2006/relationships/slide" Target="slides/slide30.xml"/><Relationship Id="rId37" Type="http://schemas.openxmlformats.org/officeDocument/2006/relationships/slide" Target="slides/slide29.xml"/><Relationship Id="rId36" Type="http://schemas.openxmlformats.org/officeDocument/2006/relationships/slide" Target="slides/slide28.xml"/><Relationship Id="rId35" Type="http://schemas.openxmlformats.org/officeDocument/2006/relationships/slide" Target="slides/slide27.xml"/><Relationship Id="rId34" Type="http://schemas.openxmlformats.org/officeDocument/2006/relationships/slide" Target="slides/slide26.xml"/><Relationship Id="rId33" Type="http://schemas.openxmlformats.org/officeDocument/2006/relationships/slide" Target="slides/slide25.xml"/><Relationship Id="rId32" Type="http://schemas.openxmlformats.org/officeDocument/2006/relationships/slide" Target="slides/slide24.xml"/><Relationship Id="rId31" Type="http://schemas.openxmlformats.org/officeDocument/2006/relationships/slide" Target="slides/slide23.xml"/><Relationship Id="rId30" Type="http://schemas.openxmlformats.org/officeDocument/2006/relationships/slide" Target="slides/slide22.xml"/><Relationship Id="rId3" Type="http://schemas.openxmlformats.org/officeDocument/2006/relationships/slideMaster" Target="slideMasters/slideMaster2.xml"/><Relationship Id="rId29" Type="http://schemas.openxmlformats.org/officeDocument/2006/relationships/slide" Target="slides/slide21.xml"/><Relationship Id="rId28" Type="http://schemas.openxmlformats.org/officeDocument/2006/relationships/slide" Target="slides/slide20.xml"/><Relationship Id="rId27" Type="http://schemas.openxmlformats.org/officeDocument/2006/relationships/slide" Target="slides/slide19.xml"/><Relationship Id="rId26" Type="http://schemas.openxmlformats.org/officeDocument/2006/relationships/slide" Target="slides/slide18.xml"/><Relationship Id="rId25" Type="http://schemas.openxmlformats.org/officeDocument/2006/relationships/slide" Target="slides/slide17.xml"/><Relationship Id="rId24" Type="http://schemas.openxmlformats.org/officeDocument/2006/relationships/slide" Target="slides/slide16.xml"/><Relationship Id="rId23" Type="http://schemas.openxmlformats.org/officeDocument/2006/relationships/slide" Target="slides/slide15.xml"/><Relationship Id="rId22" Type="http://schemas.openxmlformats.org/officeDocument/2006/relationships/slide" Target="slides/slide14.xml"/><Relationship Id="rId21" Type="http://schemas.openxmlformats.org/officeDocument/2006/relationships/slide" Target="slides/slide13.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8194" name="Header Placeholder 1"/>
          <p:cNvSpPr>
            <a:spLocks noGrp="1" noChangeArrowheads="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lstStyle>
            <a:lvl1pPr>
              <a:buFont typeface="Arial" panose="020B0604020202020204" pitchFamily="34" charset="0"/>
              <a:buNone/>
              <a:defRPr sz="1200" b="0" smtClean="0">
                <a:ea typeface="宋体" panose="02010600030101010101" pitchFamily="2" charset="-122"/>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8195" name="Date Placeholder 2"/>
          <p:cNvSpPr>
            <a:spLocks noGrp="1" noChangeArrowheads="1"/>
          </p:cNvSpPr>
          <p:nvPr>
            <p:ph type="dt" idx="1"/>
          </p:nvPr>
        </p:nvSpPr>
        <p:spPr bwMode="auto">
          <a:xfrm>
            <a:off x="3884613" y="0"/>
            <a:ext cx="2971800" cy="457200"/>
          </a:xfrm>
          <a:prstGeom prst="rect">
            <a:avLst/>
          </a:prstGeom>
          <a:noFill/>
          <a:ln>
            <a:noFill/>
          </a:ln>
        </p:spPr>
        <p:txBody>
          <a:bodyPr vert="horz" wrap="square" lIns="91440" tIns="45720" rIns="91440" bIns="45720" numCol="1" anchor="t" anchorCtr="0" compatLnSpc="1"/>
          <a:lstStyle>
            <a:lvl1pPr algn="r">
              <a:buFont typeface="Arial" panose="020B0604020202020204" pitchFamily="34" charset="0"/>
              <a:buNone/>
              <a:defRPr sz="1200" b="0" smtClean="0">
                <a:ea typeface="宋体" panose="02010600030101010101" pitchFamily="2" charset="-122"/>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F2DB211-A6B1-4D3C-BC9D-49CE1EE285C4}" type="datetimeFigureOut">
              <a:rPr kumimoji="0" lang="en-US"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rPr>
            </a:fld>
            <a:endParaRPr kumimoji="0" lang="en-US"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8196" name="Slide Image Placeholder 3"/>
          <p:cNvSpPr>
            <a:spLocks noGrp="1"/>
          </p:cNvSpPr>
          <p:nvPr>
            <p:ph type="sldImg"/>
          </p:nvPr>
        </p:nvSpPr>
        <p:spPr>
          <a:xfrm>
            <a:off x="381000" y="685800"/>
            <a:ext cx="6096000" cy="3429000"/>
          </a:xfrm>
          <a:prstGeom prst="rect">
            <a:avLst/>
          </a:prstGeom>
          <a:noFill/>
          <a:ln w="12700">
            <a:noFill/>
          </a:ln>
        </p:spPr>
      </p:sp>
      <p:sp>
        <p:nvSpPr>
          <p:cNvPr id="8197" name="Notes Placeholder 4"/>
          <p:cNvSpPr>
            <a:spLocks noGrp="1" noChangeArrowheads="1"/>
          </p:cNvSpPr>
          <p:nvPr>
            <p:ph type="body" sz="quarter" idx="3"/>
          </p:nvPr>
        </p:nvSpPr>
        <p:spPr bwMode="auto">
          <a:xfrm>
            <a:off x="685800" y="4343400"/>
            <a:ext cx="5486400" cy="4114800"/>
          </a:xfrm>
          <a:prstGeom prst="rect">
            <a:avLst/>
          </a:prstGeom>
          <a:noFill/>
          <a:ln>
            <a:noFill/>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rPr>
              <a:t>Click to edit Master text styles</a:t>
            </a:r>
            <a:endPar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rPr>
              <a:t>Second level</a:t>
            </a:r>
            <a:endPar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rPr>
              <a:t>Third level</a:t>
            </a:r>
            <a:endPar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rPr>
              <a:t>Fourth level</a:t>
            </a:r>
            <a:endPar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rPr>
              <a:t>Fifth level</a:t>
            </a:r>
            <a:endParaRPr kumimoji="0" lang="en-US" altLang="zh-CN" sz="1200" b="0" i="0" u="none" strike="noStrike" kern="1200" cap="none" spc="0" normalizeH="0" baseline="0" noProof="0" smtClean="0">
              <a:ln>
                <a:noFill/>
              </a:ln>
              <a:solidFill>
                <a:schemeClr val="tx1"/>
              </a:solidFill>
              <a:effectLst/>
              <a:uLnTx/>
              <a:uFillTx/>
              <a:latin typeface="Calibri" panose="020F0502020204030204" pitchFamily="34" charset="0"/>
              <a:ea typeface="+mn-ea"/>
              <a:cs typeface="Arial" panose="020B0604020202020204" pitchFamily="34" charset="0"/>
            </a:endParaRPr>
          </a:p>
        </p:txBody>
      </p:sp>
      <p:sp>
        <p:nvSpPr>
          <p:cNvPr id="8198" name="Footer Placeholder 5"/>
          <p:cNvSpPr>
            <a:spLocks noGrp="1" noChangeArrowheads="1"/>
          </p:cNvSpPr>
          <p:nvPr>
            <p:ph type="ftr" sz="quarter" idx="4"/>
          </p:nvPr>
        </p:nvSpPr>
        <p:spPr bwMode="auto">
          <a:xfrm>
            <a:off x="0" y="8685213"/>
            <a:ext cx="2971800" cy="457200"/>
          </a:xfrm>
          <a:prstGeom prst="rect">
            <a:avLst/>
          </a:prstGeom>
          <a:noFill/>
          <a:ln>
            <a:noFill/>
          </a:ln>
        </p:spPr>
        <p:txBody>
          <a:bodyPr vert="horz" wrap="square" lIns="91440" tIns="45720" rIns="91440" bIns="45720" numCol="1" anchor="b" anchorCtr="0" compatLnSpc="1"/>
          <a:lstStyle>
            <a:lvl1pPr>
              <a:buFont typeface="Arial" panose="020B0604020202020204" pitchFamily="34" charset="0"/>
              <a:buNone/>
              <a:defRPr sz="1200" b="0" smtClean="0">
                <a:ea typeface="宋体" panose="02010600030101010101" pitchFamily="2" charset="-122"/>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8199" name="Slide Number Placeholder 6"/>
          <p:cNvSpPr>
            <a:spLocks noGrp="1" noChangeArrowheads="1"/>
          </p:cNvSpPr>
          <p:nvPr>
            <p:ph type="sldNum" sz="quarter" idx="5"/>
          </p:nvPr>
        </p:nvSpPr>
        <p:spPr bwMode="auto">
          <a:xfrm>
            <a:off x="3884613" y="8685213"/>
            <a:ext cx="2971800" cy="457200"/>
          </a:xfrm>
          <a:prstGeom prst="rect">
            <a:avLst/>
          </a:prstGeom>
          <a:noFill/>
          <a:ln>
            <a:noFill/>
          </a:ln>
        </p:spPr>
        <p:txBody>
          <a:bodyPr vert="horz" wrap="square" lIns="91440" tIns="45720" rIns="91440" bIns="45720" numCol="1" anchor="b" anchorCtr="0" compatLnSpc="1"/>
          <a:p>
            <a:pPr lvl="0" algn="r" eaLnBrk="1" fontAlgn="base" hangingPunct="1"/>
            <a:fld id="{9A0DB2DC-4C9A-4742-B13C-FB6460FD3503}" type="slidenum">
              <a:rPr lang="en-US" altLang="zh-CN" sz="1200" b="0" strike="noStrike" noProof="1" dirty="0">
                <a:latin typeface="Calibri" panose="020F0502020204030204" pitchFamily="34" charset="0"/>
                <a:ea typeface="宋体" panose="02010600030101010101" pitchFamily="2" charset="-122"/>
                <a:cs typeface="+mn-cs"/>
              </a:rPr>
            </a:fld>
            <a:endParaRPr lang="en-US" altLang="zh-CN" sz="1200" b="0" strike="noStrike" noProof="1"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375"/>
            <a:ext cx="6019800" cy="438785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150"/>
            <a:ext cx="8229600" cy="3394075"/>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150"/>
            <a:ext cx="8229600" cy="3394075"/>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375"/>
            <a:ext cx="6019800" cy="438785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bg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92088"/>
            <a:ext cx="2057400" cy="4402137"/>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92088"/>
            <a:ext cx="6019800" cy="4402137"/>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bg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375"/>
            <a:ext cx="6019800" cy="438785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bg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375"/>
            <a:ext cx="6019800" cy="438785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150"/>
            <a:ext cx="8229600" cy="3394075"/>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150"/>
            <a:ext cx="8229600" cy="3394075"/>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375"/>
            <a:ext cx="6019800" cy="438785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375"/>
            <a:ext cx="8229600" cy="85725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bg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92088"/>
            <a:ext cx="2057400" cy="4402137"/>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92088"/>
            <a:ext cx="6019800" cy="4402137"/>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375"/>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bg1"/>
              </a:solidFill>
              <a:effectLst/>
              <a:uLnTx/>
              <a:uFillTx/>
              <a:latin typeface="+mn-lt"/>
              <a:ea typeface="+mn-ea"/>
              <a:cs typeface="Arial" panose="020B0604020202020204"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4" Type="http://schemas.openxmlformats.org/officeDocument/2006/relationships/theme" Target="../theme/theme3.xml"/><Relationship Id="rId13" Type="http://schemas.openxmlformats.org/officeDocument/2006/relationships/image" Target="../media/image2.png"/><Relationship Id="rId12" Type="http://schemas.openxmlformats.org/officeDocument/2006/relationships/image" Target="../media/image1.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2" Type="http://schemas.openxmlformats.org/officeDocument/2006/relationships/theme" Target="../theme/theme4.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 Type="http://schemas.openxmlformats.org/officeDocument/2006/relationships/slideLayout" Target="../slideLayouts/slideLayout47.xml"/><Relationship Id="rId2" Type="http://schemas.openxmlformats.org/officeDocument/2006/relationships/slideLayout" Target="../slideLayouts/slideLayout46.xml"/><Relationship Id="rId12" Type="http://schemas.openxmlformats.org/officeDocument/2006/relationships/theme" Target="../theme/theme5.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4.xml"/><Relationship Id="rId8" Type="http://schemas.openxmlformats.org/officeDocument/2006/relationships/slideLayout" Target="../slideLayouts/slideLayout63.xml"/><Relationship Id="rId7" Type="http://schemas.openxmlformats.org/officeDocument/2006/relationships/slideLayout" Target="../slideLayouts/slideLayout62.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2" Type="http://schemas.openxmlformats.org/officeDocument/2006/relationships/theme" Target="../theme/theme6.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5.xml"/><Relationship Id="rId8" Type="http://schemas.openxmlformats.org/officeDocument/2006/relationships/slideLayout" Target="../slideLayouts/slideLayout74.xml"/><Relationship Id="rId7" Type="http://schemas.openxmlformats.org/officeDocument/2006/relationships/slideLayout" Target="../slideLayouts/slideLayout73.xml"/><Relationship Id="rId6" Type="http://schemas.openxmlformats.org/officeDocument/2006/relationships/slideLayout" Target="../slideLayouts/slideLayout72.xml"/><Relationship Id="rId5" Type="http://schemas.openxmlformats.org/officeDocument/2006/relationships/slideLayout" Target="../slideLayouts/slideLayout71.xml"/><Relationship Id="rId4" Type="http://schemas.openxmlformats.org/officeDocument/2006/relationships/slideLayout" Target="../slideLayouts/slideLayout70.xml"/><Relationship Id="rId3" Type="http://schemas.openxmlformats.org/officeDocument/2006/relationships/slideLayout" Target="../slideLayouts/slideLayout69.xml"/><Relationship Id="rId2" Type="http://schemas.openxmlformats.org/officeDocument/2006/relationships/slideLayout" Target="../slideLayouts/slideLayout68.xml"/><Relationship Id="rId14" Type="http://schemas.openxmlformats.org/officeDocument/2006/relationships/theme" Target="../theme/theme7.xml"/><Relationship Id="rId13" Type="http://schemas.openxmlformats.org/officeDocument/2006/relationships/image" Target="../media/image4.png"/><Relationship Id="rId12" Type="http://schemas.openxmlformats.org/officeDocument/2006/relationships/image" Target="../media/image3.png"/><Relationship Id="rId11" Type="http://schemas.openxmlformats.org/officeDocument/2006/relationships/slideLayout" Target="../slideLayouts/slideLayout77.xml"/><Relationship Id="rId10" Type="http://schemas.openxmlformats.org/officeDocument/2006/relationships/slideLayout" Target="../slideLayouts/slideLayout76.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11111"/>
        </a:solidFill>
        <a:effectLst/>
      </p:bgPr>
    </p:bg>
    <p:spTree>
      <p:nvGrpSpPr>
        <p:cNvPr id="1" name=""/>
        <p:cNvGrpSpPr/>
        <p:nvPr/>
      </p:nvGrpSpPr>
      <p:grpSpPr/>
      <p:sp>
        <p:nvSpPr>
          <p:cNvPr id="1026" name="Title Placeholder 1"/>
          <p:cNvSpPr>
            <a:spLocks noGrp="1"/>
          </p:cNvSpPr>
          <p:nvPr>
            <p:ph type="title"/>
          </p:nvPr>
        </p:nvSpPr>
        <p:spPr>
          <a:xfrm>
            <a:off x="457200" y="206375"/>
            <a:ext cx="8229600" cy="85725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7" name="Text Placeholder 2"/>
          <p:cNvSpPr>
            <a:spLocks noGrp="1"/>
          </p:cNvSpPr>
          <p:nvPr>
            <p:ph type="body"/>
          </p:nvPr>
        </p:nvSpPr>
        <p:spPr>
          <a:xfrm>
            <a:off x="457200" y="1200150"/>
            <a:ext cx="8229600" cy="3394075"/>
          </a:xfrm>
          <a:prstGeom prst="rect">
            <a:avLst/>
          </a:prstGeom>
          <a:noFill/>
          <a:ln w="9525">
            <a:noFill/>
          </a:ln>
        </p:spPr>
        <p:txBody>
          <a:bodyPr anchor="t" anchorCtr="0"/>
          <a:p>
            <a:pPr lvl="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0"/>
            <a:r>
              <a:rPr lang="en-US" altLang="zh-CN" dirty="0"/>
              <a:t>Fifth level</a:t>
            </a:r>
            <a:endParaRPr lang="en-US" altLang="zh-CN" dirty="0"/>
          </a:p>
        </p:txBody>
      </p:sp>
      <p:sp>
        <p:nvSpPr>
          <p:cNvPr id="1028" name="Freeform 153"/>
          <p:cNvSpPr>
            <a:spLocks noEditPoints="1" noChangeArrowheads="1"/>
          </p:cNvSpPr>
          <p:nvPr/>
        </p:nvSpPr>
        <p:spPr bwMode="auto">
          <a:xfrm>
            <a:off x="0" y="-1587"/>
            <a:ext cx="9150350" cy="5145088"/>
          </a:xfrm>
          <a:custGeom>
            <a:avLst/>
            <a:gdLst/>
            <a:ahLst/>
            <a:cxnLst>
              <a:cxn ang="0">
                <a:pos x="0" y="4240"/>
              </a:cxn>
              <a:cxn ang="0">
                <a:pos x="1441" y="4175"/>
              </a:cxn>
              <a:cxn ang="0">
                <a:pos x="2882" y="4109"/>
              </a:cxn>
              <a:cxn ang="0">
                <a:pos x="4323" y="4043"/>
              </a:cxn>
              <a:cxn ang="0">
                <a:pos x="5764" y="3978"/>
              </a:cxn>
              <a:cxn ang="0">
                <a:pos x="5044" y="3929"/>
              </a:cxn>
              <a:cxn ang="0">
                <a:pos x="3603" y="3863"/>
              </a:cxn>
              <a:cxn ang="0">
                <a:pos x="2162" y="3797"/>
              </a:cxn>
              <a:cxn ang="0">
                <a:pos x="721" y="3732"/>
              </a:cxn>
              <a:cxn ang="0">
                <a:pos x="0" y="3633"/>
              </a:cxn>
              <a:cxn ang="0">
                <a:pos x="721" y="3550"/>
              </a:cxn>
              <a:cxn ang="0">
                <a:pos x="2162" y="3484"/>
              </a:cxn>
              <a:cxn ang="0">
                <a:pos x="3603" y="3418"/>
              </a:cxn>
              <a:cxn ang="0">
                <a:pos x="5044" y="3353"/>
              </a:cxn>
              <a:cxn ang="0">
                <a:pos x="5764" y="3304"/>
              </a:cxn>
              <a:cxn ang="0">
                <a:pos x="4323" y="3238"/>
              </a:cxn>
              <a:cxn ang="0">
                <a:pos x="2882" y="3172"/>
              </a:cxn>
              <a:cxn ang="0">
                <a:pos x="1441" y="3107"/>
              </a:cxn>
              <a:cxn ang="0">
                <a:pos x="0" y="3041"/>
              </a:cxn>
              <a:cxn ang="0">
                <a:pos x="0" y="2926"/>
              </a:cxn>
              <a:cxn ang="0">
                <a:pos x="1441" y="2860"/>
              </a:cxn>
              <a:cxn ang="0">
                <a:pos x="2882" y="2794"/>
              </a:cxn>
              <a:cxn ang="0">
                <a:pos x="4323" y="2728"/>
              </a:cxn>
              <a:cxn ang="0">
                <a:pos x="5764" y="2663"/>
              </a:cxn>
              <a:cxn ang="0">
                <a:pos x="5044" y="2614"/>
              </a:cxn>
              <a:cxn ang="0">
                <a:pos x="3603" y="2548"/>
              </a:cxn>
              <a:cxn ang="0">
                <a:pos x="2162" y="2482"/>
              </a:cxn>
              <a:cxn ang="0">
                <a:pos x="721" y="2417"/>
              </a:cxn>
              <a:cxn ang="0">
                <a:pos x="0" y="2318"/>
              </a:cxn>
              <a:cxn ang="0">
                <a:pos x="721" y="2236"/>
              </a:cxn>
              <a:cxn ang="0">
                <a:pos x="2162" y="2170"/>
              </a:cxn>
              <a:cxn ang="0">
                <a:pos x="3603" y="2103"/>
              </a:cxn>
              <a:cxn ang="0">
                <a:pos x="5044" y="2038"/>
              </a:cxn>
              <a:cxn ang="0">
                <a:pos x="5764" y="1989"/>
              </a:cxn>
              <a:cxn ang="0">
                <a:pos x="4323" y="1923"/>
              </a:cxn>
              <a:cxn ang="0">
                <a:pos x="2882" y="1857"/>
              </a:cxn>
              <a:cxn ang="0">
                <a:pos x="1441" y="1792"/>
              </a:cxn>
              <a:cxn ang="0">
                <a:pos x="0" y="1726"/>
              </a:cxn>
              <a:cxn ang="0">
                <a:pos x="0" y="1611"/>
              </a:cxn>
              <a:cxn ang="0">
                <a:pos x="1441" y="1545"/>
              </a:cxn>
              <a:cxn ang="0">
                <a:pos x="2882" y="1479"/>
              </a:cxn>
              <a:cxn ang="0">
                <a:pos x="4323" y="1414"/>
              </a:cxn>
              <a:cxn ang="0">
                <a:pos x="5764" y="1348"/>
              </a:cxn>
              <a:cxn ang="0">
                <a:pos x="5044" y="1299"/>
              </a:cxn>
              <a:cxn ang="0">
                <a:pos x="3603" y="1233"/>
              </a:cxn>
              <a:cxn ang="0">
                <a:pos x="2162" y="1168"/>
              </a:cxn>
              <a:cxn ang="0">
                <a:pos x="721" y="1102"/>
              </a:cxn>
              <a:cxn ang="0">
                <a:pos x="0" y="1003"/>
              </a:cxn>
              <a:cxn ang="0">
                <a:pos x="721" y="921"/>
              </a:cxn>
              <a:cxn ang="0">
                <a:pos x="2162" y="855"/>
              </a:cxn>
              <a:cxn ang="0">
                <a:pos x="3603" y="789"/>
              </a:cxn>
              <a:cxn ang="0">
                <a:pos x="5044" y="724"/>
              </a:cxn>
              <a:cxn ang="0">
                <a:pos x="5764" y="674"/>
              </a:cxn>
              <a:cxn ang="0">
                <a:pos x="4323" y="608"/>
              </a:cxn>
              <a:cxn ang="0">
                <a:pos x="2882" y="542"/>
              </a:cxn>
              <a:cxn ang="0">
                <a:pos x="1441" y="477"/>
              </a:cxn>
              <a:cxn ang="0">
                <a:pos x="0" y="411"/>
              </a:cxn>
              <a:cxn ang="0">
                <a:pos x="0" y="296"/>
              </a:cxn>
              <a:cxn ang="0">
                <a:pos x="1441" y="230"/>
              </a:cxn>
              <a:cxn ang="0">
                <a:pos x="2882" y="164"/>
              </a:cxn>
              <a:cxn ang="0">
                <a:pos x="4323" y="99"/>
              </a:cxn>
              <a:cxn ang="0">
                <a:pos x="5764" y="33"/>
              </a:cxn>
            </a:cxnLst>
            <a:rect l="0" t="0" r="r" b="b"/>
            <a:pathLst>
              <a:path w="5764" h="4323">
                <a:moveTo>
                  <a:pt x="0" y="4306"/>
                </a:moveTo>
                <a:lnTo>
                  <a:pt x="721" y="4306"/>
                </a:lnTo>
                <a:lnTo>
                  <a:pt x="1441" y="4306"/>
                </a:lnTo>
                <a:lnTo>
                  <a:pt x="2162" y="4306"/>
                </a:lnTo>
                <a:lnTo>
                  <a:pt x="2882" y="4306"/>
                </a:lnTo>
                <a:lnTo>
                  <a:pt x="3603" y="4306"/>
                </a:lnTo>
                <a:lnTo>
                  <a:pt x="4323" y="4306"/>
                </a:lnTo>
                <a:lnTo>
                  <a:pt x="5044" y="4306"/>
                </a:lnTo>
                <a:lnTo>
                  <a:pt x="5764" y="4306"/>
                </a:lnTo>
                <a:lnTo>
                  <a:pt x="5764" y="4323"/>
                </a:lnTo>
                <a:lnTo>
                  <a:pt x="5044" y="4323"/>
                </a:lnTo>
                <a:lnTo>
                  <a:pt x="4323" y="4323"/>
                </a:lnTo>
                <a:lnTo>
                  <a:pt x="3603" y="4323"/>
                </a:lnTo>
                <a:lnTo>
                  <a:pt x="2882" y="4323"/>
                </a:lnTo>
                <a:lnTo>
                  <a:pt x="2162" y="4323"/>
                </a:lnTo>
                <a:lnTo>
                  <a:pt x="1441" y="4323"/>
                </a:lnTo>
                <a:lnTo>
                  <a:pt x="721" y="4323"/>
                </a:lnTo>
                <a:lnTo>
                  <a:pt x="0" y="4323"/>
                </a:lnTo>
                <a:lnTo>
                  <a:pt x="0" y="4306"/>
                </a:lnTo>
                <a:close/>
                <a:moveTo>
                  <a:pt x="0" y="4290"/>
                </a:moveTo>
                <a:lnTo>
                  <a:pt x="0" y="4273"/>
                </a:lnTo>
                <a:lnTo>
                  <a:pt x="721" y="4273"/>
                </a:lnTo>
                <a:lnTo>
                  <a:pt x="1441" y="4273"/>
                </a:lnTo>
                <a:lnTo>
                  <a:pt x="2162" y="4273"/>
                </a:lnTo>
                <a:lnTo>
                  <a:pt x="2882" y="4273"/>
                </a:lnTo>
                <a:lnTo>
                  <a:pt x="3603" y="4273"/>
                </a:lnTo>
                <a:lnTo>
                  <a:pt x="4323" y="4273"/>
                </a:lnTo>
                <a:lnTo>
                  <a:pt x="5044" y="4273"/>
                </a:lnTo>
                <a:lnTo>
                  <a:pt x="5764" y="4273"/>
                </a:lnTo>
                <a:lnTo>
                  <a:pt x="5764" y="4290"/>
                </a:lnTo>
                <a:lnTo>
                  <a:pt x="5044" y="4290"/>
                </a:lnTo>
                <a:lnTo>
                  <a:pt x="4323" y="4290"/>
                </a:lnTo>
                <a:lnTo>
                  <a:pt x="3603" y="4290"/>
                </a:lnTo>
                <a:lnTo>
                  <a:pt x="2882" y="4290"/>
                </a:lnTo>
                <a:lnTo>
                  <a:pt x="2162" y="4290"/>
                </a:lnTo>
                <a:lnTo>
                  <a:pt x="1441" y="4290"/>
                </a:lnTo>
                <a:lnTo>
                  <a:pt x="721" y="4290"/>
                </a:lnTo>
                <a:lnTo>
                  <a:pt x="0" y="4290"/>
                </a:lnTo>
                <a:close/>
                <a:moveTo>
                  <a:pt x="0" y="4257"/>
                </a:moveTo>
                <a:lnTo>
                  <a:pt x="0" y="4240"/>
                </a:lnTo>
                <a:lnTo>
                  <a:pt x="721" y="4240"/>
                </a:lnTo>
                <a:lnTo>
                  <a:pt x="1441" y="4240"/>
                </a:lnTo>
                <a:lnTo>
                  <a:pt x="2162" y="4240"/>
                </a:lnTo>
                <a:lnTo>
                  <a:pt x="2882" y="4240"/>
                </a:lnTo>
                <a:lnTo>
                  <a:pt x="3603" y="4240"/>
                </a:lnTo>
                <a:lnTo>
                  <a:pt x="4323" y="4240"/>
                </a:lnTo>
                <a:lnTo>
                  <a:pt x="5044" y="4240"/>
                </a:lnTo>
                <a:lnTo>
                  <a:pt x="5764" y="4240"/>
                </a:lnTo>
                <a:lnTo>
                  <a:pt x="5764" y="4257"/>
                </a:lnTo>
                <a:lnTo>
                  <a:pt x="5044" y="4257"/>
                </a:lnTo>
                <a:lnTo>
                  <a:pt x="4323" y="4257"/>
                </a:lnTo>
                <a:lnTo>
                  <a:pt x="3603" y="4257"/>
                </a:lnTo>
                <a:lnTo>
                  <a:pt x="2882" y="4257"/>
                </a:lnTo>
                <a:lnTo>
                  <a:pt x="2162" y="4257"/>
                </a:lnTo>
                <a:lnTo>
                  <a:pt x="1441" y="4257"/>
                </a:lnTo>
                <a:lnTo>
                  <a:pt x="721" y="4257"/>
                </a:lnTo>
                <a:lnTo>
                  <a:pt x="0" y="4257"/>
                </a:lnTo>
                <a:close/>
                <a:moveTo>
                  <a:pt x="0" y="4224"/>
                </a:moveTo>
                <a:lnTo>
                  <a:pt x="0" y="4208"/>
                </a:lnTo>
                <a:lnTo>
                  <a:pt x="721" y="4208"/>
                </a:lnTo>
                <a:lnTo>
                  <a:pt x="1441" y="4208"/>
                </a:lnTo>
                <a:lnTo>
                  <a:pt x="2162" y="4208"/>
                </a:lnTo>
                <a:lnTo>
                  <a:pt x="2882" y="4208"/>
                </a:lnTo>
                <a:lnTo>
                  <a:pt x="3603" y="4208"/>
                </a:lnTo>
                <a:lnTo>
                  <a:pt x="4323" y="4208"/>
                </a:lnTo>
                <a:lnTo>
                  <a:pt x="5044" y="4208"/>
                </a:lnTo>
                <a:lnTo>
                  <a:pt x="5764" y="4208"/>
                </a:lnTo>
                <a:lnTo>
                  <a:pt x="5764" y="4224"/>
                </a:lnTo>
                <a:lnTo>
                  <a:pt x="5044" y="4224"/>
                </a:lnTo>
                <a:lnTo>
                  <a:pt x="4323" y="4224"/>
                </a:lnTo>
                <a:lnTo>
                  <a:pt x="3603" y="4224"/>
                </a:lnTo>
                <a:lnTo>
                  <a:pt x="2882" y="4224"/>
                </a:lnTo>
                <a:lnTo>
                  <a:pt x="2162" y="4224"/>
                </a:lnTo>
                <a:lnTo>
                  <a:pt x="1441" y="4224"/>
                </a:lnTo>
                <a:lnTo>
                  <a:pt x="721" y="4224"/>
                </a:lnTo>
                <a:lnTo>
                  <a:pt x="0" y="4224"/>
                </a:lnTo>
                <a:close/>
                <a:moveTo>
                  <a:pt x="0" y="4192"/>
                </a:moveTo>
                <a:lnTo>
                  <a:pt x="0" y="4175"/>
                </a:lnTo>
                <a:lnTo>
                  <a:pt x="721" y="4175"/>
                </a:lnTo>
                <a:lnTo>
                  <a:pt x="1441" y="4175"/>
                </a:lnTo>
                <a:lnTo>
                  <a:pt x="2162" y="4175"/>
                </a:lnTo>
                <a:lnTo>
                  <a:pt x="2882" y="4175"/>
                </a:lnTo>
                <a:lnTo>
                  <a:pt x="3603" y="4175"/>
                </a:lnTo>
                <a:lnTo>
                  <a:pt x="4323" y="4175"/>
                </a:lnTo>
                <a:lnTo>
                  <a:pt x="5044" y="4175"/>
                </a:lnTo>
                <a:lnTo>
                  <a:pt x="5764" y="4175"/>
                </a:lnTo>
                <a:lnTo>
                  <a:pt x="5764" y="4192"/>
                </a:lnTo>
                <a:lnTo>
                  <a:pt x="5044" y="4192"/>
                </a:lnTo>
                <a:lnTo>
                  <a:pt x="4323" y="4192"/>
                </a:lnTo>
                <a:lnTo>
                  <a:pt x="3603" y="4192"/>
                </a:lnTo>
                <a:lnTo>
                  <a:pt x="2882" y="4192"/>
                </a:lnTo>
                <a:lnTo>
                  <a:pt x="2162" y="4192"/>
                </a:lnTo>
                <a:lnTo>
                  <a:pt x="1441" y="4192"/>
                </a:lnTo>
                <a:lnTo>
                  <a:pt x="721" y="4192"/>
                </a:lnTo>
                <a:lnTo>
                  <a:pt x="0" y="4192"/>
                </a:lnTo>
                <a:close/>
                <a:moveTo>
                  <a:pt x="0" y="4159"/>
                </a:moveTo>
                <a:lnTo>
                  <a:pt x="0" y="4142"/>
                </a:lnTo>
                <a:lnTo>
                  <a:pt x="721" y="4142"/>
                </a:lnTo>
                <a:lnTo>
                  <a:pt x="1441" y="4142"/>
                </a:lnTo>
                <a:lnTo>
                  <a:pt x="2162" y="4142"/>
                </a:lnTo>
                <a:lnTo>
                  <a:pt x="2882" y="4142"/>
                </a:lnTo>
                <a:lnTo>
                  <a:pt x="3603" y="4142"/>
                </a:lnTo>
                <a:lnTo>
                  <a:pt x="4323" y="4142"/>
                </a:lnTo>
                <a:lnTo>
                  <a:pt x="5044" y="4142"/>
                </a:lnTo>
                <a:lnTo>
                  <a:pt x="5764" y="4142"/>
                </a:lnTo>
                <a:lnTo>
                  <a:pt x="5764" y="4159"/>
                </a:lnTo>
                <a:lnTo>
                  <a:pt x="5044" y="4159"/>
                </a:lnTo>
                <a:lnTo>
                  <a:pt x="4323" y="4159"/>
                </a:lnTo>
                <a:lnTo>
                  <a:pt x="3603" y="4159"/>
                </a:lnTo>
                <a:lnTo>
                  <a:pt x="2882" y="4159"/>
                </a:lnTo>
                <a:lnTo>
                  <a:pt x="2162" y="4159"/>
                </a:lnTo>
                <a:lnTo>
                  <a:pt x="1441" y="4159"/>
                </a:lnTo>
                <a:lnTo>
                  <a:pt x="721" y="4159"/>
                </a:lnTo>
                <a:lnTo>
                  <a:pt x="0" y="4159"/>
                </a:lnTo>
                <a:close/>
                <a:moveTo>
                  <a:pt x="0" y="4126"/>
                </a:moveTo>
                <a:lnTo>
                  <a:pt x="0" y="4109"/>
                </a:lnTo>
                <a:lnTo>
                  <a:pt x="721" y="4109"/>
                </a:lnTo>
                <a:lnTo>
                  <a:pt x="1441" y="4109"/>
                </a:lnTo>
                <a:lnTo>
                  <a:pt x="2162" y="4109"/>
                </a:lnTo>
                <a:lnTo>
                  <a:pt x="2882" y="4109"/>
                </a:lnTo>
                <a:lnTo>
                  <a:pt x="3603" y="4109"/>
                </a:lnTo>
                <a:lnTo>
                  <a:pt x="4323" y="4109"/>
                </a:lnTo>
                <a:lnTo>
                  <a:pt x="5044" y="4109"/>
                </a:lnTo>
                <a:lnTo>
                  <a:pt x="5764" y="4109"/>
                </a:lnTo>
                <a:lnTo>
                  <a:pt x="5764" y="4126"/>
                </a:lnTo>
                <a:lnTo>
                  <a:pt x="5044" y="4126"/>
                </a:lnTo>
                <a:lnTo>
                  <a:pt x="4323" y="4126"/>
                </a:lnTo>
                <a:lnTo>
                  <a:pt x="3603" y="4126"/>
                </a:lnTo>
                <a:lnTo>
                  <a:pt x="2882" y="4126"/>
                </a:lnTo>
                <a:lnTo>
                  <a:pt x="2162" y="4126"/>
                </a:lnTo>
                <a:lnTo>
                  <a:pt x="1441" y="4126"/>
                </a:lnTo>
                <a:lnTo>
                  <a:pt x="721" y="4126"/>
                </a:lnTo>
                <a:lnTo>
                  <a:pt x="0" y="4126"/>
                </a:lnTo>
                <a:close/>
                <a:moveTo>
                  <a:pt x="0" y="4093"/>
                </a:moveTo>
                <a:lnTo>
                  <a:pt x="0" y="4076"/>
                </a:lnTo>
                <a:lnTo>
                  <a:pt x="721" y="4076"/>
                </a:lnTo>
                <a:lnTo>
                  <a:pt x="1441" y="4076"/>
                </a:lnTo>
                <a:lnTo>
                  <a:pt x="2162" y="4076"/>
                </a:lnTo>
                <a:lnTo>
                  <a:pt x="2882" y="4076"/>
                </a:lnTo>
                <a:lnTo>
                  <a:pt x="3603" y="4076"/>
                </a:lnTo>
                <a:lnTo>
                  <a:pt x="4323" y="4076"/>
                </a:lnTo>
                <a:lnTo>
                  <a:pt x="5044" y="4076"/>
                </a:lnTo>
                <a:lnTo>
                  <a:pt x="5764" y="4076"/>
                </a:lnTo>
                <a:lnTo>
                  <a:pt x="5764" y="4093"/>
                </a:lnTo>
                <a:lnTo>
                  <a:pt x="5044" y="4093"/>
                </a:lnTo>
                <a:lnTo>
                  <a:pt x="4323" y="4093"/>
                </a:lnTo>
                <a:lnTo>
                  <a:pt x="3603" y="4093"/>
                </a:lnTo>
                <a:lnTo>
                  <a:pt x="2882" y="4093"/>
                </a:lnTo>
                <a:lnTo>
                  <a:pt x="2162" y="4093"/>
                </a:lnTo>
                <a:lnTo>
                  <a:pt x="1441" y="4093"/>
                </a:lnTo>
                <a:lnTo>
                  <a:pt x="721" y="4093"/>
                </a:lnTo>
                <a:lnTo>
                  <a:pt x="0" y="4093"/>
                </a:lnTo>
                <a:close/>
                <a:moveTo>
                  <a:pt x="0" y="4060"/>
                </a:moveTo>
                <a:lnTo>
                  <a:pt x="0" y="4043"/>
                </a:lnTo>
                <a:lnTo>
                  <a:pt x="721" y="4043"/>
                </a:lnTo>
                <a:lnTo>
                  <a:pt x="1441" y="4043"/>
                </a:lnTo>
                <a:lnTo>
                  <a:pt x="2162" y="4043"/>
                </a:lnTo>
                <a:lnTo>
                  <a:pt x="2882" y="4043"/>
                </a:lnTo>
                <a:lnTo>
                  <a:pt x="3603" y="4043"/>
                </a:lnTo>
                <a:lnTo>
                  <a:pt x="4323" y="4043"/>
                </a:lnTo>
                <a:lnTo>
                  <a:pt x="5044" y="4043"/>
                </a:lnTo>
                <a:lnTo>
                  <a:pt x="5764" y="4043"/>
                </a:lnTo>
                <a:lnTo>
                  <a:pt x="5764" y="4060"/>
                </a:lnTo>
                <a:lnTo>
                  <a:pt x="5044" y="4060"/>
                </a:lnTo>
                <a:lnTo>
                  <a:pt x="4323" y="4060"/>
                </a:lnTo>
                <a:lnTo>
                  <a:pt x="3603" y="4060"/>
                </a:lnTo>
                <a:lnTo>
                  <a:pt x="2882" y="4060"/>
                </a:lnTo>
                <a:lnTo>
                  <a:pt x="2162" y="4060"/>
                </a:lnTo>
                <a:lnTo>
                  <a:pt x="1441" y="4060"/>
                </a:lnTo>
                <a:lnTo>
                  <a:pt x="721" y="4060"/>
                </a:lnTo>
                <a:lnTo>
                  <a:pt x="0" y="4060"/>
                </a:lnTo>
                <a:close/>
                <a:moveTo>
                  <a:pt x="0" y="4027"/>
                </a:moveTo>
                <a:lnTo>
                  <a:pt x="0" y="4011"/>
                </a:lnTo>
                <a:lnTo>
                  <a:pt x="721" y="4011"/>
                </a:lnTo>
                <a:lnTo>
                  <a:pt x="1441" y="4011"/>
                </a:lnTo>
                <a:lnTo>
                  <a:pt x="2162" y="4011"/>
                </a:lnTo>
                <a:lnTo>
                  <a:pt x="2882" y="4011"/>
                </a:lnTo>
                <a:lnTo>
                  <a:pt x="3603" y="4011"/>
                </a:lnTo>
                <a:lnTo>
                  <a:pt x="4323" y="4011"/>
                </a:lnTo>
                <a:lnTo>
                  <a:pt x="5044" y="4011"/>
                </a:lnTo>
                <a:lnTo>
                  <a:pt x="5764" y="4011"/>
                </a:lnTo>
                <a:lnTo>
                  <a:pt x="5764" y="4027"/>
                </a:lnTo>
                <a:lnTo>
                  <a:pt x="5044" y="4027"/>
                </a:lnTo>
                <a:lnTo>
                  <a:pt x="4323" y="4027"/>
                </a:lnTo>
                <a:lnTo>
                  <a:pt x="3603" y="4027"/>
                </a:lnTo>
                <a:lnTo>
                  <a:pt x="2882" y="4027"/>
                </a:lnTo>
                <a:lnTo>
                  <a:pt x="2162" y="4027"/>
                </a:lnTo>
                <a:lnTo>
                  <a:pt x="1441" y="4027"/>
                </a:lnTo>
                <a:lnTo>
                  <a:pt x="721" y="4027"/>
                </a:lnTo>
                <a:lnTo>
                  <a:pt x="0" y="4027"/>
                </a:lnTo>
                <a:close/>
                <a:moveTo>
                  <a:pt x="0" y="3994"/>
                </a:moveTo>
                <a:lnTo>
                  <a:pt x="0" y="3978"/>
                </a:lnTo>
                <a:lnTo>
                  <a:pt x="721" y="3978"/>
                </a:lnTo>
                <a:lnTo>
                  <a:pt x="1441" y="3978"/>
                </a:lnTo>
                <a:lnTo>
                  <a:pt x="2162" y="3978"/>
                </a:lnTo>
                <a:lnTo>
                  <a:pt x="2882" y="3978"/>
                </a:lnTo>
                <a:lnTo>
                  <a:pt x="3603" y="3978"/>
                </a:lnTo>
                <a:lnTo>
                  <a:pt x="4323" y="3978"/>
                </a:lnTo>
                <a:lnTo>
                  <a:pt x="5044" y="3978"/>
                </a:lnTo>
                <a:lnTo>
                  <a:pt x="5764" y="3978"/>
                </a:lnTo>
                <a:lnTo>
                  <a:pt x="5764" y="3994"/>
                </a:lnTo>
                <a:lnTo>
                  <a:pt x="5044" y="3994"/>
                </a:lnTo>
                <a:lnTo>
                  <a:pt x="4323" y="3994"/>
                </a:lnTo>
                <a:lnTo>
                  <a:pt x="3603" y="3994"/>
                </a:lnTo>
                <a:lnTo>
                  <a:pt x="2882" y="3994"/>
                </a:lnTo>
                <a:lnTo>
                  <a:pt x="2162" y="3994"/>
                </a:lnTo>
                <a:lnTo>
                  <a:pt x="1441" y="3994"/>
                </a:lnTo>
                <a:lnTo>
                  <a:pt x="721" y="3994"/>
                </a:lnTo>
                <a:lnTo>
                  <a:pt x="0" y="3994"/>
                </a:lnTo>
                <a:close/>
                <a:moveTo>
                  <a:pt x="0" y="3962"/>
                </a:moveTo>
                <a:lnTo>
                  <a:pt x="0" y="3945"/>
                </a:lnTo>
                <a:lnTo>
                  <a:pt x="721" y="3945"/>
                </a:lnTo>
                <a:lnTo>
                  <a:pt x="1441" y="3945"/>
                </a:lnTo>
                <a:lnTo>
                  <a:pt x="2162" y="3945"/>
                </a:lnTo>
                <a:lnTo>
                  <a:pt x="2882" y="3945"/>
                </a:lnTo>
                <a:lnTo>
                  <a:pt x="3603" y="3945"/>
                </a:lnTo>
                <a:lnTo>
                  <a:pt x="4323" y="3945"/>
                </a:lnTo>
                <a:lnTo>
                  <a:pt x="5044" y="3945"/>
                </a:lnTo>
                <a:lnTo>
                  <a:pt x="5764" y="3945"/>
                </a:lnTo>
                <a:lnTo>
                  <a:pt x="5764" y="3962"/>
                </a:lnTo>
                <a:lnTo>
                  <a:pt x="5044" y="3962"/>
                </a:lnTo>
                <a:lnTo>
                  <a:pt x="4323" y="3962"/>
                </a:lnTo>
                <a:lnTo>
                  <a:pt x="3603" y="3962"/>
                </a:lnTo>
                <a:lnTo>
                  <a:pt x="2882" y="3962"/>
                </a:lnTo>
                <a:lnTo>
                  <a:pt x="2162" y="3962"/>
                </a:lnTo>
                <a:lnTo>
                  <a:pt x="1441" y="3962"/>
                </a:lnTo>
                <a:lnTo>
                  <a:pt x="721" y="3962"/>
                </a:lnTo>
                <a:lnTo>
                  <a:pt x="0" y="3962"/>
                </a:lnTo>
                <a:close/>
                <a:moveTo>
                  <a:pt x="0" y="3929"/>
                </a:moveTo>
                <a:lnTo>
                  <a:pt x="0" y="3912"/>
                </a:lnTo>
                <a:lnTo>
                  <a:pt x="721" y="3912"/>
                </a:lnTo>
                <a:lnTo>
                  <a:pt x="1441" y="3912"/>
                </a:lnTo>
                <a:lnTo>
                  <a:pt x="2162" y="3912"/>
                </a:lnTo>
                <a:lnTo>
                  <a:pt x="2882" y="3912"/>
                </a:lnTo>
                <a:lnTo>
                  <a:pt x="3603" y="3912"/>
                </a:lnTo>
                <a:lnTo>
                  <a:pt x="4323" y="3912"/>
                </a:lnTo>
                <a:lnTo>
                  <a:pt x="5044" y="3912"/>
                </a:lnTo>
                <a:lnTo>
                  <a:pt x="5764" y="3912"/>
                </a:lnTo>
                <a:lnTo>
                  <a:pt x="5764" y="3929"/>
                </a:lnTo>
                <a:lnTo>
                  <a:pt x="5044" y="3929"/>
                </a:lnTo>
                <a:lnTo>
                  <a:pt x="4323" y="3929"/>
                </a:lnTo>
                <a:lnTo>
                  <a:pt x="3603" y="3929"/>
                </a:lnTo>
                <a:lnTo>
                  <a:pt x="2882" y="3929"/>
                </a:lnTo>
                <a:lnTo>
                  <a:pt x="2162" y="3929"/>
                </a:lnTo>
                <a:lnTo>
                  <a:pt x="1441" y="3929"/>
                </a:lnTo>
                <a:lnTo>
                  <a:pt x="721" y="3929"/>
                </a:lnTo>
                <a:lnTo>
                  <a:pt x="0" y="3929"/>
                </a:lnTo>
                <a:close/>
                <a:moveTo>
                  <a:pt x="0" y="3896"/>
                </a:moveTo>
                <a:lnTo>
                  <a:pt x="0" y="3879"/>
                </a:lnTo>
                <a:lnTo>
                  <a:pt x="721" y="3879"/>
                </a:lnTo>
                <a:lnTo>
                  <a:pt x="1441" y="3879"/>
                </a:lnTo>
                <a:lnTo>
                  <a:pt x="2162" y="3879"/>
                </a:lnTo>
                <a:lnTo>
                  <a:pt x="2882" y="3879"/>
                </a:lnTo>
                <a:lnTo>
                  <a:pt x="3603" y="3879"/>
                </a:lnTo>
                <a:lnTo>
                  <a:pt x="4323" y="3879"/>
                </a:lnTo>
                <a:lnTo>
                  <a:pt x="5044" y="3879"/>
                </a:lnTo>
                <a:lnTo>
                  <a:pt x="5764" y="3879"/>
                </a:lnTo>
                <a:lnTo>
                  <a:pt x="5764" y="3896"/>
                </a:lnTo>
                <a:lnTo>
                  <a:pt x="5044" y="3896"/>
                </a:lnTo>
                <a:lnTo>
                  <a:pt x="4323" y="3896"/>
                </a:lnTo>
                <a:lnTo>
                  <a:pt x="3603" y="3896"/>
                </a:lnTo>
                <a:lnTo>
                  <a:pt x="2882" y="3896"/>
                </a:lnTo>
                <a:lnTo>
                  <a:pt x="2162" y="3896"/>
                </a:lnTo>
                <a:lnTo>
                  <a:pt x="1441" y="3896"/>
                </a:lnTo>
                <a:lnTo>
                  <a:pt x="721" y="3896"/>
                </a:lnTo>
                <a:lnTo>
                  <a:pt x="0" y="3896"/>
                </a:lnTo>
                <a:close/>
                <a:moveTo>
                  <a:pt x="0" y="3863"/>
                </a:moveTo>
                <a:lnTo>
                  <a:pt x="0" y="3846"/>
                </a:lnTo>
                <a:lnTo>
                  <a:pt x="721" y="3846"/>
                </a:lnTo>
                <a:lnTo>
                  <a:pt x="1441" y="3846"/>
                </a:lnTo>
                <a:lnTo>
                  <a:pt x="2162" y="3846"/>
                </a:lnTo>
                <a:lnTo>
                  <a:pt x="2882" y="3846"/>
                </a:lnTo>
                <a:lnTo>
                  <a:pt x="3603" y="3846"/>
                </a:lnTo>
                <a:lnTo>
                  <a:pt x="4323" y="3846"/>
                </a:lnTo>
                <a:lnTo>
                  <a:pt x="5044" y="3846"/>
                </a:lnTo>
                <a:lnTo>
                  <a:pt x="5764" y="3846"/>
                </a:lnTo>
                <a:lnTo>
                  <a:pt x="5764" y="3863"/>
                </a:lnTo>
                <a:lnTo>
                  <a:pt x="5044" y="3863"/>
                </a:lnTo>
                <a:lnTo>
                  <a:pt x="4323" y="3863"/>
                </a:lnTo>
                <a:lnTo>
                  <a:pt x="3603" y="3863"/>
                </a:lnTo>
                <a:lnTo>
                  <a:pt x="2882" y="3863"/>
                </a:lnTo>
                <a:lnTo>
                  <a:pt x="2162" y="3863"/>
                </a:lnTo>
                <a:lnTo>
                  <a:pt x="1441" y="3863"/>
                </a:lnTo>
                <a:lnTo>
                  <a:pt x="721" y="3863"/>
                </a:lnTo>
                <a:lnTo>
                  <a:pt x="0" y="3863"/>
                </a:lnTo>
                <a:close/>
                <a:moveTo>
                  <a:pt x="0" y="3830"/>
                </a:moveTo>
                <a:lnTo>
                  <a:pt x="0" y="3813"/>
                </a:lnTo>
                <a:lnTo>
                  <a:pt x="721" y="3813"/>
                </a:lnTo>
                <a:lnTo>
                  <a:pt x="1441" y="3813"/>
                </a:lnTo>
                <a:lnTo>
                  <a:pt x="2162" y="3813"/>
                </a:lnTo>
                <a:lnTo>
                  <a:pt x="2882" y="3813"/>
                </a:lnTo>
                <a:lnTo>
                  <a:pt x="3603" y="3813"/>
                </a:lnTo>
                <a:lnTo>
                  <a:pt x="4323" y="3813"/>
                </a:lnTo>
                <a:lnTo>
                  <a:pt x="5044" y="3813"/>
                </a:lnTo>
                <a:lnTo>
                  <a:pt x="5764" y="3813"/>
                </a:lnTo>
                <a:lnTo>
                  <a:pt x="5764" y="3830"/>
                </a:lnTo>
                <a:lnTo>
                  <a:pt x="5044" y="3830"/>
                </a:lnTo>
                <a:lnTo>
                  <a:pt x="4323" y="3830"/>
                </a:lnTo>
                <a:lnTo>
                  <a:pt x="3603" y="3830"/>
                </a:lnTo>
                <a:lnTo>
                  <a:pt x="2882" y="3830"/>
                </a:lnTo>
                <a:lnTo>
                  <a:pt x="2162" y="3830"/>
                </a:lnTo>
                <a:lnTo>
                  <a:pt x="1441" y="3830"/>
                </a:lnTo>
                <a:lnTo>
                  <a:pt x="721" y="3830"/>
                </a:lnTo>
                <a:lnTo>
                  <a:pt x="0" y="3830"/>
                </a:lnTo>
                <a:close/>
                <a:moveTo>
                  <a:pt x="0" y="3797"/>
                </a:moveTo>
                <a:lnTo>
                  <a:pt x="0" y="3781"/>
                </a:lnTo>
                <a:lnTo>
                  <a:pt x="721" y="3781"/>
                </a:lnTo>
                <a:lnTo>
                  <a:pt x="1441" y="3781"/>
                </a:lnTo>
                <a:lnTo>
                  <a:pt x="2162" y="3781"/>
                </a:lnTo>
                <a:lnTo>
                  <a:pt x="2882" y="3781"/>
                </a:lnTo>
                <a:lnTo>
                  <a:pt x="3603" y="3781"/>
                </a:lnTo>
                <a:lnTo>
                  <a:pt x="4323" y="3781"/>
                </a:lnTo>
                <a:lnTo>
                  <a:pt x="5044" y="3781"/>
                </a:lnTo>
                <a:lnTo>
                  <a:pt x="5764" y="3781"/>
                </a:lnTo>
                <a:lnTo>
                  <a:pt x="5764" y="3797"/>
                </a:lnTo>
                <a:lnTo>
                  <a:pt x="5044" y="3797"/>
                </a:lnTo>
                <a:lnTo>
                  <a:pt x="4323" y="3797"/>
                </a:lnTo>
                <a:lnTo>
                  <a:pt x="3603" y="3797"/>
                </a:lnTo>
                <a:lnTo>
                  <a:pt x="2882" y="3797"/>
                </a:lnTo>
                <a:lnTo>
                  <a:pt x="2162" y="3797"/>
                </a:lnTo>
                <a:lnTo>
                  <a:pt x="1441" y="3797"/>
                </a:lnTo>
                <a:lnTo>
                  <a:pt x="721" y="3797"/>
                </a:lnTo>
                <a:lnTo>
                  <a:pt x="0" y="3797"/>
                </a:lnTo>
                <a:close/>
                <a:moveTo>
                  <a:pt x="0" y="3765"/>
                </a:moveTo>
                <a:lnTo>
                  <a:pt x="0" y="3748"/>
                </a:lnTo>
                <a:lnTo>
                  <a:pt x="721" y="3748"/>
                </a:lnTo>
                <a:lnTo>
                  <a:pt x="1441" y="3748"/>
                </a:lnTo>
                <a:lnTo>
                  <a:pt x="2162" y="3748"/>
                </a:lnTo>
                <a:lnTo>
                  <a:pt x="2882" y="3748"/>
                </a:lnTo>
                <a:lnTo>
                  <a:pt x="3603" y="3748"/>
                </a:lnTo>
                <a:lnTo>
                  <a:pt x="4323" y="3748"/>
                </a:lnTo>
                <a:lnTo>
                  <a:pt x="5044" y="3748"/>
                </a:lnTo>
                <a:lnTo>
                  <a:pt x="5764" y="3748"/>
                </a:lnTo>
                <a:lnTo>
                  <a:pt x="5764" y="3765"/>
                </a:lnTo>
                <a:lnTo>
                  <a:pt x="5044" y="3765"/>
                </a:lnTo>
                <a:lnTo>
                  <a:pt x="4323" y="3765"/>
                </a:lnTo>
                <a:lnTo>
                  <a:pt x="3603" y="3765"/>
                </a:lnTo>
                <a:lnTo>
                  <a:pt x="2882" y="3765"/>
                </a:lnTo>
                <a:lnTo>
                  <a:pt x="2162" y="3765"/>
                </a:lnTo>
                <a:lnTo>
                  <a:pt x="1441" y="3765"/>
                </a:lnTo>
                <a:lnTo>
                  <a:pt x="721" y="3765"/>
                </a:lnTo>
                <a:lnTo>
                  <a:pt x="0" y="3765"/>
                </a:lnTo>
                <a:close/>
                <a:moveTo>
                  <a:pt x="0" y="3732"/>
                </a:moveTo>
                <a:lnTo>
                  <a:pt x="0" y="3715"/>
                </a:lnTo>
                <a:lnTo>
                  <a:pt x="721" y="3715"/>
                </a:lnTo>
                <a:lnTo>
                  <a:pt x="1441" y="3715"/>
                </a:lnTo>
                <a:lnTo>
                  <a:pt x="2162" y="3715"/>
                </a:lnTo>
                <a:lnTo>
                  <a:pt x="2882" y="3715"/>
                </a:lnTo>
                <a:lnTo>
                  <a:pt x="3603" y="3715"/>
                </a:lnTo>
                <a:lnTo>
                  <a:pt x="4323" y="3715"/>
                </a:lnTo>
                <a:lnTo>
                  <a:pt x="5044" y="3715"/>
                </a:lnTo>
                <a:lnTo>
                  <a:pt x="5764" y="3715"/>
                </a:lnTo>
                <a:lnTo>
                  <a:pt x="5764" y="3732"/>
                </a:lnTo>
                <a:lnTo>
                  <a:pt x="5044" y="3732"/>
                </a:lnTo>
                <a:lnTo>
                  <a:pt x="4323" y="3732"/>
                </a:lnTo>
                <a:lnTo>
                  <a:pt x="3603" y="3732"/>
                </a:lnTo>
                <a:lnTo>
                  <a:pt x="2882" y="3732"/>
                </a:lnTo>
                <a:lnTo>
                  <a:pt x="2162" y="3732"/>
                </a:lnTo>
                <a:lnTo>
                  <a:pt x="1441" y="3732"/>
                </a:lnTo>
                <a:lnTo>
                  <a:pt x="721" y="3732"/>
                </a:lnTo>
                <a:lnTo>
                  <a:pt x="0" y="3732"/>
                </a:lnTo>
                <a:close/>
                <a:moveTo>
                  <a:pt x="0" y="3699"/>
                </a:moveTo>
                <a:lnTo>
                  <a:pt x="0" y="3682"/>
                </a:lnTo>
                <a:lnTo>
                  <a:pt x="721" y="3682"/>
                </a:lnTo>
                <a:lnTo>
                  <a:pt x="1441" y="3682"/>
                </a:lnTo>
                <a:lnTo>
                  <a:pt x="2162" y="3682"/>
                </a:lnTo>
                <a:lnTo>
                  <a:pt x="2882" y="3682"/>
                </a:lnTo>
                <a:lnTo>
                  <a:pt x="3603" y="3682"/>
                </a:lnTo>
                <a:lnTo>
                  <a:pt x="4323" y="3682"/>
                </a:lnTo>
                <a:lnTo>
                  <a:pt x="5044" y="3682"/>
                </a:lnTo>
                <a:lnTo>
                  <a:pt x="5764" y="3682"/>
                </a:lnTo>
                <a:lnTo>
                  <a:pt x="5764" y="3699"/>
                </a:lnTo>
                <a:lnTo>
                  <a:pt x="5044" y="3699"/>
                </a:lnTo>
                <a:lnTo>
                  <a:pt x="4323" y="3699"/>
                </a:lnTo>
                <a:lnTo>
                  <a:pt x="3603" y="3699"/>
                </a:lnTo>
                <a:lnTo>
                  <a:pt x="2882" y="3699"/>
                </a:lnTo>
                <a:lnTo>
                  <a:pt x="2162" y="3699"/>
                </a:lnTo>
                <a:lnTo>
                  <a:pt x="1441" y="3699"/>
                </a:lnTo>
                <a:lnTo>
                  <a:pt x="721" y="3699"/>
                </a:lnTo>
                <a:lnTo>
                  <a:pt x="0" y="3699"/>
                </a:lnTo>
                <a:close/>
                <a:moveTo>
                  <a:pt x="0" y="3666"/>
                </a:moveTo>
                <a:lnTo>
                  <a:pt x="0" y="3649"/>
                </a:lnTo>
                <a:lnTo>
                  <a:pt x="721" y="3649"/>
                </a:lnTo>
                <a:lnTo>
                  <a:pt x="1441" y="3649"/>
                </a:lnTo>
                <a:lnTo>
                  <a:pt x="2162" y="3649"/>
                </a:lnTo>
                <a:lnTo>
                  <a:pt x="2882" y="3649"/>
                </a:lnTo>
                <a:lnTo>
                  <a:pt x="3603" y="3649"/>
                </a:lnTo>
                <a:lnTo>
                  <a:pt x="4323" y="3649"/>
                </a:lnTo>
                <a:lnTo>
                  <a:pt x="5044" y="3649"/>
                </a:lnTo>
                <a:lnTo>
                  <a:pt x="5764" y="3649"/>
                </a:lnTo>
                <a:lnTo>
                  <a:pt x="5764" y="3666"/>
                </a:lnTo>
                <a:lnTo>
                  <a:pt x="5044" y="3666"/>
                </a:lnTo>
                <a:lnTo>
                  <a:pt x="4323" y="3666"/>
                </a:lnTo>
                <a:lnTo>
                  <a:pt x="3603" y="3666"/>
                </a:lnTo>
                <a:lnTo>
                  <a:pt x="2882" y="3666"/>
                </a:lnTo>
                <a:lnTo>
                  <a:pt x="2162" y="3666"/>
                </a:lnTo>
                <a:lnTo>
                  <a:pt x="1441" y="3666"/>
                </a:lnTo>
                <a:lnTo>
                  <a:pt x="721" y="3666"/>
                </a:lnTo>
                <a:lnTo>
                  <a:pt x="0" y="3666"/>
                </a:lnTo>
                <a:close/>
                <a:moveTo>
                  <a:pt x="0" y="3633"/>
                </a:moveTo>
                <a:lnTo>
                  <a:pt x="0" y="3616"/>
                </a:lnTo>
                <a:lnTo>
                  <a:pt x="721" y="3616"/>
                </a:lnTo>
                <a:lnTo>
                  <a:pt x="1441" y="3616"/>
                </a:lnTo>
                <a:lnTo>
                  <a:pt x="2162" y="3616"/>
                </a:lnTo>
                <a:lnTo>
                  <a:pt x="2882" y="3616"/>
                </a:lnTo>
                <a:lnTo>
                  <a:pt x="3603" y="3616"/>
                </a:lnTo>
                <a:lnTo>
                  <a:pt x="4323" y="3616"/>
                </a:lnTo>
                <a:lnTo>
                  <a:pt x="5044" y="3616"/>
                </a:lnTo>
                <a:lnTo>
                  <a:pt x="5764" y="3616"/>
                </a:lnTo>
                <a:lnTo>
                  <a:pt x="5764" y="3633"/>
                </a:lnTo>
                <a:lnTo>
                  <a:pt x="5044" y="3633"/>
                </a:lnTo>
                <a:lnTo>
                  <a:pt x="4323" y="3633"/>
                </a:lnTo>
                <a:lnTo>
                  <a:pt x="3603" y="3633"/>
                </a:lnTo>
                <a:lnTo>
                  <a:pt x="2882" y="3633"/>
                </a:lnTo>
                <a:lnTo>
                  <a:pt x="2162" y="3633"/>
                </a:lnTo>
                <a:lnTo>
                  <a:pt x="1441" y="3633"/>
                </a:lnTo>
                <a:lnTo>
                  <a:pt x="721" y="3633"/>
                </a:lnTo>
                <a:lnTo>
                  <a:pt x="0" y="3633"/>
                </a:lnTo>
                <a:close/>
                <a:moveTo>
                  <a:pt x="0" y="3599"/>
                </a:moveTo>
                <a:lnTo>
                  <a:pt x="0" y="3583"/>
                </a:lnTo>
                <a:lnTo>
                  <a:pt x="721" y="3583"/>
                </a:lnTo>
                <a:lnTo>
                  <a:pt x="1441" y="3583"/>
                </a:lnTo>
                <a:lnTo>
                  <a:pt x="2162" y="3583"/>
                </a:lnTo>
                <a:lnTo>
                  <a:pt x="2882" y="3583"/>
                </a:lnTo>
                <a:lnTo>
                  <a:pt x="3603" y="3583"/>
                </a:lnTo>
                <a:lnTo>
                  <a:pt x="4323" y="3583"/>
                </a:lnTo>
                <a:lnTo>
                  <a:pt x="5044" y="3583"/>
                </a:lnTo>
                <a:lnTo>
                  <a:pt x="5764" y="3583"/>
                </a:lnTo>
                <a:lnTo>
                  <a:pt x="5764" y="3599"/>
                </a:lnTo>
                <a:lnTo>
                  <a:pt x="5044" y="3599"/>
                </a:lnTo>
                <a:lnTo>
                  <a:pt x="4323" y="3599"/>
                </a:lnTo>
                <a:lnTo>
                  <a:pt x="3603" y="3599"/>
                </a:lnTo>
                <a:lnTo>
                  <a:pt x="2882" y="3599"/>
                </a:lnTo>
                <a:lnTo>
                  <a:pt x="2162" y="3599"/>
                </a:lnTo>
                <a:lnTo>
                  <a:pt x="1441" y="3599"/>
                </a:lnTo>
                <a:lnTo>
                  <a:pt x="721" y="3599"/>
                </a:lnTo>
                <a:lnTo>
                  <a:pt x="0" y="3599"/>
                </a:lnTo>
                <a:close/>
                <a:moveTo>
                  <a:pt x="0" y="3566"/>
                </a:moveTo>
                <a:lnTo>
                  <a:pt x="0" y="3550"/>
                </a:lnTo>
                <a:lnTo>
                  <a:pt x="721" y="3550"/>
                </a:lnTo>
                <a:lnTo>
                  <a:pt x="1441" y="3550"/>
                </a:lnTo>
                <a:lnTo>
                  <a:pt x="2162" y="3550"/>
                </a:lnTo>
                <a:lnTo>
                  <a:pt x="2882" y="3550"/>
                </a:lnTo>
                <a:lnTo>
                  <a:pt x="3603" y="3550"/>
                </a:lnTo>
                <a:lnTo>
                  <a:pt x="4323" y="3550"/>
                </a:lnTo>
                <a:lnTo>
                  <a:pt x="5044" y="3550"/>
                </a:lnTo>
                <a:lnTo>
                  <a:pt x="5764" y="3550"/>
                </a:lnTo>
                <a:lnTo>
                  <a:pt x="5764" y="3566"/>
                </a:lnTo>
                <a:lnTo>
                  <a:pt x="5044" y="3566"/>
                </a:lnTo>
                <a:lnTo>
                  <a:pt x="4323" y="3566"/>
                </a:lnTo>
                <a:lnTo>
                  <a:pt x="3603" y="3566"/>
                </a:lnTo>
                <a:lnTo>
                  <a:pt x="2882" y="3566"/>
                </a:lnTo>
                <a:lnTo>
                  <a:pt x="2162" y="3566"/>
                </a:lnTo>
                <a:lnTo>
                  <a:pt x="1441" y="3566"/>
                </a:lnTo>
                <a:lnTo>
                  <a:pt x="721" y="3566"/>
                </a:lnTo>
                <a:lnTo>
                  <a:pt x="0" y="3566"/>
                </a:lnTo>
                <a:close/>
                <a:moveTo>
                  <a:pt x="0" y="3534"/>
                </a:moveTo>
                <a:lnTo>
                  <a:pt x="0" y="3517"/>
                </a:lnTo>
                <a:lnTo>
                  <a:pt x="721" y="3517"/>
                </a:lnTo>
                <a:lnTo>
                  <a:pt x="1441" y="3517"/>
                </a:lnTo>
                <a:lnTo>
                  <a:pt x="2162" y="3517"/>
                </a:lnTo>
                <a:lnTo>
                  <a:pt x="2882" y="3517"/>
                </a:lnTo>
                <a:lnTo>
                  <a:pt x="3603" y="3517"/>
                </a:lnTo>
                <a:lnTo>
                  <a:pt x="4323" y="3517"/>
                </a:lnTo>
                <a:lnTo>
                  <a:pt x="5044" y="3517"/>
                </a:lnTo>
                <a:lnTo>
                  <a:pt x="5764" y="3517"/>
                </a:lnTo>
                <a:lnTo>
                  <a:pt x="5764" y="3534"/>
                </a:lnTo>
                <a:lnTo>
                  <a:pt x="5044" y="3534"/>
                </a:lnTo>
                <a:lnTo>
                  <a:pt x="4323" y="3534"/>
                </a:lnTo>
                <a:lnTo>
                  <a:pt x="3603" y="3534"/>
                </a:lnTo>
                <a:lnTo>
                  <a:pt x="2882" y="3534"/>
                </a:lnTo>
                <a:lnTo>
                  <a:pt x="2162" y="3534"/>
                </a:lnTo>
                <a:lnTo>
                  <a:pt x="1441" y="3534"/>
                </a:lnTo>
                <a:lnTo>
                  <a:pt x="721" y="3534"/>
                </a:lnTo>
                <a:lnTo>
                  <a:pt x="0" y="3534"/>
                </a:lnTo>
                <a:close/>
                <a:moveTo>
                  <a:pt x="0" y="3501"/>
                </a:moveTo>
                <a:lnTo>
                  <a:pt x="0" y="3484"/>
                </a:lnTo>
                <a:lnTo>
                  <a:pt x="721" y="3484"/>
                </a:lnTo>
                <a:lnTo>
                  <a:pt x="1441" y="3484"/>
                </a:lnTo>
                <a:lnTo>
                  <a:pt x="2162" y="3484"/>
                </a:lnTo>
                <a:lnTo>
                  <a:pt x="2882" y="3484"/>
                </a:lnTo>
                <a:lnTo>
                  <a:pt x="3603" y="3484"/>
                </a:lnTo>
                <a:lnTo>
                  <a:pt x="4323" y="3484"/>
                </a:lnTo>
                <a:lnTo>
                  <a:pt x="5044" y="3484"/>
                </a:lnTo>
                <a:lnTo>
                  <a:pt x="5764" y="3484"/>
                </a:lnTo>
                <a:lnTo>
                  <a:pt x="5764" y="3501"/>
                </a:lnTo>
                <a:lnTo>
                  <a:pt x="5044" y="3501"/>
                </a:lnTo>
                <a:lnTo>
                  <a:pt x="4323" y="3501"/>
                </a:lnTo>
                <a:lnTo>
                  <a:pt x="3603" y="3501"/>
                </a:lnTo>
                <a:lnTo>
                  <a:pt x="2882" y="3501"/>
                </a:lnTo>
                <a:lnTo>
                  <a:pt x="2162" y="3501"/>
                </a:lnTo>
                <a:lnTo>
                  <a:pt x="1441" y="3501"/>
                </a:lnTo>
                <a:lnTo>
                  <a:pt x="721" y="3501"/>
                </a:lnTo>
                <a:lnTo>
                  <a:pt x="0" y="3501"/>
                </a:lnTo>
                <a:close/>
                <a:moveTo>
                  <a:pt x="0" y="3468"/>
                </a:moveTo>
                <a:lnTo>
                  <a:pt x="0" y="3451"/>
                </a:lnTo>
                <a:lnTo>
                  <a:pt x="721" y="3451"/>
                </a:lnTo>
                <a:lnTo>
                  <a:pt x="1441" y="3451"/>
                </a:lnTo>
                <a:lnTo>
                  <a:pt x="2162" y="3451"/>
                </a:lnTo>
                <a:lnTo>
                  <a:pt x="2882" y="3451"/>
                </a:lnTo>
                <a:lnTo>
                  <a:pt x="3603" y="3451"/>
                </a:lnTo>
                <a:lnTo>
                  <a:pt x="4323" y="3451"/>
                </a:lnTo>
                <a:lnTo>
                  <a:pt x="5044" y="3451"/>
                </a:lnTo>
                <a:lnTo>
                  <a:pt x="5764" y="3451"/>
                </a:lnTo>
                <a:lnTo>
                  <a:pt x="5764" y="3468"/>
                </a:lnTo>
                <a:lnTo>
                  <a:pt x="5044" y="3468"/>
                </a:lnTo>
                <a:lnTo>
                  <a:pt x="4323" y="3468"/>
                </a:lnTo>
                <a:lnTo>
                  <a:pt x="3603" y="3468"/>
                </a:lnTo>
                <a:lnTo>
                  <a:pt x="2882" y="3468"/>
                </a:lnTo>
                <a:lnTo>
                  <a:pt x="2162" y="3468"/>
                </a:lnTo>
                <a:lnTo>
                  <a:pt x="1441" y="3468"/>
                </a:lnTo>
                <a:lnTo>
                  <a:pt x="721" y="3468"/>
                </a:lnTo>
                <a:lnTo>
                  <a:pt x="0" y="3468"/>
                </a:lnTo>
                <a:close/>
                <a:moveTo>
                  <a:pt x="0" y="3435"/>
                </a:moveTo>
                <a:lnTo>
                  <a:pt x="0" y="3418"/>
                </a:lnTo>
                <a:lnTo>
                  <a:pt x="721" y="3418"/>
                </a:lnTo>
                <a:lnTo>
                  <a:pt x="1441" y="3418"/>
                </a:lnTo>
                <a:lnTo>
                  <a:pt x="2162" y="3418"/>
                </a:lnTo>
                <a:lnTo>
                  <a:pt x="2882" y="3418"/>
                </a:lnTo>
                <a:lnTo>
                  <a:pt x="3603" y="3418"/>
                </a:lnTo>
                <a:lnTo>
                  <a:pt x="4323" y="3418"/>
                </a:lnTo>
                <a:lnTo>
                  <a:pt x="5044" y="3418"/>
                </a:lnTo>
                <a:lnTo>
                  <a:pt x="5764" y="3418"/>
                </a:lnTo>
                <a:lnTo>
                  <a:pt x="5764" y="3435"/>
                </a:lnTo>
                <a:lnTo>
                  <a:pt x="5044" y="3435"/>
                </a:lnTo>
                <a:lnTo>
                  <a:pt x="4323" y="3435"/>
                </a:lnTo>
                <a:lnTo>
                  <a:pt x="3603" y="3435"/>
                </a:lnTo>
                <a:lnTo>
                  <a:pt x="2882" y="3435"/>
                </a:lnTo>
                <a:lnTo>
                  <a:pt x="2162" y="3435"/>
                </a:lnTo>
                <a:lnTo>
                  <a:pt x="1441" y="3435"/>
                </a:lnTo>
                <a:lnTo>
                  <a:pt x="721" y="3435"/>
                </a:lnTo>
                <a:lnTo>
                  <a:pt x="0" y="3435"/>
                </a:lnTo>
                <a:close/>
                <a:moveTo>
                  <a:pt x="0" y="3402"/>
                </a:moveTo>
                <a:lnTo>
                  <a:pt x="0" y="3385"/>
                </a:lnTo>
                <a:lnTo>
                  <a:pt x="721" y="3385"/>
                </a:lnTo>
                <a:lnTo>
                  <a:pt x="1441" y="3385"/>
                </a:lnTo>
                <a:lnTo>
                  <a:pt x="2162" y="3385"/>
                </a:lnTo>
                <a:lnTo>
                  <a:pt x="2882" y="3385"/>
                </a:lnTo>
                <a:lnTo>
                  <a:pt x="3603" y="3385"/>
                </a:lnTo>
                <a:lnTo>
                  <a:pt x="4323" y="3385"/>
                </a:lnTo>
                <a:lnTo>
                  <a:pt x="5044" y="3385"/>
                </a:lnTo>
                <a:lnTo>
                  <a:pt x="5764" y="3385"/>
                </a:lnTo>
                <a:lnTo>
                  <a:pt x="5764" y="3402"/>
                </a:lnTo>
                <a:lnTo>
                  <a:pt x="5044" y="3402"/>
                </a:lnTo>
                <a:lnTo>
                  <a:pt x="4323" y="3402"/>
                </a:lnTo>
                <a:lnTo>
                  <a:pt x="3603" y="3402"/>
                </a:lnTo>
                <a:lnTo>
                  <a:pt x="2882" y="3402"/>
                </a:lnTo>
                <a:lnTo>
                  <a:pt x="2162" y="3402"/>
                </a:lnTo>
                <a:lnTo>
                  <a:pt x="1441" y="3402"/>
                </a:lnTo>
                <a:lnTo>
                  <a:pt x="721" y="3402"/>
                </a:lnTo>
                <a:lnTo>
                  <a:pt x="0" y="3402"/>
                </a:lnTo>
                <a:close/>
                <a:moveTo>
                  <a:pt x="0" y="3369"/>
                </a:moveTo>
                <a:lnTo>
                  <a:pt x="0" y="3353"/>
                </a:lnTo>
                <a:lnTo>
                  <a:pt x="721" y="3353"/>
                </a:lnTo>
                <a:lnTo>
                  <a:pt x="1441" y="3353"/>
                </a:lnTo>
                <a:lnTo>
                  <a:pt x="2162" y="3353"/>
                </a:lnTo>
                <a:lnTo>
                  <a:pt x="2882" y="3353"/>
                </a:lnTo>
                <a:lnTo>
                  <a:pt x="3603" y="3353"/>
                </a:lnTo>
                <a:lnTo>
                  <a:pt x="4323" y="3353"/>
                </a:lnTo>
                <a:lnTo>
                  <a:pt x="5044" y="3353"/>
                </a:lnTo>
                <a:lnTo>
                  <a:pt x="5764" y="3353"/>
                </a:lnTo>
                <a:lnTo>
                  <a:pt x="5764" y="3369"/>
                </a:lnTo>
                <a:lnTo>
                  <a:pt x="5044" y="3369"/>
                </a:lnTo>
                <a:lnTo>
                  <a:pt x="4323" y="3369"/>
                </a:lnTo>
                <a:lnTo>
                  <a:pt x="3603" y="3369"/>
                </a:lnTo>
                <a:lnTo>
                  <a:pt x="2882" y="3369"/>
                </a:lnTo>
                <a:lnTo>
                  <a:pt x="2162" y="3369"/>
                </a:lnTo>
                <a:lnTo>
                  <a:pt x="1441" y="3369"/>
                </a:lnTo>
                <a:lnTo>
                  <a:pt x="721" y="3369"/>
                </a:lnTo>
                <a:lnTo>
                  <a:pt x="0" y="3369"/>
                </a:lnTo>
                <a:close/>
                <a:moveTo>
                  <a:pt x="0" y="3337"/>
                </a:moveTo>
                <a:lnTo>
                  <a:pt x="0" y="3320"/>
                </a:lnTo>
                <a:lnTo>
                  <a:pt x="721" y="3320"/>
                </a:lnTo>
                <a:lnTo>
                  <a:pt x="1441" y="3320"/>
                </a:lnTo>
                <a:lnTo>
                  <a:pt x="2162" y="3320"/>
                </a:lnTo>
                <a:lnTo>
                  <a:pt x="2882" y="3320"/>
                </a:lnTo>
                <a:lnTo>
                  <a:pt x="3603" y="3320"/>
                </a:lnTo>
                <a:lnTo>
                  <a:pt x="4323" y="3320"/>
                </a:lnTo>
                <a:lnTo>
                  <a:pt x="5044" y="3320"/>
                </a:lnTo>
                <a:lnTo>
                  <a:pt x="5764" y="3320"/>
                </a:lnTo>
                <a:lnTo>
                  <a:pt x="5764" y="3337"/>
                </a:lnTo>
                <a:lnTo>
                  <a:pt x="5044" y="3337"/>
                </a:lnTo>
                <a:lnTo>
                  <a:pt x="4323" y="3337"/>
                </a:lnTo>
                <a:lnTo>
                  <a:pt x="3603" y="3337"/>
                </a:lnTo>
                <a:lnTo>
                  <a:pt x="2882" y="3337"/>
                </a:lnTo>
                <a:lnTo>
                  <a:pt x="2162" y="3337"/>
                </a:lnTo>
                <a:lnTo>
                  <a:pt x="1441" y="3337"/>
                </a:lnTo>
                <a:lnTo>
                  <a:pt x="721" y="3337"/>
                </a:lnTo>
                <a:lnTo>
                  <a:pt x="0" y="3337"/>
                </a:lnTo>
                <a:close/>
                <a:moveTo>
                  <a:pt x="0" y="3304"/>
                </a:moveTo>
                <a:lnTo>
                  <a:pt x="0" y="3287"/>
                </a:lnTo>
                <a:lnTo>
                  <a:pt x="721" y="3287"/>
                </a:lnTo>
                <a:lnTo>
                  <a:pt x="1441" y="3287"/>
                </a:lnTo>
                <a:lnTo>
                  <a:pt x="2162" y="3287"/>
                </a:lnTo>
                <a:lnTo>
                  <a:pt x="2882" y="3287"/>
                </a:lnTo>
                <a:lnTo>
                  <a:pt x="3603" y="3287"/>
                </a:lnTo>
                <a:lnTo>
                  <a:pt x="4323" y="3287"/>
                </a:lnTo>
                <a:lnTo>
                  <a:pt x="5044" y="3287"/>
                </a:lnTo>
                <a:lnTo>
                  <a:pt x="5764" y="3287"/>
                </a:lnTo>
                <a:lnTo>
                  <a:pt x="5764" y="3304"/>
                </a:lnTo>
                <a:lnTo>
                  <a:pt x="5044" y="3304"/>
                </a:lnTo>
                <a:lnTo>
                  <a:pt x="4323" y="3304"/>
                </a:lnTo>
                <a:lnTo>
                  <a:pt x="3603" y="3304"/>
                </a:lnTo>
                <a:lnTo>
                  <a:pt x="2882" y="3304"/>
                </a:lnTo>
                <a:lnTo>
                  <a:pt x="2162" y="3304"/>
                </a:lnTo>
                <a:lnTo>
                  <a:pt x="1441" y="3304"/>
                </a:lnTo>
                <a:lnTo>
                  <a:pt x="721" y="3304"/>
                </a:lnTo>
                <a:lnTo>
                  <a:pt x="0" y="3304"/>
                </a:lnTo>
                <a:close/>
                <a:moveTo>
                  <a:pt x="0" y="3271"/>
                </a:moveTo>
                <a:lnTo>
                  <a:pt x="0" y="3254"/>
                </a:lnTo>
                <a:lnTo>
                  <a:pt x="721" y="3254"/>
                </a:lnTo>
                <a:lnTo>
                  <a:pt x="1441" y="3254"/>
                </a:lnTo>
                <a:lnTo>
                  <a:pt x="2162" y="3254"/>
                </a:lnTo>
                <a:lnTo>
                  <a:pt x="2882" y="3254"/>
                </a:lnTo>
                <a:lnTo>
                  <a:pt x="3603" y="3254"/>
                </a:lnTo>
                <a:lnTo>
                  <a:pt x="4323" y="3254"/>
                </a:lnTo>
                <a:lnTo>
                  <a:pt x="5044" y="3254"/>
                </a:lnTo>
                <a:lnTo>
                  <a:pt x="5764" y="3254"/>
                </a:lnTo>
                <a:lnTo>
                  <a:pt x="5764" y="3271"/>
                </a:lnTo>
                <a:lnTo>
                  <a:pt x="5044" y="3271"/>
                </a:lnTo>
                <a:lnTo>
                  <a:pt x="4323" y="3271"/>
                </a:lnTo>
                <a:lnTo>
                  <a:pt x="3603" y="3271"/>
                </a:lnTo>
                <a:lnTo>
                  <a:pt x="2882" y="3271"/>
                </a:lnTo>
                <a:lnTo>
                  <a:pt x="2162" y="3271"/>
                </a:lnTo>
                <a:lnTo>
                  <a:pt x="1441" y="3271"/>
                </a:lnTo>
                <a:lnTo>
                  <a:pt x="721" y="3271"/>
                </a:lnTo>
                <a:lnTo>
                  <a:pt x="0" y="3271"/>
                </a:lnTo>
                <a:close/>
                <a:moveTo>
                  <a:pt x="0" y="3238"/>
                </a:moveTo>
                <a:lnTo>
                  <a:pt x="0" y="3221"/>
                </a:lnTo>
                <a:lnTo>
                  <a:pt x="721" y="3221"/>
                </a:lnTo>
                <a:lnTo>
                  <a:pt x="1441" y="3221"/>
                </a:lnTo>
                <a:lnTo>
                  <a:pt x="2162" y="3221"/>
                </a:lnTo>
                <a:lnTo>
                  <a:pt x="2882" y="3221"/>
                </a:lnTo>
                <a:lnTo>
                  <a:pt x="3603" y="3221"/>
                </a:lnTo>
                <a:lnTo>
                  <a:pt x="4323" y="3221"/>
                </a:lnTo>
                <a:lnTo>
                  <a:pt x="5044" y="3221"/>
                </a:lnTo>
                <a:lnTo>
                  <a:pt x="5764" y="3221"/>
                </a:lnTo>
                <a:lnTo>
                  <a:pt x="5764" y="3238"/>
                </a:lnTo>
                <a:lnTo>
                  <a:pt x="5044" y="3238"/>
                </a:lnTo>
                <a:lnTo>
                  <a:pt x="4323" y="3238"/>
                </a:lnTo>
                <a:lnTo>
                  <a:pt x="3603" y="3238"/>
                </a:lnTo>
                <a:lnTo>
                  <a:pt x="2882" y="3238"/>
                </a:lnTo>
                <a:lnTo>
                  <a:pt x="2162" y="3238"/>
                </a:lnTo>
                <a:lnTo>
                  <a:pt x="1441" y="3238"/>
                </a:lnTo>
                <a:lnTo>
                  <a:pt x="721" y="3238"/>
                </a:lnTo>
                <a:lnTo>
                  <a:pt x="0" y="3238"/>
                </a:lnTo>
                <a:close/>
                <a:moveTo>
                  <a:pt x="0" y="3205"/>
                </a:moveTo>
                <a:lnTo>
                  <a:pt x="0" y="3188"/>
                </a:lnTo>
                <a:lnTo>
                  <a:pt x="721" y="3188"/>
                </a:lnTo>
                <a:lnTo>
                  <a:pt x="1441" y="3188"/>
                </a:lnTo>
                <a:lnTo>
                  <a:pt x="2162" y="3188"/>
                </a:lnTo>
                <a:lnTo>
                  <a:pt x="2882" y="3188"/>
                </a:lnTo>
                <a:lnTo>
                  <a:pt x="3603" y="3188"/>
                </a:lnTo>
                <a:lnTo>
                  <a:pt x="4323" y="3188"/>
                </a:lnTo>
                <a:lnTo>
                  <a:pt x="5044" y="3188"/>
                </a:lnTo>
                <a:lnTo>
                  <a:pt x="5764" y="3188"/>
                </a:lnTo>
                <a:lnTo>
                  <a:pt x="5764" y="3205"/>
                </a:lnTo>
                <a:lnTo>
                  <a:pt x="5044" y="3205"/>
                </a:lnTo>
                <a:lnTo>
                  <a:pt x="4323" y="3205"/>
                </a:lnTo>
                <a:lnTo>
                  <a:pt x="3603" y="3205"/>
                </a:lnTo>
                <a:lnTo>
                  <a:pt x="2882" y="3205"/>
                </a:lnTo>
                <a:lnTo>
                  <a:pt x="2162" y="3205"/>
                </a:lnTo>
                <a:lnTo>
                  <a:pt x="1441" y="3205"/>
                </a:lnTo>
                <a:lnTo>
                  <a:pt x="721" y="3205"/>
                </a:lnTo>
                <a:lnTo>
                  <a:pt x="0" y="3205"/>
                </a:lnTo>
                <a:close/>
                <a:moveTo>
                  <a:pt x="0" y="3172"/>
                </a:moveTo>
                <a:lnTo>
                  <a:pt x="0" y="3155"/>
                </a:lnTo>
                <a:lnTo>
                  <a:pt x="721" y="3155"/>
                </a:lnTo>
                <a:lnTo>
                  <a:pt x="1441" y="3155"/>
                </a:lnTo>
                <a:lnTo>
                  <a:pt x="2162" y="3155"/>
                </a:lnTo>
                <a:lnTo>
                  <a:pt x="2882" y="3155"/>
                </a:lnTo>
                <a:lnTo>
                  <a:pt x="3603" y="3155"/>
                </a:lnTo>
                <a:lnTo>
                  <a:pt x="4323" y="3155"/>
                </a:lnTo>
                <a:lnTo>
                  <a:pt x="5044" y="3155"/>
                </a:lnTo>
                <a:lnTo>
                  <a:pt x="5764" y="3155"/>
                </a:lnTo>
                <a:lnTo>
                  <a:pt x="5764" y="3172"/>
                </a:lnTo>
                <a:lnTo>
                  <a:pt x="5044" y="3172"/>
                </a:lnTo>
                <a:lnTo>
                  <a:pt x="4323" y="3172"/>
                </a:lnTo>
                <a:lnTo>
                  <a:pt x="3603" y="3172"/>
                </a:lnTo>
                <a:lnTo>
                  <a:pt x="2882" y="3172"/>
                </a:lnTo>
                <a:lnTo>
                  <a:pt x="2162" y="3172"/>
                </a:lnTo>
                <a:lnTo>
                  <a:pt x="1441" y="3172"/>
                </a:lnTo>
                <a:lnTo>
                  <a:pt x="721" y="3172"/>
                </a:lnTo>
                <a:lnTo>
                  <a:pt x="0" y="3172"/>
                </a:lnTo>
                <a:close/>
                <a:moveTo>
                  <a:pt x="0" y="3139"/>
                </a:moveTo>
                <a:lnTo>
                  <a:pt x="0" y="3123"/>
                </a:lnTo>
                <a:lnTo>
                  <a:pt x="721" y="3123"/>
                </a:lnTo>
                <a:lnTo>
                  <a:pt x="1441" y="3123"/>
                </a:lnTo>
                <a:lnTo>
                  <a:pt x="2162" y="3123"/>
                </a:lnTo>
                <a:lnTo>
                  <a:pt x="2882" y="3123"/>
                </a:lnTo>
                <a:lnTo>
                  <a:pt x="3603" y="3123"/>
                </a:lnTo>
                <a:lnTo>
                  <a:pt x="4323" y="3123"/>
                </a:lnTo>
                <a:lnTo>
                  <a:pt x="5044" y="3123"/>
                </a:lnTo>
                <a:lnTo>
                  <a:pt x="5764" y="3123"/>
                </a:lnTo>
                <a:lnTo>
                  <a:pt x="5764" y="3139"/>
                </a:lnTo>
                <a:lnTo>
                  <a:pt x="5044" y="3139"/>
                </a:lnTo>
                <a:lnTo>
                  <a:pt x="4323" y="3139"/>
                </a:lnTo>
                <a:lnTo>
                  <a:pt x="3603" y="3139"/>
                </a:lnTo>
                <a:lnTo>
                  <a:pt x="2882" y="3139"/>
                </a:lnTo>
                <a:lnTo>
                  <a:pt x="2162" y="3139"/>
                </a:lnTo>
                <a:lnTo>
                  <a:pt x="1441" y="3139"/>
                </a:lnTo>
                <a:lnTo>
                  <a:pt x="721" y="3139"/>
                </a:lnTo>
                <a:lnTo>
                  <a:pt x="0" y="3139"/>
                </a:lnTo>
                <a:close/>
                <a:moveTo>
                  <a:pt x="0" y="3107"/>
                </a:moveTo>
                <a:lnTo>
                  <a:pt x="0" y="3090"/>
                </a:lnTo>
                <a:lnTo>
                  <a:pt x="721" y="3090"/>
                </a:lnTo>
                <a:lnTo>
                  <a:pt x="1441" y="3090"/>
                </a:lnTo>
                <a:lnTo>
                  <a:pt x="2162" y="3090"/>
                </a:lnTo>
                <a:lnTo>
                  <a:pt x="2882" y="3090"/>
                </a:lnTo>
                <a:lnTo>
                  <a:pt x="3603" y="3090"/>
                </a:lnTo>
                <a:lnTo>
                  <a:pt x="4323" y="3090"/>
                </a:lnTo>
                <a:lnTo>
                  <a:pt x="5044" y="3090"/>
                </a:lnTo>
                <a:lnTo>
                  <a:pt x="5764" y="3090"/>
                </a:lnTo>
                <a:lnTo>
                  <a:pt x="5764" y="3107"/>
                </a:lnTo>
                <a:lnTo>
                  <a:pt x="5044" y="3107"/>
                </a:lnTo>
                <a:lnTo>
                  <a:pt x="4323" y="3107"/>
                </a:lnTo>
                <a:lnTo>
                  <a:pt x="3603" y="3107"/>
                </a:lnTo>
                <a:lnTo>
                  <a:pt x="2882" y="3107"/>
                </a:lnTo>
                <a:lnTo>
                  <a:pt x="2162" y="3107"/>
                </a:lnTo>
                <a:lnTo>
                  <a:pt x="1441" y="3107"/>
                </a:lnTo>
                <a:lnTo>
                  <a:pt x="721" y="3107"/>
                </a:lnTo>
                <a:lnTo>
                  <a:pt x="0" y="3107"/>
                </a:lnTo>
                <a:close/>
                <a:moveTo>
                  <a:pt x="0" y="3074"/>
                </a:moveTo>
                <a:lnTo>
                  <a:pt x="0" y="3057"/>
                </a:lnTo>
                <a:lnTo>
                  <a:pt x="721" y="3057"/>
                </a:lnTo>
                <a:lnTo>
                  <a:pt x="1441" y="3057"/>
                </a:lnTo>
                <a:lnTo>
                  <a:pt x="2162" y="3057"/>
                </a:lnTo>
                <a:lnTo>
                  <a:pt x="2882" y="3057"/>
                </a:lnTo>
                <a:lnTo>
                  <a:pt x="3603" y="3057"/>
                </a:lnTo>
                <a:lnTo>
                  <a:pt x="4323" y="3057"/>
                </a:lnTo>
                <a:lnTo>
                  <a:pt x="5044" y="3057"/>
                </a:lnTo>
                <a:lnTo>
                  <a:pt x="5764" y="3057"/>
                </a:lnTo>
                <a:lnTo>
                  <a:pt x="5764" y="3074"/>
                </a:lnTo>
                <a:lnTo>
                  <a:pt x="5044" y="3074"/>
                </a:lnTo>
                <a:lnTo>
                  <a:pt x="4323" y="3074"/>
                </a:lnTo>
                <a:lnTo>
                  <a:pt x="3603" y="3074"/>
                </a:lnTo>
                <a:lnTo>
                  <a:pt x="2882" y="3074"/>
                </a:lnTo>
                <a:lnTo>
                  <a:pt x="2162" y="3074"/>
                </a:lnTo>
                <a:lnTo>
                  <a:pt x="1441" y="3074"/>
                </a:lnTo>
                <a:lnTo>
                  <a:pt x="721" y="3074"/>
                </a:lnTo>
                <a:lnTo>
                  <a:pt x="0" y="3074"/>
                </a:lnTo>
                <a:close/>
                <a:moveTo>
                  <a:pt x="0" y="3041"/>
                </a:moveTo>
                <a:lnTo>
                  <a:pt x="0" y="3024"/>
                </a:lnTo>
                <a:lnTo>
                  <a:pt x="721" y="3024"/>
                </a:lnTo>
                <a:lnTo>
                  <a:pt x="1441" y="3024"/>
                </a:lnTo>
                <a:lnTo>
                  <a:pt x="2162" y="3024"/>
                </a:lnTo>
                <a:lnTo>
                  <a:pt x="2882" y="3024"/>
                </a:lnTo>
                <a:lnTo>
                  <a:pt x="3603" y="3024"/>
                </a:lnTo>
                <a:lnTo>
                  <a:pt x="4323" y="3024"/>
                </a:lnTo>
                <a:lnTo>
                  <a:pt x="5044" y="3024"/>
                </a:lnTo>
                <a:lnTo>
                  <a:pt x="5764" y="3024"/>
                </a:lnTo>
                <a:lnTo>
                  <a:pt x="5764" y="3041"/>
                </a:lnTo>
                <a:lnTo>
                  <a:pt x="5044" y="3041"/>
                </a:lnTo>
                <a:lnTo>
                  <a:pt x="4323" y="3041"/>
                </a:lnTo>
                <a:lnTo>
                  <a:pt x="3603" y="3041"/>
                </a:lnTo>
                <a:lnTo>
                  <a:pt x="2882" y="3041"/>
                </a:lnTo>
                <a:lnTo>
                  <a:pt x="2162" y="3041"/>
                </a:lnTo>
                <a:lnTo>
                  <a:pt x="1441" y="3041"/>
                </a:lnTo>
                <a:lnTo>
                  <a:pt x="721" y="3041"/>
                </a:lnTo>
                <a:lnTo>
                  <a:pt x="0" y="3041"/>
                </a:lnTo>
                <a:close/>
                <a:moveTo>
                  <a:pt x="0" y="3008"/>
                </a:moveTo>
                <a:lnTo>
                  <a:pt x="0" y="2991"/>
                </a:lnTo>
                <a:lnTo>
                  <a:pt x="721" y="2991"/>
                </a:lnTo>
                <a:lnTo>
                  <a:pt x="1441" y="2991"/>
                </a:lnTo>
                <a:lnTo>
                  <a:pt x="2162" y="2991"/>
                </a:lnTo>
                <a:lnTo>
                  <a:pt x="2882" y="2991"/>
                </a:lnTo>
                <a:lnTo>
                  <a:pt x="3603" y="2991"/>
                </a:lnTo>
                <a:lnTo>
                  <a:pt x="4323" y="2991"/>
                </a:lnTo>
                <a:lnTo>
                  <a:pt x="5044" y="2991"/>
                </a:lnTo>
                <a:lnTo>
                  <a:pt x="5764" y="2991"/>
                </a:lnTo>
                <a:lnTo>
                  <a:pt x="5764" y="3008"/>
                </a:lnTo>
                <a:lnTo>
                  <a:pt x="5044" y="3008"/>
                </a:lnTo>
                <a:lnTo>
                  <a:pt x="4323" y="3008"/>
                </a:lnTo>
                <a:lnTo>
                  <a:pt x="3603" y="3008"/>
                </a:lnTo>
                <a:lnTo>
                  <a:pt x="2882" y="3008"/>
                </a:lnTo>
                <a:lnTo>
                  <a:pt x="2162" y="3008"/>
                </a:lnTo>
                <a:lnTo>
                  <a:pt x="1441" y="3008"/>
                </a:lnTo>
                <a:lnTo>
                  <a:pt x="721" y="3008"/>
                </a:lnTo>
                <a:lnTo>
                  <a:pt x="0" y="3008"/>
                </a:lnTo>
                <a:close/>
                <a:moveTo>
                  <a:pt x="0" y="2975"/>
                </a:moveTo>
                <a:lnTo>
                  <a:pt x="0" y="2958"/>
                </a:lnTo>
                <a:lnTo>
                  <a:pt x="721" y="2958"/>
                </a:lnTo>
                <a:lnTo>
                  <a:pt x="1441" y="2958"/>
                </a:lnTo>
                <a:lnTo>
                  <a:pt x="2162" y="2958"/>
                </a:lnTo>
                <a:lnTo>
                  <a:pt x="2882" y="2958"/>
                </a:lnTo>
                <a:lnTo>
                  <a:pt x="3603" y="2958"/>
                </a:lnTo>
                <a:lnTo>
                  <a:pt x="4323" y="2958"/>
                </a:lnTo>
                <a:lnTo>
                  <a:pt x="5044" y="2958"/>
                </a:lnTo>
                <a:lnTo>
                  <a:pt x="5764" y="2958"/>
                </a:lnTo>
                <a:lnTo>
                  <a:pt x="5764" y="2975"/>
                </a:lnTo>
                <a:lnTo>
                  <a:pt x="5044" y="2975"/>
                </a:lnTo>
                <a:lnTo>
                  <a:pt x="4323" y="2975"/>
                </a:lnTo>
                <a:lnTo>
                  <a:pt x="3603" y="2975"/>
                </a:lnTo>
                <a:lnTo>
                  <a:pt x="2882" y="2975"/>
                </a:lnTo>
                <a:lnTo>
                  <a:pt x="2162" y="2975"/>
                </a:lnTo>
                <a:lnTo>
                  <a:pt x="1441" y="2975"/>
                </a:lnTo>
                <a:lnTo>
                  <a:pt x="721" y="2975"/>
                </a:lnTo>
                <a:lnTo>
                  <a:pt x="0" y="2975"/>
                </a:lnTo>
                <a:close/>
                <a:moveTo>
                  <a:pt x="0" y="2942"/>
                </a:moveTo>
                <a:lnTo>
                  <a:pt x="0" y="2926"/>
                </a:lnTo>
                <a:lnTo>
                  <a:pt x="721" y="2926"/>
                </a:lnTo>
                <a:lnTo>
                  <a:pt x="1441" y="2926"/>
                </a:lnTo>
                <a:lnTo>
                  <a:pt x="2162" y="2926"/>
                </a:lnTo>
                <a:lnTo>
                  <a:pt x="2882" y="2926"/>
                </a:lnTo>
                <a:lnTo>
                  <a:pt x="3603" y="2926"/>
                </a:lnTo>
                <a:lnTo>
                  <a:pt x="4323" y="2926"/>
                </a:lnTo>
                <a:lnTo>
                  <a:pt x="5044" y="2926"/>
                </a:lnTo>
                <a:lnTo>
                  <a:pt x="5764" y="2926"/>
                </a:lnTo>
                <a:lnTo>
                  <a:pt x="5764" y="2942"/>
                </a:lnTo>
                <a:lnTo>
                  <a:pt x="5044" y="2942"/>
                </a:lnTo>
                <a:lnTo>
                  <a:pt x="4323" y="2942"/>
                </a:lnTo>
                <a:lnTo>
                  <a:pt x="3603" y="2942"/>
                </a:lnTo>
                <a:lnTo>
                  <a:pt x="2882" y="2942"/>
                </a:lnTo>
                <a:lnTo>
                  <a:pt x="2162" y="2942"/>
                </a:lnTo>
                <a:lnTo>
                  <a:pt x="1441" y="2942"/>
                </a:lnTo>
                <a:lnTo>
                  <a:pt x="721" y="2942"/>
                </a:lnTo>
                <a:lnTo>
                  <a:pt x="0" y="2942"/>
                </a:lnTo>
                <a:close/>
                <a:moveTo>
                  <a:pt x="0" y="2909"/>
                </a:moveTo>
                <a:lnTo>
                  <a:pt x="0" y="2893"/>
                </a:lnTo>
                <a:lnTo>
                  <a:pt x="721" y="2893"/>
                </a:lnTo>
                <a:lnTo>
                  <a:pt x="1441" y="2893"/>
                </a:lnTo>
                <a:lnTo>
                  <a:pt x="2162" y="2893"/>
                </a:lnTo>
                <a:lnTo>
                  <a:pt x="2882" y="2893"/>
                </a:lnTo>
                <a:lnTo>
                  <a:pt x="3603" y="2893"/>
                </a:lnTo>
                <a:lnTo>
                  <a:pt x="4323" y="2893"/>
                </a:lnTo>
                <a:lnTo>
                  <a:pt x="5044" y="2893"/>
                </a:lnTo>
                <a:lnTo>
                  <a:pt x="5764" y="2893"/>
                </a:lnTo>
                <a:lnTo>
                  <a:pt x="5764" y="2909"/>
                </a:lnTo>
                <a:lnTo>
                  <a:pt x="5044" y="2909"/>
                </a:lnTo>
                <a:lnTo>
                  <a:pt x="4323" y="2909"/>
                </a:lnTo>
                <a:lnTo>
                  <a:pt x="3603" y="2909"/>
                </a:lnTo>
                <a:lnTo>
                  <a:pt x="2882" y="2909"/>
                </a:lnTo>
                <a:lnTo>
                  <a:pt x="2162" y="2909"/>
                </a:lnTo>
                <a:lnTo>
                  <a:pt x="1441" y="2909"/>
                </a:lnTo>
                <a:lnTo>
                  <a:pt x="721" y="2909"/>
                </a:lnTo>
                <a:lnTo>
                  <a:pt x="0" y="2909"/>
                </a:lnTo>
                <a:close/>
                <a:moveTo>
                  <a:pt x="0" y="2877"/>
                </a:moveTo>
                <a:lnTo>
                  <a:pt x="0" y="2860"/>
                </a:lnTo>
                <a:lnTo>
                  <a:pt x="721" y="2860"/>
                </a:lnTo>
                <a:lnTo>
                  <a:pt x="1441" y="2860"/>
                </a:lnTo>
                <a:lnTo>
                  <a:pt x="2162" y="2860"/>
                </a:lnTo>
                <a:lnTo>
                  <a:pt x="2882" y="2860"/>
                </a:lnTo>
                <a:lnTo>
                  <a:pt x="3603" y="2860"/>
                </a:lnTo>
                <a:lnTo>
                  <a:pt x="4323" y="2860"/>
                </a:lnTo>
                <a:lnTo>
                  <a:pt x="5044" y="2860"/>
                </a:lnTo>
                <a:lnTo>
                  <a:pt x="5764" y="2860"/>
                </a:lnTo>
                <a:lnTo>
                  <a:pt x="5764" y="2877"/>
                </a:lnTo>
                <a:lnTo>
                  <a:pt x="5044" y="2877"/>
                </a:lnTo>
                <a:lnTo>
                  <a:pt x="4323" y="2877"/>
                </a:lnTo>
                <a:lnTo>
                  <a:pt x="3603" y="2877"/>
                </a:lnTo>
                <a:lnTo>
                  <a:pt x="2882" y="2877"/>
                </a:lnTo>
                <a:lnTo>
                  <a:pt x="2162" y="2877"/>
                </a:lnTo>
                <a:lnTo>
                  <a:pt x="1441" y="2877"/>
                </a:lnTo>
                <a:lnTo>
                  <a:pt x="721" y="2877"/>
                </a:lnTo>
                <a:lnTo>
                  <a:pt x="0" y="2877"/>
                </a:lnTo>
                <a:close/>
                <a:moveTo>
                  <a:pt x="0" y="2844"/>
                </a:moveTo>
                <a:lnTo>
                  <a:pt x="0" y="2827"/>
                </a:lnTo>
                <a:lnTo>
                  <a:pt x="721" y="2827"/>
                </a:lnTo>
                <a:lnTo>
                  <a:pt x="1441" y="2827"/>
                </a:lnTo>
                <a:lnTo>
                  <a:pt x="2162" y="2827"/>
                </a:lnTo>
                <a:lnTo>
                  <a:pt x="2882" y="2827"/>
                </a:lnTo>
                <a:lnTo>
                  <a:pt x="3603" y="2827"/>
                </a:lnTo>
                <a:lnTo>
                  <a:pt x="4323" y="2827"/>
                </a:lnTo>
                <a:lnTo>
                  <a:pt x="5044" y="2827"/>
                </a:lnTo>
                <a:lnTo>
                  <a:pt x="5764" y="2827"/>
                </a:lnTo>
                <a:lnTo>
                  <a:pt x="5764" y="2844"/>
                </a:lnTo>
                <a:lnTo>
                  <a:pt x="5044" y="2844"/>
                </a:lnTo>
                <a:lnTo>
                  <a:pt x="4323" y="2844"/>
                </a:lnTo>
                <a:lnTo>
                  <a:pt x="3603" y="2844"/>
                </a:lnTo>
                <a:lnTo>
                  <a:pt x="2882" y="2844"/>
                </a:lnTo>
                <a:lnTo>
                  <a:pt x="2162" y="2844"/>
                </a:lnTo>
                <a:lnTo>
                  <a:pt x="1441" y="2844"/>
                </a:lnTo>
                <a:lnTo>
                  <a:pt x="721" y="2844"/>
                </a:lnTo>
                <a:lnTo>
                  <a:pt x="0" y="2844"/>
                </a:lnTo>
                <a:close/>
                <a:moveTo>
                  <a:pt x="0" y="2811"/>
                </a:moveTo>
                <a:lnTo>
                  <a:pt x="0" y="2794"/>
                </a:lnTo>
                <a:lnTo>
                  <a:pt x="721" y="2794"/>
                </a:lnTo>
                <a:lnTo>
                  <a:pt x="1441" y="2794"/>
                </a:lnTo>
                <a:lnTo>
                  <a:pt x="2162" y="2794"/>
                </a:lnTo>
                <a:lnTo>
                  <a:pt x="2882" y="2794"/>
                </a:lnTo>
                <a:lnTo>
                  <a:pt x="3603" y="2794"/>
                </a:lnTo>
                <a:lnTo>
                  <a:pt x="4323" y="2794"/>
                </a:lnTo>
                <a:lnTo>
                  <a:pt x="5044" y="2794"/>
                </a:lnTo>
                <a:lnTo>
                  <a:pt x="5764" y="2794"/>
                </a:lnTo>
                <a:lnTo>
                  <a:pt x="5764" y="2811"/>
                </a:lnTo>
                <a:lnTo>
                  <a:pt x="5044" y="2811"/>
                </a:lnTo>
                <a:lnTo>
                  <a:pt x="4323" y="2811"/>
                </a:lnTo>
                <a:lnTo>
                  <a:pt x="3603" y="2811"/>
                </a:lnTo>
                <a:lnTo>
                  <a:pt x="2882" y="2811"/>
                </a:lnTo>
                <a:lnTo>
                  <a:pt x="2162" y="2811"/>
                </a:lnTo>
                <a:lnTo>
                  <a:pt x="1441" y="2811"/>
                </a:lnTo>
                <a:lnTo>
                  <a:pt x="721" y="2811"/>
                </a:lnTo>
                <a:lnTo>
                  <a:pt x="0" y="2811"/>
                </a:lnTo>
                <a:close/>
                <a:moveTo>
                  <a:pt x="0" y="2778"/>
                </a:moveTo>
                <a:lnTo>
                  <a:pt x="0" y="2761"/>
                </a:lnTo>
                <a:lnTo>
                  <a:pt x="721" y="2761"/>
                </a:lnTo>
                <a:lnTo>
                  <a:pt x="1441" y="2761"/>
                </a:lnTo>
                <a:lnTo>
                  <a:pt x="2162" y="2761"/>
                </a:lnTo>
                <a:lnTo>
                  <a:pt x="2882" y="2761"/>
                </a:lnTo>
                <a:lnTo>
                  <a:pt x="3603" y="2761"/>
                </a:lnTo>
                <a:lnTo>
                  <a:pt x="4323" y="2761"/>
                </a:lnTo>
                <a:lnTo>
                  <a:pt x="5044" y="2761"/>
                </a:lnTo>
                <a:lnTo>
                  <a:pt x="5764" y="2761"/>
                </a:lnTo>
                <a:lnTo>
                  <a:pt x="5764" y="2778"/>
                </a:lnTo>
                <a:lnTo>
                  <a:pt x="5044" y="2778"/>
                </a:lnTo>
                <a:lnTo>
                  <a:pt x="4323" y="2778"/>
                </a:lnTo>
                <a:lnTo>
                  <a:pt x="3603" y="2778"/>
                </a:lnTo>
                <a:lnTo>
                  <a:pt x="2882" y="2778"/>
                </a:lnTo>
                <a:lnTo>
                  <a:pt x="2162" y="2778"/>
                </a:lnTo>
                <a:lnTo>
                  <a:pt x="1441" y="2778"/>
                </a:lnTo>
                <a:lnTo>
                  <a:pt x="721" y="2778"/>
                </a:lnTo>
                <a:lnTo>
                  <a:pt x="0" y="2778"/>
                </a:lnTo>
                <a:close/>
                <a:moveTo>
                  <a:pt x="0" y="2745"/>
                </a:moveTo>
                <a:lnTo>
                  <a:pt x="0" y="2728"/>
                </a:lnTo>
                <a:lnTo>
                  <a:pt x="721" y="2728"/>
                </a:lnTo>
                <a:lnTo>
                  <a:pt x="1441" y="2728"/>
                </a:lnTo>
                <a:lnTo>
                  <a:pt x="2162" y="2728"/>
                </a:lnTo>
                <a:lnTo>
                  <a:pt x="2882" y="2728"/>
                </a:lnTo>
                <a:lnTo>
                  <a:pt x="3603" y="2728"/>
                </a:lnTo>
                <a:lnTo>
                  <a:pt x="4323" y="2728"/>
                </a:lnTo>
                <a:lnTo>
                  <a:pt x="5044" y="2728"/>
                </a:lnTo>
                <a:lnTo>
                  <a:pt x="5764" y="2728"/>
                </a:lnTo>
                <a:lnTo>
                  <a:pt x="5764" y="2745"/>
                </a:lnTo>
                <a:lnTo>
                  <a:pt x="5044" y="2745"/>
                </a:lnTo>
                <a:lnTo>
                  <a:pt x="4323" y="2745"/>
                </a:lnTo>
                <a:lnTo>
                  <a:pt x="3603" y="2745"/>
                </a:lnTo>
                <a:lnTo>
                  <a:pt x="2882" y="2745"/>
                </a:lnTo>
                <a:lnTo>
                  <a:pt x="2162" y="2745"/>
                </a:lnTo>
                <a:lnTo>
                  <a:pt x="1441" y="2745"/>
                </a:lnTo>
                <a:lnTo>
                  <a:pt x="721" y="2745"/>
                </a:lnTo>
                <a:lnTo>
                  <a:pt x="0" y="2745"/>
                </a:lnTo>
                <a:close/>
                <a:moveTo>
                  <a:pt x="0" y="2712"/>
                </a:moveTo>
                <a:lnTo>
                  <a:pt x="0" y="2696"/>
                </a:lnTo>
                <a:lnTo>
                  <a:pt x="721" y="2696"/>
                </a:lnTo>
                <a:lnTo>
                  <a:pt x="1441" y="2696"/>
                </a:lnTo>
                <a:lnTo>
                  <a:pt x="2162" y="2696"/>
                </a:lnTo>
                <a:lnTo>
                  <a:pt x="2882" y="2696"/>
                </a:lnTo>
                <a:lnTo>
                  <a:pt x="3603" y="2696"/>
                </a:lnTo>
                <a:lnTo>
                  <a:pt x="4323" y="2696"/>
                </a:lnTo>
                <a:lnTo>
                  <a:pt x="5044" y="2696"/>
                </a:lnTo>
                <a:lnTo>
                  <a:pt x="5764" y="2696"/>
                </a:lnTo>
                <a:lnTo>
                  <a:pt x="5764" y="2712"/>
                </a:lnTo>
                <a:lnTo>
                  <a:pt x="5044" y="2712"/>
                </a:lnTo>
                <a:lnTo>
                  <a:pt x="4323" y="2712"/>
                </a:lnTo>
                <a:lnTo>
                  <a:pt x="3603" y="2712"/>
                </a:lnTo>
                <a:lnTo>
                  <a:pt x="2882" y="2712"/>
                </a:lnTo>
                <a:lnTo>
                  <a:pt x="2162" y="2712"/>
                </a:lnTo>
                <a:lnTo>
                  <a:pt x="1441" y="2712"/>
                </a:lnTo>
                <a:lnTo>
                  <a:pt x="721" y="2712"/>
                </a:lnTo>
                <a:lnTo>
                  <a:pt x="0" y="2712"/>
                </a:lnTo>
                <a:close/>
                <a:moveTo>
                  <a:pt x="0" y="2680"/>
                </a:moveTo>
                <a:lnTo>
                  <a:pt x="0" y="2663"/>
                </a:lnTo>
                <a:lnTo>
                  <a:pt x="721" y="2663"/>
                </a:lnTo>
                <a:lnTo>
                  <a:pt x="1441" y="2663"/>
                </a:lnTo>
                <a:lnTo>
                  <a:pt x="2162" y="2663"/>
                </a:lnTo>
                <a:lnTo>
                  <a:pt x="2882" y="2663"/>
                </a:lnTo>
                <a:lnTo>
                  <a:pt x="3603" y="2663"/>
                </a:lnTo>
                <a:lnTo>
                  <a:pt x="4323" y="2663"/>
                </a:lnTo>
                <a:lnTo>
                  <a:pt x="5044" y="2663"/>
                </a:lnTo>
                <a:lnTo>
                  <a:pt x="5764" y="2663"/>
                </a:lnTo>
                <a:lnTo>
                  <a:pt x="5764" y="2680"/>
                </a:lnTo>
                <a:lnTo>
                  <a:pt x="5044" y="2680"/>
                </a:lnTo>
                <a:lnTo>
                  <a:pt x="4323" y="2680"/>
                </a:lnTo>
                <a:lnTo>
                  <a:pt x="3603" y="2680"/>
                </a:lnTo>
                <a:lnTo>
                  <a:pt x="2882" y="2680"/>
                </a:lnTo>
                <a:lnTo>
                  <a:pt x="2162" y="2680"/>
                </a:lnTo>
                <a:lnTo>
                  <a:pt x="1441" y="2680"/>
                </a:lnTo>
                <a:lnTo>
                  <a:pt x="721" y="2680"/>
                </a:lnTo>
                <a:lnTo>
                  <a:pt x="0" y="2680"/>
                </a:lnTo>
                <a:close/>
                <a:moveTo>
                  <a:pt x="0" y="2647"/>
                </a:moveTo>
                <a:lnTo>
                  <a:pt x="0" y="2630"/>
                </a:lnTo>
                <a:lnTo>
                  <a:pt x="721" y="2630"/>
                </a:lnTo>
                <a:lnTo>
                  <a:pt x="1441" y="2630"/>
                </a:lnTo>
                <a:lnTo>
                  <a:pt x="2162" y="2630"/>
                </a:lnTo>
                <a:lnTo>
                  <a:pt x="2882" y="2630"/>
                </a:lnTo>
                <a:lnTo>
                  <a:pt x="3603" y="2630"/>
                </a:lnTo>
                <a:lnTo>
                  <a:pt x="4323" y="2630"/>
                </a:lnTo>
                <a:lnTo>
                  <a:pt x="5044" y="2630"/>
                </a:lnTo>
                <a:lnTo>
                  <a:pt x="5764" y="2630"/>
                </a:lnTo>
                <a:lnTo>
                  <a:pt x="5764" y="2647"/>
                </a:lnTo>
                <a:lnTo>
                  <a:pt x="5044" y="2647"/>
                </a:lnTo>
                <a:lnTo>
                  <a:pt x="4323" y="2647"/>
                </a:lnTo>
                <a:lnTo>
                  <a:pt x="3603" y="2647"/>
                </a:lnTo>
                <a:lnTo>
                  <a:pt x="2882" y="2647"/>
                </a:lnTo>
                <a:lnTo>
                  <a:pt x="2162" y="2647"/>
                </a:lnTo>
                <a:lnTo>
                  <a:pt x="1441" y="2647"/>
                </a:lnTo>
                <a:lnTo>
                  <a:pt x="721" y="2647"/>
                </a:lnTo>
                <a:lnTo>
                  <a:pt x="0" y="2647"/>
                </a:lnTo>
                <a:close/>
                <a:moveTo>
                  <a:pt x="0" y="2614"/>
                </a:moveTo>
                <a:lnTo>
                  <a:pt x="0" y="2597"/>
                </a:lnTo>
                <a:lnTo>
                  <a:pt x="721" y="2597"/>
                </a:lnTo>
                <a:lnTo>
                  <a:pt x="1441" y="2597"/>
                </a:lnTo>
                <a:lnTo>
                  <a:pt x="2162" y="2597"/>
                </a:lnTo>
                <a:lnTo>
                  <a:pt x="2882" y="2597"/>
                </a:lnTo>
                <a:lnTo>
                  <a:pt x="3603" y="2597"/>
                </a:lnTo>
                <a:lnTo>
                  <a:pt x="4323" y="2597"/>
                </a:lnTo>
                <a:lnTo>
                  <a:pt x="5044" y="2597"/>
                </a:lnTo>
                <a:lnTo>
                  <a:pt x="5764" y="2597"/>
                </a:lnTo>
                <a:lnTo>
                  <a:pt x="5764" y="2614"/>
                </a:lnTo>
                <a:lnTo>
                  <a:pt x="5044" y="2614"/>
                </a:lnTo>
                <a:lnTo>
                  <a:pt x="4323" y="2614"/>
                </a:lnTo>
                <a:lnTo>
                  <a:pt x="3603" y="2614"/>
                </a:lnTo>
                <a:lnTo>
                  <a:pt x="2882" y="2614"/>
                </a:lnTo>
                <a:lnTo>
                  <a:pt x="2162" y="2614"/>
                </a:lnTo>
                <a:lnTo>
                  <a:pt x="1441" y="2614"/>
                </a:lnTo>
                <a:lnTo>
                  <a:pt x="721" y="2614"/>
                </a:lnTo>
                <a:lnTo>
                  <a:pt x="0" y="2614"/>
                </a:lnTo>
                <a:close/>
                <a:moveTo>
                  <a:pt x="0" y="2581"/>
                </a:moveTo>
                <a:lnTo>
                  <a:pt x="0" y="2564"/>
                </a:lnTo>
                <a:lnTo>
                  <a:pt x="721" y="2564"/>
                </a:lnTo>
                <a:lnTo>
                  <a:pt x="1441" y="2564"/>
                </a:lnTo>
                <a:lnTo>
                  <a:pt x="2162" y="2564"/>
                </a:lnTo>
                <a:lnTo>
                  <a:pt x="2882" y="2564"/>
                </a:lnTo>
                <a:lnTo>
                  <a:pt x="3603" y="2564"/>
                </a:lnTo>
                <a:lnTo>
                  <a:pt x="4323" y="2564"/>
                </a:lnTo>
                <a:lnTo>
                  <a:pt x="5044" y="2564"/>
                </a:lnTo>
                <a:lnTo>
                  <a:pt x="5764" y="2564"/>
                </a:lnTo>
                <a:lnTo>
                  <a:pt x="5764" y="2581"/>
                </a:lnTo>
                <a:lnTo>
                  <a:pt x="5044" y="2581"/>
                </a:lnTo>
                <a:lnTo>
                  <a:pt x="4323" y="2581"/>
                </a:lnTo>
                <a:lnTo>
                  <a:pt x="3603" y="2581"/>
                </a:lnTo>
                <a:lnTo>
                  <a:pt x="2882" y="2581"/>
                </a:lnTo>
                <a:lnTo>
                  <a:pt x="2162" y="2581"/>
                </a:lnTo>
                <a:lnTo>
                  <a:pt x="1441" y="2581"/>
                </a:lnTo>
                <a:lnTo>
                  <a:pt x="721" y="2581"/>
                </a:lnTo>
                <a:lnTo>
                  <a:pt x="0" y="2581"/>
                </a:lnTo>
                <a:close/>
                <a:moveTo>
                  <a:pt x="0" y="2548"/>
                </a:moveTo>
                <a:lnTo>
                  <a:pt x="0" y="2531"/>
                </a:lnTo>
                <a:lnTo>
                  <a:pt x="721" y="2531"/>
                </a:lnTo>
                <a:lnTo>
                  <a:pt x="1441" y="2531"/>
                </a:lnTo>
                <a:lnTo>
                  <a:pt x="2162" y="2531"/>
                </a:lnTo>
                <a:lnTo>
                  <a:pt x="2882" y="2531"/>
                </a:lnTo>
                <a:lnTo>
                  <a:pt x="3603" y="2531"/>
                </a:lnTo>
                <a:lnTo>
                  <a:pt x="4323" y="2531"/>
                </a:lnTo>
                <a:lnTo>
                  <a:pt x="5044" y="2531"/>
                </a:lnTo>
                <a:lnTo>
                  <a:pt x="5764" y="2531"/>
                </a:lnTo>
                <a:lnTo>
                  <a:pt x="5764" y="2548"/>
                </a:lnTo>
                <a:lnTo>
                  <a:pt x="5044" y="2548"/>
                </a:lnTo>
                <a:lnTo>
                  <a:pt x="4323" y="2548"/>
                </a:lnTo>
                <a:lnTo>
                  <a:pt x="3603" y="2548"/>
                </a:lnTo>
                <a:lnTo>
                  <a:pt x="2882" y="2548"/>
                </a:lnTo>
                <a:lnTo>
                  <a:pt x="2162" y="2548"/>
                </a:lnTo>
                <a:lnTo>
                  <a:pt x="1441" y="2548"/>
                </a:lnTo>
                <a:lnTo>
                  <a:pt x="721" y="2548"/>
                </a:lnTo>
                <a:lnTo>
                  <a:pt x="0" y="2548"/>
                </a:lnTo>
                <a:close/>
                <a:moveTo>
                  <a:pt x="0" y="2515"/>
                </a:moveTo>
                <a:lnTo>
                  <a:pt x="0" y="2499"/>
                </a:lnTo>
                <a:lnTo>
                  <a:pt x="721" y="2499"/>
                </a:lnTo>
                <a:lnTo>
                  <a:pt x="1441" y="2499"/>
                </a:lnTo>
                <a:lnTo>
                  <a:pt x="2162" y="2499"/>
                </a:lnTo>
                <a:lnTo>
                  <a:pt x="2882" y="2499"/>
                </a:lnTo>
                <a:lnTo>
                  <a:pt x="3603" y="2499"/>
                </a:lnTo>
                <a:lnTo>
                  <a:pt x="4323" y="2499"/>
                </a:lnTo>
                <a:lnTo>
                  <a:pt x="5044" y="2499"/>
                </a:lnTo>
                <a:lnTo>
                  <a:pt x="5764" y="2499"/>
                </a:lnTo>
                <a:lnTo>
                  <a:pt x="5764" y="2515"/>
                </a:lnTo>
                <a:lnTo>
                  <a:pt x="5044" y="2515"/>
                </a:lnTo>
                <a:lnTo>
                  <a:pt x="4323" y="2515"/>
                </a:lnTo>
                <a:lnTo>
                  <a:pt x="3603" y="2515"/>
                </a:lnTo>
                <a:lnTo>
                  <a:pt x="2882" y="2515"/>
                </a:lnTo>
                <a:lnTo>
                  <a:pt x="2162" y="2515"/>
                </a:lnTo>
                <a:lnTo>
                  <a:pt x="1441" y="2515"/>
                </a:lnTo>
                <a:lnTo>
                  <a:pt x="721" y="2515"/>
                </a:lnTo>
                <a:lnTo>
                  <a:pt x="0" y="2515"/>
                </a:lnTo>
                <a:close/>
                <a:moveTo>
                  <a:pt x="0" y="2482"/>
                </a:moveTo>
                <a:lnTo>
                  <a:pt x="0" y="2466"/>
                </a:lnTo>
                <a:lnTo>
                  <a:pt x="721" y="2466"/>
                </a:lnTo>
                <a:lnTo>
                  <a:pt x="1441" y="2466"/>
                </a:lnTo>
                <a:lnTo>
                  <a:pt x="2162" y="2466"/>
                </a:lnTo>
                <a:lnTo>
                  <a:pt x="2882" y="2466"/>
                </a:lnTo>
                <a:lnTo>
                  <a:pt x="3603" y="2466"/>
                </a:lnTo>
                <a:lnTo>
                  <a:pt x="4323" y="2466"/>
                </a:lnTo>
                <a:lnTo>
                  <a:pt x="5044" y="2466"/>
                </a:lnTo>
                <a:lnTo>
                  <a:pt x="5764" y="2466"/>
                </a:lnTo>
                <a:lnTo>
                  <a:pt x="5764" y="2482"/>
                </a:lnTo>
                <a:lnTo>
                  <a:pt x="5044" y="2482"/>
                </a:lnTo>
                <a:lnTo>
                  <a:pt x="4323" y="2482"/>
                </a:lnTo>
                <a:lnTo>
                  <a:pt x="3603" y="2482"/>
                </a:lnTo>
                <a:lnTo>
                  <a:pt x="2882" y="2482"/>
                </a:lnTo>
                <a:lnTo>
                  <a:pt x="2162" y="2482"/>
                </a:lnTo>
                <a:lnTo>
                  <a:pt x="1441" y="2482"/>
                </a:lnTo>
                <a:lnTo>
                  <a:pt x="721" y="2482"/>
                </a:lnTo>
                <a:lnTo>
                  <a:pt x="0" y="2482"/>
                </a:lnTo>
                <a:close/>
                <a:moveTo>
                  <a:pt x="0" y="2450"/>
                </a:moveTo>
                <a:lnTo>
                  <a:pt x="0" y="2433"/>
                </a:lnTo>
                <a:lnTo>
                  <a:pt x="721" y="2433"/>
                </a:lnTo>
                <a:lnTo>
                  <a:pt x="1441" y="2433"/>
                </a:lnTo>
                <a:lnTo>
                  <a:pt x="2162" y="2433"/>
                </a:lnTo>
                <a:lnTo>
                  <a:pt x="2882" y="2433"/>
                </a:lnTo>
                <a:lnTo>
                  <a:pt x="3603" y="2433"/>
                </a:lnTo>
                <a:lnTo>
                  <a:pt x="4323" y="2433"/>
                </a:lnTo>
                <a:lnTo>
                  <a:pt x="5044" y="2433"/>
                </a:lnTo>
                <a:lnTo>
                  <a:pt x="5764" y="2433"/>
                </a:lnTo>
                <a:lnTo>
                  <a:pt x="5764" y="2450"/>
                </a:lnTo>
                <a:lnTo>
                  <a:pt x="5044" y="2450"/>
                </a:lnTo>
                <a:lnTo>
                  <a:pt x="4323" y="2450"/>
                </a:lnTo>
                <a:lnTo>
                  <a:pt x="3603" y="2450"/>
                </a:lnTo>
                <a:lnTo>
                  <a:pt x="2882" y="2450"/>
                </a:lnTo>
                <a:lnTo>
                  <a:pt x="2162" y="2450"/>
                </a:lnTo>
                <a:lnTo>
                  <a:pt x="1441" y="2450"/>
                </a:lnTo>
                <a:lnTo>
                  <a:pt x="721" y="2450"/>
                </a:lnTo>
                <a:lnTo>
                  <a:pt x="0" y="2450"/>
                </a:lnTo>
                <a:close/>
                <a:moveTo>
                  <a:pt x="0" y="2417"/>
                </a:moveTo>
                <a:lnTo>
                  <a:pt x="0" y="2400"/>
                </a:lnTo>
                <a:lnTo>
                  <a:pt x="721" y="2400"/>
                </a:lnTo>
                <a:lnTo>
                  <a:pt x="1441" y="2400"/>
                </a:lnTo>
                <a:lnTo>
                  <a:pt x="2162" y="2400"/>
                </a:lnTo>
                <a:lnTo>
                  <a:pt x="2882" y="2400"/>
                </a:lnTo>
                <a:lnTo>
                  <a:pt x="3603" y="2400"/>
                </a:lnTo>
                <a:lnTo>
                  <a:pt x="4323" y="2400"/>
                </a:lnTo>
                <a:lnTo>
                  <a:pt x="5044" y="2400"/>
                </a:lnTo>
                <a:lnTo>
                  <a:pt x="5764" y="2400"/>
                </a:lnTo>
                <a:lnTo>
                  <a:pt x="5764" y="2417"/>
                </a:lnTo>
                <a:lnTo>
                  <a:pt x="5044" y="2417"/>
                </a:lnTo>
                <a:lnTo>
                  <a:pt x="4323" y="2417"/>
                </a:lnTo>
                <a:lnTo>
                  <a:pt x="3603" y="2417"/>
                </a:lnTo>
                <a:lnTo>
                  <a:pt x="2882" y="2417"/>
                </a:lnTo>
                <a:lnTo>
                  <a:pt x="2162" y="2417"/>
                </a:lnTo>
                <a:lnTo>
                  <a:pt x="1441" y="2417"/>
                </a:lnTo>
                <a:lnTo>
                  <a:pt x="721" y="2417"/>
                </a:lnTo>
                <a:lnTo>
                  <a:pt x="0" y="2417"/>
                </a:lnTo>
                <a:close/>
                <a:moveTo>
                  <a:pt x="0" y="2384"/>
                </a:moveTo>
                <a:lnTo>
                  <a:pt x="0" y="2367"/>
                </a:lnTo>
                <a:lnTo>
                  <a:pt x="721" y="2367"/>
                </a:lnTo>
                <a:lnTo>
                  <a:pt x="1441" y="2367"/>
                </a:lnTo>
                <a:lnTo>
                  <a:pt x="2162" y="2367"/>
                </a:lnTo>
                <a:lnTo>
                  <a:pt x="2882" y="2367"/>
                </a:lnTo>
                <a:lnTo>
                  <a:pt x="3603" y="2367"/>
                </a:lnTo>
                <a:lnTo>
                  <a:pt x="4323" y="2367"/>
                </a:lnTo>
                <a:lnTo>
                  <a:pt x="5044" y="2367"/>
                </a:lnTo>
                <a:lnTo>
                  <a:pt x="5764" y="2367"/>
                </a:lnTo>
                <a:lnTo>
                  <a:pt x="5764" y="2384"/>
                </a:lnTo>
                <a:lnTo>
                  <a:pt x="5044" y="2384"/>
                </a:lnTo>
                <a:lnTo>
                  <a:pt x="4323" y="2384"/>
                </a:lnTo>
                <a:lnTo>
                  <a:pt x="3603" y="2384"/>
                </a:lnTo>
                <a:lnTo>
                  <a:pt x="2882" y="2384"/>
                </a:lnTo>
                <a:lnTo>
                  <a:pt x="2162" y="2384"/>
                </a:lnTo>
                <a:lnTo>
                  <a:pt x="1441" y="2384"/>
                </a:lnTo>
                <a:lnTo>
                  <a:pt x="721" y="2384"/>
                </a:lnTo>
                <a:lnTo>
                  <a:pt x="0" y="2384"/>
                </a:lnTo>
                <a:close/>
                <a:moveTo>
                  <a:pt x="0" y="2351"/>
                </a:moveTo>
                <a:lnTo>
                  <a:pt x="0" y="2334"/>
                </a:lnTo>
                <a:lnTo>
                  <a:pt x="721" y="2334"/>
                </a:lnTo>
                <a:lnTo>
                  <a:pt x="1441" y="2334"/>
                </a:lnTo>
                <a:lnTo>
                  <a:pt x="2162" y="2334"/>
                </a:lnTo>
                <a:lnTo>
                  <a:pt x="2882" y="2334"/>
                </a:lnTo>
                <a:lnTo>
                  <a:pt x="3603" y="2334"/>
                </a:lnTo>
                <a:lnTo>
                  <a:pt x="4323" y="2334"/>
                </a:lnTo>
                <a:lnTo>
                  <a:pt x="5044" y="2334"/>
                </a:lnTo>
                <a:lnTo>
                  <a:pt x="5764" y="2334"/>
                </a:lnTo>
                <a:lnTo>
                  <a:pt x="5764" y="2351"/>
                </a:lnTo>
                <a:lnTo>
                  <a:pt x="5044" y="2351"/>
                </a:lnTo>
                <a:lnTo>
                  <a:pt x="4323" y="2351"/>
                </a:lnTo>
                <a:lnTo>
                  <a:pt x="3603" y="2351"/>
                </a:lnTo>
                <a:lnTo>
                  <a:pt x="2882" y="2351"/>
                </a:lnTo>
                <a:lnTo>
                  <a:pt x="2162" y="2351"/>
                </a:lnTo>
                <a:lnTo>
                  <a:pt x="1441" y="2351"/>
                </a:lnTo>
                <a:lnTo>
                  <a:pt x="721" y="2351"/>
                </a:lnTo>
                <a:lnTo>
                  <a:pt x="0" y="2351"/>
                </a:lnTo>
                <a:close/>
                <a:moveTo>
                  <a:pt x="0" y="2318"/>
                </a:moveTo>
                <a:lnTo>
                  <a:pt x="0" y="2301"/>
                </a:lnTo>
                <a:lnTo>
                  <a:pt x="721" y="2301"/>
                </a:lnTo>
                <a:lnTo>
                  <a:pt x="1441" y="2301"/>
                </a:lnTo>
                <a:lnTo>
                  <a:pt x="2162" y="2301"/>
                </a:lnTo>
                <a:lnTo>
                  <a:pt x="2882" y="2301"/>
                </a:lnTo>
                <a:lnTo>
                  <a:pt x="3603" y="2301"/>
                </a:lnTo>
                <a:lnTo>
                  <a:pt x="4323" y="2301"/>
                </a:lnTo>
                <a:lnTo>
                  <a:pt x="5044" y="2301"/>
                </a:lnTo>
                <a:lnTo>
                  <a:pt x="5764" y="2301"/>
                </a:lnTo>
                <a:lnTo>
                  <a:pt x="5764" y="2318"/>
                </a:lnTo>
                <a:lnTo>
                  <a:pt x="5044" y="2318"/>
                </a:lnTo>
                <a:lnTo>
                  <a:pt x="4323" y="2318"/>
                </a:lnTo>
                <a:lnTo>
                  <a:pt x="3603" y="2318"/>
                </a:lnTo>
                <a:lnTo>
                  <a:pt x="2882" y="2318"/>
                </a:lnTo>
                <a:lnTo>
                  <a:pt x="2162" y="2318"/>
                </a:lnTo>
                <a:lnTo>
                  <a:pt x="1441" y="2318"/>
                </a:lnTo>
                <a:lnTo>
                  <a:pt x="721" y="2318"/>
                </a:lnTo>
                <a:lnTo>
                  <a:pt x="0" y="2318"/>
                </a:lnTo>
                <a:close/>
                <a:moveTo>
                  <a:pt x="0" y="2285"/>
                </a:moveTo>
                <a:lnTo>
                  <a:pt x="0" y="2269"/>
                </a:lnTo>
                <a:lnTo>
                  <a:pt x="721" y="2269"/>
                </a:lnTo>
                <a:lnTo>
                  <a:pt x="1441" y="2269"/>
                </a:lnTo>
                <a:lnTo>
                  <a:pt x="2162" y="2269"/>
                </a:lnTo>
                <a:lnTo>
                  <a:pt x="2882" y="2269"/>
                </a:lnTo>
                <a:lnTo>
                  <a:pt x="3603" y="2269"/>
                </a:lnTo>
                <a:lnTo>
                  <a:pt x="4323" y="2269"/>
                </a:lnTo>
                <a:lnTo>
                  <a:pt x="5044" y="2269"/>
                </a:lnTo>
                <a:lnTo>
                  <a:pt x="5764" y="2269"/>
                </a:lnTo>
                <a:lnTo>
                  <a:pt x="5764" y="2285"/>
                </a:lnTo>
                <a:lnTo>
                  <a:pt x="5044" y="2285"/>
                </a:lnTo>
                <a:lnTo>
                  <a:pt x="4323" y="2285"/>
                </a:lnTo>
                <a:lnTo>
                  <a:pt x="3603" y="2285"/>
                </a:lnTo>
                <a:lnTo>
                  <a:pt x="2882" y="2285"/>
                </a:lnTo>
                <a:lnTo>
                  <a:pt x="2162" y="2285"/>
                </a:lnTo>
                <a:lnTo>
                  <a:pt x="1441" y="2285"/>
                </a:lnTo>
                <a:lnTo>
                  <a:pt x="721" y="2285"/>
                </a:lnTo>
                <a:lnTo>
                  <a:pt x="0" y="2285"/>
                </a:lnTo>
                <a:close/>
                <a:moveTo>
                  <a:pt x="0" y="2253"/>
                </a:moveTo>
                <a:lnTo>
                  <a:pt x="0" y="2236"/>
                </a:lnTo>
                <a:lnTo>
                  <a:pt x="721" y="2236"/>
                </a:lnTo>
                <a:lnTo>
                  <a:pt x="1441" y="2236"/>
                </a:lnTo>
                <a:lnTo>
                  <a:pt x="2162" y="2236"/>
                </a:lnTo>
                <a:lnTo>
                  <a:pt x="2882" y="2236"/>
                </a:lnTo>
                <a:lnTo>
                  <a:pt x="3603" y="2236"/>
                </a:lnTo>
                <a:lnTo>
                  <a:pt x="4323" y="2236"/>
                </a:lnTo>
                <a:lnTo>
                  <a:pt x="5044" y="2236"/>
                </a:lnTo>
                <a:lnTo>
                  <a:pt x="5764" y="2236"/>
                </a:lnTo>
                <a:lnTo>
                  <a:pt x="5764" y="2253"/>
                </a:lnTo>
                <a:lnTo>
                  <a:pt x="5044" y="2253"/>
                </a:lnTo>
                <a:lnTo>
                  <a:pt x="4323" y="2253"/>
                </a:lnTo>
                <a:lnTo>
                  <a:pt x="3603" y="2253"/>
                </a:lnTo>
                <a:lnTo>
                  <a:pt x="2882" y="2253"/>
                </a:lnTo>
                <a:lnTo>
                  <a:pt x="2162" y="2253"/>
                </a:lnTo>
                <a:lnTo>
                  <a:pt x="1441" y="2253"/>
                </a:lnTo>
                <a:lnTo>
                  <a:pt x="721" y="2253"/>
                </a:lnTo>
                <a:lnTo>
                  <a:pt x="0" y="2253"/>
                </a:lnTo>
                <a:close/>
                <a:moveTo>
                  <a:pt x="0" y="2220"/>
                </a:moveTo>
                <a:lnTo>
                  <a:pt x="0" y="2203"/>
                </a:lnTo>
                <a:lnTo>
                  <a:pt x="721" y="2203"/>
                </a:lnTo>
                <a:lnTo>
                  <a:pt x="1441" y="2203"/>
                </a:lnTo>
                <a:lnTo>
                  <a:pt x="2162" y="2203"/>
                </a:lnTo>
                <a:lnTo>
                  <a:pt x="2882" y="2203"/>
                </a:lnTo>
                <a:lnTo>
                  <a:pt x="3603" y="2203"/>
                </a:lnTo>
                <a:lnTo>
                  <a:pt x="4323" y="2203"/>
                </a:lnTo>
                <a:lnTo>
                  <a:pt x="5044" y="2203"/>
                </a:lnTo>
                <a:lnTo>
                  <a:pt x="5764" y="2203"/>
                </a:lnTo>
                <a:lnTo>
                  <a:pt x="5764" y="2220"/>
                </a:lnTo>
                <a:lnTo>
                  <a:pt x="5044" y="2220"/>
                </a:lnTo>
                <a:lnTo>
                  <a:pt x="4323" y="2220"/>
                </a:lnTo>
                <a:lnTo>
                  <a:pt x="3603" y="2220"/>
                </a:lnTo>
                <a:lnTo>
                  <a:pt x="2882" y="2220"/>
                </a:lnTo>
                <a:lnTo>
                  <a:pt x="2162" y="2220"/>
                </a:lnTo>
                <a:lnTo>
                  <a:pt x="1441" y="2220"/>
                </a:lnTo>
                <a:lnTo>
                  <a:pt x="721" y="2220"/>
                </a:lnTo>
                <a:lnTo>
                  <a:pt x="0" y="2220"/>
                </a:lnTo>
                <a:close/>
                <a:moveTo>
                  <a:pt x="0" y="2187"/>
                </a:moveTo>
                <a:lnTo>
                  <a:pt x="0" y="2170"/>
                </a:lnTo>
                <a:lnTo>
                  <a:pt x="721" y="2170"/>
                </a:lnTo>
                <a:lnTo>
                  <a:pt x="1441" y="2170"/>
                </a:lnTo>
                <a:lnTo>
                  <a:pt x="2162" y="2170"/>
                </a:lnTo>
                <a:lnTo>
                  <a:pt x="2882" y="2170"/>
                </a:lnTo>
                <a:lnTo>
                  <a:pt x="3603" y="2170"/>
                </a:lnTo>
                <a:lnTo>
                  <a:pt x="4323" y="2170"/>
                </a:lnTo>
                <a:lnTo>
                  <a:pt x="5044" y="2170"/>
                </a:lnTo>
                <a:lnTo>
                  <a:pt x="5764" y="2170"/>
                </a:lnTo>
                <a:lnTo>
                  <a:pt x="5764" y="2187"/>
                </a:lnTo>
                <a:lnTo>
                  <a:pt x="5044" y="2187"/>
                </a:lnTo>
                <a:lnTo>
                  <a:pt x="4323" y="2187"/>
                </a:lnTo>
                <a:lnTo>
                  <a:pt x="3603" y="2187"/>
                </a:lnTo>
                <a:lnTo>
                  <a:pt x="2882" y="2187"/>
                </a:lnTo>
                <a:lnTo>
                  <a:pt x="2162" y="2187"/>
                </a:lnTo>
                <a:lnTo>
                  <a:pt x="1441" y="2187"/>
                </a:lnTo>
                <a:lnTo>
                  <a:pt x="721" y="2187"/>
                </a:lnTo>
                <a:lnTo>
                  <a:pt x="0" y="2187"/>
                </a:lnTo>
                <a:close/>
                <a:moveTo>
                  <a:pt x="0" y="2153"/>
                </a:moveTo>
                <a:lnTo>
                  <a:pt x="0" y="2136"/>
                </a:lnTo>
                <a:lnTo>
                  <a:pt x="721" y="2136"/>
                </a:lnTo>
                <a:lnTo>
                  <a:pt x="1441" y="2136"/>
                </a:lnTo>
                <a:lnTo>
                  <a:pt x="2162" y="2136"/>
                </a:lnTo>
                <a:lnTo>
                  <a:pt x="2882" y="2136"/>
                </a:lnTo>
                <a:lnTo>
                  <a:pt x="3603" y="2136"/>
                </a:lnTo>
                <a:lnTo>
                  <a:pt x="4323" y="2136"/>
                </a:lnTo>
                <a:lnTo>
                  <a:pt x="5044" y="2136"/>
                </a:lnTo>
                <a:lnTo>
                  <a:pt x="5764" y="2136"/>
                </a:lnTo>
                <a:lnTo>
                  <a:pt x="5764" y="2153"/>
                </a:lnTo>
                <a:lnTo>
                  <a:pt x="5044" y="2153"/>
                </a:lnTo>
                <a:lnTo>
                  <a:pt x="4323" y="2153"/>
                </a:lnTo>
                <a:lnTo>
                  <a:pt x="3603" y="2153"/>
                </a:lnTo>
                <a:lnTo>
                  <a:pt x="2882" y="2153"/>
                </a:lnTo>
                <a:lnTo>
                  <a:pt x="2162" y="2153"/>
                </a:lnTo>
                <a:lnTo>
                  <a:pt x="1441" y="2153"/>
                </a:lnTo>
                <a:lnTo>
                  <a:pt x="721" y="2153"/>
                </a:lnTo>
                <a:lnTo>
                  <a:pt x="0" y="2153"/>
                </a:lnTo>
                <a:close/>
                <a:moveTo>
                  <a:pt x="0" y="2120"/>
                </a:moveTo>
                <a:lnTo>
                  <a:pt x="0" y="2103"/>
                </a:lnTo>
                <a:lnTo>
                  <a:pt x="721" y="2103"/>
                </a:lnTo>
                <a:lnTo>
                  <a:pt x="1441" y="2103"/>
                </a:lnTo>
                <a:lnTo>
                  <a:pt x="2162" y="2103"/>
                </a:lnTo>
                <a:lnTo>
                  <a:pt x="2882" y="2103"/>
                </a:lnTo>
                <a:lnTo>
                  <a:pt x="3603" y="2103"/>
                </a:lnTo>
                <a:lnTo>
                  <a:pt x="4323" y="2103"/>
                </a:lnTo>
                <a:lnTo>
                  <a:pt x="5044" y="2103"/>
                </a:lnTo>
                <a:lnTo>
                  <a:pt x="5764" y="2103"/>
                </a:lnTo>
                <a:lnTo>
                  <a:pt x="5764" y="2120"/>
                </a:lnTo>
                <a:lnTo>
                  <a:pt x="5044" y="2120"/>
                </a:lnTo>
                <a:lnTo>
                  <a:pt x="4323" y="2120"/>
                </a:lnTo>
                <a:lnTo>
                  <a:pt x="3603" y="2120"/>
                </a:lnTo>
                <a:lnTo>
                  <a:pt x="2882" y="2120"/>
                </a:lnTo>
                <a:lnTo>
                  <a:pt x="2162" y="2120"/>
                </a:lnTo>
                <a:lnTo>
                  <a:pt x="1441" y="2120"/>
                </a:lnTo>
                <a:lnTo>
                  <a:pt x="721" y="2120"/>
                </a:lnTo>
                <a:lnTo>
                  <a:pt x="0" y="2120"/>
                </a:lnTo>
                <a:close/>
                <a:moveTo>
                  <a:pt x="0" y="2087"/>
                </a:moveTo>
                <a:lnTo>
                  <a:pt x="0" y="2070"/>
                </a:lnTo>
                <a:lnTo>
                  <a:pt x="721" y="2070"/>
                </a:lnTo>
                <a:lnTo>
                  <a:pt x="1441" y="2070"/>
                </a:lnTo>
                <a:lnTo>
                  <a:pt x="2162" y="2070"/>
                </a:lnTo>
                <a:lnTo>
                  <a:pt x="2882" y="2070"/>
                </a:lnTo>
                <a:lnTo>
                  <a:pt x="3603" y="2070"/>
                </a:lnTo>
                <a:lnTo>
                  <a:pt x="4323" y="2070"/>
                </a:lnTo>
                <a:lnTo>
                  <a:pt x="5044" y="2070"/>
                </a:lnTo>
                <a:lnTo>
                  <a:pt x="5764" y="2070"/>
                </a:lnTo>
                <a:lnTo>
                  <a:pt x="5764" y="2087"/>
                </a:lnTo>
                <a:lnTo>
                  <a:pt x="5044" y="2087"/>
                </a:lnTo>
                <a:lnTo>
                  <a:pt x="4323" y="2087"/>
                </a:lnTo>
                <a:lnTo>
                  <a:pt x="3603" y="2087"/>
                </a:lnTo>
                <a:lnTo>
                  <a:pt x="2882" y="2087"/>
                </a:lnTo>
                <a:lnTo>
                  <a:pt x="2162" y="2087"/>
                </a:lnTo>
                <a:lnTo>
                  <a:pt x="1441" y="2087"/>
                </a:lnTo>
                <a:lnTo>
                  <a:pt x="721" y="2087"/>
                </a:lnTo>
                <a:lnTo>
                  <a:pt x="0" y="2087"/>
                </a:lnTo>
                <a:close/>
                <a:moveTo>
                  <a:pt x="0" y="2054"/>
                </a:moveTo>
                <a:lnTo>
                  <a:pt x="0" y="2038"/>
                </a:lnTo>
                <a:lnTo>
                  <a:pt x="721" y="2038"/>
                </a:lnTo>
                <a:lnTo>
                  <a:pt x="1441" y="2038"/>
                </a:lnTo>
                <a:lnTo>
                  <a:pt x="2162" y="2038"/>
                </a:lnTo>
                <a:lnTo>
                  <a:pt x="2882" y="2038"/>
                </a:lnTo>
                <a:lnTo>
                  <a:pt x="3603" y="2038"/>
                </a:lnTo>
                <a:lnTo>
                  <a:pt x="4323" y="2038"/>
                </a:lnTo>
                <a:lnTo>
                  <a:pt x="5044" y="2038"/>
                </a:lnTo>
                <a:lnTo>
                  <a:pt x="5764" y="2038"/>
                </a:lnTo>
                <a:lnTo>
                  <a:pt x="5764" y="2054"/>
                </a:lnTo>
                <a:lnTo>
                  <a:pt x="5044" y="2054"/>
                </a:lnTo>
                <a:lnTo>
                  <a:pt x="4323" y="2054"/>
                </a:lnTo>
                <a:lnTo>
                  <a:pt x="3603" y="2054"/>
                </a:lnTo>
                <a:lnTo>
                  <a:pt x="2882" y="2054"/>
                </a:lnTo>
                <a:lnTo>
                  <a:pt x="2162" y="2054"/>
                </a:lnTo>
                <a:lnTo>
                  <a:pt x="1441" y="2054"/>
                </a:lnTo>
                <a:lnTo>
                  <a:pt x="721" y="2054"/>
                </a:lnTo>
                <a:lnTo>
                  <a:pt x="0" y="2054"/>
                </a:lnTo>
                <a:close/>
                <a:moveTo>
                  <a:pt x="0" y="2022"/>
                </a:moveTo>
                <a:lnTo>
                  <a:pt x="0" y="2005"/>
                </a:lnTo>
                <a:lnTo>
                  <a:pt x="721" y="2005"/>
                </a:lnTo>
                <a:lnTo>
                  <a:pt x="1441" y="2005"/>
                </a:lnTo>
                <a:lnTo>
                  <a:pt x="2162" y="2005"/>
                </a:lnTo>
                <a:lnTo>
                  <a:pt x="2882" y="2005"/>
                </a:lnTo>
                <a:lnTo>
                  <a:pt x="3603" y="2005"/>
                </a:lnTo>
                <a:lnTo>
                  <a:pt x="4323" y="2005"/>
                </a:lnTo>
                <a:lnTo>
                  <a:pt x="5044" y="2005"/>
                </a:lnTo>
                <a:lnTo>
                  <a:pt x="5764" y="2005"/>
                </a:lnTo>
                <a:lnTo>
                  <a:pt x="5764" y="2022"/>
                </a:lnTo>
                <a:lnTo>
                  <a:pt x="5044" y="2022"/>
                </a:lnTo>
                <a:lnTo>
                  <a:pt x="4323" y="2022"/>
                </a:lnTo>
                <a:lnTo>
                  <a:pt x="3603" y="2022"/>
                </a:lnTo>
                <a:lnTo>
                  <a:pt x="2882" y="2022"/>
                </a:lnTo>
                <a:lnTo>
                  <a:pt x="2162" y="2022"/>
                </a:lnTo>
                <a:lnTo>
                  <a:pt x="1441" y="2022"/>
                </a:lnTo>
                <a:lnTo>
                  <a:pt x="721" y="2022"/>
                </a:lnTo>
                <a:lnTo>
                  <a:pt x="0" y="2022"/>
                </a:lnTo>
                <a:close/>
                <a:moveTo>
                  <a:pt x="0" y="1989"/>
                </a:moveTo>
                <a:lnTo>
                  <a:pt x="0" y="1972"/>
                </a:lnTo>
                <a:lnTo>
                  <a:pt x="721" y="1972"/>
                </a:lnTo>
                <a:lnTo>
                  <a:pt x="1441" y="1972"/>
                </a:lnTo>
                <a:lnTo>
                  <a:pt x="2162" y="1972"/>
                </a:lnTo>
                <a:lnTo>
                  <a:pt x="2882" y="1972"/>
                </a:lnTo>
                <a:lnTo>
                  <a:pt x="3603" y="1972"/>
                </a:lnTo>
                <a:lnTo>
                  <a:pt x="4323" y="1972"/>
                </a:lnTo>
                <a:lnTo>
                  <a:pt x="5044" y="1972"/>
                </a:lnTo>
                <a:lnTo>
                  <a:pt x="5764" y="1972"/>
                </a:lnTo>
                <a:lnTo>
                  <a:pt x="5764" y="1989"/>
                </a:lnTo>
                <a:lnTo>
                  <a:pt x="5044" y="1989"/>
                </a:lnTo>
                <a:lnTo>
                  <a:pt x="4323" y="1989"/>
                </a:lnTo>
                <a:lnTo>
                  <a:pt x="3603" y="1989"/>
                </a:lnTo>
                <a:lnTo>
                  <a:pt x="2882" y="1989"/>
                </a:lnTo>
                <a:lnTo>
                  <a:pt x="2162" y="1989"/>
                </a:lnTo>
                <a:lnTo>
                  <a:pt x="1441" y="1989"/>
                </a:lnTo>
                <a:lnTo>
                  <a:pt x="721" y="1989"/>
                </a:lnTo>
                <a:lnTo>
                  <a:pt x="0" y="1989"/>
                </a:lnTo>
                <a:close/>
                <a:moveTo>
                  <a:pt x="0" y="1956"/>
                </a:moveTo>
                <a:lnTo>
                  <a:pt x="0" y="1939"/>
                </a:lnTo>
                <a:lnTo>
                  <a:pt x="721" y="1939"/>
                </a:lnTo>
                <a:lnTo>
                  <a:pt x="1441" y="1939"/>
                </a:lnTo>
                <a:lnTo>
                  <a:pt x="2162" y="1939"/>
                </a:lnTo>
                <a:lnTo>
                  <a:pt x="2882" y="1939"/>
                </a:lnTo>
                <a:lnTo>
                  <a:pt x="3603" y="1939"/>
                </a:lnTo>
                <a:lnTo>
                  <a:pt x="4323" y="1939"/>
                </a:lnTo>
                <a:lnTo>
                  <a:pt x="5044" y="1939"/>
                </a:lnTo>
                <a:lnTo>
                  <a:pt x="5764" y="1939"/>
                </a:lnTo>
                <a:lnTo>
                  <a:pt x="5764" y="1956"/>
                </a:lnTo>
                <a:lnTo>
                  <a:pt x="5044" y="1956"/>
                </a:lnTo>
                <a:lnTo>
                  <a:pt x="4323" y="1956"/>
                </a:lnTo>
                <a:lnTo>
                  <a:pt x="3603" y="1956"/>
                </a:lnTo>
                <a:lnTo>
                  <a:pt x="2882" y="1956"/>
                </a:lnTo>
                <a:lnTo>
                  <a:pt x="2162" y="1956"/>
                </a:lnTo>
                <a:lnTo>
                  <a:pt x="1441" y="1956"/>
                </a:lnTo>
                <a:lnTo>
                  <a:pt x="721" y="1956"/>
                </a:lnTo>
                <a:lnTo>
                  <a:pt x="0" y="1956"/>
                </a:lnTo>
                <a:close/>
                <a:moveTo>
                  <a:pt x="0" y="1923"/>
                </a:moveTo>
                <a:lnTo>
                  <a:pt x="0" y="1906"/>
                </a:lnTo>
                <a:lnTo>
                  <a:pt x="721" y="1906"/>
                </a:lnTo>
                <a:lnTo>
                  <a:pt x="1441" y="1906"/>
                </a:lnTo>
                <a:lnTo>
                  <a:pt x="2162" y="1906"/>
                </a:lnTo>
                <a:lnTo>
                  <a:pt x="2882" y="1906"/>
                </a:lnTo>
                <a:lnTo>
                  <a:pt x="3603" y="1906"/>
                </a:lnTo>
                <a:lnTo>
                  <a:pt x="4323" y="1906"/>
                </a:lnTo>
                <a:lnTo>
                  <a:pt x="5044" y="1906"/>
                </a:lnTo>
                <a:lnTo>
                  <a:pt x="5764" y="1906"/>
                </a:lnTo>
                <a:lnTo>
                  <a:pt x="5764" y="1923"/>
                </a:lnTo>
                <a:lnTo>
                  <a:pt x="5044" y="1923"/>
                </a:lnTo>
                <a:lnTo>
                  <a:pt x="4323" y="1923"/>
                </a:lnTo>
                <a:lnTo>
                  <a:pt x="3603" y="1923"/>
                </a:lnTo>
                <a:lnTo>
                  <a:pt x="2882" y="1923"/>
                </a:lnTo>
                <a:lnTo>
                  <a:pt x="2162" y="1923"/>
                </a:lnTo>
                <a:lnTo>
                  <a:pt x="1441" y="1923"/>
                </a:lnTo>
                <a:lnTo>
                  <a:pt x="721" y="1923"/>
                </a:lnTo>
                <a:lnTo>
                  <a:pt x="0" y="1923"/>
                </a:lnTo>
                <a:close/>
                <a:moveTo>
                  <a:pt x="0" y="1890"/>
                </a:moveTo>
                <a:lnTo>
                  <a:pt x="0" y="1873"/>
                </a:lnTo>
                <a:lnTo>
                  <a:pt x="721" y="1873"/>
                </a:lnTo>
                <a:lnTo>
                  <a:pt x="1441" y="1873"/>
                </a:lnTo>
                <a:lnTo>
                  <a:pt x="2162" y="1873"/>
                </a:lnTo>
                <a:lnTo>
                  <a:pt x="2882" y="1873"/>
                </a:lnTo>
                <a:lnTo>
                  <a:pt x="3603" y="1873"/>
                </a:lnTo>
                <a:lnTo>
                  <a:pt x="4323" y="1873"/>
                </a:lnTo>
                <a:lnTo>
                  <a:pt x="5044" y="1873"/>
                </a:lnTo>
                <a:lnTo>
                  <a:pt x="5764" y="1873"/>
                </a:lnTo>
                <a:lnTo>
                  <a:pt x="5764" y="1890"/>
                </a:lnTo>
                <a:lnTo>
                  <a:pt x="5044" y="1890"/>
                </a:lnTo>
                <a:lnTo>
                  <a:pt x="4323" y="1890"/>
                </a:lnTo>
                <a:lnTo>
                  <a:pt x="3603" y="1890"/>
                </a:lnTo>
                <a:lnTo>
                  <a:pt x="2882" y="1890"/>
                </a:lnTo>
                <a:lnTo>
                  <a:pt x="2162" y="1890"/>
                </a:lnTo>
                <a:lnTo>
                  <a:pt x="1441" y="1890"/>
                </a:lnTo>
                <a:lnTo>
                  <a:pt x="721" y="1890"/>
                </a:lnTo>
                <a:lnTo>
                  <a:pt x="0" y="1890"/>
                </a:lnTo>
                <a:close/>
                <a:moveTo>
                  <a:pt x="0" y="1857"/>
                </a:moveTo>
                <a:lnTo>
                  <a:pt x="0" y="1841"/>
                </a:lnTo>
                <a:lnTo>
                  <a:pt x="721" y="1841"/>
                </a:lnTo>
                <a:lnTo>
                  <a:pt x="1441" y="1841"/>
                </a:lnTo>
                <a:lnTo>
                  <a:pt x="2162" y="1841"/>
                </a:lnTo>
                <a:lnTo>
                  <a:pt x="2882" y="1841"/>
                </a:lnTo>
                <a:lnTo>
                  <a:pt x="3603" y="1841"/>
                </a:lnTo>
                <a:lnTo>
                  <a:pt x="4323" y="1841"/>
                </a:lnTo>
                <a:lnTo>
                  <a:pt x="5044" y="1841"/>
                </a:lnTo>
                <a:lnTo>
                  <a:pt x="5764" y="1841"/>
                </a:lnTo>
                <a:lnTo>
                  <a:pt x="5764" y="1857"/>
                </a:lnTo>
                <a:lnTo>
                  <a:pt x="5044" y="1857"/>
                </a:lnTo>
                <a:lnTo>
                  <a:pt x="4323" y="1857"/>
                </a:lnTo>
                <a:lnTo>
                  <a:pt x="3603" y="1857"/>
                </a:lnTo>
                <a:lnTo>
                  <a:pt x="2882" y="1857"/>
                </a:lnTo>
                <a:lnTo>
                  <a:pt x="2162" y="1857"/>
                </a:lnTo>
                <a:lnTo>
                  <a:pt x="1441" y="1857"/>
                </a:lnTo>
                <a:lnTo>
                  <a:pt x="721" y="1857"/>
                </a:lnTo>
                <a:lnTo>
                  <a:pt x="0" y="1857"/>
                </a:lnTo>
                <a:close/>
                <a:moveTo>
                  <a:pt x="0" y="1824"/>
                </a:moveTo>
                <a:lnTo>
                  <a:pt x="0" y="1808"/>
                </a:lnTo>
                <a:lnTo>
                  <a:pt x="721" y="1808"/>
                </a:lnTo>
                <a:lnTo>
                  <a:pt x="1441" y="1808"/>
                </a:lnTo>
                <a:lnTo>
                  <a:pt x="2162" y="1808"/>
                </a:lnTo>
                <a:lnTo>
                  <a:pt x="2882" y="1808"/>
                </a:lnTo>
                <a:lnTo>
                  <a:pt x="3603" y="1808"/>
                </a:lnTo>
                <a:lnTo>
                  <a:pt x="4323" y="1808"/>
                </a:lnTo>
                <a:lnTo>
                  <a:pt x="5044" y="1808"/>
                </a:lnTo>
                <a:lnTo>
                  <a:pt x="5764" y="1808"/>
                </a:lnTo>
                <a:lnTo>
                  <a:pt x="5764" y="1824"/>
                </a:lnTo>
                <a:lnTo>
                  <a:pt x="5044" y="1824"/>
                </a:lnTo>
                <a:lnTo>
                  <a:pt x="4323" y="1824"/>
                </a:lnTo>
                <a:lnTo>
                  <a:pt x="3603" y="1824"/>
                </a:lnTo>
                <a:lnTo>
                  <a:pt x="2882" y="1824"/>
                </a:lnTo>
                <a:lnTo>
                  <a:pt x="2162" y="1824"/>
                </a:lnTo>
                <a:lnTo>
                  <a:pt x="1441" y="1824"/>
                </a:lnTo>
                <a:lnTo>
                  <a:pt x="721" y="1824"/>
                </a:lnTo>
                <a:lnTo>
                  <a:pt x="0" y="1824"/>
                </a:lnTo>
                <a:close/>
                <a:moveTo>
                  <a:pt x="0" y="1792"/>
                </a:moveTo>
                <a:lnTo>
                  <a:pt x="0" y="1775"/>
                </a:lnTo>
                <a:lnTo>
                  <a:pt x="721" y="1775"/>
                </a:lnTo>
                <a:lnTo>
                  <a:pt x="1441" y="1775"/>
                </a:lnTo>
                <a:lnTo>
                  <a:pt x="2162" y="1775"/>
                </a:lnTo>
                <a:lnTo>
                  <a:pt x="2882" y="1775"/>
                </a:lnTo>
                <a:lnTo>
                  <a:pt x="3603" y="1775"/>
                </a:lnTo>
                <a:lnTo>
                  <a:pt x="4323" y="1775"/>
                </a:lnTo>
                <a:lnTo>
                  <a:pt x="5044" y="1775"/>
                </a:lnTo>
                <a:lnTo>
                  <a:pt x="5764" y="1775"/>
                </a:lnTo>
                <a:lnTo>
                  <a:pt x="5764" y="1792"/>
                </a:lnTo>
                <a:lnTo>
                  <a:pt x="5044" y="1792"/>
                </a:lnTo>
                <a:lnTo>
                  <a:pt x="4323" y="1792"/>
                </a:lnTo>
                <a:lnTo>
                  <a:pt x="3603" y="1792"/>
                </a:lnTo>
                <a:lnTo>
                  <a:pt x="2882" y="1792"/>
                </a:lnTo>
                <a:lnTo>
                  <a:pt x="2162" y="1792"/>
                </a:lnTo>
                <a:lnTo>
                  <a:pt x="1441" y="1792"/>
                </a:lnTo>
                <a:lnTo>
                  <a:pt x="721" y="1792"/>
                </a:lnTo>
                <a:lnTo>
                  <a:pt x="0" y="1792"/>
                </a:lnTo>
                <a:close/>
                <a:moveTo>
                  <a:pt x="0" y="1759"/>
                </a:moveTo>
                <a:lnTo>
                  <a:pt x="0" y="1742"/>
                </a:lnTo>
                <a:lnTo>
                  <a:pt x="721" y="1742"/>
                </a:lnTo>
                <a:lnTo>
                  <a:pt x="1441" y="1742"/>
                </a:lnTo>
                <a:lnTo>
                  <a:pt x="2162" y="1742"/>
                </a:lnTo>
                <a:lnTo>
                  <a:pt x="2882" y="1742"/>
                </a:lnTo>
                <a:lnTo>
                  <a:pt x="3603" y="1742"/>
                </a:lnTo>
                <a:lnTo>
                  <a:pt x="4323" y="1742"/>
                </a:lnTo>
                <a:lnTo>
                  <a:pt x="5044" y="1742"/>
                </a:lnTo>
                <a:lnTo>
                  <a:pt x="5764" y="1742"/>
                </a:lnTo>
                <a:lnTo>
                  <a:pt x="5764" y="1759"/>
                </a:lnTo>
                <a:lnTo>
                  <a:pt x="5044" y="1759"/>
                </a:lnTo>
                <a:lnTo>
                  <a:pt x="4323" y="1759"/>
                </a:lnTo>
                <a:lnTo>
                  <a:pt x="3603" y="1759"/>
                </a:lnTo>
                <a:lnTo>
                  <a:pt x="2882" y="1759"/>
                </a:lnTo>
                <a:lnTo>
                  <a:pt x="2162" y="1759"/>
                </a:lnTo>
                <a:lnTo>
                  <a:pt x="1441" y="1759"/>
                </a:lnTo>
                <a:lnTo>
                  <a:pt x="721" y="1759"/>
                </a:lnTo>
                <a:lnTo>
                  <a:pt x="0" y="1759"/>
                </a:lnTo>
                <a:close/>
                <a:moveTo>
                  <a:pt x="0" y="1726"/>
                </a:moveTo>
                <a:lnTo>
                  <a:pt x="0" y="1709"/>
                </a:lnTo>
                <a:lnTo>
                  <a:pt x="721" y="1709"/>
                </a:lnTo>
                <a:lnTo>
                  <a:pt x="1441" y="1709"/>
                </a:lnTo>
                <a:lnTo>
                  <a:pt x="2162" y="1709"/>
                </a:lnTo>
                <a:lnTo>
                  <a:pt x="2882" y="1709"/>
                </a:lnTo>
                <a:lnTo>
                  <a:pt x="3603" y="1709"/>
                </a:lnTo>
                <a:lnTo>
                  <a:pt x="4323" y="1709"/>
                </a:lnTo>
                <a:lnTo>
                  <a:pt x="5044" y="1709"/>
                </a:lnTo>
                <a:lnTo>
                  <a:pt x="5764" y="1709"/>
                </a:lnTo>
                <a:lnTo>
                  <a:pt x="5764" y="1726"/>
                </a:lnTo>
                <a:lnTo>
                  <a:pt x="5044" y="1726"/>
                </a:lnTo>
                <a:lnTo>
                  <a:pt x="4323" y="1726"/>
                </a:lnTo>
                <a:lnTo>
                  <a:pt x="3603" y="1726"/>
                </a:lnTo>
                <a:lnTo>
                  <a:pt x="2882" y="1726"/>
                </a:lnTo>
                <a:lnTo>
                  <a:pt x="2162" y="1726"/>
                </a:lnTo>
                <a:lnTo>
                  <a:pt x="1441" y="1726"/>
                </a:lnTo>
                <a:lnTo>
                  <a:pt x="721" y="1726"/>
                </a:lnTo>
                <a:lnTo>
                  <a:pt x="0" y="1726"/>
                </a:lnTo>
                <a:close/>
                <a:moveTo>
                  <a:pt x="0" y="1693"/>
                </a:moveTo>
                <a:lnTo>
                  <a:pt x="0" y="1676"/>
                </a:lnTo>
                <a:lnTo>
                  <a:pt x="721" y="1676"/>
                </a:lnTo>
                <a:lnTo>
                  <a:pt x="1441" y="1676"/>
                </a:lnTo>
                <a:lnTo>
                  <a:pt x="2162" y="1676"/>
                </a:lnTo>
                <a:lnTo>
                  <a:pt x="2882" y="1676"/>
                </a:lnTo>
                <a:lnTo>
                  <a:pt x="3603" y="1676"/>
                </a:lnTo>
                <a:lnTo>
                  <a:pt x="4323" y="1676"/>
                </a:lnTo>
                <a:lnTo>
                  <a:pt x="5044" y="1676"/>
                </a:lnTo>
                <a:lnTo>
                  <a:pt x="5764" y="1676"/>
                </a:lnTo>
                <a:lnTo>
                  <a:pt x="5764" y="1693"/>
                </a:lnTo>
                <a:lnTo>
                  <a:pt x="5044" y="1693"/>
                </a:lnTo>
                <a:lnTo>
                  <a:pt x="4323" y="1693"/>
                </a:lnTo>
                <a:lnTo>
                  <a:pt x="3603" y="1693"/>
                </a:lnTo>
                <a:lnTo>
                  <a:pt x="2882" y="1693"/>
                </a:lnTo>
                <a:lnTo>
                  <a:pt x="2162" y="1693"/>
                </a:lnTo>
                <a:lnTo>
                  <a:pt x="1441" y="1693"/>
                </a:lnTo>
                <a:lnTo>
                  <a:pt x="721" y="1693"/>
                </a:lnTo>
                <a:lnTo>
                  <a:pt x="0" y="1693"/>
                </a:lnTo>
                <a:close/>
                <a:moveTo>
                  <a:pt x="0" y="1660"/>
                </a:moveTo>
                <a:lnTo>
                  <a:pt x="0" y="1643"/>
                </a:lnTo>
                <a:lnTo>
                  <a:pt x="721" y="1643"/>
                </a:lnTo>
                <a:lnTo>
                  <a:pt x="1441" y="1643"/>
                </a:lnTo>
                <a:lnTo>
                  <a:pt x="2162" y="1643"/>
                </a:lnTo>
                <a:lnTo>
                  <a:pt x="2882" y="1643"/>
                </a:lnTo>
                <a:lnTo>
                  <a:pt x="3603" y="1643"/>
                </a:lnTo>
                <a:lnTo>
                  <a:pt x="4323" y="1643"/>
                </a:lnTo>
                <a:lnTo>
                  <a:pt x="5044" y="1643"/>
                </a:lnTo>
                <a:lnTo>
                  <a:pt x="5764" y="1643"/>
                </a:lnTo>
                <a:lnTo>
                  <a:pt x="5764" y="1660"/>
                </a:lnTo>
                <a:lnTo>
                  <a:pt x="5044" y="1660"/>
                </a:lnTo>
                <a:lnTo>
                  <a:pt x="4323" y="1660"/>
                </a:lnTo>
                <a:lnTo>
                  <a:pt x="3603" y="1660"/>
                </a:lnTo>
                <a:lnTo>
                  <a:pt x="2882" y="1660"/>
                </a:lnTo>
                <a:lnTo>
                  <a:pt x="2162" y="1660"/>
                </a:lnTo>
                <a:lnTo>
                  <a:pt x="1441" y="1660"/>
                </a:lnTo>
                <a:lnTo>
                  <a:pt x="721" y="1660"/>
                </a:lnTo>
                <a:lnTo>
                  <a:pt x="0" y="1660"/>
                </a:lnTo>
                <a:close/>
                <a:moveTo>
                  <a:pt x="0" y="1627"/>
                </a:moveTo>
                <a:lnTo>
                  <a:pt x="0" y="1611"/>
                </a:lnTo>
                <a:lnTo>
                  <a:pt x="721" y="1611"/>
                </a:lnTo>
                <a:lnTo>
                  <a:pt x="1441" y="1611"/>
                </a:lnTo>
                <a:lnTo>
                  <a:pt x="2162" y="1611"/>
                </a:lnTo>
                <a:lnTo>
                  <a:pt x="2882" y="1611"/>
                </a:lnTo>
                <a:lnTo>
                  <a:pt x="3603" y="1611"/>
                </a:lnTo>
                <a:lnTo>
                  <a:pt x="4323" y="1611"/>
                </a:lnTo>
                <a:lnTo>
                  <a:pt x="5044" y="1611"/>
                </a:lnTo>
                <a:lnTo>
                  <a:pt x="5764" y="1611"/>
                </a:lnTo>
                <a:lnTo>
                  <a:pt x="5764" y="1627"/>
                </a:lnTo>
                <a:lnTo>
                  <a:pt x="5044" y="1627"/>
                </a:lnTo>
                <a:lnTo>
                  <a:pt x="4323" y="1627"/>
                </a:lnTo>
                <a:lnTo>
                  <a:pt x="3603" y="1627"/>
                </a:lnTo>
                <a:lnTo>
                  <a:pt x="2882" y="1627"/>
                </a:lnTo>
                <a:lnTo>
                  <a:pt x="2162" y="1627"/>
                </a:lnTo>
                <a:lnTo>
                  <a:pt x="1441" y="1627"/>
                </a:lnTo>
                <a:lnTo>
                  <a:pt x="721" y="1627"/>
                </a:lnTo>
                <a:lnTo>
                  <a:pt x="0" y="1627"/>
                </a:lnTo>
                <a:close/>
                <a:moveTo>
                  <a:pt x="0" y="1595"/>
                </a:moveTo>
                <a:lnTo>
                  <a:pt x="0" y="1578"/>
                </a:lnTo>
                <a:lnTo>
                  <a:pt x="721" y="1578"/>
                </a:lnTo>
                <a:lnTo>
                  <a:pt x="1441" y="1578"/>
                </a:lnTo>
                <a:lnTo>
                  <a:pt x="2162" y="1578"/>
                </a:lnTo>
                <a:lnTo>
                  <a:pt x="2882" y="1578"/>
                </a:lnTo>
                <a:lnTo>
                  <a:pt x="3603" y="1578"/>
                </a:lnTo>
                <a:lnTo>
                  <a:pt x="4323" y="1578"/>
                </a:lnTo>
                <a:lnTo>
                  <a:pt x="5044" y="1578"/>
                </a:lnTo>
                <a:lnTo>
                  <a:pt x="5764" y="1578"/>
                </a:lnTo>
                <a:lnTo>
                  <a:pt x="5764" y="1595"/>
                </a:lnTo>
                <a:lnTo>
                  <a:pt x="5044" y="1595"/>
                </a:lnTo>
                <a:lnTo>
                  <a:pt x="4323" y="1595"/>
                </a:lnTo>
                <a:lnTo>
                  <a:pt x="3603" y="1595"/>
                </a:lnTo>
                <a:lnTo>
                  <a:pt x="2882" y="1595"/>
                </a:lnTo>
                <a:lnTo>
                  <a:pt x="2162" y="1595"/>
                </a:lnTo>
                <a:lnTo>
                  <a:pt x="1441" y="1595"/>
                </a:lnTo>
                <a:lnTo>
                  <a:pt x="721" y="1595"/>
                </a:lnTo>
                <a:lnTo>
                  <a:pt x="0" y="1595"/>
                </a:lnTo>
                <a:close/>
                <a:moveTo>
                  <a:pt x="0" y="1562"/>
                </a:moveTo>
                <a:lnTo>
                  <a:pt x="0" y="1545"/>
                </a:lnTo>
                <a:lnTo>
                  <a:pt x="721" y="1545"/>
                </a:lnTo>
                <a:lnTo>
                  <a:pt x="1441" y="1545"/>
                </a:lnTo>
                <a:lnTo>
                  <a:pt x="2162" y="1545"/>
                </a:lnTo>
                <a:lnTo>
                  <a:pt x="2882" y="1545"/>
                </a:lnTo>
                <a:lnTo>
                  <a:pt x="3603" y="1545"/>
                </a:lnTo>
                <a:lnTo>
                  <a:pt x="4323" y="1545"/>
                </a:lnTo>
                <a:lnTo>
                  <a:pt x="5044" y="1545"/>
                </a:lnTo>
                <a:lnTo>
                  <a:pt x="5764" y="1545"/>
                </a:lnTo>
                <a:lnTo>
                  <a:pt x="5764" y="1562"/>
                </a:lnTo>
                <a:lnTo>
                  <a:pt x="5044" y="1562"/>
                </a:lnTo>
                <a:lnTo>
                  <a:pt x="4323" y="1562"/>
                </a:lnTo>
                <a:lnTo>
                  <a:pt x="3603" y="1562"/>
                </a:lnTo>
                <a:lnTo>
                  <a:pt x="2882" y="1562"/>
                </a:lnTo>
                <a:lnTo>
                  <a:pt x="2162" y="1562"/>
                </a:lnTo>
                <a:lnTo>
                  <a:pt x="1441" y="1562"/>
                </a:lnTo>
                <a:lnTo>
                  <a:pt x="721" y="1562"/>
                </a:lnTo>
                <a:lnTo>
                  <a:pt x="0" y="1562"/>
                </a:lnTo>
                <a:close/>
                <a:moveTo>
                  <a:pt x="0" y="1529"/>
                </a:moveTo>
                <a:lnTo>
                  <a:pt x="0" y="1512"/>
                </a:lnTo>
                <a:lnTo>
                  <a:pt x="721" y="1512"/>
                </a:lnTo>
                <a:lnTo>
                  <a:pt x="1441" y="1512"/>
                </a:lnTo>
                <a:lnTo>
                  <a:pt x="2162" y="1512"/>
                </a:lnTo>
                <a:lnTo>
                  <a:pt x="2882" y="1512"/>
                </a:lnTo>
                <a:lnTo>
                  <a:pt x="3603" y="1512"/>
                </a:lnTo>
                <a:lnTo>
                  <a:pt x="4323" y="1512"/>
                </a:lnTo>
                <a:lnTo>
                  <a:pt x="5044" y="1512"/>
                </a:lnTo>
                <a:lnTo>
                  <a:pt x="5764" y="1512"/>
                </a:lnTo>
                <a:lnTo>
                  <a:pt x="5764" y="1529"/>
                </a:lnTo>
                <a:lnTo>
                  <a:pt x="5044" y="1529"/>
                </a:lnTo>
                <a:lnTo>
                  <a:pt x="4323" y="1529"/>
                </a:lnTo>
                <a:lnTo>
                  <a:pt x="3603" y="1529"/>
                </a:lnTo>
                <a:lnTo>
                  <a:pt x="2882" y="1529"/>
                </a:lnTo>
                <a:lnTo>
                  <a:pt x="2162" y="1529"/>
                </a:lnTo>
                <a:lnTo>
                  <a:pt x="1441" y="1529"/>
                </a:lnTo>
                <a:lnTo>
                  <a:pt x="721" y="1529"/>
                </a:lnTo>
                <a:lnTo>
                  <a:pt x="0" y="1529"/>
                </a:lnTo>
                <a:close/>
                <a:moveTo>
                  <a:pt x="0" y="1496"/>
                </a:moveTo>
                <a:lnTo>
                  <a:pt x="0" y="1479"/>
                </a:lnTo>
                <a:lnTo>
                  <a:pt x="721" y="1479"/>
                </a:lnTo>
                <a:lnTo>
                  <a:pt x="1441" y="1479"/>
                </a:lnTo>
                <a:lnTo>
                  <a:pt x="2162" y="1479"/>
                </a:lnTo>
                <a:lnTo>
                  <a:pt x="2882" y="1479"/>
                </a:lnTo>
                <a:lnTo>
                  <a:pt x="3603" y="1479"/>
                </a:lnTo>
                <a:lnTo>
                  <a:pt x="4323" y="1479"/>
                </a:lnTo>
                <a:lnTo>
                  <a:pt x="5044" y="1479"/>
                </a:lnTo>
                <a:lnTo>
                  <a:pt x="5764" y="1479"/>
                </a:lnTo>
                <a:lnTo>
                  <a:pt x="5764" y="1496"/>
                </a:lnTo>
                <a:lnTo>
                  <a:pt x="5044" y="1496"/>
                </a:lnTo>
                <a:lnTo>
                  <a:pt x="4323" y="1496"/>
                </a:lnTo>
                <a:lnTo>
                  <a:pt x="3603" y="1496"/>
                </a:lnTo>
                <a:lnTo>
                  <a:pt x="2882" y="1496"/>
                </a:lnTo>
                <a:lnTo>
                  <a:pt x="2162" y="1496"/>
                </a:lnTo>
                <a:lnTo>
                  <a:pt x="1441" y="1496"/>
                </a:lnTo>
                <a:lnTo>
                  <a:pt x="721" y="1496"/>
                </a:lnTo>
                <a:lnTo>
                  <a:pt x="0" y="1496"/>
                </a:lnTo>
                <a:close/>
                <a:moveTo>
                  <a:pt x="0" y="1463"/>
                </a:moveTo>
                <a:lnTo>
                  <a:pt x="0" y="1446"/>
                </a:lnTo>
                <a:lnTo>
                  <a:pt x="721" y="1446"/>
                </a:lnTo>
                <a:lnTo>
                  <a:pt x="1441" y="1446"/>
                </a:lnTo>
                <a:lnTo>
                  <a:pt x="2162" y="1446"/>
                </a:lnTo>
                <a:lnTo>
                  <a:pt x="2882" y="1446"/>
                </a:lnTo>
                <a:lnTo>
                  <a:pt x="3603" y="1446"/>
                </a:lnTo>
                <a:lnTo>
                  <a:pt x="4323" y="1446"/>
                </a:lnTo>
                <a:lnTo>
                  <a:pt x="5044" y="1446"/>
                </a:lnTo>
                <a:lnTo>
                  <a:pt x="5764" y="1446"/>
                </a:lnTo>
                <a:lnTo>
                  <a:pt x="5764" y="1463"/>
                </a:lnTo>
                <a:lnTo>
                  <a:pt x="5044" y="1463"/>
                </a:lnTo>
                <a:lnTo>
                  <a:pt x="4323" y="1463"/>
                </a:lnTo>
                <a:lnTo>
                  <a:pt x="3603" y="1463"/>
                </a:lnTo>
                <a:lnTo>
                  <a:pt x="2882" y="1463"/>
                </a:lnTo>
                <a:lnTo>
                  <a:pt x="2162" y="1463"/>
                </a:lnTo>
                <a:lnTo>
                  <a:pt x="1441" y="1463"/>
                </a:lnTo>
                <a:lnTo>
                  <a:pt x="721" y="1463"/>
                </a:lnTo>
                <a:lnTo>
                  <a:pt x="0" y="1463"/>
                </a:lnTo>
                <a:close/>
                <a:moveTo>
                  <a:pt x="0" y="1430"/>
                </a:moveTo>
                <a:lnTo>
                  <a:pt x="0" y="1414"/>
                </a:lnTo>
                <a:lnTo>
                  <a:pt x="721" y="1414"/>
                </a:lnTo>
                <a:lnTo>
                  <a:pt x="1441" y="1414"/>
                </a:lnTo>
                <a:lnTo>
                  <a:pt x="2162" y="1414"/>
                </a:lnTo>
                <a:lnTo>
                  <a:pt x="2882" y="1414"/>
                </a:lnTo>
                <a:lnTo>
                  <a:pt x="3603" y="1414"/>
                </a:lnTo>
                <a:lnTo>
                  <a:pt x="4323" y="1414"/>
                </a:lnTo>
                <a:lnTo>
                  <a:pt x="5044" y="1414"/>
                </a:lnTo>
                <a:lnTo>
                  <a:pt x="5764" y="1414"/>
                </a:lnTo>
                <a:lnTo>
                  <a:pt x="5764" y="1430"/>
                </a:lnTo>
                <a:lnTo>
                  <a:pt x="5044" y="1430"/>
                </a:lnTo>
                <a:lnTo>
                  <a:pt x="4323" y="1430"/>
                </a:lnTo>
                <a:lnTo>
                  <a:pt x="3603" y="1430"/>
                </a:lnTo>
                <a:lnTo>
                  <a:pt x="2882" y="1430"/>
                </a:lnTo>
                <a:lnTo>
                  <a:pt x="2162" y="1430"/>
                </a:lnTo>
                <a:lnTo>
                  <a:pt x="1441" y="1430"/>
                </a:lnTo>
                <a:lnTo>
                  <a:pt x="721" y="1430"/>
                </a:lnTo>
                <a:lnTo>
                  <a:pt x="0" y="1430"/>
                </a:lnTo>
                <a:close/>
                <a:moveTo>
                  <a:pt x="0" y="1397"/>
                </a:moveTo>
                <a:lnTo>
                  <a:pt x="0" y="1381"/>
                </a:lnTo>
                <a:lnTo>
                  <a:pt x="721" y="1381"/>
                </a:lnTo>
                <a:lnTo>
                  <a:pt x="1441" y="1381"/>
                </a:lnTo>
                <a:lnTo>
                  <a:pt x="2162" y="1381"/>
                </a:lnTo>
                <a:lnTo>
                  <a:pt x="2882" y="1381"/>
                </a:lnTo>
                <a:lnTo>
                  <a:pt x="3603" y="1381"/>
                </a:lnTo>
                <a:lnTo>
                  <a:pt x="4323" y="1381"/>
                </a:lnTo>
                <a:lnTo>
                  <a:pt x="5044" y="1381"/>
                </a:lnTo>
                <a:lnTo>
                  <a:pt x="5764" y="1381"/>
                </a:lnTo>
                <a:lnTo>
                  <a:pt x="5764" y="1397"/>
                </a:lnTo>
                <a:lnTo>
                  <a:pt x="5044" y="1397"/>
                </a:lnTo>
                <a:lnTo>
                  <a:pt x="4323" y="1397"/>
                </a:lnTo>
                <a:lnTo>
                  <a:pt x="3603" y="1397"/>
                </a:lnTo>
                <a:lnTo>
                  <a:pt x="2882" y="1397"/>
                </a:lnTo>
                <a:lnTo>
                  <a:pt x="2162" y="1397"/>
                </a:lnTo>
                <a:lnTo>
                  <a:pt x="1441" y="1397"/>
                </a:lnTo>
                <a:lnTo>
                  <a:pt x="721" y="1397"/>
                </a:lnTo>
                <a:lnTo>
                  <a:pt x="0" y="1397"/>
                </a:lnTo>
                <a:close/>
                <a:moveTo>
                  <a:pt x="0" y="1365"/>
                </a:moveTo>
                <a:lnTo>
                  <a:pt x="0" y="1348"/>
                </a:lnTo>
                <a:lnTo>
                  <a:pt x="721" y="1348"/>
                </a:lnTo>
                <a:lnTo>
                  <a:pt x="1441" y="1348"/>
                </a:lnTo>
                <a:lnTo>
                  <a:pt x="2162" y="1348"/>
                </a:lnTo>
                <a:lnTo>
                  <a:pt x="2882" y="1348"/>
                </a:lnTo>
                <a:lnTo>
                  <a:pt x="3603" y="1348"/>
                </a:lnTo>
                <a:lnTo>
                  <a:pt x="4323" y="1348"/>
                </a:lnTo>
                <a:lnTo>
                  <a:pt x="5044" y="1348"/>
                </a:lnTo>
                <a:lnTo>
                  <a:pt x="5764" y="1348"/>
                </a:lnTo>
                <a:lnTo>
                  <a:pt x="5764" y="1365"/>
                </a:lnTo>
                <a:lnTo>
                  <a:pt x="5044" y="1365"/>
                </a:lnTo>
                <a:lnTo>
                  <a:pt x="4323" y="1365"/>
                </a:lnTo>
                <a:lnTo>
                  <a:pt x="3603" y="1365"/>
                </a:lnTo>
                <a:lnTo>
                  <a:pt x="2882" y="1365"/>
                </a:lnTo>
                <a:lnTo>
                  <a:pt x="2162" y="1365"/>
                </a:lnTo>
                <a:lnTo>
                  <a:pt x="1441" y="1365"/>
                </a:lnTo>
                <a:lnTo>
                  <a:pt x="721" y="1365"/>
                </a:lnTo>
                <a:lnTo>
                  <a:pt x="0" y="1365"/>
                </a:lnTo>
                <a:close/>
                <a:moveTo>
                  <a:pt x="0" y="1332"/>
                </a:moveTo>
                <a:lnTo>
                  <a:pt x="0" y="1315"/>
                </a:lnTo>
                <a:lnTo>
                  <a:pt x="721" y="1315"/>
                </a:lnTo>
                <a:lnTo>
                  <a:pt x="1441" y="1315"/>
                </a:lnTo>
                <a:lnTo>
                  <a:pt x="2162" y="1315"/>
                </a:lnTo>
                <a:lnTo>
                  <a:pt x="2882" y="1315"/>
                </a:lnTo>
                <a:lnTo>
                  <a:pt x="3603" y="1315"/>
                </a:lnTo>
                <a:lnTo>
                  <a:pt x="4323" y="1315"/>
                </a:lnTo>
                <a:lnTo>
                  <a:pt x="5044" y="1315"/>
                </a:lnTo>
                <a:lnTo>
                  <a:pt x="5764" y="1315"/>
                </a:lnTo>
                <a:lnTo>
                  <a:pt x="5764" y="1332"/>
                </a:lnTo>
                <a:lnTo>
                  <a:pt x="5044" y="1332"/>
                </a:lnTo>
                <a:lnTo>
                  <a:pt x="4323" y="1332"/>
                </a:lnTo>
                <a:lnTo>
                  <a:pt x="3603" y="1332"/>
                </a:lnTo>
                <a:lnTo>
                  <a:pt x="2882" y="1332"/>
                </a:lnTo>
                <a:lnTo>
                  <a:pt x="2162" y="1332"/>
                </a:lnTo>
                <a:lnTo>
                  <a:pt x="1441" y="1332"/>
                </a:lnTo>
                <a:lnTo>
                  <a:pt x="721" y="1332"/>
                </a:lnTo>
                <a:lnTo>
                  <a:pt x="0" y="1332"/>
                </a:lnTo>
                <a:close/>
                <a:moveTo>
                  <a:pt x="0" y="1299"/>
                </a:moveTo>
                <a:lnTo>
                  <a:pt x="0" y="1282"/>
                </a:lnTo>
                <a:lnTo>
                  <a:pt x="721" y="1282"/>
                </a:lnTo>
                <a:lnTo>
                  <a:pt x="1441" y="1282"/>
                </a:lnTo>
                <a:lnTo>
                  <a:pt x="2162" y="1282"/>
                </a:lnTo>
                <a:lnTo>
                  <a:pt x="2882" y="1282"/>
                </a:lnTo>
                <a:lnTo>
                  <a:pt x="3603" y="1282"/>
                </a:lnTo>
                <a:lnTo>
                  <a:pt x="4323" y="1282"/>
                </a:lnTo>
                <a:lnTo>
                  <a:pt x="5044" y="1282"/>
                </a:lnTo>
                <a:lnTo>
                  <a:pt x="5764" y="1282"/>
                </a:lnTo>
                <a:lnTo>
                  <a:pt x="5764" y="1299"/>
                </a:lnTo>
                <a:lnTo>
                  <a:pt x="5044" y="1299"/>
                </a:lnTo>
                <a:lnTo>
                  <a:pt x="4323" y="1299"/>
                </a:lnTo>
                <a:lnTo>
                  <a:pt x="3603" y="1299"/>
                </a:lnTo>
                <a:lnTo>
                  <a:pt x="2882" y="1299"/>
                </a:lnTo>
                <a:lnTo>
                  <a:pt x="2162" y="1299"/>
                </a:lnTo>
                <a:lnTo>
                  <a:pt x="1441" y="1299"/>
                </a:lnTo>
                <a:lnTo>
                  <a:pt x="721" y="1299"/>
                </a:lnTo>
                <a:lnTo>
                  <a:pt x="0" y="1299"/>
                </a:lnTo>
                <a:close/>
                <a:moveTo>
                  <a:pt x="0" y="1266"/>
                </a:moveTo>
                <a:lnTo>
                  <a:pt x="0" y="1249"/>
                </a:lnTo>
                <a:lnTo>
                  <a:pt x="721" y="1249"/>
                </a:lnTo>
                <a:lnTo>
                  <a:pt x="1441" y="1249"/>
                </a:lnTo>
                <a:lnTo>
                  <a:pt x="2162" y="1249"/>
                </a:lnTo>
                <a:lnTo>
                  <a:pt x="2882" y="1249"/>
                </a:lnTo>
                <a:lnTo>
                  <a:pt x="3603" y="1249"/>
                </a:lnTo>
                <a:lnTo>
                  <a:pt x="4323" y="1249"/>
                </a:lnTo>
                <a:lnTo>
                  <a:pt x="5044" y="1249"/>
                </a:lnTo>
                <a:lnTo>
                  <a:pt x="5764" y="1249"/>
                </a:lnTo>
                <a:lnTo>
                  <a:pt x="5764" y="1266"/>
                </a:lnTo>
                <a:lnTo>
                  <a:pt x="5044" y="1266"/>
                </a:lnTo>
                <a:lnTo>
                  <a:pt x="4323" y="1266"/>
                </a:lnTo>
                <a:lnTo>
                  <a:pt x="3603" y="1266"/>
                </a:lnTo>
                <a:lnTo>
                  <a:pt x="2882" y="1266"/>
                </a:lnTo>
                <a:lnTo>
                  <a:pt x="2162" y="1266"/>
                </a:lnTo>
                <a:lnTo>
                  <a:pt x="1441" y="1266"/>
                </a:lnTo>
                <a:lnTo>
                  <a:pt x="721" y="1266"/>
                </a:lnTo>
                <a:lnTo>
                  <a:pt x="0" y="1266"/>
                </a:lnTo>
                <a:close/>
                <a:moveTo>
                  <a:pt x="0" y="1233"/>
                </a:moveTo>
                <a:lnTo>
                  <a:pt x="0" y="1216"/>
                </a:lnTo>
                <a:lnTo>
                  <a:pt x="721" y="1216"/>
                </a:lnTo>
                <a:lnTo>
                  <a:pt x="1441" y="1216"/>
                </a:lnTo>
                <a:lnTo>
                  <a:pt x="2162" y="1216"/>
                </a:lnTo>
                <a:lnTo>
                  <a:pt x="2882" y="1216"/>
                </a:lnTo>
                <a:lnTo>
                  <a:pt x="3603" y="1216"/>
                </a:lnTo>
                <a:lnTo>
                  <a:pt x="4323" y="1216"/>
                </a:lnTo>
                <a:lnTo>
                  <a:pt x="5044" y="1216"/>
                </a:lnTo>
                <a:lnTo>
                  <a:pt x="5764" y="1216"/>
                </a:lnTo>
                <a:lnTo>
                  <a:pt x="5764" y="1233"/>
                </a:lnTo>
                <a:lnTo>
                  <a:pt x="5044" y="1233"/>
                </a:lnTo>
                <a:lnTo>
                  <a:pt x="4323" y="1233"/>
                </a:lnTo>
                <a:lnTo>
                  <a:pt x="3603" y="1233"/>
                </a:lnTo>
                <a:lnTo>
                  <a:pt x="2882" y="1233"/>
                </a:lnTo>
                <a:lnTo>
                  <a:pt x="2162" y="1233"/>
                </a:lnTo>
                <a:lnTo>
                  <a:pt x="1441" y="1233"/>
                </a:lnTo>
                <a:lnTo>
                  <a:pt x="721" y="1233"/>
                </a:lnTo>
                <a:lnTo>
                  <a:pt x="0" y="1233"/>
                </a:lnTo>
                <a:close/>
                <a:moveTo>
                  <a:pt x="0" y="1200"/>
                </a:moveTo>
                <a:lnTo>
                  <a:pt x="0" y="1184"/>
                </a:lnTo>
                <a:lnTo>
                  <a:pt x="721" y="1184"/>
                </a:lnTo>
                <a:lnTo>
                  <a:pt x="1441" y="1184"/>
                </a:lnTo>
                <a:lnTo>
                  <a:pt x="2162" y="1184"/>
                </a:lnTo>
                <a:lnTo>
                  <a:pt x="2882" y="1184"/>
                </a:lnTo>
                <a:lnTo>
                  <a:pt x="3603" y="1184"/>
                </a:lnTo>
                <a:lnTo>
                  <a:pt x="4323" y="1184"/>
                </a:lnTo>
                <a:lnTo>
                  <a:pt x="5044" y="1184"/>
                </a:lnTo>
                <a:lnTo>
                  <a:pt x="5764" y="1184"/>
                </a:lnTo>
                <a:lnTo>
                  <a:pt x="5764" y="1200"/>
                </a:lnTo>
                <a:lnTo>
                  <a:pt x="5044" y="1200"/>
                </a:lnTo>
                <a:lnTo>
                  <a:pt x="4323" y="1200"/>
                </a:lnTo>
                <a:lnTo>
                  <a:pt x="3603" y="1200"/>
                </a:lnTo>
                <a:lnTo>
                  <a:pt x="2882" y="1200"/>
                </a:lnTo>
                <a:lnTo>
                  <a:pt x="2162" y="1200"/>
                </a:lnTo>
                <a:lnTo>
                  <a:pt x="1441" y="1200"/>
                </a:lnTo>
                <a:lnTo>
                  <a:pt x="721" y="1200"/>
                </a:lnTo>
                <a:lnTo>
                  <a:pt x="0" y="1200"/>
                </a:lnTo>
                <a:close/>
                <a:moveTo>
                  <a:pt x="0" y="1168"/>
                </a:moveTo>
                <a:lnTo>
                  <a:pt x="0" y="1151"/>
                </a:lnTo>
                <a:lnTo>
                  <a:pt x="721" y="1151"/>
                </a:lnTo>
                <a:lnTo>
                  <a:pt x="1441" y="1151"/>
                </a:lnTo>
                <a:lnTo>
                  <a:pt x="2162" y="1151"/>
                </a:lnTo>
                <a:lnTo>
                  <a:pt x="2882" y="1151"/>
                </a:lnTo>
                <a:lnTo>
                  <a:pt x="3603" y="1151"/>
                </a:lnTo>
                <a:lnTo>
                  <a:pt x="4323" y="1151"/>
                </a:lnTo>
                <a:lnTo>
                  <a:pt x="5044" y="1151"/>
                </a:lnTo>
                <a:lnTo>
                  <a:pt x="5764" y="1151"/>
                </a:lnTo>
                <a:lnTo>
                  <a:pt x="5764" y="1168"/>
                </a:lnTo>
                <a:lnTo>
                  <a:pt x="5044" y="1168"/>
                </a:lnTo>
                <a:lnTo>
                  <a:pt x="4323" y="1168"/>
                </a:lnTo>
                <a:lnTo>
                  <a:pt x="3603" y="1168"/>
                </a:lnTo>
                <a:lnTo>
                  <a:pt x="2882" y="1168"/>
                </a:lnTo>
                <a:lnTo>
                  <a:pt x="2162" y="1168"/>
                </a:lnTo>
                <a:lnTo>
                  <a:pt x="1441" y="1168"/>
                </a:lnTo>
                <a:lnTo>
                  <a:pt x="721" y="1168"/>
                </a:lnTo>
                <a:lnTo>
                  <a:pt x="0" y="1168"/>
                </a:lnTo>
                <a:close/>
                <a:moveTo>
                  <a:pt x="0" y="1135"/>
                </a:moveTo>
                <a:lnTo>
                  <a:pt x="0" y="1118"/>
                </a:lnTo>
                <a:lnTo>
                  <a:pt x="721" y="1118"/>
                </a:lnTo>
                <a:lnTo>
                  <a:pt x="1441" y="1118"/>
                </a:lnTo>
                <a:lnTo>
                  <a:pt x="2162" y="1118"/>
                </a:lnTo>
                <a:lnTo>
                  <a:pt x="2882" y="1118"/>
                </a:lnTo>
                <a:lnTo>
                  <a:pt x="3603" y="1118"/>
                </a:lnTo>
                <a:lnTo>
                  <a:pt x="4323" y="1118"/>
                </a:lnTo>
                <a:lnTo>
                  <a:pt x="5044" y="1118"/>
                </a:lnTo>
                <a:lnTo>
                  <a:pt x="5764" y="1118"/>
                </a:lnTo>
                <a:lnTo>
                  <a:pt x="5764" y="1135"/>
                </a:lnTo>
                <a:lnTo>
                  <a:pt x="5044" y="1135"/>
                </a:lnTo>
                <a:lnTo>
                  <a:pt x="4323" y="1135"/>
                </a:lnTo>
                <a:lnTo>
                  <a:pt x="3603" y="1135"/>
                </a:lnTo>
                <a:lnTo>
                  <a:pt x="2882" y="1135"/>
                </a:lnTo>
                <a:lnTo>
                  <a:pt x="2162" y="1135"/>
                </a:lnTo>
                <a:lnTo>
                  <a:pt x="1441" y="1135"/>
                </a:lnTo>
                <a:lnTo>
                  <a:pt x="721" y="1135"/>
                </a:lnTo>
                <a:lnTo>
                  <a:pt x="0" y="1135"/>
                </a:lnTo>
                <a:close/>
                <a:moveTo>
                  <a:pt x="0" y="1102"/>
                </a:moveTo>
                <a:lnTo>
                  <a:pt x="0" y="1085"/>
                </a:lnTo>
                <a:lnTo>
                  <a:pt x="721" y="1085"/>
                </a:lnTo>
                <a:lnTo>
                  <a:pt x="1441" y="1085"/>
                </a:lnTo>
                <a:lnTo>
                  <a:pt x="2162" y="1085"/>
                </a:lnTo>
                <a:lnTo>
                  <a:pt x="2882" y="1085"/>
                </a:lnTo>
                <a:lnTo>
                  <a:pt x="3603" y="1085"/>
                </a:lnTo>
                <a:lnTo>
                  <a:pt x="4323" y="1085"/>
                </a:lnTo>
                <a:lnTo>
                  <a:pt x="5044" y="1085"/>
                </a:lnTo>
                <a:lnTo>
                  <a:pt x="5764" y="1085"/>
                </a:lnTo>
                <a:lnTo>
                  <a:pt x="5764" y="1102"/>
                </a:lnTo>
                <a:lnTo>
                  <a:pt x="5044" y="1102"/>
                </a:lnTo>
                <a:lnTo>
                  <a:pt x="4323" y="1102"/>
                </a:lnTo>
                <a:lnTo>
                  <a:pt x="3603" y="1102"/>
                </a:lnTo>
                <a:lnTo>
                  <a:pt x="2882" y="1102"/>
                </a:lnTo>
                <a:lnTo>
                  <a:pt x="2162" y="1102"/>
                </a:lnTo>
                <a:lnTo>
                  <a:pt x="1441" y="1102"/>
                </a:lnTo>
                <a:lnTo>
                  <a:pt x="721" y="1102"/>
                </a:lnTo>
                <a:lnTo>
                  <a:pt x="0" y="1102"/>
                </a:lnTo>
                <a:close/>
                <a:moveTo>
                  <a:pt x="0" y="1069"/>
                </a:moveTo>
                <a:lnTo>
                  <a:pt x="0" y="1052"/>
                </a:lnTo>
                <a:lnTo>
                  <a:pt x="721" y="1052"/>
                </a:lnTo>
                <a:lnTo>
                  <a:pt x="1441" y="1052"/>
                </a:lnTo>
                <a:lnTo>
                  <a:pt x="2162" y="1052"/>
                </a:lnTo>
                <a:lnTo>
                  <a:pt x="2882" y="1052"/>
                </a:lnTo>
                <a:lnTo>
                  <a:pt x="3603" y="1052"/>
                </a:lnTo>
                <a:lnTo>
                  <a:pt x="4323" y="1052"/>
                </a:lnTo>
                <a:lnTo>
                  <a:pt x="5044" y="1052"/>
                </a:lnTo>
                <a:lnTo>
                  <a:pt x="5764" y="1052"/>
                </a:lnTo>
                <a:lnTo>
                  <a:pt x="5764" y="1069"/>
                </a:lnTo>
                <a:lnTo>
                  <a:pt x="5044" y="1069"/>
                </a:lnTo>
                <a:lnTo>
                  <a:pt x="4323" y="1069"/>
                </a:lnTo>
                <a:lnTo>
                  <a:pt x="3603" y="1069"/>
                </a:lnTo>
                <a:lnTo>
                  <a:pt x="2882" y="1069"/>
                </a:lnTo>
                <a:lnTo>
                  <a:pt x="2162" y="1069"/>
                </a:lnTo>
                <a:lnTo>
                  <a:pt x="1441" y="1069"/>
                </a:lnTo>
                <a:lnTo>
                  <a:pt x="721" y="1069"/>
                </a:lnTo>
                <a:lnTo>
                  <a:pt x="0" y="1069"/>
                </a:lnTo>
                <a:close/>
                <a:moveTo>
                  <a:pt x="0" y="1036"/>
                </a:moveTo>
                <a:lnTo>
                  <a:pt x="0" y="1019"/>
                </a:lnTo>
                <a:lnTo>
                  <a:pt x="721" y="1019"/>
                </a:lnTo>
                <a:lnTo>
                  <a:pt x="1441" y="1019"/>
                </a:lnTo>
                <a:lnTo>
                  <a:pt x="2162" y="1019"/>
                </a:lnTo>
                <a:lnTo>
                  <a:pt x="2882" y="1019"/>
                </a:lnTo>
                <a:lnTo>
                  <a:pt x="3603" y="1019"/>
                </a:lnTo>
                <a:lnTo>
                  <a:pt x="4323" y="1019"/>
                </a:lnTo>
                <a:lnTo>
                  <a:pt x="5044" y="1019"/>
                </a:lnTo>
                <a:lnTo>
                  <a:pt x="5764" y="1019"/>
                </a:lnTo>
                <a:lnTo>
                  <a:pt x="5764" y="1036"/>
                </a:lnTo>
                <a:lnTo>
                  <a:pt x="5044" y="1036"/>
                </a:lnTo>
                <a:lnTo>
                  <a:pt x="4323" y="1036"/>
                </a:lnTo>
                <a:lnTo>
                  <a:pt x="3603" y="1036"/>
                </a:lnTo>
                <a:lnTo>
                  <a:pt x="2882" y="1036"/>
                </a:lnTo>
                <a:lnTo>
                  <a:pt x="2162" y="1036"/>
                </a:lnTo>
                <a:lnTo>
                  <a:pt x="1441" y="1036"/>
                </a:lnTo>
                <a:lnTo>
                  <a:pt x="721" y="1036"/>
                </a:lnTo>
                <a:lnTo>
                  <a:pt x="0" y="1036"/>
                </a:lnTo>
                <a:close/>
                <a:moveTo>
                  <a:pt x="0" y="1003"/>
                </a:moveTo>
                <a:lnTo>
                  <a:pt x="0" y="986"/>
                </a:lnTo>
                <a:lnTo>
                  <a:pt x="721" y="986"/>
                </a:lnTo>
                <a:lnTo>
                  <a:pt x="1441" y="986"/>
                </a:lnTo>
                <a:lnTo>
                  <a:pt x="2162" y="986"/>
                </a:lnTo>
                <a:lnTo>
                  <a:pt x="2882" y="986"/>
                </a:lnTo>
                <a:lnTo>
                  <a:pt x="3603" y="986"/>
                </a:lnTo>
                <a:lnTo>
                  <a:pt x="4323" y="986"/>
                </a:lnTo>
                <a:lnTo>
                  <a:pt x="5044" y="986"/>
                </a:lnTo>
                <a:lnTo>
                  <a:pt x="5764" y="986"/>
                </a:lnTo>
                <a:lnTo>
                  <a:pt x="5764" y="1003"/>
                </a:lnTo>
                <a:lnTo>
                  <a:pt x="5044" y="1003"/>
                </a:lnTo>
                <a:lnTo>
                  <a:pt x="4323" y="1003"/>
                </a:lnTo>
                <a:lnTo>
                  <a:pt x="3603" y="1003"/>
                </a:lnTo>
                <a:lnTo>
                  <a:pt x="2882" y="1003"/>
                </a:lnTo>
                <a:lnTo>
                  <a:pt x="2162" y="1003"/>
                </a:lnTo>
                <a:lnTo>
                  <a:pt x="1441" y="1003"/>
                </a:lnTo>
                <a:lnTo>
                  <a:pt x="721" y="1003"/>
                </a:lnTo>
                <a:lnTo>
                  <a:pt x="0" y="1003"/>
                </a:lnTo>
                <a:close/>
                <a:moveTo>
                  <a:pt x="0" y="970"/>
                </a:moveTo>
                <a:lnTo>
                  <a:pt x="0" y="954"/>
                </a:lnTo>
                <a:lnTo>
                  <a:pt x="721" y="954"/>
                </a:lnTo>
                <a:lnTo>
                  <a:pt x="1441" y="954"/>
                </a:lnTo>
                <a:lnTo>
                  <a:pt x="2162" y="954"/>
                </a:lnTo>
                <a:lnTo>
                  <a:pt x="2882" y="954"/>
                </a:lnTo>
                <a:lnTo>
                  <a:pt x="3603" y="954"/>
                </a:lnTo>
                <a:lnTo>
                  <a:pt x="4323" y="954"/>
                </a:lnTo>
                <a:lnTo>
                  <a:pt x="5044" y="954"/>
                </a:lnTo>
                <a:lnTo>
                  <a:pt x="5764" y="954"/>
                </a:lnTo>
                <a:lnTo>
                  <a:pt x="5764" y="970"/>
                </a:lnTo>
                <a:lnTo>
                  <a:pt x="5044" y="970"/>
                </a:lnTo>
                <a:lnTo>
                  <a:pt x="4323" y="970"/>
                </a:lnTo>
                <a:lnTo>
                  <a:pt x="3603" y="970"/>
                </a:lnTo>
                <a:lnTo>
                  <a:pt x="2882" y="970"/>
                </a:lnTo>
                <a:lnTo>
                  <a:pt x="2162" y="970"/>
                </a:lnTo>
                <a:lnTo>
                  <a:pt x="1441" y="970"/>
                </a:lnTo>
                <a:lnTo>
                  <a:pt x="721" y="970"/>
                </a:lnTo>
                <a:lnTo>
                  <a:pt x="0" y="970"/>
                </a:lnTo>
                <a:close/>
                <a:moveTo>
                  <a:pt x="0" y="938"/>
                </a:moveTo>
                <a:lnTo>
                  <a:pt x="0" y="921"/>
                </a:lnTo>
                <a:lnTo>
                  <a:pt x="721" y="921"/>
                </a:lnTo>
                <a:lnTo>
                  <a:pt x="1441" y="921"/>
                </a:lnTo>
                <a:lnTo>
                  <a:pt x="2162" y="921"/>
                </a:lnTo>
                <a:lnTo>
                  <a:pt x="2882" y="921"/>
                </a:lnTo>
                <a:lnTo>
                  <a:pt x="3603" y="921"/>
                </a:lnTo>
                <a:lnTo>
                  <a:pt x="4323" y="921"/>
                </a:lnTo>
                <a:lnTo>
                  <a:pt x="5044" y="921"/>
                </a:lnTo>
                <a:lnTo>
                  <a:pt x="5764" y="921"/>
                </a:lnTo>
                <a:lnTo>
                  <a:pt x="5764" y="938"/>
                </a:lnTo>
                <a:lnTo>
                  <a:pt x="5044" y="938"/>
                </a:lnTo>
                <a:lnTo>
                  <a:pt x="4323" y="938"/>
                </a:lnTo>
                <a:lnTo>
                  <a:pt x="3603" y="938"/>
                </a:lnTo>
                <a:lnTo>
                  <a:pt x="2882" y="938"/>
                </a:lnTo>
                <a:lnTo>
                  <a:pt x="2162" y="938"/>
                </a:lnTo>
                <a:lnTo>
                  <a:pt x="1441" y="938"/>
                </a:lnTo>
                <a:lnTo>
                  <a:pt x="721" y="938"/>
                </a:lnTo>
                <a:lnTo>
                  <a:pt x="0" y="938"/>
                </a:lnTo>
                <a:close/>
                <a:moveTo>
                  <a:pt x="0" y="905"/>
                </a:moveTo>
                <a:lnTo>
                  <a:pt x="0" y="888"/>
                </a:lnTo>
                <a:lnTo>
                  <a:pt x="721" y="888"/>
                </a:lnTo>
                <a:lnTo>
                  <a:pt x="1441" y="888"/>
                </a:lnTo>
                <a:lnTo>
                  <a:pt x="2162" y="888"/>
                </a:lnTo>
                <a:lnTo>
                  <a:pt x="2882" y="888"/>
                </a:lnTo>
                <a:lnTo>
                  <a:pt x="3603" y="888"/>
                </a:lnTo>
                <a:lnTo>
                  <a:pt x="4323" y="888"/>
                </a:lnTo>
                <a:lnTo>
                  <a:pt x="5044" y="888"/>
                </a:lnTo>
                <a:lnTo>
                  <a:pt x="5764" y="888"/>
                </a:lnTo>
                <a:lnTo>
                  <a:pt x="5764" y="905"/>
                </a:lnTo>
                <a:lnTo>
                  <a:pt x="5044" y="905"/>
                </a:lnTo>
                <a:lnTo>
                  <a:pt x="4323" y="905"/>
                </a:lnTo>
                <a:lnTo>
                  <a:pt x="3603" y="905"/>
                </a:lnTo>
                <a:lnTo>
                  <a:pt x="2882" y="905"/>
                </a:lnTo>
                <a:lnTo>
                  <a:pt x="2162" y="905"/>
                </a:lnTo>
                <a:lnTo>
                  <a:pt x="1441" y="905"/>
                </a:lnTo>
                <a:lnTo>
                  <a:pt x="721" y="905"/>
                </a:lnTo>
                <a:lnTo>
                  <a:pt x="0" y="905"/>
                </a:lnTo>
                <a:close/>
                <a:moveTo>
                  <a:pt x="0" y="872"/>
                </a:moveTo>
                <a:lnTo>
                  <a:pt x="0" y="855"/>
                </a:lnTo>
                <a:lnTo>
                  <a:pt x="721" y="855"/>
                </a:lnTo>
                <a:lnTo>
                  <a:pt x="1441" y="855"/>
                </a:lnTo>
                <a:lnTo>
                  <a:pt x="2162" y="855"/>
                </a:lnTo>
                <a:lnTo>
                  <a:pt x="2882" y="855"/>
                </a:lnTo>
                <a:lnTo>
                  <a:pt x="3603" y="855"/>
                </a:lnTo>
                <a:lnTo>
                  <a:pt x="4323" y="855"/>
                </a:lnTo>
                <a:lnTo>
                  <a:pt x="5044" y="855"/>
                </a:lnTo>
                <a:lnTo>
                  <a:pt x="5764" y="855"/>
                </a:lnTo>
                <a:lnTo>
                  <a:pt x="5764" y="872"/>
                </a:lnTo>
                <a:lnTo>
                  <a:pt x="5044" y="872"/>
                </a:lnTo>
                <a:lnTo>
                  <a:pt x="4323" y="872"/>
                </a:lnTo>
                <a:lnTo>
                  <a:pt x="3603" y="872"/>
                </a:lnTo>
                <a:lnTo>
                  <a:pt x="2882" y="872"/>
                </a:lnTo>
                <a:lnTo>
                  <a:pt x="2162" y="872"/>
                </a:lnTo>
                <a:lnTo>
                  <a:pt x="1441" y="872"/>
                </a:lnTo>
                <a:lnTo>
                  <a:pt x="721" y="872"/>
                </a:lnTo>
                <a:lnTo>
                  <a:pt x="0" y="872"/>
                </a:lnTo>
                <a:close/>
                <a:moveTo>
                  <a:pt x="0" y="839"/>
                </a:moveTo>
                <a:lnTo>
                  <a:pt x="0" y="822"/>
                </a:lnTo>
                <a:lnTo>
                  <a:pt x="721" y="822"/>
                </a:lnTo>
                <a:lnTo>
                  <a:pt x="1441" y="822"/>
                </a:lnTo>
                <a:lnTo>
                  <a:pt x="2162" y="822"/>
                </a:lnTo>
                <a:lnTo>
                  <a:pt x="2882" y="822"/>
                </a:lnTo>
                <a:lnTo>
                  <a:pt x="3603" y="822"/>
                </a:lnTo>
                <a:lnTo>
                  <a:pt x="4323" y="822"/>
                </a:lnTo>
                <a:lnTo>
                  <a:pt x="5044" y="822"/>
                </a:lnTo>
                <a:lnTo>
                  <a:pt x="5764" y="822"/>
                </a:lnTo>
                <a:lnTo>
                  <a:pt x="5764" y="839"/>
                </a:lnTo>
                <a:lnTo>
                  <a:pt x="5044" y="839"/>
                </a:lnTo>
                <a:lnTo>
                  <a:pt x="4323" y="839"/>
                </a:lnTo>
                <a:lnTo>
                  <a:pt x="3603" y="839"/>
                </a:lnTo>
                <a:lnTo>
                  <a:pt x="2882" y="839"/>
                </a:lnTo>
                <a:lnTo>
                  <a:pt x="2162" y="839"/>
                </a:lnTo>
                <a:lnTo>
                  <a:pt x="1441" y="839"/>
                </a:lnTo>
                <a:lnTo>
                  <a:pt x="721" y="839"/>
                </a:lnTo>
                <a:lnTo>
                  <a:pt x="0" y="839"/>
                </a:lnTo>
                <a:close/>
                <a:moveTo>
                  <a:pt x="0" y="806"/>
                </a:moveTo>
                <a:lnTo>
                  <a:pt x="0" y="789"/>
                </a:lnTo>
                <a:lnTo>
                  <a:pt x="721" y="789"/>
                </a:lnTo>
                <a:lnTo>
                  <a:pt x="1441" y="789"/>
                </a:lnTo>
                <a:lnTo>
                  <a:pt x="2162" y="789"/>
                </a:lnTo>
                <a:lnTo>
                  <a:pt x="2882" y="789"/>
                </a:lnTo>
                <a:lnTo>
                  <a:pt x="3603" y="789"/>
                </a:lnTo>
                <a:lnTo>
                  <a:pt x="4323" y="789"/>
                </a:lnTo>
                <a:lnTo>
                  <a:pt x="5044" y="789"/>
                </a:lnTo>
                <a:lnTo>
                  <a:pt x="5764" y="789"/>
                </a:lnTo>
                <a:lnTo>
                  <a:pt x="5764" y="806"/>
                </a:lnTo>
                <a:lnTo>
                  <a:pt x="5044" y="806"/>
                </a:lnTo>
                <a:lnTo>
                  <a:pt x="4323" y="806"/>
                </a:lnTo>
                <a:lnTo>
                  <a:pt x="3603" y="806"/>
                </a:lnTo>
                <a:lnTo>
                  <a:pt x="2882" y="806"/>
                </a:lnTo>
                <a:lnTo>
                  <a:pt x="2162" y="806"/>
                </a:lnTo>
                <a:lnTo>
                  <a:pt x="1441" y="806"/>
                </a:lnTo>
                <a:lnTo>
                  <a:pt x="721" y="806"/>
                </a:lnTo>
                <a:lnTo>
                  <a:pt x="0" y="806"/>
                </a:lnTo>
                <a:close/>
                <a:moveTo>
                  <a:pt x="0" y="773"/>
                </a:moveTo>
                <a:lnTo>
                  <a:pt x="0" y="757"/>
                </a:lnTo>
                <a:lnTo>
                  <a:pt x="721" y="757"/>
                </a:lnTo>
                <a:lnTo>
                  <a:pt x="1441" y="757"/>
                </a:lnTo>
                <a:lnTo>
                  <a:pt x="2162" y="757"/>
                </a:lnTo>
                <a:lnTo>
                  <a:pt x="2882" y="757"/>
                </a:lnTo>
                <a:lnTo>
                  <a:pt x="3603" y="757"/>
                </a:lnTo>
                <a:lnTo>
                  <a:pt x="4323" y="757"/>
                </a:lnTo>
                <a:lnTo>
                  <a:pt x="5044" y="757"/>
                </a:lnTo>
                <a:lnTo>
                  <a:pt x="5764" y="757"/>
                </a:lnTo>
                <a:lnTo>
                  <a:pt x="5764" y="773"/>
                </a:lnTo>
                <a:lnTo>
                  <a:pt x="5044" y="773"/>
                </a:lnTo>
                <a:lnTo>
                  <a:pt x="4323" y="773"/>
                </a:lnTo>
                <a:lnTo>
                  <a:pt x="3603" y="773"/>
                </a:lnTo>
                <a:lnTo>
                  <a:pt x="2882" y="773"/>
                </a:lnTo>
                <a:lnTo>
                  <a:pt x="2162" y="773"/>
                </a:lnTo>
                <a:lnTo>
                  <a:pt x="1441" y="773"/>
                </a:lnTo>
                <a:lnTo>
                  <a:pt x="721" y="773"/>
                </a:lnTo>
                <a:lnTo>
                  <a:pt x="0" y="773"/>
                </a:lnTo>
                <a:close/>
                <a:moveTo>
                  <a:pt x="0" y="741"/>
                </a:moveTo>
                <a:lnTo>
                  <a:pt x="0" y="724"/>
                </a:lnTo>
                <a:lnTo>
                  <a:pt x="721" y="724"/>
                </a:lnTo>
                <a:lnTo>
                  <a:pt x="1441" y="724"/>
                </a:lnTo>
                <a:lnTo>
                  <a:pt x="2162" y="724"/>
                </a:lnTo>
                <a:lnTo>
                  <a:pt x="2882" y="724"/>
                </a:lnTo>
                <a:lnTo>
                  <a:pt x="3603" y="724"/>
                </a:lnTo>
                <a:lnTo>
                  <a:pt x="4323" y="724"/>
                </a:lnTo>
                <a:lnTo>
                  <a:pt x="5044" y="724"/>
                </a:lnTo>
                <a:lnTo>
                  <a:pt x="5764" y="724"/>
                </a:lnTo>
                <a:lnTo>
                  <a:pt x="5764" y="741"/>
                </a:lnTo>
                <a:lnTo>
                  <a:pt x="5044" y="741"/>
                </a:lnTo>
                <a:lnTo>
                  <a:pt x="4323" y="741"/>
                </a:lnTo>
                <a:lnTo>
                  <a:pt x="3603" y="741"/>
                </a:lnTo>
                <a:lnTo>
                  <a:pt x="2882" y="741"/>
                </a:lnTo>
                <a:lnTo>
                  <a:pt x="2162" y="741"/>
                </a:lnTo>
                <a:lnTo>
                  <a:pt x="1441" y="741"/>
                </a:lnTo>
                <a:lnTo>
                  <a:pt x="721" y="741"/>
                </a:lnTo>
                <a:lnTo>
                  <a:pt x="0" y="741"/>
                </a:lnTo>
                <a:close/>
                <a:moveTo>
                  <a:pt x="0" y="707"/>
                </a:moveTo>
                <a:lnTo>
                  <a:pt x="0" y="690"/>
                </a:lnTo>
                <a:lnTo>
                  <a:pt x="721" y="690"/>
                </a:lnTo>
                <a:lnTo>
                  <a:pt x="1441" y="690"/>
                </a:lnTo>
                <a:lnTo>
                  <a:pt x="2162" y="690"/>
                </a:lnTo>
                <a:lnTo>
                  <a:pt x="2882" y="690"/>
                </a:lnTo>
                <a:lnTo>
                  <a:pt x="3603" y="690"/>
                </a:lnTo>
                <a:lnTo>
                  <a:pt x="4323" y="690"/>
                </a:lnTo>
                <a:lnTo>
                  <a:pt x="5044" y="690"/>
                </a:lnTo>
                <a:lnTo>
                  <a:pt x="5764" y="690"/>
                </a:lnTo>
                <a:lnTo>
                  <a:pt x="5764" y="707"/>
                </a:lnTo>
                <a:lnTo>
                  <a:pt x="5044" y="707"/>
                </a:lnTo>
                <a:lnTo>
                  <a:pt x="4323" y="707"/>
                </a:lnTo>
                <a:lnTo>
                  <a:pt x="3603" y="707"/>
                </a:lnTo>
                <a:lnTo>
                  <a:pt x="2882" y="707"/>
                </a:lnTo>
                <a:lnTo>
                  <a:pt x="2162" y="707"/>
                </a:lnTo>
                <a:lnTo>
                  <a:pt x="1441" y="707"/>
                </a:lnTo>
                <a:lnTo>
                  <a:pt x="721" y="707"/>
                </a:lnTo>
                <a:lnTo>
                  <a:pt x="0" y="707"/>
                </a:lnTo>
                <a:close/>
                <a:moveTo>
                  <a:pt x="0" y="674"/>
                </a:moveTo>
                <a:lnTo>
                  <a:pt x="0" y="657"/>
                </a:lnTo>
                <a:lnTo>
                  <a:pt x="721" y="657"/>
                </a:lnTo>
                <a:lnTo>
                  <a:pt x="1441" y="657"/>
                </a:lnTo>
                <a:lnTo>
                  <a:pt x="2162" y="657"/>
                </a:lnTo>
                <a:lnTo>
                  <a:pt x="2882" y="657"/>
                </a:lnTo>
                <a:lnTo>
                  <a:pt x="3603" y="657"/>
                </a:lnTo>
                <a:lnTo>
                  <a:pt x="4323" y="657"/>
                </a:lnTo>
                <a:lnTo>
                  <a:pt x="5044" y="657"/>
                </a:lnTo>
                <a:lnTo>
                  <a:pt x="5764" y="657"/>
                </a:lnTo>
                <a:lnTo>
                  <a:pt x="5764" y="674"/>
                </a:lnTo>
                <a:lnTo>
                  <a:pt x="5044" y="674"/>
                </a:lnTo>
                <a:lnTo>
                  <a:pt x="4323" y="674"/>
                </a:lnTo>
                <a:lnTo>
                  <a:pt x="3603" y="674"/>
                </a:lnTo>
                <a:lnTo>
                  <a:pt x="2882" y="674"/>
                </a:lnTo>
                <a:lnTo>
                  <a:pt x="2162" y="674"/>
                </a:lnTo>
                <a:lnTo>
                  <a:pt x="1441" y="674"/>
                </a:lnTo>
                <a:lnTo>
                  <a:pt x="721" y="674"/>
                </a:lnTo>
                <a:lnTo>
                  <a:pt x="0" y="674"/>
                </a:lnTo>
                <a:close/>
                <a:moveTo>
                  <a:pt x="0" y="641"/>
                </a:moveTo>
                <a:lnTo>
                  <a:pt x="0" y="624"/>
                </a:lnTo>
                <a:lnTo>
                  <a:pt x="721" y="624"/>
                </a:lnTo>
                <a:lnTo>
                  <a:pt x="1441" y="624"/>
                </a:lnTo>
                <a:lnTo>
                  <a:pt x="2162" y="624"/>
                </a:lnTo>
                <a:lnTo>
                  <a:pt x="2882" y="624"/>
                </a:lnTo>
                <a:lnTo>
                  <a:pt x="3603" y="624"/>
                </a:lnTo>
                <a:lnTo>
                  <a:pt x="4323" y="624"/>
                </a:lnTo>
                <a:lnTo>
                  <a:pt x="5044" y="624"/>
                </a:lnTo>
                <a:lnTo>
                  <a:pt x="5764" y="624"/>
                </a:lnTo>
                <a:lnTo>
                  <a:pt x="5764" y="641"/>
                </a:lnTo>
                <a:lnTo>
                  <a:pt x="5044" y="641"/>
                </a:lnTo>
                <a:lnTo>
                  <a:pt x="4323" y="641"/>
                </a:lnTo>
                <a:lnTo>
                  <a:pt x="3603" y="641"/>
                </a:lnTo>
                <a:lnTo>
                  <a:pt x="2882" y="641"/>
                </a:lnTo>
                <a:lnTo>
                  <a:pt x="2162" y="641"/>
                </a:lnTo>
                <a:lnTo>
                  <a:pt x="1441" y="641"/>
                </a:lnTo>
                <a:lnTo>
                  <a:pt x="721" y="641"/>
                </a:lnTo>
                <a:lnTo>
                  <a:pt x="0" y="641"/>
                </a:lnTo>
                <a:close/>
                <a:moveTo>
                  <a:pt x="0" y="608"/>
                </a:moveTo>
                <a:lnTo>
                  <a:pt x="0" y="591"/>
                </a:lnTo>
                <a:lnTo>
                  <a:pt x="721" y="591"/>
                </a:lnTo>
                <a:lnTo>
                  <a:pt x="1441" y="591"/>
                </a:lnTo>
                <a:lnTo>
                  <a:pt x="2162" y="591"/>
                </a:lnTo>
                <a:lnTo>
                  <a:pt x="2882" y="591"/>
                </a:lnTo>
                <a:lnTo>
                  <a:pt x="3603" y="591"/>
                </a:lnTo>
                <a:lnTo>
                  <a:pt x="4323" y="591"/>
                </a:lnTo>
                <a:lnTo>
                  <a:pt x="5044" y="591"/>
                </a:lnTo>
                <a:lnTo>
                  <a:pt x="5764" y="591"/>
                </a:lnTo>
                <a:lnTo>
                  <a:pt x="5764" y="608"/>
                </a:lnTo>
                <a:lnTo>
                  <a:pt x="5044" y="608"/>
                </a:lnTo>
                <a:lnTo>
                  <a:pt x="4323" y="608"/>
                </a:lnTo>
                <a:lnTo>
                  <a:pt x="3603" y="608"/>
                </a:lnTo>
                <a:lnTo>
                  <a:pt x="2882" y="608"/>
                </a:lnTo>
                <a:lnTo>
                  <a:pt x="2162" y="608"/>
                </a:lnTo>
                <a:lnTo>
                  <a:pt x="1441" y="608"/>
                </a:lnTo>
                <a:lnTo>
                  <a:pt x="721" y="608"/>
                </a:lnTo>
                <a:lnTo>
                  <a:pt x="0" y="608"/>
                </a:lnTo>
                <a:close/>
                <a:moveTo>
                  <a:pt x="0" y="575"/>
                </a:moveTo>
                <a:lnTo>
                  <a:pt x="0" y="558"/>
                </a:lnTo>
                <a:lnTo>
                  <a:pt x="721" y="558"/>
                </a:lnTo>
                <a:lnTo>
                  <a:pt x="1441" y="558"/>
                </a:lnTo>
                <a:lnTo>
                  <a:pt x="2162" y="558"/>
                </a:lnTo>
                <a:lnTo>
                  <a:pt x="2882" y="558"/>
                </a:lnTo>
                <a:lnTo>
                  <a:pt x="3603" y="558"/>
                </a:lnTo>
                <a:lnTo>
                  <a:pt x="4323" y="558"/>
                </a:lnTo>
                <a:lnTo>
                  <a:pt x="5044" y="558"/>
                </a:lnTo>
                <a:lnTo>
                  <a:pt x="5764" y="558"/>
                </a:lnTo>
                <a:lnTo>
                  <a:pt x="5764" y="575"/>
                </a:lnTo>
                <a:lnTo>
                  <a:pt x="5044" y="575"/>
                </a:lnTo>
                <a:lnTo>
                  <a:pt x="4323" y="575"/>
                </a:lnTo>
                <a:lnTo>
                  <a:pt x="3603" y="575"/>
                </a:lnTo>
                <a:lnTo>
                  <a:pt x="2882" y="575"/>
                </a:lnTo>
                <a:lnTo>
                  <a:pt x="2162" y="575"/>
                </a:lnTo>
                <a:lnTo>
                  <a:pt x="1441" y="575"/>
                </a:lnTo>
                <a:lnTo>
                  <a:pt x="721" y="575"/>
                </a:lnTo>
                <a:lnTo>
                  <a:pt x="0" y="575"/>
                </a:lnTo>
                <a:close/>
                <a:moveTo>
                  <a:pt x="0" y="542"/>
                </a:moveTo>
                <a:lnTo>
                  <a:pt x="0" y="526"/>
                </a:lnTo>
                <a:lnTo>
                  <a:pt x="721" y="526"/>
                </a:lnTo>
                <a:lnTo>
                  <a:pt x="1441" y="526"/>
                </a:lnTo>
                <a:lnTo>
                  <a:pt x="2162" y="526"/>
                </a:lnTo>
                <a:lnTo>
                  <a:pt x="2882" y="526"/>
                </a:lnTo>
                <a:lnTo>
                  <a:pt x="3603" y="526"/>
                </a:lnTo>
                <a:lnTo>
                  <a:pt x="4323" y="526"/>
                </a:lnTo>
                <a:lnTo>
                  <a:pt x="5044" y="526"/>
                </a:lnTo>
                <a:lnTo>
                  <a:pt x="5764" y="526"/>
                </a:lnTo>
                <a:lnTo>
                  <a:pt x="5764" y="542"/>
                </a:lnTo>
                <a:lnTo>
                  <a:pt x="5044" y="542"/>
                </a:lnTo>
                <a:lnTo>
                  <a:pt x="4323" y="542"/>
                </a:lnTo>
                <a:lnTo>
                  <a:pt x="3603" y="542"/>
                </a:lnTo>
                <a:lnTo>
                  <a:pt x="2882" y="542"/>
                </a:lnTo>
                <a:lnTo>
                  <a:pt x="2162" y="542"/>
                </a:lnTo>
                <a:lnTo>
                  <a:pt x="1441" y="542"/>
                </a:lnTo>
                <a:lnTo>
                  <a:pt x="721" y="542"/>
                </a:lnTo>
                <a:lnTo>
                  <a:pt x="0" y="542"/>
                </a:lnTo>
                <a:close/>
                <a:moveTo>
                  <a:pt x="0" y="510"/>
                </a:moveTo>
                <a:lnTo>
                  <a:pt x="0" y="493"/>
                </a:lnTo>
                <a:lnTo>
                  <a:pt x="721" y="493"/>
                </a:lnTo>
                <a:lnTo>
                  <a:pt x="1441" y="493"/>
                </a:lnTo>
                <a:lnTo>
                  <a:pt x="2162" y="493"/>
                </a:lnTo>
                <a:lnTo>
                  <a:pt x="2882" y="493"/>
                </a:lnTo>
                <a:lnTo>
                  <a:pt x="3603" y="493"/>
                </a:lnTo>
                <a:lnTo>
                  <a:pt x="4323" y="493"/>
                </a:lnTo>
                <a:lnTo>
                  <a:pt x="5044" y="493"/>
                </a:lnTo>
                <a:lnTo>
                  <a:pt x="5764" y="493"/>
                </a:lnTo>
                <a:lnTo>
                  <a:pt x="5764" y="510"/>
                </a:lnTo>
                <a:lnTo>
                  <a:pt x="5044" y="510"/>
                </a:lnTo>
                <a:lnTo>
                  <a:pt x="4323" y="510"/>
                </a:lnTo>
                <a:lnTo>
                  <a:pt x="3603" y="510"/>
                </a:lnTo>
                <a:lnTo>
                  <a:pt x="2882" y="510"/>
                </a:lnTo>
                <a:lnTo>
                  <a:pt x="2162" y="510"/>
                </a:lnTo>
                <a:lnTo>
                  <a:pt x="1441" y="510"/>
                </a:lnTo>
                <a:lnTo>
                  <a:pt x="721" y="510"/>
                </a:lnTo>
                <a:lnTo>
                  <a:pt x="0" y="510"/>
                </a:lnTo>
                <a:close/>
                <a:moveTo>
                  <a:pt x="0" y="477"/>
                </a:moveTo>
                <a:lnTo>
                  <a:pt x="0" y="460"/>
                </a:lnTo>
                <a:lnTo>
                  <a:pt x="721" y="460"/>
                </a:lnTo>
                <a:lnTo>
                  <a:pt x="1441" y="460"/>
                </a:lnTo>
                <a:lnTo>
                  <a:pt x="2162" y="460"/>
                </a:lnTo>
                <a:lnTo>
                  <a:pt x="2882" y="460"/>
                </a:lnTo>
                <a:lnTo>
                  <a:pt x="3603" y="460"/>
                </a:lnTo>
                <a:lnTo>
                  <a:pt x="4323" y="460"/>
                </a:lnTo>
                <a:lnTo>
                  <a:pt x="5044" y="460"/>
                </a:lnTo>
                <a:lnTo>
                  <a:pt x="5764" y="460"/>
                </a:lnTo>
                <a:lnTo>
                  <a:pt x="5764" y="477"/>
                </a:lnTo>
                <a:lnTo>
                  <a:pt x="5044" y="477"/>
                </a:lnTo>
                <a:lnTo>
                  <a:pt x="4323" y="477"/>
                </a:lnTo>
                <a:lnTo>
                  <a:pt x="3603" y="477"/>
                </a:lnTo>
                <a:lnTo>
                  <a:pt x="2882" y="477"/>
                </a:lnTo>
                <a:lnTo>
                  <a:pt x="2162" y="477"/>
                </a:lnTo>
                <a:lnTo>
                  <a:pt x="1441" y="477"/>
                </a:lnTo>
                <a:lnTo>
                  <a:pt x="721" y="477"/>
                </a:lnTo>
                <a:lnTo>
                  <a:pt x="0" y="477"/>
                </a:lnTo>
                <a:close/>
                <a:moveTo>
                  <a:pt x="0" y="444"/>
                </a:moveTo>
                <a:lnTo>
                  <a:pt x="0" y="427"/>
                </a:lnTo>
                <a:lnTo>
                  <a:pt x="721" y="427"/>
                </a:lnTo>
                <a:lnTo>
                  <a:pt x="1441" y="427"/>
                </a:lnTo>
                <a:lnTo>
                  <a:pt x="2162" y="427"/>
                </a:lnTo>
                <a:lnTo>
                  <a:pt x="2882" y="427"/>
                </a:lnTo>
                <a:lnTo>
                  <a:pt x="3603" y="427"/>
                </a:lnTo>
                <a:lnTo>
                  <a:pt x="4323" y="427"/>
                </a:lnTo>
                <a:lnTo>
                  <a:pt x="5044" y="427"/>
                </a:lnTo>
                <a:lnTo>
                  <a:pt x="5764" y="427"/>
                </a:lnTo>
                <a:lnTo>
                  <a:pt x="5764" y="444"/>
                </a:lnTo>
                <a:lnTo>
                  <a:pt x="5044" y="444"/>
                </a:lnTo>
                <a:lnTo>
                  <a:pt x="4323" y="444"/>
                </a:lnTo>
                <a:lnTo>
                  <a:pt x="3603" y="444"/>
                </a:lnTo>
                <a:lnTo>
                  <a:pt x="2882" y="444"/>
                </a:lnTo>
                <a:lnTo>
                  <a:pt x="2162" y="444"/>
                </a:lnTo>
                <a:lnTo>
                  <a:pt x="1441" y="444"/>
                </a:lnTo>
                <a:lnTo>
                  <a:pt x="721" y="444"/>
                </a:lnTo>
                <a:lnTo>
                  <a:pt x="0" y="444"/>
                </a:lnTo>
                <a:close/>
                <a:moveTo>
                  <a:pt x="0" y="411"/>
                </a:moveTo>
                <a:lnTo>
                  <a:pt x="0" y="394"/>
                </a:lnTo>
                <a:lnTo>
                  <a:pt x="721" y="394"/>
                </a:lnTo>
                <a:lnTo>
                  <a:pt x="1441" y="394"/>
                </a:lnTo>
                <a:lnTo>
                  <a:pt x="2162" y="394"/>
                </a:lnTo>
                <a:lnTo>
                  <a:pt x="2882" y="394"/>
                </a:lnTo>
                <a:lnTo>
                  <a:pt x="3603" y="394"/>
                </a:lnTo>
                <a:lnTo>
                  <a:pt x="4323" y="394"/>
                </a:lnTo>
                <a:lnTo>
                  <a:pt x="5044" y="394"/>
                </a:lnTo>
                <a:lnTo>
                  <a:pt x="5764" y="394"/>
                </a:lnTo>
                <a:lnTo>
                  <a:pt x="5764" y="411"/>
                </a:lnTo>
                <a:lnTo>
                  <a:pt x="5044" y="411"/>
                </a:lnTo>
                <a:lnTo>
                  <a:pt x="4323" y="411"/>
                </a:lnTo>
                <a:lnTo>
                  <a:pt x="3603" y="411"/>
                </a:lnTo>
                <a:lnTo>
                  <a:pt x="2882" y="411"/>
                </a:lnTo>
                <a:lnTo>
                  <a:pt x="2162" y="411"/>
                </a:lnTo>
                <a:lnTo>
                  <a:pt x="1441" y="411"/>
                </a:lnTo>
                <a:lnTo>
                  <a:pt x="721" y="411"/>
                </a:lnTo>
                <a:lnTo>
                  <a:pt x="0" y="411"/>
                </a:lnTo>
                <a:close/>
                <a:moveTo>
                  <a:pt x="0" y="378"/>
                </a:moveTo>
                <a:lnTo>
                  <a:pt x="0" y="361"/>
                </a:lnTo>
                <a:lnTo>
                  <a:pt x="721" y="361"/>
                </a:lnTo>
                <a:lnTo>
                  <a:pt x="1441" y="361"/>
                </a:lnTo>
                <a:lnTo>
                  <a:pt x="2162" y="361"/>
                </a:lnTo>
                <a:lnTo>
                  <a:pt x="2882" y="361"/>
                </a:lnTo>
                <a:lnTo>
                  <a:pt x="3603" y="361"/>
                </a:lnTo>
                <a:lnTo>
                  <a:pt x="4323" y="361"/>
                </a:lnTo>
                <a:lnTo>
                  <a:pt x="5044" y="361"/>
                </a:lnTo>
                <a:lnTo>
                  <a:pt x="5764" y="361"/>
                </a:lnTo>
                <a:lnTo>
                  <a:pt x="5764" y="378"/>
                </a:lnTo>
                <a:lnTo>
                  <a:pt x="5044" y="378"/>
                </a:lnTo>
                <a:lnTo>
                  <a:pt x="4323" y="378"/>
                </a:lnTo>
                <a:lnTo>
                  <a:pt x="3603" y="378"/>
                </a:lnTo>
                <a:lnTo>
                  <a:pt x="2882" y="378"/>
                </a:lnTo>
                <a:lnTo>
                  <a:pt x="2162" y="378"/>
                </a:lnTo>
                <a:lnTo>
                  <a:pt x="1441" y="378"/>
                </a:lnTo>
                <a:lnTo>
                  <a:pt x="721" y="378"/>
                </a:lnTo>
                <a:lnTo>
                  <a:pt x="0" y="378"/>
                </a:lnTo>
                <a:close/>
                <a:moveTo>
                  <a:pt x="0" y="345"/>
                </a:moveTo>
                <a:lnTo>
                  <a:pt x="0" y="329"/>
                </a:lnTo>
                <a:lnTo>
                  <a:pt x="721" y="329"/>
                </a:lnTo>
                <a:lnTo>
                  <a:pt x="1441" y="329"/>
                </a:lnTo>
                <a:lnTo>
                  <a:pt x="2162" y="329"/>
                </a:lnTo>
                <a:lnTo>
                  <a:pt x="2882" y="329"/>
                </a:lnTo>
                <a:lnTo>
                  <a:pt x="3603" y="329"/>
                </a:lnTo>
                <a:lnTo>
                  <a:pt x="4323" y="329"/>
                </a:lnTo>
                <a:lnTo>
                  <a:pt x="5044" y="329"/>
                </a:lnTo>
                <a:lnTo>
                  <a:pt x="5764" y="329"/>
                </a:lnTo>
                <a:lnTo>
                  <a:pt x="5764" y="345"/>
                </a:lnTo>
                <a:lnTo>
                  <a:pt x="5044" y="345"/>
                </a:lnTo>
                <a:lnTo>
                  <a:pt x="4323" y="345"/>
                </a:lnTo>
                <a:lnTo>
                  <a:pt x="3603" y="345"/>
                </a:lnTo>
                <a:lnTo>
                  <a:pt x="2882" y="345"/>
                </a:lnTo>
                <a:lnTo>
                  <a:pt x="2162" y="345"/>
                </a:lnTo>
                <a:lnTo>
                  <a:pt x="1441" y="345"/>
                </a:lnTo>
                <a:lnTo>
                  <a:pt x="721" y="345"/>
                </a:lnTo>
                <a:lnTo>
                  <a:pt x="0" y="345"/>
                </a:lnTo>
                <a:close/>
                <a:moveTo>
                  <a:pt x="0" y="312"/>
                </a:moveTo>
                <a:lnTo>
                  <a:pt x="0" y="296"/>
                </a:lnTo>
                <a:lnTo>
                  <a:pt x="721" y="296"/>
                </a:lnTo>
                <a:lnTo>
                  <a:pt x="1441" y="296"/>
                </a:lnTo>
                <a:lnTo>
                  <a:pt x="2162" y="296"/>
                </a:lnTo>
                <a:lnTo>
                  <a:pt x="2882" y="296"/>
                </a:lnTo>
                <a:lnTo>
                  <a:pt x="3603" y="296"/>
                </a:lnTo>
                <a:lnTo>
                  <a:pt x="4323" y="296"/>
                </a:lnTo>
                <a:lnTo>
                  <a:pt x="5044" y="296"/>
                </a:lnTo>
                <a:lnTo>
                  <a:pt x="5764" y="296"/>
                </a:lnTo>
                <a:lnTo>
                  <a:pt x="5764" y="312"/>
                </a:lnTo>
                <a:lnTo>
                  <a:pt x="5044" y="312"/>
                </a:lnTo>
                <a:lnTo>
                  <a:pt x="4323" y="312"/>
                </a:lnTo>
                <a:lnTo>
                  <a:pt x="3603" y="312"/>
                </a:lnTo>
                <a:lnTo>
                  <a:pt x="2882" y="312"/>
                </a:lnTo>
                <a:lnTo>
                  <a:pt x="2162" y="312"/>
                </a:lnTo>
                <a:lnTo>
                  <a:pt x="1441" y="312"/>
                </a:lnTo>
                <a:lnTo>
                  <a:pt x="721" y="312"/>
                </a:lnTo>
                <a:lnTo>
                  <a:pt x="0" y="312"/>
                </a:lnTo>
                <a:close/>
                <a:moveTo>
                  <a:pt x="0" y="280"/>
                </a:moveTo>
                <a:lnTo>
                  <a:pt x="0" y="263"/>
                </a:lnTo>
                <a:lnTo>
                  <a:pt x="721" y="263"/>
                </a:lnTo>
                <a:lnTo>
                  <a:pt x="1441" y="263"/>
                </a:lnTo>
                <a:lnTo>
                  <a:pt x="2162" y="263"/>
                </a:lnTo>
                <a:lnTo>
                  <a:pt x="2882" y="263"/>
                </a:lnTo>
                <a:lnTo>
                  <a:pt x="3603" y="263"/>
                </a:lnTo>
                <a:lnTo>
                  <a:pt x="4323" y="263"/>
                </a:lnTo>
                <a:lnTo>
                  <a:pt x="5044" y="263"/>
                </a:lnTo>
                <a:lnTo>
                  <a:pt x="5764" y="263"/>
                </a:lnTo>
                <a:lnTo>
                  <a:pt x="5764" y="280"/>
                </a:lnTo>
                <a:lnTo>
                  <a:pt x="5044" y="280"/>
                </a:lnTo>
                <a:lnTo>
                  <a:pt x="4323" y="280"/>
                </a:lnTo>
                <a:lnTo>
                  <a:pt x="3603" y="280"/>
                </a:lnTo>
                <a:lnTo>
                  <a:pt x="2882" y="280"/>
                </a:lnTo>
                <a:lnTo>
                  <a:pt x="2162" y="280"/>
                </a:lnTo>
                <a:lnTo>
                  <a:pt x="1441" y="280"/>
                </a:lnTo>
                <a:lnTo>
                  <a:pt x="721" y="280"/>
                </a:lnTo>
                <a:lnTo>
                  <a:pt x="0" y="280"/>
                </a:lnTo>
                <a:close/>
                <a:moveTo>
                  <a:pt x="0" y="247"/>
                </a:moveTo>
                <a:lnTo>
                  <a:pt x="0" y="230"/>
                </a:lnTo>
                <a:lnTo>
                  <a:pt x="721" y="230"/>
                </a:lnTo>
                <a:lnTo>
                  <a:pt x="1441" y="230"/>
                </a:lnTo>
                <a:lnTo>
                  <a:pt x="2162" y="230"/>
                </a:lnTo>
                <a:lnTo>
                  <a:pt x="2882" y="230"/>
                </a:lnTo>
                <a:lnTo>
                  <a:pt x="3603" y="230"/>
                </a:lnTo>
                <a:lnTo>
                  <a:pt x="4323" y="230"/>
                </a:lnTo>
                <a:lnTo>
                  <a:pt x="5044" y="230"/>
                </a:lnTo>
                <a:lnTo>
                  <a:pt x="5764" y="230"/>
                </a:lnTo>
                <a:lnTo>
                  <a:pt x="5764" y="247"/>
                </a:lnTo>
                <a:lnTo>
                  <a:pt x="5044" y="247"/>
                </a:lnTo>
                <a:lnTo>
                  <a:pt x="4323" y="247"/>
                </a:lnTo>
                <a:lnTo>
                  <a:pt x="3603" y="247"/>
                </a:lnTo>
                <a:lnTo>
                  <a:pt x="2882" y="247"/>
                </a:lnTo>
                <a:lnTo>
                  <a:pt x="2162" y="247"/>
                </a:lnTo>
                <a:lnTo>
                  <a:pt x="1441" y="247"/>
                </a:lnTo>
                <a:lnTo>
                  <a:pt x="721" y="247"/>
                </a:lnTo>
                <a:lnTo>
                  <a:pt x="0" y="247"/>
                </a:lnTo>
                <a:close/>
                <a:moveTo>
                  <a:pt x="0" y="214"/>
                </a:moveTo>
                <a:lnTo>
                  <a:pt x="0" y="197"/>
                </a:lnTo>
                <a:lnTo>
                  <a:pt x="721" y="197"/>
                </a:lnTo>
                <a:lnTo>
                  <a:pt x="1441" y="197"/>
                </a:lnTo>
                <a:lnTo>
                  <a:pt x="2162" y="197"/>
                </a:lnTo>
                <a:lnTo>
                  <a:pt x="2882" y="197"/>
                </a:lnTo>
                <a:lnTo>
                  <a:pt x="3603" y="197"/>
                </a:lnTo>
                <a:lnTo>
                  <a:pt x="4323" y="197"/>
                </a:lnTo>
                <a:lnTo>
                  <a:pt x="5044" y="197"/>
                </a:lnTo>
                <a:lnTo>
                  <a:pt x="5764" y="197"/>
                </a:lnTo>
                <a:lnTo>
                  <a:pt x="5764" y="214"/>
                </a:lnTo>
                <a:lnTo>
                  <a:pt x="5044" y="214"/>
                </a:lnTo>
                <a:lnTo>
                  <a:pt x="4323" y="214"/>
                </a:lnTo>
                <a:lnTo>
                  <a:pt x="3603" y="214"/>
                </a:lnTo>
                <a:lnTo>
                  <a:pt x="2882" y="214"/>
                </a:lnTo>
                <a:lnTo>
                  <a:pt x="2162" y="214"/>
                </a:lnTo>
                <a:lnTo>
                  <a:pt x="1441" y="214"/>
                </a:lnTo>
                <a:lnTo>
                  <a:pt x="721" y="214"/>
                </a:lnTo>
                <a:lnTo>
                  <a:pt x="0" y="214"/>
                </a:lnTo>
                <a:close/>
                <a:moveTo>
                  <a:pt x="0" y="181"/>
                </a:moveTo>
                <a:lnTo>
                  <a:pt x="0" y="164"/>
                </a:lnTo>
                <a:lnTo>
                  <a:pt x="721" y="164"/>
                </a:lnTo>
                <a:lnTo>
                  <a:pt x="1441" y="164"/>
                </a:lnTo>
                <a:lnTo>
                  <a:pt x="2162" y="164"/>
                </a:lnTo>
                <a:lnTo>
                  <a:pt x="2882" y="164"/>
                </a:lnTo>
                <a:lnTo>
                  <a:pt x="3603" y="164"/>
                </a:lnTo>
                <a:lnTo>
                  <a:pt x="4323" y="164"/>
                </a:lnTo>
                <a:lnTo>
                  <a:pt x="5044" y="164"/>
                </a:lnTo>
                <a:lnTo>
                  <a:pt x="5764" y="164"/>
                </a:lnTo>
                <a:lnTo>
                  <a:pt x="5764" y="181"/>
                </a:lnTo>
                <a:lnTo>
                  <a:pt x="5044" y="181"/>
                </a:lnTo>
                <a:lnTo>
                  <a:pt x="4323" y="181"/>
                </a:lnTo>
                <a:lnTo>
                  <a:pt x="3603" y="181"/>
                </a:lnTo>
                <a:lnTo>
                  <a:pt x="2882" y="181"/>
                </a:lnTo>
                <a:lnTo>
                  <a:pt x="2162" y="181"/>
                </a:lnTo>
                <a:lnTo>
                  <a:pt x="1441" y="181"/>
                </a:lnTo>
                <a:lnTo>
                  <a:pt x="721" y="181"/>
                </a:lnTo>
                <a:lnTo>
                  <a:pt x="0" y="181"/>
                </a:lnTo>
                <a:close/>
                <a:moveTo>
                  <a:pt x="0" y="148"/>
                </a:moveTo>
                <a:lnTo>
                  <a:pt x="0" y="131"/>
                </a:lnTo>
                <a:lnTo>
                  <a:pt x="721" y="131"/>
                </a:lnTo>
                <a:lnTo>
                  <a:pt x="1441" y="131"/>
                </a:lnTo>
                <a:lnTo>
                  <a:pt x="2162" y="131"/>
                </a:lnTo>
                <a:lnTo>
                  <a:pt x="2882" y="131"/>
                </a:lnTo>
                <a:lnTo>
                  <a:pt x="3603" y="131"/>
                </a:lnTo>
                <a:lnTo>
                  <a:pt x="4323" y="131"/>
                </a:lnTo>
                <a:lnTo>
                  <a:pt x="5044" y="131"/>
                </a:lnTo>
                <a:lnTo>
                  <a:pt x="5764" y="131"/>
                </a:lnTo>
                <a:lnTo>
                  <a:pt x="5764" y="148"/>
                </a:lnTo>
                <a:lnTo>
                  <a:pt x="5044" y="148"/>
                </a:lnTo>
                <a:lnTo>
                  <a:pt x="4323" y="148"/>
                </a:lnTo>
                <a:lnTo>
                  <a:pt x="3603" y="148"/>
                </a:lnTo>
                <a:lnTo>
                  <a:pt x="2882" y="148"/>
                </a:lnTo>
                <a:lnTo>
                  <a:pt x="2162" y="148"/>
                </a:lnTo>
                <a:lnTo>
                  <a:pt x="1441" y="148"/>
                </a:lnTo>
                <a:lnTo>
                  <a:pt x="721" y="148"/>
                </a:lnTo>
                <a:lnTo>
                  <a:pt x="0" y="148"/>
                </a:lnTo>
                <a:close/>
                <a:moveTo>
                  <a:pt x="0" y="115"/>
                </a:moveTo>
                <a:lnTo>
                  <a:pt x="0" y="99"/>
                </a:lnTo>
                <a:lnTo>
                  <a:pt x="721" y="99"/>
                </a:lnTo>
                <a:lnTo>
                  <a:pt x="1441" y="99"/>
                </a:lnTo>
                <a:lnTo>
                  <a:pt x="2162" y="99"/>
                </a:lnTo>
                <a:lnTo>
                  <a:pt x="2882" y="99"/>
                </a:lnTo>
                <a:lnTo>
                  <a:pt x="3603" y="99"/>
                </a:lnTo>
                <a:lnTo>
                  <a:pt x="4323" y="99"/>
                </a:lnTo>
                <a:lnTo>
                  <a:pt x="5044" y="99"/>
                </a:lnTo>
                <a:lnTo>
                  <a:pt x="5764" y="99"/>
                </a:lnTo>
                <a:lnTo>
                  <a:pt x="5764" y="115"/>
                </a:lnTo>
                <a:lnTo>
                  <a:pt x="5044" y="115"/>
                </a:lnTo>
                <a:lnTo>
                  <a:pt x="4323" y="115"/>
                </a:lnTo>
                <a:lnTo>
                  <a:pt x="3603" y="115"/>
                </a:lnTo>
                <a:lnTo>
                  <a:pt x="2882" y="115"/>
                </a:lnTo>
                <a:lnTo>
                  <a:pt x="2162" y="115"/>
                </a:lnTo>
                <a:lnTo>
                  <a:pt x="1441" y="115"/>
                </a:lnTo>
                <a:lnTo>
                  <a:pt x="721" y="115"/>
                </a:lnTo>
                <a:lnTo>
                  <a:pt x="0" y="115"/>
                </a:lnTo>
                <a:close/>
                <a:moveTo>
                  <a:pt x="0" y="83"/>
                </a:moveTo>
                <a:lnTo>
                  <a:pt x="0" y="66"/>
                </a:lnTo>
                <a:lnTo>
                  <a:pt x="721" y="66"/>
                </a:lnTo>
                <a:lnTo>
                  <a:pt x="1441" y="66"/>
                </a:lnTo>
                <a:lnTo>
                  <a:pt x="2162" y="66"/>
                </a:lnTo>
                <a:lnTo>
                  <a:pt x="2882" y="66"/>
                </a:lnTo>
                <a:lnTo>
                  <a:pt x="3603" y="66"/>
                </a:lnTo>
                <a:lnTo>
                  <a:pt x="4323" y="66"/>
                </a:lnTo>
                <a:lnTo>
                  <a:pt x="5044" y="66"/>
                </a:lnTo>
                <a:lnTo>
                  <a:pt x="5764" y="66"/>
                </a:lnTo>
                <a:lnTo>
                  <a:pt x="5764" y="83"/>
                </a:lnTo>
                <a:lnTo>
                  <a:pt x="5044" y="83"/>
                </a:lnTo>
                <a:lnTo>
                  <a:pt x="4323" y="83"/>
                </a:lnTo>
                <a:lnTo>
                  <a:pt x="3603" y="83"/>
                </a:lnTo>
                <a:lnTo>
                  <a:pt x="2882" y="83"/>
                </a:lnTo>
                <a:lnTo>
                  <a:pt x="2162" y="83"/>
                </a:lnTo>
                <a:lnTo>
                  <a:pt x="1441" y="83"/>
                </a:lnTo>
                <a:lnTo>
                  <a:pt x="721" y="83"/>
                </a:lnTo>
                <a:lnTo>
                  <a:pt x="0" y="83"/>
                </a:lnTo>
                <a:close/>
                <a:moveTo>
                  <a:pt x="0" y="50"/>
                </a:moveTo>
                <a:lnTo>
                  <a:pt x="0" y="33"/>
                </a:lnTo>
                <a:lnTo>
                  <a:pt x="721" y="33"/>
                </a:lnTo>
                <a:lnTo>
                  <a:pt x="1441" y="33"/>
                </a:lnTo>
                <a:lnTo>
                  <a:pt x="2162" y="33"/>
                </a:lnTo>
                <a:lnTo>
                  <a:pt x="2882" y="33"/>
                </a:lnTo>
                <a:lnTo>
                  <a:pt x="3603" y="33"/>
                </a:lnTo>
                <a:lnTo>
                  <a:pt x="4323" y="33"/>
                </a:lnTo>
                <a:lnTo>
                  <a:pt x="5044" y="33"/>
                </a:lnTo>
                <a:lnTo>
                  <a:pt x="5764" y="33"/>
                </a:lnTo>
                <a:lnTo>
                  <a:pt x="5764" y="50"/>
                </a:lnTo>
                <a:lnTo>
                  <a:pt x="5044" y="50"/>
                </a:lnTo>
                <a:lnTo>
                  <a:pt x="4323" y="50"/>
                </a:lnTo>
                <a:lnTo>
                  <a:pt x="3603" y="50"/>
                </a:lnTo>
                <a:lnTo>
                  <a:pt x="2882" y="50"/>
                </a:lnTo>
                <a:lnTo>
                  <a:pt x="2162" y="50"/>
                </a:lnTo>
                <a:lnTo>
                  <a:pt x="1441" y="50"/>
                </a:lnTo>
                <a:lnTo>
                  <a:pt x="721" y="50"/>
                </a:lnTo>
                <a:lnTo>
                  <a:pt x="0" y="50"/>
                </a:lnTo>
                <a:close/>
                <a:moveTo>
                  <a:pt x="0" y="0"/>
                </a:moveTo>
                <a:lnTo>
                  <a:pt x="721" y="0"/>
                </a:lnTo>
                <a:lnTo>
                  <a:pt x="1441" y="0"/>
                </a:lnTo>
                <a:lnTo>
                  <a:pt x="2162" y="0"/>
                </a:lnTo>
                <a:lnTo>
                  <a:pt x="2882" y="0"/>
                </a:lnTo>
                <a:lnTo>
                  <a:pt x="3603" y="0"/>
                </a:lnTo>
                <a:lnTo>
                  <a:pt x="4323" y="0"/>
                </a:lnTo>
                <a:lnTo>
                  <a:pt x="5044" y="0"/>
                </a:lnTo>
                <a:lnTo>
                  <a:pt x="5764" y="0"/>
                </a:lnTo>
                <a:lnTo>
                  <a:pt x="5764" y="17"/>
                </a:lnTo>
                <a:lnTo>
                  <a:pt x="5044" y="17"/>
                </a:lnTo>
                <a:lnTo>
                  <a:pt x="4323" y="17"/>
                </a:lnTo>
                <a:lnTo>
                  <a:pt x="3603" y="17"/>
                </a:lnTo>
                <a:lnTo>
                  <a:pt x="2882" y="17"/>
                </a:lnTo>
                <a:lnTo>
                  <a:pt x="2162" y="17"/>
                </a:lnTo>
                <a:lnTo>
                  <a:pt x="1441" y="17"/>
                </a:lnTo>
                <a:lnTo>
                  <a:pt x="721" y="17"/>
                </a:lnTo>
                <a:lnTo>
                  <a:pt x="0" y="17"/>
                </a:lnTo>
                <a:lnTo>
                  <a:pt x="0" y="0"/>
                </a:lnTo>
                <a:close/>
              </a:path>
            </a:pathLst>
          </a:custGeom>
          <a:solidFill>
            <a:srgbClr val="1C1C1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bg1"/>
          </a:solidFill>
          <a:latin typeface="+mj-lt"/>
          <a:ea typeface="Arial" panose="020B0604020202020204" pitchFamily="34" charset="0"/>
          <a:cs typeface="Arial" panose="020B0604020202020204" pitchFamily="34" charset="0"/>
        </a:defRPr>
      </a:lvl1pPr>
      <a:lvl2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2pPr>
      <a:lvl3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3pPr>
      <a:lvl4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4pPr>
      <a:lvl5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5pPr>
      <a:lvl6pPr marL="457200" algn="ctr" rtl="0" eaLnBrk="0" fontAlgn="base" hangingPunct="0">
        <a:spcBef>
          <a:spcPct val="0"/>
        </a:spcBef>
        <a:spcAft>
          <a:spcPct val="0"/>
        </a:spcAft>
        <a:defRPr sz="4400">
          <a:solidFill>
            <a:schemeClr val="bg1"/>
          </a:solidFill>
          <a:latin typeface="Calibri" panose="020F0502020204030204" pitchFamily="34" charset="0"/>
        </a:defRPr>
      </a:lvl6pPr>
      <a:lvl7pPr marL="914400" algn="ctr" rtl="0" eaLnBrk="0" fontAlgn="base" hangingPunct="0">
        <a:spcBef>
          <a:spcPct val="0"/>
        </a:spcBef>
        <a:spcAft>
          <a:spcPct val="0"/>
        </a:spcAft>
        <a:defRPr sz="4400">
          <a:solidFill>
            <a:schemeClr val="bg1"/>
          </a:solidFill>
          <a:latin typeface="Calibri" panose="020F0502020204030204" pitchFamily="34" charset="0"/>
        </a:defRPr>
      </a:lvl7pPr>
      <a:lvl8pPr marL="1371600" algn="ctr" rtl="0" eaLnBrk="0" fontAlgn="base" hangingPunct="0">
        <a:spcBef>
          <a:spcPct val="0"/>
        </a:spcBef>
        <a:spcAft>
          <a:spcPct val="0"/>
        </a:spcAft>
        <a:defRPr sz="4400">
          <a:solidFill>
            <a:schemeClr val="bg1"/>
          </a:solidFill>
          <a:latin typeface="Calibri" panose="020F0502020204030204" pitchFamily="34" charset="0"/>
        </a:defRPr>
      </a:lvl8pPr>
      <a:lvl9pPr marL="1828800" algn="ctr" rtl="0" eaLnBrk="0" fontAlgn="base" hangingPunct="0">
        <a:spcBef>
          <a:spcPct val="0"/>
        </a:spcBef>
        <a:spcAft>
          <a:spcPct val="0"/>
        </a:spcAft>
        <a:defRPr sz="4400">
          <a:solidFill>
            <a:schemeClr val="bg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bg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bg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bg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10253F">
                <a:alpha val="100000"/>
              </a:srgbClr>
            </a:gs>
            <a:gs pos="50000">
              <a:srgbClr val="0F243D">
                <a:alpha val="100000"/>
              </a:srgbClr>
            </a:gs>
            <a:gs pos="100000">
              <a:srgbClr val="0F243D">
                <a:alpha val="100000"/>
              </a:srgbClr>
            </a:gs>
            <a:gs pos="100000">
              <a:srgbClr val="0F243D">
                <a:alpha val="100000"/>
              </a:srgbClr>
            </a:gs>
            <a:gs pos="100000">
              <a:srgbClr val="0F243D">
                <a:alpha val="100000"/>
              </a:srgbClr>
            </a:gs>
          </a:gsLst>
          <a:lin ang="5400000"/>
          <a:tileRect/>
        </a:gradFill>
        <a:effectLst/>
      </p:bgPr>
    </p:bg>
    <p:spTree>
      <p:nvGrpSpPr>
        <p:cNvPr id="1" name=""/>
        <p:cNvGrpSpPr/>
        <p:nvPr/>
      </p:nvGrpSpPr>
      <p:grpSpPr/>
      <p:sp>
        <p:nvSpPr>
          <p:cNvPr id="2050" name="Freeform 153"/>
          <p:cNvSpPr>
            <a:spLocks noEditPoints="1" noChangeArrowheads="1"/>
          </p:cNvSpPr>
          <p:nvPr/>
        </p:nvSpPr>
        <p:spPr bwMode="auto">
          <a:xfrm>
            <a:off x="0" y="-1587"/>
            <a:ext cx="9150350" cy="5145088"/>
          </a:xfrm>
          <a:custGeom>
            <a:avLst/>
            <a:gdLst/>
            <a:ahLst/>
            <a:cxnLst>
              <a:cxn ang="0">
                <a:pos x="0" y="4240"/>
              </a:cxn>
              <a:cxn ang="0">
                <a:pos x="1441" y="4175"/>
              </a:cxn>
              <a:cxn ang="0">
                <a:pos x="2882" y="4109"/>
              </a:cxn>
              <a:cxn ang="0">
                <a:pos x="4323" y="4043"/>
              </a:cxn>
              <a:cxn ang="0">
                <a:pos x="5764" y="3978"/>
              </a:cxn>
              <a:cxn ang="0">
                <a:pos x="5044" y="3929"/>
              </a:cxn>
              <a:cxn ang="0">
                <a:pos x="3603" y="3863"/>
              </a:cxn>
              <a:cxn ang="0">
                <a:pos x="2162" y="3797"/>
              </a:cxn>
              <a:cxn ang="0">
                <a:pos x="721" y="3732"/>
              </a:cxn>
              <a:cxn ang="0">
                <a:pos x="0" y="3633"/>
              </a:cxn>
              <a:cxn ang="0">
                <a:pos x="721" y="3550"/>
              </a:cxn>
              <a:cxn ang="0">
                <a:pos x="2162" y="3484"/>
              </a:cxn>
              <a:cxn ang="0">
                <a:pos x="3603" y="3418"/>
              </a:cxn>
              <a:cxn ang="0">
                <a:pos x="5044" y="3353"/>
              </a:cxn>
              <a:cxn ang="0">
                <a:pos x="5764" y="3304"/>
              </a:cxn>
              <a:cxn ang="0">
                <a:pos x="4323" y="3238"/>
              </a:cxn>
              <a:cxn ang="0">
                <a:pos x="2882" y="3172"/>
              </a:cxn>
              <a:cxn ang="0">
                <a:pos x="1441" y="3107"/>
              </a:cxn>
              <a:cxn ang="0">
                <a:pos x="0" y="3041"/>
              </a:cxn>
              <a:cxn ang="0">
                <a:pos x="0" y="2926"/>
              </a:cxn>
              <a:cxn ang="0">
                <a:pos x="1441" y="2860"/>
              </a:cxn>
              <a:cxn ang="0">
                <a:pos x="2882" y="2794"/>
              </a:cxn>
              <a:cxn ang="0">
                <a:pos x="4323" y="2728"/>
              </a:cxn>
              <a:cxn ang="0">
                <a:pos x="5764" y="2663"/>
              </a:cxn>
              <a:cxn ang="0">
                <a:pos x="5044" y="2614"/>
              </a:cxn>
              <a:cxn ang="0">
                <a:pos x="3603" y="2548"/>
              </a:cxn>
              <a:cxn ang="0">
                <a:pos x="2162" y="2482"/>
              </a:cxn>
              <a:cxn ang="0">
                <a:pos x="721" y="2417"/>
              </a:cxn>
              <a:cxn ang="0">
                <a:pos x="0" y="2318"/>
              </a:cxn>
              <a:cxn ang="0">
                <a:pos x="721" y="2236"/>
              </a:cxn>
              <a:cxn ang="0">
                <a:pos x="2162" y="2170"/>
              </a:cxn>
              <a:cxn ang="0">
                <a:pos x="3603" y="2103"/>
              </a:cxn>
              <a:cxn ang="0">
                <a:pos x="5044" y="2038"/>
              </a:cxn>
              <a:cxn ang="0">
                <a:pos x="5764" y="1989"/>
              </a:cxn>
              <a:cxn ang="0">
                <a:pos x="4323" y="1923"/>
              </a:cxn>
              <a:cxn ang="0">
                <a:pos x="2882" y="1857"/>
              </a:cxn>
              <a:cxn ang="0">
                <a:pos x="1441" y="1792"/>
              </a:cxn>
              <a:cxn ang="0">
                <a:pos x="0" y="1726"/>
              </a:cxn>
              <a:cxn ang="0">
                <a:pos x="0" y="1611"/>
              </a:cxn>
              <a:cxn ang="0">
                <a:pos x="1441" y="1545"/>
              </a:cxn>
              <a:cxn ang="0">
                <a:pos x="2882" y="1479"/>
              </a:cxn>
              <a:cxn ang="0">
                <a:pos x="4323" y="1414"/>
              </a:cxn>
              <a:cxn ang="0">
                <a:pos x="5764" y="1348"/>
              </a:cxn>
              <a:cxn ang="0">
                <a:pos x="5044" y="1299"/>
              </a:cxn>
              <a:cxn ang="0">
                <a:pos x="3603" y="1233"/>
              </a:cxn>
              <a:cxn ang="0">
                <a:pos x="2162" y="1168"/>
              </a:cxn>
              <a:cxn ang="0">
                <a:pos x="721" y="1102"/>
              </a:cxn>
              <a:cxn ang="0">
                <a:pos x="0" y="1003"/>
              </a:cxn>
              <a:cxn ang="0">
                <a:pos x="721" y="921"/>
              </a:cxn>
              <a:cxn ang="0">
                <a:pos x="2162" y="855"/>
              </a:cxn>
              <a:cxn ang="0">
                <a:pos x="3603" y="789"/>
              </a:cxn>
              <a:cxn ang="0">
                <a:pos x="5044" y="724"/>
              </a:cxn>
              <a:cxn ang="0">
                <a:pos x="5764" y="674"/>
              </a:cxn>
              <a:cxn ang="0">
                <a:pos x="4323" y="608"/>
              </a:cxn>
              <a:cxn ang="0">
                <a:pos x="2882" y="542"/>
              </a:cxn>
              <a:cxn ang="0">
                <a:pos x="1441" y="477"/>
              </a:cxn>
              <a:cxn ang="0">
                <a:pos x="0" y="411"/>
              </a:cxn>
              <a:cxn ang="0">
                <a:pos x="0" y="296"/>
              </a:cxn>
              <a:cxn ang="0">
                <a:pos x="1441" y="230"/>
              </a:cxn>
              <a:cxn ang="0">
                <a:pos x="2882" y="164"/>
              </a:cxn>
              <a:cxn ang="0">
                <a:pos x="4323" y="99"/>
              </a:cxn>
              <a:cxn ang="0">
                <a:pos x="5764" y="33"/>
              </a:cxn>
            </a:cxnLst>
            <a:rect l="0" t="0" r="r" b="b"/>
            <a:pathLst>
              <a:path w="5764" h="4323">
                <a:moveTo>
                  <a:pt x="0" y="4306"/>
                </a:moveTo>
                <a:lnTo>
                  <a:pt x="721" y="4306"/>
                </a:lnTo>
                <a:lnTo>
                  <a:pt x="1441" y="4306"/>
                </a:lnTo>
                <a:lnTo>
                  <a:pt x="2162" y="4306"/>
                </a:lnTo>
                <a:lnTo>
                  <a:pt x="2882" y="4306"/>
                </a:lnTo>
                <a:lnTo>
                  <a:pt x="3603" y="4306"/>
                </a:lnTo>
                <a:lnTo>
                  <a:pt x="4323" y="4306"/>
                </a:lnTo>
                <a:lnTo>
                  <a:pt x="5044" y="4306"/>
                </a:lnTo>
                <a:lnTo>
                  <a:pt x="5764" y="4306"/>
                </a:lnTo>
                <a:lnTo>
                  <a:pt x="5764" y="4323"/>
                </a:lnTo>
                <a:lnTo>
                  <a:pt x="5044" y="4323"/>
                </a:lnTo>
                <a:lnTo>
                  <a:pt x="4323" y="4323"/>
                </a:lnTo>
                <a:lnTo>
                  <a:pt x="3603" y="4323"/>
                </a:lnTo>
                <a:lnTo>
                  <a:pt x="2882" y="4323"/>
                </a:lnTo>
                <a:lnTo>
                  <a:pt x="2162" y="4323"/>
                </a:lnTo>
                <a:lnTo>
                  <a:pt x="1441" y="4323"/>
                </a:lnTo>
                <a:lnTo>
                  <a:pt x="721" y="4323"/>
                </a:lnTo>
                <a:lnTo>
                  <a:pt x="0" y="4323"/>
                </a:lnTo>
                <a:lnTo>
                  <a:pt x="0" y="4306"/>
                </a:lnTo>
                <a:close/>
                <a:moveTo>
                  <a:pt x="0" y="4290"/>
                </a:moveTo>
                <a:lnTo>
                  <a:pt x="0" y="4273"/>
                </a:lnTo>
                <a:lnTo>
                  <a:pt x="721" y="4273"/>
                </a:lnTo>
                <a:lnTo>
                  <a:pt x="1441" y="4273"/>
                </a:lnTo>
                <a:lnTo>
                  <a:pt x="2162" y="4273"/>
                </a:lnTo>
                <a:lnTo>
                  <a:pt x="2882" y="4273"/>
                </a:lnTo>
                <a:lnTo>
                  <a:pt x="3603" y="4273"/>
                </a:lnTo>
                <a:lnTo>
                  <a:pt x="4323" y="4273"/>
                </a:lnTo>
                <a:lnTo>
                  <a:pt x="5044" y="4273"/>
                </a:lnTo>
                <a:lnTo>
                  <a:pt x="5764" y="4273"/>
                </a:lnTo>
                <a:lnTo>
                  <a:pt x="5764" y="4290"/>
                </a:lnTo>
                <a:lnTo>
                  <a:pt x="5044" y="4290"/>
                </a:lnTo>
                <a:lnTo>
                  <a:pt x="4323" y="4290"/>
                </a:lnTo>
                <a:lnTo>
                  <a:pt x="3603" y="4290"/>
                </a:lnTo>
                <a:lnTo>
                  <a:pt x="2882" y="4290"/>
                </a:lnTo>
                <a:lnTo>
                  <a:pt x="2162" y="4290"/>
                </a:lnTo>
                <a:lnTo>
                  <a:pt x="1441" y="4290"/>
                </a:lnTo>
                <a:lnTo>
                  <a:pt x="721" y="4290"/>
                </a:lnTo>
                <a:lnTo>
                  <a:pt x="0" y="4290"/>
                </a:lnTo>
                <a:close/>
                <a:moveTo>
                  <a:pt x="0" y="4257"/>
                </a:moveTo>
                <a:lnTo>
                  <a:pt x="0" y="4240"/>
                </a:lnTo>
                <a:lnTo>
                  <a:pt x="721" y="4240"/>
                </a:lnTo>
                <a:lnTo>
                  <a:pt x="1441" y="4240"/>
                </a:lnTo>
                <a:lnTo>
                  <a:pt x="2162" y="4240"/>
                </a:lnTo>
                <a:lnTo>
                  <a:pt x="2882" y="4240"/>
                </a:lnTo>
                <a:lnTo>
                  <a:pt x="3603" y="4240"/>
                </a:lnTo>
                <a:lnTo>
                  <a:pt x="4323" y="4240"/>
                </a:lnTo>
                <a:lnTo>
                  <a:pt x="5044" y="4240"/>
                </a:lnTo>
                <a:lnTo>
                  <a:pt x="5764" y="4240"/>
                </a:lnTo>
                <a:lnTo>
                  <a:pt x="5764" y="4257"/>
                </a:lnTo>
                <a:lnTo>
                  <a:pt x="5044" y="4257"/>
                </a:lnTo>
                <a:lnTo>
                  <a:pt x="4323" y="4257"/>
                </a:lnTo>
                <a:lnTo>
                  <a:pt x="3603" y="4257"/>
                </a:lnTo>
                <a:lnTo>
                  <a:pt x="2882" y="4257"/>
                </a:lnTo>
                <a:lnTo>
                  <a:pt x="2162" y="4257"/>
                </a:lnTo>
                <a:lnTo>
                  <a:pt x="1441" y="4257"/>
                </a:lnTo>
                <a:lnTo>
                  <a:pt x="721" y="4257"/>
                </a:lnTo>
                <a:lnTo>
                  <a:pt x="0" y="4257"/>
                </a:lnTo>
                <a:close/>
                <a:moveTo>
                  <a:pt x="0" y="4224"/>
                </a:moveTo>
                <a:lnTo>
                  <a:pt x="0" y="4208"/>
                </a:lnTo>
                <a:lnTo>
                  <a:pt x="721" y="4208"/>
                </a:lnTo>
                <a:lnTo>
                  <a:pt x="1441" y="4208"/>
                </a:lnTo>
                <a:lnTo>
                  <a:pt x="2162" y="4208"/>
                </a:lnTo>
                <a:lnTo>
                  <a:pt x="2882" y="4208"/>
                </a:lnTo>
                <a:lnTo>
                  <a:pt x="3603" y="4208"/>
                </a:lnTo>
                <a:lnTo>
                  <a:pt x="4323" y="4208"/>
                </a:lnTo>
                <a:lnTo>
                  <a:pt x="5044" y="4208"/>
                </a:lnTo>
                <a:lnTo>
                  <a:pt x="5764" y="4208"/>
                </a:lnTo>
                <a:lnTo>
                  <a:pt x="5764" y="4224"/>
                </a:lnTo>
                <a:lnTo>
                  <a:pt x="5044" y="4224"/>
                </a:lnTo>
                <a:lnTo>
                  <a:pt x="4323" y="4224"/>
                </a:lnTo>
                <a:lnTo>
                  <a:pt x="3603" y="4224"/>
                </a:lnTo>
                <a:lnTo>
                  <a:pt x="2882" y="4224"/>
                </a:lnTo>
                <a:lnTo>
                  <a:pt x="2162" y="4224"/>
                </a:lnTo>
                <a:lnTo>
                  <a:pt x="1441" y="4224"/>
                </a:lnTo>
                <a:lnTo>
                  <a:pt x="721" y="4224"/>
                </a:lnTo>
                <a:lnTo>
                  <a:pt x="0" y="4224"/>
                </a:lnTo>
                <a:close/>
                <a:moveTo>
                  <a:pt x="0" y="4192"/>
                </a:moveTo>
                <a:lnTo>
                  <a:pt x="0" y="4175"/>
                </a:lnTo>
                <a:lnTo>
                  <a:pt x="721" y="4175"/>
                </a:lnTo>
                <a:lnTo>
                  <a:pt x="1441" y="4175"/>
                </a:lnTo>
                <a:lnTo>
                  <a:pt x="2162" y="4175"/>
                </a:lnTo>
                <a:lnTo>
                  <a:pt x="2882" y="4175"/>
                </a:lnTo>
                <a:lnTo>
                  <a:pt x="3603" y="4175"/>
                </a:lnTo>
                <a:lnTo>
                  <a:pt x="4323" y="4175"/>
                </a:lnTo>
                <a:lnTo>
                  <a:pt x="5044" y="4175"/>
                </a:lnTo>
                <a:lnTo>
                  <a:pt x="5764" y="4175"/>
                </a:lnTo>
                <a:lnTo>
                  <a:pt x="5764" y="4192"/>
                </a:lnTo>
                <a:lnTo>
                  <a:pt x="5044" y="4192"/>
                </a:lnTo>
                <a:lnTo>
                  <a:pt x="4323" y="4192"/>
                </a:lnTo>
                <a:lnTo>
                  <a:pt x="3603" y="4192"/>
                </a:lnTo>
                <a:lnTo>
                  <a:pt x="2882" y="4192"/>
                </a:lnTo>
                <a:lnTo>
                  <a:pt x="2162" y="4192"/>
                </a:lnTo>
                <a:lnTo>
                  <a:pt x="1441" y="4192"/>
                </a:lnTo>
                <a:lnTo>
                  <a:pt x="721" y="4192"/>
                </a:lnTo>
                <a:lnTo>
                  <a:pt x="0" y="4192"/>
                </a:lnTo>
                <a:close/>
                <a:moveTo>
                  <a:pt x="0" y="4159"/>
                </a:moveTo>
                <a:lnTo>
                  <a:pt x="0" y="4142"/>
                </a:lnTo>
                <a:lnTo>
                  <a:pt x="721" y="4142"/>
                </a:lnTo>
                <a:lnTo>
                  <a:pt x="1441" y="4142"/>
                </a:lnTo>
                <a:lnTo>
                  <a:pt x="2162" y="4142"/>
                </a:lnTo>
                <a:lnTo>
                  <a:pt x="2882" y="4142"/>
                </a:lnTo>
                <a:lnTo>
                  <a:pt x="3603" y="4142"/>
                </a:lnTo>
                <a:lnTo>
                  <a:pt x="4323" y="4142"/>
                </a:lnTo>
                <a:lnTo>
                  <a:pt x="5044" y="4142"/>
                </a:lnTo>
                <a:lnTo>
                  <a:pt x="5764" y="4142"/>
                </a:lnTo>
                <a:lnTo>
                  <a:pt x="5764" y="4159"/>
                </a:lnTo>
                <a:lnTo>
                  <a:pt x="5044" y="4159"/>
                </a:lnTo>
                <a:lnTo>
                  <a:pt x="4323" y="4159"/>
                </a:lnTo>
                <a:lnTo>
                  <a:pt x="3603" y="4159"/>
                </a:lnTo>
                <a:lnTo>
                  <a:pt x="2882" y="4159"/>
                </a:lnTo>
                <a:lnTo>
                  <a:pt x="2162" y="4159"/>
                </a:lnTo>
                <a:lnTo>
                  <a:pt x="1441" y="4159"/>
                </a:lnTo>
                <a:lnTo>
                  <a:pt x="721" y="4159"/>
                </a:lnTo>
                <a:lnTo>
                  <a:pt x="0" y="4159"/>
                </a:lnTo>
                <a:close/>
                <a:moveTo>
                  <a:pt x="0" y="4126"/>
                </a:moveTo>
                <a:lnTo>
                  <a:pt x="0" y="4109"/>
                </a:lnTo>
                <a:lnTo>
                  <a:pt x="721" y="4109"/>
                </a:lnTo>
                <a:lnTo>
                  <a:pt x="1441" y="4109"/>
                </a:lnTo>
                <a:lnTo>
                  <a:pt x="2162" y="4109"/>
                </a:lnTo>
                <a:lnTo>
                  <a:pt x="2882" y="4109"/>
                </a:lnTo>
                <a:lnTo>
                  <a:pt x="3603" y="4109"/>
                </a:lnTo>
                <a:lnTo>
                  <a:pt x="4323" y="4109"/>
                </a:lnTo>
                <a:lnTo>
                  <a:pt x="5044" y="4109"/>
                </a:lnTo>
                <a:lnTo>
                  <a:pt x="5764" y="4109"/>
                </a:lnTo>
                <a:lnTo>
                  <a:pt x="5764" y="4126"/>
                </a:lnTo>
                <a:lnTo>
                  <a:pt x="5044" y="4126"/>
                </a:lnTo>
                <a:lnTo>
                  <a:pt x="4323" y="4126"/>
                </a:lnTo>
                <a:lnTo>
                  <a:pt x="3603" y="4126"/>
                </a:lnTo>
                <a:lnTo>
                  <a:pt x="2882" y="4126"/>
                </a:lnTo>
                <a:lnTo>
                  <a:pt x="2162" y="4126"/>
                </a:lnTo>
                <a:lnTo>
                  <a:pt x="1441" y="4126"/>
                </a:lnTo>
                <a:lnTo>
                  <a:pt x="721" y="4126"/>
                </a:lnTo>
                <a:lnTo>
                  <a:pt x="0" y="4126"/>
                </a:lnTo>
                <a:close/>
                <a:moveTo>
                  <a:pt x="0" y="4093"/>
                </a:moveTo>
                <a:lnTo>
                  <a:pt x="0" y="4076"/>
                </a:lnTo>
                <a:lnTo>
                  <a:pt x="721" y="4076"/>
                </a:lnTo>
                <a:lnTo>
                  <a:pt x="1441" y="4076"/>
                </a:lnTo>
                <a:lnTo>
                  <a:pt x="2162" y="4076"/>
                </a:lnTo>
                <a:lnTo>
                  <a:pt x="2882" y="4076"/>
                </a:lnTo>
                <a:lnTo>
                  <a:pt x="3603" y="4076"/>
                </a:lnTo>
                <a:lnTo>
                  <a:pt x="4323" y="4076"/>
                </a:lnTo>
                <a:lnTo>
                  <a:pt x="5044" y="4076"/>
                </a:lnTo>
                <a:lnTo>
                  <a:pt x="5764" y="4076"/>
                </a:lnTo>
                <a:lnTo>
                  <a:pt x="5764" y="4093"/>
                </a:lnTo>
                <a:lnTo>
                  <a:pt x="5044" y="4093"/>
                </a:lnTo>
                <a:lnTo>
                  <a:pt x="4323" y="4093"/>
                </a:lnTo>
                <a:lnTo>
                  <a:pt x="3603" y="4093"/>
                </a:lnTo>
                <a:lnTo>
                  <a:pt x="2882" y="4093"/>
                </a:lnTo>
                <a:lnTo>
                  <a:pt x="2162" y="4093"/>
                </a:lnTo>
                <a:lnTo>
                  <a:pt x="1441" y="4093"/>
                </a:lnTo>
                <a:lnTo>
                  <a:pt x="721" y="4093"/>
                </a:lnTo>
                <a:lnTo>
                  <a:pt x="0" y="4093"/>
                </a:lnTo>
                <a:close/>
                <a:moveTo>
                  <a:pt x="0" y="4060"/>
                </a:moveTo>
                <a:lnTo>
                  <a:pt x="0" y="4043"/>
                </a:lnTo>
                <a:lnTo>
                  <a:pt x="721" y="4043"/>
                </a:lnTo>
                <a:lnTo>
                  <a:pt x="1441" y="4043"/>
                </a:lnTo>
                <a:lnTo>
                  <a:pt x="2162" y="4043"/>
                </a:lnTo>
                <a:lnTo>
                  <a:pt x="2882" y="4043"/>
                </a:lnTo>
                <a:lnTo>
                  <a:pt x="3603" y="4043"/>
                </a:lnTo>
                <a:lnTo>
                  <a:pt x="4323" y="4043"/>
                </a:lnTo>
                <a:lnTo>
                  <a:pt x="5044" y="4043"/>
                </a:lnTo>
                <a:lnTo>
                  <a:pt x="5764" y="4043"/>
                </a:lnTo>
                <a:lnTo>
                  <a:pt x="5764" y="4060"/>
                </a:lnTo>
                <a:lnTo>
                  <a:pt x="5044" y="4060"/>
                </a:lnTo>
                <a:lnTo>
                  <a:pt x="4323" y="4060"/>
                </a:lnTo>
                <a:lnTo>
                  <a:pt x="3603" y="4060"/>
                </a:lnTo>
                <a:lnTo>
                  <a:pt x="2882" y="4060"/>
                </a:lnTo>
                <a:lnTo>
                  <a:pt x="2162" y="4060"/>
                </a:lnTo>
                <a:lnTo>
                  <a:pt x="1441" y="4060"/>
                </a:lnTo>
                <a:lnTo>
                  <a:pt x="721" y="4060"/>
                </a:lnTo>
                <a:lnTo>
                  <a:pt x="0" y="4060"/>
                </a:lnTo>
                <a:close/>
                <a:moveTo>
                  <a:pt x="0" y="4027"/>
                </a:moveTo>
                <a:lnTo>
                  <a:pt x="0" y="4011"/>
                </a:lnTo>
                <a:lnTo>
                  <a:pt x="721" y="4011"/>
                </a:lnTo>
                <a:lnTo>
                  <a:pt x="1441" y="4011"/>
                </a:lnTo>
                <a:lnTo>
                  <a:pt x="2162" y="4011"/>
                </a:lnTo>
                <a:lnTo>
                  <a:pt x="2882" y="4011"/>
                </a:lnTo>
                <a:lnTo>
                  <a:pt x="3603" y="4011"/>
                </a:lnTo>
                <a:lnTo>
                  <a:pt x="4323" y="4011"/>
                </a:lnTo>
                <a:lnTo>
                  <a:pt x="5044" y="4011"/>
                </a:lnTo>
                <a:lnTo>
                  <a:pt x="5764" y="4011"/>
                </a:lnTo>
                <a:lnTo>
                  <a:pt x="5764" y="4027"/>
                </a:lnTo>
                <a:lnTo>
                  <a:pt x="5044" y="4027"/>
                </a:lnTo>
                <a:lnTo>
                  <a:pt x="4323" y="4027"/>
                </a:lnTo>
                <a:lnTo>
                  <a:pt x="3603" y="4027"/>
                </a:lnTo>
                <a:lnTo>
                  <a:pt x="2882" y="4027"/>
                </a:lnTo>
                <a:lnTo>
                  <a:pt x="2162" y="4027"/>
                </a:lnTo>
                <a:lnTo>
                  <a:pt x="1441" y="4027"/>
                </a:lnTo>
                <a:lnTo>
                  <a:pt x="721" y="4027"/>
                </a:lnTo>
                <a:lnTo>
                  <a:pt x="0" y="4027"/>
                </a:lnTo>
                <a:close/>
                <a:moveTo>
                  <a:pt x="0" y="3994"/>
                </a:moveTo>
                <a:lnTo>
                  <a:pt x="0" y="3978"/>
                </a:lnTo>
                <a:lnTo>
                  <a:pt x="721" y="3978"/>
                </a:lnTo>
                <a:lnTo>
                  <a:pt x="1441" y="3978"/>
                </a:lnTo>
                <a:lnTo>
                  <a:pt x="2162" y="3978"/>
                </a:lnTo>
                <a:lnTo>
                  <a:pt x="2882" y="3978"/>
                </a:lnTo>
                <a:lnTo>
                  <a:pt x="3603" y="3978"/>
                </a:lnTo>
                <a:lnTo>
                  <a:pt x="4323" y="3978"/>
                </a:lnTo>
                <a:lnTo>
                  <a:pt x="5044" y="3978"/>
                </a:lnTo>
                <a:lnTo>
                  <a:pt x="5764" y="3978"/>
                </a:lnTo>
                <a:lnTo>
                  <a:pt x="5764" y="3994"/>
                </a:lnTo>
                <a:lnTo>
                  <a:pt x="5044" y="3994"/>
                </a:lnTo>
                <a:lnTo>
                  <a:pt x="4323" y="3994"/>
                </a:lnTo>
                <a:lnTo>
                  <a:pt x="3603" y="3994"/>
                </a:lnTo>
                <a:lnTo>
                  <a:pt x="2882" y="3994"/>
                </a:lnTo>
                <a:lnTo>
                  <a:pt x="2162" y="3994"/>
                </a:lnTo>
                <a:lnTo>
                  <a:pt x="1441" y="3994"/>
                </a:lnTo>
                <a:lnTo>
                  <a:pt x="721" y="3994"/>
                </a:lnTo>
                <a:lnTo>
                  <a:pt x="0" y="3994"/>
                </a:lnTo>
                <a:close/>
                <a:moveTo>
                  <a:pt x="0" y="3962"/>
                </a:moveTo>
                <a:lnTo>
                  <a:pt x="0" y="3945"/>
                </a:lnTo>
                <a:lnTo>
                  <a:pt x="721" y="3945"/>
                </a:lnTo>
                <a:lnTo>
                  <a:pt x="1441" y="3945"/>
                </a:lnTo>
                <a:lnTo>
                  <a:pt x="2162" y="3945"/>
                </a:lnTo>
                <a:lnTo>
                  <a:pt x="2882" y="3945"/>
                </a:lnTo>
                <a:lnTo>
                  <a:pt x="3603" y="3945"/>
                </a:lnTo>
                <a:lnTo>
                  <a:pt x="4323" y="3945"/>
                </a:lnTo>
                <a:lnTo>
                  <a:pt x="5044" y="3945"/>
                </a:lnTo>
                <a:lnTo>
                  <a:pt x="5764" y="3945"/>
                </a:lnTo>
                <a:lnTo>
                  <a:pt x="5764" y="3962"/>
                </a:lnTo>
                <a:lnTo>
                  <a:pt x="5044" y="3962"/>
                </a:lnTo>
                <a:lnTo>
                  <a:pt x="4323" y="3962"/>
                </a:lnTo>
                <a:lnTo>
                  <a:pt x="3603" y="3962"/>
                </a:lnTo>
                <a:lnTo>
                  <a:pt x="2882" y="3962"/>
                </a:lnTo>
                <a:lnTo>
                  <a:pt x="2162" y="3962"/>
                </a:lnTo>
                <a:lnTo>
                  <a:pt x="1441" y="3962"/>
                </a:lnTo>
                <a:lnTo>
                  <a:pt x="721" y="3962"/>
                </a:lnTo>
                <a:lnTo>
                  <a:pt x="0" y="3962"/>
                </a:lnTo>
                <a:close/>
                <a:moveTo>
                  <a:pt x="0" y="3929"/>
                </a:moveTo>
                <a:lnTo>
                  <a:pt x="0" y="3912"/>
                </a:lnTo>
                <a:lnTo>
                  <a:pt x="721" y="3912"/>
                </a:lnTo>
                <a:lnTo>
                  <a:pt x="1441" y="3912"/>
                </a:lnTo>
                <a:lnTo>
                  <a:pt x="2162" y="3912"/>
                </a:lnTo>
                <a:lnTo>
                  <a:pt x="2882" y="3912"/>
                </a:lnTo>
                <a:lnTo>
                  <a:pt x="3603" y="3912"/>
                </a:lnTo>
                <a:lnTo>
                  <a:pt x="4323" y="3912"/>
                </a:lnTo>
                <a:lnTo>
                  <a:pt x="5044" y="3912"/>
                </a:lnTo>
                <a:lnTo>
                  <a:pt x="5764" y="3912"/>
                </a:lnTo>
                <a:lnTo>
                  <a:pt x="5764" y="3929"/>
                </a:lnTo>
                <a:lnTo>
                  <a:pt x="5044" y="3929"/>
                </a:lnTo>
                <a:lnTo>
                  <a:pt x="4323" y="3929"/>
                </a:lnTo>
                <a:lnTo>
                  <a:pt x="3603" y="3929"/>
                </a:lnTo>
                <a:lnTo>
                  <a:pt x="2882" y="3929"/>
                </a:lnTo>
                <a:lnTo>
                  <a:pt x="2162" y="3929"/>
                </a:lnTo>
                <a:lnTo>
                  <a:pt x="1441" y="3929"/>
                </a:lnTo>
                <a:lnTo>
                  <a:pt x="721" y="3929"/>
                </a:lnTo>
                <a:lnTo>
                  <a:pt x="0" y="3929"/>
                </a:lnTo>
                <a:close/>
                <a:moveTo>
                  <a:pt x="0" y="3896"/>
                </a:moveTo>
                <a:lnTo>
                  <a:pt x="0" y="3879"/>
                </a:lnTo>
                <a:lnTo>
                  <a:pt x="721" y="3879"/>
                </a:lnTo>
                <a:lnTo>
                  <a:pt x="1441" y="3879"/>
                </a:lnTo>
                <a:lnTo>
                  <a:pt x="2162" y="3879"/>
                </a:lnTo>
                <a:lnTo>
                  <a:pt x="2882" y="3879"/>
                </a:lnTo>
                <a:lnTo>
                  <a:pt x="3603" y="3879"/>
                </a:lnTo>
                <a:lnTo>
                  <a:pt x="4323" y="3879"/>
                </a:lnTo>
                <a:lnTo>
                  <a:pt x="5044" y="3879"/>
                </a:lnTo>
                <a:lnTo>
                  <a:pt x="5764" y="3879"/>
                </a:lnTo>
                <a:lnTo>
                  <a:pt x="5764" y="3896"/>
                </a:lnTo>
                <a:lnTo>
                  <a:pt x="5044" y="3896"/>
                </a:lnTo>
                <a:lnTo>
                  <a:pt x="4323" y="3896"/>
                </a:lnTo>
                <a:lnTo>
                  <a:pt x="3603" y="3896"/>
                </a:lnTo>
                <a:lnTo>
                  <a:pt x="2882" y="3896"/>
                </a:lnTo>
                <a:lnTo>
                  <a:pt x="2162" y="3896"/>
                </a:lnTo>
                <a:lnTo>
                  <a:pt x="1441" y="3896"/>
                </a:lnTo>
                <a:lnTo>
                  <a:pt x="721" y="3896"/>
                </a:lnTo>
                <a:lnTo>
                  <a:pt x="0" y="3896"/>
                </a:lnTo>
                <a:close/>
                <a:moveTo>
                  <a:pt x="0" y="3863"/>
                </a:moveTo>
                <a:lnTo>
                  <a:pt x="0" y="3846"/>
                </a:lnTo>
                <a:lnTo>
                  <a:pt x="721" y="3846"/>
                </a:lnTo>
                <a:lnTo>
                  <a:pt x="1441" y="3846"/>
                </a:lnTo>
                <a:lnTo>
                  <a:pt x="2162" y="3846"/>
                </a:lnTo>
                <a:lnTo>
                  <a:pt x="2882" y="3846"/>
                </a:lnTo>
                <a:lnTo>
                  <a:pt x="3603" y="3846"/>
                </a:lnTo>
                <a:lnTo>
                  <a:pt x="4323" y="3846"/>
                </a:lnTo>
                <a:lnTo>
                  <a:pt x="5044" y="3846"/>
                </a:lnTo>
                <a:lnTo>
                  <a:pt x="5764" y="3846"/>
                </a:lnTo>
                <a:lnTo>
                  <a:pt x="5764" y="3863"/>
                </a:lnTo>
                <a:lnTo>
                  <a:pt x="5044" y="3863"/>
                </a:lnTo>
                <a:lnTo>
                  <a:pt x="4323" y="3863"/>
                </a:lnTo>
                <a:lnTo>
                  <a:pt x="3603" y="3863"/>
                </a:lnTo>
                <a:lnTo>
                  <a:pt x="2882" y="3863"/>
                </a:lnTo>
                <a:lnTo>
                  <a:pt x="2162" y="3863"/>
                </a:lnTo>
                <a:lnTo>
                  <a:pt x="1441" y="3863"/>
                </a:lnTo>
                <a:lnTo>
                  <a:pt x="721" y="3863"/>
                </a:lnTo>
                <a:lnTo>
                  <a:pt x="0" y="3863"/>
                </a:lnTo>
                <a:close/>
                <a:moveTo>
                  <a:pt x="0" y="3830"/>
                </a:moveTo>
                <a:lnTo>
                  <a:pt x="0" y="3813"/>
                </a:lnTo>
                <a:lnTo>
                  <a:pt x="721" y="3813"/>
                </a:lnTo>
                <a:lnTo>
                  <a:pt x="1441" y="3813"/>
                </a:lnTo>
                <a:lnTo>
                  <a:pt x="2162" y="3813"/>
                </a:lnTo>
                <a:lnTo>
                  <a:pt x="2882" y="3813"/>
                </a:lnTo>
                <a:lnTo>
                  <a:pt x="3603" y="3813"/>
                </a:lnTo>
                <a:lnTo>
                  <a:pt x="4323" y="3813"/>
                </a:lnTo>
                <a:lnTo>
                  <a:pt x="5044" y="3813"/>
                </a:lnTo>
                <a:lnTo>
                  <a:pt x="5764" y="3813"/>
                </a:lnTo>
                <a:lnTo>
                  <a:pt x="5764" y="3830"/>
                </a:lnTo>
                <a:lnTo>
                  <a:pt x="5044" y="3830"/>
                </a:lnTo>
                <a:lnTo>
                  <a:pt x="4323" y="3830"/>
                </a:lnTo>
                <a:lnTo>
                  <a:pt x="3603" y="3830"/>
                </a:lnTo>
                <a:lnTo>
                  <a:pt x="2882" y="3830"/>
                </a:lnTo>
                <a:lnTo>
                  <a:pt x="2162" y="3830"/>
                </a:lnTo>
                <a:lnTo>
                  <a:pt x="1441" y="3830"/>
                </a:lnTo>
                <a:lnTo>
                  <a:pt x="721" y="3830"/>
                </a:lnTo>
                <a:lnTo>
                  <a:pt x="0" y="3830"/>
                </a:lnTo>
                <a:close/>
                <a:moveTo>
                  <a:pt x="0" y="3797"/>
                </a:moveTo>
                <a:lnTo>
                  <a:pt x="0" y="3781"/>
                </a:lnTo>
                <a:lnTo>
                  <a:pt x="721" y="3781"/>
                </a:lnTo>
                <a:lnTo>
                  <a:pt x="1441" y="3781"/>
                </a:lnTo>
                <a:lnTo>
                  <a:pt x="2162" y="3781"/>
                </a:lnTo>
                <a:lnTo>
                  <a:pt x="2882" y="3781"/>
                </a:lnTo>
                <a:lnTo>
                  <a:pt x="3603" y="3781"/>
                </a:lnTo>
                <a:lnTo>
                  <a:pt x="4323" y="3781"/>
                </a:lnTo>
                <a:lnTo>
                  <a:pt x="5044" y="3781"/>
                </a:lnTo>
                <a:lnTo>
                  <a:pt x="5764" y="3781"/>
                </a:lnTo>
                <a:lnTo>
                  <a:pt x="5764" y="3797"/>
                </a:lnTo>
                <a:lnTo>
                  <a:pt x="5044" y="3797"/>
                </a:lnTo>
                <a:lnTo>
                  <a:pt x="4323" y="3797"/>
                </a:lnTo>
                <a:lnTo>
                  <a:pt x="3603" y="3797"/>
                </a:lnTo>
                <a:lnTo>
                  <a:pt x="2882" y="3797"/>
                </a:lnTo>
                <a:lnTo>
                  <a:pt x="2162" y="3797"/>
                </a:lnTo>
                <a:lnTo>
                  <a:pt x="1441" y="3797"/>
                </a:lnTo>
                <a:lnTo>
                  <a:pt x="721" y="3797"/>
                </a:lnTo>
                <a:lnTo>
                  <a:pt x="0" y="3797"/>
                </a:lnTo>
                <a:close/>
                <a:moveTo>
                  <a:pt x="0" y="3765"/>
                </a:moveTo>
                <a:lnTo>
                  <a:pt x="0" y="3748"/>
                </a:lnTo>
                <a:lnTo>
                  <a:pt x="721" y="3748"/>
                </a:lnTo>
                <a:lnTo>
                  <a:pt x="1441" y="3748"/>
                </a:lnTo>
                <a:lnTo>
                  <a:pt x="2162" y="3748"/>
                </a:lnTo>
                <a:lnTo>
                  <a:pt x="2882" y="3748"/>
                </a:lnTo>
                <a:lnTo>
                  <a:pt x="3603" y="3748"/>
                </a:lnTo>
                <a:lnTo>
                  <a:pt x="4323" y="3748"/>
                </a:lnTo>
                <a:lnTo>
                  <a:pt x="5044" y="3748"/>
                </a:lnTo>
                <a:lnTo>
                  <a:pt x="5764" y="3748"/>
                </a:lnTo>
                <a:lnTo>
                  <a:pt x="5764" y="3765"/>
                </a:lnTo>
                <a:lnTo>
                  <a:pt x="5044" y="3765"/>
                </a:lnTo>
                <a:lnTo>
                  <a:pt x="4323" y="3765"/>
                </a:lnTo>
                <a:lnTo>
                  <a:pt x="3603" y="3765"/>
                </a:lnTo>
                <a:lnTo>
                  <a:pt x="2882" y="3765"/>
                </a:lnTo>
                <a:lnTo>
                  <a:pt x="2162" y="3765"/>
                </a:lnTo>
                <a:lnTo>
                  <a:pt x="1441" y="3765"/>
                </a:lnTo>
                <a:lnTo>
                  <a:pt x="721" y="3765"/>
                </a:lnTo>
                <a:lnTo>
                  <a:pt x="0" y="3765"/>
                </a:lnTo>
                <a:close/>
                <a:moveTo>
                  <a:pt x="0" y="3732"/>
                </a:moveTo>
                <a:lnTo>
                  <a:pt x="0" y="3715"/>
                </a:lnTo>
                <a:lnTo>
                  <a:pt x="721" y="3715"/>
                </a:lnTo>
                <a:lnTo>
                  <a:pt x="1441" y="3715"/>
                </a:lnTo>
                <a:lnTo>
                  <a:pt x="2162" y="3715"/>
                </a:lnTo>
                <a:lnTo>
                  <a:pt x="2882" y="3715"/>
                </a:lnTo>
                <a:lnTo>
                  <a:pt x="3603" y="3715"/>
                </a:lnTo>
                <a:lnTo>
                  <a:pt x="4323" y="3715"/>
                </a:lnTo>
                <a:lnTo>
                  <a:pt x="5044" y="3715"/>
                </a:lnTo>
                <a:lnTo>
                  <a:pt x="5764" y="3715"/>
                </a:lnTo>
                <a:lnTo>
                  <a:pt x="5764" y="3732"/>
                </a:lnTo>
                <a:lnTo>
                  <a:pt x="5044" y="3732"/>
                </a:lnTo>
                <a:lnTo>
                  <a:pt x="4323" y="3732"/>
                </a:lnTo>
                <a:lnTo>
                  <a:pt x="3603" y="3732"/>
                </a:lnTo>
                <a:lnTo>
                  <a:pt x="2882" y="3732"/>
                </a:lnTo>
                <a:lnTo>
                  <a:pt x="2162" y="3732"/>
                </a:lnTo>
                <a:lnTo>
                  <a:pt x="1441" y="3732"/>
                </a:lnTo>
                <a:lnTo>
                  <a:pt x="721" y="3732"/>
                </a:lnTo>
                <a:lnTo>
                  <a:pt x="0" y="3732"/>
                </a:lnTo>
                <a:close/>
                <a:moveTo>
                  <a:pt x="0" y="3699"/>
                </a:moveTo>
                <a:lnTo>
                  <a:pt x="0" y="3682"/>
                </a:lnTo>
                <a:lnTo>
                  <a:pt x="721" y="3682"/>
                </a:lnTo>
                <a:lnTo>
                  <a:pt x="1441" y="3682"/>
                </a:lnTo>
                <a:lnTo>
                  <a:pt x="2162" y="3682"/>
                </a:lnTo>
                <a:lnTo>
                  <a:pt x="2882" y="3682"/>
                </a:lnTo>
                <a:lnTo>
                  <a:pt x="3603" y="3682"/>
                </a:lnTo>
                <a:lnTo>
                  <a:pt x="4323" y="3682"/>
                </a:lnTo>
                <a:lnTo>
                  <a:pt x="5044" y="3682"/>
                </a:lnTo>
                <a:lnTo>
                  <a:pt x="5764" y="3682"/>
                </a:lnTo>
                <a:lnTo>
                  <a:pt x="5764" y="3699"/>
                </a:lnTo>
                <a:lnTo>
                  <a:pt x="5044" y="3699"/>
                </a:lnTo>
                <a:lnTo>
                  <a:pt x="4323" y="3699"/>
                </a:lnTo>
                <a:lnTo>
                  <a:pt x="3603" y="3699"/>
                </a:lnTo>
                <a:lnTo>
                  <a:pt x="2882" y="3699"/>
                </a:lnTo>
                <a:lnTo>
                  <a:pt x="2162" y="3699"/>
                </a:lnTo>
                <a:lnTo>
                  <a:pt x="1441" y="3699"/>
                </a:lnTo>
                <a:lnTo>
                  <a:pt x="721" y="3699"/>
                </a:lnTo>
                <a:lnTo>
                  <a:pt x="0" y="3699"/>
                </a:lnTo>
                <a:close/>
                <a:moveTo>
                  <a:pt x="0" y="3666"/>
                </a:moveTo>
                <a:lnTo>
                  <a:pt x="0" y="3649"/>
                </a:lnTo>
                <a:lnTo>
                  <a:pt x="721" y="3649"/>
                </a:lnTo>
                <a:lnTo>
                  <a:pt x="1441" y="3649"/>
                </a:lnTo>
                <a:lnTo>
                  <a:pt x="2162" y="3649"/>
                </a:lnTo>
                <a:lnTo>
                  <a:pt x="2882" y="3649"/>
                </a:lnTo>
                <a:lnTo>
                  <a:pt x="3603" y="3649"/>
                </a:lnTo>
                <a:lnTo>
                  <a:pt x="4323" y="3649"/>
                </a:lnTo>
                <a:lnTo>
                  <a:pt x="5044" y="3649"/>
                </a:lnTo>
                <a:lnTo>
                  <a:pt x="5764" y="3649"/>
                </a:lnTo>
                <a:lnTo>
                  <a:pt x="5764" y="3666"/>
                </a:lnTo>
                <a:lnTo>
                  <a:pt x="5044" y="3666"/>
                </a:lnTo>
                <a:lnTo>
                  <a:pt x="4323" y="3666"/>
                </a:lnTo>
                <a:lnTo>
                  <a:pt x="3603" y="3666"/>
                </a:lnTo>
                <a:lnTo>
                  <a:pt x="2882" y="3666"/>
                </a:lnTo>
                <a:lnTo>
                  <a:pt x="2162" y="3666"/>
                </a:lnTo>
                <a:lnTo>
                  <a:pt x="1441" y="3666"/>
                </a:lnTo>
                <a:lnTo>
                  <a:pt x="721" y="3666"/>
                </a:lnTo>
                <a:lnTo>
                  <a:pt x="0" y="3666"/>
                </a:lnTo>
                <a:close/>
                <a:moveTo>
                  <a:pt x="0" y="3633"/>
                </a:moveTo>
                <a:lnTo>
                  <a:pt x="0" y="3616"/>
                </a:lnTo>
                <a:lnTo>
                  <a:pt x="721" y="3616"/>
                </a:lnTo>
                <a:lnTo>
                  <a:pt x="1441" y="3616"/>
                </a:lnTo>
                <a:lnTo>
                  <a:pt x="2162" y="3616"/>
                </a:lnTo>
                <a:lnTo>
                  <a:pt x="2882" y="3616"/>
                </a:lnTo>
                <a:lnTo>
                  <a:pt x="3603" y="3616"/>
                </a:lnTo>
                <a:lnTo>
                  <a:pt x="4323" y="3616"/>
                </a:lnTo>
                <a:lnTo>
                  <a:pt x="5044" y="3616"/>
                </a:lnTo>
                <a:lnTo>
                  <a:pt x="5764" y="3616"/>
                </a:lnTo>
                <a:lnTo>
                  <a:pt x="5764" y="3633"/>
                </a:lnTo>
                <a:lnTo>
                  <a:pt x="5044" y="3633"/>
                </a:lnTo>
                <a:lnTo>
                  <a:pt x="4323" y="3633"/>
                </a:lnTo>
                <a:lnTo>
                  <a:pt x="3603" y="3633"/>
                </a:lnTo>
                <a:lnTo>
                  <a:pt x="2882" y="3633"/>
                </a:lnTo>
                <a:lnTo>
                  <a:pt x="2162" y="3633"/>
                </a:lnTo>
                <a:lnTo>
                  <a:pt x="1441" y="3633"/>
                </a:lnTo>
                <a:lnTo>
                  <a:pt x="721" y="3633"/>
                </a:lnTo>
                <a:lnTo>
                  <a:pt x="0" y="3633"/>
                </a:lnTo>
                <a:close/>
                <a:moveTo>
                  <a:pt x="0" y="3599"/>
                </a:moveTo>
                <a:lnTo>
                  <a:pt x="0" y="3583"/>
                </a:lnTo>
                <a:lnTo>
                  <a:pt x="721" y="3583"/>
                </a:lnTo>
                <a:lnTo>
                  <a:pt x="1441" y="3583"/>
                </a:lnTo>
                <a:lnTo>
                  <a:pt x="2162" y="3583"/>
                </a:lnTo>
                <a:lnTo>
                  <a:pt x="2882" y="3583"/>
                </a:lnTo>
                <a:lnTo>
                  <a:pt x="3603" y="3583"/>
                </a:lnTo>
                <a:lnTo>
                  <a:pt x="4323" y="3583"/>
                </a:lnTo>
                <a:lnTo>
                  <a:pt x="5044" y="3583"/>
                </a:lnTo>
                <a:lnTo>
                  <a:pt x="5764" y="3583"/>
                </a:lnTo>
                <a:lnTo>
                  <a:pt x="5764" y="3599"/>
                </a:lnTo>
                <a:lnTo>
                  <a:pt x="5044" y="3599"/>
                </a:lnTo>
                <a:lnTo>
                  <a:pt x="4323" y="3599"/>
                </a:lnTo>
                <a:lnTo>
                  <a:pt x="3603" y="3599"/>
                </a:lnTo>
                <a:lnTo>
                  <a:pt x="2882" y="3599"/>
                </a:lnTo>
                <a:lnTo>
                  <a:pt x="2162" y="3599"/>
                </a:lnTo>
                <a:lnTo>
                  <a:pt x="1441" y="3599"/>
                </a:lnTo>
                <a:lnTo>
                  <a:pt x="721" y="3599"/>
                </a:lnTo>
                <a:lnTo>
                  <a:pt x="0" y="3599"/>
                </a:lnTo>
                <a:close/>
                <a:moveTo>
                  <a:pt x="0" y="3566"/>
                </a:moveTo>
                <a:lnTo>
                  <a:pt x="0" y="3550"/>
                </a:lnTo>
                <a:lnTo>
                  <a:pt x="721" y="3550"/>
                </a:lnTo>
                <a:lnTo>
                  <a:pt x="1441" y="3550"/>
                </a:lnTo>
                <a:lnTo>
                  <a:pt x="2162" y="3550"/>
                </a:lnTo>
                <a:lnTo>
                  <a:pt x="2882" y="3550"/>
                </a:lnTo>
                <a:lnTo>
                  <a:pt x="3603" y="3550"/>
                </a:lnTo>
                <a:lnTo>
                  <a:pt x="4323" y="3550"/>
                </a:lnTo>
                <a:lnTo>
                  <a:pt x="5044" y="3550"/>
                </a:lnTo>
                <a:lnTo>
                  <a:pt x="5764" y="3550"/>
                </a:lnTo>
                <a:lnTo>
                  <a:pt x="5764" y="3566"/>
                </a:lnTo>
                <a:lnTo>
                  <a:pt x="5044" y="3566"/>
                </a:lnTo>
                <a:lnTo>
                  <a:pt x="4323" y="3566"/>
                </a:lnTo>
                <a:lnTo>
                  <a:pt x="3603" y="3566"/>
                </a:lnTo>
                <a:lnTo>
                  <a:pt x="2882" y="3566"/>
                </a:lnTo>
                <a:lnTo>
                  <a:pt x="2162" y="3566"/>
                </a:lnTo>
                <a:lnTo>
                  <a:pt x="1441" y="3566"/>
                </a:lnTo>
                <a:lnTo>
                  <a:pt x="721" y="3566"/>
                </a:lnTo>
                <a:lnTo>
                  <a:pt x="0" y="3566"/>
                </a:lnTo>
                <a:close/>
                <a:moveTo>
                  <a:pt x="0" y="3534"/>
                </a:moveTo>
                <a:lnTo>
                  <a:pt x="0" y="3517"/>
                </a:lnTo>
                <a:lnTo>
                  <a:pt x="721" y="3517"/>
                </a:lnTo>
                <a:lnTo>
                  <a:pt x="1441" y="3517"/>
                </a:lnTo>
                <a:lnTo>
                  <a:pt x="2162" y="3517"/>
                </a:lnTo>
                <a:lnTo>
                  <a:pt x="2882" y="3517"/>
                </a:lnTo>
                <a:lnTo>
                  <a:pt x="3603" y="3517"/>
                </a:lnTo>
                <a:lnTo>
                  <a:pt x="4323" y="3517"/>
                </a:lnTo>
                <a:lnTo>
                  <a:pt x="5044" y="3517"/>
                </a:lnTo>
                <a:lnTo>
                  <a:pt x="5764" y="3517"/>
                </a:lnTo>
                <a:lnTo>
                  <a:pt x="5764" y="3534"/>
                </a:lnTo>
                <a:lnTo>
                  <a:pt x="5044" y="3534"/>
                </a:lnTo>
                <a:lnTo>
                  <a:pt x="4323" y="3534"/>
                </a:lnTo>
                <a:lnTo>
                  <a:pt x="3603" y="3534"/>
                </a:lnTo>
                <a:lnTo>
                  <a:pt x="2882" y="3534"/>
                </a:lnTo>
                <a:lnTo>
                  <a:pt x="2162" y="3534"/>
                </a:lnTo>
                <a:lnTo>
                  <a:pt x="1441" y="3534"/>
                </a:lnTo>
                <a:lnTo>
                  <a:pt x="721" y="3534"/>
                </a:lnTo>
                <a:lnTo>
                  <a:pt x="0" y="3534"/>
                </a:lnTo>
                <a:close/>
                <a:moveTo>
                  <a:pt x="0" y="3501"/>
                </a:moveTo>
                <a:lnTo>
                  <a:pt x="0" y="3484"/>
                </a:lnTo>
                <a:lnTo>
                  <a:pt x="721" y="3484"/>
                </a:lnTo>
                <a:lnTo>
                  <a:pt x="1441" y="3484"/>
                </a:lnTo>
                <a:lnTo>
                  <a:pt x="2162" y="3484"/>
                </a:lnTo>
                <a:lnTo>
                  <a:pt x="2882" y="3484"/>
                </a:lnTo>
                <a:lnTo>
                  <a:pt x="3603" y="3484"/>
                </a:lnTo>
                <a:lnTo>
                  <a:pt x="4323" y="3484"/>
                </a:lnTo>
                <a:lnTo>
                  <a:pt x="5044" y="3484"/>
                </a:lnTo>
                <a:lnTo>
                  <a:pt x="5764" y="3484"/>
                </a:lnTo>
                <a:lnTo>
                  <a:pt x="5764" y="3501"/>
                </a:lnTo>
                <a:lnTo>
                  <a:pt x="5044" y="3501"/>
                </a:lnTo>
                <a:lnTo>
                  <a:pt x="4323" y="3501"/>
                </a:lnTo>
                <a:lnTo>
                  <a:pt x="3603" y="3501"/>
                </a:lnTo>
                <a:lnTo>
                  <a:pt x="2882" y="3501"/>
                </a:lnTo>
                <a:lnTo>
                  <a:pt x="2162" y="3501"/>
                </a:lnTo>
                <a:lnTo>
                  <a:pt x="1441" y="3501"/>
                </a:lnTo>
                <a:lnTo>
                  <a:pt x="721" y="3501"/>
                </a:lnTo>
                <a:lnTo>
                  <a:pt x="0" y="3501"/>
                </a:lnTo>
                <a:close/>
                <a:moveTo>
                  <a:pt x="0" y="3468"/>
                </a:moveTo>
                <a:lnTo>
                  <a:pt x="0" y="3451"/>
                </a:lnTo>
                <a:lnTo>
                  <a:pt x="721" y="3451"/>
                </a:lnTo>
                <a:lnTo>
                  <a:pt x="1441" y="3451"/>
                </a:lnTo>
                <a:lnTo>
                  <a:pt x="2162" y="3451"/>
                </a:lnTo>
                <a:lnTo>
                  <a:pt x="2882" y="3451"/>
                </a:lnTo>
                <a:lnTo>
                  <a:pt x="3603" y="3451"/>
                </a:lnTo>
                <a:lnTo>
                  <a:pt x="4323" y="3451"/>
                </a:lnTo>
                <a:lnTo>
                  <a:pt x="5044" y="3451"/>
                </a:lnTo>
                <a:lnTo>
                  <a:pt x="5764" y="3451"/>
                </a:lnTo>
                <a:lnTo>
                  <a:pt x="5764" y="3468"/>
                </a:lnTo>
                <a:lnTo>
                  <a:pt x="5044" y="3468"/>
                </a:lnTo>
                <a:lnTo>
                  <a:pt x="4323" y="3468"/>
                </a:lnTo>
                <a:lnTo>
                  <a:pt x="3603" y="3468"/>
                </a:lnTo>
                <a:lnTo>
                  <a:pt x="2882" y="3468"/>
                </a:lnTo>
                <a:lnTo>
                  <a:pt x="2162" y="3468"/>
                </a:lnTo>
                <a:lnTo>
                  <a:pt x="1441" y="3468"/>
                </a:lnTo>
                <a:lnTo>
                  <a:pt x="721" y="3468"/>
                </a:lnTo>
                <a:lnTo>
                  <a:pt x="0" y="3468"/>
                </a:lnTo>
                <a:close/>
                <a:moveTo>
                  <a:pt x="0" y="3435"/>
                </a:moveTo>
                <a:lnTo>
                  <a:pt x="0" y="3418"/>
                </a:lnTo>
                <a:lnTo>
                  <a:pt x="721" y="3418"/>
                </a:lnTo>
                <a:lnTo>
                  <a:pt x="1441" y="3418"/>
                </a:lnTo>
                <a:lnTo>
                  <a:pt x="2162" y="3418"/>
                </a:lnTo>
                <a:lnTo>
                  <a:pt x="2882" y="3418"/>
                </a:lnTo>
                <a:lnTo>
                  <a:pt x="3603" y="3418"/>
                </a:lnTo>
                <a:lnTo>
                  <a:pt x="4323" y="3418"/>
                </a:lnTo>
                <a:lnTo>
                  <a:pt x="5044" y="3418"/>
                </a:lnTo>
                <a:lnTo>
                  <a:pt x="5764" y="3418"/>
                </a:lnTo>
                <a:lnTo>
                  <a:pt x="5764" y="3435"/>
                </a:lnTo>
                <a:lnTo>
                  <a:pt x="5044" y="3435"/>
                </a:lnTo>
                <a:lnTo>
                  <a:pt x="4323" y="3435"/>
                </a:lnTo>
                <a:lnTo>
                  <a:pt x="3603" y="3435"/>
                </a:lnTo>
                <a:lnTo>
                  <a:pt x="2882" y="3435"/>
                </a:lnTo>
                <a:lnTo>
                  <a:pt x="2162" y="3435"/>
                </a:lnTo>
                <a:lnTo>
                  <a:pt x="1441" y="3435"/>
                </a:lnTo>
                <a:lnTo>
                  <a:pt x="721" y="3435"/>
                </a:lnTo>
                <a:lnTo>
                  <a:pt x="0" y="3435"/>
                </a:lnTo>
                <a:close/>
                <a:moveTo>
                  <a:pt x="0" y="3402"/>
                </a:moveTo>
                <a:lnTo>
                  <a:pt x="0" y="3385"/>
                </a:lnTo>
                <a:lnTo>
                  <a:pt x="721" y="3385"/>
                </a:lnTo>
                <a:lnTo>
                  <a:pt x="1441" y="3385"/>
                </a:lnTo>
                <a:lnTo>
                  <a:pt x="2162" y="3385"/>
                </a:lnTo>
                <a:lnTo>
                  <a:pt x="2882" y="3385"/>
                </a:lnTo>
                <a:lnTo>
                  <a:pt x="3603" y="3385"/>
                </a:lnTo>
                <a:lnTo>
                  <a:pt x="4323" y="3385"/>
                </a:lnTo>
                <a:lnTo>
                  <a:pt x="5044" y="3385"/>
                </a:lnTo>
                <a:lnTo>
                  <a:pt x="5764" y="3385"/>
                </a:lnTo>
                <a:lnTo>
                  <a:pt x="5764" y="3402"/>
                </a:lnTo>
                <a:lnTo>
                  <a:pt x="5044" y="3402"/>
                </a:lnTo>
                <a:lnTo>
                  <a:pt x="4323" y="3402"/>
                </a:lnTo>
                <a:lnTo>
                  <a:pt x="3603" y="3402"/>
                </a:lnTo>
                <a:lnTo>
                  <a:pt x="2882" y="3402"/>
                </a:lnTo>
                <a:lnTo>
                  <a:pt x="2162" y="3402"/>
                </a:lnTo>
                <a:lnTo>
                  <a:pt x="1441" y="3402"/>
                </a:lnTo>
                <a:lnTo>
                  <a:pt x="721" y="3402"/>
                </a:lnTo>
                <a:lnTo>
                  <a:pt x="0" y="3402"/>
                </a:lnTo>
                <a:close/>
                <a:moveTo>
                  <a:pt x="0" y="3369"/>
                </a:moveTo>
                <a:lnTo>
                  <a:pt x="0" y="3353"/>
                </a:lnTo>
                <a:lnTo>
                  <a:pt x="721" y="3353"/>
                </a:lnTo>
                <a:lnTo>
                  <a:pt x="1441" y="3353"/>
                </a:lnTo>
                <a:lnTo>
                  <a:pt x="2162" y="3353"/>
                </a:lnTo>
                <a:lnTo>
                  <a:pt x="2882" y="3353"/>
                </a:lnTo>
                <a:lnTo>
                  <a:pt x="3603" y="3353"/>
                </a:lnTo>
                <a:lnTo>
                  <a:pt x="4323" y="3353"/>
                </a:lnTo>
                <a:lnTo>
                  <a:pt x="5044" y="3353"/>
                </a:lnTo>
                <a:lnTo>
                  <a:pt x="5764" y="3353"/>
                </a:lnTo>
                <a:lnTo>
                  <a:pt x="5764" y="3369"/>
                </a:lnTo>
                <a:lnTo>
                  <a:pt x="5044" y="3369"/>
                </a:lnTo>
                <a:lnTo>
                  <a:pt x="4323" y="3369"/>
                </a:lnTo>
                <a:lnTo>
                  <a:pt x="3603" y="3369"/>
                </a:lnTo>
                <a:lnTo>
                  <a:pt x="2882" y="3369"/>
                </a:lnTo>
                <a:lnTo>
                  <a:pt x="2162" y="3369"/>
                </a:lnTo>
                <a:lnTo>
                  <a:pt x="1441" y="3369"/>
                </a:lnTo>
                <a:lnTo>
                  <a:pt x="721" y="3369"/>
                </a:lnTo>
                <a:lnTo>
                  <a:pt x="0" y="3369"/>
                </a:lnTo>
                <a:close/>
                <a:moveTo>
                  <a:pt x="0" y="3337"/>
                </a:moveTo>
                <a:lnTo>
                  <a:pt x="0" y="3320"/>
                </a:lnTo>
                <a:lnTo>
                  <a:pt x="721" y="3320"/>
                </a:lnTo>
                <a:lnTo>
                  <a:pt x="1441" y="3320"/>
                </a:lnTo>
                <a:lnTo>
                  <a:pt x="2162" y="3320"/>
                </a:lnTo>
                <a:lnTo>
                  <a:pt x="2882" y="3320"/>
                </a:lnTo>
                <a:lnTo>
                  <a:pt x="3603" y="3320"/>
                </a:lnTo>
                <a:lnTo>
                  <a:pt x="4323" y="3320"/>
                </a:lnTo>
                <a:lnTo>
                  <a:pt x="5044" y="3320"/>
                </a:lnTo>
                <a:lnTo>
                  <a:pt x="5764" y="3320"/>
                </a:lnTo>
                <a:lnTo>
                  <a:pt x="5764" y="3337"/>
                </a:lnTo>
                <a:lnTo>
                  <a:pt x="5044" y="3337"/>
                </a:lnTo>
                <a:lnTo>
                  <a:pt x="4323" y="3337"/>
                </a:lnTo>
                <a:lnTo>
                  <a:pt x="3603" y="3337"/>
                </a:lnTo>
                <a:lnTo>
                  <a:pt x="2882" y="3337"/>
                </a:lnTo>
                <a:lnTo>
                  <a:pt x="2162" y="3337"/>
                </a:lnTo>
                <a:lnTo>
                  <a:pt x="1441" y="3337"/>
                </a:lnTo>
                <a:lnTo>
                  <a:pt x="721" y="3337"/>
                </a:lnTo>
                <a:lnTo>
                  <a:pt x="0" y="3337"/>
                </a:lnTo>
                <a:close/>
                <a:moveTo>
                  <a:pt x="0" y="3304"/>
                </a:moveTo>
                <a:lnTo>
                  <a:pt x="0" y="3287"/>
                </a:lnTo>
                <a:lnTo>
                  <a:pt x="721" y="3287"/>
                </a:lnTo>
                <a:lnTo>
                  <a:pt x="1441" y="3287"/>
                </a:lnTo>
                <a:lnTo>
                  <a:pt x="2162" y="3287"/>
                </a:lnTo>
                <a:lnTo>
                  <a:pt x="2882" y="3287"/>
                </a:lnTo>
                <a:lnTo>
                  <a:pt x="3603" y="3287"/>
                </a:lnTo>
                <a:lnTo>
                  <a:pt x="4323" y="3287"/>
                </a:lnTo>
                <a:lnTo>
                  <a:pt x="5044" y="3287"/>
                </a:lnTo>
                <a:lnTo>
                  <a:pt x="5764" y="3287"/>
                </a:lnTo>
                <a:lnTo>
                  <a:pt x="5764" y="3304"/>
                </a:lnTo>
                <a:lnTo>
                  <a:pt x="5044" y="3304"/>
                </a:lnTo>
                <a:lnTo>
                  <a:pt x="4323" y="3304"/>
                </a:lnTo>
                <a:lnTo>
                  <a:pt x="3603" y="3304"/>
                </a:lnTo>
                <a:lnTo>
                  <a:pt x="2882" y="3304"/>
                </a:lnTo>
                <a:lnTo>
                  <a:pt x="2162" y="3304"/>
                </a:lnTo>
                <a:lnTo>
                  <a:pt x="1441" y="3304"/>
                </a:lnTo>
                <a:lnTo>
                  <a:pt x="721" y="3304"/>
                </a:lnTo>
                <a:lnTo>
                  <a:pt x="0" y="3304"/>
                </a:lnTo>
                <a:close/>
                <a:moveTo>
                  <a:pt x="0" y="3271"/>
                </a:moveTo>
                <a:lnTo>
                  <a:pt x="0" y="3254"/>
                </a:lnTo>
                <a:lnTo>
                  <a:pt x="721" y="3254"/>
                </a:lnTo>
                <a:lnTo>
                  <a:pt x="1441" y="3254"/>
                </a:lnTo>
                <a:lnTo>
                  <a:pt x="2162" y="3254"/>
                </a:lnTo>
                <a:lnTo>
                  <a:pt x="2882" y="3254"/>
                </a:lnTo>
                <a:lnTo>
                  <a:pt x="3603" y="3254"/>
                </a:lnTo>
                <a:lnTo>
                  <a:pt x="4323" y="3254"/>
                </a:lnTo>
                <a:lnTo>
                  <a:pt x="5044" y="3254"/>
                </a:lnTo>
                <a:lnTo>
                  <a:pt x="5764" y="3254"/>
                </a:lnTo>
                <a:lnTo>
                  <a:pt x="5764" y="3271"/>
                </a:lnTo>
                <a:lnTo>
                  <a:pt x="5044" y="3271"/>
                </a:lnTo>
                <a:lnTo>
                  <a:pt x="4323" y="3271"/>
                </a:lnTo>
                <a:lnTo>
                  <a:pt x="3603" y="3271"/>
                </a:lnTo>
                <a:lnTo>
                  <a:pt x="2882" y="3271"/>
                </a:lnTo>
                <a:lnTo>
                  <a:pt x="2162" y="3271"/>
                </a:lnTo>
                <a:lnTo>
                  <a:pt x="1441" y="3271"/>
                </a:lnTo>
                <a:lnTo>
                  <a:pt x="721" y="3271"/>
                </a:lnTo>
                <a:lnTo>
                  <a:pt x="0" y="3271"/>
                </a:lnTo>
                <a:close/>
                <a:moveTo>
                  <a:pt x="0" y="3238"/>
                </a:moveTo>
                <a:lnTo>
                  <a:pt x="0" y="3221"/>
                </a:lnTo>
                <a:lnTo>
                  <a:pt x="721" y="3221"/>
                </a:lnTo>
                <a:lnTo>
                  <a:pt x="1441" y="3221"/>
                </a:lnTo>
                <a:lnTo>
                  <a:pt x="2162" y="3221"/>
                </a:lnTo>
                <a:lnTo>
                  <a:pt x="2882" y="3221"/>
                </a:lnTo>
                <a:lnTo>
                  <a:pt x="3603" y="3221"/>
                </a:lnTo>
                <a:lnTo>
                  <a:pt x="4323" y="3221"/>
                </a:lnTo>
                <a:lnTo>
                  <a:pt x="5044" y="3221"/>
                </a:lnTo>
                <a:lnTo>
                  <a:pt x="5764" y="3221"/>
                </a:lnTo>
                <a:lnTo>
                  <a:pt x="5764" y="3238"/>
                </a:lnTo>
                <a:lnTo>
                  <a:pt x="5044" y="3238"/>
                </a:lnTo>
                <a:lnTo>
                  <a:pt x="4323" y="3238"/>
                </a:lnTo>
                <a:lnTo>
                  <a:pt x="3603" y="3238"/>
                </a:lnTo>
                <a:lnTo>
                  <a:pt x="2882" y="3238"/>
                </a:lnTo>
                <a:lnTo>
                  <a:pt x="2162" y="3238"/>
                </a:lnTo>
                <a:lnTo>
                  <a:pt x="1441" y="3238"/>
                </a:lnTo>
                <a:lnTo>
                  <a:pt x="721" y="3238"/>
                </a:lnTo>
                <a:lnTo>
                  <a:pt x="0" y="3238"/>
                </a:lnTo>
                <a:close/>
                <a:moveTo>
                  <a:pt x="0" y="3205"/>
                </a:moveTo>
                <a:lnTo>
                  <a:pt x="0" y="3188"/>
                </a:lnTo>
                <a:lnTo>
                  <a:pt x="721" y="3188"/>
                </a:lnTo>
                <a:lnTo>
                  <a:pt x="1441" y="3188"/>
                </a:lnTo>
                <a:lnTo>
                  <a:pt x="2162" y="3188"/>
                </a:lnTo>
                <a:lnTo>
                  <a:pt x="2882" y="3188"/>
                </a:lnTo>
                <a:lnTo>
                  <a:pt x="3603" y="3188"/>
                </a:lnTo>
                <a:lnTo>
                  <a:pt x="4323" y="3188"/>
                </a:lnTo>
                <a:lnTo>
                  <a:pt x="5044" y="3188"/>
                </a:lnTo>
                <a:lnTo>
                  <a:pt x="5764" y="3188"/>
                </a:lnTo>
                <a:lnTo>
                  <a:pt x="5764" y="3205"/>
                </a:lnTo>
                <a:lnTo>
                  <a:pt x="5044" y="3205"/>
                </a:lnTo>
                <a:lnTo>
                  <a:pt x="4323" y="3205"/>
                </a:lnTo>
                <a:lnTo>
                  <a:pt x="3603" y="3205"/>
                </a:lnTo>
                <a:lnTo>
                  <a:pt x="2882" y="3205"/>
                </a:lnTo>
                <a:lnTo>
                  <a:pt x="2162" y="3205"/>
                </a:lnTo>
                <a:lnTo>
                  <a:pt x="1441" y="3205"/>
                </a:lnTo>
                <a:lnTo>
                  <a:pt x="721" y="3205"/>
                </a:lnTo>
                <a:lnTo>
                  <a:pt x="0" y="3205"/>
                </a:lnTo>
                <a:close/>
                <a:moveTo>
                  <a:pt x="0" y="3172"/>
                </a:moveTo>
                <a:lnTo>
                  <a:pt x="0" y="3155"/>
                </a:lnTo>
                <a:lnTo>
                  <a:pt x="721" y="3155"/>
                </a:lnTo>
                <a:lnTo>
                  <a:pt x="1441" y="3155"/>
                </a:lnTo>
                <a:lnTo>
                  <a:pt x="2162" y="3155"/>
                </a:lnTo>
                <a:lnTo>
                  <a:pt x="2882" y="3155"/>
                </a:lnTo>
                <a:lnTo>
                  <a:pt x="3603" y="3155"/>
                </a:lnTo>
                <a:lnTo>
                  <a:pt x="4323" y="3155"/>
                </a:lnTo>
                <a:lnTo>
                  <a:pt x="5044" y="3155"/>
                </a:lnTo>
                <a:lnTo>
                  <a:pt x="5764" y="3155"/>
                </a:lnTo>
                <a:lnTo>
                  <a:pt x="5764" y="3172"/>
                </a:lnTo>
                <a:lnTo>
                  <a:pt x="5044" y="3172"/>
                </a:lnTo>
                <a:lnTo>
                  <a:pt x="4323" y="3172"/>
                </a:lnTo>
                <a:lnTo>
                  <a:pt x="3603" y="3172"/>
                </a:lnTo>
                <a:lnTo>
                  <a:pt x="2882" y="3172"/>
                </a:lnTo>
                <a:lnTo>
                  <a:pt x="2162" y="3172"/>
                </a:lnTo>
                <a:lnTo>
                  <a:pt x="1441" y="3172"/>
                </a:lnTo>
                <a:lnTo>
                  <a:pt x="721" y="3172"/>
                </a:lnTo>
                <a:lnTo>
                  <a:pt x="0" y="3172"/>
                </a:lnTo>
                <a:close/>
                <a:moveTo>
                  <a:pt x="0" y="3139"/>
                </a:moveTo>
                <a:lnTo>
                  <a:pt x="0" y="3123"/>
                </a:lnTo>
                <a:lnTo>
                  <a:pt x="721" y="3123"/>
                </a:lnTo>
                <a:lnTo>
                  <a:pt x="1441" y="3123"/>
                </a:lnTo>
                <a:lnTo>
                  <a:pt x="2162" y="3123"/>
                </a:lnTo>
                <a:lnTo>
                  <a:pt x="2882" y="3123"/>
                </a:lnTo>
                <a:lnTo>
                  <a:pt x="3603" y="3123"/>
                </a:lnTo>
                <a:lnTo>
                  <a:pt x="4323" y="3123"/>
                </a:lnTo>
                <a:lnTo>
                  <a:pt x="5044" y="3123"/>
                </a:lnTo>
                <a:lnTo>
                  <a:pt x="5764" y="3123"/>
                </a:lnTo>
                <a:lnTo>
                  <a:pt x="5764" y="3139"/>
                </a:lnTo>
                <a:lnTo>
                  <a:pt x="5044" y="3139"/>
                </a:lnTo>
                <a:lnTo>
                  <a:pt x="4323" y="3139"/>
                </a:lnTo>
                <a:lnTo>
                  <a:pt x="3603" y="3139"/>
                </a:lnTo>
                <a:lnTo>
                  <a:pt x="2882" y="3139"/>
                </a:lnTo>
                <a:lnTo>
                  <a:pt x="2162" y="3139"/>
                </a:lnTo>
                <a:lnTo>
                  <a:pt x="1441" y="3139"/>
                </a:lnTo>
                <a:lnTo>
                  <a:pt x="721" y="3139"/>
                </a:lnTo>
                <a:lnTo>
                  <a:pt x="0" y="3139"/>
                </a:lnTo>
                <a:close/>
                <a:moveTo>
                  <a:pt x="0" y="3107"/>
                </a:moveTo>
                <a:lnTo>
                  <a:pt x="0" y="3090"/>
                </a:lnTo>
                <a:lnTo>
                  <a:pt x="721" y="3090"/>
                </a:lnTo>
                <a:lnTo>
                  <a:pt x="1441" y="3090"/>
                </a:lnTo>
                <a:lnTo>
                  <a:pt x="2162" y="3090"/>
                </a:lnTo>
                <a:lnTo>
                  <a:pt x="2882" y="3090"/>
                </a:lnTo>
                <a:lnTo>
                  <a:pt x="3603" y="3090"/>
                </a:lnTo>
                <a:lnTo>
                  <a:pt x="4323" y="3090"/>
                </a:lnTo>
                <a:lnTo>
                  <a:pt x="5044" y="3090"/>
                </a:lnTo>
                <a:lnTo>
                  <a:pt x="5764" y="3090"/>
                </a:lnTo>
                <a:lnTo>
                  <a:pt x="5764" y="3107"/>
                </a:lnTo>
                <a:lnTo>
                  <a:pt x="5044" y="3107"/>
                </a:lnTo>
                <a:lnTo>
                  <a:pt x="4323" y="3107"/>
                </a:lnTo>
                <a:lnTo>
                  <a:pt x="3603" y="3107"/>
                </a:lnTo>
                <a:lnTo>
                  <a:pt x="2882" y="3107"/>
                </a:lnTo>
                <a:lnTo>
                  <a:pt x="2162" y="3107"/>
                </a:lnTo>
                <a:lnTo>
                  <a:pt x="1441" y="3107"/>
                </a:lnTo>
                <a:lnTo>
                  <a:pt x="721" y="3107"/>
                </a:lnTo>
                <a:lnTo>
                  <a:pt x="0" y="3107"/>
                </a:lnTo>
                <a:close/>
                <a:moveTo>
                  <a:pt x="0" y="3074"/>
                </a:moveTo>
                <a:lnTo>
                  <a:pt x="0" y="3057"/>
                </a:lnTo>
                <a:lnTo>
                  <a:pt x="721" y="3057"/>
                </a:lnTo>
                <a:lnTo>
                  <a:pt x="1441" y="3057"/>
                </a:lnTo>
                <a:lnTo>
                  <a:pt x="2162" y="3057"/>
                </a:lnTo>
                <a:lnTo>
                  <a:pt x="2882" y="3057"/>
                </a:lnTo>
                <a:lnTo>
                  <a:pt x="3603" y="3057"/>
                </a:lnTo>
                <a:lnTo>
                  <a:pt x="4323" y="3057"/>
                </a:lnTo>
                <a:lnTo>
                  <a:pt x="5044" y="3057"/>
                </a:lnTo>
                <a:lnTo>
                  <a:pt x="5764" y="3057"/>
                </a:lnTo>
                <a:lnTo>
                  <a:pt x="5764" y="3074"/>
                </a:lnTo>
                <a:lnTo>
                  <a:pt x="5044" y="3074"/>
                </a:lnTo>
                <a:lnTo>
                  <a:pt x="4323" y="3074"/>
                </a:lnTo>
                <a:lnTo>
                  <a:pt x="3603" y="3074"/>
                </a:lnTo>
                <a:lnTo>
                  <a:pt x="2882" y="3074"/>
                </a:lnTo>
                <a:lnTo>
                  <a:pt x="2162" y="3074"/>
                </a:lnTo>
                <a:lnTo>
                  <a:pt x="1441" y="3074"/>
                </a:lnTo>
                <a:lnTo>
                  <a:pt x="721" y="3074"/>
                </a:lnTo>
                <a:lnTo>
                  <a:pt x="0" y="3074"/>
                </a:lnTo>
                <a:close/>
                <a:moveTo>
                  <a:pt x="0" y="3041"/>
                </a:moveTo>
                <a:lnTo>
                  <a:pt x="0" y="3024"/>
                </a:lnTo>
                <a:lnTo>
                  <a:pt x="721" y="3024"/>
                </a:lnTo>
                <a:lnTo>
                  <a:pt x="1441" y="3024"/>
                </a:lnTo>
                <a:lnTo>
                  <a:pt x="2162" y="3024"/>
                </a:lnTo>
                <a:lnTo>
                  <a:pt x="2882" y="3024"/>
                </a:lnTo>
                <a:lnTo>
                  <a:pt x="3603" y="3024"/>
                </a:lnTo>
                <a:lnTo>
                  <a:pt x="4323" y="3024"/>
                </a:lnTo>
                <a:lnTo>
                  <a:pt x="5044" y="3024"/>
                </a:lnTo>
                <a:lnTo>
                  <a:pt x="5764" y="3024"/>
                </a:lnTo>
                <a:lnTo>
                  <a:pt x="5764" y="3041"/>
                </a:lnTo>
                <a:lnTo>
                  <a:pt x="5044" y="3041"/>
                </a:lnTo>
                <a:lnTo>
                  <a:pt x="4323" y="3041"/>
                </a:lnTo>
                <a:lnTo>
                  <a:pt x="3603" y="3041"/>
                </a:lnTo>
                <a:lnTo>
                  <a:pt x="2882" y="3041"/>
                </a:lnTo>
                <a:lnTo>
                  <a:pt x="2162" y="3041"/>
                </a:lnTo>
                <a:lnTo>
                  <a:pt x="1441" y="3041"/>
                </a:lnTo>
                <a:lnTo>
                  <a:pt x="721" y="3041"/>
                </a:lnTo>
                <a:lnTo>
                  <a:pt x="0" y="3041"/>
                </a:lnTo>
                <a:close/>
                <a:moveTo>
                  <a:pt x="0" y="3008"/>
                </a:moveTo>
                <a:lnTo>
                  <a:pt x="0" y="2991"/>
                </a:lnTo>
                <a:lnTo>
                  <a:pt x="721" y="2991"/>
                </a:lnTo>
                <a:lnTo>
                  <a:pt x="1441" y="2991"/>
                </a:lnTo>
                <a:lnTo>
                  <a:pt x="2162" y="2991"/>
                </a:lnTo>
                <a:lnTo>
                  <a:pt x="2882" y="2991"/>
                </a:lnTo>
                <a:lnTo>
                  <a:pt x="3603" y="2991"/>
                </a:lnTo>
                <a:lnTo>
                  <a:pt x="4323" y="2991"/>
                </a:lnTo>
                <a:lnTo>
                  <a:pt x="5044" y="2991"/>
                </a:lnTo>
                <a:lnTo>
                  <a:pt x="5764" y="2991"/>
                </a:lnTo>
                <a:lnTo>
                  <a:pt x="5764" y="3008"/>
                </a:lnTo>
                <a:lnTo>
                  <a:pt x="5044" y="3008"/>
                </a:lnTo>
                <a:lnTo>
                  <a:pt x="4323" y="3008"/>
                </a:lnTo>
                <a:lnTo>
                  <a:pt x="3603" y="3008"/>
                </a:lnTo>
                <a:lnTo>
                  <a:pt x="2882" y="3008"/>
                </a:lnTo>
                <a:lnTo>
                  <a:pt x="2162" y="3008"/>
                </a:lnTo>
                <a:lnTo>
                  <a:pt x="1441" y="3008"/>
                </a:lnTo>
                <a:lnTo>
                  <a:pt x="721" y="3008"/>
                </a:lnTo>
                <a:lnTo>
                  <a:pt x="0" y="3008"/>
                </a:lnTo>
                <a:close/>
                <a:moveTo>
                  <a:pt x="0" y="2975"/>
                </a:moveTo>
                <a:lnTo>
                  <a:pt x="0" y="2958"/>
                </a:lnTo>
                <a:lnTo>
                  <a:pt x="721" y="2958"/>
                </a:lnTo>
                <a:lnTo>
                  <a:pt x="1441" y="2958"/>
                </a:lnTo>
                <a:lnTo>
                  <a:pt x="2162" y="2958"/>
                </a:lnTo>
                <a:lnTo>
                  <a:pt x="2882" y="2958"/>
                </a:lnTo>
                <a:lnTo>
                  <a:pt x="3603" y="2958"/>
                </a:lnTo>
                <a:lnTo>
                  <a:pt x="4323" y="2958"/>
                </a:lnTo>
                <a:lnTo>
                  <a:pt x="5044" y="2958"/>
                </a:lnTo>
                <a:lnTo>
                  <a:pt x="5764" y="2958"/>
                </a:lnTo>
                <a:lnTo>
                  <a:pt x="5764" y="2975"/>
                </a:lnTo>
                <a:lnTo>
                  <a:pt x="5044" y="2975"/>
                </a:lnTo>
                <a:lnTo>
                  <a:pt x="4323" y="2975"/>
                </a:lnTo>
                <a:lnTo>
                  <a:pt x="3603" y="2975"/>
                </a:lnTo>
                <a:lnTo>
                  <a:pt x="2882" y="2975"/>
                </a:lnTo>
                <a:lnTo>
                  <a:pt x="2162" y="2975"/>
                </a:lnTo>
                <a:lnTo>
                  <a:pt x="1441" y="2975"/>
                </a:lnTo>
                <a:lnTo>
                  <a:pt x="721" y="2975"/>
                </a:lnTo>
                <a:lnTo>
                  <a:pt x="0" y="2975"/>
                </a:lnTo>
                <a:close/>
                <a:moveTo>
                  <a:pt x="0" y="2942"/>
                </a:moveTo>
                <a:lnTo>
                  <a:pt x="0" y="2926"/>
                </a:lnTo>
                <a:lnTo>
                  <a:pt x="721" y="2926"/>
                </a:lnTo>
                <a:lnTo>
                  <a:pt x="1441" y="2926"/>
                </a:lnTo>
                <a:lnTo>
                  <a:pt x="2162" y="2926"/>
                </a:lnTo>
                <a:lnTo>
                  <a:pt x="2882" y="2926"/>
                </a:lnTo>
                <a:lnTo>
                  <a:pt x="3603" y="2926"/>
                </a:lnTo>
                <a:lnTo>
                  <a:pt x="4323" y="2926"/>
                </a:lnTo>
                <a:lnTo>
                  <a:pt x="5044" y="2926"/>
                </a:lnTo>
                <a:lnTo>
                  <a:pt x="5764" y="2926"/>
                </a:lnTo>
                <a:lnTo>
                  <a:pt x="5764" y="2942"/>
                </a:lnTo>
                <a:lnTo>
                  <a:pt x="5044" y="2942"/>
                </a:lnTo>
                <a:lnTo>
                  <a:pt x="4323" y="2942"/>
                </a:lnTo>
                <a:lnTo>
                  <a:pt x="3603" y="2942"/>
                </a:lnTo>
                <a:lnTo>
                  <a:pt x="2882" y="2942"/>
                </a:lnTo>
                <a:lnTo>
                  <a:pt x="2162" y="2942"/>
                </a:lnTo>
                <a:lnTo>
                  <a:pt x="1441" y="2942"/>
                </a:lnTo>
                <a:lnTo>
                  <a:pt x="721" y="2942"/>
                </a:lnTo>
                <a:lnTo>
                  <a:pt x="0" y="2942"/>
                </a:lnTo>
                <a:close/>
                <a:moveTo>
                  <a:pt x="0" y="2909"/>
                </a:moveTo>
                <a:lnTo>
                  <a:pt x="0" y="2893"/>
                </a:lnTo>
                <a:lnTo>
                  <a:pt x="721" y="2893"/>
                </a:lnTo>
                <a:lnTo>
                  <a:pt x="1441" y="2893"/>
                </a:lnTo>
                <a:lnTo>
                  <a:pt x="2162" y="2893"/>
                </a:lnTo>
                <a:lnTo>
                  <a:pt x="2882" y="2893"/>
                </a:lnTo>
                <a:lnTo>
                  <a:pt x="3603" y="2893"/>
                </a:lnTo>
                <a:lnTo>
                  <a:pt x="4323" y="2893"/>
                </a:lnTo>
                <a:lnTo>
                  <a:pt x="5044" y="2893"/>
                </a:lnTo>
                <a:lnTo>
                  <a:pt x="5764" y="2893"/>
                </a:lnTo>
                <a:lnTo>
                  <a:pt x="5764" y="2909"/>
                </a:lnTo>
                <a:lnTo>
                  <a:pt x="5044" y="2909"/>
                </a:lnTo>
                <a:lnTo>
                  <a:pt x="4323" y="2909"/>
                </a:lnTo>
                <a:lnTo>
                  <a:pt x="3603" y="2909"/>
                </a:lnTo>
                <a:lnTo>
                  <a:pt x="2882" y="2909"/>
                </a:lnTo>
                <a:lnTo>
                  <a:pt x="2162" y="2909"/>
                </a:lnTo>
                <a:lnTo>
                  <a:pt x="1441" y="2909"/>
                </a:lnTo>
                <a:lnTo>
                  <a:pt x="721" y="2909"/>
                </a:lnTo>
                <a:lnTo>
                  <a:pt x="0" y="2909"/>
                </a:lnTo>
                <a:close/>
                <a:moveTo>
                  <a:pt x="0" y="2877"/>
                </a:moveTo>
                <a:lnTo>
                  <a:pt x="0" y="2860"/>
                </a:lnTo>
                <a:lnTo>
                  <a:pt x="721" y="2860"/>
                </a:lnTo>
                <a:lnTo>
                  <a:pt x="1441" y="2860"/>
                </a:lnTo>
                <a:lnTo>
                  <a:pt x="2162" y="2860"/>
                </a:lnTo>
                <a:lnTo>
                  <a:pt x="2882" y="2860"/>
                </a:lnTo>
                <a:lnTo>
                  <a:pt x="3603" y="2860"/>
                </a:lnTo>
                <a:lnTo>
                  <a:pt x="4323" y="2860"/>
                </a:lnTo>
                <a:lnTo>
                  <a:pt x="5044" y="2860"/>
                </a:lnTo>
                <a:lnTo>
                  <a:pt x="5764" y="2860"/>
                </a:lnTo>
                <a:lnTo>
                  <a:pt x="5764" y="2877"/>
                </a:lnTo>
                <a:lnTo>
                  <a:pt x="5044" y="2877"/>
                </a:lnTo>
                <a:lnTo>
                  <a:pt x="4323" y="2877"/>
                </a:lnTo>
                <a:lnTo>
                  <a:pt x="3603" y="2877"/>
                </a:lnTo>
                <a:lnTo>
                  <a:pt x="2882" y="2877"/>
                </a:lnTo>
                <a:lnTo>
                  <a:pt x="2162" y="2877"/>
                </a:lnTo>
                <a:lnTo>
                  <a:pt x="1441" y="2877"/>
                </a:lnTo>
                <a:lnTo>
                  <a:pt x="721" y="2877"/>
                </a:lnTo>
                <a:lnTo>
                  <a:pt x="0" y="2877"/>
                </a:lnTo>
                <a:close/>
                <a:moveTo>
                  <a:pt x="0" y="2844"/>
                </a:moveTo>
                <a:lnTo>
                  <a:pt x="0" y="2827"/>
                </a:lnTo>
                <a:lnTo>
                  <a:pt x="721" y="2827"/>
                </a:lnTo>
                <a:lnTo>
                  <a:pt x="1441" y="2827"/>
                </a:lnTo>
                <a:lnTo>
                  <a:pt x="2162" y="2827"/>
                </a:lnTo>
                <a:lnTo>
                  <a:pt x="2882" y="2827"/>
                </a:lnTo>
                <a:lnTo>
                  <a:pt x="3603" y="2827"/>
                </a:lnTo>
                <a:lnTo>
                  <a:pt x="4323" y="2827"/>
                </a:lnTo>
                <a:lnTo>
                  <a:pt x="5044" y="2827"/>
                </a:lnTo>
                <a:lnTo>
                  <a:pt x="5764" y="2827"/>
                </a:lnTo>
                <a:lnTo>
                  <a:pt x="5764" y="2844"/>
                </a:lnTo>
                <a:lnTo>
                  <a:pt x="5044" y="2844"/>
                </a:lnTo>
                <a:lnTo>
                  <a:pt x="4323" y="2844"/>
                </a:lnTo>
                <a:lnTo>
                  <a:pt x="3603" y="2844"/>
                </a:lnTo>
                <a:lnTo>
                  <a:pt x="2882" y="2844"/>
                </a:lnTo>
                <a:lnTo>
                  <a:pt x="2162" y="2844"/>
                </a:lnTo>
                <a:lnTo>
                  <a:pt x="1441" y="2844"/>
                </a:lnTo>
                <a:lnTo>
                  <a:pt x="721" y="2844"/>
                </a:lnTo>
                <a:lnTo>
                  <a:pt x="0" y="2844"/>
                </a:lnTo>
                <a:close/>
                <a:moveTo>
                  <a:pt x="0" y="2811"/>
                </a:moveTo>
                <a:lnTo>
                  <a:pt x="0" y="2794"/>
                </a:lnTo>
                <a:lnTo>
                  <a:pt x="721" y="2794"/>
                </a:lnTo>
                <a:lnTo>
                  <a:pt x="1441" y="2794"/>
                </a:lnTo>
                <a:lnTo>
                  <a:pt x="2162" y="2794"/>
                </a:lnTo>
                <a:lnTo>
                  <a:pt x="2882" y="2794"/>
                </a:lnTo>
                <a:lnTo>
                  <a:pt x="3603" y="2794"/>
                </a:lnTo>
                <a:lnTo>
                  <a:pt x="4323" y="2794"/>
                </a:lnTo>
                <a:lnTo>
                  <a:pt x="5044" y="2794"/>
                </a:lnTo>
                <a:lnTo>
                  <a:pt x="5764" y="2794"/>
                </a:lnTo>
                <a:lnTo>
                  <a:pt x="5764" y="2811"/>
                </a:lnTo>
                <a:lnTo>
                  <a:pt x="5044" y="2811"/>
                </a:lnTo>
                <a:lnTo>
                  <a:pt x="4323" y="2811"/>
                </a:lnTo>
                <a:lnTo>
                  <a:pt x="3603" y="2811"/>
                </a:lnTo>
                <a:lnTo>
                  <a:pt x="2882" y="2811"/>
                </a:lnTo>
                <a:lnTo>
                  <a:pt x="2162" y="2811"/>
                </a:lnTo>
                <a:lnTo>
                  <a:pt x="1441" y="2811"/>
                </a:lnTo>
                <a:lnTo>
                  <a:pt x="721" y="2811"/>
                </a:lnTo>
                <a:lnTo>
                  <a:pt x="0" y="2811"/>
                </a:lnTo>
                <a:close/>
                <a:moveTo>
                  <a:pt x="0" y="2778"/>
                </a:moveTo>
                <a:lnTo>
                  <a:pt x="0" y="2761"/>
                </a:lnTo>
                <a:lnTo>
                  <a:pt x="721" y="2761"/>
                </a:lnTo>
                <a:lnTo>
                  <a:pt x="1441" y="2761"/>
                </a:lnTo>
                <a:lnTo>
                  <a:pt x="2162" y="2761"/>
                </a:lnTo>
                <a:lnTo>
                  <a:pt x="2882" y="2761"/>
                </a:lnTo>
                <a:lnTo>
                  <a:pt x="3603" y="2761"/>
                </a:lnTo>
                <a:lnTo>
                  <a:pt x="4323" y="2761"/>
                </a:lnTo>
                <a:lnTo>
                  <a:pt x="5044" y="2761"/>
                </a:lnTo>
                <a:lnTo>
                  <a:pt x="5764" y="2761"/>
                </a:lnTo>
                <a:lnTo>
                  <a:pt x="5764" y="2778"/>
                </a:lnTo>
                <a:lnTo>
                  <a:pt x="5044" y="2778"/>
                </a:lnTo>
                <a:lnTo>
                  <a:pt x="4323" y="2778"/>
                </a:lnTo>
                <a:lnTo>
                  <a:pt x="3603" y="2778"/>
                </a:lnTo>
                <a:lnTo>
                  <a:pt x="2882" y="2778"/>
                </a:lnTo>
                <a:lnTo>
                  <a:pt x="2162" y="2778"/>
                </a:lnTo>
                <a:lnTo>
                  <a:pt x="1441" y="2778"/>
                </a:lnTo>
                <a:lnTo>
                  <a:pt x="721" y="2778"/>
                </a:lnTo>
                <a:lnTo>
                  <a:pt x="0" y="2778"/>
                </a:lnTo>
                <a:close/>
                <a:moveTo>
                  <a:pt x="0" y="2745"/>
                </a:moveTo>
                <a:lnTo>
                  <a:pt x="0" y="2728"/>
                </a:lnTo>
                <a:lnTo>
                  <a:pt x="721" y="2728"/>
                </a:lnTo>
                <a:lnTo>
                  <a:pt x="1441" y="2728"/>
                </a:lnTo>
                <a:lnTo>
                  <a:pt x="2162" y="2728"/>
                </a:lnTo>
                <a:lnTo>
                  <a:pt x="2882" y="2728"/>
                </a:lnTo>
                <a:lnTo>
                  <a:pt x="3603" y="2728"/>
                </a:lnTo>
                <a:lnTo>
                  <a:pt x="4323" y="2728"/>
                </a:lnTo>
                <a:lnTo>
                  <a:pt x="5044" y="2728"/>
                </a:lnTo>
                <a:lnTo>
                  <a:pt x="5764" y="2728"/>
                </a:lnTo>
                <a:lnTo>
                  <a:pt x="5764" y="2745"/>
                </a:lnTo>
                <a:lnTo>
                  <a:pt x="5044" y="2745"/>
                </a:lnTo>
                <a:lnTo>
                  <a:pt x="4323" y="2745"/>
                </a:lnTo>
                <a:lnTo>
                  <a:pt x="3603" y="2745"/>
                </a:lnTo>
                <a:lnTo>
                  <a:pt x="2882" y="2745"/>
                </a:lnTo>
                <a:lnTo>
                  <a:pt x="2162" y="2745"/>
                </a:lnTo>
                <a:lnTo>
                  <a:pt x="1441" y="2745"/>
                </a:lnTo>
                <a:lnTo>
                  <a:pt x="721" y="2745"/>
                </a:lnTo>
                <a:lnTo>
                  <a:pt x="0" y="2745"/>
                </a:lnTo>
                <a:close/>
                <a:moveTo>
                  <a:pt x="0" y="2712"/>
                </a:moveTo>
                <a:lnTo>
                  <a:pt x="0" y="2696"/>
                </a:lnTo>
                <a:lnTo>
                  <a:pt x="721" y="2696"/>
                </a:lnTo>
                <a:lnTo>
                  <a:pt x="1441" y="2696"/>
                </a:lnTo>
                <a:lnTo>
                  <a:pt x="2162" y="2696"/>
                </a:lnTo>
                <a:lnTo>
                  <a:pt x="2882" y="2696"/>
                </a:lnTo>
                <a:lnTo>
                  <a:pt x="3603" y="2696"/>
                </a:lnTo>
                <a:lnTo>
                  <a:pt x="4323" y="2696"/>
                </a:lnTo>
                <a:lnTo>
                  <a:pt x="5044" y="2696"/>
                </a:lnTo>
                <a:lnTo>
                  <a:pt x="5764" y="2696"/>
                </a:lnTo>
                <a:lnTo>
                  <a:pt x="5764" y="2712"/>
                </a:lnTo>
                <a:lnTo>
                  <a:pt x="5044" y="2712"/>
                </a:lnTo>
                <a:lnTo>
                  <a:pt x="4323" y="2712"/>
                </a:lnTo>
                <a:lnTo>
                  <a:pt x="3603" y="2712"/>
                </a:lnTo>
                <a:lnTo>
                  <a:pt x="2882" y="2712"/>
                </a:lnTo>
                <a:lnTo>
                  <a:pt x="2162" y="2712"/>
                </a:lnTo>
                <a:lnTo>
                  <a:pt x="1441" y="2712"/>
                </a:lnTo>
                <a:lnTo>
                  <a:pt x="721" y="2712"/>
                </a:lnTo>
                <a:lnTo>
                  <a:pt x="0" y="2712"/>
                </a:lnTo>
                <a:close/>
                <a:moveTo>
                  <a:pt x="0" y="2680"/>
                </a:moveTo>
                <a:lnTo>
                  <a:pt x="0" y="2663"/>
                </a:lnTo>
                <a:lnTo>
                  <a:pt x="721" y="2663"/>
                </a:lnTo>
                <a:lnTo>
                  <a:pt x="1441" y="2663"/>
                </a:lnTo>
                <a:lnTo>
                  <a:pt x="2162" y="2663"/>
                </a:lnTo>
                <a:lnTo>
                  <a:pt x="2882" y="2663"/>
                </a:lnTo>
                <a:lnTo>
                  <a:pt x="3603" y="2663"/>
                </a:lnTo>
                <a:lnTo>
                  <a:pt x="4323" y="2663"/>
                </a:lnTo>
                <a:lnTo>
                  <a:pt x="5044" y="2663"/>
                </a:lnTo>
                <a:lnTo>
                  <a:pt x="5764" y="2663"/>
                </a:lnTo>
                <a:lnTo>
                  <a:pt x="5764" y="2680"/>
                </a:lnTo>
                <a:lnTo>
                  <a:pt x="5044" y="2680"/>
                </a:lnTo>
                <a:lnTo>
                  <a:pt x="4323" y="2680"/>
                </a:lnTo>
                <a:lnTo>
                  <a:pt x="3603" y="2680"/>
                </a:lnTo>
                <a:lnTo>
                  <a:pt x="2882" y="2680"/>
                </a:lnTo>
                <a:lnTo>
                  <a:pt x="2162" y="2680"/>
                </a:lnTo>
                <a:lnTo>
                  <a:pt x="1441" y="2680"/>
                </a:lnTo>
                <a:lnTo>
                  <a:pt x="721" y="2680"/>
                </a:lnTo>
                <a:lnTo>
                  <a:pt x="0" y="2680"/>
                </a:lnTo>
                <a:close/>
                <a:moveTo>
                  <a:pt x="0" y="2647"/>
                </a:moveTo>
                <a:lnTo>
                  <a:pt x="0" y="2630"/>
                </a:lnTo>
                <a:lnTo>
                  <a:pt x="721" y="2630"/>
                </a:lnTo>
                <a:lnTo>
                  <a:pt x="1441" y="2630"/>
                </a:lnTo>
                <a:lnTo>
                  <a:pt x="2162" y="2630"/>
                </a:lnTo>
                <a:lnTo>
                  <a:pt x="2882" y="2630"/>
                </a:lnTo>
                <a:lnTo>
                  <a:pt x="3603" y="2630"/>
                </a:lnTo>
                <a:lnTo>
                  <a:pt x="4323" y="2630"/>
                </a:lnTo>
                <a:lnTo>
                  <a:pt x="5044" y="2630"/>
                </a:lnTo>
                <a:lnTo>
                  <a:pt x="5764" y="2630"/>
                </a:lnTo>
                <a:lnTo>
                  <a:pt x="5764" y="2647"/>
                </a:lnTo>
                <a:lnTo>
                  <a:pt x="5044" y="2647"/>
                </a:lnTo>
                <a:lnTo>
                  <a:pt x="4323" y="2647"/>
                </a:lnTo>
                <a:lnTo>
                  <a:pt x="3603" y="2647"/>
                </a:lnTo>
                <a:lnTo>
                  <a:pt x="2882" y="2647"/>
                </a:lnTo>
                <a:lnTo>
                  <a:pt x="2162" y="2647"/>
                </a:lnTo>
                <a:lnTo>
                  <a:pt x="1441" y="2647"/>
                </a:lnTo>
                <a:lnTo>
                  <a:pt x="721" y="2647"/>
                </a:lnTo>
                <a:lnTo>
                  <a:pt x="0" y="2647"/>
                </a:lnTo>
                <a:close/>
                <a:moveTo>
                  <a:pt x="0" y="2614"/>
                </a:moveTo>
                <a:lnTo>
                  <a:pt x="0" y="2597"/>
                </a:lnTo>
                <a:lnTo>
                  <a:pt x="721" y="2597"/>
                </a:lnTo>
                <a:lnTo>
                  <a:pt x="1441" y="2597"/>
                </a:lnTo>
                <a:lnTo>
                  <a:pt x="2162" y="2597"/>
                </a:lnTo>
                <a:lnTo>
                  <a:pt x="2882" y="2597"/>
                </a:lnTo>
                <a:lnTo>
                  <a:pt x="3603" y="2597"/>
                </a:lnTo>
                <a:lnTo>
                  <a:pt x="4323" y="2597"/>
                </a:lnTo>
                <a:lnTo>
                  <a:pt x="5044" y="2597"/>
                </a:lnTo>
                <a:lnTo>
                  <a:pt x="5764" y="2597"/>
                </a:lnTo>
                <a:lnTo>
                  <a:pt x="5764" y="2614"/>
                </a:lnTo>
                <a:lnTo>
                  <a:pt x="5044" y="2614"/>
                </a:lnTo>
                <a:lnTo>
                  <a:pt x="4323" y="2614"/>
                </a:lnTo>
                <a:lnTo>
                  <a:pt x="3603" y="2614"/>
                </a:lnTo>
                <a:lnTo>
                  <a:pt x="2882" y="2614"/>
                </a:lnTo>
                <a:lnTo>
                  <a:pt x="2162" y="2614"/>
                </a:lnTo>
                <a:lnTo>
                  <a:pt x="1441" y="2614"/>
                </a:lnTo>
                <a:lnTo>
                  <a:pt x="721" y="2614"/>
                </a:lnTo>
                <a:lnTo>
                  <a:pt x="0" y="2614"/>
                </a:lnTo>
                <a:close/>
                <a:moveTo>
                  <a:pt x="0" y="2581"/>
                </a:moveTo>
                <a:lnTo>
                  <a:pt x="0" y="2564"/>
                </a:lnTo>
                <a:lnTo>
                  <a:pt x="721" y="2564"/>
                </a:lnTo>
                <a:lnTo>
                  <a:pt x="1441" y="2564"/>
                </a:lnTo>
                <a:lnTo>
                  <a:pt x="2162" y="2564"/>
                </a:lnTo>
                <a:lnTo>
                  <a:pt x="2882" y="2564"/>
                </a:lnTo>
                <a:lnTo>
                  <a:pt x="3603" y="2564"/>
                </a:lnTo>
                <a:lnTo>
                  <a:pt x="4323" y="2564"/>
                </a:lnTo>
                <a:lnTo>
                  <a:pt x="5044" y="2564"/>
                </a:lnTo>
                <a:lnTo>
                  <a:pt x="5764" y="2564"/>
                </a:lnTo>
                <a:lnTo>
                  <a:pt x="5764" y="2581"/>
                </a:lnTo>
                <a:lnTo>
                  <a:pt x="5044" y="2581"/>
                </a:lnTo>
                <a:lnTo>
                  <a:pt x="4323" y="2581"/>
                </a:lnTo>
                <a:lnTo>
                  <a:pt x="3603" y="2581"/>
                </a:lnTo>
                <a:lnTo>
                  <a:pt x="2882" y="2581"/>
                </a:lnTo>
                <a:lnTo>
                  <a:pt x="2162" y="2581"/>
                </a:lnTo>
                <a:lnTo>
                  <a:pt x="1441" y="2581"/>
                </a:lnTo>
                <a:lnTo>
                  <a:pt x="721" y="2581"/>
                </a:lnTo>
                <a:lnTo>
                  <a:pt x="0" y="2581"/>
                </a:lnTo>
                <a:close/>
                <a:moveTo>
                  <a:pt x="0" y="2548"/>
                </a:moveTo>
                <a:lnTo>
                  <a:pt x="0" y="2531"/>
                </a:lnTo>
                <a:lnTo>
                  <a:pt x="721" y="2531"/>
                </a:lnTo>
                <a:lnTo>
                  <a:pt x="1441" y="2531"/>
                </a:lnTo>
                <a:lnTo>
                  <a:pt x="2162" y="2531"/>
                </a:lnTo>
                <a:lnTo>
                  <a:pt x="2882" y="2531"/>
                </a:lnTo>
                <a:lnTo>
                  <a:pt x="3603" y="2531"/>
                </a:lnTo>
                <a:lnTo>
                  <a:pt x="4323" y="2531"/>
                </a:lnTo>
                <a:lnTo>
                  <a:pt x="5044" y="2531"/>
                </a:lnTo>
                <a:lnTo>
                  <a:pt x="5764" y="2531"/>
                </a:lnTo>
                <a:lnTo>
                  <a:pt x="5764" y="2548"/>
                </a:lnTo>
                <a:lnTo>
                  <a:pt x="5044" y="2548"/>
                </a:lnTo>
                <a:lnTo>
                  <a:pt x="4323" y="2548"/>
                </a:lnTo>
                <a:lnTo>
                  <a:pt x="3603" y="2548"/>
                </a:lnTo>
                <a:lnTo>
                  <a:pt x="2882" y="2548"/>
                </a:lnTo>
                <a:lnTo>
                  <a:pt x="2162" y="2548"/>
                </a:lnTo>
                <a:lnTo>
                  <a:pt x="1441" y="2548"/>
                </a:lnTo>
                <a:lnTo>
                  <a:pt x="721" y="2548"/>
                </a:lnTo>
                <a:lnTo>
                  <a:pt x="0" y="2548"/>
                </a:lnTo>
                <a:close/>
                <a:moveTo>
                  <a:pt x="0" y="2515"/>
                </a:moveTo>
                <a:lnTo>
                  <a:pt x="0" y="2499"/>
                </a:lnTo>
                <a:lnTo>
                  <a:pt x="721" y="2499"/>
                </a:lnTo>
                <a:lnTo>
                  <a:pt x="1441" y="2499"/>
                </a:lnTo>
                <a:lnTo>
                  <a:pt x="2162" y="2499"/>
                </a:lnTo>
                <a:lnTo>
                  <a:pt x="2882" y="2499"/>
                </a:lnTo>
                <a:lnTo>
                  <a:pt x="3603" y="2499"/>
                </a:lnTo>
                <a:lnTo>
                  <a:pt x="4323" y="2499"/>
                </a:lnTo>
                <a:lnTo>
                  <a:pt x="5044" y="2499"/>
                </a:lnTo>
                <a:lnTo>
                  <a:pt x="5764" y="2499"/>
                </a:lnTo>
                <a:lnTo>
                  <a:pt x="5764" y="2515"/>
                </a:lnTo>
                <a:lnTo>
                  <a:pt x="5044" y="2515"/>
                </a:lnTo>
                <a:lnTo>
                  <a:pt x="4323" y="2515"/>
                </a:lnTo>
                <a:lnTo>
                  <a:pt x="3603" y="2515"/>
                </a:lnTo>
                <a:lnTo>
                  <a:pt x="2882" y="2515"/>
                </a:lnTo>
                <a:lnTo>
                  <a:pt x="2162" y="2515"/>
                </a:lnTo>
                <a:lnTo>
                  <a:pt x="1441" y="2515"/>
                </a:lnTo>
                <a:lnTo>
                  <a:pt x="721" y="2515"/>
                </a:lnTo>
                <a:lnTo>
                  <a:pt x="0" y="2515"/>
                </a:lnTo>
                <a:close/>
                <a:moveTo>
                  <a:pt x="0" y="2482"/>
                </a:moveTo>
                <a:lnTo>
                  <a:pt x="0" y="2466"/>
                </a:lnTo>
                <a:lnTo>
                  <a:pt x="721" y="2466"/>
                </a:lnTo>
                <a:lnTo>
                  <a:pt x="1441" y="2466"/>
                </a:lnTo>
                <a:lnTo>
                  <a:pt x="2162" y="2466"/>
                </a:lnTo>
                <a:lnTo>
                  <a:pt x="2882" y="2466"/>
                </a:lnTo>
                <a:lnTo>
                  <a:pt x="3603" y="2466"/>
                </a:lnTo>
                <a:lnTo>
                  <a:pt x="4323" y="2466"/>
                </a:lnTo>
                <a:lnTo>
                  <a:pt x="5044" y="2466"/>
                </a:lnTo>
                <a:lnTo>
                  <a:pt x="5764" y="2466"/>
                </a:lnTo>
                <a:lnTo>
                  <a:pt x="5764" y="2482"/>
                </a:lnTo>
                <a:lnTo>
                  <a:pt x="5044" y="2482"/>
                </a:lnTo>
                <a:lnTo>
                  <a:pt x="4323" y="2482"/>
                </a:lnTo>
                <a:lnTo>
                  <a:pt x="3603" y="2482"/>
                </a:lnTo>
                <a:lnTo>
                  <a:pt x="2882" y="2482"/>
                </a:lnTo>
                <a:lnTo>
                  <a:pt x="2162" y="2482"/>
                </a:lnTo>
                <a:lnTo>
                  <a:pt x="1441" y="2482"/>
                </a:lnTo>
                <a:lnTo>
                  <a:pt x="721" y="2482"/>
                </a:lnTo>
                <a:lnTo>
                  <a:pt x="0" y="2482"/>
                </a:lnTo>
                <a:close/>
                <a:moveTo>
                  <a:pt x="0" y="2450"/>
                </a:moveTo>
                <a:lnTo>
                  <a:pt x="0" y="2433"/>
                </a:lnTo>
                <a:lnTo>
                  <a:pt x="721" y="2433"/>
                </a:lnTo>
                <a:lnTo>
                  <a:pt x="1441" y="2433"/>
                </a:lnTo>
                <a:lnTo>
                  <a:pt x="2162" y="2433"/>
                </a:lnTo>
                <a:lnTo>
                  <a:pt x="2882" y="2433"/>
                </a:lnTo>
                <a:lnTo>
                  <a:pt x="3603" y="2433"/>
                </a:lnTo>
                <a:lnTo>
                  <a:pt x="4323" y="2433"/>
                </a:lnTo>
                <a:lnTo>
                  <a:pt x="5044" y="2433"/>
                </a:lnTo>
                <a:lnTo>
                  <a:pt x="5764" y="2433"/>
                </a:lnTo>
                <a:lnTo>
                  <a:pt x="5764" y="2450"/>
                </a:lnTo>
                <a:lnTo>
                  <a:pt x="5044" y="2450"/>
                </a:lnTo>
                <a:lnTo>
                  <a:pt x="4323" y="2450"/>
                </a:lnTo>
                <a:lnTo>
                  <a:pt x="3603" y="2450"/>
                </a:lnTo>
                <a:lnTo>
                  <a:pt x="2882" y="2450"/>
                </a:lnTo>
                <a:lnTo>
                  <a:pt x="2162" y="2450"/>
                </a:lnTo>
                <a:lnTo>
                  <a:pt x="1441" y="2450"/>
                </a:lnTo>
                <a:lnTo>
                  <a:pt x="721" y="2450"/>
                </a:lnTo>
                <a:lnTo>
                  <a:pt x="0" y="2450"/>
                </a:lnTo>
                <a:close/>
                <a:moveTo>
                  <a:pt x="0" y="2417"/>
                </a:moveTo>
                <a:lnTo>
                  <a:pt x="0" y="2400"/>
                </a:lnTo>
                <a:lnTo>
                  <a:pt x="721" y="2400"/>
                </a:lnTo>
                <a:lnTo>
                  <a:pt x="1441" y="2400"/>
                </a:lnTo>
                <a:lnTo>
                  <a:pt x="2162" y="2400"/>
                </a:lnTo>
                <a:lnTo>
                  <a:pt x="2882" y="2400"/>
                </a:lnTo>
                <a:lnTo>
                  <a:pt x="3603" y="2400"/>
                </a:lnTo>
                <a:lnTo>
                  <a:pt x="4323" y="2400"/>
                </a:lnTo>
                <a:lnTo>
                  <a:pt x="5044" y="2400"/>
                </a:lnTo>
                <a:lnTo>
                  <a:pt x="5764" y="2400"/>
                </a:lnTo>
                <a:lnTo>
                  <a:pt x="5764" y="2417"/>
                </a:lnTo>
                <a:lnTo>
                  <a:pt x="5044" y="2417"/>
                </a:lnTo>
                <a:lnTo>
                  <a:pt x="4323" y="2417"/>
                </a:lnTo>
                <a:lnTo>
                  <a:pt x="3603" y="2417"/>
                </a:lnTo>
                <a:lnTo>
                  <a:pt x="2882" y="2417"/>
                </a:lnTo>
                <a:lnTo>
                  <a:pt x="2162" y="2417"/>
                </a:lnTo>
                <a:lnTo>
                  <a:pt x="1441" y="2417"/>
                </a:lnTo>
                <a:lnTo>
                  <a:pt x="721" y="2417"/>
                </a:lnTo>
                <a:lnTo>
                  <a:pt x="0" y="2417"/>
                </a:lnTo>
                <a:close/>
                <a:moveTo>
                  <a:pt x="0" y="2384"/>
                </a:moveTo>
                <a:lnTo>
                  <a:pt x="0" y="2367"/>
                </a:lnTo>
                <a:lnTo>
                  <a:pt x="721" y="2367"/>
                </a:lnTo>
                <a:lnTo>
                  <a:pt x="1441" y="2367"/>
                </a:lnTo>
                <a:lnTo>
                  <a:pt x="2162" y="2367"/>
                </a:lnTo>
                <a:lnTo>
                  <a:pt x="2882" y="2367"/>
                </a:lnTo>
                <a:lnTo>
                  <a:pt x="3603" y="2367"/>
                </a:lnTo>
                <a:lnTo>
                  <a:pt x="4323" y="2367"/>
                </a:lnTo>
                <a:lnTo>
                  <a:pt x="5044" y="2367"/>
                </a:lnTo>
                <a:lnTo>
                  <a:pt x="5764" y="2367"/>
                </a:lnTo>
                <a:lnTo>
                  <a:pt x="5764" y="2384"/>
                </a:lnTo>
                <a:lnTo>
                  <a:pt x="5044" y="2384"/>
                </a:lnTo>
                <a:lnTo>
                  <a:pt x="4323" y="2384"/>
                </a:lnTo>
                <a:lnTo>
                  <a:pt x="3603" y="2384"/>
                </a:lnTo>
                <a:lnTo>
                  <a:pt x="2882" y="2384"/>
                </a:lnTo>
                <a:lnTo>
                  <a:pt x="2162" y="2384"/>
                </a:lnTo>
                <a:lnTo>
                  <a:pt x="1441" y="2384"/>
                </a:lnTo>
                <a:lnTo>
                  <a:pt x="721" y="2384"/>
                </a:lnTo>
                <a:lnTo>
                  <a:pt x="0" y="2384"/>
                </a:lnTo>
                <a:close/>
                <a:moveTo>
                  <a:pt x="0" y="2351"/>
                </a:moveTo>
                <a:lnTo>
                  <a:pt x="0" y="2334"/>
                </a:lnTo>
                <a:lnTo>
                  <a:pt x="721" y="2334"/>
                </a:lnTo>
                <a:lnTo>
                  <a:pt x="1441" y="2334"/>
                </a:lnTo>
                <a:lnTo>
                  <a:pt x="2162" y="2334"/>
                </a:lnTo>
                <a:lnTo>
                  <a:pt x="2882" y="2334"/>
                </a:lnTo>
                <a:lnTo>
                  <a:pt x="3603" y="2334"/>
                </a:lnTo>
                <a:lnTo>
                  <a:pt x="4323" y="2334"/>
                </a:lnTo>
                <a:lnTo>
                  <a:pt x="5044" y="2334"/>
                </a:lnTo>
                <a:lnTo>
                  <a:pt x="5764" y="2334"/>
                </a:lnTo>
                <a:lnTo>
                  <a:pt x="5764" y="2351"/>
                </a:lnTo>
                <a:lnTo>
                  <a:pt x="5044" y="2351"/>
                </a:lnTo>
                <a:lnTo>
                  <a:pt x="4323" y="2351"/>
                </a:lnTo>
                <a:lnTo>
                  <a:pt x="3603" y="2351"/>
                </a:lnTo>
                <a:lnTo>
                  <a:pt x="2882" y="2351"/>
                </a:lnTo>
                <a:lnTo>
                  <a:pt x="2162" y="2351"/>
                </a:lnTo>
                <a:lnTo>
                  <a:pt x="1441" y="2351"/>
                </a:lnTo>
                <a:lnTo>
                  <a:pt x="721" y="2351"/>
                </a:lnTo>
                <a:lnTo>
                  <a:pt x="0" y="2351"/>
                </a:lnTo>
                <a:close/>
                <a:moveTo>
                  <a:pt x="0" y="2318"/>
                </a:moveTo>
                <a:lnTo>
                  <a:pt x="0" y="2301"/>
                </a:lnTo>
                <a:lnTo>
                  <a:pt x="721" y="2301"/>
                </a:lnTo>
                <a:lnTo>
                  <a:pt x="1441" y="2301"/>
                </a:lnTo>
                <a:lnTo>
                  <a:pt x="2162" y="2301"/>
                </a:lnTo>
                <a:lnTo>
                  <a:pt x="2882" y="2301"/>
                </a:lnTo>
                <a:lnTo>
                  <a:pt x="3603" y="2301"/>
                </a:lnTo>
                <a:lnTo>
                  <a:pt x="4323" y="2301"/>
                </a:lnTo>
                <a:lnTo>
                  <a:pt x="5044" y="2301"/>
                </a:lnTo>
                <a:lnTo>
                  <a:pt x="5764" y="2301"/>
                </a:lnTo>
                <a:lnTo>
                  <a:pt x="5764" y="2318"/>
                </a:lnTo>
                <a:lnTo>
                  <a:pt x="5044" y="2318"/>
                </a:lnTo>
                <a:lnTo>
                  <a:pt x="4323" y="2318"/>
                </a:lnTo>
                <a:lnTo>
                  <a:pt x="3603" y="2318"/>
                </a:lnTo>
                <a:lnTo>
                  <a:pt x="2882" y="2318"/>
                </a:lnTo>
                <a:lnTo>
                  <a:pt x="2162" y="2318"/>
                </a:lnTo>
                <a:lnTo>
                  <a:pt x="1441" y="2318"/>
                </a:lnTo>
                <a:lnTo>
                  <a:pt x="721" y="2318"/>
                </a:lnTo>
                <a:lnTo>
                  <a:pt x="0" y="2318"/>
                </a:lnTo>
                <a:close/>
                <a:moveTo>
                  <a:pt x="0" y="2285"/>
                </a:moveTo>
                <a:lnTo>
                  <a:pt x="0" y="2269"/>
                </a:lnTo>
                <a:lnTo>
                  <a:pt x="721" y="2269"/>
                </a:lnTo>
                <a:lnTo>
                  <a:pt x="1441" y="2269"/>
                </a:lnTo>
                <a:lnTo>
                  <a:pt x="2162" y="2269"/>
                </a:lnTo>
                <a:lnTo>
                  <a:pt x="2882" y="2269"/>
                </a:lnTo>
                <a:lnTo>
                  <a:pt x="3603" y="2269"/>
                </a:lnTo>
                <a:lnTo>
                  <a:pt x="4323" y="2269"/>
                </a:lnTo>
                <a:lnTo>
                  <a:pt x="5044" y="2269"/>
                </a:lnTo>
                <a:lnTo>
                  <a:pt x="5764" y="2269"/>
                </a:lnTo>
                <a:lnTo>
                  <a:pt x="5764" y="2285"/>
                </a:lnTo>
                <a:lnTo>
                  <a:pt x="5044" y="2285"/>
                </a:lnTo>
                <a:lnTo>
                  <a:pt x="4323" y="2285"/>
                </a:lnTo>
                <a:lnTo>
                  <a:pt x="3603" y="2285"/>
                </a:lnTo>
                <a:lnTo>
                  <a:pt x="2882" y="2285"/>
                </a:lnTo>
                <a:lnTo>
                  <a:pt x="2162" y="2285"/>
                </a:lnTo>
                <a:lnTo>
                  <a:pt x="1441" y="2285"/>
                </a:lnTo>
                <a:lnTo>
                  <a:pt x="721" y="2285"/>
                </a:lnTo>
                <a:lnTo>
                  <a:pt x="0" y="2285"/>
                </a:lnTo>
                <a:close/>
                <a:moveTo>
                  <a:pt x="0" y="2253"/>
                </a:moveTo>
                <a:lnTo>
                  <a:pt x="0" y="2236"/>
                </a:lnTo>
                <a:lnTo>
                  <a:pt x="721" y="2236"/>
                </a:lnTo>
                <a:lnTo>
                  <a:pt x="1441" y="2236"/>
                </a:lnTo>
                <a:lnTo>
                  <a:pt x="2162" y="2236"/>
                </a:lnTo>
                <a:lnTo>
                  <a:pt x="2882" y="2236"/>
                </a:lnTo>
                <a:lnTo>
                  <a:pt x="3603" y="2236"/>
                </a:lnTo>
                <a:lnTo>
                  <a:pt x="4323" y="2236"/>
                </a:lnTo>
                <a:lnTo>
                  <a:pt x="5044" y="2236"/>
                </a:lnTo>
                <a:lnTo>
                  <a:pt x="5764" y="2236"/>
                </a:lnTo>
                <a:lnTo>
                  <a:pt x="5764" y="2253"/>
                </a:lnTo>
                <a:lnTo>
                  <a:pt x="5044" y="2253"/>
                </a:lnTo>
                <a:lnTo>
                  <a:pt x="4323" y="2253"/>
                </a:lnTo>
                <a:lnTo>
                  <a:pt x="3603" y="2253"/>
                </a:lnTo>
                <a:lnTo>
                  <a:pt x="2882" y="2253"/>
                </a:lnTo>
                <a:lnTo>
                  <a:pt x="2162" y="2253"/>
                </a:lnTo>
                <a:lnTo>
                  <a:pt x="1441" y="2253"/>
                </a:lnTo>
                <a:lnTo>
                  <a:pt x="721" y="2253"/>
                </a:lnTo>
                <a:lnTo>
                  <a:pt x="0" y="2253"/>
                </a:lnTo>
                <a:close/>
                <a:moveTo>
                  <a:pt x="0" y="2220"/>
                </a:moveTo>
                <a:lnTo>
                  <a:pt x="0" y="2203"/>
                </a:lnTo>
                <a:lnTo>
                  <a:pt x="721" y="2203"/>
                </a:lnTo>
                <a:lnTo>
                  <a:pt x="1441" y="2203"/>
                </a:lnTo>
                <a:lnTo>
                  <a:pt x="2162" y="2203"/>
                </a:lnTo>
                <a:lnTo>
                  <a:pt x="2882" y="2203"/>
                </a:lnTo>
                <a:lnTo>
                  <a:pt x="3603" y="2203"/>
                </a:lnTo>
                <a:lnTo>
                  <a:pt x="4323" y="2203"/>
                </a:lnTo>
                <a:lnTo>
                  <a:pt x="5044" y="2203"/>
                </a:lnTo>
                <a:lnTo>
                  <a:pt x="5764" y="2203"/>
                </a:lnTo>
                <a:lnTo>
                  <a:pt x="5764" y="2220"/>
                </a:lnTo>
                <a:lnTo>
                  <a:pt x="5044" y="2220"/>
                </a:lnTo>
                <a:lnTo>
                  <a:pt x="4323" y="2220"/>
                </a:lnTo>
                <a:lnTo>
                  <a:pt x="3603" y="2220"/>
                </a:lnTo>
                <a:lnTo>
                  <a:pt x="2882" y="2220"/>
                </a:lnTo>
                <a:lnTo>
                  <a:pt x="2162" y="2220"/>
                </a:lnTo>
                <a:lnTo>
                  <a:pt x="1441" y="2220"/>
                </a:lnTo>
                <a:lnTo>
                  <a:pt x="721" y="2220"/>
                </a:lnTo>
                <a:lnTo>
                  <a:pt x="0" y="2220"/>
                </a:lnTo>
                <a:close/>
                <a:moveTo>
                  <a:pt x="0" y="2187"/>
                </a:moveTo>
                <a:lnTo>
                  <a:pt x="0" y="2170"/>
                </a:lnTo>
                <a:lnTo>
                  <a:pt x="721" y="2170"/>
                </a:lnTo>
                <a:lnTo>
                  <a:pt x="1441" y="2170"/>
                </a:lnTo>
                <a:lnTo>
                  <a:pt x="2162" y="2170"/>
                </a:lnTo>
                <a:lnTo>
                  <a:pt x="2882" y="2170"/>
                </a:lnTo>
                <a:lnTo>
                  <a:pt x="3603" y="2170"/>
                </a:lnTo>
                <a:lnTo>
                  <a:pt x="4323" y="2170"/>
                </a:lnTo>
                <a:lnTo>
                  <a:pt x="5044" y="2170"/>
                </a:lnTo>
                <a:lnTo>
                  <a:pt x="5764" y="2170"/>
                </a:lnTo>
                <a:lnTo>
                  <a:pt x="5764" y="2187"/>
                </a:lnTo>
                <a:lnTo>
                  <a:pt x="5044" y="2187"/>
                </a:lnTo>
                <a:lnTo>
                  <a:pt x="4323" y="2187"/>
                </a:lnTo>
                <a:lnTo>
                  <a:pt x="3603" y="2187"/>
                </a:lnTo>
                <a:lnTo>
                  <a:pt x="2882" y="2187"/>
                </a:lnTo>
                <a:lnTo>
                  <a:pt x="2162" y="2187"/>
                </a:lnTo>
                <a:lnTo>
                  <a:pt x="1441" y="2187"/>
                </a:lnTo>
                <a:lnTo>
                  <a:pt x="721" y="2187"/>
                </a:lnTo>
                <a:lnTo>
                  <a:pt x="0" y="2187"/>
                </a:lnTo>
                <a:close/>
                <a:moveTo>
                  <a:pt x="0" y="2153"/>
                </a:moveTo>
                <a:lnTo>
                  <a:pt x="0" y="2136"/>
                </a:lnTo>
                <a:lnTo>
                  <a:pt x="721" y="2136"/>
                </a:lnTo>
                <a:lnTo>
                  <a:pt x="1441" y="2136"/>
                </a:lnTo>
                <a:lnTo>
                  <a:pt x="2162" y="2136"/>
                </a:lnTo>
                <a:lnTo>
                  <a:pt x="2882" y="2136"/>
                </a:lnTo>
                <a:lnTo>
                  <a:pt x="3603" y="2136"/>
                </a:lnTo>
                <a:lnTo>
                  <a:pt x="4323" y="2136"/>
                </a:lnTo>
                <a:lnTo>
                  <a:pt x="5044" y="2136"/>
                </a:lnTo>
                <a:lnTo>
                  <a:pt x="5764" y="2136"/>
                </a:lnTo>
                <a:lnTo>
                  <a:pt x="5764" y="2153"/>
                </a:lnTo>
                <a:lnTo>
                  <a:pt x="5044" y="2153"/>
                </a:lnTo>
                <a:lnTo>
                  <a:pt x="4323" y="2153"/>
                </a:lnTo>
                <a:lnTo>
                  <a:pt x="3603" y="2153"/>
                </a:lnTo>
                <a:lnTo>
                  <a:pt x="2882" y="2153"/>
                </a:lnTo>
                <a:lnTo>
                  <a:pt x="2162" y="2153"/>
                </a:lnTo>
                <a:lnTo>
                  <a:pt x="1441" y="2153"/>
                </a:lnTo>
                <a:lnTo>
                  <a:pt x="721" y="2153"/>
                </a:lnTo>
                <a:lnTo>
                  <a:pt x="0" y="2153"/>
                </a:lnTo>
                <a:close/>
                <a:moveTo>
                  <a:pt x="0" y="2120"/>
                </a:moveTo>
                <a:lnTo>
                  <a:pt x="0" y="2103"/>
                </a:lnTo>
                <a:lnTo>
                  <a:pt x="721" y="2103"/>
                </a:lnTo>
                <a:lnTo>
                  <a:pt x="1441" y="2103"/>
                </a:lnTo>
                <a:lnTo>
                  <a:pt x="2162" y="2103"/>
                </a:lnTo>
                <a:lnTo>
                  <a:pt x="2882" y="2103"/>
                </a:lnTo>
                <a:lnTo>
                  <a:pt x="3603" y="2103"/>
                </a:lnTo>
                <a:lnTo>
                  <a:pt x="4323" y="2103"/>
                </a:lnTo>
                <a:lnTo>
                  <a:pt x="5044" y="2103"/>
                </a:lnTo>
                <a:lnTo>
                  <a:pt x="5764" y="2103"/>
                </a:lnTo>
                <a:lnTo>
                  <a:pt x="5764" y="2120"/>
                </a:lnTo>
                <a:lnTo>
                  <a:pt x="5044" y="2120"/>
                </a:lnTo>
                <a:lnTo>
                  <a:pt x="4323" y="2120"/>
                </a:lnTo>
                <a:lnTo>
                  <a:pt x="3603" y="2120"/>
                </a:lnTo>
                <a:lnTo>
                  <a:pt x="2882" y="2120"/>
                </a:lnTo>
                <a:lnTo>
                  <a:pt x="2162" y="2120"/>
                </a:lnTo>
                <a:lnTo>
                  <a:pt x="1441" y="2120"/>
                </a:lnTo>
                <a:lnTo>
                  <a:pt x="721" y="2120"/>
                </a:lnTo>
                <a:lnTo>
                  <a:pt x="0" y="2120"/>
                </a:lnTo>
                <a:close/>
                <a:moveTo>
                  <a:pt x="0" y="2087"/>
                </a:moveTo>
                <a:lnTo>
                  <a:pt x="0" y="2070"/>
                </a:lnTo>
                <a:lnTo>
                  <a:pt x="721" y="2070"/>
                </a:lnTo>
                <a:lnTo>
                  <a:pt x="1441" y="2070"/>
                </a:lnTo>
                <a:lnTo>
                  <a:pt x="2162" y="2070"/>
                </a:lnTo>
                <a:lnTo>
                  <a:pt x="2882" y="2070"/>
                </a:lnTo>
                <a:lnTo>
                  <a:pt x="3603" y="2070"/>
                </a:lnTo>
                <a:lnTo>
                  <a:pt x="4323" y="2070"/>
                </a:lnTo>
                <a:lnTo>
                  <a:pt x="5044" y="2070"/>
                </a:lnTo>
                <a:lnTo>
                  <a:pt x="5764" y="2070"/>
                </a:lnTo>
                <a:lnTo>
                  <a:pt x="5764" y="2087"/>
                </a:lnTo>
                <a:lnTo>
                  <a:pt x="5044" y="2087"/>
                </a:lnTo>
                <a:lnTo>
                  <a:pt x="4323" y="2087"/>
                </a:lnTo>
                <a:lnTo>
                  <a:pt x="3603" y="2087"/>
                </a:lnTo>
                <a:lnTo>
                  <a:pt x="2882" y="2087"/>
                </a:lnTo>
                <a:lnTo>
                  <a:pt x="2162" y="2087"/>
                </a:lnTo>
                <a:lnTo>
                  <a:pt x="1441" y="2087"/>
                </a:lnTo>
                <a:lnTo>
                  <a:pt x="721" y="2087"/>
                </a:lnTo>
                <a:lnTo>
                  <a:pt x="0" y="2087"/>
                </a:lnTo>
                <a:close/>
                <a:moveTo>
                  <a:pt x="0" y="2054"/>
                </a:moveTo>
                <a:lnTo>
                  <a:pt x="0" y="2038"/>
                </a:lnTo>
                <a:lnTo>
                  <a:pt x="721" y="2038"/>
                </a:lnTo>
                <a:lnTo>
                  <a:pt x="1441" y="2038"/>
                </a:lnTo>
                <a:lnTo>
                  <a:pt x="2162" y="2038"/>
                </a:lnTo>
                <a:lnTo>
                  <a:pt x="2882" y="2038"/>
                </a:lnTo>
                <a:lnTo>
                  <a:pt x="3603" y="2038"/>
                </a:lnTo>
                <a:lnTo>
                  <a:pt x="4323" y="2038"/>
                </a:lnTo>
                <a:lnTo>
                  <a:pt x="5044" y="2038"/>
                </a:lnTo>
                <a:lnTo>
                  <a:pt x="5764" y="2038"/>
                </a:lnTo>
                <a:lnTo>
                  <a:pt x="5764" y="2054"/>
                </a:lnTo>
                <a:lnTo>
                  <a:pt x="5044" y="2054"/>
                </a:lnTo>
                <a:lnTo>
                  <a:pt x="4323" y="2054"/>
                </a:lnTo>
                <a:lnTo>
                  <a:pt x="3603" y="2054"/>
                </a:lnTo>
                <a:lnTo>
                  <a:pt x="2882" y="2054"/>
                </a:lnTo>
                <a:lnTo>
                  <a:pt x="2162" y="2054"/>
                </a:lnTo>
                <a:lnTo>
                  <a:pt x="1441" y="2054"/>
                </a:lnTo>
                <a:lnTo>
                  <a:pt x="721" y="2054"/>
                </a:lnTo>
                <a:lnTo>
                  <a:pt x="0" y="2054"/>
                </a:lnTo>
                <a:close/>
                <a:moveTo>
                  <a:pt x="0" y="2022"/>
                </a:moveTo>
                <a:lnTo>
                  <a:pt x="0" y="2005"/>
                </a:lnTo>
                <a:lnTo>
                  <a:pt x="721" y="2005"/>
                </a:lnTo>
                <a:lnTo>
                  <a:pt x="1441" y="2005"/>
                </a:lnTo>
                <a:lnTo>
                  <a:pt x="2162" y="2005"/>
                </a:lnTo>
                <a:lnTo>
                  <a:pt x="2882" y="2005"/>
                </a:lnTo>
                <a:lnTo>
                  <a:pt x="3603" y="2005"/>
                </a:lnTo>
                <a:lnTo>
                  <a:pt x="4323" y="2005"/>
                </a:lnTo>
                <a:lnTo>
                  <a:pt x="5044" y="2005"/>
                </a:lnTo>
                <a:lnTo>
                  <a:pt x="5764" y="2005"/>
                </a:lnTo>
                <a:lnTo>
                  <a:pt x="5764" y="2022"/>
                </a:lnTo>
                <a:lnTo>
                  <a:pt x="5044" y="2022"/>
                </a:lnTo>
                <a:lnTo>
                  <a:pt x="4323" y="2022"/>
                </a:lnTo>
                <a:lnTo>
                  <a:pt x="3603" y="2022"/>
                </a:lnTo>
                <a:lnTo>
                  <a:pt x="2882" y="2022"/>
                </a:lnTo>
                <a:lnTo>
                  <a:pt x="2162" y="2022"/>
                </a:lnTo>
                <a:lnTo>
                  <a:pt x="1441" y="2022"/>
                </a:lnTo>
                <a:lnTo>
                  <a:pt x="721" y="2022"/>
                </a:lnTo>
                <a:lnTo>
                  <a:pt x="0" y="2022"/>
                </a:lnTo>
                <a:close/>
                <a:moveTo>
                  <a:pt x="0" y="1989"/>
                </a:moveTo>
                <a:lnTo>
                  <a:pt x="0" y="1972"/>
                </a:lnTo>
                <a:lnTo>
                  <a:pt x="721" y="1972"/>
                </a:lnTo>
                <a:lnTo>
                  <a:pt x="1441" y="1972"/>
                </a:lnTo>
                <a:lnTo>
                  <a:pt x="2162" y="1972"/>
                </a:lnTo>
                <a:lnTo>
                  <a:pt x="2882" y="1972"/>
                </a:lnTo>
                <a:lnTo>
                  <a:pt x="3603" y="1972"/>
                </a:lnTo>
                <a:lnTo>
                  <a:pt x="4323" y="1972"/>
                </a:lnTo>
                <a:lnTo>
                  <a:pt x="5044" y="1972"/>
                </a:lnTo>
                <a:lnTo>
                  <a:pt x="5764" y="1972"/>
                </a:lnTo>
                <a:lnTo>
                  <a:pt x="5764" y="1989"/>
                </a:lnTo>
                <a:lnTo>
                  <a:pt x="5044" y="1989"/>
                </a:lnTo>
                <a:lnTo>
                  <a:pt x="4323" y="1989"/>
                </a:lnTo>
                <a:lnTo>
                  <a:pt x="3603" y="1989"/>
                </a:lnTo>
                <a:lnTo>
                  <a:pt x="2882" y="1989"/>
                </a:lnTo>
                <a:lnTo>
                  <a:pt x="2162" y="1989"/>
                </a:lnTo>
                <a:lnTo>
                  <a:pt x="1441" y="1989"/>
                </a:lnTo>
                <a:lnTo>
                  <a:pt x="721" y="1989"/>
                </a:lnTo>
                <a:lnTo>
                  <a:pt x="0" y="1989"/>
                </a:lnTo>
                <a:close/>
                <a:moveTo>
                  <a:pt x="0" y="1956"/>
                </a:moveTo>
                <a:lnTo>
                  <a:pt x="0" y="1939"/>
                </a:lnTo>
                <a:lnTo>
                  <a:pt x="721" y="1939"/>
                </a:lnTo>
                <a:lnTo>
                  <a:pt x="1441" y="1939"/>
                </a:lnTo>
                <a:lnTo>
                  <a:pt x="2162" y="1939"/>
                </a:lnTo>
                <a:lnTo>
                  <a:pt x="2882" y="1939"/>
                </a:lnTo>
                <a:lnTo>
                  <a:pt x="3603" y="1939"/>
                </a:lnTo>
                <a:lnTo>
                  <a:pt x="4323" y="1939"/>
                </a:lnTo>
                <a:lnTo>
                  <a:pt x="5044" y="1939"/>
                </a:lnTo>
                <a:lnTo>
                  <a:pt x="5764" y="1939"/>
                </a:lnTo>
                <a:lnTo>
                  <a:pt x="5764" y="1956"/>
                </a:lnTo>
                <a:lnTo>
                  <a:pt x="5044" y="1956"/>
                </a:lnTo>
                <a:lnTo>
                  <a:pt x="4323" y="1956"/>
                </a:lnTo>
                <a:lnTo>
                  <a:pt x="3603" y="1956"/>
                </a:lnTo>
                <a:lnTo>
                  <a:pt x="2882" y="1956"/>
                </a:lnTo>
                <a:lnTo>
                  <a:pt x="2162" y="1956"/>
                </a:lnTo>
                <a:lnTo>
                  <a:pt x="1441" y="1956"/>
                </a:lnTo>
                <a:lnTo>
                  <a:pt x="721" y="1956"/>
                </a:lnTo>
                <a:lnTo>
                  <a:pt x="0" y="1956"/>
                </a:lnTo>
                <a:close/>
                <a:moveTo>
                  <a:pt x="0" y="1923"/>
                </a:moveTo>
                <a:lnTo>
                  <a:pt x="0" y="1906"/>
                </a:lnTo>
                <a:lnTo>
                  <a:pt x="721" y="1906"/>
                </a:lnTo>
                <a:lnTo>
                  <a:pt x="1441" y="1906"/>
                </a:lnTo>
                <a:lnTo>
                  <a:pt x="2162" y="1906"/>
                </a:lnTo>
                <a:lnTo>
                  <a:pt x="2882" y="1906"/>
                </a:lnTo>
                <a:lnTo>
                  <a:pt x="3603" y="1906"/>
                </a:lnTo>
                <a:lnTo>
                  <a:pt x="4323" y="1906"/>
                </a:lnTo>
                <a:lnTo>
                  <a:pt x="5044" y="1906"/>
                </a:lnTo>
                <a:lnTo>
                  <a:pt x="5764" y="1906"/>
                </a:lnTo>
                <a:lnTo>
                  <a:pt x="5764" y="1923"/>
                </a:lnTo>
                <a:lnTo>
                  <a:pt x="5044" y="1923"/>
                </a:lnTo>
                <a:lnTo>
                  <a:pt x="4323" y="1923"/>
                </a:lnTo>
                <a:lnTo>
                  <a:pt x="3603" y="1923"/>
                </a:lnTo>
                <a:lnTo>
                  <a:pt x="2882" y="1923"/>
                </a:lnTo>
                <a:lnTo>
                  <a:pt x="2162" y="1923"/>
                </a:lnTo>
                <a:lnTo>
                  <a:pt x="1441" y="1923"/>
                </a:lnTo>
                <a:lnTo>
                  <a:pt x="721" y="1923"/>
                </a:lnTo>
                <a:lnTo>
                  <a:pt x="0" y="1923"/>
                </a:lnTo>
                <a:close/>
                <a:moveTo>
                  <a:pt x="0" y="1890"/>
                </a:moveTo>
                <a:lnTo>
                  <a:pt x="0" y="1873"/>
                </a:lnTo>
                <a:lnTo>
                  <a:pt x="721" y="1873"/>
                </a:lnTo>
                <a:lnTo>
                  <a:pt x="1441" y="1873"/>
                </a:lnTo>
                <a:lnTo>
                  <a:pt x="2162" y="1873"/>
                </a:lnTo>
                <a:lnTo>
                  <a:pt x="2882" y="1873"/>
                </a:lnTo>
                <a:lnTo>
                  <a:pt x="3603" y="1873"/>
                </a:lnTo>
                <a:lnTo>
                  <a:pt x="4323" y="1873"/>
                </a:lnTo>
                <a:lnTo>
                  <a:pt x="5044" y="1873"/>
                </a:lnTo>
                <a:lnTo>
                  <a:pt x="5764" y="1873"/>
                </a:lnTo>
                <a:lnTo>
                  <a:pt x="5764" y="1890"/>
                </a:lnTo>
                <a:lnTo>
                  <a:pt x="5044" y="1890"/>
                </a:lnTo>
                <a:lnTo>
                  <a:pt x="4323" y="1890"/>
                </a:lnTo>
                <a:lnTo>
                  <a:pt x="3603" y="1890"/>
                </a:lnTo>
                <a:lnTo>
                  <a:pt x="2882" y="1890"/>
                </a:lnTo>
                <a:lnTo>
                  <a:pt x="2162" y="1890"/>
                </a:lnTo>
                <a:lnTo>
                  <a:pt x="1441" y="1890"/>
                </a:lnTo>
                <a:lnTo>
                  <a:pt x="721" y="1890"/>
                </a:lnTo>
                <a:lnTo>
                  <a:pt x="0" y="1890"/>
                </a:lnTo>
                <a:close/>
                <a:moveTo>
                  <a:pt x="0" y="1857"/>
                </a:moveTo>
                <a:lnTo>
                  <a:pt x="0" y="1841"/>
                </a:lnTo>
                <a:lnTo>
                  <a:pt x="721" y="1841"/>
                </a:lnTo>
                <a:lnTo>
                  <a:pt x="1441" y="1841"/>
                </a:lnTo>
                <a:lnTo>
                  <a:pt x="2162" y="1841"/>
                </a:lnTo>
                <a:lnTo>
                  <a:pt x="2882" y="1841"/>
                </a:lnTo>
                <a:lnTo>
                  <a:pt x="3603" y="1841"/>
                </a:lnTo>
                <a:lnTo>
                  <a:pt x="4323" y="1841"/>
                </a:lnTo>
                <a:lnTo>
                  <a:pt x="5044" y="1841"/>
                </a:lnTo>
                <a:lnTo>
                  <a:pt x="5764" y="1841"/>
                </a:lnTo>
                <a:lnTo>
                  <a:pt x="5764" y="1857"/>
                </a:lnTo>
                <a:lnTo>
                  <a:pt x="5044" y="1857"/>
                </a:lnTo>
                <a:lnTo>
                  <a:pt x="4323" y="1857"/>
                </a:lnTo>
                <a:lnTo>
                  <a:pt x="3603" y="1857"/>
                </a:lnTo>
                <a:lnTo>
                  <a:pt x="2882" y="1857"/>
                </a:lnTo>
                <a:lnTo>
                  <a:pt x="2162" y="1857"/>
                </a:lnTo>
                <a:lnTo>
                  <a:pt x="1441" y="1857"/>
                </a:lnTo>
                <a:lnTo>
                  <a:pt x="721" y="1857"/>
                </a:lnTo>
                <a:lnTo>
                  <a:pt x="0" y="1857"/>
                </a:lnTo>
                <a:close/>
                <a:moveTo>
                  <a:pt x="0" y="1824"/>
                </a:moveTo>
                <a:lnTo>
                  <a:pt x="0" y="1808"/>
                </a:lnTo>
                <a:lnTo>
                  <a:pt x="721" y="1808"/>
                </a:lnTo>
                <a:lnTo>
                  <a:pt x="1441" y="1808"/>
                </a:lnTo>
                <a:lnTo>
                  <a:pt x="2162" y="1808"/>
                </a:lnTo>
                <a:lnTo>
                  <a:pt x="2882" y="1808"/>
                </a:lnTo>
                <a:lnTo>
                  <a:pt x="3603" y="1808"/>
                </a:lnTo>
                <a:lnTo>
                  <a:pt x="4323" y="1808"/>
                </a:lnTo>
                <a:lnTo>
                  <a:pt x="5044" y="1808"/>
                </a:lnTo>
                <a:lnTo>
                  <a:pt x="5764" y="1808"/>
                </a:lnTo>
                <a:lnTo>
                  <a:pt x="5764" y="1824"/>
                </a:lnTo>
                <a:lnTo>
                  <a:pt x="5044" y="1824"/>
                </a:lnTo>
                <a:lnTo>
                  <a:pt x="4323" y="1824"/>
                </a:lnTo>
                <a:lnTo>
                  <a:pt x="3603" y="1824"/>
                </a:lnTo>
                <a:lnTo>
                  <a:pt x="2882" y="1824"/>
                </a:lnTo>
                <a:lnTo>
                  <a:pt x="2162" y="1824"/>
                </a:lnTo>
                <a:lnTo>
                  <a:pt x="1441" y="1824"/>
                </a:lnTo>
                <a:lnTo>
                  <a:pt x="721" y="1824"/>
                </a:lnTo>
                <a:lnTo>
                  <a:pt x="0" y="1824"/>
                </a:lnTo>
                <a:close/>
                <a:moveTo>
                  <a:pt x="0" y="1792"/>
                </a:moveTo>
                <a:lnTo>
                  <a:pt x="0" y="1775"/>
                </a:lnTo>
                <a:lnTo>
                  <a:pt x="721" y="1775"/>
                </a:lnTo>
                <a:lnTo>
                  <a:pt x="1441" y="1775"/>
                </a:lnTo>
                <a:lnTo>
                  <a:pt x="2162" y="1775"/>
                </a:lnTo>
                <a:lnTo>
                  <a:pt x="2882" y="1775"/>
                </a:lnTo>
                <a:lnTo>
                  <a:pt x="3603" y="1775"/>
                </a:lnTo>
                <a:lnTo>
                  <a:pt x="4323" y="1775"/>
                </a:lnTo>
                <a:lnTo>
                  <a:pt x="5044" y="1775"/>
                </a:lnTo>
                <a:lnTo>
                  <a:pt x="5764" y="1775"/>
                </a:lnTo>
                <a:lnTo>
                  <a:pt x="5764" y="1792"/>
                </a:lnTo>
                <a:lnTo>
                  <a:pt x="5044" y="1792"/>
                </a:lnTo>
                <a:lnTo>
                  <a:pt x="4323" y="1792"/>
                </a:lnTo>
                <a:lnTo>
                  <a:pt x="3603" y="1792"/>
                </a:lnTo>
                <a:lnTo>
                  <a:pt x="2882" y="1792"/>
                </a:lnTo>
                <a:lnTo>
                  <a:pt x="2162" y="1792"/>
                </a:lnTo>
                <a:lnTo>
                  <a:pt x="1441" y="1792"/>
                </a:lnTo>
                <a:lnTo>
                  <a:pt x="721" y="1792"/>
                </a:lnTo>
                <a:lnTo>
                  <a:pt x="0" y="1792"/>
                </a:lnTo>
                <a:close/>
                <a:moveTo>
                  <a:pt x="0" y="1759"/>
                </a:moveTo>
                <a:lnTo>
                  <a:pt x="0" y="1742"/>
                </a:lnTo>
                <a:lnTo>
                  <a:pt x="721" y="1742"/>
                </a:lnTo>
                <a:lnTo>
                  <a:pt x="1441" y="1742"/>
                </a:lnTo>
                <a:lnTo>
                  <a:pt x="2162" y="1742"/>
                </a:lnTo>
                <a:lnTo>
                  <a:pt x="2882" y="1742"/>
                </a:lnTo>
                <a:lnTo>
                  <a:pt x="3603" y="1742"/>
                </a:lnTo>
                <a:lnTo>
                  <a:pt x="4323" y="1742"/>
                </a:lnTo>
                <a:lnTo>
                  <a:pt x="5044" y="1742"/>
                </a:lnTo>
                <a:lnTo>
                  <a:pt x="5764" y="1742"/>
                </a:lnTo>
                <a:lnTo>
                  <a:pt x="5764" y="1759"/>
                </a:lnTo>
                <a:lnTo>
                  <a:pt x="5044" y="1759"/>
                </a:lnTo>
                <a:lnTo>
                  <a:pt x="4323" y="1759"/>
                </a:lnTo>
                <a:lnTo>
                  <a:pt x="3603" y="1759"/>
                </a:lnTo>
                <a:lnTo>
                  <a:pt x="2882" y="1759"/>
                </a:lnTo>
                <a:lnTo>
                  <a:pt x="2162" y="1759"/>
                </a:lnTo>
                <a:lnTo>
                  <a:pt x="1441" y="1759"/>
                </a:lnTo>
                <a:lnTo>
                  <a:pt x="721" y="1759"/>
                </a:lnTo>
                <a:lnTo>
                  <a:pt x="0" y="1759"/>
                </a:lnTo>
                <a:close/>
                <a:moveTo>
                  <a:pt x="0" y="1726"/>
                </a:moveTo>
                <a:lnTo>
                  <a:pt x="0" y="1709"/>
                </a:lnTo>
                <a:lnTo>
                  <a:pt x="721" y="1709"/>
                </a:lnTo>
                <a:lnTo>
                  <a:pt x="1441" y="1709"/>
                </a:lnTo>
                <a:lnTo>
                  <a:pt x="2162" y="1709"/>
                </a:lnTo>
                <a:lnTo>
                  <a:pt x="2882" y="1709"/>
                </a:lnTo>
                <a:lnTo>
                  <a:pt x="3603" y="1709"/>
                </a:lnTo>
                <a:lnTo>
                  <a:pt x="4323" y="1709"/>
                </a:lnTo>
                <a:lnTo>
                  <a:pt x="5044" y="1709"/>
                </a:lnTo>
                <a:lnTo>
                  <a:pt x="5764" y="1709"/>
                </a:lnTo>
                <a:lnTo>
                  <a:pt x="5764" y="1726"/>
                </a:lnTo>
                <a:lnTo>
                  <a:pt x="5044" y="1726"/>
                </a:lnTo>
                <a:lnTo>
                  <a:pt x="4323" y="1726"/>
                </a:lnTo>
                <a:lnTo>
                  <a:pt x="3603" y="1726"/>
                </a:lnTo>
                <a:lnTo>
                  <a:pt x="2882" y="1726"/>
                </a:lnTo>
                <a:lnTo>
                  <a:pt x="2162" y="1726"/>
                </a:lnTo>
                <a:lnTo>
                  <a:pt x="1441" y="1726"/>
                </a:lnTo>
                <a:lnTo>
                  <a:pt x="721" y="1726"/>
                </a:lnTo>
                <a:lnTo>
                  <a:pt x="0" y="1726"/>
                </a:lnTo>
                <a:close/>
                <a:moveTo>
                  <a:pt x="0" y="1693"/>
                </a:moveTo>
                <a:lnTo>
                  <a:pt x="0" y="1676"/>
                </a:lnTo>
                <a:lnTo>
                  <a:pt x="721" y="1676"/>
                </a:lnTo>
                <a:lnTo>
                  <a:pt x="1441" y="1676"/>
                </a:lnTo>
                <a:lnTo>
                  <a:pt x="2162" y="1676"/>
                </a:lnTo>
                <a:lnTo>
                  <a:pt x="2882" y="1676"/>
                </a:lnTo>
                <a:lnTo>
                  <a:pt x="3603" y="1676"/>
                </a:lnTo>
                <a:lnTo>
                  <a:pt x="4323" y="1676"/>
                </a:lnTo>
                <a:lnTo>
                  <a:pt x="5044" y="1676"/>
                </a:lnTo>
                <a:lnTo>
                  <a:pt x="5764" y="1676"/>
                </a:lnTo>
                <a:lnTo>
                  <a:pt x="5764" y="1693"/>
                </a:lnTo>
                <a:lnTo>
                  <a:pt x="5044" y="1693"/>
                </a:lnTo>
                <a:lnTo>
                  <a:pt x="4323" y="1693"/>
                </a:lnTo>
                <a:lnTo>
                  <a:pt x="3603" y="1693"/>
                </a:lnTo>
                <a:lnTo>
                  <a:pt x="2882" y="1693"/>
                </a:lnTo>
                <a:lnTo>
                  <a:pt x="2162" y="1693"/>
                </a:lnTo>
                <a:lnTo>
                  <a:pt x="1441" y="1693"/>
                </a:lnTo>
                <a:lnTo>
                  <a:pt x="721" y="1693"/>
                </a:lnTo>
                <a:lnTo>
                  <a:pt x="0" y="1693"/>
                </a:lnTo>
                <a:close/>
                <a:moveTo>
                  <a:pt x="0" y="1660"/>
                </a:moveTo>
                <a:lnTo>
                  <a:pt x="0" y="1643"/>
                </a:lnTo>
                <a:lnTo>
                  <a:pt x="721" y="1643"/>
                </a:lnTo>
                <a:lnTo>
                  <a:pt x="1441" y="1643"/>
                </a:lnTo>
                <a:lnTo>
                  <a:pt x="2162" y="1643"/>
                </a:lnTo>
                <a:lnTo>
                  <a:pt x="2882" y="1643"/>
                </a:lnTo>
                <a:lnTo>
                  <a:pt x="3603" y="1643"/>
                </a:lnTo>
                <a:lnTo>
                  <a:pt x="4323" y="1643"/>
                </a:lnTo>
                <a:lnTo>
                  <a:pt x="5044" y="1643"/>
                </a:lnTo>
                <a:lnTo>
                  <a:pt x="5764" y="1643"/>
                </a:lnTo>
                <a:lnTo>
                  <a:pt x="5764" y="1660"/>
                </a:lnTo>
                <a:lnTo>
                  <a:pt x="5044" y="1660"/>
                </a:lnTo>
                <a:lnTo>
                  <a:pt x="4323" y="1660"/>
                </a:lnTo>
                <a:lnTo>
                  <a:pt x="3603" y="1660"/>
                </a:lnTo>
                <a:lnTo>
                  <a:pt x="2882" y="1660"/>
                </a:lnTo>
                <a:lnTo>
                  <a:pt x="2162" y="1660"/>
                </a:lnTo>
                <a:lnTo>
                  <a:pt x="1441" y="1660"/>
                </a:lnTo>
                <a:lnTo>
                  <a:pt x="721" y="1660"/>
                </a:lnTo>
                <a:lnTo>
                  <a:pt x="0" y="1660"/>
                </a:lnTo>
                <a:close/>
                <a:moveTo>
                  <a:pt x="0" y="1627"/>
                </a:moveTo>
                <a:lnTo>
                  <a:pt x="0" y="1611"/>
                </a:lnTo>
                <a:lnTo>
                  <a:pt x="721" y="1611"/>
                </a:lnTo>
                <a:lnTo>
                  <a:pt x="1441" y="1611"/>
                </a:lnTo>
                <a:lnTo>
                  <a:pt x="2162" y="1611"/>
                </a:lnTo>
                <a:lnTo>
                  <a:pt x="2882" y="1611"/>
                </a:lnTo>
                <a:lnTo>
                  <a:pt x="3603" y="1611"/>
                </a:lnTo>
                <a:lnTo>
                  <a:pt x="4323" y="1611"/>
                </a:lnTo>
                <a:lnTo>
                  <a:pt x="5044" y="1611"/>
                </a:lnTo>
                <a:lnTo>
                  <a:pt x="5764" y="1611"/>
                </a:lnTo>
                <a:lnTo>
                  <a:pt x="5764" y="1627"/>
                </a:lnTo>
                <a:lnTo>
                  <a:pt x="5044" y="1627"/>
                </a:lnTo>
                <a:lnTo>
                  <a:pt x="4323" y="1627"/>
                </a:lnTo>
                <a:lnTo>
                  <a:pt x="3603" y="1627"/>
                </a:lnTo>
                <a:lnTo>
                  <a:pt x="2882" y="1627"/>
                </a:lnTo>
                <a:lnTo>
                  <a:pt x="2162" y="1627"/>
                </a:lnTo>
                <a:lnTo>
                  <a:pt x="1441" y="1627"/>
                </a:lnTo>
                <a:lnTo>
                  <a:pt x="721" y="1627"/>
                </a:lnTo>
                <a:lnTo>
                  <a:pt x="0" y="1627"/>
                </a:lnTo>
                <a:close/>
                <a:moveTo>
                  <a:pt x="0" y="1595"/>
                </a:moveTo>
                <a:lnTo>
                  <a:pt x="0" y="1578"/>
                </a:lnTo>
                <a:lnTo>
                  <a:pt x="721" y="1578"/>
                </a:lnTo>
                <a:lnTo>
                  <a:pt x="1441" y="1578"/>
                </a:lnTo>
                <a:lnTo>
                  <a:pt x="2162" y="1578"/>
                </a:lnTo>
                <a:lnTo>
                  <a:pt x="2882" y="1578"/>
                </a:lnTo>
                <a:lnTo>
                  <a:pt x="3603" y="1578"/>
                </a:lnTo>
                <a:lnTo>
                  <a:pt x="4323" y="1578"/>
                </a:lnTo>
                <a:lnTo>
                  <a:pt x="5044" y="1578"/>
                </a:lnTo>
                <a:lnTo>
                  <a:pt x="5764" y="1578"/>
                </a:lnTo>
                <a:lnTo>
                  <a:pt x="5764" y="1595"/>
                </a:lnTo>
                <a:lnTo>
                  <a:pt x="5044" y="1595"/>
                </a:lnTo>
                <a:lnTo>
                  <a:pt x="4323" y="1595"/>
                </a:lnTo>
                <a:lnTo>
                  <a:pt x="3603" y="1595"/>
                </a:lnTo>
                <a:lnTo>
                  <a:pt x="2882" y="1595"/>
                </a:lnTo>
                <a:lnTo>
                  <a:pt x="2162" y="1595"/>
                </a:lnTo>
                <a:lnTo>
                  <a:pt x="1441" y="1595"/>
                </a:lnTo>
                <a:lnTo>
                  <a:pt x="721" y="1595"/>
                </a:lnTo>
                <a:lnTo>
                  <a:pt x="0" y="1595"/>
                </a:lnTo>
                <a:close/>
                <a:moveTo>
                  <a:pt x="0" y="1562"/>
                </a:moveTo>
                <a:lnTo>
                  <a:pt x="0" y="1545"/>
                </a:lnTo>
                <a:lnTo>
                  <a:pt x="721" y="1545"/>
                </a:lnTo>
                <a:lnTo>
                  <a:pt x="1441" y="1545"/>
                </a:lnTo>
                <a:lnTo>
                  <a:pt x="2162" y="1545"/>
                </a:lnTo>
                <a:lnTo>
                  <a:pt x="2882" y="1545"/>
                </a:lnTo>
                <a:lnTo>
                  <a:pt x="3603" y="1545"/>
                </a:lnTo>
                <a:lnTo>
                  <a:pt x="4323" y="1545"/>
                </a:lnTo>
                <a:lnTo>
                  <a:pt x="5044" y="1545"/>
                </a:lnTo>
                <a:lnTo>
                  <a:pt x="5764" y="1545"/>
                </a:lnTo>
                <a:lnTo>
                  <a:pt x="5764" y="1562"/>
                </a:lnTo>
                <a:lnTo>
                  <a:pt x="5044" y="1562"/>
                </a:lnTo>
                <a:lnTo>
                  <a:pt x="4323" y="1562"/>
                </a:lnTo>
                <a:lnTo>
                  <a:pt x="3603" y="1562"/>
                </a:lnTo>
                <a:lnTo>
                  <a:pt x="2882" y="1562"/>
                </a:lnTo>
                <a:lnTo>
                  <a:pt x="2162" y="1562"/>
                </a:lnTo>
                <a:lnTo>
                  <a:pt x="1441" y="1562"/>
                </a:lnTo>
                <a:lnTo>
                  <a:pt x="721" y="1562"/>
                </a:lnTo>
                <a:lnTo>
                  <a:pt x="0" y="1562"/>
                </a:lnTo>
                <a:close/>
                <a:moveTo>
                  <a:pt x="0" y="1529"/>
                </a:moveTo>
                <a:lnTo>
                  <a:pt x="0" y="1512"/>
                </a:lnTo>
                <a:lnTo>
                  <a:pt x="721" y="1512"/>
                </a:lnTo>
                <a:lnTo>
                  <a:pt x="1441" y="1512"/>
                </a:lnTo>
                <a:lnTo>
                  <a:pt x="2162" y="1512"/>
                </a:lnTo>
                <a:lnTo>
                  <a:pt x="2882" y="1512"/>
                </a:lnTo>
                <a:lnTo>
                  <a:pt x="3603" y="1512"/>
                </a:lnTo>
                <a:lnTo>
                  <a:pt x="4323" y="1512"/>
                </a:lnTo>
                <a:lnTo>
                  <a:pt x="5044" y="1512"/>
                </a:lnTo>
                <a:lnTo>
                  <a:pt x="5764" y="1512"/>
                </a:lnTo>
                <a:lnTo>
                  <a:pt x="5764" y="1529"/>
                </a:lnTo>
                <a:lnTo>
                  <a:pt x="5044" y="1529"/>
                </a:lnTo>
                <a:lnTo>
                  <a:pt x="4323" y="1529"/>
                </a:lnTo>
                <a:lnTo>
                  <a:pt x="3603" y="1529"/>
                </a:lnTo>
                <a:lnTo>
                  <a:pt x="2882" y="1529"/>
                </a:lnTo>
                <a:lnTo>
                  <a:pt x="2162" y="1529"/>
                </a:lnTo>
                <a:lnTo>
                  <a:pt x="1441" y="1529"/>
                </a:lnTo>
                <a:lnTo>
                  <a:pt x="721" y="1529"/>
                </a:lnTo>
                <a:lnTo>
                  <a:pt x="0" y="1529"/>
                </a:lnTo>
                <a:close/>
                <a:moveTo>
                  <a:pt x="0" y="1496"/>
                </a:moveTo>
                <a:lnTo>
                  <a:pt x="0" y="1479"/>
                </a:lnTo>
                <a:lnTo>
                  <a:pt x="721" y="1479"/>
                </a:lnTo>
                <a:lnTo>
                  <a:pt x="1441" y="1479"/>
                </a:lnTo>
                <a:lnTo>
                  <a:pt x="2162" y="1479"/>
                </a:lnTo>
                <a:lnTo>
                  <a:pt x="2882" y="1479"/>
                </a:lnTo>
                <a:lnTo>
                  <a:pt x="3603" y="1479"/>
                </a:lnTo>
                <a:lnTo>
                  <a:pt x="4323" y="1479"/>
                </a:lnTo>
                <a:lnTo>
                  <a:pt x="5044" y="1479"/>
                </a:lnTo>
                <a:lnTo>
                  <a:pt x="5764" y="1479"/>
                </a:lnTo>
                <a:lnTo>
                  <a:pt x="5764" y="1496"/>
                </a:lnTo>
                <a:lnTo>
                  <a:pt x="5044" y="1496"/>
                </a:lnTo>
                <a:lnTo>
                  <a:pt x="4323" y="1496"/>
                </a:lnTo>
                <a:lnTo>
                  <a:pt x="3603" y="1496"/>
                </a:lnTo>
                <a:lnTo>
                  <a:pt x="2882" y="1496"/>
                </a:lnTo>
                <a:lnTo>
                  <a:pt x="2162" y="1496"/>
                </a:lnTo>
                <a:lnTo>
                  <a:pt x="1441" y="1496"/>
                </a:lnTo>
                <a:lnTo>
                  <a:pt x="721" y="1496"/>
                </a:lnTo>
                <a:lnTo>
                  <a:pt x="0" y="1496"/>
                </a:lnTo>
                <a:close/>
                <a:moveTo>
                  <a:pt x="0" y="1463"/>
                </a:moveTo>
                <a:lnTo>
                  <a:pt x="0" y="1446"/>
                </a:lnTo>
                <a:lnTo>
                  <a:pt x="721" y="1446"/>
                </a:lnTo>
                <a:lnTo>
                  <a:pt x="1441" y="1446"/>
                </a:lnTo>
                <a:lnTo>
                  <a:pt x="2162" y="1446"/>
                </a:lnTo>
                <a:lnTo>
                  <a:pt x="2882" y="1446"/>
                </a:lnTo>
                <a:lnTo>
                  <a:pt x="3603" y="1446"/>
                </a:lnTo>
                <a:lnTo>
                  <a:pt x="4323" y="1446"/>
                </a:lnTo>
                <a:lnTo>
                  <a:pt x="5044" y="1446"/>
                </a:lnTo>
                <a:lnTo>
                  <a:pt x="5764" y="1446"/>
                </a:lnTo>
                <a:lnTo>
                  <a:pt x="5764" y="1463"/>
                </a:lnTo>
                <a:lnTo>
                  <a:pt x="5044" y="1463"/>
                </a:lnTo>
                <a:lnTo>
                  <a:pt x="4323" y="1463"/>
                </a:lnTo>
                <a:lnTo>
                  <a:pt x="3603" y="1463"/>
                </a:lnTo>
                <a:lnTo>
                  <a:pt x="2882" y="1463"/>
                </a:lnTo>
                <a:lnTo>
                  <a:pt x="2162" y="1463"/>
                </a:lnTo>
                <a:lnTo>
                  <a:pt x="1441" y="1463"/>
                </a:lnTo>
                <a:lnTo>
                  <a:pt x="721" y="1463"/>
                </a:lnTo>
                <a:lnTo>
                  <a:pt x="0" y="1463"/>
                </a:lnTo>
                <a:close/>
                <a:moveTo>
                  <a:pt x="0" y="1430"/>
                </a:moveTo>
                <a:lnTo>
                  <a:pt x="0" y="1414"/>
                </a:lnTo>
                <a:lnTo>
                  <a:pt x="721" y="1414"/>
                </a:lnTo>
                <a:lnTo>
                  <a:pt x="1441" y="1414"/>
                </a:lnTo>
                <a:lnTo>
                  <a:pt x="2162" y="1414"/>
                </a:lnTo>
                <a:lnTo>
                  <a:pt x="2882" y="1414"/>
                </a:lnTo>
                <a:lnTo>
                  <a:pt x="3603" y="1414"/>
                </a:lnTo>
                <a:lnTo>
                  <a:pt x="4323" y="1414"/>
                </a:lnTo>
                <a:lnTo>
                  <a:pt x="5044" y="1414"/>
                </a:lnTo>
                <a:lnTo>
                  <a:pt x="5764" y="1414"/>
                </a:lnTo>
                <a:lnTo>
                  <a:pt x="5764" y="1430"/>
                </a:lnTo>
                <a:lnTo>
                  <a:pt x="5044" y="1430"/>
                </a:lnTo>
                <a:lnTo>
                  <a:pt x="4323" y="1430"/>
                </a:lnTo>
                <a:lnTo>
                  <a:pt x="3603" y="1430"/>
                </a:lnTo>
                <a:lnTo>
                  <a:pt x="2882" y="1430"/>
                </a:lnTo>
                <a:lnTo>
                  <a:pt x="2162" y="1430"/>
                </a:lnTo>
                <a:lnTo>
                  <a:pt x="1441" y="1430"/>
                </a:lnTo>
                <a:lnTo>
                  <a:pt x="721" y="1430"/>
                </a:lnTo>
                <a:lnTo>
                  <a:pt x="0" y="1430"/>
                </a:lnTo>
                <a:close/>
                <a:moveTo>
                  <a:pt x="0" y="1397"/>
                </a:moveTo>
                <a:lnTo>
                  <a:pt x="0" y="1381"/>
                </a:lnTo>
                <a:lnTo>
                  <a:pt x="721" y="1381"/>
                </a:lnTo>
                <a:lnTo>
                  <a:pt x="1441" y="1381"/>
                </a:lnTo>
                <a:lnTo>
                  <a:pt x="2162" y="1381"/>
                </a:lnTo>
                <a:lnTo>
                  <a:pt x="2882" y="1381"/>
                </a:lnTo>
                <a:lnTo>
                  <a:pt x="3603" y="1381"/>
                </a:lnTo>
                <a:lnTo>
                  <a:pt x="4323" y="1381"/>
                </a:lnTo>
                <a:lnTo>
                  <a:pt x="5044" y="1381"/>
                </a:lnTo>
                <a:lnTo>
                  <a:pt x="5764" y="1381"/>
                </a:lnTo>
                <a:lnTo>
                  <a:pt x="5764" y="1397"/>
                </a:lnTo>
                <a:lnTo>
                  <a:pt x="5044" y="1397"/>
                </a:lnTo>
                <a:lnTo>
                  <a:pt x="4323" y="1397"/>
                </a:lnTo>
                <a:lnTo>
                  <a:pt x="3603" y="1397"/>
                </a:lnTo>
                <a:lnTo>
                  <a:pt x="2882" y="1397"/>
                </a:lnTo>
                <a:lnTo>
                  <a:pt x="2162" y="1397"/>
                </a:lnTo>
                <a:lnTo>
                  <a:pt x="1441" y="1397"/>
                </a:lnTo>
                <a:lnTo>
                  <a:pt x="721" y="1397"/>
                </a:lnTo>
                <a:lnTo>
                  <a:pt x="0" y="1397"/>
                </a:lnTo>
                <a:close/>
                <a:moveTo>
                  <a:pt x="0" y="1365"/>
                </a:moveTo>
                <a:lnTo>
                  <a:pt x="0" y="1348"/>
                </a:lnTo>
                <a:lnTo>
                  <a:pt x="721" y="1348"/>
                </a:lnTo>
                <a:lnTo>
                  <a:pt x="1441" y="1348"/>
                </a:lnTo>
                <a:lnTo>
                  <a:pt x="2162" y="1348"/>
                </a:lnTo>
                <a:lnTo>
                  <a:pt x="2882" y="1348"/>
                </a:lnTo>
                <a:lnTo>
                  <a:pt x="3603" y="1348"/>
                </a:lnTo>
                <a:lnTo>
                  <a:pt x="4323" y="1348"/>
                </a:lnTo>
                <a:lnTo>
                  <a:pt x="5044" y="1348"/>
                </a:lnTo>
                <a:lnTo>
                  <a:pt x="5764" y="1348"/>
                </a:lnTo>
                <a:lnTo>
                  <a:pt x="5764" y="1365"/>
                </a:lnTo>
                <a:lnTo>
                  <a:pt x="5044" y="1365"/>
                </a:lnTo>
                <a:lnTo>
                  <a:pt x="4323" y="1365"/>
                </a:lnTo>
                <a:lnTo>
                  <a:pt x="3603" y="1365"/>
                </a:lnTo>
                <a:lnTo>
                  <a:pt x="2882" y="1365"/>
                </a:lnTo>
                <a:lnTo>
                  <a:pt x="2162" y="1365"/>
                </a:lnTo>
                <a:lnTo>
                  <a:pt x="1441" y="1365"/>
                </a:lnTo>
                <a:lnTo>
                  <a:pt x="721" y="1365"/>
                </a:lnTo>
                <a:lnTo>
                  <a:pt x="0" y="1365"/>
                </a:lnTo>
                <a:close/>
                <a:moveTo>
                  <a:pt x="0" y="1332"/>
                </a:moveTo>
                <a:lnTo>
                  <a:pt x="0" y="1315"/>
                </a:lnTo>
                <a:lnTo>
                  <a:pt x="721" y="1315"/>
                </a:lnTo>
                <a:lnTo>
                  <a:pt x="1441" y="1315"/>
                </a:lnTo>
                <a:lnTo>
                  <a:pt x="2162" y="1315"/>
                </a:lnTo>
                <a:lnTo>
                  <a:pt x="2882" y="1315"/>
                </a:lnTo>
                <a:lnTo>
                  <a:pt x="3603" y="1315"/>
                </a:lnTo>
                <a:lnTo>
                  <a:pt x="4323" y="1315"/>
                </a:lnTo>
                <a:lnTo>
                  <a:pt x="5044" y="1315"/>
                </a:lnTo>
                <a:lnTo>
                  <a:pt x="5764" y="1315"/>
                </a:lnTo>
                <a:lnTo>
                  <a:pt x="5764" y="1332"/>
                </a:lnTo>
                <a:lnTo>
                  <a:pt x="5044" y="1332"/>
                </a:lnTo>
                <a:lnTo>
                  <a:pt x="4323" y="1332"/>
                </a:lnTo>
                <a:lnTo>
                  <a:pt x="3603" y="1332"/>
                </a:lnTo>
                <a:lnTo>
                  <a:pt x="2882" y="1332"/>
                </a:lnTo>
                <a:lnTo>
                  <a:pt x="2162" y="1332"/>
                </a:lnTo>
                <a:lnTo>
                  <a:pt x="1441" y="1332"/>
                </a:lnTo>
                <a:lnTo>
                  <a:pt x="721" y="1332"/>
                </a:lnTo>
                <a:lnTo>
                  <a:pt x="0" y="1332"/>
                </a:lnTo>
                <a:close/>
                <a:moveTo>
                  <a:pt x="0" y="1299"/>
                </a:moveTo>
                <a:lnTo>
                  <a:pt x="0" y="1282"/>
                </a:lnTo>
                <a:lnTo>
                  <a:pt x="721" y="1282"/>
                </a:lnTo>
                <a:lnTo>
                  <a:pt x="1441" y="1282"/>
                </a:lnTo>
                <a:lnTo>
                  <a:pt x="2162" y="1282"/>
                </a:lnTo>
                <a:lnTo>
                  <a:pt x="2882" y="1282"/>
                </a:lnTo>
                <a:lnTo>
                  <a:pt x="3603" y="1282"/>
                </a:lnTo>
                <a:lnTo>
                  <a:pt x="4323" y="1282"/>
                </a:lnTo>
                <a:lnTo>
                  <a:pt x="5044" y="1282"/>
                </a:lnTo>
                <a:lnTo>
                  <a:pt x="5764" y="1282"/>
                </a:lnTo>
                <a:lnTo>
                  <a:pt x="5764" y="1299"/>
                </a:lnTo>
                <a:lnTo>
                  <a:pt x="5044" y="1299"/>
                </a:lnTo>
                <a:lnTo>
                  <a:pt x="4323" y="1299"/>
                </a:lnTo>
                <a:lnTo>
                  <a:pt x="3603" y="1299"/>
                </a:lnTo>
                <a:lnTo>
                  <a:pt x="2882" y="1299"/>
                </a:lnTo>
                <a:lnTo>
                  <a:pt x="2162" y="1299"/>
                </a:lnTo>
                <a:lnTo>
                  <a:pt x="1441" y="1299"/>
                </a:lnTo>
                <a:lnTo>
                  <a:pt x="721" y="1299"/>
                </a:lnTo>
                <a:lnTo>
                  <a:pt x="0" y="1299"/>
                </a:lnTo>
                <a:close/>
                <a:moveTo>
                  <a:pt x="0" y="1266"/>
                </a:moveTo>
                <a:lnTo>
                  <a:pt x="0" y="1249"/>
                </a:lnTo>
                <a:lnTo>
                  <a:pt x="721" y="1249"/>
                </a:lnTo>
                <a:lnTo>
                  <a:pt x="1441" y="1249"/>
                </a:lnTo>
                <a:lnTo>
                  <a:pt x="2162" y="1249"/>
                </a:lnTo>
                <a:lnTo>
                  <a:pt x="2882" y="1249"/>
                </a:lnTo>
                <a:lnTo>
                  <a:pt x="3603" y="1249"/>
                </a:lnTo>
                <a:lnTo>
                  <a:pt x="4323" y="1249"/>
                </a:lnTo>
                <a:lnTo>
                  <a:pt x="5044" y="1249"/>
                </a:lnTo>
                <a:lnTo>
                  <a:pt x="5764" y="1249"/>
                </a:lnTo>
                <a:lnTo>
                  <a:pt x="5764" y="1266"/>
                </a:lnTo>
                <a:lnTo>
                  <a:pt x="5044" y="1266"/>
                </a:lnTo>
                <a:lnTo>
                  <a:pt x="4323" y="1266"/>
                </a:lnTo>
                <a:lnTo>
                  <a:pt x="3603" y="1266"/>
                </a:lnTo>
                <a:lnTo>
                  <a:pt x="2882" y="1266"/>
                </a:lnTo>
                <a:lnTo>
                  <a:pt x="2162" y="1266"/>
                </a:lnTo>
                <a:lnTo>
                  <a:pt x="1441" y="1266"/>
                </a:lnTo>
                <a:lnTo>
                  <a:pt x="721" y="1266"/>
                </a:lnTo>
                <a:lnTo>
                  <a:pt x="0" y="1266"/>
                </a:lnTo>
                <a:close/>
                <a:moveTo>
                  <a:pt x="0" y="1233"/>
                </a:moveTo>
                <a:lnTo>
                  <a:pt x="0" y="1216"/>
                </a:lnTo>
                <a:lnTo>
                  <a:pt x="721" y="1216"/>
                </a:lnTo>
                <a:lnTo>
                  <a:pt x="1441" y="1216"/>
                </a:lnTo>
                <a:lnTo>
                  <a:pt x="2162" y="1216"/>
                </a:lnTo>
                <a:lnTo>
                  <a:pt x="2882" y="1216"/>
                </a:lnTo>
                <a:lnTo>
                  <a:pt x="3603" y="1216"/>
                </a:lnTo>
                <a:lnTo>
                  <a:pt x="4323" y="1216"/>
                </a:lnTo>
                <a:lnTo>
                  <a:pt x="5044" y="1216"/>
                </a:lnTo>
                <a:lnTo>
                  <a:pt x="5764" y="1216"/>
                </a:lnTo>
                <a:lnTo>
                  <a:pt x="5764" y="1233"/>
                </a:lnTo>
                <a:lnTo>
                  <a:pt x="5044" y="1233"/>
                </a:lnTo>
                <a:lnTo>
                  <a:pt x="4323" y="1233"/>
                </a:lnTo>
                <a:lnTo>
                  <a:pt x="3603" y="1233"/>
                </a:lnTo>
                <a:lnTo>
                  <a:pt x="2882" y="1233"/>
                </a:lnTo>
                <a:lnTo>
                  <a:pt x="2162" y="1233"/>
                </a:lnTo>
                <a:lnTo>
                  <a:pt x="1441" y="1233"/>
                </a:lnTo>
                <a:lnTo>
                  <a:pt x="721" y="1233"/>
                </a:lnTo>
                <a:lnTo>
                  <a:pt x="0" y="1233"/>
                </a:lnTo>
                <a:close/>
                <a:moveTo>
                  <a:pt x="0" y="1200"/>
                </a:moveTo>
                <a:lnTo>
                  <a:pt x="0" y="1184"/>
                </a:lnTo>
                <a:lnTo>
                  <a:pt x="721" y="1184"/>
                </a:lnTo>
                <a:lnTo>
                  <a:pt x="1441" y="1184"/>
                </a:lnTo>
                <a:lnTo>
                  <a:pt x="2162" y="1184"/>
                </a:lnTo>
                <a:lnTo>
                  <a:pt x="2882" y="1184"/>
                </a:lnTo>
                <a:lnTo>
                  <a:pt x="3603" y="1184"/>
                </a:lnTo>
                <a:lnTo>
                  <a:pt x="4323" y="1184"/>
                </a:lnTo>
                <a:lnTo>
                  <a:pt x="5044" y="1184"/>
                </a:lnTo>
                <a:lnTo>
                  <a:pt x="5764" y="1184"/>
                </a:lnTo>
                <a:lnTo>
                  <a:pt x="5764" y="1200"/>
                </a:lnTo>
                <a:lnTo>
                  <a:pt x="5044" y="1200"/>
                </a:lnTo>
                <a:lnTo>
                  <a:pt x="4323" y="1200"/>
                </a:lnTo>
                <a:lnTo>
                  <a:pt x="3603" y="1200"/>
                </a:lnTo>
                <a:lnTo>
                  <a:pt x="2882" y="1200"/>
                </a:lnTo>
                <a:lnTo>
                  <a:pt x="2162" y="1200"/>
                </a:lnTo>
                <a:lnTo>
                  <a:pt x="1441" y="1200"/>
                </a:lnTo>
                <a:lnTo>
                  <a:pt x="721" y="1200"/>
                </a:lnTo>
                <a:lnTo>
                  <a:pt x="0" y="1200"/>
                </a:lnTo>
                <a:close/>
                <a:moveTo>
                  <a:pt x="0" y="1168"/>
                </a:moveTo>
                <a:lnTo>
                  <a:pt x="0" y="1151"/>
                </a:lnTo>
                <a:lnTo>
                  <a:pt x="721" y="1151"/>
                </a:lnTo>
                <a:lnTo>
                  <a:pt x="1441" y="1151"/>
                </a:lnTo>
                <a:lnTo>
                  <a:pt x="2162" y="1151"/>
                </a:lnTo>
                <a:lnTo>
                  <a:pt x="2882" y="1151"/>
                </a:lnTo>
                <a:lnTo>
                  <a:pt x="3603" y="1151"/>
                </a:lnTo>
                <a:lnTo>
                  <a:pt x="4323" y="1151"/>
                </a:lnTo>
                <a:lnTo>
                  <a:pt x="5044" y="1151"/>
                </a:lnTo>
                <a:lnTo>
                  <a:pt x="5764" y="1151"/>
                </a:lnTo>
                <a:lnTo>
                  <a:pt x="5764" y="1168"/>
                </a:lnTo>
                <a:lnTo>
                  <a:pt x="5044" y="1168"/>
                </a:lnTo>
                <a:lnTo>
                  <a:pt x="4323" y="1168"/>
                </a:lnTo>
                <a:lnTo>
                  <a:pt x="3603" y="1168"/>
                </a:lnTo>
                <a:lnTo>
                  <a:pt x="2882" y="1168"/>
                </a:lnTo>
                <a:lnTo>
                  <a:pt x="2162" y="1168"/>
                </a:lnTo>
                <a:lnTo>
                  <a:pt x="1441" y="1168"/>
                </a:lnTo>
                <a:lnTo>
                  <a:pt x="721" y="1168"/>
                </a:lnTo>
                <a:lnTo>
                  <a:pt x="0" y="1168"/>
                </a:lnTo>
                <a:close/>
                <a:moveTo>
                  <a:pt x="0" y="1135"/>
                </a:moveTo>
                <a:lnTo>
                  <a:pt x="0" y="1118"/>
                </a:lnTo>
                <a:lnTo>
                  <a:pt x="721" y="1118"/>
                </a:lnTo>
                <a:lnTo>
                  <a:pt x="1441" y="1118"/>
                </a:lnTo>
                <a:lnTo>
                  <a:pt x="2162" y="1118"/>
                </a:lnTo>
                <a:lnTo>
                  <a:pt x="2882" y="1118"/>
                </a:lnTo>
                <a:lnTo>
                  <a:pt x="3603" y="1118"/>
                </a:lnTo>
                <a:lnTo>
                  <a:pt x="4323" y="1118"/>
                </a:lnTo>
                <a:lnTo>
                  <a:pt x="5044" y="1118"/>
                </a:lnTo>
                <a:lnTo>
                  <a:pt x="5764" y="1118"/>
                </a:lnTo>
                <a:lnTo>
                  <a:pt x="5764" y="1135"/>
                </a:lnTo>
                <a:lnTo>
                  <a:pt x="5044" y="1135"/>
                </a:lnTo>
                <a:lnTo>
                  <a:pt x="4323" y="1135"/>
                </a:lnTo>
                <a:lnTo>
                  <a:pt x="3603" y="1135"/>
                </a:lnTo>
                <a:lnTo>
                  <a:pt x="2882" y="1135"/>
                </a:lnTo>
                <a:lnTo>
                  <a:pt x="2162" y="1135"/>
                </a:lnTo>
                <a:lnTo>
                  <a:pt x="1441" y="1135"/>
                </a:lnTo>
                <a:lnTo>
                  <a:pt x="721" y="1135"/>
                </a:lnTo>
                <a:lnTo>
                  <a:pt x="0" y="1135"/>
                </a:lnTo>
                <a:close/>
                <a:moveTo>
                  <a:pt x="0" y="1102"/>
                </a:moveTo>
                <a:lnTo>
                  <a:pt x="0" y="1085"/>
                </a:lnTo>
                <a:lnTo>
                  <a:pt x="721" y="1085"/>
                </a:lnTo>
                <a:lnTo>
                  <a:pt x="1441" y="1085"/>
                </a:lnTo>
                <a:lnTo>
                  <a:pt x="2162" y="1085"/>
                </a:lnTo>
                <a:lnTo>
                  <a:pt x="2882" y="1085"/>
                </a:lnTo>
                <a:lnTo>
                  <a:pt x="3603" y="1085"/>
                </a:lnTo>
                <a:lnTo>
                  <a:pt x="4323" y="1085"/>
                </a:lnTo>
                <a:lnTo>
                  <a:pt x="5044" y="1085"/>
                </a:lnTo>
                <a:lnTo>
                  <a:pt x="5764" y="1085"/>
                </a:lnTo>
                <a:lnTo>
                  <a:pt x="5764" y="1102"/>
                </a:lnTo>
                <a:lnTo>
                  <a:pt x="5044" y="1102"/>
                </a:lnTo>
                <a:lnTo>
                  <a:pt x="4323" y="1102"/>
                </a:lnTo>
                <a:lnTo>
                  <a:pt x="3603" y="1102"/>
                </a:lnTo>
                <a:lnTo>
                  <a:pt x="2882" y="1102"/>
                </a:lnTo>
                <a:lnTo>
                  <a:pt x="2162" y="1102"/>
                </a:lnTo>
                <a:lnTo>
                  <a:pt x="1441" y="1102"/>
                </a:lnTo>
                <a:lnTo>
                  <a:pt x="721" y="1102"/>
                </a:lnTo>
                <a:lnTo>
                  <a:pt x="0" y="1102"/>
                </a:lnTo>
                <a:close/>
                <a:moveTo>
                  <a:pt x="0" y="1069"/>
                </a:moveTo>
                <a:lnTo>
                  <a:pt x="0" y="1052"/>
                </a:lnTo>
                <a:lnTo>
                  <a:pt x="721" y="1052"/>
                </a:lnTo>
                <a:lnTo>
                  <a:pt x="1441" y="1052"/>
                </a:lnTo>
                <a:lnTo>
                  <a:pt x="2162" y="1052"/>
                </a:lnTo>
                <a:lnTo>
                  <a:pt x="2882" y="1052"/>
                </a:lnTo>
                <a:lnTo>
                  <a:pt x="3603" y="1052"/>
                </a:lnTo>
                <a:lnTo>
                  <a:pt x="4323" y="1052"/>
                </a:lnTo>
                <a:lnTo>
                  <a:pt x="5044" y="1052"/>
                </a:lnTo>
                <a:lnTo>
                  <a:pt x="5764" y="1052"/>
                </a:lnTo>
                <a:lnTo>
                  <a:pt x="5764" y="1069"/>
                </a:lnTo>
                <a:lnTo>
                  <a:pt x="5044" y="1069"/>
                </a:lnTo>
                <a:lnTo>
                  <a:pt x="4323" y="1069"/>
                </a:lnTo>
                <a:lnTo>
                  <a:pt x="3603" y="1069"/>
                </a:lnTo>
                <a:lnTo>
                  <a:pt x="2882" y="1069"/>
                </a:lnTo>
                <a:lnTo>
                  <a:pt x="2162" y="1069"/>
                </a:lnTo>
                <a:lnTo>
                  <a:pt x="1441" y="1069"/>
                </a:lnTo>
                <a:lnTo>
                  <a:pt x="721" y="1069"/>
                </a:lnTo>
                <a:lnTo>
                  <a:pt x="0" y="1069"/>
                </a:lnTo>
                <a:close/>
                <a:moveTo>
                  <a:pt x="0" y="1036"/>
                </a:moveTo>
                <a:lnTo>
                  <a:pt x="0" y="1019"/>
                </a:lnTo>
                <a:lnTo>
                  <a:pt x="721" y="1019"/>
                </a:lnTo>
                <a:lnTo>
                  <a:pt x="1441" y="1019"/>
                </a:lnTo>
                <a:lnTo>
                  <a:pt x="2162" y="1019"/>
                </a:lnTo>
                <a:lnTo>
                  <a:pt x="2882" y="1019"/>
                </a:lnTo>
                <a:lnTo>
                  <a:pt x="3603" y="1019"/>
                </a:lnTo>
                <a:lnTo>
                  <a:pt x="4323" y="1019"/>
                </a:lnTo>
                <a:lnTo>
                  <a:pt x="5044" y="1019"/>
                </a:lnTo>
                <a:lnTo>
                  <a:pt x="5764" y="1019"/>
                </a:lnTo>
                <a:lnTo>
                  <a:pt x="5764" y="1036"/>
                </a:lnTo>
                <a:lnTo>
                  <a:pt x="5044" y="1036"/>
                </a:lnTo>
                <a:lnTo>
                  <a:pt x="4323" y="1036"/>
                </a:lnTo>
                <a:lnTo>
                  <a:pt x="3603" y="1036"/>
                </a:lnTo>
                <a:lnTo>
                  <a:pt x="2882" y="1036"/>
                </a:lnTo>
                <a:lnTo>
                  <a:pt x="2162" y="1036"/>
                </a:lnTo>
                <a:lnTo>
                  <a:pt x="1441" y="1036"/>
                </a:lnTo>
                <a:lnTo>
                  <a:pt x="721" y="1036"/>
                </a:lnTo>
                <a:lnTo>
                  <a:pt x="0" y="1036"/>
                </a:lnTo>
                <a:close/>
                <a:moveTo>
                  <a:pt x="0" y="1003"/>
                </a:moveTo>
                <a:lnTo>
                  <a:pt x="0" y="986"/>
                </a:lnTo>
                <a:lnTo>
                  <a:pt x="721" y="986"/>
                </a:lnTo>
                <a:lnTo>
                  <a:pt x="1441" y="986"/>
                </a:lnTo>
                <a:lnTo>
                  <a:pt x="2162" y="986"/>
                </a:lnTo>
                <a:lnTo>
                  <a:pt x="2882" y="986"/>
                </a:lnTo>
                <a:lnTo>
                  <a:pt x="3603" y="986"/>
                </a:lnTo>
                <a:lnTo>
                  <a:pt x="4323" y="986"/>
                </a:lnTo>
                <a:lnTo>
                  <a:pt x="5044" y="986"/>
                </a:lnTo>
                <a:lnTo>
                  <a:pt x="5764" y="986"/>
                </a:lnTo>
                <a:lnTo>
                  <a:pt x="5764" y="1003"/>
                </a:lnTo>
                <a:lnTo>
                  <a:pt x="5044" y="1003"/>
                </a:lnTo>
                <a:lnTo>
                  <a:pt x="4323" y="1003"/>
                </a:lnTo>
                <a:lnTo>
                  <a:pt x="3603" y="1003"/>
                </a:lnTo>
                <a:lnTo>
                  <a:pt x="2882" y="1003"/>
                </a:lnTo>
                <a:lnTo>
                  <a:pt x="2162" y="1003"/>
                </a:lnTo>
                <a:lnTo>
                  <a:pt x="1441" y="1003"/>
                </a:lnTo>
                <a:lnTo>
                  <a:pt x="721" y="1003"/>
                </a:lnTo>
                <a:lnTo>
                  <a:pt x="0" y="1003"/>
                </a:lnTo>
                <a:close/>
                <a:moveTo>
                  <a:pt x="0" y="970"/>
                </a:moveTo>
                <a:lnTo>
                  <a:pt x="0" y="954"/>
                </a:lnTo>
                <a:lnTo>
                  <a:pt x="721" y="954"/>
                </a:lnTo>
                <a:lnTo>
                  <a:pt x="1441" y="954"/>
                </a:lnTo>
                <a:lnTo>
                  <a:pt x="2162" y="954"/>
                </a:lnTo>
                <a:lnTo>
                  <a:pt x="2882" y="954"/>
                </a:lnTo>
                <a:lnTo>
                  <a:pt x="3603" y="954"/>
                </a:lnTo>
                <a:lnTo>
                  <a:pt x="4323" y="954"/>
                </a:lnTo>
                <a:lnTo>
                  <a:pt x="5044" y="954"/>
                </a:lnTo>
                <a:lnTo>
                  <a:pt x="5764" y="954"/>
                </a:lnTo>
                <a:lnTo>
                  <a:pt x="5764" y="970"/>
                </a:lnTo>
                <a:lnTo>
                  <a:pt x="5044" y="970"/>
                </a:lnTo>
                <a:lnTo>
                  <a:pt x="4323" y="970"/>
                </a:lnTo>
                <a:lnTo>
                  <a:pt x="3603" y="970"/>
                </a:lnTo>
                <a:lnTo>
                  <a:pt x="2882" y="970"/>
                </a:lnTo>
                <a:lnTo>
                  <a:pt x="2162" y="970"/>
                </a:lnTo>
                <a:lnTo>
                  <a:pt x="1441" y="970"/>
                </a:lnTo>
                <a:lnTo>
                  <a:pt x="721" y="970"/>
                </a:lnTo>
                <a:lnTo>
                  <a:pt x="0" y="970"/>
                </a:lnTo>
                <a:close/>
                <a:moveTo>
                  <a:pt x="0" y="938"/>
                </a:moveTo>
                <a:lnTo>
                  <a:pt x="0" y="921"/>
                </a:lnTo>
                <a:lnTo>
                  <a:pt x="721" y="921"/>
                </a:lnTo>
                <a:lnTo>
                  <a:pt x="1441" y="921"/>
                </a:lnTo>
                <a:lnTo>
                  <a:pt x="2162" y="921"/>
                </a:lnTo>
                <a:lnTo>
                  <a:pt x="2882" y="921"/>
                </a:lnTo>
                <a:lnTo>
                  <a:pt x="3603" y="921"/>
                </a:lnTo>
                <a:lnTo>
                  <a:pt x="4323" y="921"/>
                </a:lnTo>
                <a:lnTo>
                  <a:pt x="5044" y="921"/>
                </a:lnTo>
                <a:lnTo>
                  <a:pt x="5764" y="921"/>
                </a:lnTo>
                <a:lnTo>
                  <a:pt x="5764" y="938"/>
                </a:lnTo>
                <a:lnTo>
                  <a:pt x="5044" y="938"/>
                </a:lnTo>
                <a:lnTo>
                  <a:pt x="4323" y="938"/>
                </a:lnTo>
                <a:lnTo>
                  <a:pt x="3603" y="938"/>
                </a:lnTo>
                <a:lnTo>
                  <a:pt x="2882" y="938"/>
                </a:lnTo>
                <a:lnTo>
                  <a:pt x="2162" y="938"/>
                </a:lnTo>
                <a:lnTo>
                  <a:pt x="1441" y="938"/>
                </a:lnTo>
                <a:lnTo>
                  <a:pt x="721" y="938"/>
                </a:lnTo>
                <a:lnTo>
                  <a:pt x="0" y="938"/>
                </a:lnTo>
                <a:close/>
                <a:moveTo>
                  <a:pt x="0" y="905"/>
                </a:moveTo>
                <a:lnTo>
                  <a:pt x="0" y="888"/>
                </a:lnTo>
                <a:lnTo>
                  <a:pt x="721" y="888"/>
                </a:lnTo>
                <a:lnTo>
                  <a:pt x="1441" y="888"/>
                </a:lnTo>
                <a:lnTo>
                  <a:pt x="2162" y="888"/>
                </a:lnTo>
                <a:lnTo>
                  <a:pt x="2882" y="888"/>
                </a:lnTo>
                <a:lnTo>
                  <a:pt x="3603" y="888"/>
                </a:lnTo>
                <a:lnTo>
                  <a:pt x="4323" y="888"/>
                </a:lnTo>
                <a:lnTo>
                  <a:pt x="5044" y="888"/>
                </a:lnTo>
                <a:lnTo>
                  <a:pt x="5764" y="888"/>
                </a:lnTo>
                <a:lnTo>
                  <a:pt x="5764" y="905"/>
                </a:lnTo>
                <a:lnTo>
                  <a:pt x="5044" y="905"/>
                </a:lnTo>
                <a:lnTo>
                  <a:pt x="4323" y="905"/>
                </a:lnTo>
                <a:lnTo>
                  <a:pt x="3603" y="905"/>
                </a:lnTo>
                <a:lnTo>
                  <a:pt x="2882" y="905"/>
                </a:lnTo>
                <a:lnTo>
                  <a:pt x="2162" y="905"/>
                </a:lnTo>
                <a:lnTo>
                  <a:pt x="1441" y="905"/>
                </a:lnTo>
                <a:lnTo>
                  <a:pt x="721" y="905"/>
                </a:lnTo>
                <a:lnTo>
                  <a:pt x="0" y="905"/>
                </a:lnTo>
                <a:close/>
                <a:moveTo>
                  <a:pt x="0" y="872"/>
                </a:moveTo>
                <a:lnTo>
                  <a:pt x="0" y="855"/>
                </a:lnTo>
                <a:lnTo>
                  <a:pt x="721" y="855"/>
                </a:lnTo>
                <a:lnTo>
                  <a:pt x="1441" y="855"/>
                </a:lnTo>
                <a:lnTo>
                  <a:pt x="2162" y="855"/>
                </a:lnTo>
                <a:lnTo>
                  <a:pt x="2882" y="855"/>
                </a:lnTo>
                <a:lnTo>
                  <a:pt x="3603" y="855"/>
                </a:lnTo>
                <a:lnTo>
                  <a:pt x="4323" y="855"/>
                </a:lnTo>
                <a:lnTo>
                  <a:pt x="5044" y="855"/>
                </a:lnTo>
                <a:lnTo>
                  <a:pt x="5764" y="855"/>
                </a:lnTo>
                <a:lnTo>
                  <a:pt x="5764" y="872"/>
                </a:lnTo>
                <a:lnTo>
                  <a:pt x="5044" y="872"/>
                </a:lnTo>
                <a:lnTo>
                  <a:pt x="4323" y="872"/>
                </a:lnTo>
                <a:lnTo>
                  <a:pt x="3603" y="872"/>
                </a:lnTo>
                <a:lnTo>
                  <a:pt x="2882" y="872"/>
                </a:lnTo>
                <a:lnTo>
                  <a:pt x="2162" y="872"/>
                </a:lnTo>
                <a:lnTo>
                  <a:pt x="1441" y="872"/>
                </a:lnTo>
                <a:lnTo>
                  <a:pt x="721" y="872"/>
                </a:lnTo>
                <a:lnTo>
                  <a:pt x="0" y="872"/>
                </a:lnTo>
                <a:close/>
                <a:moveTo>
                  <a:pt x="0" y="839"/>
                </a:moveTo>
                <a:lnTo>
                  <a:pt x="0" y="822"/>
                </a:lnTo>
                <a:lnTo>
                  <a:pt x="721" y="822"/>
                </a:lnTo>
                <a:lnTo>
                  <a:pt x="1441" y="822"/>
                </a:lnTo>
                <a:lnTo>
                  <a:pt x="2162" y="822"/>
                </a:lnTo>
                <a:lnTo>
                  <a:pt x="2882" y="822"/>
                </a:lnTo>
                <a:lnTo>
                  <a:pt x="3603" y="822"/>
                </a:lnTo>
                <a:lnTo>
                  <a:pt x="4323" y="822"/>
                </a:lnTo>
                <a:lnTo>
                  <a:pt x="5044" y="822"/>
                </a:lnTo>
                <a:lnTo>
                  <a:pt x="5764" y="822"/>
                </a:lnTo>
                <a:lnTo>
                  <a:pt x="5764" y="839"/>
                </a:lnTo>
                <a:lnTo>
                  <a:pt x="5044" y="839"/>
                </a:lnTo>
                <a:lnTo>
                  <a:pt x="4323" y="839"/>
                </a:lnTo>
                <a:lnTo>
                  <a:pt x="3603" y="839"/>
                </a:lnTo>
                <a:lnTo>
                  <a:pt x="2882" y="839"/>
                </a:lnTo>
                <a:lnTo>
                  <a:pt x="2162" y="839"/>
                </a:lnTo>
                <a:lnTo>
                  <a:pt x="1441" y="839"/>
                </a:lnTo>
                <a:lnTo>
                  <a:pt x="721" y="839"/>
                </a:lnTo>
                <a:lnTo>
                  <a:pt x="0" y="839"/>
                </a:lnTo>
                <a:close/>
                <a:moveTo>
                  <a:pt x="0" y="806"/>
                </a:moveTo>
                <a:lnTo>
                  <a:pt x="0" y="789"/>
                </a:lnTo>
                <a:lnTo>
                  <a:pt x="721" y="789"/>
                </a:lnTo>
                <a:lnTo>
                  <a:pt x="1441" y="789"/>
                </a:lnTo>
                <a:lnTo>
                  <a:pt x="2162" y="789"/>
                </a:lnTo>
                <a:lnTo>
                  <a:pt x="2882" y="789"/>
                </a:lnTo>
                <a:lnTo>
                  <a:pt x="3603" y="789"/>
                </a:lnTo>
                <a:lnTo>
                  <a:pt x="4323" y="789"/>
                </a:lnTo>
                <a:lnTo>
                  <a:pt x="5044" y="789"/>
                </a:lnTo>
                <a:lnTo>
                  <a:pt x="5764" y="789"/>
                </a:lnTo>
                <a:lnTo>
                  <a:pt x="5764" y="806"/>
                </a:lnTo>
                <a:lnTo>
                  <a:pt x="5044" y="806"/>
                </a:lnTo>
                <a:lnTo>
                  <a:pt x="4323" y="806"/>
                </a:lnTo>
                <a:lnTo>
                  <a:pt x="3603" y="806"/>
                </a:lnTo>
                <a:lnTo>
                  <a:pt x="2882" y="806"/>
                </a:lnTo>
                <a:lnTo>
                  <a:pt x="2162" y="806"/>
                </a:lnTo>
                <a:lnTo>
                  <a:pt x="1441" y="806"/>
                </a:lnTo>
                <a:lnTo>
                  <a:pt x="721" y="806"/>
                </a:lnTo>
                <a:lnTo>
                  <a:pt x="0" y="806"/>
                </a:lnTo>
                <a:close/>
                <a:moveTo>
                  <a:pt x="0" y="773"/>
                </a:moveTo>
                <a:lnTo>
                  <a:pt x="0" y="757"/>
                </a:lnTo>
                <a:lnTo>
                  <a:pt x="721" y="757"/>
                </a:lnTo>
                <a:lnTo>
                  <a:pt x="1441" y="757"/>
                </a:lnTo>
                <a:lnTo>
                  <a:pt x="2162" y="757"/>
                </a:lnTo>
                <a:lnTo>
                  <a:pt x="2882" y="757"/>
                </a:lnTo>
                <a:lnTo>
                  <a:pt x="3603" y="757"/>
                </a:lnTo>
                <a:lnTo>
                  <a:pt x="4323" y="757"/>
                </a:lnTo>
                <a:lnTo>
                  <a:pt x="5044" y="757"/>
                </a:lnTo>
                <a:lnTo>
                  <a:pt x="5764" y="757"/>
                </a:lnTo>
                <a:lnTo>
                  <a:pt x="5764" y="773"/>
                </a:lnTo>
                <a:lnTo>
                  <a:pt x="5044" y="773"/>
                </a:lnTo>
                <a:lnTo>
                  <a:pt x="4323" y="773"/>
                </a:lnTo>
                <a:lnTo>
                  <a:pt x="3603" y="773"/>
                </a:lnTo>
                <a:lnTo>
                  <a:pt x="2882" y="773"/>
                </a:lnTo>
                <a:lnTo>
                  <a:pt x="2162" y="773"/>
                </a:lnTo>
                <a:lnTo>
                  <a:pt x="1441" y="773"/>
                </a:lnTo>
                <a:lnTo>
                  <a:pt x="721" y="773"/>
                </a:lnTo>
                <a:lnTo>
                  <a:pt x="0" y="773"/>
                </a:lnTo>
                <a:close/>
                <a:moveTo>
                  <a:pt x="0" y="741"/>
                </a:moveTo>
                <a:lnTo>
                  <a:pt x="0" y="724"/>
                </a:lnTo>
                <a:lnTo>
                  <a:pt x="721" y="724"/>
                </a:lnTo>
                <a:lnTo>
                  <a:pt x="1441" y="724"/>
                </a:lnTo>
                <a:lnTo>
                  <a:pt x="2162" y="724"/>
                </a:lnTo>
                <a:lnTo>
                  <a:pt x="2882" y="724"/>
                </a:lnTo>
                <a:lnTo>
                  <a:pt x="3603" y="724"/>
                </a:lnTo>
                <a:lnTo>
                  <a:pt x="4323" y="724"/>
                </a:lnTo>
                <a:lnTo>
                  <a:pt x="5044" y="724"/>
                </a:lnTo>
                <a:lnTo>
                  <a:pt x="5764" y="724"/>
                </a:lnTo>
                <a:lnTo>
                  <a:pt x="5764" y="741"/>
                </a:lnTo>
                <a:lnTo>
                  <a:pt x="5044" y="741"/>
                </a:lnTo>
                <a:lnTo>
                  <a:pt x="4323" y="741"/>
                </a:lnTo>
                <a:lnTo>
                  <a:pt x="3603" y="741"/>
                </a:lnTo>
                <a:lnTo>
                  <a:pt x="2882" y="741"/>
                </a:lnTo>
                <a:lnTo>
                  <a:pt x="2162" y="741"/>
                </a:lnTo>
                <a:lnTo>
                  <a:pt x="1441" y="741"/>
                </a:lnTo>
                <a:lnTo>
                  <a:pt x="721" y="741"/>
                </a:lnTo>
                <a:lnTo>
                  <a:pt x="0" y="741"/>
                </a:lnTo>
                <a:close/>
                <a:moveTo>
                  <a:pt x="0" y="707"/>
                </a:moveTo>
                <a:lnTo>
                  <a:pt x="0" y="690"/>
                </a:lnTo>
                <a:lnTo>
                  <a:pt x="721" y="690"/>
                </a:lnTo>
                <a:lnTo>
                  <a:pt x="1441" y="690"/>
                </a:lnTo>
                <a:lnTo>
                  <a:pt x="2162" y="690"/>
                </a:lnTo>
                <a:lnTo>
                  <a:pt x="2882" y="690"/>
                </a:lnTo>
                <a:lnTo>
                  <a:pt x="3603" y="690"/>
                </a:lnTo>
                <a:lnTo>
                  <a:pt x="4323" y="690"/>
                </a:lnTo>
                <a:lnTo>
                  <a:pt x="5044" y="690"/>
                </a:lnTo>
                <a:lnTo>
                  <a:pt x="5764" y="690"/>
                </a:lnTo>
                <a:lnTo>
                  <a:pt x="5764" y="707"/>
                </a:lnTo>
                <a:lnTo>
                  <a:pt x="5044" y="707"/>
                </a:lnTo>
                <a:lnTo>
                  <a:pt x="4323" y="707"/>
                </a:lnTo>
                <a:lnTo>
                  <a:pt x="3603" y="707"/>
                </a:lnTo>
                <a:lnTo>
                  <a:pt x="2882" y="707"/>
                </a:lnTo>
                <a:lnTo>
                  <a:pt x="2162" y="707"/>
                </a:lnTo>
                <a:lnTo>
                  <a:pt x="1441" y="707"/>
                </a:lnTo>
                <a:lnTo>
                  <a:pt x="721" y="707"/>
                </a:lnTo>
                <a:lnTo>
                  <a:pt x="0" y="707"/>
                </a:lnTo>
                <a:close/>
                <a:moveTo>
                  <a:pt x="0" y="674"/>
                </a:moveTo>
                <a:lnTo>
                  <a:pt x="0" y="657"/>
                </a:lnTo>
                <a:lnTo>
                  <a:pt x="721" y="657"/>
                </a:lnTo>
                <a:lnTo>
                  <a:pt x="1441" y="657"/>
                </a:lnTo>
                <a:lnTo>
                  <a:pt x="2162" y="657"/>
                </a:lnTo>
                <a:lnTo>
                  <a:pt x="2882" y="657"/>
                </a:lnTo>
                <a:lnTo>
                  <a:pt x="3603" y="657"/>
                </a:lnTo>
                <a:lnTo>
                  <a:pt x="4323" y="657"/>
                </a:lnTo>
                <a:lnTo>
                  <a:pt x="5044" y="657"/>
                </a:lnTo>
                <a:lnTo>
                  <a:pt x="5764" y="657"/>
                </a:lnTo>
                <a:lnTo>
                  <a:pt x="5764" y="674"/>
                </a:lnTo>
                <a:lnTo>
                  <a:pt x="5044" y="674"/>
                </a:lnTo>
                <a:lnTo>
                  <a:pt x="4323" y="674"/>
                </a:lnTo>
                <a:lnTo>
                  <a:pt x="3603" y="674"/>
                </a:lnTo>
                <a:lnTo>
                  <a:pt x="2882" y="674"/>
                </a:lnTo>
                <a:lnTo>
                  <a:pt x="2162" y="674"/>
                </a:lnTo>
                <a:lnTo>
                  <a:pt x="1441" y="674"/>
                </a:lnTo>
                <a:lnTo>
                  <a:pt x="721" y="674"/>
                </a:lnTo>
                <a:lnTo>
                  <a:pt x="0" y="674"/>
                </a:lnTo>
                <a:close/>
                <a:moveTo>
                  <a:pt x="0" y="641"/>
                </a:moveTo>
                <a:lnTo>
                  <a:pt x="0" y="624"/>
                </a:lnTo>
                <a:lnTo>
                  <a:pt x="721" y="624"/>
                </a:lnTo>
                <a:lnTo>
                  <a:pt x="1441" y="624"/>
                </a:lnTo>
                <a:lnTo>
                  <a:pt x="2162" y="624"/>
                </a:lnTo>
                <a:lnTo>
                  <a:pt x="2882" y="624"/>
                </a:lnTo>
                <a:lnTo>
                  <a:pt x="3603" y="624"/>
                </a:lnTo>
                <a:lnTo>
                  <a:pt x="4323" y="624"/>
                </a:lnTo>
                <a:lnTo>
                  <a:pt x="5044" y="624"/>
                </a:lnTo>
                <a:lnTo>
                  <a:pt x="5764" y="624"/>
                </a:lnTo>
                <a:lnTo>
                  <a:pt x="5764" y="641"/>
                </a:lnTo>
                <a:lnTo>
                  <a:pt x="5044" y="641"/>
                </a:lnTo>
                <a:lnTo>
                  <a:pt x="4323" y="641"/>
                </a:lnTo>
                <a:lnTo>
                  <a:pt x="3603" y="641"/>
                </a:lnTo>
                <a:lnTo>
                  <a:pt x="2882" y="641"/>
                </a:lnTo>
                <a:lnTo>
                  <a:pt x="2162" y="641"/>
                </a:lnTo>
                <a:lnTo>
                  <a:pt x="1441" y="641"/>
                </a:lnTo>
                <a:lnTo>
                  <a:pt x="721" y="641"/>
                </a:lnTo>
                <a:lnTo>
                  <a:pt x="0" y="641"/>
                </a:lnTo>
                <a:close/>
                <a:moveTo>
                  <a:pt x="0" y="608"/>
                </a:moveTo>
                <a:lnTo>
                  <a:pt x="0" y="591"/>
                </a:lnTo>
                <a:lnTo>
                  <a:pt x="721" y="591"/>
                </a:lnTo>
                <a:lnTo>
                  <a:pt x="1441" y="591"/>
                </a:lnTo>
                <a:lnTo>
                  <a:pt x="2162" y="591"/>
                </a:lnTo>
                <a:lnTo>
                  <a:pt x="2882" y="591"/>
                </a:lnTo>
                <a:lnTo>
                  <a:pt x="3603" y="591"/>
                </a:lnTo>
                <a:lnTo>
                  <a:pt x="4323" y="591"/>
                </a:lnTo>
                <a:lnTo>
                  <a:pt x="5044" y="591"/>
                </a:lnTo>
                <a:lnTo>
                  <a:pt x="5764" y="591"/>
                </a:lnTo>
                <a:lnTo>
                  <a:pt x="5764" y="608"/>
                </a:lnTo>
                <a:lnTo>
                  <a:pt x="5044" y="608"/>
                </a:lnTo>
                <a:lnTo>
                  <a:pt x="4323" y="608"/>
                </a:lnTo>
                <a:lnTo>
                  <a:pt x="3603" y="608"/>
                </a:lnTo>
                <a:lnTo>
                  <a:pt x="2882" y="608"/>
                </a:lnTo>
                <a:lnTo>
                  <a:pt x="2162" y="608"/>
                </a:lnTo>
                <a:lnTo>
                  <a:pt x="1441" y="608"/>
                </a:lnTo>
                <a:lnTo>
                  <a:pt x="721" y="608"/>
                </a:lnTo>
                <a:lnTo>
                  <a:pt x="0" y="608"/>
                </a:lnTo>
                <a:close/>
                <a:moveTo>
                  <a:pt x="0" y="575"/>
                </a:moveTo>
                <a:lnTo>
                  <a:pt x="0" y="558"/>
                </a:lnTo>
                <a:lnTo>
                  <a:pt x="721" y="558"/>
                </a:lnTo>
                <a:lnTo>
                  <a:pt x="1441" y="558"/>
                </a:lnTo>
                <a:lnTo>
                  <a:pt x="2162" y="558"/>
                </a:lnTo>
                <a:lnTo>
                  <a:pt x="2882" y="558"/>
                </a:lnTo>
                <a:lnTo>
                  <a:pt x="3603" y="558"/>
                </a:lnTo>
                <a:lnTo>
                  <a:pt x="4323" y="558"/>
                </a:lnTo>
                <a:lnTo>
                  <a:pt x="5044" y="558"/>
                </a:lnTo>
                <a:lnTo>
                  <a:pt x="5764" y="558"/>
                </a:lnTo>
                <a:lnTo>
                  <a:pt x="5764" y="575"/>
                </a:lnTo>
                <a:lnTo>
                  <a:pt x="5044" y="575"/>
                </a:lnTo>
                <a:lnTo>
                  <a:pt x="4323" y="575"/>
                </a:lnTo>
                <a:lnTo>
                  <a:pt x="3603" y="575"/>
                </a:lnTo>
                <a:lnTo>
                  <a:pt x="2882" y="575"/>
                </a:lnTo>
                <a:lnTo>
                  <a:pt x="2162" y="575"/>
                </a:lnTo>
                <a:lnTo>
                  <a:pt x="1441" y="575"/>
                </a:lnTo>
                <a:lnTo>
                  <a:pt x="721" y="575"/>
                </a:lnTo>
                <a:lnTo>
                  <a:pt x="0" y="575"/>
                </a:lnTo>
                <a:close/>
                <a:moveTo>
                  <a:pt x="0" y="542"/>
                </a:moveTo>
                <a:lnTo>
                  <a:pt x="0" y="526"/>
                </a:lnTo>
                <a:lnTo>
                  <a:pt x="721" y="526"/>
                </a:lnTo>
                <a:lnTo>
                  <a:pt x="1441" y="526"/>
                </a:lnTo>
                <a:lnTo>
                  <a:pt x="2162" y="526"/>
                </a:lnTo>
                <a:lnTo>
                  <a:pt x="2882" y="526"/>
                </a:lnTo>
                <a:lnTo>
                  <a:pt x="3603" y="526"/>
                </a:lnTo>
                <a:lnTo>
                  <a:pt x="4323" y="526"/>
                </a:lnTo>
                <a:lnTo>
                  <a:pt x="5044" y="526"/>
                </a:lnTo>
                <a:lnTo>
                  <a:pt x="5764" y="526"/>
                </a:lnTo>
                <a:lnTo>
                  <a:pt x="5764" y="542"/>
                </a:lnTo>
                <a:lnTo>
                  <a:pt x="5044" y="542"/>
                </a:lnTo>
                <a:lnTo>
                  <a:pt x="4323" y="542"/>
                </a:lnTo>
                <a:lnTo>
                  <a:pt x="3603" y="542"/>
                </a:lnTo>
                <a:lnTo>
                  <a:pt x="2882" y="542"/>
                </a:lnTo>
                <a:lnTo>
                  <a:pt x="2162" y="542"/>
                </a:lnTo>
                <a:lnTo>
                  <a:pt x="1441" y="542"/>
                </a:lnTo>
                <a:lnTo>
                  <a:pt x="721" y="542"/>
                </a:lnTo>
                <a:lnTo>
                  <a:pt x="0" y="542"/>
                </a:lnTo>
                <a:close/>
                <a:moveTo>
                  <a:pt x="0" y="510"/>
                </a:moveTo>
                <a:lnTo>
                  <a:pt x="0" y="493"/>
                </a:lnTo>
                <a:lnTo>
                  <a:pt x="721" y="493"/>
                </a:lnTo>
                <a:lnTo>
                  <a:pt x="1441" y="493"/>
                </a:lnTo>
                <a:lnTo>
                  <a:pt x="2162" y="493"/>
                </a:lnTo>
                <a:lnTo>
                  <a:pt x="2882" y="493"/>
                </a:lnTo>
                <a:lnTo>
                  <a:pt x="3603" y="493"/>
                </a:lnTo>
                <a:lnTo>
                  <a:pt x="4323" y="493"/>
                </a:lnTo>
                <a:lnTo>
                  <a:pt x="5044" y="493"/>
                </a:lnTo>
                <a:lnTo>
                  <a:pt x="5764" y="493"/>
                </a:lnTo>
                <a:lnTo>
                  <a:pt x="5764" y="510"/>
                </a:lnTo>
                <a:lnTo>
                  <a:pt x="5044" y="510"/>
                </a:lnTo>
                <a:lnTo>
                  <a:pt x="4323" y="510"/>
                </a:lnTo>
                <a:lnTo>
                  <a:pt x="3603" y="510"/>
                </a:lnTo>
                <a:lnTo>
                  <a:pt x="2882" y="510"/>
                </a:lnTo>
                <a:lnTo>
                  <a:pt x="2162" y="510"/>
                </a:lnTo>
                <a:lnTo>
                  <a:pt x="1441" y="510"/>
                </a:lnTo>
                <a:lnTo>
                  <a:pt x="721" y="510"/>
                </a:lnTo>
                <a:lnTo>
                  <a:pt x="0" y="510"/>
                </a:lnTo>
                <a:close/>
                <a:moveTo>
                  <a:pt x="0" y="477"/>
                </a:moveTo>
                <a:lnTo>
                  <a:pt x="0" y="460"/>
                </a:lnTo>
                <a:lnTo>
                  <a:pt x="721" y="460"/>
                </a:lnTo>
                <a:lnTo>
                  <a:pt x="1441" y="460"/>
                </a:lnTo>
                <a:lnTo>
                  <a:pt x="2162" y="460"/>
                </a:lnTo>
                <a:lnTo>
                  <a:pt x="2882" y="460"/>
                </a:lnTo>
                <a:lnTo>
                  <a:pt x="3603" y="460"/>
                </a:lnTo>
                <a:lnTo>
                  <a:pt x="4323" y="460"/>
                </a:lnTo>
                <a:lnTo>
                  <a:pt x="5044" y="460"/>
                </a:lnTo>
                <a:lnTo>
                  <a:pt x="5764" y="460"/>
                </a:lnTo>
                <a:lnTo>
                  <a:pt x="5764" y="477"/>
                </a:lnTo>
                <a:lnTo>
                  <a:pt x="5044" y="477"/>
                </a:lnTo>
                <a:lnTo>
                  <a:pt x="4323" y="477"/>
                </a:lnTo>
                <a:lnTo>
                  <a:pt x="3603" y="477"/>
                </a:lnTo>
                <a:lnTo>
                  <a:pt x="2882" y="477"/>
                </a:lnTo>
                <a:lnTo>
                  <a:pt x="2162" y="477"/>
                </a:lnTo>
                <a:lnTo>
                  <a:pt x="1441" y="477"/>
                </a:lnTo>
                <a:lnTo>
                  <a:pt x="721" y="477"/>
                </a:lnTo>
                <a:lnTo>
                  <a:pt x="0" y="477"/>
                </a:lnTo>
                <a:close/>
                <a:moveTo>
                  <a:pt x="0" y="444"/>
                </a:moveTo>
                <a:lnTo>
                  <a:pt x="0" y="427"/>
                </a:lnTo>
                <a:lnTo>
                  <a:pt x="721" y="427"/>
                </a:lnTo>
                <a:lnTo>
                  <a:pt x="1441" y="427"/>
                </a:lnTo>
                <a:lnTo>
                  <a:pt x="2162" y="427"/>
                </a:lnTo>
                <a:lnTo>
                  <a:pt x="2882" y="427"/>
                </a:lnTo>
                <a:lnTo>
                  <a:pt x="3603" y="427"/>
                </a:lnTo>
                <a:lnTo>
                  <a:pt x="4323" y="427"/>
                </a:lnTo>
                <a:lnTo>
                  <a:pt x="5044" y="427"/>
                </a:lnTo>
                <a:lnTo>
                  <a:pt x="5764" y="427"/>
                </a:lnTo>
                <a:lnTo>
                  <a:pt x="5764" y="444"/>
                </a:lnTo>
                <a:lnTo>
                  <a:pt x="5044" y="444"/>
                </a:lnTo>
                <a:lnTo>
                  <a:pt x="4323" y="444"/>
                </a:lnTo>
                <a:lnTo>
                  <a:pt x="3603" y="444"/>
                </a:lnTo>
                <a:lnTo>
                  <a:pt x="2882" y="444"/>
                </a:lnTo>
                <a:lnTo>
                  <a:pt x="2162" y="444"/>
                </a:lnTo>
                <a:lnTo>
                  <a:pt x="1441" y="444"/>
                </a:lnTo>
                <a:lnTo>
                  <a:pt x="721" y="444"/>
                </a:lnTo>
                <a:lnTo>
                  <a:pt x="0" y="444"/>
                </a:lnTo>
                <a:close/>
                <a:moveTo>
                  <a:pt x="0" y="411"/>
                </a:moveTo>
                <a:lnTo>
                  <a:pt x="0" y="394"/>
                </a:lnTo>
                <a:lnTo>
                  <a:pt x="721" y="394"/>
                </a:lnTo>
                <a:lnTo>
                  <a:pt x="1441" y="394"/>
                </a:lnTo>
                <a:lnTo>
                  <a:pt x="2162" y="394"/>
                </a:lnTo>
                <a:lnTo>
                  <a:pt x="2882" y="394"/>
                </a:lnTo>
                <a:lnTo>
                  <a:pt x="3603" y="394"/>
                </a:lnTo>
                <a:lnTo>
                  <a:pt x="4323" y="394"/>
                </a:lnTo>
                <a:lnTo>
                  <a:pt x="5044" y="394"/>
                </a:lnTo>
                <a:lnTo>
                  <a:pt x="5764" y="394"/>
                </a:lnTo>
                <a:lnTo>
                  <a:pt x="5764" y="411"/>
                </a:lnTo>
                <a:lnTo>
                  <a:pt x="5044" y="411"/>
                </a:lnTo>
                <a:lnTo>
                  <a:pt x="4323" y="411"/>
                </a:lnTo>
                <a:lnTo>
                  <a:pt x="3603" y="411"/>
                </a:lnTo>
                <a:lnTo>
                  <a:pt x="2882" y="411"/>
                </a:lnTo>
                <a:lnTo>
                  <a:pt x="2162" y="411"/>
                </a:lnTo>
                <a:lnTo>
                  <a:pt x="1441" y="411"/>
                </a:lnTo>
                <a:lnTo>
                  <a:pt x="721" y="411"/>
                </a:lnTo>
                <a:lnTo>
                  <a:pt x="0" y="411"/>
                </a:lnTo>
                <a:close/>
                <a:moveTo>
                  <a:pt x="0" y="378"/>
                </a:moveTo>
                <a:lnTo>
                  <a:pt x="0" y="361"/>
                </a:lnTo>
                <a:lnTo>
                  <a:pt x="721" y="361"/>
                </a:lnTo>
                <a:lnTo>
                  <a:pt x="1441" y="361"/>
                </a:lnTo>
                <a:lnTo>
                  <a:pt x="2162" y="361"/>
                </a:lnTo>
                <a:lnTo>
                  <a:pt x="2882" y="361"/>
                </a:lnTo>
                <a:lnTo>
                  <a:pt x="3603" y="361"/>
                </a:lnTo>
                <a:lnTo>
                  <a:pt x="4323" y="361"/>
                </a:lnTo>
                <a:lnTo>
                  <a:pt x="5044" y="361"/>
                </a:lnTo>
                <a:lnTo>
                  <a:pt x="5764" y="361"/>
                </a:lnTo>
                <a:lnTo>
                  <a:pt x="5764" y="378"/>
                </a:lnTo>
                <a:lnTo>
                  <a:pt x="5044" y="378"/>
                </a:lnTo>
                <a:lnTo>
                  <a:pt x="4323" y="378"/>
                </a:lnTo>
                <a:lnTo>
                  <a:pt x="3603" y="378"/>
                </a:lnTo>
                <a:lnTo>
                  <a:pt x="2882" y="378"/>
                </a:lnTo>
                <a:lnTo>
                  <a:pt x="2162" y="378"/>
                </a:lnTo>
                <a:lnTo>
                  <a:pt x="1441" y="378"/>
                </a:lnTo>
                <a:lnTo>
                  <a:pt x="721" y="378"/>
                </a:lnTo>
                <a:lnTo>
                  <a:pt x="0" y="378"/>
                </a:lnTo>
                <a:close/>
                <a:moveTo>
                  <a:pt x="0" y="345"/>
                </a:moveTo>
                <a:lnTo>
                  <a:pt x="0" y="329"/>
                </a:lnTo>
                <a:lnTo>
                  <a:pt x="721" y="329"/>
                </a:lnTo>
                <a:lnTo>
                  <a:pt x="1441" y="329"/>
                </a:lnTo>
                <a:lnTo>
                  <a:pt x="2162" y="329"/>
                </a:lnTo>
                <a:lnTo>
                  <a:pt x="2882" y="329"/>
                </a:lnTo>
                <a:lnTo>
                  <a:pt x="3603" y="329"/>
                </a:lnTo>
                <a:lnTo>
                  <a:pt x="4323" y="329"/>
                </a:lnTo>
                <a:lnTo>
                  <a:pt x="5044" y="329"/>
                </a:lnTo>
                <a:lnTo>
                  <a:pt x="5764" y="329"/>
                </a:lnTo>
                <a:lnTo>
                  <a:pt x="5764" y="345"/>
                </a:lnTo>
                <a:lnTo>
                  <a:pt x="5044" y="345"/>
                </a:lnTo>
                <a:lnTo>
                  <a:pt x="4323" y="345"/>
                </a:lnTo>
                <a:lnTo>
                  <a:pt x="3603" y="345"/>
                </a:lnTo>
                <a:lnTo>
                  <a:pt x="2882" y="345"/>
                </a:lnTo>
                <a:lnTo>
                  <a:pt x="2162" y="345"/>
                </a:lnTo>
                <a:lnTo>
                  <a:pt x="1441" y="345"/>
                </a:lnTo>
                <a:lnTo>
                  <a:pt x="721" y="345"/>
                </a:lnTo>
                <a:lnTo>
                  <a:pt x="0" y="345"/>
                </a:lnTo>
                <a:close/>
                <a:moveTo>
                  <a:pt x="0" y="312"/>
                </a:moveTo>
                <a:lnTo>
                  <a:pt x="0" y="296"/>
                </a:lnTo>
                <a:lnTo>
                  <a:pt x="721" y="296"/>
                </a:lnTo>
                <a:lnTo>
                  <a:pt x="1441" y="296"/>
                </a:lnTo>
                <a:lnTo>
                  <a:pt x="2162" y="296"/>
                </a:lnTo>
                <a:lnTo>
                  <a:pt x="2882" y="296"/>
                </a:lnTo>
                <a:lnTo>
                  <a:pt x="3603" y="296"/>
                </a:lnTo>
                <a:lnTo>
                  <a:pt x="4323" y="296"/>
                </a:lnTo>
                <a:lnTo>
                  <a:pt x="5044" y="296"/>
                </a:lnTo>
                <a:lnTo>
                  <a:pt x="5764" y="296"/>
                </a:lnTo>
                <a:lnTo>
                  <a:pt x="5764" y="312"/>
                </a:lnTo>
                <a:lnTo>
                  <a:pt x="5044" y="312"/>
                </a:lnTo>
                <a:lnTo>
                  <a:pt x="4323" y="312"/>
                </a:lnTo>
                <a:lnTo>
                  <a:pt x="3603" y="312"/>
                </a:lnTo>
                <a:lnTo>
                  <a:pt x="2882" y="312"/>
                </a:lnTo>
                <a:lnTo>
                  <a:pt x="2162" y="312"/>
                </a:lnTo>
                <a:lnTo>
                  <a:pt x="1441" y="312"/>
                </a:lnTo>
                <a:lnTo>
                  <a:pt x="721" y="312"/>
                </a:lnTo>
                <a:lnTo>
                  <a:pt x="0" y="312"/>
                </a:lnTo>
                <a:close/>
                <a:moveTo>
                  <a:pt x="0" y="280"/>
                </a:moveTo>
                <a:lnTo>
                  <a:pt x="0" y="263"/>
                </a:lnTo>
                <a:lnTo>
                  <a:pt x="721" y="263"/>
                </a:lnTo>
                <a:lnTo>
                  <a:pt x="1441" y="263"/>
                </a:lnTo>
                <a:lnTo>
                  <a:pt x="2162" y="263"/>
                </a:lnTo>
                <a:lnTo>
                  <a:pt x="2882" y="263"/>
                </a:lnTo>
                <a:lnTo>
                  <a:pt x="3603" y="263"/>
                </a:lnTo>
                <a:lnTo>
                  <a:pt x="4323" y="263"/>
                </a:lnTo>
                <a:lnTo>
                  <a:pt x="5044" y="263"/>
                </a:lnTo>
                <a:lnTo>
                  <a:pt x="5764" y="263"/>
                </a:lnTo>
                <a:lnTo>
                  <a:pt x="5764" y="280"/>
                </a:lnTo>
                <a:lnTo>
                  <a:pt x="5044" y="280"/>
                </a:lnTo>
                <a:lnTo>
                  <a:pt x="4323" y="280"/>
                </a:lnTo>
                <a:lnTo>
                  <a:pt x="3603" y="280"/>
                </a:lnTo>
                <a:lnTo>
                  <a:pt x="2882" y="280"/>
                </a:lnTo>
                <a:lnTo>
                  <a:pt x="2162" y="280"/>
                </a:lnTo>
                <a:lnTo>
                  <a:pt x="1441" y="280"/>
                </a:lnTo>
                <a:lnTo>
                  <a:pt x="721" y="280"/>
                </a:lnTo>
                <a:lnTo>
                  <a:pt x="0" y="280"/>
                </a:lnTo>
                <a:close/>
                <a:moveTo>
                  <a:pt x="0" y="247"/>
                </a:moveTo>
                <a:lnTo>
                  <a:pt x="0" y="230"/>
                </a:lnTo>
                <a:lnTo>
                  <a:pt x="721" y="230"/>
                </a:lnTo>
                <a:lnTo>
                  <a:pt x="1441" y="230"/>
                </a:lnTo>
                <a:lnTo>
                  <a:pt x="2162" y="230"/>
                </a:lnTo>
                <a:lnTo>
                  <a:pt x="2882" y="230"/>
                </a:lnTo>
                <a:lnTo>
                  <a:pt x="3603" y="230"/>
                </a:lnTo>
                <a:lnTo>
                  <a:pt x="4323" y="230"/>
                </a:lnTo>
                <a:lnTo>
                  <a:pt x="5044" y="230"/>
                </a:lnTo>
                <a:lnTo>
                  <a:pt x="5764" y="230"/>
                </a:lnTo>
                <a:lnTo>
                  <a:pt x="5764" y="247"/>
                </a:lnTo>
                <a:lnTo>
                  <a:pt x="5044" y="247"/>
                </a:lnTo>
                <a:lnTo>
                  <a:pt x="4323" y="247"/>
                </a:lnTo>
                <a:lnTo>
                  <a:pt x="3603" y="247"/>
                </a:lnTo>
                <a:lnTo>
                  <a:pt x="2882" y="247"/>
                </a:lnTo>
                <a:lnTo>
                  <a:pt x="2162" y="247"/>
                </a:lnTo>
                <a:lnTo>
                  <a:pt x="1441" y="247"/>
                </a:lnTo>
                <a:lnTo>
                  <a:pt x="721" y="247"/>
                </a:lnTo>
                <a:lnTo>
                  <a:pt x="0" y="247"/>
                </a:lnTo>
                <a:close/>
                <a:moveTo>
                  <a:pt x="0" y="214"/>
                </a:moveTo>
                <a:lnTo>
                  <a:pt x="0" y="197"/>
                </a:lnTo>
                <a:lnTo>
                  <a:pt x="721" y="197"/>
                </a:lnTo>
                <a:lnTo>
                  <a:pt x="1441" y="197"/>
                </a:lnTo>
                <a:lnTo>
                  <a:pt x="2162" y="197"/>
                </a:lnTo>
                <a:lnTo>
                  <a:pt x="2882" y="197"/>
                </a:lnTo>
                <a:lnTo>
                  <a:pt x="3603" y="197"/>
                </a:lnTo>
                <a:lnTo>
                  <a:pt x="4323" y="197"/>
                </a:lnTo>
                <a:lnTo>
                  <a:pt x="5044" y="197"/>
                </a:lnTo>
                <a:lnTo>
                  <a:pt x="5764" y="197"/>
                </a:lnTo>
                <a:lnTo>
                  <a:pt x="5764" y="214"/>
                </a:lnTo>
                <a:lnTo>
                  <a:pt x="5044" y="214"/>
                </a:lnTo>
                <a:lnTo>
                  <a:pt x="4323" y="214"/>
                </a:lnTo>
                <a:lnTo>
                  <a:pt x="3603" y="214"/>
                </a:lnTo>
                <a:lnTo>
                  <a:pt x="2882" y="214"/>
                </a:lnTo>
                <a:lnTo>
                  <a:pt x="2162" y="214"/>
                </a:lnTo>
                <a:lnTo>
                  <a:pt x="1441" y="214"/>
                </a:lnTo>
                <a:lnTo>
                  <a:pt x="721" y="214"/>
                </a:lnTo>
                <a:lnTo>
                  <a:pt x="0" y="214"/>
                </a:lnTo>
                <a:close/>
                <a:moveTo>
                  <a:pt x="0" y="181"/>
                </a:moveTo>
                <a:lnTo>
                  <a:pt x="0" y="164"/>
                </a:lnTo>
                <a:lnTo>
                  <a:pt x="721" y="164"/>
                </a:lnTo>
                <a:lnTo>
                  <a:pt x="1441" y="164"/>
                </a:lnTo>
                <a:lnTo>
                  <a:pt x="2162" y="164"/>
                </a:lnTo>
                <a:lnTo>
                  <a:pt x="2882" y="164"/>
                </a:lnTo>
                <a:lnTo>
                  <a:pt x="3603" y="164"/>
                </a:lnTo>
                <a:lnTo>
                  <a:pt x="4323" y="164"/>
                </a:lnTo>
                <a:lnTo>
                  <a:pt x="5044" y="164"/>
                </a:lnTo>
                <a:lnTo>
                  <a:pt x="5764" y="164"/>
                </a:lnTo>
                <a:lnTo>
                  <a:pt x="5764" y="181"/>
                </a:lnTo>
                <a:lnTo>
                  <a:pt x="5044" y="181"/>
                </a:lnTo>
                <a:lnTo>
                  <a:pt x="4323" y="181"/>
                </a:lnTo>
                <a:lnTo>
                  <a:pt x="3603" y="181"/>
                </a:lnTo>
                <a:lnTo>
                  <a:pt x="2882" y="181"/>
                </a:lnTo>
                <a:lnTo>
                  <a:pt x="2162" y="181"/>
                </a:lnTo>
                <a:lnTo>
                  <a:pt x="1441" y="181"/>
                </a:lnTo>
                <a:lnTo>
                  <a:pt x="721" y="181"/>
                </a:lnTo>
                <a:lnTo>
                  <a:pt x="0" y="181"/>
                </a:lnTo>
                <a:close/>
                <a:moveTo>
                  <a:pt x="0" y="148"/>
                </a:moveTo>
                <a:lnTo>
                  <a:pt x="0" y="131"/>
                </a:lnTo>
                <a:lnTo>
                  <a:pt x="721" y="131"/>
                </a:lnTo>
                <a:lnTo>
                  <a:pt x="1441" y="131"/>
                </a:lnTo>
                <a:lnTo>
                  <a:pt x="2162" y="131"/>
                </a:lnTo>
                <a:lnTo>
                  <a:pt x="2882" y="131"/>
                </a:lnTo>
                <a:lnTo>
                  <a:pt x="3603" y="131"/>
                </a:lnTo>
                <a:lnTo>
                  <a:pt x="4323" y="131"/>
                </a:lnTo>
                <a:lnTo>
                  <a:pt x="5044" y="131"/>
                </a:lnTo>
                <a:lnTo>
                  <a:pt x="5764" y="131"/>
                </a:lnTo>
                <a:lnTo>
                  <a:pt x="5764" y="148"/>
                </a:lnTo>
                <a:lnTo>
                  <a:pt x="5044" y="148"/>
                </a:lnTo>
                <a:lnTo>
                  <a:pt x="4323" y="148"/>
                </a:lnTo>
                <a:lnTo>
                  <a:pt x="3603" y="148"/>
                </a:lnTo>
                <a:lnTo>
                  <a:pt x="2882" y="148"/>
                </a:lnTo>
                <a:lnTo>
                  <a:pt x="2162" y="148"/>
                </a:lnTo>
                <a:lnTo>
                  <a:pt x="1441" y="148"/>
                </a:lnTo>
                <a:lnTo>
                  <a:pt x="721" y="148"/>
                </a:lnTo>
                <a:lnTo>
                  <a:pt x="0" y="148"/>
                </a:lnTo>
                <a:close/>
                <a:moveTo>
                  <a:pt x="0" y="115"/>
                </a:moveTo>
                <a:lnTo>
                  <a:pt x="0" y="99"/>
                </a:lnTo>
                <a:lnTo>
                  <a:pt x="721" y="99"/>
                </a:lnTo>
                <a:lnTo>
                  <a:pt x="1441" y="99"/>
                </a:lnTo>
                <a:lnTo>
                  <a:pt x="2162" y="99"/>
                </a:lnTo>
                <a:lnTo>
                  <a:pt x="2882" y="99"/>
                </a:lnTo>
                <a:lnTo>
                  <a:pt x="3603" y="99"/>
                </a:lnTo>
                <a:lnTo>
                  <a:pt x="4323" y="99"/>
                </a:lnTo>
                <a:lnTo>
                  <a:pt x="5044" y="99"/>
                </a:lnTo>
                <a:lnTo>
                  <a:pt x="5764" y="99"/>
                </a:lnTo>
                <a:lnTo>
                  <a:pt x="5764" y="115"/>
                </a:lnTo>
                <a:lnTo>
                  <a:pt x="5044" y="115"/>
                </a:lnTo>
                <a:lnTo>
                  <a:pt x="4323" y="115"/>
                </a:lnTo>
                <a:lnTo>
                  <a:pt x="3603" y="115"/>
                </a:lnTo>
                <a:lnTo>
                  <a:pt x="2882" y="115"/>
                </a:lnTo>
                <a:lnTo>
                  <a:pt x="2162" y="115"/>
                </a:lnTo>
                <a:lnTo>
                  <a:pt x="1441" y="115"/>
                </a:lnTo>
                <a:lnTo>
                  <a:pt x="721" y="115"/>
                </a:lnTo>
                <a:lnTo>
                  <a:pt x="0" y="115"/>
                </a:lnTo>
                <a:close/>
                <a:moveTo>
                  <a:pt x="0" y="83"/>
                </a:moveTo>
                <a:lnTo>
                  <a:pt x="0" y="66"/>
                </a:lnTo>
                <a:lnTo>
                  <a:pt x="721" y="66"/>
                </a:lnTo>
                <a:lnTo>
                  <a:pt x="1441" y="66"/>
                </a:lnTo>
                <a:lnTo>
                  <a:pt x="2162" y="66"/>
                </a:lnTo>
                <a:lnTo>
                  <a:pt x="2882" y="66"/>
                </a:lnTo>
                <a:lnTo>
                  <a:pt x="3603" y="66"/>
                </a:lnTo>
                <a:lnTo>
                  <a:pt x="4323" y="66"/>
                </a:lnTo>
                <a:lnTo>
                  <a:pt x="5044" y="66"/>
                </a:lnTo>
                <a:lnTo>
                  <a:pt x="5764" y="66"/>
                </a:lnTo>
                <a:lnTo>
                  <a:pt x="5764" y="83"/>
                </a:lnTo>
                <a:lnTo>
                  <a:pt x="5044" y="83"/>
                </a:lnTo>
                <a:lnTo>
                  <a:pt x="4323" y="83"/>
                </a:lnTo>
                <a:lnTo>
                  <a:pt x="3603" y="83"/>
                </a:lnTo>
                <a:lnTo>
                  <a:pt x="2882" y="83"/>
                </a:lnTo>
                <a:lnTo>
                  <a:pt x="2162" y="83"/>
                </a:lnTo>
                <a:lnTo>
                  <a:pt x="1441" y="83"/>
                </a:lnTo>
                <a:lnTo>
                  <a:pt x="721" y="83"/>
                </a:lnTo>
                <a:lnTo>
                  <a:pt x="0" y="83"/>
                </a:lnTo>
                <a:close/>
                <a:moveTo>
                  <a:pt x="0" y="50"/>
                </a:moveTo>
                <a:lnTo>
                  <a:pt x="0" y="33"/>
                </a:lnTo>
                <a:lnTo>
                  <a:pt x="721" y="33"/>
                </a:lnTo>
                <a:lnTo>
                  <a:pt x="1441" y="33"/>
                </a:lnTo>
                <a:lnTo>
                  <a:pt x="2162" y="33"/>
                </a:lnTo>
                <a:lnTo>
                  <a:pt x="2882" y="33"/>
                </a:lnTo>
                <a:lnTo>
                  <a:pt x="3603" y="33"/>
                </a:lnTo>
                <a:lnTo>
                  <a:pt x="4323" y="33"/>
                </a:lnTo>
                <a:lnTo>
                  <a:pt x="5044" y="33"/>
                </a:lnTo>
                <a:lnTo>
                  <a:pt x="5764" y="33"/>
                </a:lnTo>
                <a:lnTo>
                  <a:pt x="5764" y="50"/>
                </a:lnTo>
                <a:lnTo>
                  <a:pt x="5044" y="50"/>
                </a:lnTo>
                <a:lnTo>
                  <a:pt x="4323" y="50"/>
                </a:lnTo>
                <a:lnTo>
                  <a:pt x="3603" y="50"/>
                </a:lnTo>
                <a:lnTo>
                  <a:pt x="2882" y="50"/>
                </a:lnTo>
                <a:lnTo>
                  <a:pt x="2162" y="50"/>
                </a:lnTo>
                <a:lnTo>
                  <a:pt x="1441" y="50"/>
                </a:lnTo>
                <a:lnTo>
                  <a:pt x="721" y="50"/>
                </a:lnTo>
                <a:lnTo>
                  <a:pt x="0" y="50"/>
                </a:lnTo>
                <a:close/>
                <a:moveTo>
                  <a:pt x="0" y="0"/>
                </a:moveTo>
                <a:lnTo>
                  <a:pt x="721" y="0"/>
                </a:lnTo>
                <a:lnTo>
                  <a:pt x="1441" y="0"/>
                </a:lnTo>
                <a:lnTo>
                  <a:pt x="2162" y="0"/>
                </a:lnTo>
                <a:lnTo>
                  <a:pt x="2882" y="0"/>
                </a:lnTo>
                <a:lnTo>
                  <a:pt x="3603" y="0"/>
                </a:lnTo>
                <a:lnTo>
                  <a:pt x="4323" y="0"/>
                </a:lnTo>
                <a:lnTo>
                  <a:pt x="5044" y="0"/>
                </a:lnTo>
                <a:lnTo>
                  <a:pt x="5764" y="0"/>
                </a:lnTo>
                <a:lnTo>
                  <a:pt x="5764" y="17"/>
                </a:lnTo>
                <a:lnTo>
                  <a:pt x="5044" y="17"/>
                </a:lnTo>
                <a:lnTo>
                  <a:pt x="4323" y="17"/>
                </a:lnTo>
                <a:lnTo>
                  <a:pt x="3603" y="17"/>
                </a:lnTo>
                <a:lnTo>
                  <a:pt x="2882" y="17"/>
                </a:lnTo>
                <a:lnTo>
                  <a:pt x="2162" y="17"/>
                </a:lnTo>
                <a:lnTo>
                  <a:pt x="1441" y="17"/>
                </a:lnTo>
                <a:lnTo>
                  <a:pt x="721" y="17"/>
                </a:lnTo>
                <a:lnTo>
                  <a:pt x="0" y="17"/>
                </a:lnTo>
                <a:lnTo>
                  <a:pt x="0" y="0"/>
                </a:lnTo>
                <a:close/>
              </a:path>
            </a:pathLst>
          </a:custGeom>
          <a:solidFill>
            <a:srgbClr val="1C1C1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rtl="0" eaLnBrk="0" fontAlgn="base" hangingPunct="0">
        <a:spcBef>
          <a:spcPct val="0"/>
        </a:spcBef>
        <a:spcAft>
          <a:spcPct val="0"/>
        </a:spcAft>
        <a:defRPr sz="4400">
          <a:solidFill>
            <a:schemeClr val="tx1"/>
          </a:solidFill>
          <a:latin typeface="+mj-lt"/>
          <a:ea typeface="Arial" panose="020B0604020202020204" pitchFamily="34" charset="0"/>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5pPr>
      <a:lvl6pPr marL="457200" algn="ctr" rtl="0" eaLnBrk="0" fontAlgn="base" hangingPunct="0">
        <a:spcBef>
          <a:spcPct val="0"/>
        </a:spcBef>
        <a:spcAft>
          <a:spcPct val="0"/>
        </a:spcAft>
        <a:defRPr sz="4400">
          <a:solidFill>
            <a:schemeClr val="tx1"/>
          </a:solidFill>
          <a:latin typeface="Calibri" panose="020F0502020204030204" pitchFamily="34" charset="0"/>
        </a:defRPr>
      </a:lvl6pPr>
      <a:lvl7pPr marL="914400" algn="ctr" rtl="0" eaLnBrk="0" fontAlgn="base" hangingPunct="0">
        <a:spcBef>
          <a:spcPct val="0"/>
        </a:spcBef>
        <a:spcAft>
          <a:spcPct val="0"/>
        </a:spcAft>
        <a:defRPr sz="4400">
          <a:solidFill>
            <a:schemeClr val="tx1"/>
          </a:solidFill>
          <a:latin typeface="Calibri" panose="020F0502020204030204" pitchFamily="34" charset="0"/>
        </a:defRPr>
      </a:lvl7pPr>
      <a:lvl8pPr marL="1371600" algn="ctr" rtl="0" eaLnBrk="0" fontAlgn="base" hangingPunct="0">
        <a:spcBef>
          <a:spcPct val="0"/>
        </a:spcBef>
        <a:spcAft>
          <a:spcPct val="0"/>
        </a:spcAft>
        <a:defRPr sz="4400">
          <a:solidFill>
            <a:schemeClr val="tx1"/>
          </a:solidFill>
          <a:latin typeface="Calibri" panose="020F0502020204030204" pitchFamily="34" charset="0"/>
        </a:defRPr>
      </a:lvl8pPr>
      <a:lvl9pPr marL="1828800" algn="ctr" rtl="0" eaLnBrk="0" fontAlgn="base" hangingPunct="0">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7375E"/>
        </a:solidFill>
        <a:effectLst/>
      </p:bgPr>
    </p:bg>
    <p:spTree>
      <p:nvGrpSpPr>
        <p:cNvPr id="1" name=""/>
        <p:cNvGrpSpPr/>
        <p:nvPr/>
      </p:nvGrpSpPr>
      <p:grpSpPr/>
      <p:grpSp>
        <p:nvGrpSpPr>
          <p:cNvPr id="3074" name="Group 2"/>
          <p:cNvGrpSpPr/>
          <p:nvPr userDrawn="1"/>
        </p:nvGrpSpPr>
        <p:grpSpPr>
          <a:xfrm>
            <a:off x="0" y="592138"/>
            <a:ext cx="9144000" cy="3857625"/>
            <a:chOff x="0" y="0"/>
            <a:chExt cx="1785918" cy="5143512"/>
          </a:xfrm>
        </p:grpSpPr>
        <p:grpSp>
          <p:nvGrpSpPr>
            <p:cNvPr id="3075" name="Group 3"/>
            <p:cNvGrpSpPr/>
            <p:nvPr/>
          </p:nvGrpSpPr>
          <p:grpSpPr>
            <a:xfrm>
              <a:off x="0" y="-1101"/>
              <a:ext cx="1785918" cy="3576328"/>
              <a:chOff x="0" y="0"/>
              <a:chExt cx="9144000" cy="2682240"/>
            </a:xfrm>
          </p:grpSpPr>
          <p:pic>
            <p:nvPicPr>
              <p:cNvPr id="3076" name="Rectangle 11"/>
              <p:cNvPicPr/>
              <p:nvPr/>
            </p:nvPicPr>
            <p:blipFill>
              <a:blip r:embed="rId12"/>
              <a:stretch>
                <a:fillRect/>
              </a:stretch>
            </p:blipFill>
            <p:spPr>
              <a:xfrm>
                <a:off x="0" y="0"/>
                <a:ext cx="9144000" cy="2682240"/>
              </a:xfrm>
              <a:prstGeom prst="rect">
                <a:avLst/>
              </a:prstGeom>
              <a:noFill/>
              <a:ln w="9525">
                <a:noFill/>
              </a:ln>
            </p:spPr>
          </p:pic>
          <p:sp>
            <p:nvSpPr>
              <p:cNvPr id="2" name="Text Box 5"/>
              <p:cNvSpPr txBox="1">
                <a:spLocks noChangeArrowheads="1"/>
              </p:cNvSpPr>
              <p:nvPr/>
            </p:nvSpPr>
            <p:spPr bwMode="auto">
              <a:xfrm>
                <a:off x="0" y="826"/>
                <a:ext cx="9144000" cy="2678112"/>
              </a:xfrm>
              <a:prstGeom prst="rect">
                <a:avLst/>
              </a:prstGeom>
              <a:noFill/>
              <a:ln>
                <a:noFill/>
              </a:ln>
            </p:spPr>
            <p:txBody>
              <a:bodyPr anchor="ctr"/>
              <a:lstStyle>
                <a:lvl1pPr eaLnBrk="0" hangingPunct="0">
                  <a:defRPr sz="2000" b="1">
                    <a:solidFill>
                      <a:schemeClr val="tx1"/>
                    </a:solidFill>
                    <a:latin typeface="Calibri" panose="020F0502020204030204" pitchFamily="34" charset="0"/>
                    <a:ea typeface="宋体" panose="02010600030101010101" pitchFamily="2" charset="-122"/>
                  </a:defRPr>
                </a:lvl1pPr>
                <a:lvl2pPr marL="742950" indent="-285750" eaLnBrk="0" hangingPunct="0">
                  <a:defRPr sz="2000" b="1">
                    <a:solidFill>
                      <a:schemeClr val="tx1"/>
                    </a:solidFill>
                    <a:latin typeface="Calibri" panose="020F0502020204030204" pitchFamily="34" charset="0"/>
                    <a:ea typeface="宋体" panose="02010600030101010101" pitchFamily="2" charset="-122"/>
                  </a:defRPr>
                </a:lvl2pPr>
                <a:lvl3pPr marL="1143000" indent="-228600" eaLnBrk="0" hangingPunct="0">
                  <a:defRPr sz="2000" b="1">
                    <a:solidFill>
                      <a:schemeClr val="tx1"/>
                    </a:solidFill>
                    <a:latin typeface="Calibri" panose="020F0502020204030204" pitchFamily="34" charset="0"/>
                    <a:ea typeface="宋体" panose="02010600030101010101" pitchFamily="2" charset="-122"/>
                  </a:defRPr>
                </a:lvl3pPr>
                <a:lvl4pPr marL="1600200" indent="-228600" eaLnBrk="0" hangingPunct="0">
                  <a:defRPr sz="2000" b="1">
                    <a:solidFill>
                      <a:schemeClr val="tx1"/>
                    </a:solidFill>
                    <a:latin typeface="Calibri" panose="020F0502020204030204" pitchFamily="34" charset="0"/>
                    <a:ea typeface="宋体" panose="02010600030101010101" pitchFamily="2" charset="-122"/>
                  </a:defRPr>
                </a:lvl4pPr>
                <a:lvl5pPr marL="2057400" indent="-228600" eaLnBrk="0" hangingPunct="0">
                  <a:defRPr sz="2000" b="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800" b="0"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Arial" panose="020B0604020202020204" pitchFamily="34" charset="0"/>
                </a:endParaRPr>
              </a:p>
            </p:txBody>
          </p:sp>
        </p:grpSp>
        <p:grpSp>
          <p:nvGrpSpPr>
            <p:cNvPr id="3078" name="Group 6"/>
            <p:cNvGrpSpPr/>
            <p:nvPr/>
          </p:nvGrpSpPr>
          <p:grpSpPr>
            <a:xfrm>
              <a:off x="0" y="3575227"/>
              <a:ext cx="1785918" cy="1568708"/>
              <a:chOff x="0" y="0"/>
              <a:chExt cx="9144000" cy="1176528"/>
            </a:xfrm>
          </p:grpSpPr>
          <p:pic>
            <p:nvPicPr>
              <p:cNvPr id="3079" name="Rectangle 12"/>
              <p:cNvPicPr/>
              <p:nvPr/>
            </p:nvPicPr>
            <p:blipFill>
              <a:blip r:embed="rId13"/>
              <a:stretch>
                <a:fillRect/>
              </a:stretch>
            </p:blipFill>
            <p:spPr>
              <a:xfrm>
                <a:off x="0" y="0"/>
                <a:ext cx="9144000" cy="1176528"/>
              </a:xfrm>
              <a:prstGeom prst="rect">
                <a:avLst/>
              </a:prstGeom>
              <a:noFill/>
              <a:ln w="9525">
                <a:noFill/>
              </a:ln>
            </p:spPr>
          </p:pic>
          <p:sp>
            <p:nvSpPr>
              <p:cNvPr id="3080" name="Text Box 8"/>
              <p:cNvSpPr txBox="1">
                <a:spLocks noChangeArrowheads="1"/>
              </p:cNvSpPr>
              <p:nvPr/>
            </p:nvSpPr>
            <p:spPr bwMode="auto">
              <a:xfrm>
                <a:off x="0" y="-3302"/>
                <a:ext cx="9144000" cy="1179513"/>
              </a:xfrm>
              <a:prstGeom prst="rect">
                <a:avLst/>
              </a:prstGeom>
              <a:noFill/>
              <a:ln>
                <a:noFill/>
              </a:ln>
            </p:spPr>
            <p:txBody>
              <a:bodyPr anchor="ctr"/>
              <a:lstStyle>
                <a:lvl1pPr eaLnBrk="0" hangingPunct="0">
                  <a:defRPr sz="2000" b="1">
                    <a:solidFill>
                      <a:schemeClr val="tx1"/>
                    </a:solidFill>
                    <a:latin typeface="Calibri" panose="020F0502020204030204" pitchFamily="34" charset="0"/>
                    <a:ea typeface="宋体" panose="02010600030101010101" pitchFamily="2" charset="-122"/>
                  </a:defRPr>
                </a:lvl1pPr>
                <a:lvl2pPr marL="742950" indent="-285750" eaLnBrk="0" hangingPunct="0">
                  <a:defRPr sz="2000" b="1">
                    <a:solidFill>
                      <a:schemeClr val="tx1"/>
                    </a:solidFill>
                    <a:latin typeface="Calibri" panose="020F0502020204030204" pitchFamily="34" charset="0"/>
                    <a:ea typeface="宋体" panose="02010600030101010101" pitchFamily="2" charset="-122"/>
                  </a:defRPr>
                </a:lvl2pPr>
                <a:lvl3pPr marL="1143000" indent="-228600" eaLnBrk="0" hangingPunct="0">
                  <a:defRPr sz="2000" b="1">
                    <a:solidFill>
                      <a:schemeClr val="tx1"/>
                    </a:solidFill>
                    <a:latin typeface="Calibri" panose="020F0502020204030204" pitchFamily="34" charset="0"/>
                    <a:ea typeface="宋体" panose="02010600030101010101" pitchFamily="2" charset="-122"/>
                  </a:defRPr>
                </a:lvl3pPr>
                <a:lvl4pPr marL="1600200" indent="-228600" eaLnBrk="0" hangingPunct="0">
                  <a:defRPr sz="2000" b="1">
                    <a:solidFill>
                      <a:schemeClr val="tx1"/>
                    </a:solidFill>
                    <a:latin typeface="Calibri" panose="020F0502020204030204" pitchFamily="34" charset="0"/>
                    <a:ea typeface="宋体" panose="02010600030101010101" pitchFamily="2" charset="-122"/>
                  </a:defRPr>
                </a:lvl4pPr>
                <a:lvl5pPr marL="2057400" indent="-228600" eaLnBrk="0" hangingPunct="0">
                  <a:defRPr sz="2000" b="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800" b="0"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Arial" panose="020B0604020202020204" pitchFamily="34" charset="0"/>
                </a:endParaRPr>
              </a:p>
            </p:txBody>
          </p:sp>
        </p:grpSp>
      </p:grpSp>
      <p:sp>
        <p:nvSpPr>
          <p:cNvPr id="3081" name="Title Placeholder 1"/>
          <p:cNvSpPr>
            <a:spLocks noGrp="1"/>
          </p:cNvSpPr>
          <p:nvPr>
            <p:ph type="title"/>
          </p:nvPr>
        </p:nvSpPr>
        <p:spPr>
          <a:xfrm>
            <a:off x="555625" y="192088"/>
            <a:ext cx="8016875" cy="522287"/>
          </a:xfrm>
          <a:prstGeom prst="rect">
            <a:avLst/>
          </a:prstGeom>
          <a:noFill/>
          <a:ln w="9525">
            <a:noFill/>
          </a:ln>
        </p:spPr>
        <p:txBody>
          <a:bodyPr anchor="t" anchorCtr="0">
            <a:spAutoFit/>
          </a:bodyPr>
          <a:p>
            <a:pPr lvl="0"/>
            <a:r>
              <a:rPr lang="en-US" altLang="zh-CN" dirty="0"/>
              <a:t>Click to edit Master title style</a:t>
            </a:r>
            <a:endParaRPr lang="en-US" altLang="zh-CN" dirty="0"/>
          </a:p>
        </p:txBody>
      </p:sp>
      <p:sp>
        <p:nvSpPr>
          <p:cNvPr id="3082" name="Text Placeholder 2"/>
          <p:cNvSpPr>
            <a:spLocks noGrp="1"/>
          </p:cNvSpPr>
          <p:nvPr>
            <p:ph type="body"/>
          </p:nvPr>
        </p:nvSpPr>
        <p:spPr>
          <a:xfrm>
            <a:off x="457200" y="1200150"/>
            <a:ext cx="8229600" cy="3394075"/>
          </a:xfrm>
          <a:prstGeom prst="rect">
            <a:avLst/>
          </a:prstGeom>
          <a:noFill/>
          <a:ln w="9525">
            <a:noFill/>
          </a:ln>
        </p:spPr>
        <p:txBody>
          <a:bodyPr anchor="t" anchorCtr="0"/>
          <a:p>
            <a:pPr lvl="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rtl="0" eaLnBrk="0" fontAlgn="base" hangingPunct="0">
        <a:spcBef>
          <a:spcPct val="0"/>
        </a:spcBef>
        <a:spcAft>
          <a:spcPct val="0"/>
        </a:spcAft>
        <a:defRPr sz="2800" b="1">
          <a:solidFill>
            <a:schemeClr val="bg1"/>
          </a:solidFill>
          <a:latin typeface="+mj-lt"/>
          <a:ea typeface="Arial" panose="020B0604020202020204" pitchFamily="34" charset="0"/>
          <a:cs typeface="Arial" panose="020B0604020202020204" pitchFamily="34" charset="0"/>
        </a:defRPr>
      </a:lvl1pPr>
      <a:lvl2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2pPr>
      <a:lvl3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3pPr>
      <a:lvl4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4pPr>
      <a:lvl5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5pPr>
      <a:lvl6pPr marL="457200" algn="l" rtl="0" eaLnBrk="0" fontAlgn="base" hangingPunct="0">
        <a:spcBef>
          <a:spcPct val="0"/>
        </a:spcBef>
        <a:spcAft>
          <a:spcPct val="0"/>
        </a:spcAft>
        <a:defRPr sz="2800" b="1">
          <a:solidFill>
            <a:schemeClr val="bg1"/>
          </a:solidFill>
          <a:latin typeface="Calibri" panose="020F0502020204030204" pitchFamily="34" charset="0"/>
        </a:defRPr>
      </a:lvl6pPr>
      <a:lvl7pPr marL="914400" algn="l" rtl="0" eaLnBrk="0" fontAlgn="base" hangingPunct="0">
        <a:spcBef>
          <a:spcPct val="0"/>
        </a:spcBef>
        <a:spcAft>
          <a:spcPct val="0"/>
        </a:spcAft>
        <a:defRPr sz="2800" b="1">
          <a:solidFill>
            <a:schemeClr val="bg1"/>
          </a:solidFill>
          <a:latin typeface="Calibri" panose="020F0502020204030204" pitchFamily="34" charset="0"/>
        </a:defRPr>
      </a:lvl7pPr>
      <a:lvl8pPr marL="1371600" algn="l" rtl="0" eaLnBrk="0" fontAlgn="base" hangingPunct="0">
        <a:spcBef>
          <a:spcPct val="0"/>
        </a:spcBef>
        <a:spcAft>
          <a:spcPct val="0"/>
        </a:spcAft>
        <a:defRPr sz="2800" b="1">
          <a:solidFill>
            <a:schemeClr val="bg1"/>
          </a:solidFill>
          <a:latin typeface="Calibri" panose="020F0502020204030204" pitchFamily="34" charset="0"/>
        </a:defRPr>
      </a:lvl8pPr>
      <a:lvl9pPr marL="1828800" algn="l" rtl="0" eaLnBrk="0" fontAlgn="base" hangingPunct="0">
        <a:spcBef>
          <a:spcPct val="0"/>
        </a:spcBef>
        <a:spcAft>
          <a:spcPct val="0"/>
        </a:spcAft>
        <a:defRPr sz="2800" b="1">
          <a:solidFill>
            <a:schemeClr val="bg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bg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bg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bg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111111"/>
        </a:solidFill>
        <a:effectLst/>
      </p:bgPr>
    </p:bg>
    <p:spTree>
      <p:nvGrpSpPr>
        <p:cNvPr id="1" name=""/>
        <p:cNvGrpSpPr/>
        <p:nvPr/>
      </p:nvGrpSpPr>
      <p:grpSpPr/>
      <p:sp>
        <p:nvSpPr>
          <p:cNvPr id="4098" name="Freeform 153"/>
          <p:cNvSpPr>
            <a:spLocks noEditPoints="1" noChangeArrowheads="1"/>
          </p:cNvSpPr>
          <p:nvPr/>
        </p:nvSpPr>
        <p:spPr bwMode="auto">
          <a:xfrm>
            <a:off x="0" y="-1587"/>
            <a:ext cx="9150350" cy="5145088"/>
          </a:xfrm>
          <a:custGeom>
            <a:avLst/>
            <a:gdLst/>
            <a:ahLst/>
            <a:cxnLst>
              <a:cxn ang="0">
                <a:pos x="0" y="4240"/>
              </a:cxn>
              <a:cxn ang="0">
                <a:pos x="1441" y="4175"/>
              </a:cxn>
              <a:cxn ang="0">
                <a:pos x="2882" y="4109"/>
              </a:cxn>
              <a:cxn ang="0">
                <a:pos x="4323" y="4043"/>
              </a:cxn>
              <a:cxn ang="0">
                <a:pos x="5764" y="3978"/>
              </a:cxn>
              <a:cxn ang="0">
                <a:pos x="5044" y="3929"/>
              </a:cxn>
              <a:cxn ang="0">
                <a:pos x="3603" y="3863"/>
              </a:cxn>
              <a:cxn ang="0">
                <a:pos x="2162" y="3797"/>
              </a:cxn>
              <a:cxn ang="0">
                <a:pos x="721" y="3732"/>
              </a:cxn>
              <a:cxn ang="0">
                <a:pos x="0" y="3633"/>
              </a:cxn>
              <a:cxn ang="0">
                <a:pos x="721" y="3550"/>
              </a:cxn>
              <a:cxn ang="0">
                <a:pos x="2162" y="3484"/>
              </a:cxn>
              <a:cxn ang="0">
                <a:pos x="3603" y="3418"/>
              </a:cxn>
              <a:cxn ang="0">
                <a:pos x="5044" y="3353"/>
              </a:cxn>
              <a:cxn ang="0">
                <a:pos x="5764" y="3304"/>
              </a:cxn>
              <a:cxn ang="0">
                <a:pos x="4323" y="3238"/>
              </a:cxn>
              <a:cxn ang="0">
                <a:pos x="2882" y="3172"/>
              </a:cxn>
              <a:cxn ang="0">
                <a:pos x="1441" y="3107"/>
              </a:cxn>
              <a:cxn ang="0">
                <a:pos x="0" y="3041"/>
              </a:cxn>
              <a:cxn ang="0">
                <a:pos x="0" y="2926"/>
              </a:cxn>
              <a:cxn ang="0">
                <a:pos x="1441" y="2860"/>
              </a:cxn>
              <a:cxn ang="0">
                <a:pos x="2882" y="2794"/>
              </a:cxn>
              <a:cxn ang="0">
                <a:pos x="4323" y="2728"/>
              </a:cxn>
              <a:cxn ang="0">
                <a:pos x="5764" y="2663"/>
              </a:cxn>
              <a:cxn ang="0">
                <a:pos x="5044" y="2614"/>
              </a:cxn>
              <a:cxn ang="0">
                <a:pos x="3603" y="2548"/>
              </a:cxn>
              <a:cxn ang="0">
                <a:pos x="2162" y="2482"/>
              </a:cxn>
              <a:cxn ang="0">
                <a:pos x="721" y="2417"/>
              </a:cxn>
              <a:cxn ang="0">
                <a:pos x="0" y="2318"/>
              </a:cxn>
              <a:cxn ang="0">
                <a:pos x="721" y="2236"/>
              </a:cxn>
              <a:cxn ang="0">
                <a:pos x="2162" y="2170"/>
              </a:cxn>
              <a:cxn ang="0">
                <a:pos x="3603" y="2103"/>
              </a:cxn>
              <a:cxn ang="0">
                <a:pos x="5044" y="2038"/>
              </a:cxn>
              <a:cxn ang="0">
                <a:pos x="5764" y="1989"/>
              </a:cxn>
              <a:cxn ang="0">
                <a:pos x="4323" y="1923"/>
              </a:cxn>
              <a:cxn ang="0">
                <a:pos x="2882" y="1857"/>
              </a:cxn>
              <a:cxn ang="0">
                <a:pos x="1441" y="1792"/>
              </a:cxn>
              <a:cxn ang="0">
                <a:pos x="0" y="1726"/>
              </a:cxn>
              <a:cxn ang="0">
                <a:pos x="0" y="1611"/>
              </a:cxn>
              <a:cxn ang="0">
                <a:pos x="1441" y="1545"/>
              </a:cxn>
              <a:cxn ang="0">
                <a:pos x="2882" y="1479"/>
              </a:cxn>
              <a:cxn ang="0">
                <a:pos x="4323" y="1414"/>
              </a:cxn>
              <a:cxn ang="0">
                <a:pos x="5764" y="1348"/>
              </a:cxn>
              <a:cxn ang="0">
                <a:pos x="5044" y="1299"/>
              </a:cxn>
              <a:cxn ang="0">
                <a:pos x="3603" y="1233"/>
              </a:cxn>
              <a:cxn ang="0">
                <a:pos x="2162" y="1168"/>
              </a:cxn>
              <a:cxn ang="0">
                <a:pos x="721" y="1102"/>
              </a:cxn>
              <a:cxn ang="0">
                <a:pos x="0" y="1003"/>
              </a:cxn>
              <a:cxn ang="0">
                <a:pos x="721" y="921"/>
              </a:cxn>
              <a:cxn ang="0">
                <a:pos x="2162" y="855"/>
              </a:cxn>
              <a:cxn ang="0">
                <a:pos x="3603" y="789"/>
              </a:cxn>
              <a:cxn ang="0">
                <a:pos x="5044" y="724"/>
              </a:cxn>
              <a:cxn ang="0">
                <a:pos x="5764" y="674"/>
              </a:cxn>
              <a:cxn ang="0">
                <a:pos x="4323" y="608"/>
              </a:cxn>
              <a:cxn ang="0">
                <a:pos x="2882" y="542"/>
              </a:cxn>
              <a:cxn ang="0">
                <a:pos x="1441" y="477"/>
              </a:cxn>
              <a:cxn ang="0">
                <a:pos x="0" y="411"/>
              </a:cxn>
              <a:cxn ang="0">
                <a:pos x="0" y="296"/>
              </a:cxn>
              <a:cxn ang="0">
                <a:pos x="1441" y="230"/>
              </a:cxn>
              <a:cxn ang="0">
                <a:pos x="2882" y="164"/>
              </a:cxn>
              <a:cxn ang="0">
                <a:pos x="4323" y="99"/>
              </a:cxn>
              <a:cxn ang="0">
                <a:pos x="5764" y="33"/>
              </a:cxn>
            </a:cxnLst>
            <a:rect l="0" t="0" r="r" b="b"/>
            <a:pathLst>
              <a:path w="5764" h="4323">
                <a:moveTo>
                  <a:pt x="0" y="4306"/>
                </a:moveTo>
                <a:lnTo>
                  <a:pt x="721" y="4306"/>
                </a:lnTo>
                <a:lnTo>
                  <a:pt x="1441" y="4306"/>
                </a:lnTo>
                <a:lnTo>
                  <a:pt x="2162" y="4306"/>
                </a:lnTo>
                <a:lnTo>
                  <a:pt x="2882" y="4306"/>
                </a:lnTo>
                <a:lnTo>
                  <a:pt x="3603" y="4306"/>
                </a:lnTo>
                <a:lnTo>
                  <a:pt x="4323" y="4306"/>
                </a:lnTo>
                <a:lnTo>
                  <a:pt x="5044" y="4306"/>
                </a:lnTo>
                <a:lnTo>
                  <a:pt x="5764" y="4306"/>
                </a:lnTo>
                <a:lnTo>
                  <a:pt x="5764" y="4323"/>
                </a:lnTo>
                <a:lnTo>
                  <a:pt x="5044" y="4323"/>
                </a:lnTo>
                <a:lnTo>
                  <a:pt x="4323" y="4323"/>
                </a:lnTo>
                <a:lnTo>
                  <a:pt x="3603" y="4323"/>
                </a:lnTo>
                <a:lnTo>
                  <a:pt x="2882" y="4323"/>
                </a:lnTo>
                <a:lnTo>
                  <a:pt x="2162" y="4323"/>
                </a:lnTo>
                <a:lnTo>
                  <a:pt x="1441" y="4323"/>
                </a:lnTo>
                <a:lnTo>
                  <a:pt x="721" y="4323"/>
                </a:lnTo>
                <a:lnTo>
                  <a:pt x="0" y="4323"/>
                </a:lnTo>
                <a:lnTo>
                  <a:pt x="0" y="4306"/>
                </a:lnTo>
                <a:close/>
                <a:moveTo>
                  <a:pt x="0" y="4290"/>
                </a:moveTo>
                <a:lnTo>
                  <a:pt x="0" y="4273"/>
                </a:lnTo>
                <a:lnTo>
                  <a:pt x="721" y="4273"/>
                </a:lnTo>
                <a:lnTo>
                  <a:pt x="1441" y="4273"/>
                </a:lnTo>
                <a:lnTo>
                  <a:pt x="2162" y="4273"/>
                </a:lnTo>
                <a:lnTo>
                  <a:pt x="2882" y="4273"/>
                </a:lnTo>
                <a:lnTo>
                  <a:pt x="3603" y="4273"/>
                </a:lnTo>
                <a:lnTo>
                  <a:pt x="4323" y="4273"/>
                </a:lnTo>
                <a:lnTo>
                  <a:pt x="5044" y="4273"/>
                </a:lnTo>
                <a:lnTo>
                  <a:pt x="5764" y="4273"/>
                </a:lnTo>
                <a:lnTo>
                  <a:pt x="5764" y="4290"/>
                </a:lnTo>
                <a:lnTo>
                  <a:pt x="5044" y="4290"/>
                </a:lnTo>
                <a:lnTo>
                  <a:pt x="4323" y="4290"/>
                </a:lnTo>
                <a:lnTo>
                  <a:pt x="3603" y="4290"/>
                </a:lnTo>
                <a:lnTo>
                  <a:pt x="2882" y="4290"/>
                </a:lnTo>
                <a:lnTo>
                  <a:pt x="2162" y="4290"/>
                </a:lnTo>
                <a:lnTo>
                  <a:pt x="1441" y="4290"/>
                </a:lnTo>
                <a:lnTo>
                  <a:pt x="721" y="4290"/>
                </a:lnTo>
                <a:lnTo>
                  <a:pt x="0" y="4290"/>
                </a:lnTo>
                <a:close/>
                <a:moveTo>
                  <a:pt x="0" y="4257"/>
                </a:moveTo>
                <a:lnTo>
                  <a:pt x="0" y="4240"/>
                </a:lnTo>
                <a:lnTo>
                  <a:pt x="721" y="4240"/>
                </a:lnTo>
                <a:lnTo>
                  <a:pt x="1441" y="4240"/>
                </a:lnTo>
                <a:lnTo>
                  <a:pt x="2162" y="4240"/>
                </a:lnTo>
                <a:lnTo>
                  <a:pt x="2882" y="4240"/>
                </a:lnTo>
                <a:lnTo>
                  <a:pt x="3603" y="4240"/>
                </a:lnTo>
                <a:lnTo>
                  <a:pt x="4323" y="4240"/>
                </a:lnTo>
                <a:lnTo>
                  <a:pt x="5044" y="4240"/>
                </a:lnTo>
                <a:lnTo>
                  <a:pt x="5764" y="4240"/>
                </a:lnTo>
                <a:lnTo>
                  <a:pt x="5764" y="4257"/>
                </a:lnTo>
                <a:lnTo>
                  <a:pt x="5044" y="4257"/>
                </a:lnTo>
                <a:lnTo>
                  <a:pt x="4323" y="4257"/>
                </a:lnTo>
                <a:lnTo>
                  <a:pt x="3603" y="4257"/>
                </a:lnTo>
                <a:lnTo>
                  <a:pt x="2882" y="4257"/>
                </a:lnTo>
                <a:lnTo>
                  <a:pt x="2162" y="4257"/>
                </a:lnTo>
                <a:lnTo>
                  <a:pt x="1441" y="4257"/>
                </a:lnTo>
                <a:lnTo>
                  <a:pt x="721" y="4257"/>
                </a:lnTo>
                <a:lnTo>
                  <a:pt x="0" y="4257"/>
                </a:lnTo>
                <a:close/>
                <a:moveTo>
                  <a:pt x="0" y="4224"/>
                </a:moveTo>
                <a:lnTo>
                  <a:pt x="0" y="4208"/>
                </a:lnTo>
                <a:lnTo>
                  <a:pt x="721" y="4208"/>
                </a:lnTo>
                <a:lnTo>
                  <a:pt x="1441" y="4208"/>
                </a:lnTo>
                <a:lnTo>
                  <a:pt x="2162" y="4208"/>
                </a:lnTo>
                <a:lnTo>
                  <a:pt x="2882" y="4208"/>
                </a:lnTo>
                <a:lnTo>
                  <a:pt x="3603" y="4208"/>
                </a:lnTo>
                <a:lnTo>
                  <a:pt x="4323" y="4208"/>
                </a:lnTo>
                <a:lnTo>
                  <a:pt x="5044" y="4208"/>
                </a:lnTo>
                <a:lnTo>
                  <a:pt x="5764" y="4208"/>
                </a:lnTo>
                <a:lnTo>
                  <a:pt x="5764" y="4224"/>
                </a:lnTo>
                <a:lnTo>
                  <a:pt x="5044" y="4224"/>
                </a:lnTo>
                <a:lnTo>
                  <a:pt x="4323" y="4224"/>
                </a:lnTo>
                <a:lnTo>
                  <a:pt x="3603" y="4224"/>
                </a:lnTo>
                <a:lnTo>
                  <a:pt x="2882" y="4224"/>
                </a:lnTo>
                <a:lnTo>
                  <a:pt x="2162" y="4224"/>
                </a:lnTo>
                <a:lnTo>
                  <a:pt x="1441" y="4224"/>
                </a:lnTo>
                <a:lnTo>
                  <a:pt x="721" y="4224"/>
                </a:lnTo>
                <a:lnTo>
                  <a:pt x="0" y="4224"/>
                </a:lnTo>
                <a:close/>
                <a:moveTo>
                  <a:pt x="0" y="4192"/>
                </a:moveTo>
                <a:lnTo>
                  <a:pt x="0" y="4175"/>
                </a:lnTo>
                <a:lnTo>
                  <a:pt x="721" y="4175"/>
                </a:lnTo>
                <a:lnTo>
                  <a:pt x="1441" y="4175"/>
                </a:lnTo>
                <a:lnTo>
                  <a:pt x="2162" y="4175"/>
                </a:lnTo>
                <a:lnTo>
                  <a:pt x="2882" y="4175"/>
                </a:lnTo>
                <a:lnTo>
                  <a:pt x="3603" y="4175"/>
                </a:lnTo>
                <a:lnTo>
                  <a:pt x="4323" y="4175"/>
                </a:lnTo>
                <a:lnTo>
                  <a:pt x="5044" y="4175"/>
                </a:lnTo>
                <a:lnTo>
                  <a:pt x="5764" y="4175"/>
                </a:lnTo>
                <a:lnTo>
                  <a:pt x="5764" y="4192"/>
                </a:lnTo>
                <a:lnTo>
                  <a:pt x="5044" y="4192"/>
                </a:lnTo>
                <a:lnTo>
                  <a:pt x="4323" y="4192"/>
                </a:lnTo>
                <a:lnTo>
                  <a:pt x="3603" y="4192"/>
                </a:lnTo>
                <a:lnTo>
                  <a:pt x="2882" y="4192"/>
                </a:lnTo>
                <a:lnTo>
                  <a:pt x="2162" y="4192"/>
                </a:lnTo>
                <a:lnTo>
                  <a:pt x="1441" y="4192"/>
                </a:lnTo>
                <a:lnTo>
                  <a:pt x="721" y="4192"/>
                </a:lnTo>
                <a:lnTo>
                  <a:pt x="0" y="4192"/>
                </a:lnTo>
                <a:close/>
                <a:moveTo>
                  <a:pt x="0" y="4159"/>
                </a:moveTo>
                <a:lnTo>
                  <a:pt x="0" y="4142"/>
                </a:lnTo>
                <a:lnTo>
                  <a:pt x="721" y="4142"/>
                </a:lnTo>
                <a:lnTo>
                  <a:pt x="1441" y="4142"/>
                </a:lnTo>
                <a:lnTo>
                  <a:pt x="2162" y="4142"/>
                </a:lnTo>
                <a:lnTo>
                  <a:pt x="2882" y="4142"/>
                </a:lnTo>
                <a:lnTo>
                  <a:pt x="3603" y="4142"/>
                </a:lnTo>
                <a:lnTo>
                  <a:pt x="4323" y="4142"/>
                </a:lnTo>
                <a:lnTo>
                  <a:pt x="5044" y="4142"/>
                </a:lnTo>
                <a:lnTo>
                  <a:pt x="5764" y="4142"/>
                </a:lnTo>
                <a:lnTo>
                  <a:pt x="5764" y="4159"/>
                </a:lnTo>
                <a:lnTo>
                  <a:pt x="5044" y="4159"/>
                </a:lnTo>
                <a:lnTo>
                  <a:pt x="4323" y="4159"/>
                </a:lnTo>
                <a:lnTo>
                  <a:pt x="3603" y="4159"/>
                </a:lnTo>
                <a:lnTo>
                  <a:pt x="2882" y="4159"/>
                </a:lnTo>
                <a:lnTo>
                  <a:pt x="2162" y="4159"/>
                </a:lnTo>
                <a:lnTo>
                  <a:pt x="1441" y="4159"/>
                </a:lnTo>
                <a:lnTo>
                  <a:pt x="721" y="4159"/>
                </a:lnTo>
                <a:lnTo>
                  <a:pt x="0" y="4159"/>
                </a:lnTo>
                <a:close/>
                <a:moveTo>
                  <a:pt x="0" y="4126"/>
                </a:moveTo>
                <a:lnTo>
                  <a:pt x="0" y="4109"/>
                </a:lnTo>
                <a:lnTo>
                  <a:pt x="721" y="4109"/>
                </a:lnTo>
                <a:lnTo>
                  <a:pt x="1441" y="4109"/>
                </a:lnTo>
                <a:lnTo>
                  <a:pt x="2162" y="4109"/>
                </a:lnTo>
                <a:lnTo>
                  <a:pt x="2882" y="4109"/>
                </a:lnTo>
                <a:lnTo>
                  <a:pt x="3603" y="4109"/>
                </a:lnTo>
                <a:lnTo>
                  <a:pt x="4323" y="4109"/>
                </a:lnTo>
                <a:lnTo>
                  <a:pt x="5044" y="4109"/>
                </a:lnTo>
                <a:lnTo>
                  <a:pt x="5764" y="4109"/>
                </a:lnTo>
                <a:lnTo>
                  <a:pt x="5764" y="4126"/>
                </a:lnTo>
                <a:lnTo>
                  <a:pt x="5044" y="4126"/>
                </a:lnTo>
                <a:lnTo>
                  <a:pt x="4323" y="4126"/>
                </a:lnTo>
                <a:lnTo>
                  <a:pt x="3603" y="4126"/>
                </a:lnTo>
                <a:lnTo>
                  <a:pt x="2882" y="4126"/>
                </a:lnTo>
                <a:lnTo>
                  <a:pt x="2162" y="4126"/>
                </a:lnTo>
                <a:lnTo>
                  <a:pt x="1441" y="4126"/>
                </a:lnTo>
                <a:lnTo>
                  <a:pt x="721" y="4126"/>
                </a:lnTo>
                <a:lnTo>
                  <a:pt x="0" y="4126"/>
                </a:lnTo>
                <a:close/>
                <a:moveTo>
                  <a:pt x="0" y="4093"/>
                </a:moveTo>
                <a:lnTo>
                  <a:pt x="0" y="4076"/>
                </a:lnTo>
                <a:lnTo>
                  <a:pt x="721" y="4076"/>
                </a:lnTo>
                <a:lnTo>
                  <a:pt x="1441" y="4076"/>
                </a:lnTo>
                <a:lnTo>
                  <a:pt x="2162" y="4076"/>
                </a:lnTo>
                <a:lnTo>
                  <a:pt x="2882" y="4076"/>
                </a:lnTo>
                <a:lnTo>
                  <a:pt x="3603" y="4076"/>
                </a:lnTo>
                <a:lnTo>
                  <a:pt x="4323" y="4076"/>
                </a:lnTo>
                <a:lnTo>
                  <a:pt x="5044" y="4076"/>
                </a:lnTo>
                <a:lnTo>
                  <a:pt x="5764" y="4076"/>
                </a:lnTo>
                <a:lnTo>
                  <a:pt x="5764" y="4093"/>
                </a:lnTo>
                <a:lnTo>
                  <a:pt x="5044" y="4093"/>
                </a:lnTo>
                <a:lnTo>
                  <a:pt x="4323" y="4093"/>
                </a:lnTo>
                <a:lnTo>
                  <a:pt x="3603" y="4093"/>
                </a:lnTo>
                <a:lnTo>
                  <a:pt x="2882" y="4093"/>
                </a:lnTo>
                <a:lnTo>
                  <a:pt x="2162" y="4093"/>
                </a:lnTo>
                <a:lnTo>
                  <a:pt x="1441" y="4093"/>
                </a:lnTo>
                <a:lnTo>
                  <a:pt x="721" y="4093"/>
                </a:lnTo>
                <a:lnTo>
                  <a:pt x="0" y="4093"/>
                </a:lnTo>
                <a:close/>
                <a:moveTo>
                  <a:pt x="0" y="4060"/>
                </a:moveTo>
                <a:lnTo>
                  <a:pt x="0" y="4043"/>
                </a:lnTo>
                <a:lnTo>
                  <a:pt x="721" y="4043"/>
                </a:lnTo>
                <a:lnTo>
                  <a:pt x="1441" y="4043"/>
                </a:lnTo>
                <a:lnTo>
                  <a:pt x="2162" y="4043"/>
                </a:lnTo>
                <a:lnTo>
                  <a:pt x="2882" y="4043"/>
                </a:lnTo>
                <a:lnTo>
                  <a:pt x="3603" y="4043"/>
                </a:lnTo>
                <a:lnTo>
                  <a:pt x="4323" y="4043"/>
                </a:lnTo>
                <a:lnTo>
                  <a:pt x="5044" y="4043"/>
                </a:lnTo>
                <a:lnTo>
                  <a:pt x="5764" y="4043"/>
                </a:lnTo>
                <a:lnTo>
                  <a:pt x="5764" y="4060"/>
                </a:lnTo>
                <a:lnTo>
                  <a:pt x="5044" y="4060"/>
                </a:lnTo>
                <a:lnTo>
                  <a:pt x="4323" y="4060"/>
                </a:lnTo>
                <a:lnTo>
                  <a:pt x="3603" y="4060"/>
                </a:lnTo>
                <a:lnTo>
                  <a:pt x="2882" y="4060"/>
                </a:lnTo>
                <a:lnTo>
                  <a:pt x="2162" y="4060"/>
                </a:lnTo>
                <a:lnTo>
                  <a:pt x="1441" y="4060"/>
                </a:lnTo>
                <a:lnTo>
                  <a:pt x="721" y="4060"/>
                </a:lnTo>
                <a:lnTo>
                  <a:pt x="0" y="4060"/>
                </a:lnTo>
                <a:close/>
                <a:moveTo>
                  <a:pt x="0" y="4027"/>
                </a:moveTo>
                <a:lnTo>
                  <a:pt x="0" y="4011"/>
                </a:lnTo>
                <a:lnTo>
                  <a:pt x="721" y="4011"/>
                </a:lnTo>
                <a:lnTo>
                  <a:pt x="1441" y="4011"/>
                </a:lnTo>
                <a:lnTo>
                  <a:pt x="2162" y="4011"/>
                </a:lnTo>
                <a:lnTo>
                  <a:pt x="2882" y="4011"/>
                </a:lnTo>
                <a:lnTo>
                  <a:pt x="3603" y="4011"/>
                </a:lnTo>
                <a:lnTo>
                  <a:pt x="4323" y="4011"/>
                </a:lnTo>
                <a:lnTo>
                  <a:pt x="5044" y="4011"/>
                </a:lnTo>
                <a:lnTo>
                  <a:pt x="5764" y="4011"/>
                </a:lnTo>
                <a:lnTo>
                  <a:pt x="5764" y="4027"/>
                </a:lnTo>
                <a:lnTo>
                  <a:pt x="5044" y="4027"/>
                </a:lnTo>
                <a:lnTo>
                  <a:pt x="4323" y="4027"/>
                </a:lnTo>
                <a:lnTo>
                  <a:pt x="3603" y="4027"/>
                </a:lnTo>
                <a:lnTo>
                  <a:pt x="2882" y="4027"/>
                </a:lnTo>
                <a:lnTo>
                  <a:pt x="2162" y="4027"/>
                </a:lnTo>
                <a:lnTo>
                  <a:pt x="1441" y="4027"/>
                </a:lnTo>
                <a:lnTo>
                  <a:pt x="721" y="4027"/>
                </a:lnTo>
                <a:lnTo>
                  <a:pt x="0" y="4027"/>
                </a:lnTo>
                <a:close/>
                <a:moveTo>
                  <a:pt x="0" y="3994"/>
                </a:moveTo>
                <a:lnTo>
                  <a:pt x="0" y="3978"/>
                </a:lnTo>
                <a:lnTo>
                  <a:pt x="721" y="3978"/>
                </a:lnTo>
                <a:lnTo>
                  <a:pt x="1441" y="3978"/>
                </a:lnTo>
                <a:lnTo>
                  <a:pt x="2162" y="3978"/>
                </a:lnTo>
                <a:lnTo>
                  <a:pt x="2882" y="3978"/>
                </a:lnTo>
                <a:lnTo>
                  <a:pt x="3603" y="3978"/>
                </a:lnTo>
                <a:lnTo>
                  <a:pt x="4323" y="3978"/>
                </a:lnTo>
                <a:lnTo>
                  <a:pt x="5044" y="3978"/>
                </a:lnTo>
                <a:lnTo>
                  <a:pt x="5764" y="3978"/>
                </a:lnTo>
                <a:lnTo>
                  <a:pt x="5764" y="3994"/>
                </a:lnTo>
                <a:lnTo>
                  <a:pt x="5044" y="3994"/>
                </a:lnTo>
                <a:lnTo>
                  <a:pt x="4323" y="3994"/>
                </a:lnTo>
                <a:lnTo>
                  <a:pt x="3603" y="3994"/>
                </a:lnTo>
                <a:lnTo>
                  <a:pt x="2882" y="3994"/>
                </a:lnTo>
                <a:lnTo>
                  <a:pt x="2162" y="3994"/>
                </a:lnTo>
                <a:lnTo>
                  <a:pt x="1441" y="3994"/>
                </a:lnTo>
                <a:lnTo>
                  <a:pt x="721" y="3994"/>
                </a:lnTo>
                <a:lnTo>
                  <a:pt x="0" y="3994"/>
                </a:lnTo>
                <a:close/>
                <a:moveTo>
                  <a:pt x="0" y="3962"/>
                </a:moveTo>
                <a:lnTo>
                  <a:pt x="0" y="3945"/>
                </a:lnTo>
                <a:lnTo>
                  <a:pt x="721" y="3945"/>
                </a:lnTo>
                <a:lnTo>
                  <a:pt x="1441" y="3945"/>
                </a:lnTo>
                <a:lnTo>
                  <a:pt x="2162" y="3945"/>
                </a:lnTo>
                <a:lnTo>
                  <a:pt x="2882" y="3945"/>
                </a:lnTo>
                <a:lnTo>
                  <a:pt x="3603" y="3945"/>
                </a:lnTo>
                <a:lnTo>
                  <a:pt x="4323" y="3945"/>
                </a:lnTo>
                <a:lnTo>
                  <a:pt x="5044" y="3945"/>
                </a:lnTo>
                <a:lnTo>
                  <a:pt x="5764" y="3945"/>
                </a:lnTo>
                <a:lnTo>
                  <a:pt x="5764" y="3962"/>
                </a:lnTo>
                <a:lnTo>
                  <a:pt x="5044" y="3962"/>
                </a:lnTo>
                <a:lnTo>
                  <a:pt x="4323" y="3962"/>
                </a:lnTo>
                <a:lnTo>
                  <a:pt x="3603" y="3962"/>
                </a:lnTo>
                <a:lnTo>
                  <a:pt x="2882" y="3962"/>
                </a:lnTo>
                <a:lnTo>
                  <a:pt x="2162" y="3962"/>
                </a:lnTo>
                <a:lnTo>
                  <a:pt x="1441" y="3962"/>
                </a:lnTo>
                <a:lnTo>
                  <a:pt x="721" y="3962"/>
                </a:lnTo>
                <a:lnTo>
                  <a:pt x="0" y="3962"/>
                </a:lnTo>
                <a:close/>
                <a:moveTo>
                  <a:pt x="0" y="3929"/>
                </a:moveTo>
                <a:lnTo>
                  <a:pt x="0" y="3912"/>
                </a:lnTo>
                <a:lnTo>
                  <a:pt x="721" y="3912"/>
                </a:lnTo>
                <a:lnTo>
                  <a:pt x="1441" y="3912"/>
                </a:lnTo>
                <a:lnTo>
                  <a:pt x="2162" y="3912"/>
                </a:lnTo>
                <a:lnTo>
                  <a:pt x="2882" y="3912"/>
                </a:lnTo>
                <a:lnTo>
                  <a:pt x="3603" y="3912"/>
                </a:lnTo>
                <a:lnTo>
                  <a:pt x="4323" y="3912"/>
                </a:lnTo>
                <a:lnTo>
                  <a:pt x="5044" y="3912"/>
                </a:lnTo>
                <a:lnTo>
                  <a:pt x="5764" y="3912"/>
                </a:lnTo>
                <a:lnTo>
                  <a:pt x="5764" y="3929"/>
                </a:lnTo>
                <a:lnTo>
                  <a:pt x="5044" y="3929"/>
                </a:lnTo>
                <a:lnTo>
                  <a:pt x="4323" y="3929"/>
                </a:lnTo>
                <a:lnTo>
                  <a:pt x="3603" y="3929"/>
                </a:lnTo>
                <a:lnTo>
                  <a:pt x="2882" y="3929"/>
                </a:lnTo>
                <a:lnTo>
                  <a:pt x="2162" y="3929"/>
                </a:lnTo>
                <a:lnTo>
                  <a:pt x="1441" y="3929"/>
                </a:lnTo>
                <a:lnTo>
                  <a:pt x="721" y="3929"/>
                </a:lnTo>
                <a:lnTo>
                  <a:pt x="0" y="3929"/>
                </a:lnTo>
                <a:close/>
                <a:moveTo>
                  <a:pt x="0" y="3896"/>
                </a:moveTo>
                <a:lnTo>
                  <a:pt x="0" y="3879"/>
                </a:lnTo>
                <a:lnTo>
                  <a:pt x="721" y="3879"/>
                </a:lnTo>
                <a:lnTo>
                  <a:pt x="1441" y="3879"/>
                </a:lnTo>
                <a:lnTo>
                  <a:pt x="2162" y="3879"/>
                </a:lnTo>
                <a:lnTo>
                  <a:pt x="2882" y="3879"/>
                </a:lnTo>
                <a:lnTo>
                  <a:pt x="3603" y="3879"/>
                </a:lnTo>
                <a:lnTo>
                  <a:pt x="4323" y="3879"/>
                </a:lnTo>
                <a:lnTo>
                  <a:pt x="5044" y="3879"/>
                </a:lnTo>
                <a:lnTo>
                  <a:pt x="5764" y="3879"/>
                </a:lnTo>
                <a:lnTo>
                  <a:pt x="5764" y="3896"/>
                </a:lnTo>
                <a:lnTo>
                  <a:pt x="5044" y="3896"/>
                </a:lnTo>
                <a:lnTo>
                  <a:pt x="4323" y="3896"/>
                </a:lnTo>
                <a:lnTo>
                  <a:pt x="3603" y="3896"/>
                </a:lnTo>
                <a:lnTo>
                  <a:pt x="2882" y="3896"/>
                </a:lnTo>
                <a:lnTo>
                  <a:pt x="2162" y="3896"/>
                </a:lnTo>
                <a:lnTo>
                  <a:pt x="1441" y="3896"/>
                </a:lnTo>
                <a:lnTo>
                  <a:pt x="721" y="3896"/>
                </a:lnTo>
                <a:lnTo>
                  <a:pt x="0" y="3896"/>
                </a:lnTo>
                <a:close/>
                <a:moveTo>
                  <a:pt x="0" y="3863"/>
                </a:moveTo>
                <a:lnTo>
                  <a:pt x="0" y="3846"/>
                </a:lnTo>
                <a:lnTo>
                  <a:pt x="721" y="3846"/>
                </a:lnTo>
                <a:lnTo>
                  <a:pt x="1441" y="3846"/>
                </a:lnTo>
                <a:lnTo>
                  <a:pt x="2162" y="3846"/>
                </a:lnTo>
                <a:lnTo>
                  <a:pt x="2882" y="3846"/>
                </a:lnTo>
                <a:lnTo>
                  <a:pt x="3603" y="3846"/>
                </a:lnTo>
                <a:lnTo>
                  <a:pt x="4323" y="3846"/>
                </a:lnTo>
                <a:lnTo>
                  <a:pt x="5044" y="3846"/>
                </a:lnTo>
                <a:lnTo>
                  <a:pt x="5764" y="3846"/>
                </a:lnTo>
                <a:lnTo>
                  <a:pt x="5764" y="3863"/>
                </a:lnTo>
                <a:lnTo>
                  <a:pt x="5044" y="3863"/>
                </a:lnTo>
                <a:lnTo>
                  <a:pt x="4323" y="3863"/>
                </a:lnTo>
                <a:lnTo>
                  <a:pt x="3603" y="3863"/>
                </a:lnTo>
                <a:lnTo>
                  <a:pt x="2882" y="3863"/>
                </a:lnTo>
                <a:lnTo>
                  <a:pt x="2162" y="3863"/>
                </a:lnTo>
                <a:lnTo>
                  <a:pt x="1441" y="3863"/>
                </a:lnTo>
                <a:lnTo>
                  <a:pt x="721" y="3863"/>
                </a:lnTo>
                <a:lnTo>
                  <a:pt x="0" y="3863"/>
                </a:lnTo>
                <a:close/>
                <a:moveTo>
                  <a:pt x="0" y="3830"/>
                </a:moveTo>
                <a:lnTo>
                  <a:pt x="0" y="3813"/>
                </a:lnTo>
                <a:lnTo>
                  <a:pt x="721" y="3813"/>
                </a:lnTo>
                <a:lnTo>
                  <a:pt x="1441" y="3813"/>
                </a:lnTo>
                <a:lnTo>
                  <a:pt x="2162" y="3813"/>
                </a:lnTo>
                <a:lnTo>
                  <a:pt x="2882" y="3813"/>
                </a:lnTo>
                <a:lnTo>
                  <a:pt x="3603" y="3813"/>
                </a:lnTo>
                <a:lnTo>
                  <a:pt x="4323" y="3813"/>
                </a:lnTo>
                <a:lnTo>
                  <a:pt x="5044" y="3813"/>
                </a:lnTo>
                <a:lnTo>
                  <a:pt x="5764" y="3813"/>
                </a:lnTo>
                <a:lnTo>
                  <a:pt x="5764" y="3830"/>
                </a:lnTo>
                <a:lnTo>
                  <a:pt x="5044" y="3830"/>
                </a:lnTo>
                <a:lnTo>
                  <a:pt x="4323" y="3830"/>
                </a:lnTo>
                <a:lnTo>
                  <a:pt x="3603" y="3830"/>
                </a:lnTo>
                <a:lnTo>
                  <a:pt x="2882" y="3830"/>
                </a:lnTo>
                <a:lnTo>
                  <a:pt x="2162" y="3830"/>
                </a:lnTo>
                <a:lnTo>
                  <a:pt x="1441" y="3830"/>
                </a:lnTo>
                <a:lnTo>
                  <a:pt x="721" y="3830"/>
                </a:lnTo>
                <a:lnTo>
                  <a:pt x="0" y="3830"/>
                </a:lnTo>
                <a:close/>
                <a:moveTo>
                  <a:pt x="0" y="3797"/>
                </a:moveTo>
                <a:lnTo>
                  <a:pt x="0" y="3781"/>
                </a:lnTo>
                <a:lnTo>
                  <a:pt x="721" y="3781"/>
                </a:lnTo>
                <a:lnTo>
                  <a:pt x="1441" y="3781"/>
                </a:lnTo>
                <a:lnTo>
                  <a:pt x="2162" y="3781"/>
                </a:lnTo>
                <a:lnTo>
                  <a:pt x="2882" y="3781"/>
                </a:lnTo>
                <a:lnTo>
                  <a:pt x="3603" y="3781"/>
                </a:lnTo>
                <a:lnTo>
                  <a:pt x="4323" y="3781"/>
                </a:lnTo>
                <a:lnTo>
                  <a:pt x="5044" y="3781"/>
                </a:lnTo>
                <a:lnTo>
                  <a:pt x="5764" y="3781"/>
                </a:lnTo>
                <a:lnTo>
                  <a:pt x="5764" y="3797"/>
                </a:lnTo>
                <a:lnTo>
                  <a:pt x="5044" y="3797"/>
                </a:lnTo>
                <a:lnTo>
                  <a:pt x="4323" y="3797"/>
                </a:lnTo>
                <a:lnTo>
                  <a:pt x="3603" y="3797"/>
                </a:lnTo>
                <a:lnTo>
                  <a:pt x="2882" y="3797"/>
                </a:lnTo>
                <a:lnTo>
                  <a:pt x="2162" y="3797"/>
                </a:lnTo>
                <a:lnTo>
                  <a:pt x="1441" y="3797"/>
                </a:lnTo>
                <a:lnTo>
                  <a:pt x="721" y="3797"/>
                </a:lnTo>
                <a:lnTo>
                  <a:pt x="0" y="3797"/>
                </a:lnTo>
                <a:close/>
                <a:moveTo>
                  <a:pt x="0" y="3765"/>
                </a:moveTo>
                <a:lnTo>
                  <a:pt x="0" y="3748"/>
                </a:lnTo>
                <a:lnTo>
                  <a:pt x="721" y="3748"/>
                </a:lnTo>
                <a:lnTo>
                  <a:pt x="1441" y="3748"/>
                </a:lnTo>
                <a:lnTo>
                  <a:pt x="2162" y="3748"/>
                </a:lnTo>
                <a:lnTo>
                  <a:pt x="2882" y="3748"/>
                </a:lnTo>
                <a:lnTo>
                  <a:pt x="3603" y="3748"/>
                </a:lnTo>
                <a:lnTo>
                  <a:pt x="4323" y="3748"/>
                </a:lnTo>
                <a:lnTo>
                  <a:pt x="5044" y="3748"/>
                </a:lnTo>
                <a:lnTo>
                  <a:pt x="5764" y="3748"/>
                </a:lnTo>
                <a:lnTo>
                  <a:pt x="5764" y="3765"/>
                </a:lnTo>
                <a:lnTo>
                  <a:pt x="5044" y="3765"/>
                </a:lnTo>
                <a:lnTo>
                  <a:pt x="4323" y="3765"/>
                </a:lnTo>
                <a:lnTo>
                  <a:pt x="3603" y="3765"/>
                </a:lnTo>
                <a:lnTo>
                  <a:pt x="2882" y="3765"/>
                </a:lnTo>
                <a:lnTo>
                  <a:pt x="2162" y="3765"/>
                </a:lnTo>
                <a:lnTo>
                  <a:pt x="1441" y="3765"/>
                </a:lnTo>
                <a:lnTo>
                  <a:pt x="721" y="3765"/>
                </a:lnTo>
                <a:lnTo>
                  <a:pt x="0" y="3765"/>
                </a:lnTo>
                <a:close/>
                <a:moveTo>
                  <a:pt x="0" y="3732"/>
                </a:moveTo>
                <a:lnTo>
                  <a:pt x="0" y="3715"/>
                </a:lnTo>
                <a:lnTo>
                  <a:pt x="721" y="3715"/>
                </a:lnTo>
                <a:lnTo>
                  <a:pt x="1441" y="3715"/>
                </a:lnTo>
                <a:lnTo>
                  <a:pt x="2162" y="3715"/>
                </a:lnTo>
                <a:lnTo>
                  <a:pt x="2882" y="3715"/>
                </a:lnTo>
                <a:lnTo>
                  <a:pt x="3603" y="3715"/>
                </a:lnTo>
                <a:lnTo>
                  <a:pt x="4323" y="3715"/>
                </a:lnTo>
                <a:lnTo>
                  <a:pt x="5044" y="3715"/>
                </a:lnTo>
                <a:lnTo>
                  <a:pt x="5764" y="3715"/>
                </a:lnTo>
                <a:lnTo>
                  <a:pt x="5764" y="3732"/>
                </a:lnTo>
                <a:lnTo>
                  <a:pt x="5044" y="3732"/>
                </a:lnTo>
                <a:lnTo>
                  <a:pt x="4323" y="3732"/>
                </a:lnTo>
                <a:lnTo>
                  <a:pt x="3603" y="3732"/>
                </a:lnTo>
                <a:lnTo>
                  <a:pt x="2882" y="3732"/>
                </a:lnTo>
                <a:lnTo>
                  <a:pt x="2162" y="3732"/>
                </a:lnTo>
                <a:lnTo>
                  <a:pt x="1441" y="3732"/>
                </a:lnTo>
                <a:lnTo>
                  <a:pt x="721" y="3732"/>
                </a:lnTo>
                <a:lnTo>
                  <a:pt x="0" y="3732"/>
                </a:lnTo>
                <a:close/>
                <a:moveTo>
                  <a:pt x="0" y="3699"/>
                </a:moveTo>
                <a:lnTo>
                  <a:pt x="0" y="3682"/>
                </a:lnTo>
                <a:lnTo>
                  <a:pt x="721" y="3682"/>
                </a:lnTo>
                <a:lnTo>
                  <a:pt x="1441" y="3682"/>
                </a:lnTo>
                <a:lnTo>
                  <a:pt x="2162" y="3682"/>
                </a:lnTo>
                <a:lnTo>
                  <a:pt x="2882" y="3682"/>
                </a:lnTo>
                <a:lnTo>
                  <a:pt x="3603" y="3682"/>
                </a:lnTo>
                <a:lnTo>
                  <a:pt x="4323" y="3682"/>
                </a:lnTo>
                <a:lnTo>
                  <a:pt x="5044" y="3682"/>
                </a:lnTo>
                <a:lnTo>
                  <a:pt x="5764" y="3682"/>
                </a:lnTo>
                <a:lnTo>
                  <a:pt x="5764" y="3699"/>
                </a:lnTo>
                <a:lnTo>
                  <a:pt x="5044" y="3699"/>
                </a:lnTo>
                <a:lnTo>
                  <a:pt x="4323" y="3699"/>
                </a:lnTo>
                <a:lnTo>
                  <a:pt x="3603" y="3699"/>
                </a:lnTo>
                <a:lnTo>
                  <a:pt x="2882" y="3699"/>
                </a:lnTo>
                <a:lnTo>
                  <a:pt x="2162" y="3699"/>
                </a:lnTo>
                <a:lnTo>
                  <a:pt x="1441" y="3699"/>
                </a:lnTo>
                <a:lnTo>
                  <a:pt x="721" y="3699"/>
                </a:lnTo>
                <a:lnTo>
                  <a:pt x="0" y="3699"/>
                </a:lnTo>
                <a:close/>
                <a:moveTo>
                  <a:pt x="0" y="3666"/>
                </a:moveTo>
                <a:lnTo>
                  <a:pt x="0" y="3649"/>
                </a:lnTo>
                <a:lnTo>
                  <a:pt x="721" y="3649"/>
                </a:lnTo>
                <a:lnTo>
                  <a:pt x="1441" y="3649"/>
                </a:lnTo>
                <a:lnTo>
                  <a:pt x="2162" y="3649"/>
                </a:lnTo>
                <a:lnTo>
                  <a:pt x="2882" y="3649"/>
                </a:lnTo>
                <a:lnTo>
                  <a:pt x="3603" y="3649"/>
                </a:lnTo>
                <a:lnTo>
                  <a:pt x="4323" y="3649"/>
                </a:lnTo>
                <a:lnTo>
                  <a:pt x="5044" y="3649"/>
                </a:lnTo>
                <a:lnTo>
                  <a:pt x="5764" y="3649"/>
                </a:lnTo>
                <a:lnTo>
                  <a:pt x="5764" y="3666"/>
                </a:lnTo>
                <a:lnTo>
                  <a:pt x="5044" y="3666"/>
                </a:lnTo>
                <a:lnTo>
                  <a:pt x="4323" y="3666"/>
                </a:lnTo>
                <a:lnTo>
                  <a:pt x="3603" y="3666"/>
                </a:lnTo>
                <a:lnTo>
                  <a:pt x="2882" y="3666"/>
                </a:lnTo>
                <a:lnTo>
                  <a:pt x="2162" y="3666"/>
                </a:lnTo>
                <a:lnTo>
                  <a:pt x="1441" y="3666"/>
                </a:lnTo>
                <a:lnTo>
                  <a:pt x="721" y="3666"/>
                </a:lnTo>
                <a:lnTo>
                  <a:pt x="0" y="3666"/>
                </a:lnTo>
                <a:close/>
                <a:moveTo>
                  <a:pt x="0" y="3633"/>
                </a:moveTo>
                <a:lnTo>
                  <a:pt x="0" y="3616"/>
                </a:lnTo>
                <a:lnTo>
                  <a:pt x="721" y="3616"/>
                </a:lnTo>
                <a:lnTo>
                  <a:pt x="1441" y="3616"/>
                </a:lnTo>
                <a:lnTo>
                  <a:pt x="2162" y="3616"/>
                </a:lnTo>
                <a:lnTo>
                  <a:pt x="2882" y="3616"/>
                </a:lnTo>
                <a:lnTo>
                  <a:pt x="3603" y="3616"/>
                </a:lnTo>
                <a:lnTo>
                  <a:pt x="4323" y="3616"/>
                </a:lnTo>
                <a:lnTo>
                  <a:pt x="5044" y="3616"/>
                </a:lnTo>
                <a:lnTo>
                  <a:pt x="5764" y="3616"/>
                </a:lnTo>
                <a:lnTo>
                  <a:pt x="5764" y="3633"/>
                </a:lnTo>
                <a:lnTo>
                  <a:pt x="5044" y="3633"/>
                </a:lnTo>
                <a:lnTo>
                  <a:pt x="4323" y="3633"/>
                </a:lnTo>
                <a:lnTo>
                  <a:pt x="3603" y="3633"/>
                </a:lnTo>
                <a:lnTo>
                  <a:pt x="2882" y="3633"/>
                </a:lnTo>
                <a:lnTo>
                  <a:pt x="2162" y="3633"/>
                </a:lnTo>
                <a:lnTo>
                  <a:pt x="1441" y="3633"/>
                </a:lnTo>
                <a:lnTo>
                  <a:pt x="721" y="3633"/>
                </a:lnTo>
                <a:lnTo>
                  <a:pt x="0" y="3633"/>
                </a:lnTo>
                <a:close/>
                <a:moveTo>
                  <a:pt x="0" y="3599"/>
                </a:moveTo>
                <a:lnTo>
                  <a:pt x="0" y="3583"/>
                </a:lnTo>
                <a:lnTo>
                  <a:pt x="721" y="3583"/>
                </a:lnTo>
                <a:lnTo>
                  <a:pt x="1441" y="3583"/>
                </a:lnTo>
                <a:lnTo>
                  <a:pt x="2162" y="3583"/>
                </a:lnTo>
                <a:lnTo>
                  <a:pt x="2882" y="3583"/>
                </a:lnTo>
                <a:lnTo>
                  <a:pt x="3603" y="3583"/>
                </a:lnTo>
                <a:lnTo>
                  <a:pt x="4323" y="3583"/>
                </a:lnTo>
                <a:lnTo>
                  <a:pt x="5044" y="3583"/>
                </a:lnTo>
                <a:lnTo>
                  <a:pt x="5764" y="3583"/>
                </a:lnTo>
                <a:lnTo>
                  <a:pt x="5764" y="3599"/>
                </a:lnTo>
                <a:lnTo>
                  <a:pt x="5044" y="3599"/>
                </a:lnTo>
                <a:lnTo>
                  <a:pt x="4323" y="3599"/>
                </a:lnTo>
                <a:lnTo>
                  <a:pt x="3603" y="3599"/>
                </a:lnTo>
                <a:lnTo>
                  <a:pt x="2882" y="3599"/>
                </a:lnTo>
                <a:lnTo>
                  <a:pt x="2162" y="3599"/>
                </a:lnTo>
                <a:lnTo>
                  <a:pt x="1441" y="3599"/>
                </a:lnTo>
                <a:lnTo>
                  <a:pt x="721" y="3599"/>
                </a:lnTo>
                <a:lnTo>
                  <a:pt x="0" y="3599"/>
                </a:lnTo>
                <a:close/>
                <a:moveTo>
                  <a:pt x="0" y="3566"/>
                </a:moveTo>
                <a:lnTo>
                  <a:pt x="0" y="3550"/>
                </a:lnTo>
                <a:lnTo>
                  <a:pt x="721" y="3550"/>
                </a:lnTo>
                <a:lnTo>
                  <a:pt x="1441" y="3550"/>
                </a:lnTo>
                <a:lnTo>
                  <a:pt x="2162" y="3550"/>
                </a:lnTo>
                <a:lnTo>
                  <a:pt x="2882" y="3550"/>
                </a:lnTo>
                <a:lnTo>
                  <a:pt x="3603" y="3550"/>
                </a:lnTo>
                <a:lnTo>
                  <a:pt x="4323" y="3550"/>
                </a:lnTo>
                <a:lnTo>
                  <a:pt x="5044" y="3550"/>
                </a:lnTo>
                <a:lnTo>
                  <a:pt x="5764" y="3550"/>
                </a:lnTo>
                <a:lnTo>
                  <a:pt x="5764" y="3566"/>
                </a:lnTo>
                <a:lnTo>
                  <a:pt x="5044" y="3566"/>
                </a:lnTo>
                <a:lnTo>
                  <a:pt x="4323" y="3566"/>
                </a:lnTo>
                <a:lnTo>
                  <a:pt x="3603" y="3566"/>
                </a:lnTo>
                <a:lnTo>
                  <a:pt x="2882" y="3566"/>
                </a:lnTo>
                <a:lnTo>
                  <a:pt x="2162" y="3566"/>
                </a:lnTo>
                <a:lnTo>
                  <a:pt x="1441" y="3566"/>
                </a:lnTo>
                <a:lnTo>
                  <a:pt x="721" y="3566"/>
                </a:lnTo>
                <a:lnTo>
                  <a:pt x="0" y="3566"/>
                </a:lnTo>
                <a:close/>
                <a:moveTo>
                  <a:pt x="0" y="3534"/>
                </a:moveTo>
                <a:lnTo>
                  <a:pt x="0" y="3517"/>
                </a:lnTo>
                <a:lnTo>
                  <a:pt x="721" y="3517"/>
                </a:lnTo>
                <a:lnTo>
                  <a:pt x="1441" y="3517"/>
                </a:lnTo>
                <a:lnTo>
                  <a:pt x="2162" y="3517"/>
                </a:lnTo>
                <a:lnTo>
                  <a:pt x="2882" y="3517"/>
                </a:lnTo>
                <a:lnTo>
                  <a:pt x="3603" y="3517"/>
                </a:lnTo>
                <a:lnTo>
                  <a:pt x="4323" y="3517"/>
                </a:lnTo>
                <a:lnTo>
                  <a:pt x="5044" y="3517"/>
                </a:lnTo>
                <a:lnTo>
                  <a:pt x="5764" y="3517"/>
                </a:lnTo>
                <a:lnTo>
                  <a:pt x="5764" y="3534"/>
                </a:lnTo>
                <a:lnTo>
                  <a:pt x="5044" y="3534"/>
                </a:lnTo>
                <a:lnTo>
                  <a:pt x="4323" y="3534"/>
                </a:lnTo>
                <a:lnTo>
                  <a:pt x="3603" y="3534"/>
                </a:lnTo>
                <a:lnTo>
                  <a:pt x="2882" y="3534"/>
                </a:lnTo>
                <a:lnTo>
                  <a:pt x="2162" y="3534"/>
                </a:lnTo>
                <a:lnTo>
                  <a:pt x="1441" y="3534"/>
                </a:lnTo>
                <a:lnTo>
                  <a:pt x="721" y="3534"/>
                </a:lnTo>
                <a:lnTo>
                  <a:pt x="0" y="3534"/>
                </a:lnTo>
                <a:close/>
                <a:moveTo>
                  <a:pt x="0" y="3501"/>
                </a:moveTo>
                <a:lnTo>
                  <a:pt x="0" y="3484"/>
                </a:lnTo>
                <a:lnTo>
                  <a:pt x="721" y="3484"/>
                </a:lnTo>
                <a:lnTo>
                  <a:pt x="1441" y="3484"/>
                </a:lnTo>
                <a:lnTo>
                  <a:pt x="2162" y="3484"/>
                </a:lnTo>
                <a:lnTo>
                  <a:pt x="2882" y="3484"/>
                </a:lnTo>
                <a:lnTo>
                  <a:pt x="3603" y="3484"/>
                </a:lnTo>
                <a:lnTo>
                  <a:pt x="4323" y="3484"/>
                </a:lnTo>
                <a:lnTo>
                  <a:pt x="5044" y="3484"/>
                </a:lnTo>
                <a:lnTo>
                  <a:pt x="5764" y="3484"/>
                </a:lnTo>
                <a:lnTo>
                  <a:pt x="5764" y="3501"/>
                </a:lnTo>
                <a:lnTo>
                  <a:pt x="5044" y="3501"/>
                </a:lnTo>
                <a:lnTo>
                  <a:pt x="4323" y="3501"/>
                </a:lnTo>
                <a:lnTo>
                  <a:pt x="3603" y="3501"/>
                </a:lnTo>
                <a:lnTo>
                  <a:pt x="2882" y="3501"/>
                </a:lnTo>
                <a:lnTo>
                  <a:pt x="2162" y="3501"/>
                </a:lnTo>
                <a:lnTo>
                  <a:pt x="1441" y="3501"/>
                </a:lnTo>
                <a:lnTo>
                  <a:pt x="721" y="3501"/>
                </a:lnTo>
                <a:lnTo>
                  <a:pt x="0" y="3501"/>
                </a:lnTo>
                <a:close/>
                <a:moveTo>
                  <a:pt x="0" y="3468"/>
                </a:moveTo>
                <a:lnTo>
                  <a:pt x="0" y="3451"/>
                </a:lnTo>
                <a:lnTo>
                  <a:pt x="721" y="3451"/>
                </a:lnTo>
                <a:lnTo>
                  <a:pt x="1441" y="3451"/>
                </a:lnTo>
                <a:lnTo>
                  <a:pt x="2162" y="3451"/>
                </a:lnTo>
                <a:lnTo>
                  <a:pt x="2882" y="3451"/>
                </a:lnTo>
                <a:lnTo>
                  <a:pt x="3603" y="3451"/>
                </a:lnTo>
                <a:lnTo>
                  <a:pt x="4323" y="3451"/>
                </a:lnTo>
                <a:lnTo>
                  <a:pt x="5044" y="3451"/>
                </a:lnTo>
                <a:lnTo>
                  <a:pt x="5764" y="3451"/>
                </a:lnTo>
                <a:lnTo>
                  <a:pt x="5764" y="3468"/>
                </a:lnTo>
                <a:lnTo>
                  <a:pt x="5044" y="3468"/>
                </a:lnTo>
                <a:lnTo>
                  <a:pt x="4323" y="3468"/>
                </a:lnTo>
                <a:lnTo>
                  <a:pt x="3603" y="3468"/>
                </a:lnTo>
                <a:lnTo>
                  <a:pt x="2882" y="3468"/>
                </a:lnTo>
                <a:lnTo>
                  <a:pt x="2162" y="3468"/>
                </a:lnTo>
                <a:lnTo>
                  <a:pt x="1441" y="3468"/>
                </a:lnTo>
                <a:lnTo>
                  <a:pt x="721" y="3468"/>
                </a:lnTo>
                <a:lnTo>
                  <a:pt x="0" y="3468"/>
                </a:lnTo>
                <a:close/>
                <a:moveTo>
                  <a:pt x="0" y="3435"/>
                </a:moveTo>
                <a:lnTo>
                  <a:pt x="0" y="3418"/>
                </a:lnTo>
                <a:lnTo>
                  <a:pt x="721" y="3418"/>
                </a:lnTo>
                <a:lnTo>
                  <a:pt x="1441" y="3418"/>
                </a:lnTo>
                <a:lnTo>
                  <a:pt x="2162" y="3418"/>
                </a:lnTo>
                <a:lnTo>
                  <a:pt x="2882" y="3418"/>
                </a:lnTo>
                <a:lnTo>
                  <a:pt x="3603" y="3418"/>
                </a:lnTo>
                <a:lnTo>
                  <a:pt x="4323" y="3418"/>
                </a:lnTo>
                <a:lnTo>
                  <a:pt x="5044" y="3418"/>
                </a:lnTo>
                <a:lnTo>
                  <a:pt x="5764" y="3418"/>
                </a:lnTo>
                <a:lnTo>
                  <a:pt x="5764" y="3435"/>
                </a:lnTo>
                <a:lnTo>
                  <a:pt x="5044" y="3435"/>
                </a:lnTo>
                <a:lnTo>
                  <a:pt x="4323" y="3435"/>
                </a:lnTo>
                <a:lnTo>
                  <a:pt x="3603" y="3435"/>
                </a:lnTo>
                <a:lnTo>
                  <a:pt x="2882" y="3435"/>
                </a:lnTo>
                <a:lnTo>
                  <a:pt x="2162" y="3435"/>
                </a:lnTo>
                <a:lnTo>
                  <a:pt x="1441" y="3435"/>
                </a:lnTo>
                <a:lnTo>
                  <a:pt x="721" y="3435"/>
                </a:lnTo>
                <a:lnTo>
                  <a:pt x="0" y="3435"/>
                </a:lnTo>
                <a:close/>
                <a:moveTo>
                  <a:pt x="0" y="3402"/>
                </a:moveTo>
                <a:lnTo>
                  <a:pt x="0" y="3385"/>
                </a:lnTo>
                <a:lnTo>
                  <a:pt x="721" y="3385"/>
                </a:lnTo>
                <a:lnTo>
                  <a:pt x="1441" y="3385"/>
                </a:lnTo>
                <a:lnTo>
                  <a:pt x="2162" y="3385"/>
                </a:lnTo>
                <a:lnTo>
                  <a:pt x="2882" y="3385"/>
                </a:lnTo>
                <a:lnTo>
                  <a:pt x="3603" y="3385"/>
                </a:lnTo>
                <a:lnTo>
                  <a:pt x="4323" y="3385"/>
                </a:lnTo>
                <a:lnTo>
                  <a:pt x="5044" y="3385"/>
                </a:lnTo>
                <a:lnTo>
                  <a:pt x="5764" y="3385"/>
                </a:lnTo>
                <a:lnTo>
                  <a:pt x="5764" y="3402"/>
                </a:lnTo>
                <a:lnTo>
                  <a:pt x="5044" y="3402"/>
                </a:lnTo>
                <a:lnTo>
                  <a:pt x="4323" y="3402"/>
                </a:lnTo>
                <a:lnTo>
                  <a:pt x="3603" y="3402"/>
                </a:lnTo>
                <a:lnTo>
                  <a:pt x="2882" y="3402"/>
                </a:lnTo>
                <a:lnTo>
                  <a:pt x="2162" y="3402"/>
                </a:lnTo>
                <a:lnTo>
                  <a:pt x="1441" y="3402"/>
                </a:lnTo>
                <a:lnTo>
                  <a:pt x="721" y="3402"/>
                </a:lnTo>
                <a:lnTo>
                  <a:pt x="0" y="3402"/>
                </a:lnTo>
                <a:close/>
                <a:moveTo>
                  <a:pt x="0" y="3369"/>
                </a:moveTo>
                <a:lnTo>
                  <a:pt x="0" y="3353"/>
                </a:lnTo>
                <a:lnTo>
                  <a:pt x="721" y="3353"/>
                </a:lnTo>
                <a:lnTo>
                  <a:pt x="1441" y="3353"/>
                </a:lnTo>
                <a:lnTo>
                  <a:pt x="2162" y="3353"/>
                </a:lnTo>
                <a:lnTo>
                  <a:pt x="2882" y="3353"/>
                </a:lnTo>
                <a:lnTo>
                  <a:pt x="3603" y="3353"/>
                </a:lnTo>
                <a:lnTo>
                  <a:pt x="4323" y="3353"/>
                </a:lnTo>
                <a:lnTo>
                  <a:pt x="5044" y="3353"/>
                </a:lnTo>
                <a:lnTo>
                  <a:pt x="5764" y="3353"/>
                </a:lnTo>
                <a:lnTo>
                  <a:pt x="5764" y="3369"/>
                </a:lnTo>
                <a:lnTo>
                  <a:pt x="5044" y="3369"/>
                </a:lnTo>
                <a:lnTo>
                  <a:pt x="4323" y="3369"/>
                </a:lnTo>
                <a:lnTo>
                  <a:pt x="3603" y="3369"/>
                </a:lnTo>
                <a:lnTo>
                  <a:pt x="2882" y="3369"/>
                </a:lnTo>
                <a:lnTo>
                  <a:pt x="2162" y="3369"/>
                </a:lnTo>
                <a:lnTo>
                  <a:pt x="1441" y="3369"/>
                </a:lnTo>
                <a:lnTo>
                  <a:pt x="721" y="3369"/>
                </a:lnTo>
                <a:lnTo>
                  <a:pt x="0" y="3369"/>
                </a:lnTo>
                <a:close/>
                <a:moveTo>
                  <a:pt x="0" y="3337"/>
                </a:moveTo>
                <a:lnTo>
                  <a:pt x="0" y="3320"/>
                </a:lnTo>
                <a:lnTo>
                  <a:pt x="721" y="3320"/>
                </a:lnTo>
                <a:lnTo>
                  <a:pt x="1441" y="3320"/>
                </a:lnTo>
                <a:lnTo>
                  <a:pt x="2162" y="3320"/>
                </a:lnTo>
                <a:lnTo>
                  <a:pt x="2882" y="3320"/>
                </a:lnTo>
                <a:lnTo>
                  <a:pt x="3603" y="3320"/>
                </a:lnTo>
                <a:lnTo>
                  <a:pt x="4323" y="3320"/>
                </a:lnTo>
                <a:lnTo>
                  <a:pt x="5044" y="3320"/>
                </a:lnTo>
                <a:lnTo>
                  <a:pt x="5764" y="3320"/>
                </a:lnTo>
                <a:lnTo>
                  <a:pt x="5764" y="3337"/>
                </a:lnTo>
                <a:lnTo>
                  <a:pt x="5044" y="3337"/>
                </a:lnTo>
                <a:lnTo>
                  <a:pt x="4323" y="3337"/>
                </a:lnTo>
                <a:lnTo>
                  <a:pt x="3603" y="3337"/>
                </a:lnTo>
                <a:lnTo>
                  <a:pt x="2882" y="3337"/>
                </a:lnTo>
                <a:lnTo>
                  <a:pt x="2162" y="3337"/>
                </a:lnTo>
                <a:lnTo>
                  <a:pt x="1441" y="3337"/>
                </a:lnTo>
                <a:lnTo>
                  <a:pt x="721" y="3337"/>
                </a:lnTo>
                <a:lnTo>
                  <a:pt x="0" y="3337"/>
                </a:lnTo>
                <a:close/>
                <a:moveTo>
                  <a:pt x="0" y="3304"/>
                </a:moveTo>
                <a:lnTo>
                  <a:pt x="0" y="3287"/>
                </a:lnTo>
                <a:lnTo>
                  <a:pt x="721" y="3287"/>
                </a:lnTo>
                <a:lnTo>
                  <a:pt x="1441" y="3287"/>
                </a:lnTo>
                <a:lnTo>
                  <a:pt x="2162" y="3287"/>
                </a:lnTo>
                <a:lnTo>
                  <a:pt x="2882" y="3287"/>
                </a:lnTo>
                <a:lnTo>
                  <a:pt x="3603" y="3287"/>
                </a:lnTo>
                <a:lnTo>
                  <a:pt x="4323" y="3287"/>
                </a:lnTo>
                <a:lnTo>
                  <a:pt x="5044" y="3287"/>
                </a:lnTo>
                <a:lnTo>
                  <a:pt x="5764" y="3287"/>
                </a:lnTo>
                <a:lnTo>
                  <a:pt x="5764" y="3304"/>
                </a:lnTo>
                <a:lnTo>
                  <a:pt x="5044" y="3304"/>
                </a:lnTo>
                <a:lnTo>
                  <a:pt x="4323" y="3304"/>
                </a:lnTo>
                <a:lnTo>
                  <a:pt x="3603" y="3304"/>
                </a:lnTo>
                <a:lnTo>
                  <a:pt x="2882" y="3304"/>
                </a:lnTo>
                <a:lnTo>
                  <a:pt x="2162" y="3304"/>
                </a:lnTo>
                <a:lnTo>
                  <a:pt x="1441" y="3304"/>
                </a:lnTo>
                <a:lnTo>
                  <a:pt x="721" y="3304"/>
                </a:lnTo>
                <a:lnTo>
                  <a:pt x="0" y="3304"/>
                </a:lnTo>
                <a:close/>
                <a:moveTo>
                  <a:pt x="0" y="3271"/>
                </a:moveTo>
                <a:lnTo>
                  <a:pt x="0" y="3254"/>
                </a:lnTo>
                <a:lnTo>
                  <a:pt x="721" y="3254"/>
                </a:lnTo>
                <a:lnTo>
                  <a:pt x="1441" y="3254"/>
                </a:lnTo>
                <a:lnTo>
                  <a:pt x="2162" y="3254"/>
                </a:lnTo>
                <a:lnTo>
                  <a:pt x="2882" y="3254"/>
                </a:lnTo>
                <a:lnTo>
                  <a:pt x="3603" y="3254"/>
                </a:lnTo>
                <a:lnTo>
                  <a:pt x="4323" y="3254"/>
                </a:lnTo>
                <a:lnTo>
                  <a:pt x="5044" y="3254"/>
                </a:lnTo>
                <a:lnTo>
                  <a:pt x="5764" y="3254"/>
                </a:lnTo>
                <a:lnTo>
                  <a:pt x="5764" y="3271"/>
                </a:lnTo>
                <a:lnTo>
                  <a:pt x="5044" y="3271"/>
                </a:lnTo>
                <a:lnTo>
                  <a:pt x="4323" y="3271"/>
                </a:lnTo>
                <a:lnTo>
                  <a:pt x="3603" y="3271"/>
                </a:lnTo>
                <a:lnTo>
                  <a:pt x="2882" y="3271"/>
                </a:lnTo>
                <a:lnTo>
                  <a:pt x="2162" y="3271"/>
                </a:lnTo>
                <a:lnTo>
                  <a:pt x="1441" y="3271"/>
                </a:lnTo>
                <a:lnTo>
                  <a:pt x="721" y="3271"/>
                </a:lnTo>
                <a:lnTo>
                  <a:pt x="0" y="3271"/>
                </a:lnTo>
                <a:close/>
                <a:moveTo>
                  <a:pt x="0" y="3238"/>
                </a:moveTo>
                <a:lnTo>
                  <a:pt x="0" y="3221"/>
                </a:lnTo>
                <a:lnTo>
                  <a:pt x="721" y="3221"/>
                </a:lnTo>
                <a:lnTo>
                  <a:pt x="1441" y="3221"/>
                </a:lnTo>
                <a:lnTo>
                  <a:pt x="2162" y="3221"/>
                </a:lnTo>
                <a:lnTo>
                  <a:pt x="2882" y="3221"/>
                </a:lnTo>
                <a:lnTo>
                  <a:pt x="3603" y="3221"/>
                </a:lnTo>
                <a:lnTo>
                  <a:pt x="4323" y="3221"/>
                </a:lnTo>
                <a:lnTo>
                  <a:pt x="5044" y="3221"/>
                </a:lnTo>
                <a:lnTo>
                  <a:pt x="5764" y="3221"/>
                </a:lnTo>
                <a:lnTo>
                  <a:pt x="5764" y="3238"/>
                </a:lnTo>
                <a:lnTo>
                  <a:pt x="5044" y="3238"/>
                </a:lnTo>
                <a:lnTo>
                  <a:pt x="4323" y="3238"/>
                </a:lnTo>
                <a:lnTo>
                  <a:pt x="3603" y="3238"/>
                </a:lnTo>
                <a:lnTo>
                  <a:pt x="2882" y="3238"/>
                </a:lnTo>
                <a:lnTo>
                  <a:pt x="2162" y="3238"/>
                </a:lnTo>
                <a:lnTo>
                  <a:pt x="1441" y="3238"/>
                </a:lnTo>
                <a:lnTo>
                  <a:pt x="721" y="3238"/>
                </a:lnTo>
                <a:lnTo>
                  <a:pt x="0" y="3238"/>
                </a:lnTo>
                <a:close/>
                <a:moveTo>
                  <a:pt x="0" y="3205"/>
                </a:moveTo>
                <a:lnTo>
                  <a:pt x="0" y="3188"/>
                </a:lnTo>
                <a:lnTo>
                  <a:pt x="721" y="3188"/>
                </a:lnTo>
                <a:lnTo>
                  <a:pt x="1441" y="3188"/>
                </a:lnTo>
                <a:lnTo>
                  <a:pt x="2162" y="3188"/>
                </a:lnTo>
                <a:lnTo>
                  <a:pt x="2882" y="3188"/>
                </a:lnTo>
                <a:lnTo>
                  <a:pt x="3603" y="3188"/>
                </a:lnTo>
                <a:lnTo>
                  <a:pt x="4323" y="3188"/>
                </a:lnTo>
                <a:lnTo>
                  <a:pt x="5044" y="3188"/>
                </a:lnTo>
                <a:lnTo>
                  <a:pt x="5764" y="3188"/>
                </a:lnTo>
                <a:lnTo>
                  <a:pt x="5764" y="3205"/>
                </a:lnTo>
                <a:lnTo>
                  <a:pt x="5044" y="3205"/>
                </a:lnTo>
                <a:lnTo>
                  <a:pt x="4323" y="3205"/>
                </a:lnTo>
                <a:lnTo>
                  <a:pt x="3603" y="3205"/>
                </a:lnTo>
                <a:lnTo>
                  <a:pt x="2882" y="3205"/>
                </a:lnTo>
                <a:lnTo>
                  <a:pt x="2162" y="3205"/>
                </a:lnTo>
                <a:lnTo>
                  <a:pt x="1441" y="3205"/>
                </a:lnTo>
                <a:lnTo>
                  <a:pt x="721" y="3205"/>
                </a:lnTo>
                <a:lnTo>
                  <a:pt x="0" y="3205"/>
                </a:lnTo>
                <a:close/>
                <a:moveTo>
                  <a:pt x="0" y="3172"/>
                </a:moveTo>
                <a:lnTo>
                  <a:pt x="0" y="3155"/>
                </a:lnTo>
                <a:lnTo>
                  <a:pt x="721" y="3155"/>
                </a:lnTo>
                <a:lnTo>
                  <a:pt x="1441" y="3155"/>
                </a:lnTo>
                <a:lnTo>
                  <a:pt x="2162" y="3155"/>
                </a:lnTo>
                <a:lnTo>
                  <a:pt x="2882" y="3155"/>
                </a:lnTo>
                <a:lnTo>
                  <a:pt x="3603" y="3155"/>
                </a:lnTo>
                <a:lnTo>
                  <a:pt x="4323" y="3155"/>
                </a:lnTo>
                <a:lnTo>
                  <a:pt x="5044" y="3155"/>
                </a:lnTo>
                <a:lnTo>
                  <a:pt x="5764" y="3155"/>
                </a:lnTo>
                <a:lnTo>
                  <a:pt x="5764" y="3172"/>
                </a:lnTo>
                <a:lnTo>
                  <a:pt x="5044" y="3172"/>
                </a:lnTo>
                <a:lnTo>
                  <a:pt x="4323" y="3172"/>
                </a:lnTo>
                <a:lnTo>
                  <a:pt x="3603" y="3172"/>
                </a:lnTo>
                <a:lnTo>
                  <a:pt x="2882" y="3172"/>
                </a:lnTo>
                <a:lnTo>
                  <a:pt x="2162" y="3172"/>
                </a:lnTo>
                <a:lnTo>
                  <a:pt x="1441" y="3172"/>
                </a:lnTo>
                <a:lnTo>
                  <a:pt x="721" y="3172"/>
                </a:lnTo>
                <a:lnTo>
                  <a:pt x="0" y="3172"/>
                </a:lnTo>
                <a:close/>
                <a:moveTo>
                  <a:pt x="0" y="3139"/>
                </a:moveTo>
                <a:lnTo>
                  <a:pt x="0" y="3123"/>
                </a:lnTo>
                <a:lnTo>
                  <a:pt x="721" y="3123"/>
                </a:lnTo>
                <a:lnTo>
                  <a:pt x="1441" y="3123"/>
                </a:lnTo>
                <a:lnTo>
                  <a:pt x="2162" y="3123"/>
                </a:lnTo>
                <a:lnTo>
                  <a:pt x="2882" y="3123"/>
                </a:lnTo>
                <a:lnTo>
                  <a:pt x="3603" y="3123"/>
                </a:lnTo>
                <a:lnTo>
                  <a:pt x="4323" y="3123"/>
                </a:lnTo>
                <a:lnTo>
                  <a:pt x="5044" y="3123"/>
                </a:lnTo>
                <a:lnTo>
                  <a:pt x="5764" y="3123"/>
                </a:lnTo>
                <a:lnTo>
                  <a:pt x="5764" y="3139"/>
                </a:lnTo>
                <a:lnTo>
                  <a:pt x="5044" y="3139"/>
                </a:lnTo>
                <a:lnTo>
                  <a:pt x="4323" y="3139"/>
                </a:lnTo>
                <a:lnTo>
                  <a:pt x="3603" y="3139"/>
                </a:lnTo>
                <a:lnTo>
                  <a:pt x="2882" y="3139"/>
                </a:lnTo>
                <a:lnTo>
                  <a:pt x="2162" y="3139"/>
                </a:lnTo>
                <a:lnTo>
                  <a:pt x="1441" y="3139"/>
                </a:lnTo>
                <a:lnTo>
                  <a:pt x="721" y="3139"/>
                </a:lnTo>
                <a:lnTo>
                  <a:pt x="0" y="3139"/>
                </a:lnTo>
                <a:close/>
                <a:moveTo>
                  <a:pt x="0" y="3107"/>
                </a:moveTo>
                <a:lnTo>
                  <a:pt x="0" y="3090"/>
                </a:lnTo>
                <a:lnTo>
                  <a:pt x="721" y="3090"/>
                </a:lnTo>
                <a:lnTo>
                  <a:pt x="1441" y="3090"/>
                </a:lnTo>
                <a:lnTo>
                  <a:pt x="2162" y="3090"/>
                </a:lnTo>
                <a:lnTo>
                  <a:pt x="2882" y="3090"/>
                </a:lnTo>
                <a:lnTo>
                  <a:pt x="3603" y="3090"/>
                </a:lnTo>
                <a:lnTo>
                  <a:pt x="4323" y="3090"/>
                </a:lnTo>
                <a:lnTo>
                  <a:pt x="5044" y="3090"/>
                </a:lnTo>
                <a:lnTo>
                  <a:pt x="5764" y="3090"/>
                </a:lnTo>
                <a:lnTo>
                  <a:pt x="5764" y="3107"/>
                </a:lnTo>
                <a:lnTo>
                  <a:pt x="5044" y="3107"/>
                </a:lnTo>
                <a:lnTo>
                  <a:pt x="4323" y="3107"/>
                </a:lnTo>
                <a:lnTo>
                  <a:pt x="3603" y="3107"/>
                </a:lnTo>
                <a:lnTo>
                  <a:pt x="2882" y="3107"/>
                </a:lnTo>
                <a:lnTo>
                  <a:pt x="2162" y="3107"/>
                </a:lnTo>
                <a:lnTo>
                  <a:pt x="1441" y="3107"/>
                </a:lnTo>
                <a:lnTo>
                  <a:pt x="721" y="3107"/>
                </a:lnTo>
                <a:lnTo>
                  <a:pt x="0" y="3107"/>
                </a:lnTo>
                <a:close/>
                <a:moveTo>
                  <a:pt x="0" y="3074"/>
                </a:moveTo>
                <a:lnTo>
                  <a:pt x="0" y="3057"/>
                </a:lnTo>
                <a:lnTo>
                  <a:pt x="721" y="3057"/>
                </a:lnTo>
                <a:lnTo>
                  <a:pt x="1441" y="3057"/>
                </a:lnTo>
                <a:lnTo>
                  <a:pt x="2162" y="3057"/>
                </a:lnTo>
                <a:lnTo>
                  <a:pt x="2882" y="3057"/>
                </a:lnTo>
                <a:lnTo>
                  <a:pt x="3603" y="3057"/>
                </a:lnTo>
                <a:lnTo>
                  <a:pt x="4323" y="3057"/>
                </a:lnTo>
                <a:lnTo>
                  <a:pt x="5044" y="3057"/>
                </a:lnTo>
                <a:lnTo>
                  <a:pt x="5764" y="3057"/>
                </a:lnTo>
                <a:lnTo>
                  <a:pt x="5764" y="3074"/>
                </a:lnTo>
                <a:lnTo>
                  <a:pt x="5044" y="3074"/>
                </a:lnTo>
                <a:lnTo>
                  <a:pt x="4323" y="3074"/>
                </a:lnTo>
                <a:lnTo>
                  <a:pt x="3603" y="3074"/>
                </a:lnTo>
                <a:lnTo>
                  <a:pt x="2882" y="3074"/>
                </a:lnTo>
                <a:lnTo>
                  <a:pt x="2162" y="3074"/>
                </a:lnTo>
                <a:lnTo>
                  <a:pt x="1441" y="3074"/>
                </a:lnTo>
                <a:lnTo>
                  <a:pt x="721" y="3074"/>
                </a:lnTo>
                <a:lnTo>
                  <a:pt x="0" y="3074"/>
                </a:lnTo>
                <a:close/>
                <a:moveTo>
                  <a:pt x="0" y="3041"/>
                </a:moveTo>
                <a:lnTo>
                  <a:pt x="0" y="3024"/>
                </a:lnTo>
                <a:lnTo>
                  <a:pt x="721" y="3024"/>
                </a:lnTo>
                <a:lnTo>
                  <a:pt x="1441" y="3024"/>
                </a:lnTo>
                <a:lnTo>
                  <a:pt x="2162" y="3024"/>
                </a:lnTo>
                <a:lnTo>
                  <a:pt x="2882" y="3024"/>
                </a:lnTo>
                <a:lnTo>
                  <a:pt x="3603" y="3024"/>
                </a:lnTo>
                <a:lnTo>
                  <a:pt x="4323" y="3024"/>
                </a:lnTo>
                <a:lnTo>
                  <a:pt x="5044" y="3024"/>
                </a:lnTo>
                <a:lnTo>
                  <a:pt x="5764" y="3024"/>
                </a:lnTo>
                <a:lnTo>
                  <a:pt x="5764" y="3041"/>
                </a:lnTo>
                <a:lnTo>
                  <a:pt x="5044" y="3041"/>
                </a:lnTo>
                <a:lnTo>
                  <a:pt x="4323" y="3041"/>
                </a:lnTo>
                <a:lnTo>
                  <a:pt x="3603" y="3041"/>
                </a:lnTo>
                <a:lnTo>
                  <a:pt x="2882" y="3041"/>
                </a:lnTo>
                <a:lnTo>
                  <a:pt x="2162" y="3041"/>
                </a:lnTo>
                <a:lnTo>
                  <a:pt x="1441" y="3041"/>
                </a:lnTo>
                <a:lnTo>
                  <a:pt x="721" y="3041"/>
                </a:lnTo>
                <a:lnTo>
                  <a:pt x="0" y="3041"/>
                </a:lnTo>
                <a:close/>
                <a:moveTo>
                  <a:pt x="0" y="3008"/>
                </a:moveTo>
                <a:lnTo>
                  <a:pt x="0" y="2991"/>
                </a:lnTo>
                <a:lnTo>
                  <a:pt x="721" y="2991"/>
                </a:lnTo>
                <a:lnTo>
                  <a:pt x="1441" y="2991"/>
                </a:lnTo>
                <a:lnTo>
                  <a:pt x="2162" y="2991"/>
                </a:lnTo>
                <a:lnTo>
                  <a:pt x="2882" y="2991"/>
                </a:lnTo>
                <a:lnTo>
                  <a:pt x="3603" y="2991"/>
                </a:lnTo>
                <a:lnTo>
                  <a:pt x="4323" y="2991"/>
                </a:lnTo>
                <a:lnTo>
                  <a:pt x="5044" y="2991"/>
                </a:lnTo>
                <a:lnTo>
                  <a:pt x="5764" y="2991"/>
                </a:lnTo>
                <a:lnTo>
                  <a:pt x="5764" y="3008"/>
                </a:lnTo>
                <a:lnTo>
                  <a:pt x="5044" y="3008"/>
                </a:lnTo>
                <a:lnTo>
                  <a:pt x="4323" y="3008"/>
                </a:lnTo>
                <a:lnTo>
                  <a:pt x="3603" y="3008"/>
                </a:lnTo>
                <a:lnTo>
                  <a:pt x="2882" y="3008"/>
                </a:lnTo>
                <a:lnTo>
                  <a:pt x="2162" y="3008"/>
                </a:lnTo>
                <a:lnTo>
                  <a:pt x="1441" y="3008"/>
                </a:lnTo>
                <a:lnTo>
                  <a:pt x="721" y="3008"/>
                </a:lnTo>
                <a:lnTo>
                  <a:pt x="0" y="3008"/>
                </a:lnTo>
                <a:close/>
                <a:moveTo>
                  <a:pt x="0" y="2975"/>
                </a:moveTo>
                <a:lnTo>
                  <a:pt x="0" y="2958"/>
                </a:lnTo>
                <a:lnTo>
                  <a:pt x="721" y="2958"/>
                </a:lnTo>
                <a:lnTo>
                  <a:pt x="1441" y="2958"/>
                </a:lnTo>
                <a:lnTo>
                  <a:pt x="2162" y="2958"/>
                </a:lnTo>
                <a:lnTo>
                  <a:pt x="2882" y="2958"/>
                </a:lnTo>
                <a:lnTo>
                  <a:pt x="3603" y="2958"/>
                </a:lnTo>
                <a:lnTo>
                  <a:pt x="4323" y="2958"/>
                </a:lnTo>
                <a:lnTo>
                  <a:pt x="5044" y="2958"/>
                </a:lnTo>
                <a:lnTo>
                  <a:pt x="5764" y="2958"/>
                </a:lnTo>
                <a:lnTo>
                  <a:pt x="5764" y="2975"/>
                </a:lnTo>
                <a:lnTo>
                  <a:pt x="5044" y="2975"/>
                </a:lnTo>
                <a:lnTo>
                  <a:pt x="4323" y="2975"/>
                </a:lnTo>
                <a:lnTo>
                  <a:pt x="3603" y="2975"/>
                </a:lnTo>
                <a:lnTo>
                  <a:pt x="2882" y="2975"/>
                </a:lnTo>
                <a:lnTo>
                  <a:pt x="2162" y="2975"/>
                </a:lnTo>
                <a:lnTo>
                  <a:pt x="1441" y="2975"/>
                </a:lnTo>
                <a:lnTo>
                  <a:pt x="721" y="2975"/>
                </a:lnTo>
                <a:lnTo>
                  <a:pt x="0" y="2975"/>
                </a:lnTo>
                <a:close/>
                <a:moveTo>
                  <a:pt x="0" y="2942"/>
                </a:moveTo>
                <a:lnTo>
                  <a:pt x="0" y="2926"/>
                </a:lnTo>
                <a:lnTo>
                  <a:pt x="721" y="2926"/>
                </a:lnTo>
                <a:lnTo>
                  <a:pt x="1441" y="2926"/>
                </a:lnTo>
                <a:lnTo>
                  <a:pt x="2162" y="2926"/>
                </a:lnTo>
                <a:lnTo>
                  <a:pt x="2882" y="2926"/>
                </a:lnTo>
                <a:lnTo>
                  <a:pt x="3603" y="2926"/>
                </a:lnTo>
                <a:lnTo>
                  <a:pt x="4323" y="2926"/>
                </a:lnTo>
                <a:lnTo>
                  <a:pt x="5044" y="2926"/>
                </a:lnTo>
                <a:lnTo>
                  <a:pt x="5764" y="2926"/>
                </a:lnTo>
                <a:lnTo>
                  <a:pt x="5764" y="2942"/>
                </a:lnTo>
                <a:lnTo>
                  <a:pt x="5044" y="2942"/>
                </a:lnTo>
                <a:lnTo>
                  <a:pt x="4323" y="2942"/>
                </a:lnTo>
                <a:lnTo>
                  <a:pt x="3603" y="2942"/>
                </a:lnTo>
                <a:lnTo>
                  <a:pt x="2882" y="2942"/>
                </a:lnTo>
                <a:lnTo>
                  <a:pt x="2162" y="2942"/>
                </a:lnTo>
                <a:lnTo>
                  <a:pt x="1441" y="2942"/>
                </a:lnTo>
                <a:lnTo>
                  <a:pt x="721" y="2942"/>
                </a:lnTo>
                <a:lnTo>
                  <a:pt x="0" y="2942"/>
                </a:lnTo>
                <a:close/>
                <a:moveTo>
                  <a:pt x="0" y="2909"/>
                </a:moveTo>
                <a:lnTo>
                  <a:pt x="0" y="2893"/>
                </a:lnTo>
                <a:lnTo>
                  <a:pt x="721" y="2893"/>
                </a:lnTo>
                <a:lnTo>
                  <a:pt x="1441" y="2893"/>
                </a:lnTo>
                <a:lnTo>
                  <a:pt x="2162" y="2893"/>
                </a:lnTo>
                <a:lnTo>
                  <a:pt x="2882" y="2893"/>
                </a:lnTo>
                <a:lnTo>
                  <a:pt x="3603" y="2893"/>
                </a:lnTo>
                <a:lnTo>
                  <a:pt x="4323" y="2893"/>
                </a:lnTo>
                <a:lnTo>
                  <a:pt x="5044" y="2893"/>
                </a:lnTo>
                <a:lnTo>
                  <a:pt x="5764" y="2893"/>
                </a:lnTo>
                <a:lnTo>
                  <a:pt x="5764" y="2909"/>
                </a:lnTo>
                <a:lnTo>
                  <a:pt x="5044" y="2909"/>
                </a:lnTo>
                <a:lnTo>
                  <a:pt x="4323" y="2909"/>
                </a:lnTo>
                <a:lnTo>
                  <a:pt x="3603" y="2909"/>
                </a:lnTo>
                <a:lnTo>
                  <a:pt x="2882" y="2909"/>
                </a:lnTo>
                <a:lnTo>
                  <a:pt x="2162" y="2909"/>
                </a:lnTo>
                <a:lnTo>
                  <a:pt x="1441" y="2909"/>
                </a:lnTo>
                <a:lnTo>
                  <a:pt x="721" y="2909"/>
                </a:lnTo>
                <a:lnTo>
                  <a:pt x="0" y="2909"/>
                </a:lnTo>
                <a:close/>
                <a:moveTo>
                  <a:pt x="0" y="2877"/>
                </a:moveTo>
                <a:lnTo>
                  <a:pt x="0" y="2860"/>
                </a:lnTo>
                <a:lnTo>
                  <a:pt x="721" y="2860"/>
                </a:lnTo>
                <a:lnTo>
                  <a:pt x="1441" y="2860"/>
                </a:lnTo>
                <a:lnTo>
                  <a:pt x="2162" y="2860"/>
                </a:lnTo>
                <a:lnTo>
                  <a:pt x="2882" y="2860"/>
                </a:lnTo>
                <a:lnTo>
                  <a:pt x="3603" y="2860"/>
                </a:lnTo>
                <a:lnTo>
                  <a:pt x="4323" y="2860"/>
                </a:lnTo>
                <a:lnTo>
                  <a:pt x="5044" y="2860"/>
                </a:lnTo>
                <a:lnTo>
                  <a:pt x="5764" y="2860"/>
                </a:lnTo>
                <a:lnTo>
                  <a:pt x="5764" y="2877"/>
                </a:lnTo>
                <a:lnTo>
                  <a:pt x="5044" y="2877"/>
                </a:lnTo>
                <a:lnTo>
                  <a:pt x="4323" y="2877"/>
                </a:lnTo>
                <a:lnTo>
                  <a:pt x="3603" y="2877"/>
                </a:lnTo>
                <a:lnTo>
                  <a:pt x="2882" y="2877"/>
                </a:lnTo>
                <a:lnTo>
                  <a:pt x="2162" y="2877"/>
                </a:lnTo>
                <a:lnTo>
                  <a:pt x="1441" y="2877"/>
                </a:lnTo>
                <a:lnTo>
                  <a:pt x="721" y="2877"/>
                </a:lnTo>
                <a:lnTo>
                  <a:pt x="0" y="2877"/>
                </a:lnTo>
                <a:close/>
                <a:moveTo>
                  <a:pt x="0" y="2844"/>
                </a:moveTo>
                <a:lnTo>
                  <a:pt x="0" y="2827"/>
                </a:lnTo>
                <a:lnTo>
                  <a:pt x="721" y="2827"/>
                </a:lnTo>
                <a:lnTo>
                  <a:pt x="1441" y="2827"/>
                </a:lnTo>
                <a:lnTo>
                  <a:pt x="2162" y="2827"/>
                </a:lnTo>
                <a:lnTo>
                  <a:pt x="2882" y="2827"/>
                </a:lnTo>
                <a:lnTo>
                  <a:pt x="3603" y="2827"/>
                </a:lnTo>
                <a:lnTo>
                  <a:pt x="4323" y="2827"/>
                </a:lnTo>
                <a:lnTo>
                  <a:pt x="5044" y="2827"/>
                </a:lnTo>
                <a:lnTo>
                  <a:pt x="5764" y="2827"/>
                </a:lnTo>
                <a:lnTo>
                  <a:pt x="5764" y="2844"/>
                </a:lnTo>
                <a:lnTo>
                  <a:pt x="5044" y="2844"/>
                </a:lnTo>
                <a:lnTo>
                  <a:pt x="4323" y="2844"/>
                </a:lnTo>
                <a:lnTo>
                  <a:pt x="3603" y="2844"/>
                </a:lnTo>
                <a:lnTo>
                  <a:pt x="2882" y="2844"/>
                </a:lnTo>
                <a:lnTo>
                  <a:pt x="2162" y="2844"/>
                </a:lnTo>
                <a:lnTo>
                  <a:pt x="1441" y="2844"/>
                </a:lnTo>
                <a:lnTo>
                  <a:pt x="721" y="2844"/>
                </a:lnTo>
                <a:lnTo>
                  <a:pt x="0" y="2844"/>
                </a:lnTo>
                <a:close/>
                <a:moveTo>
                  <a:pt x="0" y="2811"/>
                </a:moveTo>
                <a:lnTo>
                  <a:pt x="0" y="2794"/>
                </a:lnTo>
                <a:lnTo>
                  <a:pt x="721" y="2794"/>
                </a:lnTo>
                <a:lnTo>
                  <a:pt x="1441" y="2794"/>
                </a:lnTo>
                <a:lnTo>
                  <a:pt x="2162" y="2794"/>
                </a:lnTo>
                <a:lnTo>
                  <a:pt x="2882" y="2794"/>
                </a:lnTo>
                <a:lnTo>
                  <a:pt x="3603" y="2794"/>
                </a:lnTo>
                <a:lnTo>
                  <a:pt x="4323" y="2794"/>
                </a:lnTo>
                <a:lnTo>
                  <a:pt x="5044" y="2794"/>
                </a:lnTo>
                <a:lnTo>
                  <a:pt x="5764" y="2794"/>
                </a:lnTo>
                <a:lnTo>
                  <a:pt x="5764" y="2811"/>
                </a:lnTo>
                <a:lnTo>
                  <a:pt x="5044" y="2811"/>
                </a:lnTo>
                <a:lnTo>
                  <a:pt x="4323" y="2811"/>
                </a:lnTo>
                <a:lnTo>
                  <a:pt x="3603" y="2811"/>
                </a:lnTo>
                <a:lnTo>
                  <a:pt x="2882" y="2811"/>
                </a:lnTo>
                <a:lnTo>
                  <a:pt x="2162" y="2811"/>
                </a:lnTo>
                <a:lnTo>
                  <a:pt x="1441" y="2811"/>
                </a:lnTo>
                <a:lnTo>
                  <a:pt x="721" y="2811"/>
                </a:lnTo>
                <a:lnTo>
                  <a:pt x="0" y="2811"/>
                </a:lnTo>
                <a:close/>
                <a:moveTo>
                  <a:pt x="0" y="2778"/>
                </a:moveTo>
                <a:lnTo>
                  <a:pt x="0" y="2761"/>
                </a:lnTo>
                <a:lnTo>
                  <a:pt x="721" y="2761"/>
                </a:lnTo>
                <a:lnTo>
                  <a:pt x="1441" y="2761"/>
                </a:lnTo>
                <a:lnTo>
                  <a:pt x="2162" y="2761"/>
                </a:lnTo>
                <a:lnTo>
                  <a:pt x="2882" y="2761"/>
                </a:lnTo>
                <a:lnTo>
                  <a:pt x="3603" y="2761"/>
                </a:lnTo>
                <a:lnTo>
                  <a:pt x="4323" y="2761"/>
                </a:lnTo>
                <a:lnTo>
                  <a:pt x="5044" y="2761"/>
                </a:lnTo>
                <a:lnTo>
                  <a:pt x="5764" y="2761"/>
                </a:lnTo>
                <a:lnTo>
                  <a:pt x="5764" y="2778"/>
                </a:lnTo>
                <a:lnTo>
                  <a:pt x="5044" y="2778"/>
                </a:lnTo>
                <a:lnTo>
                  <a:pt x="4323" y="2778"/>
                </a:lnTo>
                <a:lnTo>
                  <a:pt x="3603" y="2778"/>
                </a:lnTo>
                <a:lnTo>
                  <a:pt x="2882" y="2778"/>
                </a:lnTo>
                <a:lnTo>
                  <a:pt x="2162" y="2778"/>
                </a:lnTo>
                <a:lnTo>
                  <a:pt x="1441" y="2778"/>
                </a:lnTo>
                <a:lnTo>
                  <a:pt x="721" y="2778"/>
                </a:lnTo>
                <a:lnTo>
                  <a:pt x="0" y="2778"/>
                </a:lnTo>
                <a:close/>
                <a:moveTo>
                  <a:pt x="0" y="2745"/>
                </a:moveTo>
                <a:lnTo>
                  <a:pt x="0" y="2728"/>
                </a:lnTo>
                <a:lnTo>
                  <a:pt x="721" y="2728"/>
                </a:lnTo>
                <a:lnTo>
                  <a:pt x="1441" y="2728"/>
                </a:lnTo>
                <a:lnTo>
                  <a:pt x="2162" y="2728"/>
                </a:lnTo>
                <a:lnTo>
                  <a:pt x="2882" y="2728"/>
                </a:lnTo>
                <a:lnTo>
                  <a:pt x="3603" y="2728"/>
                </a:lnTo>
                <a:lnTo>
                  <a:pt x="4323" y="2728"/>
                </a:lnTo>
                <a:lnTo>
                  <a:pt x="5044" y="2728"/>
                </a:lnTo>
                <a:lnTo>
                  <a:pt x="5764" y="2728"/>
                </a:lnTo>
                <a:lnTo>
                  <a:pt x="5764" y="2745"/>
                </a:lnTo>
                <a:lnTo>
                  <a:pt x="5044" y="2745"/>
                </a:lnTo>
                <a:lnTo>
                  <a:pt x="4323" y="2745"/>
                </a:lnTo>
                <a:lnTo>
                  <a:pt x="3603" y="2745"/>
                </a:lnTo>
                <a:lnTo>
                  <a:pt x="2882" y="2745"/>
                </a:lnTo>
                <a:lnTo>
                  <a:pt x="2162" y="2745"/>
                </a:lnTo>
                <a:lnTo>
                  <a:pt x="1441" y="2745"/>
                </a:lnTo>
                <a:lnTo>
                  <a:pt x="721" y="2745"/>
                </a:lnTo>
                <a:lnTo>
                  <a:pt x="0" y="2745"/>
                </a:lnTo>
                <a:close/>
                <a:moveTo>
                  <a:pt x="0" y="2712"/>
                </a:moveTo>
                <a:lnTo>
                  <a:pt x="0" y="2696"/>
                </a:lnTo>
                <a:lnTo>
                  <a:pt x="721" y="2696"/>
                </a:lnTo>
                <a:lnTo>
                  <a:pt x="1441" y="2696"/>
                </a:lnTo>
                <a:lnTo>
                  <a:pt x="2162" y="2696"/>
                </a:lnTo>
                <a:lnTo>
                  <a:pt x="2882" y="2696"/>
                </a:lnTo>
                <a:lnTo>
                  <a:pt x="3603" y="2696"/>
                </a:lnTo>
                <a:lnTo>
                  <a:pt x="4323" y="2696"/>
                </a:lnTo>
                <a:lnTo>
                  <a:pt x="5044" y="2696"/>
                </a:lnTo>
                <a:lnTo>
                  <a:pt x="5764" y="2696"/>
                </a:lnTo>
                <a:lnTo>
                  <a:pt x="5764" y="2712"/>
                </a:lnTo>
                <a:lnTo>
                  <a:pt x="5044" y="2712"/>
                </a:lnTo>
                <a:lnTo>
                  <a:pt x="4323" y="2712"/>
                </a:lnTo>
                <a:lnTo>
                  <a:pt x="3603" y="2712"/>
                </a:lnTo>
                <a:lnTo>
                  <a:pt x="2882" y="2712"/>
                </a:lnTo>
                <a:lnTo>
                  <a:pt x="2162" y="2712"/>
                </a:lnTo>
                <a:lnTo>
                  <a:pt x="1441" y="2712"/>
                </a:lnTo>
                <a:lnTo>
                  <a:pt x="721" y="2712"/>
                </a:lnTo>
                <a:lnTo>
                  <a:pt x="0" y="2712"/>
                </a:lnTo>
                <a:close/>
                <a:moveTo>
                  <a:pt x="0" y="2680"/>
                </a:moveTo>
                <a:lnTo>
                  <a:pt x="0" y="2663"/>
                </a:lnTo>
                <a:lnTo>
                  <a:pt x="721" y="2663"/>
                </a:lnTo>
                <a:lnTo>
                  <a:pt x="1441" y="2663"/>
                </a:lnTo>
                <a:lnTo>
                  <a:pt x="2162" y="2663"/>
                </a:lnTo>
                <a:lnTo>
                  <a:pt x="2882" y="2663"/>
                </a:lnTo>
                <a:lnTo>
                  <a:pt x="3603" y="2663"/>
                </a:lnTo>
                <a:lnTo>
                  <a:pt x="4323" y="2663"/>
                </a:lnTo>
                <a:lnTo>
                  <a:pt x="5044" y="2663"/>
                </a:lnTo>
                <a:lnTo>
                  <a:pt x="5764" y="2663"/>
                </a:lnTo>
                <a:lnTo>
                  <a:pt x="5764" y="2680"/>
                </a:lnTo>
                <a:lnTo>
                  <a:pt x="5044" y="2680"/>
                </a:lnTo>
                <a:lnTo>
                  <a:pt x="4323" y="2680"/>
                </a:lnTo>
                <a:lnTo>
                  <a:pt x="3603" y="2680"/>
                </a:lnTo>
                <a:lnTo>
                  <a:pt x="2882" y="2680"/>
                </a:lnTo>
                <a:lnTo>
                  <a:pt x="2162" y="2680"/>
                </a:lnTo>
                <a:lnTo>
                  <a:pt x="1441" y="2680"/>
                </a:lnTo>
                <a:lnTo>
                  <a:pt x="721" y="2680"/>
                </a:lnTo>
                <a:lnTo>
                  <a:pt x="0" y="2680"/>
                </a:lnTo>
                <a:close/>
                <a:moveTo>
                  <a:pt x="0" y="2647"/>
                </a:moveTo>
                <a:lnTo>
                  <a:pt x="0" y="2630"/>
                </a:lnTo>
                <a:lnTo>
                  <a:pt x="721" y="2630"/>
                </a:lnTo>
                <a:lnTo>
                  <a:pt x="1441" y="2630"/>
                </a:lnTo>
                <a:lnTo>
                  <a:pt x="2162" y="2630"/>
                </a:lnTo>
                <a:lnTo>
                  <a:pt x="2882" y="2630"/>
                </a:lnTo>
                <a:lnTo>
                  <a:pt x="3603" y="2630"/>
                </a:lnTo>
                <a:lnTo>
                  <a:pt x="4323" y="2630"/>
                </a:lnTo>
                <a:lnTo>
                  <a:pt x="5044" y="2630"/>
                </a:lnTo>
                <a:lnTo>
                  <a:pt x="5764" y="2630"/>
                </a:lnTo>
                <a:lnTo>
                  <a:pt x="5764" y="2647"/>
                </a:lnTo>
                <a:lnTo>
                  <a:pt x="5044" y="2647"/>
                </a:lnTo>
                <a:lnTo>
                  <a:pt x="4323" y="2647"/>
                </a:lnTo>
                <a:lnTo>
                  <a:pt x="3603" y="2647"/>
                </a:lnTo>
                <a:lnTo>
                  <a:pt x="2882" y="2647"/>
                </a:lnTo>
                <a:lnTo>
                  <a:pt x="2162" y="2647"/>
                </a:lnTo>
                <a:lnTo>
                  <a:pt x="1441" y="2647"/>
                </a:lnTo>
                <a:lnTo>
                  <a:pt x="721" y="2647"/>
                </a:lnTo>
                <a:lnTo>
                  <a:pt x="0" y="2647"/>
                </a:lnTo>
                <a:close/>
                <a:moveTo>
                  <a:pt x="0" y="2614"/>
                </a:moveTo>
                <a:lnTo>
                  <a:pt x="0" y="2597"/>
                </a:lnTo>
                <a:lnTo>
                  <a:pt x="721" y="2597"/>
                </a:lnTo>
                <a:lnTo>
                  <a:pt x="1441" y="2597"/>
                </a:lnTo>
                <a:lnTo>
                  <a:pt x="2162" y="2597"/>
                </a:lnTo>
                <a:lnTo>
                  <a:pt x="2882" y="2597"/>
                </a:lnTo>
                <a:lnTo>
                  <a:pt x="3603" y="2597"/>
                </a:lnTo>
                <a:lnTo>
                  <a:pt x="4323" y="2597"/>
                </a:lnTo>
                <a:lnTo>
                  <a:pt x="5044" y="2597"/>
                </a:lnTo>
                <a:lnTo>
                  <a:pt x="5764" y="2597"/>
                </a:lnTo>
                <a:lnTo>
                  <a:pt x="5764" y="2614"/>
                </a:lnTo>
                <a:lnTo>
                  <a:pt x="5044" y="2614"/>
                </a:lnTo>
                <a:lnTo>
                  <a:pt x="4323" y="2614"/>
                </a:lnTo>
                <a:lnTo>
                  <a:pt x="3603" y="2614"/>
                </a:lnTo>
                <a:lnTo>
                  <a:pt x="2882" y="2614"/>
                </a:lnTo>
                <a:lnTo>
                  <a:pt x="2162" y="2614"/>
                </a:lnTo>
                <a:lnTo>
                  <a:pt x="1441" y="2614"/>
                </a:lnTo>
                <a:lnTo>
                  <a:pt x="721" y="2614"/>
                </a:lnTo>
                <a:lnTo>
                  <a:pt x="0" y="2614"/>
                </a:lnTo>
                <a:close/>
                <a:moveTo>
                  <a:pt x="0" y="2581"/>
                </a:moveTo>
                <a:lnTo>
                  <a:pt x="0" y="2564"/>
                </a:lnTo>
                <a:lnTo>
                  <a:pt x="721" y="2564"/>
                </a:lnTo>
                <a:lnTo>
                  <a:pt x="1441" y="2564"/>
                </a:lnTo>
                <a:lnTo>
                  <a:pt x="2162" y="2564"/>
                </a:lnTo>
                <a:lnTo>
                  <a:pt x="2882" y="2564"/>
                </a:lnTo>
                <a:lnTo>
                  <a:pt x="3603" y="2564"/>
                </a:lnTo>
                <a:lnTo>
                  <a:pt x="4323" y="2564"/>
                </a:lnTo>
                <a:lnTo>
                  <a:pt x="5044" y="2564"/>
                </a:lnTo>
                <a:lnTo>
                  <a:pt x="5764" y="2564"/>
                </a:lnTo>
                <a:lnTo>
                  <a:pt x="5764" y="2581"/>
                </a:lnTo>
                <a:lnTo>
                  <a:pt x="5044" y="2581"/>
                </a:lnTo>
                <a:lnTo>
                  <a:pt x="4323" y="2581"/>
                </a:lnTo>
                <a:lnTo>
                  <a:pt x="3603" y="2581"/>
                </a:lnTo>
                <a:lnTo>
                  <a:pt x="2882" y="2581"/>
                </a:lnTo>
                <a:lnTo>
                  <a:pt x="2162" y="2581"/>
                </a:lnTo>
                <a:lnTo>
                  <a:pt x="1441" y="2581"/>
                </a:lnTo>
                <a:lnTo>
                  <a:pt x="721" y="2581"/>
                </a:lnTo>
                <a:lnTo>
                  <a:pt x="0" y="2581"/>
                </a:lnTo>
                <a:close/>
                <a:moveTo>
                  <a:pt x="0" y="2548"/>
                </a:moveTo>
                <a:lnTo>
                  <a:pt x="0" y="2531"/>
                </a:lnTo>
                <a:lnTo>
                  <a:pt x="721" y="2531"/>
                </a:lnTo>
                <a:lnTo>
                  <a:pt x="1441" y="2531"/>
                </a:lnTo>
                <a:lnTo>
                  <a:pt x="2162" y="2531"/>
                </a:lnTo>
                <a:lnTo>
                  <a:pt x="2882" y="2531"/>
                </a:lnTo>
                <a:lnTo>
                  <a:pt x="3603" y="2531"/>
                </a:lnTo>
                <a:lnTo>
                  <a:pt x="4323" y="2531"/>
                </a:lnTo>
                <a:lnTo>
                  <a:pt x="5044" y="2531"/>
                </a:lnTo>
                <a:lnTo>
                  <a:pt x="5764" y="2531"/>
                </a:lnTo>
                <a:lnTo>
                  <a:pt x="5764" y="2548"/>
                </a:lnTo>
                <a:lnTo>
                  <a:pt x="5044" y="2548"/>
                </a:lnTo>
                <a:lnTo>
                  <a:pt x="4323" y="2548"/>
                </a:lnTo>
                <a:lnTo>
                  <a:pt x="3603" y="2548"/>
                </a:lnTo>
                <a:lnTo>
                  <a:pt x="2882" y="2548"/>
                </a:lnTo>
                <a:lnTo>
                  <a:pt x="2162" y="2548"/>
                </a:lnTo>
                <a:lnTo>
                  <a:pt x="1441" y="2548"/>
                </a:lnTo>
                <a:lnTo>
                  <a:pt x="721" y="2548"/>
                </a:lnTo>
                <a:lnTo>
                  <a:pt x="0" y="2548"/>
                </a:lnTo>
                <a:close/>
                <a:moveTo>
                  <a:pt x="0" y="2515"/>
                </a:moveTo>
                <a:lnTo>
                  <a:pt x="0" y="2499"/>
                </a:lnTo>
                <a:lnTo>
                  <a:pt x="721" y="2499"/>
                </a:lnTo>
                <a:lnTo>
                  <a:pt x="1441" y="2499"/>
                </a:lnTo>
                <a:lnTo>
                  <a:pt x="2162" y="2499"/>
                </a:lnTo>
                <a:lnTo>
                  <a:pt x="2882" y="2499"/>
                </a:lnTo>
                <a:lnTo>
                  <a:pt x="3603" y="2499"/>
                </a:lnTo>
                <a:lnTo>
                  <a:pt x="4323" y="2499"/>
                </a:lnTo>
                <a:lnTo>
                  <a:pt x="5044" y="2499"/>
                </a:lnTo>
                <a:lnTo>
                  <a:pt x="5764" y="2499"/>
                </a:lnTo>
                <a:lnTo>
                  <a:pt x="5764" y="2515"/>
                </a:lnTo>
                <a:lnTo>
                  <a:pt x="5044" y="2515"/>
                </a:lnTo>
                <a:lnTo>
                  <a:pt x="4323" y="2515"/>
                </a:lnTo>
                <a:lnTo>
                  <a:pt x="3603" y="2515"/>
                </a:lnTo>
                <a:lnTo>
                  <a:pt x="2882" y="2515"/>
                </a:lnTo>
                <a:lnTo>
                  <a:pt x="2162" y="2515"/>
                </a:lnTo>
                <a:lnTo>
                  <a:pt x="1441" y="2515"/>
                </a:lnTo>
                <a:lnTo>
                  <a:pt x="721" y="2515"/>
                </a:lnTo>
                <a:lnTo>
                  <a:pt x="0" y="2515"/>
                </a:lnTo>
                <a:close/>
                <a:moveTo>
                  <a:pt x="0" y="2482"/>
                </a:moveTo>
                <a:lnTo>
                  <a:pt x="0" y="2466"/>
                </a:lnTo>
                <a:lnTo>
                  <a:pt x="721" y="2466"/>
                </a:lnTo>
                <a:lnTo>
                  <a:pt x="1441" y="2466"/>
                </a:lnTo>
                <a:lnTo>
                  <a:pt x="2162" y="2466"/>
                </a:lnTo>
                <a:lnTo>
                  <a:pt x="2882" y="2466"/>
                </a:lnTo>
                <a:lnTo>
                  <a:pt x="3603" y="2466"/>
                </a:lnTo>
                <a:lnTo>
                  <a:pt x="4323" y="2466"/>
                </a:lnTo>
                <a:lnTo>
                  <a:pt x="5044" y="2466"/>
                </a:lnTo>
                <a:lnTo>
                  <a:pt x="5764" y="2466"/>
                </a:lnTo>
                <a:lnTo>
                  <a:pt x="5764" y="2482"/>
                </a:lnTo>
                <a:lnTo>
                  <a:pt x="5044" y="2482"/>
                </a:lnTo>
                <a:lnTo>
                  <a:pt x="4323" y="2482"/>
                </a:lnTo>
                <a:lnTo>
                  <a:pt x="3603" y="2482"/>
                </a:lnTo>
                <a:lnTo>
                  <a:pt x="2882" y="2482"/>
                </a:lnTo>
                <a:lnTo>
                  <a:pt x="2162" y="2482"/>
                </a:lnTo>
                <a:lnTo>
                  <a:pt x="1441" y="2482"/>
                </a:lnTo>
                <a:lnTo>
                  <a:pt x="721" y="2482"/>
                </a:lnTo>
                <a:lnTo>
                  <a:pt x="0" y="2482"/>
                </a:lnTo>
                <a:close/>
                <a:moveTo>
                  <a:pt x="0" y="2450"/>
                </a:moveTo>
                <a:lnTo>
                  <a:pt x="0" y="2433"/>
                </a:lnTo>
                <a:lnTo>
                  <a:pt x="721" y="2433"/>
                </a:lnTo>
                <a:lnTo>
                  <a:pt x="1441" y="2433"/>
                </a:lnTo>
                <a:lnTo>
                  <a:pt x="2162" y="2433"/>
                </a:lnTo>
                <a:lnTo>
                  <a:pt x="2882" y="2433"/>
                </a:lnTo>
                <a:lnTo>
                  <a:pt x="3603" y="2433"/>
                </a:lnTo>
                <a:lnTo>
                  <a:pt x="4323" y="2433"/>
                </a:lnTo>
                <a:lnTo>
                  <a:pt x="5044" y="2433"/>
                </a:lnTo>
                <a:lnTo>
                  <a:pt x="5764" y="2433"/>
                </a:lnTo>
                <a:lnTo>
                  <a:pt x="5764" y="2450"/>
                </a:lnTo>
                <a:lnTo>
                  <a:pt x="5044" y="2450"/>
                </a:lnTo>
                <a:lnTo>
                  <a:pt x="4323" y="2450"/>
                </a:lnTo>
                <a:lnTo>
                  <a:pt x="3603" y="2450"/>
                </a:lnTo>
                <a:lnTo>
                  <a:pt x="2882" y="2450"/>
                </a:lnTo>
                <a:lnTo>
                  <a:pt x="2162" y="2450"/>
                </a:lnTo>
                <a:lnTo>
                  <a:pt x="1441" y="2450"/>
                </a:lnTo>
                <a:lnTo>
                  <a:pt x="721" y="2450"/>
                </a:lnTo>
                <a:lnTo>
                  <a:pt x="0" y="2450"/>
                </a:lnTo>
                <a:close/>
                <a:moveTo>
                  <a:pt x="0" y="2417"/>
                </a:moveTo>
                <a:lnTo>
                  <a:pt x="0" y="2400"/>
                </a:lnTo>
                <a:lnTo>
                  <a:pt x="721" y="2400"/>
                </a:lnTo>
                <a:lnTo>
                  <a:pt x="1441" y="2400"/>
                </a:lnTo>
                <a:lnTo>
                  <a:pt x="2162" y="2400"/>
                </a:lnTo>
                <a:lnTo>
                  <a:pt x="2882" y="2400"/>
                </a:lnTo>
                <a:lnTo>
                  <a:pt x="3603" y="2400"/>
                </a:lnTo>
                <a:lnTo>
                  <a:pt x="4323" y="2400"/>
                </a:lnTo>
                <a:lnTo>
                  <a:pt x="5044" y="2400"/>
                </a:lnTo>
                <a:lnTo>
                  <a:pt x="5764" y="2400"/>
                </a:lnTo>
                <a:lnTo>
                  <a:pt x="5764" y="2417"/>
                </a:lnTo>
                <a:lnTo>
                  <a:pt x="5044" y="2417"/>
                </a:lnTo>
                <a:lnTo>
                  <a:pt x="4323" y="2417"/>
                </a:lnTo>
                <a:lnTo>
                  <a:pt x="3603" y="2417"/>
                </a:lnTo>
                <a:lnTo>
                  <a:pt x="2882" y="2417"/>
                </a:lnTo>
                <a:lnTo>
                  <a:pt x="2162" y="2417"/>
                </a:lnTo>
                <a:lnTo>
                  <a:pt x="1441" y="2417"/>
                </a:lnTo>
                <a:lnTo>
                  <a:pt x="721" y="2417"/>
                </a:lnTo>
                <a:lnTo>
                  <a:pt x="0" y="2417"/>
                </a:lnTo>
                <a:close/>
                <a:moveTo>
                  <a:pt x="0" y="2384"/>
                </a:moveTo>
                <a:lnTo>
                  <a:pt x="0" y="2367"/>
                </a:lnTo>
                <a:lnTo>
                  <a:pt x="721" y="2367"/>
                </a:lnTo>
                <a:lnTo>
                  <a:pt x="1441" y="2367"/>
                </a:lnTo>
                <a:lnTo>
                  <a:pt x="2162" y="2367"/>
                </a:lnTo>
                <a:lnTo>
                  <a:pt x="2882" y="2367"/>
                </a:lnTo>
                <a:lnTo>
                  <a:pt x="3603" y="2367"/>
                </a:lnTo>
                <a:lnTo>
                  <a:pt x="4323" y="2367"/>
                </a:lnTo>
                <a:lnTo>
                  <a:pt x="5044" y="2367"/>
                </a:lnTo>
                <a:lnTo>
                  <a:pt x="5764" y="2367"/>
                </a:lnTo>
                <a:lnTo>
                  <a:pt x="5764" y="2384"/>
                </a:lnTo>
                <a:lnTo>
                  <a:pt x="5044" y="2384"/>
                </a:lnTo>
                <a:lnTo>
                  <a:pt x="4323" y="2384"/>
                </a:lnTo>
                <a:lnTo>
                  <a:pt x="3603" y="2384"/>
                </a:lnTo>
                <a:lnTo>
                  <a:pt x="2882" y="2384"/>
                </a:lnTo>
                <a:lnTo>
                  <a:pt x="2162" y="2384"/>
                </a:lnTo>
                <a:lnTo>
                  <a:pt x="1441" y="2384"/>
                </a:lnTo>
                <a:lnTo>
                  <a:pt x="721" y="2384"/>
                </a:lnTo>
                <a:lnTo>
                  <a:pt x="0" y="2384"/>
                </a:lnTo>
                <a:close/>
                <a:moveTo>
                  <a:pt x="0" y="2351"/>
                </a:moveTo>
                <a:lnTo>
                  <a:pt x="0" y="2334"/>
                </a:lnTo>
                <a:lnTo>
                  <a:pt x="721" y="2334"/>
                </a:lnTo>
                <a:lnTo>
                  <a:pt x="1441" y="2334"/>
                </a:lnTo>
                <a:lnTo>
                  <a:pt x="2162" y="2334"/>
                </a:lnTo>
                <a:lnTo>
                  <a:pt x="2882" y="2334"/>
                </a:lnTo>
                <a:lnTo>
                  <a:pt x="3603" y="2334"/>
                </a:lnTo>
                <a:lnTo>
                  <a:pt x="4323" y="2334"/>
                </a:lnTo>
                <a:lnTo>
                  <a:pt x="5044" y="2334"/>
                </a:lnTo>
                <a:lnTo>
                  <a:pt x="5764" y="2334"/>
                </a:lnTo>
                <a:lnTo>
                  <a:pt x="5764" y="2351"/>
                </a:lnTo>
                <a:lnTo>
                  <a:pt x="5044" y="2351"/>
                </a:lnTo>
                <a:lnTo>
                  <a:pt x="4323" y="2351"/>
                </a:lnTo>
                <a:lnTo>
                  <a:pt x="3603" y="2351"/>
                </a:lnTo>
                <a:lnTo>
                  <a:pt x="2882" y="2351"/>
                </a:lnTo>
                <a:lnTo>
                  <a:pt x="2162" y="2351"/>
                </a:lnTo>
                <a:lnTo>
                  <a:pt x="1441" y="2351"/>
                </a:lnTo>
                <a:lnTo>
                  <a:pt x="721" y="2351"/>
                </a:lnTo>
                <a:lnTo>
                  <a:pt x="0" y="2351"/>
                </a:lnTo>
                <a:close/>
                <a:moveTo>
                  <a:pt x="0" y="2318"/>
                </a:moveTo>
                <a:lnTo>
                  <a:pt x="0" y="2301"/>
                </a:lnTo>
                <a:lnTo>
                  <a:pt x="721" y="2301"/>
                </a:lnTo>
                <a:lnTo>
                  <a:pt x="1441" y="2301"/>
                </a:lnTo>
                <a:lnTo>
                  <a:pt x="2162" y="2301"/>
                </a:lnTo>
                <a:lnTo>
                  <a:pt x="2882" y="2301"/>
                </a:lnTo>
                <a:lnTo>
                  <a:pt x="3603" y="2301"/>
                </a:lnTo>
                <a:lnTo>
                  <a:pt x="4323" y="2301"/>
                </a:lnTo>
                <a:lnTo>
                  <a:pt x="5044" y="2301"/>
                </a:lnTo>
                <a:lnTo>
                  <a:pt x="5764" y="2301"/>
                </a:lnTo>
                <a:lnTo>
                  <a:pt x="5764" y="2318"/>
                </a:lnTo>
                <a:lnTo>
                  <a:pt x="5044" y="2318"/>
                </a:lnTo>
                <a:lnTo>
                  <a:pt x="4323" y="2318"/>
                </a:lnTo>
                <a:lnTo>
                  <a:pt x="3603" y="2318"/>
                </a:lnTo>
                <a:lnTo>
                  <a:pt x="2882" y="2318"/>
                </a:lnTo>
                <a:lnTo>
                  <a:pt x="2162" y="2318"/>
                </a:lnTo>
                <a:lnTo>
                  <a:pt x="1441" y="2318"/>
                </a:lnTo>
                <a:lnTo>
                  <a:pt x="721" y="2318"/>
                </a:lnTo>
                <a:lnTo>
                  <a:pt x="0" y="2318"/>
                </a:lnTo>
                <a:close/>
                <a:moveTo>
                  <a:pt x="0" y="2285"/>
                </a:moveTo>
                <a:lnTo>
                  <a:pt x="0" y="2269"/>
                </a:lnTo>
                <a:lnTo>
                  <a:pt x="721" y="2269"/>
                </a:lnTo>
                <a:lnTo>
                  <a:pt x="1441" y="2269"/>
                </a:lnTo>
                <a:lnTo>
                  <a:pt x="2162" y="2269"/>
                </a:lnTo>
                <a:lnTo>
                  <a:pt x="2882" y="2269"/>
                </a:lnTo>
                <a:lnTo>
                  <a:pt x="3603" y="2269"/>
                </a:lnTo>
                <a:lnTo>
                  <a:pt x="4323" y="2269"/>
                </a:lnTo>
                <a:lnTo>
                  <a:pt x="5044" y="2269"/>
                </a:lnTo>
                <a:lnTo>
                  <a:pt x="5764" y="2269"/>
                </a:lnTo>
                <a:lnTo>
                  <a:pt x="5764" y="2285"/>
                </a:lnTo>
                <a:lnTo>
                  <a:pt x="5044" y="2285"/>
                </a:lnTo>
                <a:lnTo>
                  <a:pt x="4323" y="2285"/>
                </a:lnTo>
                <a:lnTo>
                  <a:pt x="3603" y="2285"/>
                </a:lnTo>
                <a:lnTo>
                  <a:pt x="2882" y="2285"/>
                </a:lnTo>
                <a:lnTo>
                  <a:pt x="2162" y="2285"/>
                </a:lnTo>
                <a:lnTo>
                  <a:pt x="1441" y="2285"/>
                </a:lnTo>
                <a:lnTo>
                  <a:pt x="721" y="2285"/>
                </a:lnTo>
                <a:lnTo>
                  <a:pt x="0" y="2285"/>
                </a:lnTo>
                <a:close/>
                <a:moveTo>
                  <a:pt x="0" y="2253"/>
                </a:moveTo>
                <a:lnTo>
                  <a:pt x="0" y="2236"/>
                </a:lnTo>
                <a:lnTo>
                  <a:pt x="721" y="2236"/>
                </a:lnTo>
                <a:lnTo>
                  <a:pt x="1441" y="2236"/>
                </a:lnTo>
                <a:lnTo>
                  <a:pt x="2162" y="2236"/>
                </a:lnTo>
                <a:lnTo>
                  <a:pt x="2882" y="2236"/>
                </a:lnTo>
                <a:lnTo>
                  <a:pt x="3603" y="2236"/>
                </a:lnTo>
                <a:lnTo>
                  <a:pt x="4323" y="2236"/>
                </a:lnTo>
                <a:lnTo>
                  <a:pt x="5044" y="2236"/>
                </a:lnTo>
                <a:lnTo>
                  <a:pt x="5764" y="2236"/>
                </a:lnTo>
                <a:lnTo>
                  <a:pt x="5764" y="2253"/>
                </a:lnTo>
                <a:lnTo>
                  <a:pt x="5044" y="2253"/>
                </a:lnTo>
                <a:lnTo>
                  <a:pt x="4323" y="2253"/>
                </a:lnTo>
                <a:lnTo>
                  <a:pt x="3603" y="2253"/>
                </a:lnTo>
                <a:lnTo>
                  <a:pt x="2882" y="2253"/>
                </a:lnTo>
                <a:lnTo>
                  <a:pt x="2162" y="2253"/>
                </a:lnTo>
                <a:lnTo>
                  <a:pt x="1441" y="2253"/>
                </a:lnTo>
                <a:lnTo>
                  <a:pt x="721" y="2253"/>
                </a:lnTo>
                <a:lnTo>
                  <a:pt x="0" y="2253"/>
                </a:lnTo>
                <a:close/>
                <a:moveTo>
                  <a:pt x="0" y="2220"/>
                </a:moveTo>
                <a:lnTo>
                  <a:pt x="0" y="2203"/>
                </a:lnTo>
                <a:lnTo>
                  <a:pt x="721" y="2203"/>
                </a:lnTo>
                <a:lnTo>
                  <a:pt x="1441" y="2203"/>
                </a:lnTo>
                <a:lnTo>
                  <a:pt x="2162" y="2203"/>
                </a:lnTo>
                <a:lnTo>
                  <a:pt x="2882" y="2203"/>
                </a:lnTo>
                <a:lnTo>
                  <a:pt x="3603" y="2203"/>
                </a:lnTo>
                <a:lnTo>
                  <a:pt x="4323" y="2203"/>
                </a:lnTo>
                <a:lnTo>
                  <a:pt x="5044" y="2203"/>
                </a:lnTo>
                <a:lnTo>
                  <a:pt x="5764" y="2203"/>
                </a:lnTo>
                <a:lnTo>
                  <a:pt x="5764" y="2220"/>
                </a:lnTo>
                <a:lnTo>
                  <a:pt x="5044" y="2220"/>
                </a:lnTo>
                <a:lnTo>
                  <a:pt x="4323" y="2220"/>
                </a:lnTo>
                <a:lnTo>
                  <a:pt x="3603" y="2220"/>
                </a:lnTo>
                <a:lnTo>
                  <a:pt x="2882" y="2220"/>
                </a:lnTo>
                <a:lnTo>
                  <a:pt x="2162" y="2220"/>
                </a:lnTo>
                <a:lnTo>
                  <a:pt x="1441" y="2220"/>
                </a:lnTo>
                <a:lnTo>
                  <a:pt x="721" y="2220"/>
                </a:lnTo>
                <a:lnTo>
                  <a:pt x="0" y="2220"/>
                </a:lnTo>
                <a:close/>
                <a:moveTo>
                  <a:pt x="0" y="2187"/>
                </a:moveTo>
                <a:lnTo>
                  <a:pt x="0" y="2170"/>
                </a:lnTo>
                <a:lnTo>
                  <a:pt x="721" y="2170"/>
                </a:lnTo>
                <a:lnTo>
                  <a:pt x="1441" y="2170"/>
                </a:lnTo>
                <a:lnTo>
                  <a:pt x="2162" y="2170"/>
                </a:lnTo>
                <a:lnTo>
                  <a:pt x="2882" y="2170"/>
                </a:lnTo>
                <a:lnTo>
                  <a:pt x="3603" y="2170"/>
                </a:lnTo>
                <a:lnTo>
                  <a:pt x="4323" y="2170"/>
                </a:lnTo>
                <a:lnTo>
                  <a:pt x="5044" y="2170"/>
                </a:lnTo>
                <a:lnTo>
                  <a:pt x="5764" y="2170"/>
                </a:lnTo>
                <a:lnTo>
                  <a:pt x="5764" y="2187"/>
                </a:lnTo>
                <a:lnTo>
                  <a:pt x="5044" y="2187"/>
                </a:lnTo>
                <a:lnTo>
                  <a:pt x="4323" y="2187"/>
                </a:lnTo>
                <a:lnTo>
                  <a:pt x="3603" y="2187"/>
                </a:lnTo>
                <a:lnTo>
                  <a:pt x="2882" y="2187"/>
                </a:lnTo>
                <a:lnTo>
                  <a:pt x="2162" y="2187"/>
                </a:lnTo>
                <a:lnTo>
                  <a:pt x="1441" y="2187"/>
                </a:lnTo>
                <a:lnTo>
                  <a:pt x="721" y="2187"/>
                </a:lnTo>
                <a:lnTo>
                  <a:pt x="0" y="2187"/>
                </a:lnTo>
                <a:close/>
                <a:moveTo>
                  <a:pt x="0" y="2153"/>
                </a:moveTo>
                <a:lnTo>
                  <a:pt x="0" y="2136"/>
                </a:lnTo>
                <a:lnTo>
                  <a:pt x="721" y="2136"/>
                </a:lnTo>
                <a:lnTo>
                  <a:pt x="1441" y="2136"/>
                </a:lnTo>
                <a:lnTo>
                  <a:pt x="2162" y="2136"/>
                </a:lnTo>
                <a:lnTo>
                  <a:pt x="2882" y="2136"/>
                </a:lnTo>
                <a:lnTo>
                  <a:pt x="3603" y="2136"/>
                </a:lnTo>
                <a:lnTo>
                  <a:pt x="4323" y="2136"/>
                </a:lnTo>
                <a:lnTo>
                  <a:pt x="5044" y="2136"/>
                </a:lnTo>
                <a:lnTo>
                  <a:pt x="5764" y="2136"/>
                </a:lnTo>
                <a:lnTo>
                  <a:pt x="5764" y="2153"/>
                </a:lnTo>
                <a:lnTo>
                  <a:pt x="5044" y="2153"/>
                </a:lnTo>
                <a:lnTo>
                  <a:pt x="4323" y="2153"/>
                </a:lnTo>
                <a:lnTo>
                  <a:pt x="3603" y="2153"/>
                </a:lnTo>
                <a:lnTo>
                  <a:pt x="2882" y="2153"/>
                </a:lnTo>
                <a:lnTo>
                  <a:pt x="2162" y="2153"/>
                </a:lnTo>
                <a:lnTo>
                  <a:pt x="1441" y="2153"/>
                </a:lnTo>
                <a:lnTo>
                  <a:pt x="721" y="2153"/>
                </a:lnTo>
                <a:lnTo>
                  <a:pt x="0" y="2153"/>
                </a:lnTo>
                <a:close/>
                <a:moveTo>
                  <a:pt x="0" y="2120"/>
                </a:moveTo>
                <a:lnTo>
                  <a:pt x="0" y="2103"/>
                </a:lnTo>
                <a:lnTo>
                  <a:pt x="721" y="2103"/>
                </a:lnTo>
                <a:lnTo>
                  <a:pt x="1441" y="2103"/>
                </a:lnTo>
                <a:lnTo>
                  <a:pt x="2162" y="2103"/>
                </a:lnTo>
                <a:lnTo>
                  <a:pt x="2882" y="2103"/>
                </a:lnTo>
                <a:lnTo>
                  <a:pt x="3603" y="2103"/>
                </a:lnTo>
                <a:lnTo>
                  <a:pt x="4323" y="2103"/>
                </a:lnTo>
                <a:lnTo>
                  <a:pt x="5044" y="2103"/>
                </a:lnTo>
                <a:lnTo>
                  <a:pt x="5764" y="2103"/>
                </a:lnTo>
                <a:lnTo>
                  <a:pt x="5764" y="2120"/>
                </a:lnTo>
                <a:lnTo>
                  <a:pt x="5044" y="2120"/>
                </a:lnTo>
                <a:lnTo>
                  <a:pt x="4323" y="2120"/>
                </a:lnTo>
                <a:lnTo>
                  <a:pt x="3603" y="2120"/>
                </a:lnTo>
                <a:lnTo>
                  <a:pt x="2882" y="2120"/>
                </a:lnTo>
                <a:lnTo>
                  <a:pt x="2162" y="2120"/>
                </a:lnTo>
                <a:lnTo>
                  <a:pt x="1441" y="2120"/>
                </a:lnTo>
                <a:lnTo>
                  <a:pt x="721" y="2120"/>
                </a:lnTo>
                <a:lnTo>
                  <a:pt x="0" y="2120"/>
                </a:lnTo>
                <a:close/>
                <a:moveTo>
                  <a:pt x="0" y="2087"/>
                </a:moveTo>
                <a:lnTo>
                  <a:pt x="0" y="2070"/>
                </a:lnTo>
                <a:lnTo>
                  <a:pt x="721" y="2070"/>
                </a:lnTo>
                <a:lnTo>
                  <a:pt x="1441" y="2070"/>
                </a:lnTo>
                <a:lnTo>
                  <a:pt x="2162" y="2070"/>
                </a:lnTo>
                <a:lnTo>
                  <a:pt x="2882" y="2070"/>
                </a:lnTo>
                <a:lnTo>
                  <a:pt x="3603" y="2070"/>
                </a:lnTo>
                <a:lnTo>
                  <a:pt x="4323" y="2070"/>
                </a:lnTo>
                <a:lnTo>
                  <a:pt x="5044" y="2070"/>
                </a:lnTo>
                <a:lnTo>
                  <a:pt x="5764" y="2070"/>
                </a:lnTo>
                <a:lnTo>
                  <a:pt x="5764" y="2087"/>
                </a:lnTo>
                <a:lnTo>
                  <a:pt x="5044" y="2087"/>
                </a:lnTo>
                <a:lnTo>
                  <a:pt x="4323" y="2087"/>
                </a:lnTo>
                <a:lnTo>
                  <a:pt x="3603" y="2087"/>
                </a:lnTo>
                <a:lnTo>
                  <a:pt x="2882" y="2087"/>
                </a:lnTo>
                <a:lnTo>
                  <a:pt x="2162" y="2087"/>
                </a:lnTo>
                <a:lnTo>
                  <a:pt x="1441" y="2087"/>
                </a:lnTo>
                <a:lnTo>
                  <a:pt x="721" y="2087"/>
                </a:lnTo>
                <a:lnTo>
                  <a:pt x="0" y="2087"/>
                </a:lnTo>
                <a:close/>
                <a:moveTo>
                  <a:pt x="0" y="2054"/>
                </a:moveTo>
                <a:lnTo>
                  <a:pt x="0" y="2038"/>
                </a:lnTo>
                <a:lnTo>
                  <a:pt x="721" y="2038"/>
                </a:lnTo>
                <a:lnTo>
                  <a:pt x="1441" y="2038"/>
                </a:lnTo>
                <a:lnTo>
                  <a:pt x="2162" y="2038"/>
                </a:lnTo>
                <a:lnTo>
                  <a:pt x="2882" y="2038"/>
                </a:lnTo>
                <a:lnTo>
                  <a:pt x="3603" y="2038"/>
                </a:lnTo>
                <a:lnTo>
                  <a:pt x="4323" y="2038"/>
                </a:lnTo>
                <a:lnTo>
                  <a:pt x="5044" y="2038"/>
                </a:lnTo>
                <a:lnTo>
                  <a:pt x="5764" y="2038"/>
                </a:lnTo>
                <a:lnTo>
                  <a:pt x="5764" y="2054"/>
                </a:lnTo>
                <a:lnTo>
                  <a:pt x="5044" y="2054"/>
                </a:lnTo>
                <a:lnTo>
                  <a:pt x="4323" y="2054"/>
                </a:lnTo>
                <a:lnTo>
                  <a:pt x="3603" y="2054"/>
                </a:lnTo>
                <a:lnTo>
                  <a:pt x="2882" y="2054"/>
                </a:lnTo>
                <a:lnTo>
                  <a:pt x="2162" y="2054"/>
                </a:lnTo>
                <a:lnTo>
                  <a:pt x="1441" y="2054"/>
                </a:lnTo>
                <a:lnTo>
                  <a:pt x="721" y="2054"/>
                </a:lnTo>
                <a:lnTo>
                  <a:pt x="0" y="2054"/>
                </a:lnTo>
                <a:close/>
                <a:moveTo>
                  <a:pt x="0" y="2022"/>
                </a:moveTo>
                <a:lnTo>
                  <a:pt x="0" y="2005"/>
                </a:lnTo>
                <a:lnTo>
                  <a:pt x="721" y="2005"/>
                </a:lnTo>
                <a:lnTo>
                  <a:pt x="1441" y="2005"/>
                </a:lnTo>
                <a:lnTo>
                  <a:pt x="2162" y="2005"/>
                </a:lnTo>
                <a:lnTo>
                  <a:pt x="2882" y="2005"/>
                </a:lnTo>
                <a:lnTo>
                  <a:pt x="3603" y="2005"/>
                </a:lnTo>
                <a:lnTo>
                  <a:pt x="4323" y="2005"/>
                </a:lnTo>
                <a:lnTo>
                  <a:pt x="5044" y="2005"/>
                </a:lnTo>
                <a:lnTo>
                  <a:pt x="5764" y="2005"/>
                </a:lnTo>
                <a:lnTo>
                  <a:pt x="5764" y="2022"/>
                </a:lnTo>
                <a:lnTo>
                  <a:pt x="5044" y="2022"/>
                </a:lnTo>
                <a:lnTo>
                  <a:pt x="4323" y="2022"/>
                </a:lnTo>
                <a:lnTo>
                  <a:pt x="3603" y="2022"/>
                </a:lnTo>
                <a:lnTo>
                  <a:pt x="2882" y="2022"/>
                </a:lnTo>
                <a:lnTo>
                  <a:pt x="2162" y="2022"/>
                </a:lnTo>
                <a:lnTo>
                  <a:pt x="1441" y="2022"/>
                </a:lnTo>
                <a:lnTo>
                  <a:pt x="721" y="2022"/>
                </a:lnTo>
                <a:lnTo>
                  <a:pt x="0" y="2022"/>
                </a:lnTo>
                <a:close/>
                <a:moveTo>
                  <a:pt x="0" y="1989"/>
                </a:moveTo>
                <a:lnTo>
                  <a:pt x="0" y="1972"/>
                </a:lnTo>
                <a:lnTo>
                  <a:pt x="721" y="1972"/>
                </a:lnTo>
                <a:lnTo>
                  <a:pt x="1441" y="1972"/>
                </a:lnTo>
                <a:lnTo>
                  <a:pt x="2162" y="1972"/>
                </a:lnTo>
                <a:lnTo>
                  <a:pt x="2882" y="1972"/>
                </a:lnTo>
                <a:lnTo>
                  <a:pt x="3603" y="1972"/>
                </a:lnTo>
                <a:lnTo>
                  <a:pt x="4323" y="1972"/>
                </a:lnTo>
                <a:lnTo>
                  <a:pt x="5044" y="1972"/>
                </a:lnTo>
                <a:lnTo>
                  <a:pt x="5764" y="1972"/>
                </a:lnTo>
                <a:lnTo>
                  <a:pt x="5764" y="1989"/>
                </a:lnTo>
                <a:lnTo>
                  <a:pt x="5044" y="1989"/>
                </a:lnTo>
                <a:lnTo>
                  <a:pt x="4323" y="1989"/>
                </a:lnTo>
                <a:lnTo>
                  <a:pt x="3603" y="1989"/>
                </a:lnTo>
                <a:lnTo>
                  <a:pt x="2882" y="1989"/>
                </a:lnTo>
                <a:lnTo>
                  <a:pt x="2162" y="1989"/>
                </a:lnTo>
                <a:lnTo>
                  <a:pt x="1441" y="1989"/>
                </a:lnTo>
                <a:lnTo>
                  <a:pt x="721" y="1989"/>
                </a:lnTo>
                <a:lnTo>
                  <a:pt x="0" y="1989"/>
                </a:lnTo>
                <a:close/>
                <a:moveTo>
                  <a:pt x="0" y="1956"/>
                </a:moveTo>
                <a:lnTo>
                  <a:pt x="0" y="1939"/>
                </a:lnTo>
                <a:lnTo>
                  <a:pt x="721" y="1939"/>
                </a:lnTo>
                <a:lnTo>
                  <a:pt x="1441" y="1939"/>
                </a:lnTo>
                <a:lnTo>
                  <a:pt x="2162" y="1939"/>
                </a:lnTo>
                <a:lnTo>
                  <a:pt x="2882" y="1939"/>
                </a:lnTo>
                <a:lnTo>
                  <a:pt x="3603" y="1939"/>
                </a:lnTo>
                <a:lnTo>
                  <a:pt x="4323" y="1939"/>
                </a:lnTo>
                <a:lnTo>
                  <a:pt x="5044" y="1939"/>
                </a:lnTo>
                <a:lnTo>
                  <a:pt x="5764" y="1939"/>
                </a:lnTo>
                <a:lnTo>
                  <a:pt x="5764" y="1956"/>
                </a:lnTo>
                <a:lnTo>
                  <a:pt x="5044" y="1956"/>
                </a:lnTo>
                <a:lnTo>
                  <a:pt x="4323" y="1956"/>
                </a:lnTo>
                <a:lnTo>
                  <a:pt x="3603" y="1956"/>
                </a:lnTo>
                <a:lnTo>
                  <a:pt x="2882" y="1956"/>
                </a:lnTo>
                <a:lnTo>
                  <a:pt x="2162" y="1956"/>
                </a:lnTo>
                <a:lnTo>
                  <a:pt x="1441" y="1956"/>
                </a:lnTo>
                <a:lnTo>
                  <a:pt x="721" y="1956"/>
                </a:lnTo>
                <a:lnTo>
                  <a:pt x="0" y="1956"/>
                </a:lnTo>
                <a:close/>
                <a:moveTo>
                  <a:pt x="0" y="1923"/>
                </a:moveTo>
                <a:lnTo>
                  <a:pt x="0" y="1906"/>
                </a:lnTo>
                <a:lnTo>
                  <a:pt x="721" y="1906"/>
                </a:lnTo>
                <a:lnTo>
                  <a:pt x="1441" y="1906"/>
                </a:lnTo>
                <a:lnTo>
                  <a:pt x="2162" y="1906"/>
                </a:lnTo>
                <a:lnTo>
                  <a:pt x="2882" y="1906"/>
                </a:lnTo>
                <a:lnTo>
                  <a:pt x="3603" y="1906"/>
                </a:lnTo>
                <a:lnTo>
                  <a:pt x="4323" y="1906"/>
                </a:lnTo>
                <a:lnTo>
                  <a:pt x="5044" y="1906"/>
                </a:lnTo>
                <a:lnTo>
                  <a:pt x="5764" y="1906"/>
                </a:lnTo>
                <a:lnTo>
                  <a:pt x="5764" y="1923"/>
                </a:lnTo>
                <a:lnTo>
                  <a:pt x="5044" y="1923"/>
                </a:lnTo>
                <a:lnTo>
                  <a:pt x="4323" y="1923"/>
                </a:lnTo>
                <a:lnTo>
                  <a:pt x="3603" y="1923"/>
                </a:lnTo>
                <a:lnTo>
                  <a:pt x="2882" y="1923"/>
                </a:lnTo>
                <a:lnTo>
                  <a:pt x="2162" y="1923"/>
                </a:lnTo>
                <a:lnTo>
                  <a:pt x="1441" y="1923"/>
                </a:lnTo>
                <a:lnTo>
                  <a:pt x="721" y="1923"/>
                </a:lnTo>
                <a:lnTo>
                  <a:pt x="0" y="1923"/>
                </a:lnTo>
                <a:close/>
                <a:moveTo>
                  <a:pt x="0" y="1890"/>
                </a:moveTo>
                <a:lnTo>
                  <a:pt x="0" y="1873"/>
                </a:lnTo>
                <a:lnTo>
                  <a:pt x="721" y="1873"/>
                </a:lnTo>
                <a:lnTo>
                  <a:pt x="1441" y="1873"/>
                </a:lnTo>
                <a:lnTo>
                  <a:pt x="2162" y="1873"/>
                </a:lnTo>
                <a:lnTo>
                  <a:pt x="2882" y="1873"/>
                </a:lnTo>
                <a:lnTo>
                  <a:pt x="3603" y="1873"/>
                </a:lnTo>
                <a:lnTo>
                  <a:pt x="4323" y="1873"/>
                </a:lnTo>
                <a:lnTo>
                  <a:pt x="5044" y="1873"/>
                </a:lnTo>
                <a:lnTo>
                  <a:pt x="5764" y="1873"/>
                </a:lnTo>
                <a:lnTo>
                  <a:pt x="5764" y="1890"/>
                </a:lnTo>
                <a:lnTo>
                  <a:pt x="5044" y="1890"/>
                </a:lnTo>
                <a:lnTo>
                  <a:pt x="4323" y="1890"/>
                </a:lnTo>
                <a:lnTo>
                  <a:pt x="3603" y="1890"/>
                </a:lnTo>
                <a:lnTo>
                  <a:pt x="2882" y="1890"/>
                </a:lnTo>
                <a:lnTo>
                  <a:pt x="2162" y="1890"/>
                </a:lnTo>
                <a:lnTo>
                  <a:pt x="1441" y="1890"/>
                </a:lnTo>
                <a:lnTo>
                  <a:pt x="721" y="1890"/>
                </a:lnTo>
                <a:lnTo>
                  <a:pt x="0" y="1890"/>
                </a:lnTo>
                <a:close/>
                <a:moveTo>
                  <a:pt x="0" y="1857"/>
                </a:moveTo>
                <a:lnTo>
                  <a:pt x="0" y="1841"/>
                </a:lnTo>
                <a:lnTo>
                  <a:pt x="721" y="1841"/>
                </a:lnTo>
                <a:lnTo>
                  <a:pt x="1441" y="1841"/>
                </a:lnTo>
                <a:lnTo>
                  <a:pt x="2162" y="1841"/>
                </a:lnTo>
                <a:lnTo>
                  <a:pt x="2882" y="1841"/>
                </a:lnTo>
                <a:lnTo>
                  <a:pt x="3603" y="1841"/>
                </a:lnTo>
                <a:lnTo>
                  <a:pt x="4323" y="1841"/>
                </a:lnTo>
                <a:lnTo>
                  <a:pt x="5044" y="1841"/>
                </a:lnTo>
                <a:lnTo>
                  <a:pt x="5764" y="1841"/>
                </a:lnTo>
                <a:lnTo>
                  <a:pt x="5764" y="1857"/>
                </a:lnTo>
                <a:lnTo>
                  <a:pt x="5044" y="1857"/>
                </a:lnTo>
                <a:lnTo>
                  <a:pt x="4323" y="1857"/>
                </a:lnTo>
                <a:lnTo>
                  <a:pt x="3603" y="1857"/>
                </a:lnTo>
                <a:lnTo>
                  <a:pt x="2882" y="1857"/>
                </a:lnTo>
                <a:lnTo>
                  <a:pt x="2162" y="1857"/>
                </a:lnTo>
                <a:lnTo>
                  <a:pt x="1441" y="1857"/>
                </a:lnTo>
                <a:lnTo>
                  <a:pt x="721" y="1857"/>
                </a:lnTo>
                <a:lnTo>
                  <a:pt x="0" y="1857"/>
                </a:lnTo>
                <a:close/>
                <a:moveTo>
                  <a:pt x="0" y="1824"/>
                </a:moveTo>
                <a:lnTo>
                  <a:pt x="0" y="1808"/>
                </a:lnTo>
                <a:lnTo>
                  <a:pt x="721" y="1808"/>
                </a:lnTo>
                <a:lnTo>
                  <a:pt x="1441" y="1808"/>
                </a:lnTo>
                <a:lnTo>
                  <a:pt x="2162" y="1808"/>
                </a:lnTo>
                <a:lnTo>
                  <a:pt x="2882" y="1808"/>
                </a:lnTo>
                <a:lnTo>
                  <a:pt x="3603" y="1808"/>
                </a:lnTo>
                <a:lnTo>
                  <a:pt x="4323" y="1808"/>
                </a:lnTo>
                <a:lnTo>
                  <a:pt x="5044" y="1808"/>
                </a:lnTo>
                <a:lnTo>
                  <a:pt x="5764" y="1808"/>
                </a:lnTo>
                <a:lnTo>
                  <a:pt x="5764" y="1824"/>
                </a:lnTo>
                <a:lnTo>
                  <a:pt x="5044" y="1824"/>
                </a:lnTo>
                <a:lnTo>
                  <a:pt x="4323" y="1824"/>
                </a:lnTo>
                <a:lnTo>
                  <a:pt x="3603" y="1824"/>
                </a:lnTo>
                <a:lnTo>
                  <a:pt x="2882" y="1824"/>
                </a:lnTo>
                <a:lnTo>
                  <a:pt x="2162" y="1824"/>
                </a:lnTo>
                <a:lnTo>
                  <a:pt x="1441" y="1824"/>
                </a:lnTo>
                <a:lnTo>
                  <a:pt x="721" y="1824"/>
                </a:lnTo>
                <a:lnTo>
                  <a:pt x="0" y="1824"/>
                </a:lnTo>
                <a:close/>
                <a:moveTo>
                  <a:pt x="0" y="1792"/>
                </a:moveTo>
                <a:lnTo>
                  <a:pt x="0" y="1775"/>
                </a:lnTo>
                <a:lnTo>
                  <a:pt x="721" y="1775"/>
                </a:lnTo>
                <a:lnTo>
                  <a:pt x="1441" y="1775"/>
                </a:lnTo>
                <a:lnTo>
                  <a:pt x="2162" y="1775"/>
                </a:lnTo>
                <a:lnTo>
                  <a:pt x="2882" y="1775"/>
                </a:lnTo>
                <a:lnTo>
                  <a:pt x="3603" y="1775"/>
                </a:lnTo>
                <a:lnTo>
                  <a:pt x="4323" y="1775"/>
                </a:lnTo>
                <a:lnTo>
                  <a:pt x="5044" y="1775"/>
                </a:lnTo>
                <a:lnTo>
                  <a:pt x="5764" y="1775"/>
                </a:lnTo>
                <a:lnTo>
                  <a:pt x="5764" y="1792"/>
                </a:lnTo>
                <a:lnTo>
                  <a:pt x="5044" y="1792"/>
                </a:lnTo>
                <a:lnTo>
                  <a:pt x="4323" y="1792"/>
                </a:lnTo>
                <a:lnTo>
                  <a:pt x="3603" y="1792"/>
                </a:lnTo>
                <a:lnTo>
                  <a:pt x="2882" y="1792"/>
                </a:lnTo>
                <a:lnTo>
                  <a:pt x="2162" y="1792"/>
                </a:lnTo>
                <a:lnTo>
                  <a:pt x="1441" y="1792"/>
                </a:lnTo>
                <a:lnTo>
                  <a:pt x="721" y="1792"/>
                </a:lnTo>
                <a:lnTo>
                  <a:pt x="0" y="1792"/>
                </a:lnTo>
                <a:close/>
                <a:moveTo>
                  <a:pt x="0" y="1759"/>
                </a:moveTo>
                <a:lnTo>
                  <a:pt x="0" y="1742"/>
                </a:lnTo>
                <a:lnTo>
                  <a:pt x="721" y="1742"/>
                </a:lnTo>
                <a:lnTo>
                  <a:pt x="1441" y="1742"/>
                </a:lnTo>
                <a:lnTo>
                  <a:pt x="2162" y="1742"/>
                </a:lnTo>
                <a:lnTo>
                  <a:pt x="2882" y="1742"/>
                </a:lnTo>
                <a:lnTo>
                  <a:pt x="3603" y="1742"/>
                </a:lnTo>
                <a:lnTo>
                  <a:pt x="4323" y="1742"/>
                </a:lnTo>
                <a:lnTo>
                  <a:pt x="5044" y="1742"/>
                </a:lnTo>
                <a:lnTo>
                  <a:pt x="5764" y="1742"/>
                </a:lnTo>
                <a:lnTo>
                  <a:pt x="5764" y="1759"/>
                </a:lnTo>
                <a:lnTo>
                  <a:pt x="5044" y="1759"/>
                </a:lnTo>
                <a:lnTo>
                  <a:pt x="4323" y="1759"/>
                </a:lnTo>
                <a:lnTo>
                  <a:pt x="3603" y="1759"/>
                </a:lnTo>
                <a:lnTo>
                  <a:pt x="2882" y="1759"/>
                </a:lnTo>
                <a:lnTo>
                  <a:pt x="2162" y="1759"/>
                </a:lnTo>
                <a:lnTo>
                  <a:pt x="1441" y="1759"/>
                </a:lnTo>
                <a:lnTo>
                  <a:pt x="721" y="1759"/>
                </a:lnTo>
                <a:lnTo>
                  <a:pt x="0" y="1759"/>
                </a:lnTo>
                <a:close/>
                <a:moveTo>
                  <a:pt x="0" y="1726"/>
                </a:moveTo>
                <a:lnTo>
                  <a:pt x="0" y="1709"/>
                </a:lnTo>
                <a:lnTo>
                  <a:pt x="721" y="1709"/>
                </a:lnTo>
                <a:lnTo>
                  <a:pt x="1441" y="1709"/>
                </a:lnTo>
                <a:lnTo>
                  <a:pt x="2162" y="1709"/>
                </a:lnTo>
                <a:lnTo>
                  <a:pt x="2882" y="1709"/>
                </a:lnTo>
                <a:lnTo>
                  <a:pt x="3603" y="1709"/>
                </a:lnTo>
                <a:lnTo>
                  <a:pt x="4323" y="1709"/>
                </a:lnTo>
                <a:lnTo>
                  <a:pt x="5044" y="1709"/>
                </a:lnTo>
                <a:lnTo>
                  <a:pt x="5764" y="1709"/>
                </a:lnTo>
                <a:lnTo>
                  <a:pt x="5764" y="1726"/>
                </a:lnTo>
                <a:lnTo>
                  <a:pt x="5044" y="1726"/>
                </a:lnTo>
                <a:lnTo>
                  <a:pt x="4323" y="1726"/>
                </a:lnTo>
                <a:lnTo>
                  <a:pt x="3603" y="1726"/>
                </a:lnTo>
                <a:lnTo>
                  <a:pt x="2882" y="1726"/>
                </a:lnTo>
                <a:lnTo>
                  <a:pt x="2162" y="1726"/>
                </a:lnTo>
                <a:lnTo>
                  <a:pt x="1441" y="1726"/>
                </a:lnTo>
                <a:lnTo>
                  <a:pt x="721" y="1726"/>
                </a:lnTo>
                <a:lnTo>
                  <a:pt x="0" y="1726"/>
                </a:lnTo>
                <a:close/>
                <a:moveTo>
                  <a:pt x="0" y="1693"/>
                </a:moveTo>
                <a:lnTo>
                  <a:pt x="0" y="1676"/>
                </a:lnTo>
                <a:lnTo>
                  <a:pt x="721" y="1676"/>
                </a:lnTo>
                <a:lnTo>
                  <a:pt x="1441" y="1676"/>
                </a:lnTo>
                <a:lnTo>
                  <a:pt x="2162" y="1676"/>
                </a:lnTo>
                <a:lnTo>
                  <a:pt x="2882" y="1676"/>
                </a:lnTo>
                <a:lnTo>
                  <a:pt x="3603" y="1676"/>
                </a:lnTo>
                <a:lnTo>
                  <a:pt x="4323" y="1676"/>
                </a:lnTo>
                <a:lnTo>
                  <a:pt x="5044" y="1676"/>
                </a:lnTo>
                <a:lnTo>
                  <a:pt x="5764" y="1676"/>
                </a:lnTo>
                <a:lnTo>
                  <a:pt x="5764" y="1693"/>
                </a:lnTo>
                <a:lnTo>
                  <a:pt x="5044" y="1693"/>
                </a:lnTo>
                <a:lnTo>
                  <a:pt x="4323" y="1693"/>
                </a:lnTo>
                <a:lnTo>
                  <a:pt x="3603" y="1693"/>
                </a:lnTo>
                <a:lnTo>
                  <a:pt x="2882" y="1693"/>
                </a:lnTo>
                <a:lnTo>
                  <a:pt x="2162" y="1693"/>
                </a:lnTo>
                <a:lnTo>
                  <a:pt x="1441" y="1693"/>
                </a:lnTo>
                <a:lnTo>
                  <a:pt x="721" y="1693"/>
                </a:lnTo>
                <a:lnTo>
                  <a:pt x="0" y="1693"/>
                </a:lnTo>
                <a:close/>
                <a:moveTo>
                  <a:pt x="0" y="1660"/>
                </a:moveTo>
                <a:lnTo>
                  <a:pt x="0" y="1643"/>
                </a:lnTo>
                <a:lnTo>
                  <a:pt x="721" y="1643"/>
                </a:lnTo>
                <a:lnTo>
                  <a:pt x="1441" y="1643"/>
                </a:lnTo>
                <a:lnTo>
                  <a:pt x="2162" y="1643"/>
                </a:lnTo>
                <a:lnTo>
                  <a:pt x="2882" y="1643"/>
                </a:lnTo>
                <a:lnTo>
                  <a:pt x="3603" y="1643"/>
                </a:lnTo>
                <a:lnTo>
                  <a:pt x="4323" y="1643"/>
                </a:lnTo>
                <a:lnTo>
                  <a:pt x="5044" y="1643"/>
                </a:lnTo>
                <a:lnTo>
                  <a:pt x="5764" y="1643"/>
                </a:lnTo>
                <a:lnTo>
                  <a:pt x="5764" y="1660"/>
                </a:lnTo>
                <a:lnTo>
                  <a:pt x="5044" y="1660"/>
                </a:lnTo>
                <a:lnTo>
                  <a:pt x="4323" y="1660"/>
                </a:lnTo>
                <a:lnTo>
                  <a:pt x="3603" y="1660"/>
                </a:lnTo>
                <a:lnTo>
                  <a:pt x="2882" y="1660"/>
                </a:lnTo>
                <a:lnTo>
                  <a:pt x="2162" y="1660"/>
                </a:lnTo>
                <a:lnTo>
                  <a:pt x="1441" y="1660"/>
                </a:lnTo>
                <a:lnTo>
                  <a:pt x="721" y="1660"/>
                </a:lnTo>
                <a:lnTo>
                  <a:pt x="0" y="1660"/>
                </a:lnTo>
                <a:close/>
                <a:moveTo>
                  <a:pt x="0" y="1627"/>
                </a:moveTo>
                <a:lnTo>
                  <a:pt x="0" y="1611"/>
                </a:lnTo>
                <a:lnTo>
                  <a:pt x="721" y="1611"/>
                </a:lnTo>
                <a:lnTo>
                  <a:pt x="1441" y="1611"/>
                </a:lnTo>
                <a:lnTo>
                  <a:pt x="2162" y="1611"/>
                </a:lnTo>
                <a:lnTo>
                  <a:pt x="2882" y="1611"/>
                </a:lnTo>
                <a:lnTo>
                  <a:pt x="3603" y="1611"/>
                </a:lnTo>
                <a:lnTo>
                  <a:pt x="4323" y="1611"/>
                </a:lnTo>
                <a:lnTo>
                  <a:pt x="5044" y="1611"/>
                </a:lnTo>
                <a:lnTo>
                  <a:pt x="5764" y="1611"/>
                </a:lnTo>
                <a:lnTo>
                  <a:pt x="5764" y="1627"/>
                </a:lnTo>
                <a:lnTo>
                  <a:pt x="5044" y="1627"/>
                </a:lnTo>
                <a:lnTo>
                  <a:pt x="4323" y="1627"/>
                </a:lnTo>
                <a:lnTo>
                  <a:pt x="3603" y="1627"/>
                </a:lnTo>
                <a:lnTo>
                  <a:pt x="2882" y="1627"/>
                </a:lnTo>
                <a:lnTo>
                  <a:pt x="2162" y="1627"/>
                </a:lnTo>
                <a:lnTo>
                  <a:pt x="1441" y="1627"/>
                </a:lnTo>
                <a:lnTo>
                  <a:pt x="721" y="1627"/>
                </a:lnTo>
                <a:lnTo>
                  <a:pt x="0" y="1627"/>
                </a:lnTo>
                <a:close/>
                <a:moveTo>
                  <a:pt x="0" y="1595"/>
                </a:moveTo>
                <a:lnTo>
                  <a:pt x="0" y="1578"/>
                </a:lnTo>
                <a:lnTo>
                  <a:pt x="721" y="1578"/>
                </a:lnTo>
                <a:lnTo>
                  <a:pt x="1441" y="1578"/>
                </a:lnTo>
                <a:lnTo>
                  <a:pt x="2162" y="1578"/>
                </a:lnTo>
                <a:lnTo>
                  <a:pt x="2882" y="1578"/>
                </a:lnTo>
                <a:lnTo>
                  <a:pt x="3603" y="1578"/>
                </a:lnTo>
                <a:lnTo>
                  <a:pt x="4323" y="1578"/>
                </a:lnTo>
                <a:lnTo>
                  <a:pt x="5044" y="1578"/>
                </a:lnTo>
                <a:lnTo>
                  <a:pt x="5764" y="1578"/>
                </a:lnTo>
                <a:lnTo>
                  <a:pt x="5764" y="1595"/>
                </a:lnTo>
                <a:lnTo>
                  <a:pt x="5044" y="1595"/>
                </a:lnTo>
                <a:lnTo>
                  <a:pt x="4323" y="1595"/>
                </a:lnTo>
                <a:lnTo>
                  <a:pt x="3603" y="1595"/>
                </a:lnTo>
                <a:lnTo>
                  <a:pt x="2882" y="1595"/>
                </a:lnTo>
                <a:lnTo>
                  <a:pt x="2162" y="1595"/>
                </a:lnTo>
                <a:lnTo>
                  <a:pt x="1441" y="1595"/>
                </a:lnTo>
                <a:lnTo>
                  <a:pt x="721" y="1595"/>
                </a:lnTo>
                <a:lnTo>
                  <a:pt x="0" y="1595"/>
                </a:lnTo>
                <a:close/>
                <a:moveTo>
                  <a:pt x="0" y="1562"/>
                </a:moveTo>
                <a:lnTo>
                  <a:pt x="0" y="1545"/>
                </a:lnTo>
                <a:lnTo>
                  <a:pt x="721" y="1545"/>
                </a:lnTo>
                <a:lnTo>
                  <a:pt x="1441" y="1545"/>
                </a:lnTo>
                <a:lnTo>
                  <a:pt x="2162" y="1545"/>
                </a:lnTo>
                <a:lnTo>
                  <a:pt x="2882" y="1545"/>
                </a:lnTo>
                <a:lnTo>
                  <a:pt x="3603" y="1545"/>
                </a:lnTo>
                <a:lnTo>
                  <a:pt x="4323" y="1545"/>
                </a:lnTo>
                <a:lnTo>
                  <a:pt x="5044" y="1545"/>
                </a:lnTo>
                <a:lnTo>
                  <a:pt x="5764" y="1545"/>
                </a:lnTo>
                <a:lnTo>
                  <a:pt x="5764" y="1562"/>
                </a:lnTo>
                <a:lnTo>
                  <a:pt x="5044" y="1562"/>
                </a:lnTo>
                <a:lnTo>
                  <a:pt x="4323" y="1562"/>
                </a:lnTo>
                <a:lnTo>
                  <a:pt x="3603" y="1562"/>
                </a:lnTo>
                <a:lnTo>
                  <a:pt x="2882" y="1562"/>
                </a:lnTo>
                <a:lnTo>
                  <a:pt x="2162" y="1562"/>
                </a:lnTo>
                <a:lnTo>
                  <a:pt x="1441" y="1562"/>
                </a:lnTo>
                <a:lnTo>
                  <a:pt x="721" y="1562"/>
                </a:lnTo>
                <a:lnTo>
                  <a:pt x="0" y="1562"/>
                </a:lnTo>
                <a:close/>
                <a:moveTo>
                  <a:pt x="0" y="1529"/>
                </a:moveTo>
                <a:lnTo>
                  <a:pt x="0" y="1512"/>
                </a:lnTo>
                <a:lnTo>
                  <a:pt x="721" y="1512"/>
                </a:lnTo>
                <a:lnTo>
                  <a:pt x="1441" y="1512"/>
                </a:lnTo>
                <a:lnTo>
                  <a:pt x="2162" y="1512"/>
                </a:lnTo>
                <a:lnTo>
                  <a:pt x="2882" y="1512"/>
                </a:lnTo>
                <a:lnTo>
                  <a:pt x="3603" y="1512"/>
                </a:lnTo>
                <a:lnTo>
                  <a:pt x="4323" y="1512"/>
                </a:lnTo>
                <a:lnTo>
                  <a:pt x="5044" y="1512"/>
                </a:lnTo>
                <a:lnTo>
                  <a:pt x="5764" y="1512"/>
                </a:lnTo>
                <a:lnTo>
                  <a:pt x="5764" y="1529"/>
                </a:lnTo>
                <a:lnTo>
                  <a:pt x="5044" y="1529"/>
                </a:lnTo>
                <a:lnTo>
                  <a:pt x="4323" y="1529"/>
                </a:lnTo>
                <a:lnTo>
                  <a:pt x="3603" y="1529"/>
                </a:lnTo>
                <a:lnTo>
                  <a:pt x="2882" y="1529"/>
                </a:lnTo>
                <a:lnTo>
                  <a:pt x="2162" y="1529"/>
                </a:lnTo>
                <a:lnTo>
                  <a:pt x="1441" y="1529"/>
                </a:lnTo>
                <a:lnTo>
                  <a:pt x="721" y="1529"/>
                </a:lnTo>
                <a:lnTo>
                  <a:pt x="0" y="1529"/>
                </a:lnTo>
                <a:close/>
                <a:moveTo>
                  <a:pt x="0" y="1496"/>
                </a:moveTo>
                <a:lnTo>
                  <a:pt x="0" y="1479"/>
                </a:lnTo>
                <a:lnTo>
                  <a:pt x="721" y="1479"/>
                </a:lnTo>
                <a:lnTo>
                  <a:pt x="1441" y="1479"/>
                </a:lnTo>
                <a:lnTo>
                  <a:pt x="2162" y="1479"/>
                </a:lnTo>
                <a:lnTo>
                  <a:pt x="2882" y="1479"/>
                </a:lnTo>
                <a:lnTo>
                  <a:pt x="3603" y="1479"/>
                </a:lnTo>
                <a:lnTo>
                  <a:pt x="4323" y="1479"/>
                </a:lnTo>
                <a:lnTo>
                  <a:pt x="5044" y="1479"/>
                </a:lnTo>
                <a:lnTo>
                  <a:pt x="5764" y="1479"/>
                </a:lnTo>
                <a:lnTo>
                  <a:pt x="5764" y="1496"/>
                </a:lnTo>
                <a:lnTo>
                  <a:pt x="5044" y="1496"/>
                </a:lnTo>
                <a:lnTo>
                  <a:pt x="4323" y="1496"/>
                </a:lnTo>
                <a:lnTo>
                  <a:pt x="3603" y="1496"/>
                </a:lnTo>
                <a:lnTo>
                  <a:pt x="2882" y="1496"/>
                </a:lnTo>
                <a:lnTo>
                  <a:pt x="2162" y="1496"/>
                </a:lnTo>
                <a:lnTo>
                  <a:pt x="1441" y="1496"/>
                </a:lnTo>
                <a:lnTo>
                  <a:pt x="721" y="1496"/>
                </a:lnTo>
                <a:lnTo>
                  <a:pt x="0" y="1496"/>
                </a:lnTo>
                <a:close/>
                <a:moveTo>
                  <a:pt x="0" y="1463"/>
                </a:moveTo>
                <a:lnTo>
                  <a:pt x="0" y="1446"/>
                </a:lnTo>
                <a:lnTo>
                  <a:pt x="721" y="1446"/>
                </a:lnTo>
                <a:lnTo>
                  <a:pt x="1441" y="1446"/>
                </a:lnTo>
                <a:lnTo>
                  <a:pt x="2162" y="1446"/>
                </a:lnTo>
                <a:lnTo>
                  <a:pt x="2882" y="1446"/>
                </a:lnTo>
                <a:lnTo>
                  <a:pt x="3603" y="1446"/>
                </a:lnTo>
                <a:lnTo>
                  <a:pt x="4323" y="1446"/>
                </a:lnTo>
                <a:lnTo>
                  <a:pt x="5044" y="1446"/>
                </a:lnTo>
                <a:lnTo>
                  <a:pt x="5764" y="1446"/>
                </a:lnTo>
                <a:lnTo>
                  <a:pt x="5764" y="1463"/>
                </a:lnTo>
                <a:lnTo>
                  <a:pt x="5044" y="1463"/>
                </a:lnTo>
                <a:lnTo>
                  <a:pt x="4323" y="1463"/>
                </a:lnTo>
                <a:lnTo>
                  <a:pt x="3603" y="1463"/>
                </a:lnTo>
                <a:lnTo>
                  <a:pt x="2882" y="1463"/>
                </a:lnTo>
                <a:lnTo>
                  <a:pt x="2162" y="1463"/>
                </a:lnTo>
                <a:lnTo>
                  <a:pt x="1441" y="1463"/>
                </a:lnTo>
                <a:lnTo>
                  <a:pt x="721" y="1463"/>
                </a:lnTo>
                <a:lnTo>
                  <a:pt x="0" y="1463"/>
                </a:lnTo>
                <a:close/>
                <a:moveTo>
                  <a:pt x="0" y="1430"/>
                </a:moveTo>
                <a:lnTo>
                  <a:pt x="0" y="1414"/>
                </a:lnTo>
                <a:lnTo>
                  <a:pt x="721" y="1414"/>
                </a:lnTo>
                <a:lnTo>
                  <a:pt x="1441" y="1414"/>
                </a:lnTo>
                <a:lnTo>
                  <a:pt x="2162" y="1414"/>
                </a:lnTo>
                <a:lnTo>
                  <a:pt x="2882" y="1414"/>
                </a:lnTo>
                <a:lnTo>
                  <a:pt x="3603" y="1414"/>
                </a:lnTo>
                <a:lnTo>
                  <a:pt x="4323" y="1414"/>
                </a:lnTo>
                <a:lnTo>
                  <a:pt x="5044" y="1414"/>
                </a:lnTo>
                <a:lnTo>
                  <a:pt x="5764" y="1414"/>
                </a:lnTo>
                <a:lnTo>
                  <a:pt x="5764" y="1430"/>
                </a:lnTo>
                <a:lnTo>
                  <a:pt x="5044" y="1430"/>
                </a:lnTo>
                <a:lnTo>
                  <a:pt x="4323" y="1430"/>
                </a:lnTo>
                <a:lnTo>
                  <a:pt x="3603" y="1430"/>
                </a:lnTo>
                <a:lnTo>
                  <a:pt x="2882" y="1430"/>
                </a:lnTo>
                <a:lnTo>
                  <a:pt x="2162" y="1430"/>
                </a:lnTo>
                <a:lnTo>
                  <a:pt x="1441" y="1430"/>
                </a:lnTo>
                <a:lnTo>
                  <a:pt x="721" y="1430"/>
                </a:lnTo>
                <a:lnTo>
                  <a:pt x="0" y="1430"/>
                </a:lnTo>
                <a:close/>
                <a:moveTo>
                  <a:pt x="0" y="1397"/>
                </a:moveTo>
                <a:lnTo>
                  <a:pt x="0" y="1381"/>
                </a:lnTo>
                <a:lnTo>
                  <a:pt x="721" y="1381"/>
                </a:lnTo>
                <a:lnTo>
                  <a:pt x="1441" y="1381"/>
                </a:lnTo>
                <a:lnTo>
                  <a:pt x="2162" y="1381"/>
                </a:lnTo>
                <a:lnTo>
                  <a:pt x="2882" y="1381"/>
                </a:lnTo>
                <a:lnTo>
                  <a:pt x="3603" y="1381"/>
                </a:lnTo>
                <a:lnTo>
                  <a:pt x="4323" y="1381"/>
                </a:lnTo>
                <a:lnTo>
                  <a:pt x="5044" y="1381"/>
                </a:lnTo>
                <a:lnTo>
                  <a:pt x="5764" y="1381"/>
                </a:lnTo>
                <a:lnTo>
                  <a:pt x="5764" y="1397"/>
                </a:lnTo>
                <a:lnTo>
                  <a:pt x="5044" y="1397"/>
                </a:lnTo>
                <a:lnTo>
                  <a:pt x="4323" y="1397"/>
                </a:lnTo>
                <a:lnTo>
                  <a:pt x="3603" y="1397"/>
                </a:lnTo>
                <a:lnTo>
                  <a:pt x="2882" y="1397"/>
                </a:lnTo>
                <a:lnTo>
                  <a:pt x="2162" y="1397"/>
                </a:lnTo>
                <a:lnTo>
                  <a:pt x="1441" y="1397"/>
                </a:lnTo>
                <a:lnTo>
                  <a:pt x="721" y="1397"/>
                </a:lnTo>
                <a:lnTo>
                  <a:pt x="0" y="1397"/>
                </a:lnTo>
                <a:close/>
                <a:moveTo>
                  <a:pt x="0" y="1365"/>
                </a:moveTo>
                <a:lnTo>
                  <a:pt x="0" y="1348"/>
                </a:lnTo>
                <a:lnTo>
                  <a:pt x="721" y="1348"/>
                </a:lnTo>
                <a:lnTo>
                  <a:pt x="1441" y="1348"/>
                </a:lnTo>
                <a:lnTo>
                  <a:pt x="2162" y="1348"/>
                </a:lnTo>
                <a:lnTo>
                  <a:pt x="2882" y="1348"/>
                </a:lnTo>
                <a:lnTo>
                  <a:pt x="3603" y="1348"/>
                </a:lnTo>
                <a:lnTo>
                  <a:pt x="4323" y="1348"/>
                </a:lnTo>
                <a:lnTo>
                  <a:pt x="5044" y="1348"/>
                </a:lnTo>
                <a:lnTo>
                  <a:pt x="5764" y="1348"/>
                </a:lnTo>
                <a:lnTo>
                  <a:pt x="5764" y="1365"/>
                </a:lnTo>
                <a:lnTo>
                  <a:pt x="5044" y="1365"/>
                </a:lnTo>
                <a:lnTo>
                  <a:pt x="4323" y="1365"/>
                </a:lnTo>
                <a:lnTo>
                  <a:pt x="3603" y="1365"/>
                </a:lnTo>
                <a:lnTo>
                  <a:pt x="2882" y="1365"/>
                </a:lnTo>
                <a:lnTo>
                  <a:pt x="2162" y="1365"/>
                </a:lnTo>
                <a:lnTo>
                  <a:pt x="1441" y="1365"/>
                </a:lnTo>
                <a:lnTo>
                  <a:pt x="721" y="1365"/>
                </a:lnTo>
                <a:lnTo>
                  <a:pt x="0" y="1365"/>
                </a:lnTo>
                <a:close/>
                <a:moveTo>
                  <a:pt x="0" y="1332"/>
                </a:moveTo>
                <a:lnTo>
                  <a:pt x="0" y="1315"/>
                </a:lnTo>
                <a:lnTo>
                  <a:pt x="721" y="1315"/>
                </a:lnTo>
                <a:lnTo>
                  <a:pt x="1441" y="1315"/>
                </a:lnTo>
                <a:lnTo>
                  <a:pt x="2162" y="1315"/>
                </a:lnTo>
                <a:lnTo>
                  <a:pt x="2882" y="1315"/>
                </a:lnTo>
                <a:lnTo>
                  <a:pt x="3603" y="1315"/>
                </a:lnTo>
                <a:lnTo>
                  <a:pt x="4323" y="1315"/>
                </a:lnTo>
                <a:lnTo>
                  <a:pt x="5044" y="1315"/>
                </a:lnTo>
                <a:lnTo>
                  <a:pt x="5764" y="1315"/>
                </a:lnTo>
                <a:lnTo>
                  <a:pt x="5764" y="1332"/>
                </a:lnTo>
                <a:lnTo>
                  <a:pt x="5044" y="1332"/>
                </a:lnTo>
                <a:lnTo>
                  <a:pt x="4323" y="1332"/>
                </a:lnTo>
                <a:lnTo>
                  <a:pt x="3603" y="1332"/>
                </a:lnTo>
                <a:lnTo>
                  <a:pt x="2882" y="1332"/>
                </a:lnTo>
                <a:lnTo>
                  <a:pt x="2162" y="1332"/>
                </a:lnTo>
                <a:lnTo>
                  <a:pt x="1441" y="1332"/>
                </a:lnTo>
                <a:lnTo>
                  <a:pt x="721" y="1332"/>
                </a:lnTo>
                <a:lnTo>
                  <a:pt x="0" y="1332"/>
                </a:lnTo>
                <a:close/>
                <a:moveTo>
                  <a:pt x="0" y="1299"/>
                </a:moveTo>
                <a:lnTo>
                  <a:pt x="0" y="1282"/>
                </a:lnTo>
                <a:lnTo>
                  <a:pt x="721" y="1282"/>
                </a:lnTo>
                <a:lnTo>
                  <a:pt x="1441" y="1282"/>
                </a:lnTo>
                <a:lnTo>
                  <a:pt x="2162" y="1282"/>
                </a:lnTo>
                <a:lnTo>
                  <a:pt x="2882" y="1282"/>
                </a:lnTo>
                <a:lnTo>
                  <a:pt x="3603" y="1282"/>
                </a:lnTo>
                <a:lnTo>
                  <a:pt x="4323" y="1282"/>
                </a:lnTo>
                <a:lnTo>
                  <a:pt x="5044" y="1282"/>
                </a:lnTo>
                <a:lnTo>
                  <a:pt x="5764" y="1282"/>
                </a:lnTo>
                <a:lnTo>
                  <a:pt x="5764" y="1299"/>
                </a:lnTo>
                <a:lnTo>
                  <a:pt x="5044" y="1299"/>
                </a:lnTo>
                <a:lnTo>
                  <a:pt x="4323" y="1299"/>
                </a:lnTo>
                <a:lnTo>
                  <a:pt x="3603" y="1299"/>
                </a:lnTo>
                <a:lnTo>
                  <a:pt x="2882" y="1299"/>
                </a:lnTo>
                <a:lnTo>
                  <a:pt x="2162" y="1299"/>
                </a:lnTo>
                <a:lnTo>
                  <a:pt x="1441" y="1299"/>
                </a:lnTo>
                <a:lnTo>
                  <a:pt x="721" y="1299"/>
                </a:lnTo>
                <a:lnTo>
                  <a:pt x="0" y="1299"/>
                </a:lnTo>
                <a:close/>
                <a:moveTo>
                  <a:pt x="0" y="1266"/>
                </a:moveTo>
                <a:lnTo>
                  <a:pt x="0" y="1249"/>
                </a:lnTo>
                <a:lnTo>
                  <a:pt x="721" y="1249"/>
                </a:lnTo>
                <a:lnTo>
                  <a:pt x="1441" y="1249"/>
                </a:lnTo>
                <a:lnTo>
                  <a:pt x="2162" y="1249"/>
                </a:lnTo>
                <a:lnTo>
                  <a:pt x="2882" y="1249"/>
                </a:lnTo>
                <a:lnTo>
                  <a:pt x="3603" y="1249"/>
                </a:lnTo>
                <a:lnTo>
                  <a:pt x="4323" y="1249"/>
                </a:lnTo>
                <a:lnTo>
                  <a:pt x="5044" y="1249"/>
                </a:lnTo>
                <a:lnTo>
                  <a:pt x="5764" y="1249"/>
                </a:lnTo>
                <a:lnTo>
                  <a:pt x="5764" y="1266"/>
                </a:lnTo>
                <a:lnTo>
                  <a:pt x="5044" y="1266"/>
                </a:lnTo>
                <a:lnTo>
                  <a:pt x="4323" y="1266"/>
                </a:lnTo>
                <a:lnTo>
                  <a:pt x="3603" y="1266"/>
                </a:lnTo>
                <a:lnTo>
                  <a:pt x="2882" y="1266"/>
                </a:lnTo>
                <a:lnTo>
                  <a:pt x="2162" y="1266"/>
                </a:lnTo>
                <a:lnTo>
                  <a:pt x="1441" y="1266"/>
                </a:lnTo>
                <a:lnTo>
                  <a:pt x="721" y="1266"/>
                </a:lnTo>
                <a:lnTo>
                  <a:pt x="0" y="1266"/>
                </a:lnTo>
                <a:close/>
                <a:moveTo>
                  <a:pt x="0" y="1233"/>
                </a:moveTo>
                <a:lnTo>
                  <a:pt x="0" y="1216"/>
                </a:lnTo>
                <a:lnTo>
                  <a:pt x="721" y="1216"/>
                </a:lnTo>
                <a:lnTo>
                  <a:pt x="1441" y="1216"/>
                </a:lnTo>
                <a:lnTo>
                  <a:pt x="2162" y="1216"/>
                </a:lnTo>
                <a:lnTo>
                  <a:pt x="2882" y="1216"/>
                </a:lnTo>
                <a:lnTo>
                  <a:pt x="3603" y="1216"/>
                </a:lnTo>
                <a:lnTo>
                  <a:pt x="4323" y="1216"/>
                </a:lnTo>
                <a:lnTo>
                  <a:pt x="5044" y="1216"/>
                </a:lnTo>
                <a:lnTo>
                  <a:pt x="5764" y="1216"/>
                </a:lnTo>
                <a:lnTo>
                  <a:pt x="5764" y="1233"/>
                </a:lnTo>
                <a:lnTo>
                  <a:pt x="5044" y="1233"/>
                </a:lnTo>
                <a:lnTo>
                  <a:pt x="4323" y="1233"/>
                </a:lnTo>
                <a:lnTo>
                  <a:pt x="3603" y="1233"/>
                </a:lnTo>
                <a:lnTo>
                  <a:pt x="2882" y="1233"/>
                </a:lnTo>
                <a:lnTo>
                  <a:pt x="2162" y="1233"/>
                </a:lnTo>
                <a:lnTo>
                  <a:pt x="1441" y="1233"/>
                </a:lnTo>
                <a:lnTo>
                  <a:pt x="721" y="1233"/>
                </a:lnTo>
                <a:lnTo>
                  <a:pt x="0" y="1233"/>
                </a:lnTo>
                <a:close/>
                <a:moveTo>
                  <a:pt x="0" y="1200"/>
                </a:moveTo>
                <a:lnTo>
                  <a:pt x="0" y="1184"/>
                </a:lnTo>
                <a:lnTo>
                  <a:pt x="721" y="1184"/>
                </a:lnTo>
                <a:lnTo>
                  <a:pt x="1441" y="1184"/>
                </a:lnTo>
                <a:lnTo>
                  <a:pt x="2162" y="1184"/>
                </a:lnTo>
                <a:lnTo>
                  <a:pt x="2882" y="1184"/>
                </a:lnTo>
                <a:lnTo>
                  <a:pt x="3603" y="1184"/>
                </a:lnTo>
                <a:lnTo>
                  <a:pt x="4323" y="1184"/>
                </a:lnTo>
                <a:lnTo>
                  <a:pt x="5044" y="1184"/>
                </a:lnTo>
                <a:lnTo>
                  <a:pt x="5764" y="1184"/>
                </a:lnTo>
                <a:lnTo>
                  <a:pt x="5764" y="1200"/>
                </a:lnTo>
                <a:lnTo>
                  <a:pt x="5044" y="1200"/>
                </a:lnTo>
                <a:lnTo>
                  <a:pt x="4323" y="1200"/>
                </a:lnTo>
                <a:lnTo>
                  <a:pt x="3603" y="1200"/>
                </a:lnTo>
                <a:lnTo>
                  <a:pt x="2882" y="1200"/>
                </a:lnTo>
                <a:lnTo>
                  <a:pt x="2162" y="1200"/>
                </a:lnTo>
                <a:lnTo>
                  <a:pt x="1441" y="1200"/>
                </a:lnTo>
                <a:lnTo>
                  <a:pt x="721" y="1200"/>
                </a:lnTo>
                <a:lnTo>
                  <a:pt x="0" y="1200"/>
                </a:lnTo>
                <a:close/>
                <a:moveTo>
                  <a:pt x="0" y="1168"/>
                </a:moveTo>
                <a:lnTo>
                  <a:pt x="0" y="1151"/>
                </a:lnTo>
                <a:lnTo>
                  <a:pt x="721" y="1151"/>
                </a:lnTo>
                <a:lnTo>
                  <a:pt x="1441" y="1151"/>
                </a:lnTo>
                <a:lnTo>
                  <a:pt x="2162" y="1151"/>
                </a:lnTo>
                <a:lnTo>
                  <a:pt x="2882" y="1151"/>
                </a:lnTo>
                <a:lnTo>
                  <a:pt x="3603" y="1151"/>
                </a:lnTo>
                <a:lnTo>
                  <a:pt x="4323" y="1151"/>
                </a:lnTo>
                <a:lnTo>
                  <a:pt x="5044" y="1151"/>
                </a:lnTo>
                <a:lnTo>
                  <a:pt x="5764" y="1151"/>
                </a:lnTo>
                <a:lnTo>
                  <a:pt x="5764" y="1168"/>
                </a:lnTo>
                <a:lnTo>
                  <a:pt x="5044" y="1168"/>
                </a:lnTo>
                <a:lnTo>
                  <a:pt x="4323" y="1168"/>
                </a:lnTo>
                <a:lnTo>
                  <a:pt x="3603" y="1168"/>
                </a:lnTo>
                <a:lnTo>
                  <a:pt x="2882" y="1168"/>
                </a:lnTo>
                <a:lnTo>
                  <a:pt x="2162" y="1168"/>
                </a:lnTo>
                <a:lnTo>
                  <a:pt x="1441" y="1168"/>
                </a:lnTo>
                <a:lnTo>
                  <a:pt x="721" y="1168"/>
                </a:lnTo>
                <a:lnTo>
                  <a:pt x="0" y="1168"/>
                </a:lnTo>
                <a:close/>
                <a:moveTo>
                  <a:pt x="0" y="1135"/>
                </a:moveTo>
                <a:lnTo>
                  <a:pt x="0" y="1118"/>
                </a:lnTo>
                <a:lnTo>
                  <a:pt x="721" y="1118"/>
                </a:lnTo>
                <a:lnTo>
                  <a:pt x="1441" y="1118"/>
                </a:lnTo>
                <a:lnTo>
                  <a:pt x="2162" y="1118"/>
                </a:lnTo>
                <a:lnTo>
                  <a:pt x="2882" y="1118"/>
                </a:lnTo>
                <a:lnTo>
                  <a:pt x="3603" y="1118"/>
                </a:lnTo>
                <a:lnTo>
                  <a:pt x="4323" y="1118"/>
                </a:lnTo>
                <a:lnTo>
                  <a:pt x="5044" y="1118"/>
                </a:lnTo>
                <a:lnTo>
                  <a:pt x="5764" y="1118"/>
                </a:lnTo>
                <a:lnTo>
                  <a:pt x="5764" y="1135"/>
                </a:lnTo>
                <a:lnTo>
                  <a:pt x="5044" y="1135"/>
                </a:lnTo>
                <a:lnTo>
                  <a:pt x="4323" y="1135"/>
                </a:lnTo>
                <a:lnTo>
                  <a:pt x="3603" y="1135"/>
                </a:lnTo>
                <a:lnTo>
                  <a:pt x="2882" y="1135"/>
                </a:lnTo>
                <a:lnTo>
                  <a:pt x="2162" y="1135"/>
                </a:lnTo>
                <a:lnTo>
                  <a:pt x="1441" y="1135"/>
                </a:lnTo>
                <a:lnTo>
                  <a:pt x="721" y="1135"/>
                </a:lnTo>
                <a:lnTo>
                  <a:pt x="0" y="1135"/>
                </a:lnTo>
                <a:close/>
                <a:moveTo>
                  <a:pt x="0" y="1102"/>
                </a:moveTo>
                <a:lnTo>
                  <a:pt x="0" y="1085"/>
                </a:lnTo>
                <a:lnTo>
                  <a:pt x="721" y="1085"/>
                </a:lnTo>
                <a:lnTo>
                  <a:pt x="1441" y="1085"/>
                </a:lnTo>
                <a:lnTo>
                  <a:pt x="2162" y="1085"/>
                </a:lnTo>
                <a:lnTo>
                  <a:pt x="2882" y="1085"/>
                </a:lnTo>
                <a:lnTo>
                  <a:pt x="3603" y="1085"/>
                </a:lnTo>
                <a:lnTo>
                  <a:pt x="4323" y="1085"/>
                </a:lnTo>
                <a:lnTo>
                  <a:pt x="5044" y="1085"/>
                </a:lnTo>
                <a:lnTo>
                  <a:pt x="5764" y="1085"/>
                </a:lnTo>
                <a:lnTo>
                  <a:pt x="5764" y="1102"/>
                </a:lnTo>
                <a:lnTo>
                  <a:pt x="5044" y="1102"/>
                </a:lnTo>
                <a:lnTo>
                  <a:pt x="4323" y="1102"/>
                </a:lnTo>
                <a:lnTo>
                  <a:pt x="3603" y="1102"/>
                </a:lnTo>
                <a:lnTo>
                  <a:pt x="2882" y="1102"/>
                </a:lnTo>
                <a:lnTo>
                  <a:pt x="2162" y="1102"/>
                </a:lnTo>
                <a:lnTo>
                  <a:pt x="1441" y="1102"/>
                </a:lnTo>
                <a:lnTo>
                  <a:pt x="721" y="1102"/>
                </a:lnTo>
                <a:lnTo>
                  <a:pt x="0" y="1102"/>
                </a:lnTo>
                <a:close/>
                <a:moveTo>
                  <a:pt x="0" y="1069"/>
                </a:moveTo>
                <a:lnTo>
                  <a:pt x="0" y="1052"/>
                </a:lnTo>
                <a:lnTo>
                  <a:pt x="721" y="1052"/>
                </a:lnTo>
                <a:lnTo>
                  <a:pt x="1441" y="1052"/>
                </a:lnTo>
                <a:lnTo>
                  <a:pt x="2162" y="1052"/>
                </a:lnTo>
                <a:lnTo>
                  <a:pt x="2882" y="1052"/>
                </a:lnTo>
                <a:lnTo>
                  <a:pt x="3603" y="1052"/>
                </a:lnTo>
                <a:lnTo>
                  <a:pt x="4323" y="1052"/>
                </a:lnTo>
                <a:lnTo>
                  <a:pt x="5044" y="1052"/>
                </a:lnTo>
                <a:lnTo>
                  <a:pt x="5764" y="1052"/>
                </a:lnTo>
                <a:lnTo>
                  <a:pt x="5764" y="1069"/>
                </a:lnTo>
                <a:lnTo>
                  <a:pt x="5044" y="1069"/>
                </a:lnTo>
                <a:lnTo>
                  <a:pt x="4323" y="1069"/>
                </a:lnTo>
                <a:lnTo>
                  <a:pt x="3603" y="1069"/>
                </a:lnTo>
                <a:lnTo>
                  <a:pt x="2882" y="1069"/>
                </a:lnTo>
                <a:lnTo>
                  <a:pt x="2162" y="1069"/>
                </a:lnTo>
                <a:lnTo>
                  <a:pt x="1441" y="1069"/>
                </a:lnTo>
                <a:lnTo>
                  <a:pt x="721" y="1069"/>
                </a:lnTo>
                <a:lnTo>
                  <a:pt x="0" y="1069"/>
                </a:lnTo>
                <a:close/>
                <a:moveTo>
                  <a:pt x="0" y="1036"/>
                </a:moveTo>
                <a:lnTo>
                  <a:pt x="0" y="1019"/>
                </a:lnTo>
                <a:lnTo>
                  <a:pt x="721" y="1019"/>
                </a:lnTo>
                <a:lnTo>
                  <a:pt x="1441" y="1019"/>
                </a:lnTo>
                <a:lnTo>
                  <a:pt x="2162" y="1019"/>
                </a:lnTo>
                <a:lnTo>
                  <a:pt x="2882" y="1019"/>
                </a:lnTo>
                <a:lnTo>
                  <a:pt x="3603" y="1019"/>
                </a:lnTo>
                <a:lnTo>
                  <a:pt x="4323" y="1019"/>
                </a:lnTo>
                <a:lnTo>
                  <a:pt x="5044" y="1019"/>
                </a:lnTo>
                <a:lnTo>
                  <a:pt x="5764" y="1019"/>
                </a:lnTo>
                <a:lnTo>
                  <a:pt x="5764" y="1036"/>
                </a:lnTo>
                <a:lnTo>
                  <a:pt x="5044" y="1036"/>
                </a:lnTo>
                <a:lnTo>
                  <a:pt x="4323" y="1036"/>
                </a:lnTo>
                <a:lnTo>
                  <a:pt x="3603" y="1036"/>
                </a:lnTo>
                <a:lnTo>
                  <a:pt x="2882" y="1036"/>
                </a:lnTo>
                <a:lnTo>
                  <a:pt x="2162" y="1036"/>
                </a:lnTo>
                <a:lnTo>
                  <a:pt x="1441" y="1036"/>
                </a:lnTo>
                <a:lnTo>
                  <a:pt x="721" y="1036"/>
                </a:lnTo>
                <a:lnTo>
                  <a:pt x="0" y="1036"/>
                </a:lnTo>
                <a:close/>
                <a:moveTo>
                  <a:pt x="0" y="1003"/>
                </a:moveTo>
                <a:lnTo>
                  <a:pt x="0" y="986"/>
                </a:lnTo>
                <a:lnTo>
                  <a:pt x="721" y="986"/>
                </a:lnTo>
                <a:lnTo>
                  <a:pt x="1441" y="986"/>
                </a:lnTo>
                <a:lnTo>
                  <a:pt x="2162" y="986"/>
                </a:lnTo>
                <a:lnTo>
                  <a:pt x="2882" y="986"/>
                </a:lnTo>
                <a:lnTo>
                  <a:pt x="3603" y="986"/>
                </a:lnTo>
                <a:lnTo>
                  <a:pt x="4323" y="986"/>
                </a:lnTo>
                <a:lnTo>
                  <a:pt x="5044" y="986"/>
                </a:lnTo>
                <a:lnTo>
                  <a:pt x="5764" y="986"/>
                </a:lnTo>
                <a:lnTo>
                  <a:pt x="5764" y="1003"/>
                </a:lnTo>
                <a:lnTo>
                  <a:pt x="5044" y="1003"/>
                </a:lnTo>
                <a:lnTo>
                  <a:pt x="4323" y="1003"/>
                </a:lnTo>
                <a:lnTo>
                  <a:pt x="3603" y="1003"/>
                </a:lnTo>
                <a:lnTo>
                  <a:pt x="2882" y="1003"/>
                </a:lnTo>
                <a:lnTo>
                  <a:pt x="2162" y="1003"/>
                </a:lnTo>
                <a:lnTo>
                  <a:pt x="1441" y="1003"/>
                </a:lnTo>
                <a:lnTo>
                  <a:pt x="721" y="1003"/>
                </a:lnTo>
                <a:lnTo>
                  <a:pt x="0" y="1003"/>
                </a:lnTo>
                <a:close/>
                <a:moveTo>
                  <a:pt x="0" y="970"/>
                </a:moveTo>
                <a:lnTo>
                  <a:pt x="0" y="954"/>
                </a:lnTo>
                <a:lnTo>
                  <a:pt x="721" y="954"/>
                </a:lnTo>
                <a:lnTo>
                  <a:pt x="1441" y="954"/>
                </a:lnTo>
                <a:lnTo>
                  <a:pt x="2162" y="954"/>
                </a:lnTo>
                <a:lnTo>
                  <a:pt x="2882" y="954"/>
                </a:lnTo>
                <a:lnTo>
                  <a:pt x="3603" y="954"/>
                </a:lnTo>
                <a:lnTo>
                  <a:pt x="4323" y="954"/>
                </a:lnTo>
                <a:lnTo>
                  <a:pt x="5044" y="954"/>
                </a:lnTo>
                <a:lnTo>
                  <a:pt x="5764" y="954"/>
                </a:lnTo>
                <a:lnTo>
                  <a:pt x="5764" y="970"/>
                </a:lnTo>
                <a:lnTo>
                  <a:pt x="5044" y="970"/>
                </a:lnTo>
                <a:lnTo>
                  <a:pt x="4323" y="970"/>
                </a:lnTo>
                <a:lnTo>
                  <a:pt x="3603" y="970"/>
                </a:lnTo>
                <a:lnTo>
                  <a:pt x="2882" y="970"/>
                </a:lnTo>
                <a:lnTo>
                  <a:pt x="2162" y="970"/>
                </a:lnTo>
                <a:lnTo>
                  <a:pt x="1441" y="970"/>
                </a:lnTo>
                <a:lnTo>
                  <a:pt x="721" y="970"/>
                </a:lnTo>
                <a:lnTo>
                  <a:pt x="0" y="970"/>
                </a:lnTo>
                <a:close/>
                <a:moveTo>
                  <a:pt x="0" y="938"/>
                </a:moveTo>
                <a:lnTo>
                  <a:pt x="0" y="921"/>
                </a:lnTo>
                <a:lnTo>
                  <a:pt x="721" y="921"/>
                </a:lnTo>
                <a:lnTo>
                  <a:pt x="1441" y="921"/>
                </a:lnTo>
                <a:lnTo>
                  <a:pt x="2162" y="921"/>
                </a:lnTo>
                <a:lnTo>
                  <a:pt x="2882" y="921"/>
                </a:lnTo>
                <a:lnTo>
                  <a:pt x="3603" y="921"/>
                </a:lnTo>
                <a:lnTo>
                  <a:pt x="4323" y="921"/>
                </a:lnTo>
                <a:lnTo>
                  <a:pt x="5044" y="921"/>
                </a:lnTo>
                <a:lnTo>
                  <a:pt x="5764" y="921"/>
                </a:lnTo>
                <a:lnTo>
                  <a:pt x="5764" y="938"/>
                </a:lnTo>
                <a:lnTo>
                  <a:pt x="5044" y="938"/>
                </a:lnTo>
                <a:lnTo>
                  <a:pt x="4323" y="938"/>
                </a:lnTo>
                <a:lnTo>
                  <a:pt x="3603" y="938"/>
                </a:lnTo>
                <a:lnTo>
                  <a:pt x="2882" y="938"/>
                </a:lnTo>
                <a:lnTo>
                  <a:pt x="2162" y="938"/>
                </a:lnTo>
                <a:lnTo>
                  <a:pt x="1441" y="938"/>
                </a:lnTo>
                <a:lnTo>
                  <a:pt x="721" y="938"/>
                </a:lnTo>
                <a:lnTo>
                  <a:pt x="0" y="938"/>
                </a:lnTo>
                <a:close/>
                <a:moveTo>
                  <a:pt x="0" y="905"/>
                </a:moveTo>
                <a:lnTo>
                  <a:pt x="0" y="888"/>
                </a:lnTo>
                <a:lnTo>
                  <a:pt x="721" y="888"/>
                </a:lnTo>
                <a:lnTo>
                  <a:pt x="1441" y="888"/>
                </a:lnTo>
                <a:lnTo>
                  <a:pt x="2162" y="888"/>
                </a:lnTo>
                <a:lnTo>
                  <a:pt x="2882" y="888"/>
                </a:lnTo>
                <a:lnTo>
                  <a:pt x="3603" y="888"/>
                </a:lnTo>
                <a:lnTo>
                  <a:pt x="4323" y="888"/>
                </a:lnTo>
                <a:lnTo>
                  <a:pt x="5044" y="888"/>
                </a:lnTo>
                <a:lnTo>
                  <a:pt x="5764" y="888"/>
                </a:lnTo>
                <a:lnTo>
                  <a:pt x="5764" y="905"/>
                </a:lnTo>
                <a:lnTo>
                  <a:pt x="5044" y="905"/>
                </a:lnTo>
                <a:lnTo>
                  <a:pt x="4323" y="905"/>
                </a:lnTo>
                <a:lnTo>
                  <a:pt x="3603" y="905"/>
                </a:lnTo>
                <a:lnTo>
                  <a:pt x="2882" y="905"/>
                </a:lnTo>
                <a:lnTo>
                  <a:pt x="2162" y="905"/>
                </a:lnTo>
                <a:lnTo>
                  <a:pt x="1441" y="905"/>
                </a:lnTo>
                <a:lnTo>
                  <a:pt x="721" y="905"/>
                </a:lnTo>
                <a:lnTo>
                  <a:pt x="0" y="905"/>
                </a:lnTo>
                <a:close/>
                <a:moveTo>
                  <a:pt x="0" y="872"/>
                </a:moveTo>
                <a:lnTo>
                  <a:pt x="0" y="855"/>
                </a:lnTo>
                <a:lnTo>
                  <a:pt x="721" y="855"/>
                </a:lnTo>
                <a:lnTo>
                  <a:pt x="1441" y="855"/>
                </a:lnTo>
                <a:lnTo>
                  <a:pt x="2162" y="855"/>
                </a:lnTo>
                <a:lnTo>
                  <a:pt x="2882" y="855"/>
                </a:lnTo>
                <a:lnTo>
                  <a:pt x="3603" y="855"/>
                </a:lnTo>
                <a:lnTo>
                  <a:pt x="4323" y="855"/>
                </a:lnTo>
                <a:lnTo>
                  <a:pt x="5044" y="855"/>
                </a:lnTo>
                <a:lnTo>
                  <a:pt x="5764" y="855"/>
                </a:lnTo>
                <a:lnTo>
                  <a:pt x="5764" y="872"/>
                </a:lnTo>
                <a:lnTo>
                  <a:pt x="5044" y="872"/>
                </a:lnTo>
                <a:lnTo>
                  <a:pt x="4323" y="872"/>
                </a:lnTo>
                <a:lnTo>
                  <a:pt x="3603" y="872"/>
                </a:lnTo>
                <a:lnTo>
                  <a:pt x="2882" y="872"/>
                </a:lnTo>
                <a:lnTo>
                  <a:pt x="2162" y="872"/>
                </a:lnTo>
                <a:lnTo>
                  <a:pt x="1441" y="872"/>
                </a:lnTo>
                <a:lnTo>
                  <a:pt x="721" y="872"/>
                </a:lnTo>
                <a:lnTo>
                  <a:pt x="0" y="872"/>
                </a:lnTo>
                <a:close/>
                <a:moveTo>
                  <a:pt x="0" y="839"/>
                </a:moveTo>
                <a:lnTo>
                  <a:pt x="0" y="822"/>
                </a:lnTo>
                <a:lnTo>
                  <a:pt x="721" y="822"/>
                </a:lnTo>
                <a:lnTo>
                  <a:pt x="1441" y="822"/>
                </a:lnTo>
                <a:lnTo>
                  <a:pt x="2162" y="822"/>
                </a:lnTo>
                <a:lnTo>
                  <a:pt x="2882" y="822"/>
                </a:lnTo>
                <a:lnTo>
                  <a:pt x="3603" y="822"/>
                </a:lnTo>
                <a:lnTo>
                  <a:pt x="4323" y="822"/>
                </a:lnTo>
                <a:lnTo>
                  <a:pt x="5044" y="822"/>
                </a:lnTo>
                <a:lnTo>
                  <a:pt x="5764" y="822"/>
                </a:lnTo>
                <a:lnTo>
                  <a:pt x="5764" y="839"/>
                </a:lnTo>
                <a:lnTo>
                  <a:pt x="5044" y="839"/>
                </a:lnTo>
                <a:lnTo>
                  <a:pt x="4323" y="839"/>
                </a:lnTo>
                <a:lnTo>
                  <a:pt x="3603" y="839"/>
                </a:lnTo>
                <a:lnTo>
                  <a:pt x="2882" y="839"/>
                </a:lnTo>
                <a:lnTo>
                  <a:pt x="2162" y="839"/>
                </a:lnTo>
                <a:lnTo>
                  <a:pt x="1441" y="839"/>
                </a:lnTo>
                <a:lnTo>
                  <a:pt x="721" y="839"/>
                </a:lnTo>
                <a:lnTo>
                  <a:pt x="0" y="839"/>
                </a:lnTo>
                <a:close/>
                <a:moveTo>
                  <a:pt x="0" y="806"/>
                </a:moveTo>
                <a:lnTo>
                  <a:pt x="0" y="789"/>
                </a:lnTo>
                <a:lnTo>
                  <a:pt x="721" y="789"/>
                </a:lnTo>
                <a:lnTo>
                  <a:pt x="1441" y="789"/>
                </a:lnTo>
                <a:lnTo>
                  <a:pt x="2162" y="789"/>
                </a:lnTo>
                <a:lnTo>
                  <a:pt x="2882" y="789"/>
                </a:lnTo>
                <a:lnTo>
                  <a:pt x="3603" y="789"/>
                </a:lnTo>
                <a:lnTo>
                  <a:pt x="4323" y="789"/>
                </a:lnTo>
                <a:lnTo>
                  <a:pt x="5044" y="789"/>
                </a:lnTo>
                <a:lnTo>
                  <a:pt x="5764" y="789"/>
                </a:lnTo>
                <a:lnTo>
                  <a:pt x="5764" y="806"/>
                </a:lnTo>
                <a:lnTo>
                  <a:pt x="5044" y="806"/>
                </a:lnTo>
                <a:lnTo>
                  <a:pt x="4323" y="806"/>
                </a:lnTo>
                <a:lnTo>
                  <a:pt x="3603" y="806"/>
                </a:lnTo>
                <a:lnTo>
                  <a:pt x="2882" y="806"/>
                </a:lnTo>
                <a:lnTo>
                  <a:pt x="2162" y="806"/>
                </a:lnTo>
                <a:lnTo>
                  <a:pt x="1441" y="806"/>
                </a:lnTo>
                <a:lnTo>
                  <a:pt x="721" y="806"/>
                </a:lnTo>
                <a:lnTo>
                  <a:pt x="0" y="806"/>
                </a:lnTo>
                <a:close/>
                <a:moveTo>
                  <a:pt x="0" y="773"/>
                </a:moveTo>
                <a:lnTo>
                  <a:pt x="0" y="757"/>
                </a:lnTo>
                <a:lnTo>
                  <a:pt x="721" y="757"/>
                </a:lnTo>
                <a:lnTo>
                  <a:pt x="1441" y="757"/>
                </a:lnTo>
                <a:lnTo>
                  <a:pt x="2162" y="757"/>
                </a:lnTo>
                <a:lnTo>
                  <a:pt x="2882" y="757"/>
                </a:lnTo>
                <a:lnTo>
                  <a:pt x="3603" y="757"/>
                </a:lnTo>
                <a:lnTo>
                  <a:pt x="4323" y="757"/>
                </a:lnTo>
                <a:lnTo>
                  <a:pt x="5044" y="757"/>
                </a:lnTo>
                <a:lnTo>
                  <a:pt x="5764" y="757"/>
                </a:lnTo>
                <a:lnTo>
                  <a:pt x="5764" y="773"/>
                </a:lnTo>
                <a:lnTo>
                  <a:pt x="5044" y="773"/>
                </a:lnTo>
                <a:lnTo>
                  <a:pt x="4323" y="773"/>
                </a:lnTo>
                <a:lnTo>
                  <a:pt x="3603" y="773"/>
                </a:lnTo>
                <a:lnTo>
                  <a:pt x="2882" y="773"/>
                </a:lnTo>
                <a:lnTo>
                  <a:pt x="2162" y="773"/>
                </a:lnTo>
                <a:lnTo>
                  <a:pt x="1441" y="773"/>
                </a:lnTo>
                <a:lnTo>
                  <a:pt x="721" y="773"/>
                </a:lnTo>
                <a:lnTo>
                  <a:pt x="0" y="773"/>
                </a:lnTo>
                <a:close/>
                <a:moveTo>
                  <a:pt x="0" y="741"/>
                </a:moveTo>
                <a:lnTo>
                  <a:pt x="0" y="724"/>
                </a:lnTo>
                <a:lnTo>
                  <a:pt x="721" y="724"/>
                </a:lnTo>
                <a:lnTo>
                  <a:pt x="1441" y="724"/>
                </a:lnTo>
                <a:lnTo>
                  <a:pt x="2162" y="724"/>
                </a:lnTo>
                <a:lnTo>
                  <a:pt x="2882" y="724"/>
                </a:lnTo>
                <a:lnTo>
                  <a:pt x="3603" y="724"/>
                </a:lnTo>
                <a:lnTo>
                  <a:pt x="4323" y="724"/>
                </a:lnTo>
                <a:lnTo>
                  <a:pt x="5044" y="724"/>
                </a:lnTo>
                <a:lnTo>
                  <a:pt x="5764" y="724"/>
                </a:lnTo>
                <a:lnTo>
                  <a:pt x="5764" y="741"/>
                </a:lnTo>
                <a:lnTo>
                  <a:pt x="5044" y="741"/>
                </a:lnTo>
                <a:lnTo>
                  <a:pt x="4323" y="741"/>
                </a:lnTo>
                <a:lnTo>
                  <a:pt x="3603" y="741"/>
                </a:lnTo>
                <a:lnTo>
                  <a:pt x="2882" y="741"/>
                </a:lnTo>
                <a:lnTo>
                  <a:pt x="2162" y="741"/>
                </a:lnTo>
                <a:lnTo>
                  <a:pt x="1441" y="741"/>
                </a:lnTo>
                <a:lnTo>
                  <a:pt x="721" y="741"/>
                </a:lnTo>
                <a:lnTo>
                  <a:pt x="0" y="741"/>
                </a:lnTo>
                <a:close/>
                <a:moveTo>
                  <a:pt x="0" y="707"/>
                </a:moveTo>
                <a:lnTo>
                  <a:pt x="0" y="690"/>
                </a:lnTo>
                <a:lnTo>
                  <a:pt x="721" y="690"/>
                </a:lnTo>
                <a:lnTo>
                  <a:pt x="1441" y="690"/>
                </a:lnTo>
                <a:lnTo>
                  <a:pt x="2162" y="690"/>
                </a:lnTo>
                <a:lnTo>
                  <a:pt x="2882" y="690"/>
                </a:lnTo>
                <a:lnTo>
                  <a:pt x="3603" y="690"/>
                </a:lnTo>
                <a:lnTo>
                  <a:pt x="4323" y="690"/>
                </a:lnTo>
                <a:lnTo>
                  <a:pt x="5044" y="690"/>
                </a:lnTo>
                <a:lnTo>
                  <a:pt x="5764" y="690"/>
                </a:lnTo>
                <a:lnTo>
                  <a:pt x="5764" y="707"/>
                </a:lnTo>
                <a:lnTo>
                  <a:pt x="5044" y="707"/>
                </a:lnTo>
                <a:lnTo>
                  <a:pt x="4323" y="707"/>
                </a:lnTo>
                <a:lnTo>
                  <a:pt x="3603" y="707"/>
                </a:lnTo>
                <a:lnTo>
                  <a:pt x="2882" y="707"/>
                </a:lnTo>
                <a:lnTo>
                  <a:pt x="2162" y="707"/>
                </a:lnTo>
                <a:lnTo>
                  <a:pt x="1441" y="707"/>
                </a:lnTo>
                <a:lnTo>
                  <a:pt x="721" y="707"/>
                </a:lnTo>
                <a:lnTo>
                  <a:pt x="0" y="707"/>
                </a:lnTo>
                <a:close/>
                <a:moveTo>
                  <a:pt x="0" y="674"/>
                </a:moveTo>
                <a:lnTo>
                  <a:pt x="0" y="657"/>
                </a:lnTo>
                <a:lnTo>
                  <a:pt x="721" y="657"/>
                </a:lnTo>
                <a:lnTo>
                  <a:pt x="1441" y="657"/>
                </a:lnTo>
                <a:lnTo>
                  <a:pt x="2162" y="657"/>
                </a:lnTo>
                <a:lnTo>
                  <a:pt x="2882" y="657"/>
                </a:lnTo>
                <a:lnTo>
                  <a:pt x="3603" y="657"/>
                </a:lnTo>
                <a:lnTo>
                  <a:pt x="4323" y="657"/>
                </a:lnTo>
                <a:lnTo>
                  <a:pt x="5044" y="657"/>
                </a:lnTo>
                <a:lnTo>
                  <a:pt x="5764" y="657"/>
                </a:lnTo>
                <a:lnTo>
                  <a:pt x="5764" y="674"/>
                </a:lnTo>
                <a:lnTo>
                  <a:pt x="5044" y="674"/>
                </a:lnTo>
                <a:lnTo>
                  <a:pt x="4323" y="674"/>
                </a:lnTo>
                <a:lnTo>
                  <a:pt x="3603" y="674"/>
                </a:lnTo>
                <a:lnTo>
                  <a:pt x="2882" y="674"/>
                </a:lnTo>
                <a:lnTo>
                  <a:pt x="2162" y="674"/>
                </a:lnTo>
                <a:lnTo>
                  <a:pt x="1441" y="674"/>
                </a:lnTo>
                <a:lnTo>
                  <a:pt x="721" y="674"/>
                </a:lnTo>
                <a:lnTo>
                  <a:pt x="0" y="674"/>
                </a:lnTo>
                <a:close/>
                <a:moveTo>
                  <a:pt x="0" y="641"/>
                </a:moveTo>
                <a:lnTo>
                  <a:pt x="0" y="624"/>
                </a:lnTo>
                <a:lnTo>
                  <a:pt x="721" y="624"/>
                </a:lnTo>
                <a:lnTo>
                  <a:pt x="1441" y="624"/>
                </a:lnTo>
                <a:lnTo>
                  <a:pt x="2162" y="624"/>
                </a:lnTo>
                <a:lnTo>
                  <a:pt x="2882" y="624"/>
                </a:lnTo>
                <a:lnTo>
                  <a:pt x="3603" y="624"/>
                </a:lnTo>
                <a:lnTo>
                  <a:pt x="4323" y="624"/>
                </a:lnTo>
                <a:lnTo>
                  <a:pt x="5044" y="624"/>
                </a:lnTo>
                <a:lnTo>
                  <a:pt x="5764" y="624"/>
                </a:lnTo>
                <a:lnTo>
                  <a:pt x="5764" y="641"/>
                </a:lnTo>
                <a:lnTo>
                  <a:pt x="5044" y="641"/>
                </a:lnTo>
                <a:lnTo>
                  <a:pt x="4323" y="641"/>
                </a:lnTo>
                <a:lnTo>
                  <a:pt x="3603" y="641"/>
                </a:lnTo>
                <a:lnTo>
                  <a:pt x="2882" y="641"/>
                </a:lnTo>
                <a:lnTo>
                  <a:pt x="2162" y="641"/>
                </a:lnTo>
                <a:lnTo>
                  <a:pt x="1441" y="641"/>
                </a:lnTo>
                <a:lnTo>
                  <a:pt x="721" y="641"/>
                </a:lnTo>
                <a:lnTo>
                  <a:pt x="0" y="641"/>
                </a:lnTo>
                <a:close/>
                <a:moveTo>
                  <a:pt x="0" y="608"/>
                </a:moveTo>
                <a:lnTo>
                  <a:pt x="0" y="591"/>
                </a:lnTo>
                <a:lnTo>
                  <a:pt x="721" y="591"/>
                </a:lnTo>
                <a:lnTo>
                  <a:pt x="1441" y="591"/>
                </a:lnTo>
                <a:lnTo>
                  <a:pt x="2162" y="591"/>
                </a:lnTo>
                <a:lnTo>
                  <a:pt x="2882" y="591"/>
                </a:lnTo>
                <a:lnTo>
                  <a:pt x="3603" y="591"/>
                </a:lnTo>
                <a:lnTo>
                  <a:pt x="4323" y="591"/>
                </a:lnTo>
                <a:lnTo>
                  <a:pt x="5044" y="591"/>
                </a:lnTo>
                <a:lnTo>
                  <a:pt x="5764" y="591"/>
                </a:lnTo>
                <a:lnTo>
                  <a:pt x="5764" y="608"/>
                </a:lnTo>
                <a:lnTo>
                  <a:pt x="5044" y="608"/>
                </a:lnTo>
                <a:lnTo>
                  <a:pt x="4323" y="608"/>
                </a:lnTo>
                <a:lnTo>
                  <a:pt x="3603" y="608"/>
                </a:lnTo>
                <a:lnTo>
                  <a:pt x="2882" y="608"/>
                </a:lnTo>
                <a:lnTo>
                  <a:pt x="2162" y="608"/>
                </a:lnTo>
                <a:lnTo>
                  <a:pt x="1441" y="608"/>
                </a:lnTo>
                <a:lnTo>
                  <a:pt x="721" y="608"/>
                </a:lnTo>
                <a:lnTo>
                  <a:pt x="0" y="608"/>
                </a:lnTo>
                <a:close/>
                <a:moveTo>
                  <a:pt x="0" y="575"/>
                </a:moveTo>
                <a:lnTo>
                  <a:pt x="0" y="558"/>
                </a:lnTo>
                <a:lnTo>
                  <a:pt x="721" y="558"/>
                </a:lnTo>
                <a:lnTo>
                  <a:pt x="1441" y="558"/>
                </a:lnTo>
                <a:lnTo>
                  <a:pt x="2162" y="558"/>
                </a:lnTo>
                <a:lnTo>
                  <a:pt x="2882" y="558"/>
                </a:lnTo>
                <a:lnTo>
                  <a:pt x="3603" y="558"/>
                </a:lnTo>
                <a:lnTo>
                  <a:pt x="4323" y="558"/>
                </a:lnTo>
                <a:lnTo>
                  <a:pt x="5044" y="558"/>
                </a:lnTo>
                <a:lnTo>
                  <a:pt x="5764" y="558"/>
                </a:lnTo>
                <a:lnTo>
                  <a:pt x="5764" y="575"/>
                </a:lnTo>
                <a:lnTo>
                  <a:pt x="5044" y="575"/>
                </a:lnTo>
                <a:lnTo>
                  <a:pt x="4323" y="575"/>
                </a:lnTo>
                <a:lnTo>
                  <a:pt x="3603" y="575"/>
                </a:lnTo>
                <a:lnTo>
                  <a:pt x="2882" y="575"/>
                </a:lnTo>
                <a:lnTo>
                  <a:pt x="2162" y="575"/>
                </a:lnTo>
                <a:lnTo>
                  <a:pt x="1441" y="575"/>
                </a:lnTo>
                <a:lnTo>
                  <a:pt x="721" y="575"/>
                </a:lnTo>
                <a:lnTo>
                  <a:pt x="0" y="575"/>
                </a:lnTo>
                <a:close/>
                <a:moveTo>
                  <a:pt x="0" y="542"/>
                </a:moveTo>
                <a:lnTo>
                  <a:pt x="0" y="526"/>
                </a:lnTo>
                <a:lnTo>
                  <a:pt x="721" y="526"/>
                </a:lnTo>
                <a:lnTo>
                  <a:pt x="1441" y="526"/>
                </a:lnTo>
                <a:lnTo>
                  <a:pt x="2162" y="526"/>
                </a:lnTo>
                <a:lnTo>
                  <a:pt x="2882" y="526"/>
                </a:lnTo>
                <a:lnTo>
                  <a:pt x="3603" y="526"/>
                </a:lnTo>
                <a:lnTo>
                  <a:pt x="4323" y="526"/>
                </a:lnTo>
                <a:lnTo>
                  <a:pt x="5044" y="526"/>
                </a:lnTo>
                <a:lnTo>
                  <a:pt x="5764" y="526"/>
                </a:lnTo>
                <a:lnTo>
                  <a:pt x="5764" y="542"/>
                </a:lnTo>
                <a:lnTo>
                  <a:pt x="5044" y="542"/>
                </a:lnTo>
                <a:lnTo>
                  <a:pt x="4323" y="542"/>
                </a:lnTo>
                <a:lnTo>
                  <a:pt x="3603" y="542"/>
                </a:lnTo>
                <a:lnTo>
                  <a:pt x="2882" y="542"/>
                </a:lnTo>
                <a:lnTo>
                  <a:pt x="2162" y="542"/>
                </a:lnTo>
                <a:lnTo>
                  <a:pt x="1441" y="542"/>
                </a:lnTo>
                <a:lnTo>
                  <a:pt x="721" y="542"/>
                </a:lnTo>
                <a:lnTo>
                  <a:pt x="0" y="542"/>
                </a:lnTo>
                <a:close/>
                <a:moveTo>
                  <a:pt x="0" y="510"/>
                </a:moveTo>
                <a:lnTo>
                  <a:pt x="0" y="493"/>
                </a:lnTo>
                <a:lnTo>
                  <a:pt x="721" y="493"/>
                </a:lnTo>
                <a:lnTo>
                  <a:pt x="1441" y="493"/>
                </a:lnTo>
                <a:lnTo>
                  <a:pt x="2162" y="493"/>
                </a:lnTo>
                <a:lnTo>
                  <a:pt x="2882" y="493"/>
                </a:lnTo>
                <a:lnTo>
                  <a:pt x="3603" y="493"/>
                </a:lnTo>
                <a:lnTo>
                  <a:pt x="4323" y="493"/>
                </a:lnTo>
                <a:lnTo>
                  <a:pt x="5044" y="493"/>
                </a:lnTo>
                <a:lnTo>
                  <a:pt x="5764" y="493"/>
                </a:lnTo>
                <a:lnTo>
                  <a:pt x="5764" y="510"/>
                </a:lnTo>
                <a:lnTo>
                  <a:pt x="5044" y="510"/>
                </a:lnTo>
                <a:lnTo>
                  <a:pt x="4323" y="510"/>
                </a:lnTo>
                <a:lnTo>
                  <a:pt x="3603" y="510"/>
                </a:lnTo>
                <a:lnTo>
                  <a:pt x="2882" y="510"/>
                </a:lnTo>
                <a:lnTo>
                  <a:pt x="2162" y="510"/>
                </a:lnTo>
                <a:lnTo>
                  <a:pt x="1441" y="510"/>
                </a:lnTo>
                <a:lnTo>
                  <a:pt x="721" y="510"/>
                </a:lnTo>
                <a:lnTo>
                  <a:pt x="0" y="510"/>
                </a:lnTo>
                <a:close/>
                <a:moveTo>
                  <a:pt x="0" y="477"/>
                </a:moveTo>
                <a:lnTo>
                  <a:pt x="0" y="460"/>
                </a:lnTo>
                <a:lnTo>
                  <a:pt x="721" y="460"/>
                </a:lnTo>
                <a:lnTo>
                  <a:pt x="1441" y="460"/>
                </a:lnTo>
                <a:lnTo>
                  <a:pt x="2162" y="460"/>
                </a:lnTo>
                <a:lnTo>
                  <a:pt x="2882" y="460"/>
                </a:lnTo>
                <a:lnTo>
                  <a:pt x="3603" y="460"/>
                </a:lnTo>
                <a:lnTo>
                  <a:pt x="4323" y="460"/>
                </a:lnTo>
                <a:lnTo>
                  <a:pt x="5044" y="460"/>
                </a:lnTo>
                <a:lnTo>
                  <a:pt x="5764" y="460"/>
                </a:lnTo>
                <a:lnTo>
                  <a:pt x="5764" y="477"/>
                </a:lnTo>
                <a:lnTo>
                  <a:pt x="5044" y="477"/>
                </a:lnTo>
                <a:lnTo>
                  <a:pt x="4323" y="477"/>
                </a:lnTo>
                <a:lnTo>
                  <a:pt x="3603" y="477"/>
                </a:lnTo>
                <a:lnTo>
                  <a:pt x="2882" y="477"/>
                </a:lnTo>
                <a:lnTo>
                  <a:pt x="2162" y="477"/>
                </a:lnTo>
                <a:lnTo>
                  <a:pt x="1441" y="477"/>
                </a:lnTo>
                <a:lnTo>
                  <a:pt x="721" y="477"/>
                </a:lnTo>
                <a:lnTo>
                  <a:pt x="0" y="477"/>
                </a:lnTo>
                <a:close/>
                <a:moveTo>
                  <a:pt x="0" y="444"/>
                </a:moveTo>
                <a:lnTo>
                  <a:pt x="0" y="427"/>
                </a:lnTo>
                <a:lnTo>
                  <a:pt x="721" y="427"/>
                </a:lnTo>
                <a:lnTo>
                  <a:pt x="1441" y="427"/>
                </a:lnTo>
                <a:lnTo>
                  <a:pt x="2162" y="427"/>
                </a:lnTo>
                <a:lnTo>
                  <a:pt x="2882" y="427"/>
                </a:lnTo>
                <a:lnTo>
                  <a:pt x="3603" y="427"/>
                </a:lnTo>
                <a:lnTo>
                  <a:pt x="4323" y="427"/>
                </a:lnTo>
                <a:lnTo>
                  <a:pt x="5044" y="427"/>
                </a:lnTo>
                <a:lnTo>
                  <a:pt x="5764" y="427"/>
                </a:lnTo>
                <a:lnTo>
                  <a:pt x="5764" y="444"/>
                </a:lnTo>
                <a:lnTo>
                  <a:pt x="5044" y="444"/>
                </a:lnTo>
                <a:lnTo>
                  <a:pt x="4323" y="444"/>
                </a:lnTo>
                <a:lnTo>
                  <a:pt x="3603" y="444"/>
                </a:lnTo>
                <a:lnTo>
                  <a:pt x="2882" y="444"/>
                </a:lnTo>
                <a:lnTo>
                  <a:pt x="2162" y="444"/>
                </a:lnTo>
                <a:lnTo>
                  <a:pt x="1441" y="444"/>
                </a:lnTo>
                <a:lnTo>
                  <a:pt x="721" y="444"/>
                </a:lnTo>
                <a:lnTo>
                  <a:pt x="0" y="444"/>
                </a:lnTo>
                <a:close/>
                <a:moveTo>
                  <a:pt x="0" y="411"/>
                </a:moveTo>
                <a:lnTo>
                  <a:pt x="0" y="394"/>
                </a:lnTo>
                <a:lnTo>
                  <a:pt x="721" y="394"/>
                </a:lnTo>
                <a:lnTo>
                  <a:pt x="1441" y="394"/>
                </a:lnTo>
                <a:lnTo>
                  <a:pt x="2162" y="394"/>
                </a:lnTo>
                <a:lnTo>
                  <a:pt x="2882" y="394"/>
                </a:lnTo>
                <a:lnTo>
                  <a:pt x="3603" y="394"/>
                </a:lnTo>
                <a:lnTo>
                  <a:pt x="4323" y="394"/>
                </a:lnTo>
                <a:lnTo>
                  <a:pt x="5044" y="394"/>
                </a:lnTo>
                <a:lnTo>
                  <a:pt x="5764" y="394"/>
                </a:lnTo>
                <a:lnTo>
                  <a:pt x="5764" y="411"/>
                </a:lnTo>
                <a:lnTo>
                  <a:pt x="5044" y="411"/>
                </a:lnTo>
                <a:lnTo>
                  <a:pt x="4323" y="411"/>
                </a:lnTo>
                <a:lnTo>
                  <a:pt x="3603" y="411"/>
                </a:lnTo>
                <a:lnTo>
                  <a:pt x="2882" y="411"/>
                </a:lnTo>
                <a:lnTo>
                  <a:pt x="2162" y="411"/>
                </a:lnTo>
                <a:lnTo>
                  <a:pt x="1441" y="411"/>
                </a:lnTo>
                <a:lnTo>
                  <a:pt x="721" y="411"/>
                </a:lnTo>
                <a:lnTo>
                  <a:pt x="0" y="411"/>
                </a:lnTo>
                <a:close/>
                <a:moveTo>
                  <a:pt x="0" y="378"/>
                </a:moveTo>
                <a:lnTo>
                  <a:pt x="0" y="361"/>
                </a:lnTo>
                <a:lnTo>
                  <a:pt x="721" y="361"/>
                </a:lnTo>
                <a:lnTo>
                  <a:pt x="1441" y="361"/>
                </a:lnTo>
                <a:lnTo>
                  <a:pt x="2162" y="361"/>
                </a:lnTo>
                <a:lnTo>
                  <a:pt x="2882" y="361"/>
                </a:lnTo>
                <a:lnTo>
                  <a:pt x="3603" y="361"/>
                </a:lnTo>
                <a:lnTo>
                  <a:pt x="4323" y="361"/>
                </a:lnTo>
                <a:lnTo>
                  <a:pt x="5044" y="361"/>
                </a:lnTo>
                <a:lnTo>
                  <a:pt x="5764" y="361"/>
                </a:lnTo>
                <a:lnTo>
                  <a:pt x="5764" y="378"/>
                </a:lnTo>
                <a:lnTo>
                  <a:pt x="5044" y="378"/>
                </a:lnTo>
                <a:lnTo>
                  <a:pt x="4323" y="378"/>
                </a:lnTo>
                <a:lnTo>
                  <a:pt x="3603" y="378"/>
                </a:lnTo>
                <a:lnTo>
                  <a:pt x="2882" y="378"/>
                </a:lnTo>
                <a:lnTo>
                  <a:pt x="2162" y="378"/>
                </a:lnTo>
                <a:lnTo>
                  <a:pt x="1441" y="378"/>
                </a:lnTo>
                <a:lnTo>
                  <a:pt x="721" y="378"/>
                </a:lnTo>
                <a:lnTo>
                  <a:pt x="0" y="378"/>
                </a:lnTo>
                <a:close/>
                <a:moveTo>
                  <a:pt x="0" y="345"/>
                </a:moveTo>
                <a:lnTo>
                  <a:pt x="0" y="329"/>
                </a:lnTo>
                <a:lnTo>
                  <a:pt x="721" y="329"/>
                </a:lnTo>
                <a:lnTo>
                  <a:pt x="1441" y="329"/>
                </a:lnTo>
                <a:lnTo>
                  <a:pt x="2162" y="329"/>
                </a:lnTo>
                <a:lnTo>
                  <a:pt x="2882" y="329"/>
                </a:lnTo>
                <a:lnTo>
                  <a:pt x="3603" y="329"/>
                </a:lnTo>
                <a:lnTo>
                  <a:pt x="4323" y="329"/>
                </a:lnTo>
                <a:lnTo>
                  <a:pt x="5044" y="329"/>
                </a:lnTo>
                <a:lnTo>
                  <a:pt x="5764" y="329"/>
                </a:lnTo>
                <a:lnTo>
                  <a:pt x="5764" y="345"/>
                </a:lnTo>
                <a:lnTo>
                  <a:pt x="5044" y="345"/>
                </a:lnTo>
                <a:lnTo>
                  <a:pt x="4323" y="345"/>
                </a:lnTo>
                <a:lnTo>
                  <a:pt x="3603" y="345"/>
                </a:lnTo>
                <a:lnTo>
                  <a:pt x="2882" y="345"/>
                </a:lnTo>
                <a:lnTo>
                  <a:pt x="2162" y="345"/>
                </a:lnTo>
                <a:lnTo>
                  <a:pt x="1441" y="345"/>
                </a:lnTo>
                <a:lnTo>
                  <a:pt x="721" y="345"/>
                </a:lnTo>
                <a:lnTo>
                  <a:pt x="0" y="345"/>
                </a:lnTo>
                <a:close/>
                <a:moveTo>
                  <a:pt x="0" y="312"/>
                </a:moveTo>
                <a:lnTo>
                  <a:pt x="0" y="296"/>
                </a:lnTo>
                <a:lnTo>
                  <a:pt x="721" y="296"/>
                </a:lnTo>
                <a:lnTo>
                  <a:pt x="1441" y="296"/>
                </a:lnTo>
                <a:lnTo>
                  <a:pt x="2162" y="296"/>
                </a:lnTo>
                <a:lnTo>
                  <a:pt x="2882" y="296"/>
                </a:lnTo>
                <a:lnTo>
                  <a:pt x="3603" y="296"/>
                </a:lnTo>
                <a:lnTo>
                  <a:pt x="4323" y="296"/>
                </a:lnTo>
                <a:lnTo>
                  <a:pt x="5044" y="296"/>
                </a:lnTo>
                <a:lnTo>
                  <a:pt x="5764" y="296"/>
                </a:lnTo>
                <a:lnTo>
                  <a:pt x="5764" y="312"/>
                </a:lnTo>
                <a:lnTo>
                  <a:pt x="5044" y="312"/>
                </a:lnTo>
                <a:lnTo>
                  <a:pt x="4323" y="312"/>
                </a:lnTo>
                <a:lnTo>
                  <a:pt x="3603" y="312"/>
                </a:lnTo>
                <a:lnTo>
                  <a:pt x="2882" y="312"/>
                </a:lnTo>
                <a:lnTo>
                  <a:pt x="2162" y="312"/>
                </a:lnTo>
                <a:lnTo>
                  <a:pt x="1441" y="312"/>
                </a:lnTo>
                <a:lnTo>
                  <a:pt x="721" y="312"/>
                </a:lnTo>
                <a:lnTo>
                  <a:pt x="0" y="312"/>
                </a:lnTo>
                <a:close/>
                <a:moveTo>
                  <a:pt x="0" y="280"/>
                </a:moveTo>
                <a:lnTo>
                  <a:pt x="0" y="263"/>
                </a:lnTo>
                <a:lnTo>
                  <a:pt x="721" y="263"/>
                </a:lnTo>
                <a:lnTo>
                  <a:pt x="1441" y="263"/>
                </a:lnTo>
                <a:lnTo>
                  <a:pt x="2162" y="263"/>
                </a:lnTo>
                <a:lnTo>
                  <a:pt x="2882" y="263"/>
                </a:lnTo>
                <a:lnTo>
                  <a:pt x="3603" y="263"/>
                </a:lnTo>
                <a:lnTo>
                  <a:pt x="4323" y="263"/>
                </a:lnTo>
                <a:lnTo>
                  <a:pt x="5044" y="263"/>
                </a:lnTo>
                <a:lnTo>
                  <a:pt x="5764" y="263"/>
                </a:lnTo>
                <a:lnTo>
                  <a:pt x="5764" y="280"/>
                </a:lnTo>
                <a:lnTo>
                  <a:pt x="5044" y="280"/>
                </a:lnTo>
                <a:lnTo>
                  <a:pt x="4323" y="280"/>
                </a:lnTo>
                <a:lnTo>
                  <a:pt x="3603" y="280"/>
                </a:lnTo>
                <a:lnTo>
                  <a:pt x="2882" y="280"/>
                </a:lnTo>
                <a:lnTo>
                  <a:pt x="2162" y="280"/>
                </a:lnTo>
                <a:lnTo>
                  <a:pt x="1441" y="280"/>
                </a:lnTo>
                <a:lnTo>
                  <a:pt x="721" y="280"/>
                </a:lnTo>
                <a:lnTo>
                  <a:pt x="0" y="280"/>
                </a:lnTo>
                <a:close/>
                <a:moveTo>
                  <a:pt x="0" y="247"/>
                </a:moveTo>
                <a:lnTo>
                  <a:pt x="0" y="230"/>
                </a:lnTo>
                <a:lnTo>
                  <a:pt x="721" y="230"/>
                </a:lnTo>
                <a:lnTo>
                  <a:pt x="1441" y="230"/>
                </a:lnTo>
                <a:lnTo>
                  <a:pt x="2162" y="230"/>
                </a:lnTo>
                <a:lnTo>
                  <a:pt x="2882" y="230"/>
                </a:lnTo>
                <a:lnTo>
                  <a:pt x="3603" y="230"/>
                </a:lnTo>
                <a:lnTo>
                  <a:pt x="4323" y="230"/>
                </a:lnTo>
                <a:lnTo>
                  <a:pt x="5044" y="230"/>
                </a:lnTo>
                <a:lnTo>
                  <a:pt x="5764" y="230"/>
                </a:lnTo>
                <a:lnTo>
                  <a:pt x="5764" y="247"/>
                </a:lnTo>
                <a:lnTo>
                  <a:pt x="5044" y="247"/>
                </a:lnTo>
                <a:lnTo>
                  <a:pt x="4323" y="247"/>
                </a:lnTo>
                <a:lnTo>
                  <a:pt x="3603" y="247"/>
                </a:lnTo>
                <a:lnTo>
                  <a:pt x="2882" y="247"/>
                </a:lnTo>
                <a:lnTo>
                  <a:pt x="2162" y="247"/>
                </a:lnTo>
                <a:lnTo>
                  <a:pt x="1441" y="247"/>
                </a:lnTo>
                <a:lnTo>
                  <a:pt x="721" y="247"/>
                </a:lnTo>
                <a:lnTo>
                  <a:pt x="0" y="247"/>
                </a:lnTo>
                <a:close/>
                <a:moveTo>
                  <a:pt x="0" y="214"/>
                </a:moveTo>
                <a:lnTo>
                  <a:pt x="0" y="197"/>
                </a:lnTo>
                <a:lnTo>
                  <a:pt x="721" y="197"/>
                </a:lnTo>
                <a:lnTo>
                  <a:pt x="1441" y="197"/>
                </a:lnTo>
                <a:lnTo>
                  <a:pt x="2162" y="197"/>
                </a:lnTo>
                <a:lnTo>
                  <a:pt x="2882" y="197"/>
                </a:lnTo>
                <a:lnTo>
                  <a:pt x="3603" y="197"/>
                </a:lnTo>
                <a:lnTo>
                  <a:pt x="4323" y="197"/>
                </a:lnTo>
                <a:lnTo>
                  <a:pt x="5044" y="197"/>
                </a:lnTo>
                <a:lnTo>
                  <a:pt x="5764" y="197"/>
                </a:lnTo>
                <a:lnTo>
                  <a:pt x="5764" y="214"/>
                </a:lnTo>
                <a:lnTo>
                  <a:pt x="5044" y="214"/>
                </a:lnTo>
                <a:lnTo>
                  <a:pt x="4323" y="214"/>
                </a:lnTo>
                <a:lnTo>
                  <a:pt x="3603" y="214"/>
                </a:lnTo>
                <a:lnTo>
                  <a:pt x="2882" y="214"/>
                </a:lnTo>
                <a:lnTo>
                  <a:pt x="2162" y="214"/>
                </a:lnTo>
                <a:lnTo>
                  <a:pt x="1441" y="214"/>
                </a:lnTo>
                <a:lnTo>
                  <a:pt x="721" y="214"/>
                </a:lnTo>
                <a:lnTo>
                  <a:pt x="0" y="214"/>
                </a:lnTo>
                <a:close/>
                <a:moveTo>
                  <a:pt x="0" y="181"/>
                </a:moveTo>
                <a:lnTo>
                  <a:pt x="0" y="164"/>
                </a:lnTo>
                <a:lnTo>
                  <a:pt x="721" y="164"/>
                </a:lnTo>
                <a:lnTo>
                  <a:pt x="1441" y="164"/>
                </a:lnTo>
                <a:lnTo>
                  <a:pt x="2162" y="164"/>
                </a:lnTo>
                <a:lnTo>
                  <a:pt x="2882" y="164"/>
                </a:lnTo>
                <a:lnTo>
                  <a:pt x="3603" y="164"/>
                </a:lnTo>
                <a:lnTo>
                  <a:pt x="4323" y="164"/>
                </a:lnTo>
                <a:lnTo>
                  <a:pt x="5044" y="164"/>
                </a:lnTo>
                <a:lnTo>
                  <a:pt x="5764" y="164"/>
                </a:lnTo>
                <a:lnTo>
                  <a:pt x="5764" y="181"/>
                </a:lnTo>
                <a:lnTo>
                  <a:pt x="5044" y="181"/>
                </a:lnTo>
                <a:lnTo>
                  <a:pt x="4323" y="181"/>
                </a:lnTo>
                <a:lnTo>
                  <a:pt x="3603" y="181"/>
                </a:lnTo>
                <a:lnTo>
                  <a:pt x="2882" y="181"/>
                </a:lnTo>
                <a:lnTo>
                  <a:pt x="2162" y="181"/>
                </a:lnTo>
                <a:lnTo>
                  <a:pt x="1441" y="181"/>
                </a:lnTo>
                <a:lnTo>
                  <a:pt x="721" y="181"/>
                </a:lnTo>
                <a:lnTo>
                  <a:pt x="0" y="181"/>
                </a:lnTo>
                <a:close/>
                <a:moveTo>
                  <a:pt x="0" y="148"/>
                </a:moveTo>
                <a:lnTo>
                  <a:pt x="0" y="131"/>
                </a:lnTo>
                <a:lnTo>
                  <a:pt x="721" y="131"/>
                </a:lnTo>
                <a:lnTo>
                  <a:pt x="1441" y="131"/>
                </a:lnTo>
                <a:lnTo>
                  <a:pt x="2162" y="131"/>
                </a:lnTo>
                <a:lnTo>
                  <a:pt x="2882" y="131"/>
                </a:lnTo>
                <a:lnTo>
                  <a:pt x="3603" y="131"/>
                </a:lnTo>
                <a:lnTo>
                  <a:pt x="4323" y="131"/>
                </a:lnTo>
                <a:lnTo>
                  <a:pt x="5044" y="131"/>
                </a:lnTo>
                <a:lnTo>
                  <a:pt x="5764" y="131"/>
                </a:lnTo>
                <a:lnTo>
                  <a:pt x="5764" y="148"/>
                </a:lnTo>
                <a:lnTo>
                  <a:pt x="5044" y="148"/>
                </a:lnTo>
                <a:lnTo>
                  <a:pt x="4323" y="148"/>
                </a:lnTo>
                <a:lnTo>
                  <a:pt x="3603" y="148"/>
                </a:lnTo>
                <a:lnTo>
                  <a:pt x="2882" y="148"/>
                </a:lnTo>
                <a:lnTo>
                  <a:pt x="2162" y="148"/>
                </a:lnTo>
                <a:lnTo>
                  <a:pt x="1441" y="148"/>
                </a:lnTo>
                <a:lnTo>
                  <a:pt x="721" y="148"/>
                </a:lnTo>
                <a:lnTo>
                  <a:pt x="0" y="148"/>
                </a:lnTo>
                <a:close/>
                <a:moveTo>
                  <a:pt x="0" y="115"/>
                </a:moveTo>
                <a:lnTo>
                  <a:pt x="0" y="99"/>
                </a:lnTo>
                <a:lnTo>
                  <a:pt x="721" y="99"/>
                </a:lnTo>
                <a:lnTo>
                  <a:pt x="1441" y="99"/>
                </a:lnTo>
                <a:lnTo>
                  <a:pt x="2162" y="99"/>
                </a:lnTo>
                <a:lnTo>
                  <a:pt x="2882" y="99"/>
                </a:lnTo>
                <a:lnTo>
                  <a:pt x="3603" y="99"/>
                </a:lnTo>
                <a:lnTo>
                  <a:pt x="4323" y="99"/>
                </a:lnTo>
                <a:lnTo>
                  <a:pt x="5044" y="99"/>
                </a:lnTo>
                <a:lnTo>
                  <a:pt x="5764" y="99"/>
                </a:lnTo>
                <a:lnTo>
                  <a:pt x="5764" y="115"/>
                </a:lnTo>
                <a:lnTo>
                  <a:pt x="5044" y="115"/>
                </a:lnTo>
                <a:lnTo>
                  <a:pt x="4323" y="115"/>
                </a:lnTo>
                <a:lnTo>
                  <a:pt x="3603" y="115"/>
                </a:lnTo>
                <a:lnTo>
                  <a:pt x="2882" y="115"/>
                </a:lnTo>
                <a:lnTo>
                  <a:pt x="2162" y="115"/>
                </a:lnTo>
                <a:lnTo>
                  <a:pt x="1441" y="115"/>
                </a:lnTo>
                <a:lnTo>
                  <a:pt x="721" y="115"/>
                </a:lnTo>
                <a:lnTo>
                  <a:pt x="0" y="115"/>
                </a:lnTo>
                <a:close/>
                <a:moveTo>
                  <a:pt x="0" y="83"/>
                </a:moveTo>
                <a:lnTo>
                  <a:pt x="0" y="66"/>
                </a:lnTo>
                <a:lnTo>
                  <a:pt x="721" y="66"/>
                </a:lnTo>
                <a:lnTo>
                  <a:pt x="1441" y="66"/>
                </a:lnTo>
                <a:lnTo>
                  <a:pt x="2162" y="66"/>
                </a:lnTo>
                <a:lnTo>
                  <a:pt x="2882" y="66"/>
                </a:lnTo>
                <a:lnTo>
                  <a:pt x="3603" y="66"/>
                </a:lnTo>
                <a:lnTo>
                  <a:pt x="4323" y="66"/>
                </a:lnTo>
                <a:lnTo>
                  <a:pt x="5044" y="66"/>
                </a:lnTo>
                <a:lnTo>
                  <a:pt x="5764" y="66"/>
                </a:lnTo>
                <a:lnTo>
                  <a:pt x="5764" y="83"/>
                </a:lnTo>
                <a:lnTo>
                  <a:pt x="5044" y="83"/>
                </a:lnTo>
                <a:lnTo>
                  <a:pt x="4323" y="83"/>
                </a:lnTo>
                <a:lnTo>
                  <a:pt x="3603" y="83"/>
                </a:lnTo>
                <a:lnTo>
                  <a:pt x="2882" y="83"/>
                </a:lnTo>
                <a:lnTo>
                  <a:pt x="2162" y="83"/>
                </a:lnTo>
                <a:lnTo>
                  <a:pt x="1441" y="83"/>
                </a:lnTo>
                <a:lnTo>
                  <a:pt x="721" y="83"/>
                </a:lnTo>
                <a:lnTo>
                  <a:pt x="0" y="83"/>
                </a:lnTo>
                <a:close/>
                <a:moveTo>
                  <a:pt x="0" y="50"/>
                </a:moveTo>
                <a:lnTo>
                  <a:pt x="0" y="33"/>
                </a:lnTo>
                <a:lnTo>
                  <a:pt x="721" y="33"/>
                </a:lnTo>
                <a:lnTo>
                  <a:pt x="1441" y="33"/>
                </a:lnTo>
                <a:lnTo>
                  <a:pt x="2162" y="33"/>
                </a:lnTo>
                <a:lnTo>
                  <a:pt x="2882" y="33"/>
                </a:lnTo>
                <a:lnTo>
                  <a:pt x="3603" y="33"/>
                </a:lnTo>
                <a:lnTo>
                  <a:pt x="4323" y="33"/>
                </a:lnTo>
                <a:lnTo>
                  <a:pt x="5044" y="33"/>
                </a:lnTo>
                <a:lnTo>
                  <a:pt x="5764" y="33"/>
                </a:lnTo>
                <a:lnTo>
                  <a:pt x="5764" y="50"/>
                </a:lnTo>
                <a:lnTo>
                  <a:pt x="5044" y="50"/>
                </a:lnTo>
                <a:lnTo>
                  <a:pt x="4323" y="50"/>
                </a:lnTo>
                <a:lnTo>
                  <a:pt x="3603" y="50"/>
                </a:lnTo>
                <a:lnTo>
                  <a:pt x="2882" y="50"/>
                </a:lnTo>
                <a:lnTo>
                  <a:pt x="2162" y="50"/>
                </a:lnTo>
                <a:lnTo>
                  <a:pt x="1441" y="50"/>
                </a:lnTo>
                <a:lnTo>
                  <a:pt x="721" y="50"/>
                </a:lnTo>
                <a:lnTo>
                  <a:pt x="0" y="50"/>
                </a:lnTo>
                <a:close/>
                <a:moveTo>
                  <a:pt x="0" y="0"/>
                </a:moveTo>
                <a:lnTo>
                  <a:pt x="721" y="0"/>
                </a:lnTo>
                <a:lnTo>
                  <a:pt x="1441" y="0"/>
                </a:lnTo>
                <a:lnTo>
                  <a:pt x="2162" y="0"/>
                </a:lnTo>
                <a:lnTo>
                  <a:pt x="2882" y="0"/>
                </a:lnTo>
                <a:lnTo>
                  <a:pt x="3603" y="0"/>
                </a:lnTo>
                <a:lnTo>
                  <a:pt x="4323" y="0"/>
                </a:lnTo>
                <a:lnTo>
                  <a:pt x="5044" y="0"/>
                </a:lnTo>
                <a:lnTo>
                  <a:pt x="5764" y="0"/>
                </a:lnTo>
                <a:lnTo>
                  <a:pt x="5764" y="17"/>
                </a:lnTo>
                <a:lnTo>
                  <a:pt x="5044" y="17"/>
                </a:lnTo>
                <a:lnTo>
                  <a:pt x="4323" y="17"/>
                </a:lnTo>
                <a:lnTo>
                  <a:pt x="3603" y="17"/>
                </a:lnTo>
                <a:lnTo>
                  <a:pt x="2882" y="17"/>
                </a:lnTo>
                <a:lnTo>
                  <a:pt x="2162" y="17"/>
                </a:lnTo>
                <a:lnTo>
                  <a:pt x="1441" y="17"/>
                </a:lnTo>
                <a:lnTo>
                  <a:pt x="721" y="17"/>
                </a:lnTo>
                <a:lnTo>
                  <a:pt x="0" y="17"/>
                </a:lnTo>
                <a:lnTo>
                  <a:pt x="0" y="0"/>
                </a:lnTo>
                <a:close/>
              </a:path>
            </a:pathLst>
          </a:custGeom>
          <a:solidFill>
            <a:srgbClr val="1C1C1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4099" name="Freeform 153"/>
          <p:cNvSpPr>
            <a:spLocks noEditPoints="1" noChangeArrowheads="1"/>
          </p:cNvSpPr>
          <p:nvPr/>
        </p:nvSpPr>
        <p:spPr bwMode="auto">
          <a:xfrm>
            <a:off x="0" y="-1587"/>
            <a:ext cx="9150350" cy="5145088"/>
          </a:xfrm>
          <a:custGeom>
            <a:avLst/>
            <a:gdLst/>
            <a:ahLst/>
            <a:cxnLst>
              <a:cxn ang="0">
                <a:pos x="0" y="4240"/>
              </a:cxn>
              <a:cxn ang="0">
                <a:pos x="1441" y="4175"/>
              </a:cxn>
              <a:cxn ang="0">
                <a:pos x="2882" y="4109"/>
              </a:cxn>
              <a:cxn ang="0">
                <a:pos x="4323" y="4043"/>
              </a:cxn>
              <a:cxn ang="0">
                <a:pos x="5764" y="3978"/>
              </a:cxn>
              <a:cxn ang="0">
                <a:pos x="5044" y="3929"/>
              </a:cxn>
              <a:cxn ang="0">
                <a:pos x="3603" y="3863"/>
              </a:cxn>
              <a:cxn ang="0">
                <a:pos x="2162" y="3797"/>
              </a:cxn>
              <a:cxn ang="0">
                <a:pos x="721" y="3732"/>
              </a:cxn>
              <a:cxn ang="0">
                <a:pos x="0" y="3633"/>
              </a:cxn>
              <a:cxn ang="0">
                <a:pos x="721" y="3550"/>
              </a:cxn>
              <a:cxn ang="0">
                <a:pos x="2162" y="3484"/>
              </a:cxn>
              <a:cxn ang="0">
                <a:pos x="3603" y="3418"/>
              </a:cxn>
              <a:cxn ang="0">
                <a:pos x="5044" y="3353"/>
              </a:cxn>
              <a:cxn ang="0">
                <a:pos x="5764" y="3304"/>
              </a:cxn>
              <a:cxn ang="0">
                <a:pos x="4323" y="3238"/>
              </a:cxn>
              <a:cxn ang="0">
                <a:pos x="2882" y="3172"/>
              </a:cxn>
              <a:cxn ang="0">
                <a:pos x="1441" y="3107"/>
              </a:cxn>
              <a:cxn ang="0">
                <a:pos x="0" y="3041"/>
              </a:cxn>
              <a:cxn ang="0">
                <a:pos x="0" y="2926"/>
              </a:cxn>
              <a:cxn ang="0">
                <a:pos x="1441" y="2860"/>
              </a:cxn>
              <a:cxn ang="0">
                <a:pos x="2882" y="2794"/>
              </a:cxn>
              <a:cxn ang="0">
                <a:pos x="4323" y="2728"/>
              </a:cxn>
              <a:cxn ang="0">
                <a:pos x="5764" y="2663"/>
              </a:cxn>
              <a:cxn ang="0">
                <a:pos x="5044" y="2614"/>
              </a:cxn>
              <a:cxn ang="0">
                <a:pos x="3603" y="2548"/>
              </a:cxn>
              <a:cxn ang="0">
                <a:pos x="2162" y="2482"/>
              </a:cxn>
              <a:cxn ang="0">
                <a:pos x="721" y="2417"/>
              </a:cxn>
              <a:cxn ang="0">
                <a:pos x="0" y="2318"/>
              </a:cxn>
              <a:cxn ang="0">
                <a:pos x="721" y="2236"/>
              </a:cxn>
              <a:cxn ang="0">
                <a:pos x="2162" y="2170"/>
              </a:cxn>
              <a:cxn ang="0">
                <a:pos x="3603" y="2103"/>
              </a:cxn>
              <a:cxn ang="0">
                <a:pos x="5044" y="2038"/>
              </a:cxn>
              <a:cxn ang="0">
                <a:pos x="5764" y="1989"/>
              </a:cxn>
              <a:cxn ang="0">
                <a:pos x="4323" y="1923"/>
              </a:cxn>
              <a:cxn ang="0">
                <a:pos x="2882" y="1857"/>
              </a:cxn>
              <a:cxn ang="0">
                <a:pos x="1441" y="1792"/>
              </a:cxn>
              <a:cxn ang="0">
                <a:pos x="0" y="1726"/>
              </a:cxn>
              <a:cxn ang="0">
                <a:pos x="0" y="1611"/>
              </a:cxn>
              <a:cxn ang="0">
                <a:pos x="1441" y="1545"/>
              </a:cxn>
              <a:cxn ang="0">
                <a:pos x="2882" y="1479"/>
              </a:cxn>
              <a:cxn ang="0">
                <a:pos x="4323" y="1414"/>
              </a:cxn>
              <a:cxn ang="0">
                <a:pos x="5764" y="1348"/>
              </a:cxn>
              <a:cxn ang="0">
                <a:pos x="5044" y="1299"/>
              </a:cxn>
              <a:cxn ang="0">
                <a:pos x="3603" y="1233"/>
              </a:cxn>
              <a:cxn ang="0">
                <a:pos x="2162" y="1168"/>
              </a:cxn>
              <a:cxn ang="0">
                <a:pos x="721" y="1102"/>
              </a:cxn>
              <a:cxn ang="0">
                <a:pos x="0" y="1003"/>
              </a:cxn>
              <a:cxn ang="0">
                <a:pos x="721" y="921"/>
              </a:cxn>
              <a:cxn ang="0">
                <a:pos x="2162" y="855"/>
              </a:cxn>
              <a:cxn ang="0">
                <a:pos x="3603" y="789"/>
              </a:cxn>
              <a:cxn ang="0">
                <a:pos x="5044" y="724"/>
              </a:cxn>
              <a:cxn ang="0">
                <a:pos x="5764" y="674"/>
              </a:cxn>
              <a:cxn ang="0">
                <a:pos x="4323" y="608"/>
              </a:cxn>
              <a:cxn ang="0">
                <a:pos x="2882" y="542"/>
              </a:cxn>
              <a:cxn ang="0">
                <a:pos x="1441" y="477"/>
              </a:cxn>
              <a:cxn ang="0">
                <a:pos x="0" y="411"/>
              </a:cxn>
              <a:cxn ang="0">
                <a:pos x="0" y="296"/>
              </a:cxn>
              <a:cxn ang="0">
                <a:pos x="1441" y="230"/>
              </a:cxn>
              <a:cxn ang="0">
                <a:pos x="2882" y="164"/>
              </a:cxn>
              <a:cxn ang="0">
                <a:pos x="4323" y="99"/>
              </a:cxn>
              <a:cxn ang="0">
                <a:pos x="5764" y="33"/>
              </a:cxn>
            </a:cxnLst>
            <a:rect l="0" t="0" r="r" b="b"/>
            <a:pathLst>
              <a:path w="5764" h="4323">
                <a:moveTo>
                  <a:pt x="0" y="4306"/>
                </a:moveTo>
                <a:lnTo>
                  <a:pt x="721" y="4306"/>
                </a:lnTo>
                <a:lnTo>
                  <a:pt x="1441" y="4306"/>
                </a:lnTo>
                <a:lnTo>
                  <a:pt x="2162" y="4306"/>
                </a:lnTo>
                <a:lnTo>
                  <a:pt x="2882" y="4306"/>
                </a:lnTo>
                <a:lnTo>
                  <a:pt x="3603" y="4306"/>
                </a:lnTo>
                <a:lnTo>
                  <a:pt x="4323" y="4306"/>
                </a:lnTo>
                <a:lnTo>
                  <a:pt x="5044" y="4306"/>
                </a:lnTo>
                <a:lnTo>
                  <a:pt x="5764" y="4306"/>
                </a:lnTo>
                <a:lnTo>
                  <a:pt x="5764" y="4323"/>
                </a:lnTo>
                <a:lnTo>
                  <a:pt x="5044" y="4323"/>
                </a:lnTo>
                <a:lnTo>
                  <a:pt x="4323" y="4323"/>
                </a:lnTo>
                <a:lnTo>
                  <a:pt x="3603" y="4323"/>
                </a:lnTo>
                <a:lnTo>
                  <a:pt x="2882" y="4323"/>
                </a:lnTo>
                <a:lnTo>
                  <a:pt x="2162" y="4323"/>
                </a:lnTo>
                <a:lnTo>
                  <a:pt x="1441" y="4323"/>
                </a:lnTo>
                <a:lnTo>
                  <a:pt x="721" y="4323"/>
                </a:lnTo>
                <a:lnTo>
                  <a:pt x="0" y="4323"/>
                </a:lnTo>
                <a:lnTo>
                  <a:pt x="0" y="4306"/>
                </a:lnTo>
                <a:close/>
                <a:moveTo>
                  <a:pt x="0" y="4290"/>
                </a:moveTo>
                <a:lnTo>
                  <a:pt x="0" y="4273"/>
                </a:lnTo>
                <a:lnTo>
                  <a:pt x="721" y="4273"/>
                </a:lnTo>
                <a:lnTo>
                  <a:pt x="1441" y="4273"/>
                </a:lnTo>
                <a:lnTo>
                  <a:pt x="2162" y="4273"/>
                </a:lnTo>
                <a:lnTo>
                  <a:pt x="2882" y="4273"/>
                </a:lnTo>
                <a:lnTo>
                  <a:pt x="3603" y="4273"/>
                </a:lnTo>
                <a:lnTo>
                  <a:pt x="4323" y="4273"/>
                </a:lnTo>
                <a:lnTo>
                  <a:pt x="5044" y="4273"/>
                </a:lnTo>
                <a:lnTo>
                  <a:pt x="5764" y="4273"/>
                </a:lnTo>
                <a:lnTo>
                  <a:pt x="5764" y="4290"/>
                </a:lnTo>
                <a:lnTo>
                  <a:pt x="5044" y="4290"/>
                </a:lnTo>
                <a:lnTo>
                  <a:pt x="4323" y="4290"/>
                </a:lnTo>
                <a:lnTo>
                  <a:pt x="3603" y="4290"/>
                </a:lnTo>
                <a:lnTo>
                  <a:pt x="2882" y="4290"/>
                </a:lnTo>
                <a:lnTo>
                  <a:pt x="2162" y="4290"/>
                </a:lnTo>
                <a:lnTo>
                  <a:pt x="1441" y="4290"/>
                </a:lnTo>
                <a:lnTo>
                  <a:pt x="721" y="4290"/>
                </a:lnTo>
                <a:lnTo>
                  <a:pt x="0" y="4290"/>
                </a:lnTo>
                <a:close/>
                <a:moveTo>
                  <a:pt x="0" y="4257"/>
                </a:moveTo>
                <a:lnTo>
                  <a:pt x="0" y="4240"/>
                </a:lnTo>
                <a:lnTo>
                  <a:pt x="721" y="4240"/>
                </a:lnTo>
                <a:lnTo>
                  <a:pt x="1441" y="4240"/>
                </a:lnTo>
                <a:lnTo>
                  <a:pt x="2162" y="4240"/>
                </a:lnTo>
                <a:lnTo>
                  <a:pt x="2882" y="4240"/>
                </a:lnTo>
                <a:lnTo>
                  <a:pt x="3603" y="4240"/>
                </a:lnTo>
                <a:lnTo>
                  <a:pt x="4323" y="4240"/>
                </a:lnTo>
                <a:lnTo>
                  <a:pt x="5044" y="4240"/>
                </a:lnTo>
                <a:lnTo>
                  <a:pt x="5764" y="4240"/>
                </a:lnTo>
                <a:lnTo>
                  <a:pt x="5764" y="4257"/>
                </a:lnTo>
                <a:lnTo>
                  <a:pt x="5044" y="4257"/>
                </a:lnTo>
                <a:lnTo>
                  <a:pt x="4323" y="4257"/>
                </a:lnTo>
                <a:lnTo>
                  <a:pt x="3603" y="4257"/>
                </a:lnTo>
                <a:lnTo>
                  <a:pt x="2882" y="4257"/>
                </a:lnTo>
                <a:lnTo>
                  <a:pt x="2162" y="4257"/>
                </a:lnTo>
                <a:lnTo>
                  <a:pt x="1441" y="4257"/>
                </a:lnTo>
                <a:lnTo>
                  <a:pt x="721" y="4257"/>
                </a:lnTo>
                <a:lnTo>
                  <a:pt x="0" y="4257"/>
                </a:lnTo>
                <a:close/>
                <a:moveTo>
                  <a:pt x="0" y="4224"/>
                </a:moveTo>
                <a:lnTo>
                  <a:pt x="0" y="4208"/>
                </a:lnTo>
                <a:lnTo>
                  <a:pt x="721" y="4208"/>
                </a:lnTo>
                <a:lnTo>
                  <a:pt x="1441" y="4208"/>
                </a:lnTo>
                <a:lnTo>
                  <a:pt x="2162" y="4208"/>
                </a:lnTo>
                <a:lnTo>
                  <a:pt x="2882" y="4208"/>
                </a:lnTo>
                <a:lnTo>
                  <a:pt x="3603" y="4208"/>
                </a:lnTo>
                <a:lnTo>
                  <a:pt x="4323" y="4208"/>
                </a:lnTo>
                <a:lnTo>
                  <a:pt x="5044" y="4208"/>
                </a:lnTo>
                <a:lnTo>
                  <a:pt x="5764" y="4208"/>
                </a:lnTo>
                <a:lnTo>
                  <a:pt x="5764" y="4224"/>
                </a:lnTo>
                <a:lnTo>
                  <a:pt x="5044" y="4224"/>
                </a:lnTo>
                <a:lnTo>
                  <a:pt x="4323" y="4224"/>
                </a:lnTo>
                <a:lnTo>
                  <a:pt x="3603" y="4224"/>
                </a:lnTo>
                <a:lnTo>
                  <a:pt x="2882" y="4224"/>
                </a:lnTo>
                <a:lnTo>
                  <a:pt x="2162" y="4224"/>
                </a:lnTo>
                <a:lnTo>
                  <a:pt x="1441" y="4224"/>
                </a:lnTo>
                <a:lnTo>
                  <a:pt x="721" y="4224"/>
                </a:lnTo>
                <a:lnTo>
                  <a:pt x="0" y="4224"/>
                </a:lnTo>
                <a:close/>
                <a:moveTo>
                  <a:pt x="0" y="4192"/>
                </a:moveTo>
                <a:lnTo>
                  <a:pt x="0" y="4175"/>
                </a:lnTo>
                <a:lnTo>
                  <a:pt x="721" y="4175"/>
                </a:lnTo>
                <a:lnTo>
                  <a:pt x="1441" y="4175"/>
                </a:lnTo>
                <a:lnTo>
                  <a:pt x="2162" y="4175"/>
                </a:lnTo>
                <a:lnTo>
                  <a:pt x="2882" y="4175"/>
                </a:lnTo>
                <a:lnTo>
                  <a:pt x="3603" y="4175"/>
                </a:lnTo>
                <a:lnTo>
                  <a:pt x="4323" y="4175"/>
                </a:lnTo>
                <a:lnTo>
                  <a:pt x="5044" y="4175"/>
                </a:lnTo>
                <a:lnTo>
                  <a:pt x="5764" y="4175"/>
                </a:lnTo>
                <a:lnTo>
                  <a:pt x="5764" y="4192"/>
                </a:lnTo>
                <a:lnTo>
                  <a:pt x="5044" y="4192"/>
                </a:lnTo>
                <a:lnTo>
                  <a:pt x="4323" y="4192"/>
                </a:lnTo>
                <a:lnTo>
                  <a:pt x="3603" y="4192"/>
                </a:lnTo>
                <a:lnTo>
                  <a:pt x="2882" y="4192"/>
                </a:lnTo>
                <a:lnTo>
                  <a:pt x="2162" y="4192"/>
                </a:lnTo>
                <a:lnTo>
                  <a:pt x="1441" y="4192"/>
                </a:lnTo>
                <a:lnTo>
                  <a:pt x="721" y="4192"/>
                </a:lnTo>
                <a:lnTo>
                  <a:pt x="0" y="4192"/>
                </a:lnTo>
                <a:close/>
                <a:moveTo>
                  <a:pt x="0" y="4159"/>
                </a:moveTo>
                <a:lnTo>
                  <a:pt x="0" y="4142"/>
                </a:lnTo>
                <a:lnTo>
                  <a:pt x="721" y="4142"/>
                </a:lnTo>
                <a:lnTo>
                  <a:pt x="1441" y="4142"/>
                </a:lnTo>
                <a:lnTo>
                  <a:pt x="2162" y="4142"/>
                </a:lnTo>
                <a:lnTo>
                  <a:pt x="2882" y="4142"/>
                </a:lnTo>
                <a:lnTo>
                  <a:pt x="3603" y="4142"/>
                </a:lnTo>
                <a:lnTo>
                  <a:pt x="4323" y="4142"/>
                </a:lnTo>
                <a:lnTo>
                  <a:pt x="5044" y="4142"/>
                </a:lnTo>
                <a:lnTo>
                  <a:pt x="5764" y="4142"/>
                </a:lnTo>
                <a:lnTo>
                  <a:pt x="5764" y="4159"/>
                </a:lnTo>
                <a:lnTo>
                  <a:pt x="5044" y="4159"/>
                </a:lnTo>
                <a:lnTo>
                  <a:pt x="4323" y="4159"/>
                </a:lnTo>
                <a:lnTo>
                  <a:pt x="3603" y="4159"/>
                </a:lnTo>
                <a:lnTo>
                  <a:pt x="2882" y="4159"/>
                </a:lnTo>
                <a:lnTo>
                  <a:pt x="2162" y="4159"/>
                </a:lnTo>
                <a:lnTo>
                  <a:pt x="1441" y="4159"/>
                </a:lnTo>
                <a:lnTo>
                  <a:pt x="721" y="4159"/>
                </a:lnTo>
                <a:lnTo>
                  <a:pt x="0" y="4159"/>
                </a:lnTo>
                <a:close/>
                <a:moveTo>
                  <a:pt x="0" y="4126"/>
                </a:moveTo>
                <a:lnTo>
                  <a:pt x="0" y="4109"/>
                </a:lnTo>
                <a:lnTo>
                  <a:pt x="721" y="4109"/>
                </a:lnTo>
                <a:lnTo>
                  <a:pt x="1441" y="4109"/>
                </a:lnTo>
                <a:lnTo>
                  <a:pt x="2162" y="4109"/>
                </a:lnTo>
                <a:lnTo>
                  <a:pt x="2882" y="4109"/>
                </a:lnTo>
                <a:lnTo>
                  <a:pt x="3603" y="4109"/>
                </a:lnTo>
                <a:lnTo>
                  <a:pt x="4323" y="4109"/>
                </a:lnTo>
                <a:lnTo>
                  <a:pt x="5044" y="4109"/>
                </a:lnTo>
                <a:lnTo>
                  <a:pt x="5764" y="4109"/>
                </a:lnTo>
                <a:lnTo>
                  <a:pt x="5764" y="4126"/>
                </a:lnTo>
                <a:lnTo>
                  <a:pt x="5044" y="4126"/>
                </a:lnTo>
                <a:lnTo>
                  <a:pt x="4323" y="4126"/>
                </a:lnTo>
                <a:lnTo>
                  <a:pt x="3603" y="4126"/>
                </a:lnTo>
                <a:lnTo>
                  <a:pt x="2882" y="4126"/>
                </a:lnTo>
                <a:lnTo>
                  <a:pt x="2162" y="4126"/>
                </a:lnTo>
                <a:lnTo>
                  <a:pt x="1441" y="4126"/>
                </a:lnTo>
                <a:lnTo>
                  <a:pt x="721" y="4126"/>
                </a:lnTo>
                <a:lnTo>
                  <a:pt x="0" y="4126"/>
                </a:lnTo>
                <a:close/>
                <a:moveTo>
                  <a:pt x="0" y="4093"/>
                </a:moveTo>
                <a:lnTo>
                  <a:pt x="0" y="4076"/>
                </a:lnTo>
                <a:lnTo>
                  <a:pt x="721" y="4076"/>
                </a:lnTo>
                <a:lnTo>
                  <a:pt x="1441" y="4076"/>
                </a:lnTo>
                <a:lnTo>
                  <a:pt x="2162" y="4076"/>
                </a:lnTo>
                <a:lnTo>
                  <a:pt x="2882" y="4076"/>
                </a:lnTo>
                <a:lnTo>
                  <a:pt x="3603" y="4076"/>
                </a:lnTo>
                <a:lnTo>
                  <a:pt x="4323" y="4076"/>
                </a:lnTo>
                <a:lnTo>
                  <a:pt x="5044" y="4076"/>
                </a:lnTo>
                <a:lnTo>
                  <a:pt x="5764" y="4076"/>
                </a:lnTo>
                <a:lnTo>
                  <a:pt x="5764" y="4093"/>
                </a:lnTo>
                <a:lnTo>
                  <a:pt x="5044" y="4093"/>
                </a:lnTo>
                <a:lnTo>
                  <a:pt x="4323" y="4093"/>
                </a:lnTo>
                <a:lnTo>
                  <a:pt x="3603" y="4093"/>
                </a:lnTo>
                <a:lnTo>
                  <a:pt x="2882" y="4093"/>
                </a:lnTo>
                <a:lnTo>
                  <a:pt x="2162" y="4093"/>
                </a:lnTo>
                <a:lnTo>
                  <a:pt x="1441" y="4093"/>
                </a:lnTo>
                <a:lnTo>
                  <a:pt x="721" y="4093"/>
                </a:lnTo>
                <a:lnTo>
                  <a:pt x="0" y="4093"/>
                </a:lnTo>
                <a:close/>
                <a:moveTo>
                  <a:pt x="0" y="4060"/>
                </a:moveTo>
                <a:lnTo>
                  <a:pt x="0" y="4043"/>
                </a:lnTo>
                <a:lnTo>
                  <a:pt x="721" y="4043"/>
                </a:lnTo>
                <a:lnTo>
                  <a:pt x="1441" y="4043"/>
                </a:lnTo>
                <a:lnTo>
                  <a:pt x="2162" y="4043"/>
                </a:lnTo>
                <a:lnTo>
                  <a:pt x="2882" y="4043"/>
                </a:lnTo>
                <a:lnTo>
                  <a:pt x="3603" y="4043"/>
                </a:lnTo>
                <a:lnTo>
                  <a:pt x="4323" y="4043"/>
                </a:lnTo>
                <a:lnTo>
                  <a:pt x="5044" y="4043"/>
                </a:lnTo>
                <a:lnTo>
                  <a:pt x="5764" y="4043"/>
                </a:lnTo>
                <a:lnTo>
                  <a:pt x="5764" y="4060"/>
                </a:lnTo>
                <a:lnTo>
                  <a:pt x="5044" y="4060"/>
                </a:lnTo>
                <a:lnTo>
                  <a:pt x="4323" y="4060"/>
                </a:lnTo>
                <a:lnTo>
                  <a:pt x="3603" y="4060"/>
                </a:lnTo>
                <a:lnTo>
                  <a:pt x="2882" y="4060"/>
                </a:lnTo>
                <a:lnTo>
                  <a:pt x="2162" y="4060"/>
                </a:lnTo>
                <a:lnTo>
                  <a:pt x="1441" y="4060"/>
                </a:lnTo>
                <a:lnTo>
                  <a:pt x="721" y="4060"/>
                </a:lnTo>
                <a:lnTo>
                  <a:pt x="0" y="4060"/>
                </a:lnTo>
                <a:close/>
                <a:moveTo>
                  <a:pt x="0" y="4027"/>
                </a:moveTo>
                <a:lnTo>
                  <a:pt x="0" y="4011"/>
                </a:lnTo>
                <a:lnTo>
                  <a:pt x="721" y="4011"/>
                </a:lnTo>
                <a:lnTo>
                  <a:pt x="1441" y="4011"/>
                </a:lnTo>
                <a:lnTo>
                  <a:pt x="2162" y="4011"/>
                </a:lnTo>
                <a:lnTo>
                  <a:pt x="2882" y="4011"/>
                </a:lnTo>
                <a:lnTo>
                  <a:pt x="3603" y="4011"/>
                </a:lnTo>
                <a:lnTo>
                  <a:pt x="4323" y="4011"/>
                </a:lnTo>
                <a:lnTo>
                  <a:pt x="5044" y="4011"/>
                </a:lnTo>
                <a:lnTo>
                  <a:pt x="5764" y="4011"/>
                </a:lnTo>
                <a:lnTo>
                  <a:pt x="5764" y="4027"/>
                </a:lnTo>
                <a:lnTo>
                  <a:pt x="5044" y="4027"/>
                </a:lnTo>
                <a:lnTo>
                  <a:pt x="4323" y="4027"/>
                </a:lnTo>
                <a:lnTo>
                  <a:pt x="3603" y="4027"/>
                </a:lnTo>
                <a:lnTo>
                  <a:pt x="2882" y="4027"/>
                </a:lnTo>
                <a:lnTo>
                  <a:pt x="2162" y="4027"/>
                </a:lnTo>
                <a:lnTo>
                  <a:pt x="1441" y="4027"/>
                </a:lnTo>
                <a:lnTo>
                  <a:pt x="721" y="4027"/>
                </a:lnTo>
                <a:lnTo>
                  <a:pt x="0" y="4027"/>
                </a:lnTo>
                <a:close/>
                <a:moveTo>
                  <a:pt x="0" y="3994"/>
                </a:moveTo>
                <a:lnTo>
                  <a:pt x="0" y="3978"/>
                </a:lnTo>
                <a:lnTo>
                  <a:pt x="721" y="3978"/>
                </a:lnTo>
                <a:lnTo>
                  <a:pt x="1441" y="3978"/>
                </a:lnTo>
                <a:lnTo>
                  <a:pt x="2162" y="3978"/>
                </a:lnTo>
                <a:lnTo>
                  <a:pt x="2882" y="3978"/>
                </a:lnTo>
                <a:lnTo>
                  <a:pt x="3603" y="3978"/>
                </a:lnTo>
                <a:lnTo>
                  <a:pt x="4323" y="3978"/>
                </a:lnTo>
                <a:lnTo>
                  <a:pt x="5044" y="3978"/>
                </a:lnTo>
                <a:lnTo>
                  <a:pt x="5764" y="3978"/>
                </a:lnTo>
                <a:lnTo>
                  <a:pt x="5764" y="3994"/>
                </a:lnTo>
                <a:lnTo>
                  <a:pt x="5044" y="3994"/>
                </a:lnTo>
                <a:lnTo>
                  <a:pt x="4323" y="3994"/>
                </a:lnTo>
                <a:lnTo>
                  <a:pt x="3603" y="3994"/>
                </a:lnTo>
                <a:lnTo>
                  <a:pt x="2882" y="3994"/>
                </a:lnTo>
                <a:lnTo>
                  <a:pt x="2162" y="3994"/>
                </a:lnTo>
                <a:lnTo>
                  <a:pt x="1441" y="3994"/>
                </a:lnTo>
                <a:lnTo>
                  <a:pt x="721" y="3994"/>
                </a:lnTo>
                <a:lnTo>
                  <a:pt x="0" y="3994"/>
                </a:lnTo>
                <a:close/>
                <a:moveTo>
                  <a:pt x="0" y="3962"/>
                </a:moveTo>
                <a:lnTo>
                  <a:pt x="0" y="3945"/>
                </a:lnTo>
                <a:lnTo>
                  <a:pt x="721" y="3945"/>
                </a:lnTo>
                <a:lnTo>
                  <a:pt x="1441" y="3945"/>
                </a:lnTo>
                <a:lnTo>
                  <a:pt x="2162" y="3945"/>
                </a:lnTo>
                <a:lnTo>
                  <a:pt x="2882" y="3945"/>
                </a:lnTo>
                <a:lnTo>
                  <a:pt x="3603" y="3945"/>
                </a:lnTo>
                <a:lnTo>
                  <a:pt x="4323" y="3945"/>
                </a:lnTo>
                <a:lnTo>
                  <a:pt x="5044" y="3945"/>
                </a:lnTo>
                <a:lnTo>
                  <a:pt x="5764" y="3945"/>
                </a:lnTo>
                <a:lnTo>
                  <a:pt x="5764" y="3962"/>
                </a:lnTo>
                <a:lnTo>
                  <a:pt x="5044" y="3962"/>
                </a:lnTo>
                <a:lnTo>
                  <a:pt x="4323" y="3962"/>
                </a:lnTo>
                <a:lnTo>
                  <a:pt x="3603" y="3962"/>
                </a:lnTo>
                <a:lnTo>
                  <a:pt x="2882" y="3962"/>
                </a:lnTo>
                <a:lnTo>
                  <a:pt x="2162" y="3962"/>
                </a:lnTo>
                <a:lnTo>
                  <a:pt x="1441" y="3962"/>
                </a:lnTo>
                <a:lnTo>
                  <a:pt x="721" y="3962"/>
                </a:lnTo>
                <a:lnTo>
                  <a:pt x="0" y="3962"/>
                </a:lnTo>
                <a:close/>
                <a:moveTo>
                  <a:pt x="0" y="3929"/>
                </a:moveTo>
                <a:lnTo>
                  <a:pt x="0" y="3912"/>
                </a:lnTo>
                <a:lnTo>
                  <a:pt x="721" y="3912"/>
                </a:lnTo>
                <a:lnTo>
                  <a:pt x="1441" y="3912"/>
                </a:lnTo>
                <a:lnTo>
                  <a:pt x="2162" y="3912"/>
                </a:lnTo>
                <a:lnTo>
                  <a:pt x="2882" y="3912"/>
                </a:lnTo>
                <a:lnTo>
                  <a:pt x="3603" y="3912"/>
                </a:lnTo>
                <a:lnTo>
                  <a:pt x="4323" y="3912"/>
                </a:lnTo>
                <a:lnTo>
                  <a:pt x="5044" y="3912"/>
                </a:lnTo>
                <a:lnTo>
                  <a:pt x="5764" y="3912"/>
                </a:lnTo>
                <a:lnTo>
                  <a:pt x="5764" y="3929"/>
                </a:lnTo>
                <a:lnTo>
                  <a:pt x="5044" y="3929"/>
                </a:lnTo>
                <a:lnTo>
                  <a:pt x="4323" y="3929"/>
                </a:lnTo>
                <a:lnTo>
                  <a:pt x="3603" y="3929"/>
                </a:lnTo>
                <a:lnTo>
                  <a:pt x="2882" y="3929"/>
                </a:lnTo>
                <a:lnTo>
                  <a:pt x="2162" y="3929"/>
                </a:lnTo>
                <a:lnTo>
                  <a:pt x="1441" y="3929"/>
                </a:lnTo>
                <a:lnTo>
                  <a:pt x="721" y="3929"/>
                </a:lnTo>
                <a:lnTo>
                  <a:pt x="0" y="3929"/>
                </a:lnTo>
                <a:close/>
                <a:moveTo>
                  <a:pt x="0" y="3896"/>
                </a:moveTo>
                <a:lnTo>
                  <a:pt x="0" y="3879"/>
                </a:lnTo>
                <a:lnTo>
                  <a:pt x="721" y="3879"/>
                </a:lnTo>
                <a:lnTo>
                  <a:pt x="1441" y="3879"/>
                </a:lnTo>
                <a:lnTo>
                  <a:pt x="2162" y="3879"/>
                </a:lnTo>
                <a:lnTo>
                  <a:pt x="2882" y="3879"/>
                </a:lnTo>
                <a:lnTo>
                  <a:pt x="3603" y="3879"/>
                </a:lnTo>
                <a:lnTo>
                  <a:pt x="4323" y="3879"/>
                </a:lnTo>
                <a:lnTo>
                  <a:pt x="5044" y="3879"/>
                </a:lnTo>
                <a:lnTo>
                  <a:pt x="5764" y="3879"/>
                </a:lnTo>
                <a:lnTo>
                  <a:pt x="5764" y="3896"/>
                </a:lnTo>
                <a:lnTo>
                  <a:pt x="5044" y="3896"/>
                </a:lnTo>
                <a:lnTo>
                  <a:pt x="4323" y="3896"/>
                </a:lnTo>
                <a:lnTo>
                  <a:pt x="3603" y="3896"/>
                </a:lnTo>
                <a:lnTo>
                  <a:pt x="2882" y="3896"/>
                </a:lnTo>
                <a:lnTo>
                  <a:pt x="2162" y="3896"/>
                </a:lnTo>
                <a:lnTo>
                  <a:pt x="1441" y="3896"/>
                </a:lnTo>
                <a:lnTo>
                  <a:pt x="721" y="3896"/>
                </a:lnTo>
                <a:lnTo>
                  <a:pt x="0" y="3896"/>
                </a:lnTo>
                <a:close/>
                <a:moveTo>
                  <a:pt x="0" y="3863"/>
                </a:moveTo>
                <a:lnTo>
                  <a:pt x="0" y="3846"/>
                </a:lnTo>
                <a:lnTo>
                  <a:pt x="721" y="3846"/>
                </a:lnTo>
                <a:lnTo>
                  <a:pt x="1441" y="3846"/>
                </a:lnTo>
                <a:lnTo>
                  <a:pt x="2162" y="3846"/>
                </a:lnTo>
                <a:lnTo>
                  <a:pt x="2882" y="3846"/>
                </a:lnTo>
                <a:lnTo>
                  <a:pt x="3603" y="3846"/>
                </a:lnTo>
                <a:lnTo>
                  <a:pt x="4323" y="3846"/>
                </a:lnTo>
                <a:lnTo>
                  <a:pt x="5044" y="3846"/>
                </a:lnTo>
                <a:lnTo>
                  <a:pt x="5764" y="3846"/>
                </a:lnTo>
                <a:lnTo>
                  <a:pt x="5764" y="3863"/>
                </a:lnTo>
                <a:lnTo>
                  <a:pt x="5044" y="3863"/>
                </a:lnTo>
                <a:lnTo>
                  <a:pt x="4323" y="3863"/>
                </a:lnTo>
                <a:lnTo>
                  <a:pt x="3603" y="3863"/>
                </a:lnTo>
                <a:lnTo>
                  <a:pt x="2882" y="3863"/>
                </a:lnTo>
                <a:lnTo>
                  <a:pt x="2162" y="3863"/>
                </a:lnTo>
                <a:lnTo>
                  <a:pt x="1441" y="3863"/>
                </a:lnTo>
                <a:lnTo>
                  <a:pt x="721" y="3863"/>
                </a:lnTo>
                <a:lnTo>
                  <a:pt x="0" y="3863"/>
                </a:lnTo>
                <a:close/>
                <a:moveTo>
                  <a:pt x="0" y="3830"/>
                </a:moveTo>
                <a:lnTo>
                  <a:pt x="0" y="3813"/>
                </a:lnTo>
                <a:lnTo>
                  <a:pt x="721" y="3813"/>
                </a:lnTo>
                <a:lnTo>
                  <a:pt x="1441" y="3813"/>
                </a:lnTo>
                <a:lnTo>
                  <a:pt x="2162" y="3813"/>
                </a:lnTo>
                <a:lnTo>
                  <a:pt x="2882" y="3813"/>
                </a:lnTo>
                <a:lnTo>
                  <a:pt x="3603" y="3813"/>
                </a:lnTo>
                <a:lnTo>
                  <a:pt x="4323" y="3813"/>
                </a:lnTo>
                <a:lnTo>
                  <a:pt x="5044" y="3813"/>
                </a:lnTo>
                <a:lnTo>
                  <a:pt x="5764" y="3813"/>
                </a:lnTo>
                <a:lnTo>
                  <a:pt x="5764" y="3830"/>
                </a:lnTo>
                <a:lnTo>
                  <a:pt x="5044" y="3830"/>
                </a:lnTo>
                <a:lnTo>
                  <a:pt x="4323" y="3830"/>
                </a:lnTo>
                <a:lnTo>
                  <a:pt x="3603" y="3830"/>
                </a:lnTo>
                <a:lnTo>
                  <a:pt x="2882" y="3830"/>
                </a:lnTo>
                <a:lnTo>
                  <a:pt x="2162" y="3830"/>
                </a:lnTo>
                <a:lnTo>
                  <a:pt x="1441" y="3830"/>
                </a:lnTo>
                <a:lnTo>
                  <a:pt x="721" y="3830"/>
                </a:lnTo>
                <a:lnTo>
                  <a:pt x="0" y="3830"/>
                </a:lnTo>
                <a:close/>
                <a:moveTo>
                  <a:pt x="0" y="3797"/>
                </a:moveTo>
                <a:lnTo>
                  <a:pt x="0" y="3781"/>
                </a:lnTo>
                <a:lnTo>
                  <a:pt x="721" y="3781"/>
                </a:lnTo>
                <a:lnTo>
                  <a:pt x="1441" y="3781"/>
                </a:lnTo>
                <a:lnTo>
                  <a:pt x="2162" y="3781"/>
                </a:lnTo>
                <a:lnTo>
                  <a:pt x="2882" y="3781"/>
                </a:lnTo>
                <a:lnTo>
                  <a:pt x="3603" y="3781"/>
                </a:lnTo>
                <a:lnTo>
                  <a:pt x="4323" y="3781"/>
                </a:lnTo>
                <a:lnTo>
                  <a:pt x="5044" y="3781"/>
                </a:lnTo>
                <a:lnTo>
                  <a:pt x="5764" y="3781"/>
                </a:lnTo>
                <a:lnTo>
                  <a:pt x="5764" y="3797"/>
                </a:lnTo>
                <a:lnTo>
                  <a:pt x="5044" y="3797"/>
                </a:lnTo>
                <a:lnTo>
                  <a:pt x="4323" y="3797"/>
                </a:lnTo>
                <a:lnTo>
                  <a:pt x="3603" y="3797"/>
                </a:lnTo>
                <a:lnTo>
                  <a:pt x="2882" y="3797"/>
                </a:lnTo>
                <a:lnTo>
                  <a:pt x="2162" y="3797"/>
                </a:lnTo>
                <a:lnTo>
                  <a:pt x="1441" y="3797"/>
                </a:lnTo>
                <a:lnTo>
                  <a:pt x="721" y="3797"/>
                </a:lnTo>
                <a:lnTo>
                  <a:pt x="0" y="3797"/>
                </a:lnTo>
                <a:close/>
                <a:moveTo>
                  <a:pt x="0" y="3765"/>
                </a:moveTo>
                <a:lnTo>
                  <a:pt x="0" y="3748"/>
                </a:lnTo>
                <a:lnTo>
                  <a:pt x="721" y="3748"/>
                </a:lnTo>
                <a:lnTo>
                  <a:pt x="1441" y="3748"/>
                </a:lnTo>
                <a:lnTo>
                  <a:pt x="2162" y="3748"/>
                </a:lnTo>
                <a:lnTo>
                  <a:pt x="2882" y="3748"/>
                </a:lnTo>
                <a:lnTo>
                  <a:pt x="3603" y="3748"/>
                </a:lnTo>
                <a:lnTo>
                  <a:pt x="4323" y="3748"/>
                </a:lnTo>
                <a:lnTo>
                  <a:pt x="5044" y="3748"/>
                </a:lnTo>
                <a:lnTo>
                  <a:pt x="5764" y="3748"/>
                </a:lnTo>
                <a:lnTo>
                  <a:pt x="5764" y="3765"/>
                </a:lnTo>
                <a:lnTo>
                  <a:pt x="5044" y="3765"/>
                </a:lnTo>
                <a:lnTo>
                  <a:pt x="4323" y="3765"/>
                </a:lnTo>
                <a:lnTo>
                  <a:pt x="3603" y="3765"/>
                </a:lnTo>
                <a:lnTo>
                  <a:pt x="2882" y="3765"/>
                </a:lnTo>
                <a:lnTo>
                  <a:pt x="2162" y="3765"/>
                </a:lnTo>
                <a:lnTo>
                  <a:pt x="1441" y="3765"/>
                </a:lnTo>
                <a:lnTo>
                  <a:pt x="721" y="3765"/>
                </a:lnTo>
                <a:lnTo>
                  <a:pt x="0" y="3765"/>
                </a:lnTo>
                <a:close/>
                <a:moveTo>
                  <a:pt x="0" y="3732"/>
                </a:moveTo>
                <a:lnTo>
                  <a:pt x="0" y="3715"/>
                </a:lnTo>
                <a:lnTo>
                  <a:pt x="721" y="3715"/>
                </a:lnTo>
                <a:lnTo>
                  <a:pt x="1441" y="3715"/>
                </a:lnTo>
                <a:lnTo>
                  <a:pt x="2162" y="3715"/>
                </a:lnTo>
                <a:lnTo>
                  <a:pt x="2882" y="3715"/>
                </a:lnTo>
                <a:lnTo>
                  <a:pt x="3603" y="3715"/>
                </a:lnTo>
                <a:lnTo>
                  <a:pt x="4323" y="3715"/>
                </a:lnTo>
                <a:lnTo>
                  <a:pt x="5044" y="3715"/>
                </a:lnTo>
                <a:lnTo>
                  <a:pt x="5764" y="3715"/>
                </a:lnTo>
                <a:lnTo>
                  <a:pt x="5764" y="3732"/>
                </a:lnTo>
                <a:lnTo>
                  <a:pt x="5044" y="3732"/>
                </a:lnTo>
                <a:lnTo>
                  <a:pt x="4323" y="3732"/>
                </a:lnTo>
                <a:lnTo>
                  <a:pt x="3603" y="3732"/>
                </a:lnTo>
                <a:lnTo>
                  <a:pt x="2882" y="3732"/>
                </a:lnTo>
                <a:lnTo>
                  <a:pt x="2162" y="3732"/>
                </a:lnTo>
                <a:lnTo>
                  <a:pt x="1441" y="3732"/>
                </a:lnTo>
                <a:lnTo>
                  <a:pt x="721" y="3732"/>
                </a:lnTo>
                <a:lnTo>
                  <a:pt x="0" y="3732"/>
                </a:lnTo>
                <a:close/>
                <a:moveTo>
                  <a:pt x="0" y="3699"/>
                </a:moveTo>
                <a:lnTo>
                  <a:pt x="0" y="3682"/>
                </a:lnTo>
                <a:lnTo>
                  <a:pt x="721" y="3682"/>
                </a:lnTo>
                <a:lnTo>
                  <a:pt x="1441" y="3682"/>
                </a:lnTo>
                <a:lnTo>
                  <a:pt x="2162" y="3682"/>
                </a:lnTo>
                <a:lnTo>
                  <a:pt x="2882" y="3682"/>
                </a:lnTo>
                <a:lnTo>
                  <a:pt x="3603" y="3682"/>
                </a:lnTo>
                <a:lnTo>
                  <a:pt x="4323" y="3682"/>
                </a:lnTo>
                <a:lnTo>
                  <a:pt x="5044" y="3682"/>
                </a:lnTo>
                <a:lnTo>
                  <a:pt x="5764" y="3682"/>
                </a:lnTo>
                <a:lnTo>
                  <a:pt x="5764" y="3699"/>
                </a:lnTo>
                <a:lnTo>
                  <a:pt x="5044" y="3699"/>
                </a:lnTo>
                <a:lnTo>
                  <a:pt x="4323" y="3699"/>
                </a:lnTo>
                <a:lnTo>
                  <a:pt x="3603" y="3699"/>
                </a:lnTo>
                <a:lnTo>
                  <a:pt x="2882" y="3699"/>
                </a:lnTo>
                <a:lnTo>
                  <a:pt x="2162" y="3699"/>
                </a:lnTo>
                <a:lnTo>
                  <a:pt x="1441" y="3699"/>
                </a:lnTo>
                <a:lnTo>
                  <a:pt x="721" y="3699"/>
                </a:lnTo>
                <a:lnTo>
                  <a:pt x="0" y="3699"/>
                </a:lnTo>
                <a:close/>
                <a:moveTo>
                  <a:pt x="0" y="3666"/>
                </a:moveTo>
                <a:lnTo>
                  <a:pt x="0" y="3649"/>
                </a:lnTo>
                <a:lnTo>
                  <a:pt x="721" y="3649"/>
                </a:lnTo>
                <a:lnTo>
                  <a:pt x="1441" y="3649"/>
                </a:lnTo>
                <a:lnTo>
                  <a:pt x="2162" y="3649"/>
                </a:lnTo>
                <a:lnTo>
                  <a:pt x="2882" y="3649"/>
                </a:lnTo>
                <a:lnTo>
                  <a:pt x="3603" y="3649"/>
                </a:lnTo>
                <a:lnTo>
                  <a:pt x="4323" y="3649"/>
                </a:lnTo>
                <a:lnTo>
                  <a:pt x="5044" y="3649"/>
                </a:lnTo>
                <a:lnTo>
                  <a:pt x="5764" y="3649"/>
                </a:lnTo>
                <a:lnTo>
                  <a:pt x="5764" y="3666"/>
                </a:lnTo>
                <a:lnTo>
                  <a:pt x="5044" y="3666"/>
                </a:lnTo>
                <a:lnTo>
                  <a:pt x="4323" y="3666"/>
                </a:lnTo>
                <a:lnTo>
                  <a:pt x="3603" y="3666"/>
                </a:lnTo>
                <a:lnTo>
                  <a:pt x="2882" y="3666"/>
                </a:lnTo>
                <a:lnTo>
                  <a:pt x="2162" y="3666"/>
                </a:lnTo>
                <a:lnTo>
                  <a:pt x="1441" y="3666"/>
                </a:lnTo>
                <a:lnTo>
                  <a:pt x="721" y="3666"/>
                </a:lnTo>
                <a:lnTo>
                  <a:pt x="0" y="3666"/>
                </a:lnTo>
                <a:close/>
                <a:moveTo>
                  <a:pt x="0" y="3633"/>
                </a:moveTo>
                <a:lnTo>
                  <a:pt x="0" y="3616"/>
                </a:lnTo>
                <a:lnTo>
                  <a:pt x="721" y="3616"/>
                </a:lnTo>
                <a:lnTo>
                  <a:pt x="1441" y="3616"/>
                </a:lnTo>
                <a:lnTo>
                  <a:pt x="2162" y="3616"/>
                </a:lnTo>
                <a:lnTo>
                  <a:pt x="2882" y="3616"/>
                </a:lnTo>
                <a:lnTo>
                  <a:pt x="3603" y="3616"/>
                </a:lnTo>
                <a:lnTo>
                  <a:pt x="4323" y="3616"/>
                </a:lnTo>
                <a:lnTo>
                  <a:pt x="5044" y="3616"/>
                </a:lnTo>
                <a:lnTo>
                  <a:pt x="5764" y="3616"/>
                </a:lnTo>
                <a:lnTo>
                  <a:pt x="5764" y="3633"/>
                </a:lnTo>
                <a:lnTo>
                  <a:pt x="5044" y="3633"/>
                </a:lnTo>
                <a:lnTo>
                  <a:pt x="4323" y="3633"/>
                </a:lnTo>
                <a:lnTo>
                  <a:pt x="3603" y="3633"/>
                </a:lnTo>
                <a:lnTo>
                  <a:pt x="2882" y="3633"/>
                </a:lnTo>
                <a:lnTo>
                  <a:pt x="2162" y="3633"/>
                </a:lnTo>
                <a:lnTo>
                  <a:pt x="1441" y="3633"/>
                </a:lnTo>
                <a:lnTo>
                  <a:pt x="721" y="3633"/>
                </a:lnTo>
                <a:lnTo>
                  <a:pt x="0" y="3633"/>
                </a:lnTo>
                <a:close/>
                <a:moveTo>
                  <a:pt x="0" y="3599"/>
                </a:moveTo>
                <a:lnTo>
                  <a:pt x="0" y="3583"/>
                </a:lnTo>
                <a:lnTo>
                  <a:pt x="721" y="3583"/>
                </a:lnTo>
                <a:lnTo>
                  <a:pt x="1441" y="3583"/>
                </a:lnTo>
                <a:lnTo>
                  <a:pt x="2162" y="3583"/>
                </a:lnTo>
                <a:lnTo>
                  <a:pt x="2882" y="3583"/>
                </a:lnTo>
                <a:lnTo>
                  <a:pt x="3603" y="3583"/>
                </a:lnTo>
                <a:lnTo>
                  <a:pt x="4323" y="3583"/>
                </a:lnTo>
                <a:lnTo>
                  <a:pt x="5044" y="3583"/>
                </a:lnTo>
                <a:lnTo>
                  <a:pt x="5764" y="3583"/>
                </a:lnTo>
                <a:lnTo>
                  <a:pt x="5764" y="3599"/>
                </a:lnTo>
                <a:lnTo>
                  <a:pt x="5044" y="3599"/>
                </a:lnTo>
                <a:lnTo>
                  <a:pt x="4323" y="3599"/>
                </a:lnTo>
                <a:lnTo>
                  <a:pt x="3603" y="3599"/>
                </a:lnTo>
                <a:lnTo>
                  <a:pt x="2882" y="3599"/>
                </a:lnTo>
                <a:lnTo>
                  <a:pt x="2162" y="3599"/>
                </a:lnTo>
                <a:lnTo>
                  <a:pt x="1441" y="3599"/>
                </a:lnTo>
                <a:lnTo>
                  <a:pt x="721" y="3599"/>
                </a:lnTo>
                <a:lnTo>
                  <a:pt x="0" y="3599"/>
                </a:lnTo>
                <a:close/>
                <a:moveTo>
                  <a:pt x="0" y="3566"/>
                </a:moveTo>
                <a:lnTo>
                  <a:pt x="0" y="3550"/>
                </a:lnTo>
                <a:lnTo>
                  <a:pt x="721" y="3550"/>
                </a:lnTo>
                <a:lnTo>
                  <a:pt x="1441" y="3550"/>
                </a:lnTo>
                <a:lnTo>
                  <a:pt x="2162" y="3550"/>
                </a:lnTo>
                <a:lnTo>
                  <a:pt x="2882" y="3550"/>
                </a:lnTo>
                <a:lnTo>
                  <a:pt x="3603" y="3550"/>
                </a:lnTo>
                <a:lnTo>
                  <a:pt x="4323" y="3550"/>
                </a:lnTo>
                <a:lnTo>
                  <a:pt x="5044" y="3550"/>
                </a:lnTo>
                <a:lnTo>
                  <a:pt x="5764" y="3550"/>
                </a:lnTo>
                <a:lnTo>
                  <a:pt x="5764" y="3566"/>
                </a:lnTo>
                <a:lnTo>
                  <a:pt x="5044" y="3566"/>
                </a:lnTo>
                <a:lnTo>
                  <a:pt x="4323" y="3566"/>
                </a:lnTo>
                <a:lnTo>
                  <a:pt x="3603" y="3566"/>
                </a:lnTo>
                <a:lnTo>
                  <a:pt x="2882" y="3566"/>
                </a:lnTo>
                <a:lnTo>
                  <a:pt x="2162" y="3566"/>
                </a:lnTo>
                <a:lnTo>
                  <a:pt x="1441" y="3566"/>
                </a:lnTo>
                <a:lnTo>
                  <a:pt x="721" y="3566"/>
                </a:lnTo>
                <a:lnTo>
                  <a:pt x="0" y="3566"/>
                </a:lnTo>
                <a:close/>
                <a:moveTo>
                  <a:pt x="0" y="3534"/>
                </a:moveTo>
                <a:lnTo>
                  <a:pt x="0" y="3517"/>
                </a:lnTo>
                <a:lnTo>
                  <a:pt x="721" y="3517"/>
                </a:lnTo>
                <a:lnTo>
                  <a:pt x="1441" y="3517"/>
                </a:lnTo>
                <a:lnTo>
                  <a:pt x="2162" y="3517"/>
                </a:lnTo>
                <a:lnTo>
                  <a:pt x="2882" y="3517"/>
                </a:lnTo>
                <a:lnTo>
                  <a:pt x="3603" y="3517"/>
                </a:lnTo>
                <a:lnTo>
                  <a:pt x="4323" y="3517"/>
                </a:lnTo>
                <a:lnTo>
                  <a:pt x="5044" y="3517"/>
                </a:lnTo>
                <a:lnTo>
                  <a:pt x="5764" y="3517"/>
                </a:lnTo>
                <a:lnTo>
                  <a:pt x="5764" y="3534"/>
                </a:lnTo>
                <a:lnTo>
                  <a:pt x="5044" y="3534"/>
                </a:lnTo>
                <a:lnTo>
                  <a:pt x="4323" y="3534"/>
                </a:lnTo>
                <a:lnTo>
                  <a:pt x="3603" y="3534"/>
                </a:lnTo>
                <a:lnTo>
                  <a:pt x="2882" y="3534"/>
                </a:lnTo>
                <a:lnTo>
                  <a:pt x="2162" y="3534"/>
                </a:lnTo>
                <a:lnTo>
                  <a:pt x="1441" y="3534"/>
                </a:lnTo>
                <a:lnTo>
                  <a:pt x="721" y="3534"/>
                </a:lnTo>
                <a:lnTo>
                  <a:pt x="0" y="3534"/>
                </a:lnTo>
                <a:close/>
                <a:moveTo>
                  <a:pt x="0" y="3501"/>
                </a:moveTo>
                <a:lnTo>
                  <a:pt x="0" y="3484"/>
                </a:lnTo>
                <a:lnTo>
                  <a:pt x="721" y="3484"/>
                </a:lnTo>
                <a:lnTo>
                  <a:pt x="1441" y="3484"/>
                </a:lnTo>
                <a:lnTo>
                  <a:pt x="2162" y="3484"/>
                </a:lnTo>
                <a:lnTo>
                  <a:pt x="2882" y="3484"/>
                </a:lnTo>
                <a:lnTo>
                  <a:pt x="3603" y="3484"/>
                </a:lnTo>
                <a:lnTo>
                  <a:pt x="4323" y="3484"/>
                </a:lnTo>
                <a:lnTo>
                  <a:pt x="5044" y="3484"/>
                </a:lnTo>
                <a:lnTo>
                  <a:pt x="5764" y="3484"/>
                </a:lnTo>
                <a:lnTo>
                  <a:pt x="5764" y="3501"/>
                </a:lnTo>
                <a:lnTo>
                  <a:pt x="5044" y="3501"/>
                </a:lnTo>
                <a:lnTo>
                  <a:pt x="4323" y="3501"/>
                </a:lnTo>
                <a:lnTo>
                  <a:pt x="3603" y="3501"/>
                </a:lnTo>
                <a:lnTo>
                  <a:pt x="2882" y="3501"/>
                </a:lnTo>
                <a:lnTo>
                  <a:pt x="2162" y="3501"/>
                </a:lnTo>
                <a:lnTo>
                  <a:pt x="1441" y="3501"/>
                </a:lnTo>
                <a:lnTo>
                  <a:pt x="721" y="3501"/>
                </a:lnTo>
                <a:lnTo>
                  <a:pt x="0" y="3501"/>
                </a:lnTo>
                <a:close/>
                <a:moveTo>
                  <a:pt x="0" y="3468"/>
                </a:moveTo>
                <a:lnTo>
                  <a:pt x="0" y="3451"/>
                </a:lnTo>
                <a:lnTo>
                  <a:pt x="721" y="3451"/>
                </a:lnTo>
                <a:lnTo>
                  <a:pt x="1441" y="3451"/>
                </a:lnTo>
                <a:lnTo>
                  <a:pt x="2162" y="3451"/>
                </a:lnTo>
                <a:lnTo>
                  <a:pt x="2882" y="3451"/>
                </a:lnTo>
                <a:lnTo>
                  <a:pt x="3603" y="3451"/>
                </a:lnTo>
                <a:lnTo>
                  <a:pt x="4323" y="3451"/>
                </a:lnTo>
                <a:lnTo>
                  <a:pt x="5044" y="3451"/>
                </a:lnTo>
                <a:lnTo>
                  <a:pt x="5764" y="3451"/>
                </a:lnTo>
                <a:lnTo>
                  <a:pt x="5764" y="3468"/>
                </a:lnTo>
                <a:lnTo>
                  <a:pt x="5044" y="3468"/>
                </a:lnTo>
                <a:lnTo>
                  <a:pt x="4323" y="3468"/>
                </a:lnTo>
                <a:lnTo>
                  <a:pt x="3603" y="3468"/>
                </a:lnTo>
                <a:lnTo>
                  <a:pt x="2882" y="3468"/>
                </a:lnTo>
                <a:lnTo>
                  <a:pt x="2162" y="3468"/>
                </a:lnTo>
                <a:lnTo>
                  <a:pt x="1441" y="3468"/>
                </a:lnTo>
                <a:lnTo>
                  <a:pt x="721" y="3468"/>
                </a:lnTo>
                <a:lnTo>
                  <a:pt x="0" y="3468"/>
                </a:lnTo>
                <a:close/>
                <a:moveTo>
                  <a:pt x="0" y="3435"/>
                </a:moveTo>
                <a:lnTo>
                  <a:pt x="0" y="3418"/>
                </a:lnTo>
                <a:lnTo>
                  <a:pt x="721" y="3418"/>
                </a:lnTo>
                <a:lnTo>
                  <a:pt x="1441" y="3418"/>
                </a:lnTo>
                <a:lnTo>
                  <a:pt x="2162" y="3418"/>
                </a:lnTo>
                <a:lnTo>
                  <a:pt x="2882" y="3418"/>
                </a:lnTo>
                <a:lnTo>
                  <a:pt x="3603" y="3418"/>
                </a:lnTo>
                <a:lnTo>
                  <a:pt x="4323" y="3418"/>
                </a:lnTo>
                <a:lnTo>
                  <a:pt x="5044" y="3418"/>
                </a:lnTo>
                <a:lnTo>
                  <a:pt x="5764" y="3418"/>
                </a:lnTo>
                <a:lnTo>
                  <a:pt x="5764" y="3435"/>
                </a:lnTo>
                <a:lnTo>
                  <a:pt x="5044" y="3435"/>
                </a:lnTo>
                <a:lnTo>
                  <a:pt x="4323" y="3435"/>
                </a:lnTo>
                <a:lnTo>
                  <a:pt x="3603" y="3435"/>
                </a:lnTo>
                <a:lnTo>
                  <a:pt x="2882" y="3435"/>
                </a:lnTo>
                <a:lnTo>
                  <a:pt x="2162" y="3435"/>
                </a:lnTo>
                <a:lnTo>
                  <a:pt x="1441" y="3435"/>
                </a:lnTo>
                <a:lnTo>
                  <a:pt x="721" y="3435"/>
                </a:lnTo>
                <a:lnTo>
                  <a:pt x="0" y="3435"/>
                </a:lnTo>
                <a:close/>
                <a:moveTo>
                  <a:pt x="0" y="3402"/>
                </a:moveTo>
                <a:lnTo>
                  <a:pt x="0" y="3385"/>
                </a:lnTo>
                <a:lnTo>
                  <a:pt x="721" y="3385"/>
                </a:lnTo>
                <a:lnTo>
                  <a:pt x="1441" y="3385"/>
                </a:lnTo>
                <a:lnTo>
                  <a:pt x="2162" y="3385"/>
                </a:lnTo>
                <a:lnTo>
                  <a:pt x="2882" y="3385"/>
                </a:lnTo>
                <a:lnTo>
                  <a:pt x="3603" y="3385"/>
                </a:lnTo>
                <a:lnTo>
                  <a:pt x="4323" y="3385"/>
                </a:lnTo>
                <a:lnTo>
                  <a:pt x="5044" y="3385"/>
                </a:lnTo>
                <a:lnTo>
                  <a:pt x="5764" y="3385"/>
                </a:lnTo>
                <a:lnTo>
                  <a:pt x="5764" y="3402"/>
                </a:lnTo>
                <a:lnTo>
                  <a:pt x="5044" y="3402"/>
                </a:lnTo>
                <a:lnTo>
                  <a:pt x="4323" y="3402"/>
                </a:lnTo>
                <a:lnTo>
                  <a:pt x="3603" y="3402"/>
                </a:lnTo>
                <a:lnTo>
                  <a:pt x="2882" y="3402"/>
                </a:lnTo>
                <a:lnTo>
                  <a:pt x="2162" y="3402"/>
                </a:lnTo>
                <a:lnTo>
                  <a:pt x="1441" y="3402"/>
                </a:lnTo>
                <a:lnTo>
                  <a:pt x="721" y="3402"/>
                </a:lnTo>
                <a:lnTo>
                  <a:pt x="0" y="3402"/>
                </a:lnTo>
                <a:close/>
                <a:moveTo>
                  <a:pt x="0" y="3369"/>
                </a:moveTo>
                <a:lnTo>
                  <a:pt x="0" y="3353"/>
                </a:lnTo>
                <a:lnTo>
                  <a:pt x="721" y="3353"/>
                </a:lnTo>
                <a:lnTo>
                  <a:pt x="1441" y="3353"/>
                </a:lnTo>
                <a:lnTo>
                  <a:pt x="2162" y="3353"/>
                </a:lnTo>
                <a:lnTo>
                  <a:pt x="2882" y="3353"/>
                </a:lnTo>
                <a:lnTo>
                  <a:pt x="3603" y="3353"/>
                </a:lnTo>
                <a:lnTo>
                  <a:pt x="4323" y="3353"/>
                </a:lnTo>
                <a:lnTo>
                  <a:pt x="5044" y="3353"/>
                </a:lnTo>
                <a:lnTo>
                  <a:pt x="5764" y="3353"/>
                </a:lnTo>
                <a:lnTo>
                  <a:pt x="5764" y="3369"/>
                </a:lnTo>
                <a:lnTo>
                  <a:pt x="5044" y="3369"/>
                </a:lnTo>
                <a:lnTo>
                  <a:pt x="4323" y="3369"/>
                </a:lnTo>
                <a:lnTo>
                  <a:pt x="3603" y="3369"/>
                </a:lnTo>
                <a:lnTo>
                  <a:pt x="2882" y="3369"/>
                </a:lnTo>
                <a:lnTo>
                  <a:pt x="2162" y="3369"/>
                </a:lnTo>
                <a:lnTo>
                  <a:pt x="1441" y="3369"/>
                </a:lnTo>
                <a:lnTo>
                  <a:pt x="721" y="3369"/>
                </a:lnTo>
                <a:lnTo>
                  <a:pt x="0" y="3369"/>
                </a:lnTo>
                <a:close/>
                <a:moveTo>
                  <a:pt x="0" y="3337"/>
                </a:moveTo>
                <a:lnTo>
                  <a:pt x="0" y="3320"/>
                </a:lnTo>
                <a:lnTo>
                  <a:pt x="721" y="3320"/>
                </a:lnTo>
                <a:lnTo>
                  <a:pt x="1441" y="3320"/>
                </a:lnTo>
                <a:lnTo>
                  <a:pt x="2162" y="3320"/>
                </a:lnTo>
                <a:lnTo>
                  <a:pt x="2882" y="3320"/>
                </a:lnTo>
                <a:lnTo>
                  <a:pt x="3603" y="3320"/>
                </a:lnTo>
                <a:lnTo>
                  <a:pt x="4323" y="3320"/>
                </a:lnTo>
                <a:lnTo>
                  <a:pt x="5044" y="3320"/>
                </a:lnTo>
                <a:lnTo>
                  <a:pt x="5764" y="3320"/>
                </a:lnTo>
                <a:lnTo>
                  <a:pt x="5764" y="3337"/>
                </a:lnTo>
                <a:lnTo>
                  <a:pt x="5044" y="3337"/>
                </a:lnTo>
                <a:lnTo>
                  <a:pt x="4323" y="3337"/>
                </a:lnTo>
                <a:lnTo>
                  <a:pt x="3603" y="3337"/>
                </a:lnTo>
                <a:lnTo>
                  <a:pt x="2882" y="3337"/>
                </a:lnTo>
                <a:lnTo>
                  <a:pt x="2162" y="3337"/>
                </a:lnTo>
                <a:lnTo>
                  <a:pt x="1441" y="3337"/>
                </a:lnTo>
                <a:lnTo>
                  <a:pt x="721" y="3337"/>
                </a:lnTo>
                <a:lnTo>
                  <a:pt x="0" y="3337"/>
                </a:lnTo>
                <a:close/>
                <a:moveTo>
                  <a:pt x="0" y="3304"/>
                </a:moveTo>
                <a:lnTo>
                  <a:pt x="0" y="3287"/>
                </a:lnTo>
                <a:lnTo>
                  <a:pt x="721" y="3287"/>
                </a:lnTo>
                <a:lnTo>
                  <a:pt x="1441" y="3287"/>
                </a:lnTo>
                <a:lnTo>
                  <a:pt x="2162" y="3287"/>
                </a:lnTo>
                <a:lnTo>
                  <a:pt x="2882" y="3287"/>
                </a:lnTo>
                <a:lnTo>
                  <a:pt x="3603" y="3287"/>
                </a:lnTo>
                <a:lnTo>
                  <a:pt x="4323" y="3287"/>
                </a:lnTo>
                <a:lnTo>
                  <a:pt x="5044" y="3287"/>
                </a:lnTo>
                <a:lnTo>
                  <a:pt x="5764" y="3287"/>
                </a:lnTo>
                <a:lnTo>
                  <a:pt x="5764" y="3304"/>
                </a:lnTo>
                <a:lnTo>
                  <a:pt x="5044" y="3304"/>
                </a:lnTo>
                <a:lnTo>
                  <a:pt x="4323" y="3304"/>
                </a:lnTo>
                <a:lnTo>
                  <a:pt x="3603" y="3304"/>
                </a:lnTo>
                <a:lnTo>
                  <a:pt x="2882" y="3304"/>
                </a:lnTo>
                <a:lnTo>
                  <a:pt x="2162" y="3304"/>
                </a:lnTo>
                <a:lnTo>
                  <a:pt x="1441" y="3304"/>
                </a:lnTo>
                <a:lnTo>
                  <a:pt x="721" y="3304"/>
                </a:lnTo>
                <a:lnTo>
                  <a:pt x="0" y="3304"/>
                </a:lnTo>
                <a:close/>
                <a:moveTo>
                  <a:pt x="0" y="3271"/>
                </a:moveTo>
                <a:lnTo>
                  <a:pt x="0" y="3254"/>
                </a:lnTo>
                <a:lnTo>
                  <a:pt x="721" y="3254"/>
                </a:lnTo>
                <a:lnTo>
                  <a:pt x="1441" y="3254"/>
                </a:lnTo>
                <a:lnTo>
                  <a:pt x="2162" y="3254"/>
                </a:lnTo>
                <a:lnTo>
                  <a:pt x="2882" y="3254"/>
                </a:lnTo>
                <a:lnTo>
                  <a:pt x="3603" y="3254"/>
                </a:lnTo>
                <a:lnTo>
                  <a:pt x="4323" y="3254"/>
                </a:lnTo>
                <a:lnTo>
                  <a:pt x="5044" y="3254"/>
                </a:lnTo>
                <a:lnTo>
                  <a:pt x="5764" y="3254"/>
                </a:lnTo>
                <a:lnTo>
                  <a:pt x="5764" y="3271"/>
                </a:lnTo>
                <a:lnTo>
                  <a:pt x="5044" y="3271"/>
                </a:lnTo>
                <a:lnTo>
                  <a:pt x="4323" y="3271"/>
                </a:lnTo>
                <a:lnTo>
                  <a:pt x="3603" y="3271"/>
                </a:lnTo>
                <a:lnTo>
                  <a:pt x="2882" y="3271"/>
                </a:lnTo>
                <a:lnTo>
                  <a:pt x="2162" y="3271"/>
                </a:lnTo>
                <a:lnTo>
                  <a:pt x="1441" y="3271"/>
                </a:lnTo>
                <a:lnTo>
                  <a:pt x="721" y="3271"/>
                </a:lnTo>
                <a:lnTo>
                  <a:pt x="0" y="3271"/>
                </a:lnTo>
                <a:close/>
                <a:moveTo>
                  <a:pt x="0" y="3238"/>
                </a:moveTo>
                <a:lnTo>
                  <a:pt x="0" y="3221"/>
                </a:lnTo>
                <a:lnTo>
                  <a:pt x="721" y="3221"/>
                </a:lnTo>
                <a:lnTo>
                  <a:pt x="1441" y="3221"/>
                </a:lnTo>
                <a:lnTo>
                  <a:pt x="2162" y="3221"/>
                </a:lnTo>
                <a:lnTo>
                  <a:pt x="2882" y="3221"/>
                </a:lnTo>
                <a:lnTo>
                  <a:pt x="3603" y="3221"/>
                </a:lnTo>
                <a:lnTo>
                  <a:pt x="4323" y="3221"/>
                </a:lnTo>
                <a:lnTo>
                  <a:pt x="5044" y="3221"/>
                </a:lnTo>
                <a:lnTo>
                  <a:pt x="5764" y="3221"/>
                </a:lnTo>
                <a:lnTo>
                  <a:pt x="5764" y="3238"/>
                </a:lnTo>
                <a:lnTo>
                  <a:pt x="5044" y="3238"/>
                </a:lnTo>
                <a:lnTo>
                  <a:pt x="4323" y="3238"/>
                </a:lnTo>
                <a:lnTo>
                  <a:pt x="3603" y="3238"/>
                </a:lnTo>
                <a:lnTo>
                  <a:pt x="2882" y="3238"/>
                </a:lnTo>
                <a:lnTo>
                  <a:pt x="2162" y="3238"/>
                </a:lnTo>
                <a:lnTo>
                  <a:pt x="1441" y="3238"/>
                </a:lnTo>
                <a:lnTo>
                  <a:pt x="721" y="3238"/>
                </a:lnTo>
                <a:lnTo>
                  <a:pt x="0" y="3238"/>
                </a:lnTo>
                <a:close/>
                <a:moveTo>
                  <a:pt x="0" y="3205"/>
                </a:moveTo>
                <a:lnTo>
                  <a:pt x="0" y="3188"/>
                </a:lnTo>
                <a:lnTo>
                  <a:pt x="721" y="3188"/>
                </a:lnTo>
                <a:lnTo>
                  <a:pt x="1441" y="3188"/>
                </a:lnTo>
                <a:lnTo>
                  <a:pt x="2162" y="3188"/>
                </a:lnTo>
                <a:lnTo>
                  <a:pt x="2882" y="3188"/>
                </a:lnTo>
                <a:lnTo>
                  <a:pt x="3603" y="3188"/>
                </a:lnTo>
                <a:lnTo>
                  <a:pt x="4323" y="3188"/>
                </a:lnTo>
                <a:lnTo>
                  <a:pt x="5044" y="3188"/>
                </a:lnTo>
                <a:lnTo>
                  <a:pt x="5764" y="3188"/>
                </a:lnTo>
                <a:lnTo>
                  <a:pt x="5764" y="3205"/>
                </a:lnTo>
                <a:lnTo>
                  <a:pt x="5044" y="3205"/>
                </a:lnTo>
                <a:lnTo>
                  <a:pt x="4323" y="3205"/>
                </a:lnTo>
                <a:lnTo>
                  <a:pt x="3603" y="3205"/>
                </a:lnTo>
                <a:lnTo>
                  <a:pt x="2882" y="3205"/>
                </a:lnTo>
                <a:lnTo>
                  <a:pt x="2162" y="3205"/>
                </a:lnTo>
                <a:lnTo>
                  <a:pt x="1441" y="3205"/>
                </a:lnTo>
                <a:lnTo>
                  <a:pt x="721" y="3205"/>
                </a:lnTo>
                <a:lnTo>
                  <a:pt x="0" y="3205"/>
                </a:lnTo>
                <a:close/>
                <a:moveTo>
                  <a:pt x="0" y="3172"/>
                </a:moveTo>
                <a:lnTo>
                  <a:pt x="0" y="3155"/>
                </a:lnTo>
                <a:lnTo>
                  <a:pt x="721" y="3155"/>
                </a:lnTo>
                <a:lnTo>
                  <a:pt x="1441" y="3155"/>
                </a:lnTo>
                <a:lnTo>
                  <a:pt x="2162" y="3155"/>
                </a:lnTo>
                <a:lnTo>
                  <a:pt x="2882" y="3155"/>
                </a:lnTo>
                <a:lnTo>
                  <a:pt x="3603" y="3155"/>
                </a:lnTo>
                <a:lnTo>
                  <a:pt x="4323" y="3155"/>
                </a:lnTo>
                <a:lnTo>
                  <a:pt x="5044" y="3155"/>
                </a:lnTo>
                <a:lnTo>
                  <a:pt x="5764" y="3155"/>
                </a:lnTo>
                <a:lnTo>
                  <a:pt x="5764" y="3172"/>
                </a:lnTo>
                <a:lnTo>
                  <a:pt x="5044" y="3172"/>
                </a:lnTo>
                <a:lnTo>
                  <a:pt x="4323" y="3172"/>
                </a:lnTo>
                <a:lnTo>
                  <a:pt x="3603" y="3172"/>
                </a:lnTo>
                <a:lnTo>
                  <a:pt x="2882" y="3172"/>
                </a:lnTo>
                <a:lnTo>
                  <a:pt x="2162" y="3172"/>
                </a:lnTo>
                <a:lnTo>
                  <a:pt x="1441" y="3172"/>
                </a:lnTo>
                <a:lnTo>
                  <a:pt x="721" y="3172"/>
                </a:lnTo>
                <a:lnTo>
                  <a:pt x="0" y="3172"/>
                </a:lnTo>
                <a:close/>
                <a:moveTo>
                  <a:pt x="0" y="3139"/>
                </a:moveTo>
                <a:lnTo>
                  <a:pt x="0" y="3123"/>
                </a:lnTo>
                <a:lnTo>
                  <a:pt x="721" y="3123"/>
                </a:lnTo>
                <a:lnTo>
                  <a:pt x="1441" y="3123"/>
                </a:lnTo>
                <a:lnTo>
                  <a:pt x="2162" y="3123"/>
                </a:lnTo>
                <a:lnTo>
                  <a:pt x="2882" y="3123"/>
                </a:lnTo>
                <a:lnTo>
                  <a:pt x="3603" y="3123"/>
                </a:lnTo>
                <a:lnTo>
                  <a:pt x="4323" y="3123"/>
                </a:lnTo>
                <a:lnTo>
                  <a:pt x="5044" y="3123"/>
                </a:lnTo>
                <a:lnTo>
                  <a:pt x="5764" y="3123"/>
                </a:lnTo>
                <a:lnTo>
                  <a:pt x="5764" y="3139"/>
                </a:lnTo>
                <a:lnTo>
                  <a:pt x="5044" y="3139"/>
                </a:lnTo>
                <a:lnTo>
                  <a:pt x="4323" y="3139"/>
                </a:lnTo>
                <a:lnTo>
                  <a:pt x="3603" y="3139"/>
                </a:lnTo>
                <a:lnTo>
                  <a:pt x="2882" y="3139"/>
                </a:lnTo>
                <a:lnTo>
                  <a:pt x="2162" y="3139"/>
                </a:lnTo>
                <a:lnTo>
                  <a:pt x="1441" y="3139"/>
                </a:lnTo>
                <a:lnTo>
                  <a:pt x="721" y="3139"/>
                </a:lnTo>
                <a:lnTo>
                  <a:pt x="0" y="3139"/>
                </a:lnTo>
                <a:close/>
                <a:moveTo>
                  <a:pt x="0" y="3107"/>
                </a:moveTo>
                <a:lnTo>
                  <a:pt x="0" y="3090"/>
                </a:lnTo>
                <a:lnTo>
                  <a:pt x="721" y="3090"/>
                </a:lnTo>
                <a:lnTo>
                  <a:pt x="1441" y="3090"/>
                </a:lnTo>
                <a:lnTo>
                  <a:pt x="2162" y="3090"/>
                </a:lnTo>
                <a:lnTo>
                  <a:pt x="2882" y="3090"/>
                </a:lnTo>
                <a:lnTo>
                  <a:pt x="3603" y="3090"/>
                </a:lnTo>
                <a:lnTo>
                  <a:pt x="4323" y="3090"/>
                </a:lnTo>
                <a:lnTo>
                  <a:pt x="5044" y="3090"/>
                </a:lnTo>
                <a:lnTo>
                  <a:pt x="5764" y="3090"/>
                </a:lnTo>
                <a:lnTo>
                  <a:pt x="5764" y="3107"/>
                </a:lnTo>
                <a:lnTo>
                  <a:pt x="5044" y="3107"/>
                </a:lnTo>
                <a:lnTo>
                  <a:pt x="4323" y="3107"/>
                </a:lnTo>
                <a:lnTo>
                  <a:pt x="3603" y="3107"/>
                </a:lnTo>
                <a:lnTo>
                  <a:pt x="2882" y="3107"/>
                </a:lnTo>
                <a:lnTo>
                  <a:pt x="2162" y="3107"/>
                </a:lnTo>
                <a:lnTo>
                  <a:pt x="1441" y="3107"/>
                </a:lnTo>
                <a:lnTo>
                  <a:pt x="721" y="3107"/>
                </a:lnTo>
                <a:lnTo>
                  <a:pt x="0" y="3107"/>
                </a:lnTo>
                <a:close/>
                <a:moveTo>
                  <a:pt x="0" y="3074"/>
                </a:moveTo>
                <a:lnTo>
                  <a:pt x="0" y="3057"/>
                </a:lnTo>
                <a:lnTo>
                  <a:pt x="721" y="3057"/>
                </a:lnTo>
                <a:lnTo>
                  <a:pt x="1441" y="3057"/>
                </a:lnTo>
                <a:lnTo>
                  <a:pt x="2162" y="3057"/>
                </a:lnTo>
                <a:lnTo>
                  <a:pt x="2882" y="3057"/>
                </a:lnTo>
                <a:lnTo>
                  <a:pt x="3603" y="3057"/>
                </a:lnTo>
                <a:lnTo>
                  <a:pt x="4323" y="3057"/>
                </a:lnTo>
                <a:lnTo>
                  <a:pt x="5044" y="3057"/>
                </a:lnTo>
                <a:lnTo>
                  <a:pt x="5764" y="3057"/>
                </a:lnTo>
                <a:lnTo>
                  <a:pt x="5764" y="3074"/>
                </a:lnTo>
                <a:lnTo>
                  <a:pt x="5044" y="3074"/>
                </a:lnTo>
                <a:lnTo>
                  <a:pt x="4323" y="3074"/>
                </a:lnTo>
                <a:lnTo>
                  <a:pt x="3603" y="3074"/>
                </a:lnTo>
                <a:lnTo>
                  <a:pt x="2882" y="3074"/>
                </a:lnTo>
                <a:lnTo>
                  <a:pt x="2162" y="3074"/>
                </a:lnTo>
                <a:lnTo>
                  <a:pt x="1441" y="3074"/>
                </a:lnTo>
                <a:lnTo>
                  <a:pt x="721" y="3074"/>
                </a:lnTo>
                <a:lnTo>
                  <a:pt x="0" y="3074"/>
                </a:lnTo>
                <a:close/>
                <a:moveTo>
                  <a:pt x="0" y="3041"/>
                </a:moveTo>
                <a:lnTo>
                  <a:pt x="0" y="3024"/>
                </a:lnTo>
                <a:lnTo>
                  <a:pt x="721" y="3024"/>
                </a:lnTo>
                <a:lnTo>
                  <a:pt x="1441" y="3024"/>
                </a:lnTo>
                <a:lnTo>
                  <a:pt x="2162" y="3024"/>
                </a:lnTo>
                <a:lnTo>
                  <a:pt x="2882" y="3024"/>
                </a:lnTo>
                <a:lnTo>
                  <a:pt x="3603" y="3024"/>
                </a:lnTo>
                <a:lnTo>
                  <a:pt x="4323" y="3024"/>
                </a:lnTo>
                <a:lnTo>
                  <a:pt x="5044" y="3024"/>
                </a:lnTo>
                <a:lnTo>
                  <a:pt x="5764" y="3024"/>
                </a:lnTo>
                <a:lnTo>
                  <a:pt x="5764" y="3041"/>
                </a:lnTo>
                <a:lnTo>
                  <a:pt x="5044" y="3041"/>
                </a:lnTo>
                <a:lnTo>
                  <a:pt x="4323" y="3041"/>
                </a:lnTo>
                <a:lnTo>
                  <a:pt x="3603" y="3041"/>
                </a:lnTo>
                <a:lnTo>
                  <a:pt x="2882" y="3041"/>
                </a:lnTo>
                <a:lnTo>
                  <a:pt x="2162" y="3041"/>
                </a:lnTo>
                <a:lnTo>
                  <a:pt x="1441" y="3041"/>
                </a:lnTo>
                <a:lnTo>
                  <a:pt x="721" y="3041"/>
                </a:lnTo>
                <a:lnTo>
                  <a:pt x="0" y="3041"/>
                </a:lnTo>
                <a:close/>
                <a:moveTo>
                  <a:pt x="0" y="3008"/>
                </a:moveTo>
                <a:lnTo>
                  <a:pt x="0" y="2991"/>
                </a:lnTo>
                <a:lnTo>
                  <a:pt x="721" y="2991"/>
                </a:lnTo>
                <a:lnTo>
                  <a:pt x="1441" y="2991"/>
                </a:lnTo>
                <a:lnTo>
                  <a:pt x="2162" y="2991"/>
                </a:lnTo>
                <a:lnTo>
                  <a:pt x="2882" y="2991"/>
                </a:lnTo>
                <a:lnTo>
                  <a:pt x="3603" y="2991"/>
                </a:lnTo>
                <a:lnTo>
                  <a:pt x="4323" y="2991"/>
                </a:lnTo>
                <a:lnTo>
                  <a:pt x="5044" y="2991"/>
                </a:lnTo>
                <a:lnTo>
                  <a:pt x="5764" y="2991"/>
                </a:lnTo>
                <a:lnTo>
                  <a:pt x="5764" y="3008"/>
                </a:lnTo>
                <a:lnTo>
                  <a:pt x="5044" y="3008"/>
                </a:lnTo>
                <a:lnTo>
                  <a:pt x="4323" y="3008"/>
                </a:lnTo>
                <a:lnTo>
                  <a:pt x="3603" y="3008"/>
                </a:lnTo>
                <a:lnTo>
                  <a:pt x="2882" y="3008"/>
                </a:lnTo>
                <a:lnTo>
                  <a:pt x="2162" y="3008"/>
                </a:lnTo>
                <a:lnTo>
                  <a:pt x="1441" y="3008"/>
                </a:lnTo>
                <a:lnTo>
                  <a:pt x="721" y="3008"/>
                </a:lnTo>
                <a:lnTo>
                  <a:pt x="0" y="3008"/>
                </a:lnTo>
                <a:close/>
                <a:moveTo>
                  <a:pt x="0" y="2975"/>
                </a:moveTo>
                <a:lnTo>
                  <a:pt x="0" y="2958"/>
                </a:lnTo>
                <a:lnTo>
                  <a:pt x="721" y="2958"/>
                </a:lnTo>
                <a:lnTo>
                  <a:pt x="1441" y="2958"/>
                </a:lnTo>
                <a:lnTo>
                  <a:pt x="2162" y="2958"/>
                </a:lnTo>
                <a:lnTo>
                  <a:pt x="2882" y="2958"/>
                </a:lnTo>
                <a:lnTo>
                  <a:pt x="3603" y="2958"/>
                </a:lnTo>
                <a:lnTo>
                  <a:pt x="4323" y="2958"/>
                </a:lnTo>
                <a:lnTo>
                  <a:pt x="5044" y="2958"/>
                </a:lnTo>
                <a:lnTo>
                  <a:pt x="5764" y="2958"/>
                </a:lnTo>
                <a:lnTo>
                  <a:pt x="5764" y="2975"/>
                </a:lnTo>
                <a:lnTo>
                  <a:pt x="5044" y="2975"/>
                </a:lnTo>
                <a:lnTo>
                  <a:pt x="4323" y="2975"/>
                </a:lnTo>
                <a:lnTo>
                  <a:pt x="3603" y="2975"/>
                </a:lnTo>
                <a:lnTo>
                  <a:pt x="2882" y="2975"/>
                </a:lnTo>
                <a:lnTo>
                  <a:pt x="2162" y="2975"/>
                </a:lnTo>
                <a:lnTo>
                  <a:pt x="1441" y="2975"/>
                </a:lnTo>
                <a:lnTo>
                  <a:pt x="721" y="2975"/>
                </a:lnTo>
                <a:lnTo>
                  <a:pt x="0" y="2975"/>
                </a:lnTo>
                <a:close/>
                <a:moveTo>
                  <a:pt x="0" y="2942"/>
                </a:moveTo>
                <a:lnTo>
                  <a:pt x="0" y="2926"/>
                </a:lnTo>
                <a:lnTo>
                  <a:pt x="721" y="2926"/>
                </a:lnTo>
                <a:lnTo>
                  <a:pt x="1441" y="2926"/>
                </a:lnTo>
                <a:lnTo>
                  <a:pt x="2162" y="2926"/>
                </a:lnTo>
                <a:lnTo>
                  <a:pt x="2882" y="2926"/>
                </a:lnTo>
                <a:lnTo>
                  <a:pt x="3603" y="2926"/>
                </a:lnTo>
                <a:lnTo>
                  <a:pt x="4323" y="2926"/>
                </a:lnTo>
                <a:lnTo>
                  <a:pt x="5044" y="2926"/>
                </a:lnTo>
                <a:lnTo>
                  <a:pt x="5764" y="2926"/>
                </a:lnTo>
                <a:lnTo>
                  <a:pt x="5764" y="2942"/>
                </a:lnTo>
                <a:lnTo>
                  <a:pt x="5044" y="2942"/>
                </a:lnTo>
                <a:lnTo>
                  <a:pt x="4323" y="2942"/>
                </a:lnTo>
                <a:lnTo>
                  <a:pt x="3603" y="2942"/>
                </a:lnTo>
                <a:lnTo>
                  <a:pt x="2882" y="2942"/>
                </a:lnTo>
                <a:lnTo>
                  <a:pt x="2162" y="2942"/>
                </a:lnTo>
                <a:lnTo>
                  <a:pt x="1441" y="2942"/>
                </a:lnTo>
                <a:lnTo>
                  <a:pt x="721" y="2942"/>
                </a:lnTo>
                <a:lnTo>
                  <a:pt x="0" y="2942"/>
                </a:lnTo>
                <a:close/>
                <a:moveTo>
                  <a:pt x="0" y="2909"/>
                </a:moveTo>
                <a:lnTo>
                  <a:pt x="0" y="2893"/>
                </a:lnTo>
                <a:lnTo>
                  <a:pt x="721" y="2893"/>
                </a:lnTo>
                <a:lnTo>
                  <a:pt x="1441" y="2893"/>
                </a:lnTo>
                <a:lnTo>
                  <a:pt x="2162" y="2893"/>
                </a:lnTo>
                <a:lnTo>
                  <a:pt x="2882" y="2893"/>
                </a:lnTo>
                <a:lnTo>
                  <a:pt x="3603" y="2893"/>
                </a:lnTo>
                <a:lnTo>
                  <a:pt x="4323" y="2893"/>
                </a:lnTo>
                <a:lnTo>
                  <a:pt x="5044" y="2893"/>
                </a:lnTo>
                <a:lnTo>
                  <a:pt x="5764" y="2893"/>
                </a:lnTo>
                <a:lnTo>
                  <a:pt x="5764" y="2909"/>
                </a:lnTo>
                <a:lnTo>
                  <a:pt x="5044" y="2909"/>
                </a:lnTo>
                <a:lnTo>
                  <a:pt x="4323" y="2909"/>
                </a:lnTo>
                <a:lnTo>
                  <a:pt x="3603" y="2909"/>
                </a:lnTo>
                <a:lnTo>
                  <a:pt x="2882" y="2909"/>
                </a:lnTo>
                <a:lnTo>
                  <a:pt x="2162" y="2909"/>
                </a:lnTo>
                <a:lnTo>
                  <a:pt x="1441" y="2909"/>
                </a:lnTo>
                <a:lnTo>
                  <a:pt x="721" y="2909"/>
                </a:lnTo>
                <a:lnTo>
                  <a:pt x="0" y="2909"/>
                </a:lnTo>
                <a:close/>
                <a:moveTo>
                  <a:pt x="0" y="2877"/>
                </a:moveTo>
                <a:lnTo>
                  <a:pt x="0" y="2860"/>
                </a:lnTo>
                <a:lnTo>
                  <a:pt x="721" y="2860"/>
                </a:lnTo>
                <a:lnTo>
                  <a:pt x="1441" y="2860"/>
                </a:lnTo>
                <a:lnTo>
                  <a:pt x="2162" y="2860"/>
                </a:lnTo>
                <a:lnTo>
                  <a:pt x="2882" y="2860"/>
                </a:lnTo>
                <a:lnTo>
                  <a:pt x="3603" y="2860"/>
                </a:lnTo>
                <a:lnTo>
                  <a:pt x="4323" y="2860"/>
                </a:lnTo>
                <a:lnTo>
                  <a:pt x="5044" y="2860"/>
                </a:lnTo>
                <a:lnTo>
                  <a:pt x="5764" y="2860"/>
                </a:lnTo>
                <a:lnTo>
                  <a:pt x="5764" y="2877"/>
                </a:lnTo>
                <a:lnTo>
                  <a:pt x="5044" y="2877"/>
                </a:lnTo>
                <a:lnTo>
                  <a:pt x="4323" y="2877"/>
                </a:lnTo>
                <a:lnTo>
                  <a:pt x="3603" y="2877"/>
                </a:lnTo>
                <a:lnTo>
                  <a:pt x="2882" y="2877"/>
                </a:lnTo>
                <a:lnTo>
                  <a:pt x="2162" y="2877"/>
                </a:lnTo>
                <a:lnTo>
                  <a:pt x="1441" y="2877"/>
                </a:lnTo>
                <a:lnTo>
                  <a:pt x="721" y="2877"/>
                </a:lnTo>
                <a:lnTo>
                  <a:pt x="0" y="2877"/>
                </a:lnTo>
                <a:close/>
                <a:moveTo>
                  <a:pt x="0" y="2844"/>
                </a:moveTo>
                <a:lnTo>
                  <a:pt x="0" y="2827"/>
                </a:lnTo>
                <a:lnTo>
                  <a:pt x="721" y="2827"/>
                </a:lnTo>
                <a:lnTo>
                  <a:pt x="1441" y="2827"/>
                </a:lnTo>
                <a:lnTo>
                  <a:pt x="2162" y="2827"/>
                </a:lnTo>
                <a:lnTo>
                  <a:pt x="2882" y="2827"/>
                </a:lnTo>
                <a:lnTo>
                  <a:pt x="3603" y="2827"/>
                </a:lnTo>
                <a:lnTo>
                  <a:pt x="4323" y="2827"/>
                </a:lnTo>
                <a:lnTo>
                  <a:pt x="5044" y="2827"/>
                </a:lnTo>
                <a:lnTo>
                  <a:pt x="5764" y="2827"/>
                </a:lnTo>
                <a:lnTo>
                  <a:pt x="5764" y="2844"/>
                </a:lnTo>
                <a:lnTo>
                  <a:pt x="5044" y="2844"/>
                </a:lnTo>
                <a:lnTo>
                  <a:pt x="4323" y="2844"/>
                </a:lnTo>
                <a:lnTo>
                  <a:pt x="3603" y="2844"/>
                </a:lnTo>
                <a:lnTo>
                  <a:pt x="2882" y="2844"/>
                </a:lnTo>
                <a:lnTo>
                  <a:pt x="2162" y="2844"/>
                </a:lnTo>
                <a:lnTo>
                  <a:pt x="1441" y="2844"/>
                </a:lnTo>
                <a:lnTo>
                  <a:pt x="721" y="2844"/>
                </a:lnTo>
                <a:lnTo>
                  <a:pt x="0" y="2844"/>
                </a:lnTo>
                <a:close/>
                <a:moveTo>
                  <a:pt x="0" y="2811"/>
                </a:moveTo>
                <a:lnTo>
                  <a:pt x="0" y="2794"/>
                </a:lnTo>
                <a:lnTo>
                  <a:pt x="721" y="2794"/>
                </a:lnTo>
                <a:lnTo>
                  <a:pt x="1441" y="2794"/>
                </a:lnTo>
                <a:lnTo>
                  <a:pt x="2162" y="2794"/>
                </a:lnTo>
                <a:lnTo>
                  <a:pt x="2882" y="2794"/>
                </a:lnTo>
                <a:lnTo>
                  <a:pt x="3603" y="2794"/>
                </a:lnTo>
                <a:lnTo>
                  <a:pt x="4323" y="2794"/>
                </a:lnTo>
                <a:lnTo>
                  <a:pt x="5044" y="2794"/>
                </a:lnTo>
                <a:lnTo>
                  <a:pt x="5764" y="2794"/>
                </a:lnTo>
                <a:lnTo>
                  <a:pt x="5764" y="2811"/>
                </a:lnTo>
                <a:lnTo>
                  <a:pt x="5044" y="2811"/>
                </a:lnTo>
                <a:lnTo>
                  <a:pt x="4323" y="2811"/>
                </a:lnTo>
                <a:lnTo>
                  <a:pt x="3603" y="2811"/>
                </a:lnTo>
                <a:lnTo>
                  <a:pt x="2882" y="2811"/>
                </a:lnTo>
                <a:lnTo>
                  <a:pt x="2162" y="2811"/>
                </a:lnTo>
                <a:lnTo>
                  <a:pt x="1441" y="2811"/>
                </a:lnTo>
                <a:lnTo>
                  <a:pt x="721" y="2811"/>
                </a:lnTo>
                <a:lnTo>
                  <a:pt x="0" y="2811"/>
                </a:lnTo>
                <a:close/>
                <a:moveTo>
                  <a:pt x="0" y="2778"/>
                </a:moveTo>
                <a:lnTo>
                  <a:pt x="0" y="2761"/>
                </a:lnTo>
                <a:lnTo>
                  <a:pt x="721" y="2761"/>
                </a:lnTo>
                <a:lnTo>
                  <a:pt x="1441" y="2761"/>
                </a:lnTo>
                <a:lnTo>
                  <a:pt x="2162" y="2761"/>
                </a:lnTo>
                <a:lnTo>
                  <a:pt x="2882" y="2761"/>
                </a:lnTo>
                <a:lnTo>
                  <a:pt x="3603" y="2761"/>
                </a:lnTo>
                <a:lnTo>
                  <a:pt x="4323" y="2761"/>
                </a:lnTo>
                <a:lnTo>
                  <a:pt x="5044" y="2761"/>
                </a:lnTo>
                <a:lnTo>
                  <a:pt x="5764" y="2761"/>
                </a:lnTo>
                <a:lnTo>
                  <a:pt x="5764" y="2778"/>
                </a:lnTo>
                <a:lnTo>
                  <a:pt x="5044" y="2778"/>
                </a:lnTo>
                <a:lnTo>
                  <a:pt x="4323" y="2778"/>
                </a:lnTo>
                <a:lnTo>
                  <a:pt x="3603" y="2778"/>
                </a:lnTo>
                <a:lnTo>
                  <a:pt x="2882" y="2778"/>
                </a:lnTo>
                <a:lnTo>
                  <a:pt x="2162" y="2778"/>
                </a:lnTo>
                <a:lnTo>
                  <a:pt x="1441" y="2778"/>
                </a:lnTo>
                <a:lnTo>
                  <a:pt x="721" y="2778"/>
                </a:lnTo>
                <a:lnTo>
                  <a:pt x="0" y="2778"/>
                </a:lnTo>
                <a:close/>
                <a:moveTo>
                  <a:pt x="0" y="2745"/>
                </a:moveTo>
                <a:lnTo>
                  <a:pt x="0" y="2728"/>
                </a:lnTo>
                <a:lnTo>
                  <a:pt x="721" y="2728"/>
                </a:lnTo>
                <a:lnTo>
                  <a:pt x="1441" y="2728"/>
                </a:lnTo>
                <a:lnTo>
                  <a:pt x="2162" y="2728"/>
                </a:lnTo>
                <a:lnTo>
                  <a:pt x="2882" y="2728"/>
                </a:lnTo>
                <a:lnTo>
                  <a:pt x="3603" y="2728"/>
                </a:lnTo>
                <a:lnTo>
                  <a:pt x="4323" y="2728"/>
                </a:lnTo>
                <a:lnTo>
                  <a:pt x="5044" y="2728"/>
                </a:lnTo>
                <a:lnTo>
                  <a:pt x="5764" y="2728"/>
                </a:lnTo>
                <a:lnTo>
                  <a:pt x="5764" y="2745"/>
                </a:lnTo>
                <a:lnTo>
                  <a:pt x="5044" y="2745"/>
                </a:lnTo>
                <a:lnTo>
                  <a:pt x="4323" y="2745"/>
                </a:lnTo>
                <a:lnTo>
                  <a:pt x="3603" y="2745"/>
                </a:lnTo>
                <a:lnTo>
                  <a:pt x="2882" y="2745"/>
                </a:lnTo>
                <a:lnTo>
                  <a:pt x="2162" y="2745"/>
                </a:lnTo>
                <a:lnTo>
                  <a:pt x="1441" y="2745"/>
                </a:lnTo>
                <a:lnTo>
                  <a:pt x="721" y="2745"/>
                </a:lnTo>
                <a:lnTo>
                  <a:pt x="0" y="2745"/>
                </a:lnTo>
                <a:close/>
                <a:moveTo>
                  <a:pt x="0" y="2712"/>
                </a:moveTo>
                <a:lnTo>
                  <a:pt x="0" y="2696"/>
                </a:lnTo>
                <a:lnTo>
                  <a:pt x="721" y="2696"/>
                </a:lnTo>
                <a:lnTo>
                  <a:pt x="1441" y="2696"/>
                </a:lnTo>
                <a:lnTo>
                  <a:pt x="2162" y="2696"/>
                </a:lnTo>
                <a:lnTo>
                  <a:pt x="2882" y="2696"/>
                </a:lnTo>
                <a:lnTo>
                  <a:pt x="3603" y="2696"/>
                </a:lnTo>
                <a:lnTo>
                  <a:pt x="4323" y="2696"/>
                </a:lnTo>
                <a:lnTo>
                  <a:pt x="5044" y="2696"/>
                </a:lnTo>
                <a:lnTo>
                  <a:pt x="5764" y="2696"/>
                </a:lnTo>
                <a:lnTo>
                  <a:pt x="5764" y="2712"/>
                </a:lnTo>
                <a:lnTo>
                  <a:pt x="5044" y="2712"/>
                </a:lnTo>
                <a:lnTo>
                  <a:pt x="4323" y="2712"/>
                </a:lnTo>
                <a:lnTo>
                  <a:pt x="3603" y="2712"/>
                </a:lnTo>
                <a:lnTo>
                  <a:pt x="2882" y="2712"/>
                </a:lnTo>
                <a:lnTo>
                  <a:pt x="2162" y="2712"/>
                </a:lnTo>
                <a:lnTo>
                  <a:pt x="1441" y="2712"/>
                </a:lnTo>
                <a:lnTo>
                  <a:pt x="721" y="2712"/>
                </a:lnTo>
                <a:lnTo>
                  <a:pt x="0" y="2712"/>
                </a:lnTo>
                <a:close/>
                <a:moveTo>
                  <a:pt x="0" y="2680"/>
                </a:moveTo>
                <a:lnTo>
                  <a:pt x="0" y="2663"/>
                </a:lnTo>
                <a:lnTo>
                  <a:pt x="721" y="2663"/>
                </a:lnTo>
                <a:lnTo>
                  <a:pt x="1441" y="2663"/>
                </a:lnTo>
                <a:lnTo>
                  <a:pt x="2162" y="2663"/>
                </a:lnTo>
                <a:lnTo>
                  <a:pt x="2882" y="2663"/>
                </a:lnTo>
                <a:lnTo>
                  <a:pt x="3603" y="2663"/>
                </a:lnTo>
                <a:lnTo>
                  <a:pt x="4323" y="2663"/>
                </a:lnTo>
                <a:lnTo>
                  <a:pt x="5044" y="2663"/>
                </a:lnTo>
                <a:lnTo>
                  <a:pt x="5764" y="2663"/>
                </a:lnTo>
                <a:lnTo>
                  <a:pt x="5764" y="2680"/>
                </a:lnTo>
                <a:lnTo>
                  <a:pt x="5044" y="2680"/>
                </a:lnTo>
                <a:lnTo>
                  <a:pt x="4323" y="2680"/>
                </a:lnTo>
                <a:lnTo>
                  <a:pt x="3603" y="2680"/>
                </a:lnTo>
                <a:lnTo>
                  <a:pt x="2882" y="2680"/>
                </a:lnTo>
                <a:lnTo>
                  <a:pt x="2162" y="2680"/>
                </a:lnTo>
                <a:lnTo>
                  <a:pt x="1441" y="2680"/>
                </a:lnTo>
                <a:lnTo>
                  <a:pt x="721" y="2680"/>
                </a:lnTo>
                <a:lnTo>
                  <a:pt x="0" y="2680"/>
                </a:lnTo>
                <a:close/>
                <a:moveTo>
                  <a:pt x="0" y="2647"/>
                </a:moveTo>
                <a:lnTo>
                  <a:pt x="0" y="2630"/>
                </a:lnTo>
                <a:lnTo>
                  <a:pt x="721" y="2630"/>
                </a:lnTo>
                <a:lnTo>
                  <a:pt x="1441" y="2630"/>
                </a:lnTo>
                <a:lnTo>
                  <a:pt x="2162" y="2630"/>
                </a:lnTo>
                <a:lnTo>
                  <a:pt x="2882" y="2630"/>
                </a:lnTo>
                <a:lnTo>
                  <a:pt x="3603" y="2630"/>
                </a:lnTo>
                <a:lnTo>
                  <a:pt x="4323" y="2630"/>
                </a:lnTo>
                <a:lnTo>
                  <a:pt x="5044" y="2630"/>
                </a:lnTo>
                <a:lnTo>
                  <a:pt x="5764" y="2630"/>
                </a:lnTo>
                <a:lnTo>
                  <a:pt x="5764" y="2647"/>
                </a:lnTo>
                <a:lnTo>
                  <a:pt x="5044" y="2647"/>
                </a:lnTo>
                <a:lnTo>
                  <a:pt x="4323" y="2647"/>
                </a:lnTo>
                <a:lnTo>
                  <a:pt x="3603" y="2647"/>
                </a:lnTo>
                <a:lnTo>
                  <a:pt x="2882" y="2647"/>
                </a:lnTo>
                <a:lnTo>
                  <a:pt x="2162" y="2647"/>
                </a:lnTo>
                <a:lnTo>
                  <a:pt x="1441" y="2647"/>
                </a:lnTo>
                <a:lnTo>
                  <a:pt x="721" y="2647"/>
                </a:lnTo>
                <a:lnTo>
                  <a:pt x="0" y="2647"/>
                </a:lnTo>
                <a:close/>
                <a:moveTo>
                  <a:pt x="0" y="2614"/>
                </a:moveTo>
                <a:lnTo>
                  <a:pt x="0" y="2597"/>
                </a:lnTo>
                <a:lnTo>
                  <a:pt x="721" y="2597"/>
                </a:lnTo>
                <a:lnTo>
                  <a:pt x="1441" y="2597"/>
                </a:lnTo>
                <a:lnTo>
                  <a:pt x="2162" y="2597"/>
                </a:lnTo>
                <a:lnTo>
                  <a:pt x="2882" y="2597"/>
                </a:lnTo>
                <a:lnTo>
                  <a:pt x="3603" y="2597"/>
                </a:lnTo>
                <a:lnTo>
                  <a:pt x="4323" y="2597"/>
                </a:lnTo>
                <a:lnTo>
                  <a:pt x="5044" y="2597"/>
                </a:lnTo>
                <a:lnTo>
                  <a:pt x="5764" y="2597"/>
                </a:lnTo>
                <a:lnTo>
                  <a:pt x="5764" y="2614"/>
                </a:lnTo>
                <a:lnTo>
                  <a:pt x="5044" y="2614"/>
                </a:lnTo>
                <a:lnTo>
                  <a:pt x="4323" y="2614"/>
                </a:lnTo>
                <a:lnTo>
                  <a:pt x="3603" y="2614"/>
                </a:lnTo>
                <a:lnTo>
                  <a:pt x="2882" y="2614"/>
                </a:lnTo>
                <a:lnTo>
                  <a:pt x="2162" y="2614"/>
                </a:lnTo>
                <a:lnTo>
                  <a:pt x="1441" y="2614"/>
                </a:lnTo>
                <a:lnTo>
                  <a:pt x="721" y="2614"/>
                </a:lnTo>
                <a:lnTo>
                  <a:pt x="0" y="2614"/>
                </a:lnTo>
                <a:close/>
                <a:moveTo>
                  <a:pt x="0" y="2581"/>
                </a:moveTo>
                <a:lnTo>
                  <a:pt x="0" y="2564"/>
                </a:lnTo>
                <a:lnTo>
                  <a:pt x="721" y="2564"/>
                </a:lnTo>
                <a:lnTo>
                  <a:pt x="1441" y="2564"/>
                </a:lnTo>
                <a:lnTo>
                  <a:pt x="2162" y="2564"/>
                </a:lnTo>
                <a:lnTo>
                  <a:pt x="2882" y="2564"/>
                </a:lnTo>
                <a:lnTo>
                  <a:pt x="3603" y="2564"/>
                </a:lnTo>
                <a:lnTo>
                  <a:pt x="4323" y="2564"/>
                </a:lnTo>
                <a:lnTo>
                  <a:pt x="5044" y="2564"/>
                </a:lnTo>
                <a:lnTo>
                  <a:pt x="5764" y="2564"/>
                </a:lnTo>
                <a:lnTo>
                  <a:pt x="5764" y="2581"/>
                </a:lnTo>
                <a:lnTo>
                  <a:pt x="5044" y="2581"/>
                </a:lnTo>
                <a:lnTo>
                  <a:pt x="4323" y="2581"/>
                </a:lnTo>
                <a:lnTo>
                  <a:pt x="3603" y="2581"/>
                </a:lnTo>
                <a:lnTo>
                  <a:pt x="2882" y="2581"/>
                </a:lnTo>
                <a:lnTo>
                  <a:pt x="2162" y="2581"/>
                </a:lnTo>
                <a:lnTo>
                  <a:pt x="1441" y="2581"/>
                </a:lnTo>
                <a:lnTo>
                  <a:pt x="721" y="2581"/>
                </a:lnTo>
                <a:lnTo>
                  <a:pt x="0" y="2581"/>
                </a:lnTo>
                <a:close/>
                <a:moveTo>
                  <a:pt x="0" y="2548"/>
                </a:moveTo>
                <a:lnTo>
                  <a:pt x="0" y="2531"/>
                </a:lnTo>
                <a:lnTo>
                  <a:pt x="721" y="2531"/>
                </a:lnTo>
                <a:lnTo>
                  <a:pt x="1441" y="2531"/>
                </a:lnTo>
                <a:lnTo>
                  <a:pt x="2162" y="2531"/>
                </a:lnTo>
                <a:lnTo>
                  <a:pt x="2882" y="2531"/>
                </a:lnTo>
                <a:lnTo>
                  <a:pt x="3603" y="2531"/>
                </a:lnTo>
                <a:lnTo>
                  <a:pt x="4323" y="2531"/>
                </a:lnTo>
                <a:lnTo>
                  <a:pt x="5044" y="2531"/>
                </a:lnTo>
                <a:lnTo>
                  <a:pt x="5764" y="2531"/>
                </a:lnTo>
                <a:lnTo>
                  <a:pt x="5764" y="2548"/>
                </a:lnTo>
                <a:lnTo>
                  <a:pt x="5044" y="2548"/>
                </a:lnTo>
                <a:lnTo>
                  <a:pt x="4323" y="2548"/>
                </a:lnTo>
                <a:lnTo>
                  <a:pt x="3603" y="2548"/>
                </a:lnTo>
                <a:lnTo>
                  <a:pt x="2882" y="2548"/>
                </a:lnTo>
                <a:lnTo>
                  <a:pt x="2162" y="2548"/>
                </a:lnTo>
                <a:lnTo>
                  <a:pt x="1441" y="2548"/>
                </a:lnTo>
                <a:lnTo>
                  <a:pt x="721" y="2548"/>
                </a:lnTo>
                <a:lnTo>
                  <a:pt x="0" y="2548"/>
                </a:lnTo>
                <a:close/>
                <a:moveTo>
                  <a:pt x="0" y="2515"/>
                </a:moveTo>
                <a:lnTo>
                  <a:pt x="0" y="2499"/>
                </a:lnTo>
                <a:lnTo>
                  <a:pt x="721" y="2499"/>
                </a:lnTo>
                <a:lnTo>
                  <a:pt x="1441" y="2499"/>
                </a:lnTo>
                <a:lnTo>
                  <a:pt x="2162" y="2499"/>
                </a:lnTo>
                <a:lnTo>
                  <a:pt x="2882" y="2499"/>
                </a:lnTo>
                <a:lnTo>
                  <a:pt x="3603" y="2499"/>
                </a:lnTo>
                <a:lnTo>
                  <a:pt x="4323" y="2499"/>
                </a:lnTo>
                <a:lnTo>
                  <a:pt x="5044" y="2499"/>
                </a:lnTo>
                <a:lnTo>
                  <a:pt x="5764" y="2499"/>
                </a:lnTo>
                <a:lnTo>
                  <a:pt x="5764" y="2515"/>
                </a:lnTo>
                <a:lnTo>
                  <a:pt x="5044" y="2515"/>
                </a:lnTo>
                <a:lnTo>
                  <a:pt x="4323" y="2515"/>
                </a:lnTo>
                <a:lnTo>
                  <a:pt x="3603" y="2515"/>
                </a:lnTo>
                <a:lnTo>
                  <a:pt x="2882" y="2515"/>
                </a:lnTo>
                <a:lnTo>
                  <a:pt x="2162" y="2515"/>
                </a:lnTo>
                <a:lnTo>
                  <a:pt x="1441" y="2515"/>
                </a:lnTo>
                <a:lnTo>
                  <a:pt x="721" y="2515"/>
                </a:lnTo>
                <a:lnTo>
                  <a:pt x="0" y="2515"/>
                </a:lnTo>
                <a:close/>
                <a:moveTo>
                  <a:pt x="0" y="2482"/>
                </a:moveTo>
                <a:lnTo>
                  <a:pt x="0" y="2466"/>
                </a:lnTo>
                <a:lnTo>
                  <a:pt x="721" y="2466"/>
                </a:lnTo>
                <a:lnTo>
                  <a:pt x="1441" y="2466"/>
                </a:lnTo>
                <a:lnTo>
                  <a:pt x="2162" y="2466"/>
                </a:lnTo>
                <a:lnTo>
                  <a:pt x="2882" y="2466"/>
                </a:lnTo>
                <a:lnTo>
                  <a:pt x="3603" y="2466"/>
                </a:lnTo>
                <a:lnTo>
                  <a:pt x="4323" y="2466"/>
                </a:lnTo>
                <a:lnTo>
                  <a:pt x="5044" y="2466"/>
                </a:lnTo>
                <a:lnTo>
                  <a:pt x="5764" y="2466"/>
                </a:lnTo>
                <a:lnTo>
                  <a:pt x="5764" y="2482"/>
                </a:lnTo>
                <a:lnTo>
                  <a:pt x="5044" y="2482"/>
                </a:lnTo>
                <a:lnTo>
                  <a:pt x="4323" y="2482"/>
                </a:lnTo>
                <a:lnTo>
                  <a:pt x="3603" y="2482"/>
                </a:lnTo>
                <a:lnTo>
                  <a:pt x="2882" y="2482"/>
                </a:lnTo>
                <a:lnTo>
                  <a:pt x="2162" y="2482"/>
                </a:lnTo>
                <a:lnTo>
                  <a:pt x="1441" y="2482"/>
                </a:lnTo>
                <a:lnTo>
                  <a:pt x="721" y="2482"/>
                </a:lnTo>
                <a:lnTo>
                  <a:pt x="0" y="2482"/>
                </a:lnTo>
                <a:close/>
                <a:moveTo>
                  <a:pt x="0" y="2450"/>
                </a:moveTo>
                <a:lnTo>
                  <a:pt x="0" y="2433"/>
                </a:lnTo>
                <a:lnTo>
                  <a:pt x="721" y="2433"/>
                </a:lnTo>
                <a:lnTo>
                  <a:pt x="1441" y="2433"/>
                </a:lnTo>
                <a:lnTo>
                  <a:pt x="2162" y="2433"/>
                </a:lnTo>
                <a:lnTo>
                  <a:pt x="2882" y="2433"/>
                </a:lnTo>
                <a:lnTo>
                  <a:pt x="3603" y="2433"/>
                </a:lnTo>
                <a:lnTo>
                  <a:pt x="4323" y="2433"/>
                </a:lnTo>
                <a:lnTo>
                  <a:pt x="5044" y="2433"/>
                </a:lnTo>
                <a:lnTo>
                  <a:pt x="5764" y="2433"/>
                </a:lnTo>
                <a:lnTo>
                  <a:pt x="5764" y="2450"/>
                </a:lnTo>
                <a:lnTo>
                  <a:pt x="5044" y="2450"/>
                </a:lnTo>
                <a:lnTo>
                  <a:pt x="4323" y="2450"/>
                </a:lnTo>
                <a:lnTo>
                  <a:pt x="3603" y="2450"/>
                </a:lnTo>
                <a:lnTo>
                  <a:pt x="2882" y="2450"/>
                </a:lnTo>
                <a:lnTo>
                  <a:pt x="2162" y="2450"/>
                </a:lnTo>
                <a:lnTo>
                  <a:pt x="1441" y="2450"/>
                </a:lnTo>
                <a:lnTo>
                  <a:pt x="721" y="2450"/>
                </a:lnTo>
                <a:lnTo>
                  <a:pt x="0" y="2450"/>
                </a:lnTo>
                <a:close/>
                <a:moveTo>
                  <a:pt x="0" y="2417"/>
                </a:moveTo>
                <a:lnTo>
                  <a:pt x="0" y="2400"/>
                </a:lnTo>
                <a:lnTo>
                  <a:pt x="721" y="2400"/>
                </a:lnTo>
                <a:lnTo>
                  <a:pt x="1441" y="2400"/>
                </a:lnTo>
                <a:lnTo>
                  <a:pt x="2162" y="2400"/>
                </a:lnTo>
                <a:lnTo>
                  <a:pt x="2882" y="2400"/>
                </a:lnTo>
                <a:lnTo>
                  <a:pt x="3603" y="2400"/>
                </a:lnTo>
                <a:lnTo>
                  <a:pt x="4323" y="2400"/>
                </a:lnTo>
                <a:lnTo>
                  <a:pt x="5044" y="2400"/>
                </a:lnTo>
                <a:lnTo>
                  <a:pt x="5764" y="2400"/>
                </a:lnTo>
                <a:lnTo>
                  <a:pt x="5764" y="2417"/>
                </a:lnTo>
                <a:lnTo>
                  <a:pt x="5044" y="2417"/>
                </a:lnTo>
                <a:lnTo>
                  <a:pt x="4323" y="2417"/>
                </a:lnTo>
                <a:lnTo>
                  <a:pt x="3603" y="2417"/>
                </a:lnTo>
                <a:lnTo>
                  <a:pt x="2882" y="2417"/>
                </a:lnTo>
                <a:lnTo>
                  <a:pt x="2162" y="2417"/>
                </a:lnTo>
                <a:lnTo>
                  <a:pt x="1441" y="2417"/>
                </a:lnTo>
                <a:lnTo>
                  <a:pt x="721" y="2417"/>
                </a:lnTo>
                <a:lnTo>
                  <a:pt x="0" y="2417"/>
                </a:lnTo>
                <a:close/>
                <a:moveTo>
                  <a:pt x="0" y="2384"/>
                </a:moveTo>
                <a:lnTo>
                  <a:pt x="0" y="2367"/>
                </a:lnTo>
                <a:lnTo>
                  <a:pt x="721" y="2367"/>
                </a:lnTo>
                <a:lnTo>
                  <a:pt x="1441" y="2367"/>
                </a:lnTo>
                <a:lnTo>
                  <a:pt x="2162" y="2367"/>
                </a:lnTo>
                <a:lnTo>
                  <a:pt x="2882" y="2367"/>
                </a:lnTo>
                <a:lnTo>
                  <a:pt x="3603" y="2367"/>
                </a:lnTo>
                <a:lnTo>
                  <a:pt x="4323" y="2367"/>
                </a:lnTo>
                <a:lnTo>
                  <a:pt x="5044" y="2367"/>
                </a:lnTo>
                <a:lnTo>
                  <a:pt x="5764" y="2367"/>
                </a:lnTo>
                <a:lnTo>
                  <a:pt x="5764" y="2384"/>
                </a:lnTo>
                <a:lnTo>
                  <a:pt x="5044" y="2384"/>
                </a:lnTo>
                <a:lnTo>
                  <a:pt x="4323" y="2384"/>
                </a:lnTo>
                <a:lnTo>
                  <a:pt x="3603" y="2384"/>
                </a:lnTo>
                <a:lnTo>
                  <a:pt x="2882" y="2384"/>
                </a:lnTo>
                <a:lnTo>
                  <a:pt x="2162" y="2384"/>
                </a:lnTo>
                <a:lnTo>
                  <a:pt x="1441" y="2384"/>
                </a:lnTo>
                <a:lnTo>
                  <a:pt x="721" y="2384"/>
                </a:lnTo>
                <a:lnTo>
                  <a:pt x="0" y="2384"/>
                </a:lnTo>
                <a:close/>
                <a:moveTo>
                  <a:pt x="0" y="2351"/>
                </a:moveTo>
                <a:lnTo>
                  <a:pt x="0" y="2334"/>
                </a:lnTo>
                <a:lnTo>
                  <a:pt x="721" y="2334"/>
                </a:lnTo>
                <a:lnTo>
                  <a:pt x="1441" y="2334"/>
                </a:lnTo>
                <a:lnTo>
                  <a:pt x="2162" y="2334"/>
                </a:lnTo>
                <a:lnTo>
                  <a:pt x="2882" y="2334"/>
                </a:lnTo>
                <a:lnTo>
                  <a:pt x="3603" y="2334"/>
                </a:lnTo>
                <a:lnTo>
                  <a:pt x="4323" y="2334"/>
                </a:lnTo>
                <a:lnTo>
                  <a:pt x="5044" y="2334"/>
                </a:lnTo>
                <a:lnTo>
                  <a:pt x="5764" y="2334"/>
                </a:lnTo>
                <a:lnTo>
                  <a:pt x="5764" y="2351"/>
                </a:lnTo>
                <a:lnTo>
                  <a:pt x="5044" y="2351"/>
                </a:lnTo>
                <a:lnTo>
                  <a:pt x="4323" y="2351"/>
                </a:lnTo>
                <a:lnTo>
                  <a:pt x="3603" y="2351"/>
                </a:lnTo>
                <a:lnTo>
                  <a:pt x="2882" y="2351"/>
                </a:lnTo>
                <a:lnTo>
                  <a:pt x="2162" y="2351"/>
                </a:lnTo>
                <a:lnTo>
                  <a:pt x="1441" y="2351"/>
                </a:lnTo>
                <a:lnTo>
                  <a:pt x="721" y="2351"/>
                </a:lnTo>
                <a:lnTo>
                  <a:pt x="0" y="2351"/>
                </a:lnTo>
                <a:close/>
                <a:moveTo>
                  <a:pt x="0" y="2318"/>
                </a:moveTo>
                <a:lnTo>
                  <a:pt x="0" y="2301"/>
                </a:lnTo>
                <a:lnTo>
                  <a:pt x="721" y="2301"/>
                </a:lnTo>
                <a:lnTo>
                  <a:pt x="1441" y="2301"/>
                </a:lnTo>
                <a:lnTo>
                  <a:pt x="2162" y="2301"/>
                </a:lnTo>
                <a:lnTo>
                  <a:pt x="2882" y="2301"/>
                </a:lnTo>
                <a:lnTo>
                  <a:pt x="3603" y="2301"/>
                </a:lnTo>
                <a:lnTo>
                  <a:pt x="4323" y="2301"/>
                </a:lnTo>
                <a:lnTo>
                  <a:pt x="5044" y="2301"/>
                </a:lnTo>
                <a:lnTo>
                  <a:pt x="5764" y="2301"/>
                </a:lnTo>
                <a:lnTo>
                  <a:pt x="5764" y="2318"/>
                </a:lnTo>
                <a:lnTo>
                  <a:pt x="5044" y="2318"/>
                </a:lnTo>
                <a:lnTo>
                  <a:pt x="4323" y="2318"/>
                </a:lnTo>
                <a:lnTo>
                  <a:pt x="3603" y="2318"/>
                </a:lnTo>
                <a:lnTo>
                  <a:pt x="2882" y="2318"/>
                </a:lnTo>
                <a:lnTo>
                  <a:pt x="2162" y="2318"/>
                </a:lnTo>
                <a:lnTo>
                  <a:pt x="1441" y="2318"/>
                </a:lnTo>
                <a:lnTo>
                  <a:pt x="721" y="2318"/>
                </a:lnTo>
                <a:lnTo>
                  <a:pt x="0" y="2318"/>
                </a:lnTo>
                <a:close/>
                <a:moveTo>
                  <a:pt x="0" y="2285"/>
                </a:moveTo>
                <a:lnTo>
                  <a:pt x="0" y="2269"/>
                </a:lnTo>
                <a:lnTo>
                  <a:pt x="721" y="2269"/>
                </a:lnTo>
                <a:lnTo>
                  <a:pt x="1441" y="2269"/>
                </a:lnTo>
                <a:lnTo>
                  <a:pt x="2162" y="2269"/>
                </a:lnTo>
                <a:lnTo>
                  <a:pt x="2882" y="2269"/>
                </a:lnTo>
                <a:lnTo>
                  <a:pt x="3603" y="2269"/>
                </a:lnTo>
                <a:lnTo>
                  <a:pt x="4323" y="2269"/>
                </a:lnTo>
                <a:lnTo>
                  <a:pt x="5044" y="2269"/>
                </a:lnTo>
                <a:lnTo>
                  <a:pt x="5764" y="2269"/>
                </a:lnTo>
                <a:lnTo>
                  <a:pt x="5764" y="2285"/>
                </a:lnTo>
                <a:lnTo>
                  <a:pt x="5044" y="2285"/>
                </a:lnTo>
                <a:lnTo>
                  <a:pt x="4323" y="2285"/>
                </a:lnTo>
                <a:lnTo>
                  <a:pt x="3603" y="2285"/>
                </a:lnTo>
                <a:lnTo>
                  <a:pt x="2882" y="2285"/>
                </a:lnTo>
                <a:lnTo>
                  <a:pt x="2162" y="2285"/>
                </a:lnTo>
                <a:lnTo>
                  <a:pt x="1441" y="2285"/>
                </a:lnTo>
                <a:lnTo>
                  <a:pt x="721" y="2285"/>
                </a:lnTo>
                <a:lnTo>
                  <a:pt x="0" y="2285"/>
                </a:lnTo>
                <a:close/>
                <a:moveTo>
                  <a:pt x="0" y="2253"/>
                </a:moveTo>
                <a:lnTo>
                  <a:pt x="0" y="2236"/>
                </a:lnTo>
                <a:lnTo>
                  <a:pt x="721" y="2236"/>
                </a:lnTo>
                <a:lnTo>
                  <a:pt x="1441" y="2236"/>
                </a:lnTo>
                <a:lnTo>
                  <a:pt x="2162" y="2236"/>
                </a:lnTo>
                <a:lnTo>
                  <a:pt x="2882" y="2236"/>
                </a:lnTo>
                <a:lnTo>
                  <a:pt x="3603" y="2236"/>
                </a:lnTo>
                <a:lnTo>
                  <a:pt x="4323" y="2236"/>
                </a:lnTo>
                <a:lnTo>
                  <a:pt x="5044" y="2236"/>
                </a:lnTo>
                <a:lnTo>
                  <a:pt x="5764" y="2236"/>
                </a:lnTo>
                <a:lnTo>
                  <a:pt x="5764" y="2253"/>
                </a:lnTo>
                <a:lnTo>
                  <a:pt x="5044" y="2253"/>
                </a:lnTo>
                <a:lnTo>
                  <a:pt x="4323" y="2253"/>
                </a:lnTo>
                <a:lnTo>
                  <a:pt x="3603" y="2253"/>
                </a:lnTo>
                <a:lnTo>
                  <a:pt x="2882" y="2253"/>
                </a:lnTo>
                <a:lnTo>
                  <a:pt x="2162" y="2253"/>
                </a:lnTo>
                <a:lnTo>
                  <a:pt x="1441" y="2253"/>
                </a:lnTo>
                <a:lnTo>
                  <a:pt x="721" y="2253"/>
                </a:lnTo>
                <a:lnTo>
                  <a:pt x="0" y="2253"/>
                </a:lnTo>
                <a:close/>
                <a:moveTo>
                  <a:pt x="0" y="2220"/>
                </a:moveTo>
                <a:lnTo>
                  <a:pt x="0" y="2203"/>
                </a:lnTo>
                <a:lnTo>
                  <a:pt x="721" y="2203"/>
                </a:lnTo>
                <a:lnTo>
                  <a:pt x="1441" y="2203"/>
                </a:lnTo>
                <a:lnTo>
                  <a:pt x="2162" y="2203"/>
                </a:lnTo>
                <a:lnTo>
                  <a:pt x="2882" y="2203"/>
                </a:lnTo>
                <a:lnTo>
                  <a:pt x="3603" y="2203"/>
                </a:lnTo>
                <a:lnTo>
                  <a:pt x="4323" y="2203"/>
                </a:lnTo>
                <a:lnTo>
                  <a:pt x="5044" y="2203"/>
                </a:lnTo>
                <a:lnTo>
                  <a:pt x="5764" y="2203"/>
                </a:lnTo>
                <a:lnTo>
                  <a:pt x="5764" y="2220"/>
                </a:lnTo>
                <a:lnTo>
                  <a:pt x="5044" y="2220"/>
                </a:lnTo>
                <a:lnTo>
                  <a:pt x="4323" y="2220"/>
                </a:lnTo>
                <a:lnTo>
                  <a:pt x="3603" y="2220"/>
                </a:lnTo>
                <a:lnTo>
                  <a:pt x="2882" y="2220"/>
                </a:lnTo>
                <a:lnTo>
                  <a:pt x="2162" y="2220"/>
                </a:lnTo>
                <a:lnTo>
                  <a:pt x="1441" y="2220"/>
                </a:lnTo>
                <a:lnTo>
                  <a:pt x="721" y="2220"/>
                </a:lnTo>
                <a:lnTo>
                  <a:pt x="0" y="2220"/>
                </a:lnTo>
                <a:close/>
                <a:moveTo>
                  <a:pt x="0" y="2187"/>
                </a:moveTo>
                <a:lnTo>
                  <a:pt x="0" y="2170"/>
                </a:lnTo>
                <a:lnTo>
                  <a:pt x="721" y="2170"/>
                </a:lnTo>
                <a:lnTo>
                  <a:pt x="1441" y="2170"/>
                </a:lnTo>
                <a:lnTo>
                  <a:pt x="2162" y="2170"/>
                </a:lnTo>
                <a:lnTo>
                  <a:pt x="2882" y="2170"/>
                </a:lnTo>
                <a:lnTo>
                  <a:pt x="3603" y="2170"/>
                </a:lnTo>
                <a:lnTo>
                  <a:pt x="4323" y="2170"/>
                </a:lnTo>
                <a:lnTo>
                  <a:pt x="5044" y="2170"/>
                </a:lnTo>
                <a:lnTo>
                  <a:pt x="5764" y="2170"/>
                </a:lnTo>
                <a:lnTo>
                  <a:pt x="5764" y="2187"/>
                </a:lnTo>
                <a:lnTo>
                  <a:pt x="5044" y="2187"/>
                </a:lnTo>
                <a:lnTo>
                  <a:pt x="4323" y="2187"/>
                </a:lnTo>
                <a:lnTo>
                  <a:pt x="3603" y="2187"/>
                </a:lnTo>
                <a:lnTo>
                  <a:pt x="2882" y="2187"/>
                </a:lnTo>
                <a:lnTo>
                  <a:pt x="2162" y="2187"/>
                </a:lnTo>
                <a:lnTo>
                  <a:pt x="1441" y="2187"/>
                </a:lnTo>
                <a:lnTo>
                  <a:pt x="721" y="2187"/>
                </a:lnTo>
                <a:lnTo>
                  <a:pt x="0" y="2187"/>
                </a:lnTo>
                <a:close/>
                <a:moveTo>
                  <a:pt x="0" y="2153"/>
                </a:moveTo>
                <a:lnTo>
                  <a:pt x="0" y="2136"/>
                </a:lnTo>
                <a:lnTo>
                  <a:pt x="721" y="2136"/>
                </a:lnTo>
                <a:lnTo>
                  <a:pt x="1441" y="2136"/>
                </a:lnTo>
                <a:lnTo>
                  <a:pt x="2162" y="2136"/>
                </a:lnTo>
                <a:lnTo>
                  <a:pt x="2882" y="2136"/>
                </a:lnTo>
                <a:lnTo>
                  <a:pt x="3603" y="2136"/>
                </a:lnTo>
                <a:lnTo>
                  <a:pt x="4323" y="2136"/>
                </a:lnTo>
                <a:lnTo>
                  <a:pt x="5044" y="2136"/>
                </a:lnTo>
                <a:lnTo>
                  <a:pt x="5764" y="2136"/>
                </a:lnTo>
                <a:lnTo>
                  <a:pt x="5764" y="2153"/>
                </a:lnTo>
                <a:lnTo>
                  <a:pt x="5044" y="2153"/>
                </a:lnTo>
                <a:lnTo>
                  <a:pt x="4323" y="2153"/>
                </a:lnTo>
                <a:lnTo>
                  <a:pt x="3603" y="2153"/>
                </a:lnTo>
                <a:lnTo>
                  <a:pt x="2882" y="2153"/>
                </a:lnTo>
                <a:lnTo>
                  <a:pt x="2162" y="2153"/>
                </a:lnTo>
                <a:lnTo>
                  <a:pt x="1441" y="2153"/>
                </a:lnTo>
                <a:lnTo>
                  <a:pt x="721" y="2153"/>
                </a:lnTo>
                <a:lnTo>
                  <a:pt x="0" y="2153"/>
                </a:lnTo>
                <a:close/>
                <a:moveTo>
                  <a:pt x="0" y="2120"/>
                </a:moveTo>
                <a:lnTo>
                  <a:pt x="0" y="2103"/>
                </a:lnTo>
                <a:lnTo>
                  <a:pt x="721" y="2103"/>
                </a:lnTo>
                <a:lnTo>
                  <a:pt x="1441" y="2103"/>
                </a:lnTo>
                <a:lnTo>
                  <a:pt x="2162" y="2103"/>
                </a:lnTo>
                <a:lnTo>
                  <a:pt x="2882" y="2103"/>
                </a:lnTo>
                <a:lnTo>
                  <a:pt x="3603" y="2103"/>
                </a:lnTo>
                <a:lnTo>
                  <a:pt x="4323" y="2103"/>
                </a:lnTo>
                <a:lnTo>
                  <a:pt x="5044" y="2103"/>
                </a:lnTo>
                <a:lnTo>
                  <a:pt x="5764" y="2103"/>
                </a:lnTo>
                <a:lnTo>
                  <a:pt x="5764" y="2120"/>
                </a:lnTo>
                <a:lnTo>
                  <a:pt x="5044" y="2120"/>
                </a:lnTo>
                <a:lnTo>
                  <a:pt x="4323" y="2120"/>
                </a:lnTo>
                <a:lnTo>
                  <a:pt x="3603" y="2120"/>
                </a:lnTo>
                <a:lnTo>
                  <a:pt x="2882" y="2120"/>
                </a:lnTo>
                <a:lnTo>
                  <a:pt x="2162" y="2120"/>
                </a:lnTo>
                <a:lnTo>
                  <a:pt x="1441" y="2120"/>
                </a:lnTo>
                <a:lnTo>
                  <a:pt x="721" y="2120"/>
                </a:lnTo>
                <a:lnTo>
                  <a:pt x="0" y="2120"/>
                </a:lnTo>
                <a:close/>
                <a:moveTo>
                  <a:pt x="0" y="2087"/>
                </a:moveTo>
                <a:lnTo>
                  <a:pt x="0" y="2070"/>
                </a:lnTo>
                <a:lnTo>
                  <a:pt x="721" y="2070"/>
                </a:lnTo>
                <a:lnTo>
                  <a:pt x="1441" y="2070"/>
                </a:lnTo>
                <a:lnTo>
                  <a:pt x="2162" y="2070"/>
                </a:lnTo>
                <a:lnTo>
                  <a:pt x="2882" y="2070"/>
                </a:lnTo>
                <a:lnTo>
                  <a:pt x="3603" y="2070"/>
                </a:lnTo>
                <a:lnTo>
                  <a:pt x="4323" y="2070"/>
                </a:lnTo>
                <a:lnTo>
                  <a:pt x="5044" y="2070"/>
                </a:lnTo>
                <a:lnTo>
                  <a:pt x="5764" y="2070"/>
                </a:lnTo>
                <a:lnTo>
                  <a:pt x="5764" y="2087"/>
                </a:lnTo>
                <a:lnTo>
                  <a:pt x="5044" y="2087"/>
                </a:lnTo>
                <a:lnTo>
                  <a:pt x="4323" y="2087"/>
                </a:lnTo>
                <a:lnTo>
                  <a:pt x="3603" y="2087"/>
                </a:lnTo>
                <a:lnTo>
                  <a:pt x="2882" y="2087"/>
                </a:lnTo>
                <a:lnTo>
                  <a:pt x="2162" y="2087"/>
                </a:lnTo>
                <a:lnTo>
                  <a:pt x="1441" y="2087"/>
                </a:lnTo>
                <a:lnTo>
                  <a:pt x="721" y="2087"/>
                </a:lnTo>
                <a:lnTo>
                  <a:pt x="0" y="2087"/>
                </a:lnTo>
                <a:close/>
                <a:moveTo>
                  <a:pt x="0" y="2054"/>
                </a:moveTo>
                <a:lnTo>
                  <a:pt x="0" y="2038"/>
                </a:lnTo>
                <a:lnTo>
                  <a:pt x="721" y="2038"/>
                </a:lnTo>
                <a:lnTo>
                  <a:pt x="1441" y="2038"/>
                </a:lnTo>
                <a:lnTo>
                  <a:pt x="2162" y="2038"/>
                </a:lnTo>
                <a:lnTo>
                  <a:pt x="2882" y="2038"/>
                </a:lnTo>
                <a:lnTo>
                  <a:pt x="3603" y="2038"/>
                </a:lnTo>
                <a:lnTo>
                  <a:pt x="4323" y="2038"/>
                </a:lnTo>
                <a:lnTo>
                  <a:pt x="5044" y="2038"/>
                </a:lnTo>
                <a:lnTo>
                  <a:pt x="5764" y="2038"/>
                </a:lnTo>
                <a:lnTo>
                  <a:pt x="5764" y="2054"/>
                </a:lnTo>
                <a:lnTo>
                  <a:pt x="5044" y="2054"/>
                </a:lnTo>
                <a:lnTo>
                  <a:pt x="4323" y="2054"/>
                </a:lnTo>
                <a:lnTo>
                  <a:pt x="3603" y="2054"/>
                </a:lnTo>
                <a:lnTo>
                  <a:pt x="2882" y="2054"/>
                </a:lnTo>
                <a:lnTo>
                  <a:pt x="2162" y="2054"/>
                </a:lnTo>
                <a:lnTo>
                  <a:pt x="1441" y="2054"/>
                </a:lnTo>
                <a:lnTo>
                  <a:pt x="721" y="2054"/>
                </a:lnTo>
                <a:lnTo>
                  <a:pt x="0" y="2054"/>
                </a:lnTo>
                <a:close/>
                <a:moveTo>
                  <a:pt x="0" y="2022"/>
                </a:moveTo>
                <a:lnTo>
                  <a:pt x="0" y="2005"/>
                </a:lnTo>
                <a:lnTo>
                  <a:pt x="721" y="2005"/>
                </a:lnTo>
                <a:lnTo>
                  <a:pt x="1441" y="2005"/>
                </a:lnTo>
                <a:lnTo>
                  <a:pt x="2162" y="2005"/>
                </a:lnTo>
                <a:lnTo>
                  <a:pt x="2882" y="2005"/>
                </a:lnTo>
                <a:lnTo>
                  <a:pt x="3603" y="2005"/>
                </a:lnTo>
                <a:lnTo>
                  <a:pt x="4323" y="2005"/>
                </a:lnTo>
                <a:lnTo>
                  <a:pt x="5044" y="2005"/>
                </a:lnTo>
                <a:lnTo>
                  <a:pt x="5764" y="2005"/>
                </a:lnTo>
                <a:lnTo>
                  <a:pt x="5764" y="2022"/>
                </a:lnTo>
                <a:lnTo>
                  <a:pt x="5044" y="2022"/>
                </a:lnTo>
                <a:lnTo>
                  <a:pt x="4323" y="2022"/>
                </a:lnTo>
                <a:lnTo>
                  <a:pt x="3603" y="2022"/>
                </a:lnTo>
                <a:lnTo>
                  <a:pt x="2882" y="2022"/>
                </a:lnTo>
                <a:lnTo>
                  <a:pt x="2162" y="2022"/>
                </a:lnTo>
                <a:lnTo>
                  <a:pt x="1441" y="2022"/>
                </a:lnTo>
                <a:lnTo>
                  <a:pt x="721" y="2022"/>
                </a:lnTo>
                <a:lnTo>
                  <a:pt x="0" y="2022"/>
                </a:lnTo>
                <a:close/>
                <a:moveTo>
                  <a:pt x="0" y="1989"/>
                </a:moveTo>
                <a:lnTo>
                  <a:pt x="0" y="1972"/>
                </a:lnTo>
                <a:lnTo>
                  <a:pt x="721" y="1972"/>
                </a:lnTo>
                <a:lnTo>
                  <a:pt x="1441" y="1972"/>
                </a:lnTo>
                <a:lnTo>
                  <a:pt x="2162" y="1972"/>
                </a:lnTo>
                <a:lnTo>
                  <a:pt x="2882" y="1972"/>
                </a:lnTo>
                <a:lnTo>
                  <a:pt x="3603" y="1972"/>
                </a:lnTo>
                <a:lnTo>
                  <a:pt x="4323" y="1972"/>
                </a:lnTo>
                <a:lnTo>
                  <a:pt x="5044" y="1972"/>
                </a:lnTo>
                <a:lnTo>
                  <a:pt x="5764" y="1972"/>
                </a:lnTo>
                <a:lnTo>
                  <a:pt x="5764" y="1989"/>
                </a:lnTo>
                <a:lnTo>
                  <a:pt x="5044" y="1989"/>
                </a:lnTo>
                <a:lnTo>
                  <a:pt x="4323" y="1989"/>
                </a:lnTo>
                <a:lnTo>
                  <a:pt x="3603" y="1989"/>
                </a:lnTo>
                <a:lnTo>
                  <a:pt x="2882" y="1989"/>
                </a:lnTo>
                <a:lnTo>
                  <a:pt x="2162" y="1989"/>
                </a:lnTo>
                <a:lnTo>
                  <a:pt x="1441" y="1989"/>
                </a:lnTo>
                <a:lnTo>
                  <a:pt x="721" y="1989"/>
                </a:lnTo>
                <a:lnTo>
                  <a:pt x="0" y="1989"/>
                </a:lnTo>
                <a:close/>
                <a:moveTo>
                  <a:pt x="0" y="1956"/>
                </a:moveTo>
                <a:lnTo>
                  <a:pt x="0" y="1939"/>
                </a:lnTo>
                <a:lnTo>
                  <a:pt x="721" y="1939"/>
                </a:lnTo>
                <a:lnTo>
                  <a:pt x="1441" y="1939"/>
                </a:lnTo>
                <a:lnTo>
                  <a:pt x="2162" y="1939"/>
                </a:lnTo>
                <a:lnTo>
                  <a:pt x="2882" y="1939"/>
                </a:lnTo>
                <a:lnTo>
                  <a:pt x="3603" y="1939"/>
                </a:lnTo>
                <a:lnTo>
                  <a:pt x="4323" y="1939"/>
                </a:lnTo>
                <a:lnTo>
                  <a:pt x="5044" y="1939"/>
                </a:lnTo>
                <a:lnTo>
                  <a:pt x="5764" y="1939"/>
                </a:lnTo>
                <a:lnTo>
                  <a:pt x="5764" y="1956"/>
                </a:lnTo>
                <a:lnTo>
                  <a:pt x="5044" y="1956"/>
                </a:lnTo>
                <a:lnTo>
                  <a:pt x="4323" y="1956"/>
                </a:lnTo>
                <a:lnTo>
                  <a:pt x="3603" y="1956"/>
                </a:lnTo>
                <a:lnTo>
                  <a:pt x="2882" y="1956"/>
                </a:lnTo>
                <a:lnTo>
                  <a:pt x="2162" y="1956"/>
                </a:lnTo>
                <a:lnTo>
                  <a:pt x="1441" y="1956"/>
                </a:lnTo>
                <a:lnTo>
                  <a:pt x="721" y="1956"/>
                </a:lnTo>
                <a:lnTo>
                  <a:pt x="0" y="1956"/>
                </a:lnTo>
                <a:close/>
                <a:moveTo>
                  <a:pt x="0" y="1923"/>
                </a:moveTo>
                <a:lnTo>
                  <a:pt x="0" y="1906"/>
                </a:lnTo>
                <a:lnTo>
                  <a:pt x="721" y="1906"/>
                </a:lnTo>
                <a:lnTo>
                  <a:pt x="1441" y="1906"/>
                </a:lnTo>
                <a:lnTo>
                  <a:pt x="2162" y="1906"/>
                </a:lnTo>
                <a:lnTo>
                  <a:pt x="2882" y="1906"/>
                </a:lnTo>
                <a:lnTo>
                  <a:pt x="3603" y="1906"/>
                </a:lnTo>
                <a:lnTo>
                  <a:pt x="4323" y="1906"/>
                </a:lnTo>
                <a:lnTo>
                  <a:pt x="5044" y="1906"/>
                </a:lnTo>
                <a:lnTo>
                  <a:pt x="5764" y="1906"/>
                </a:lnTo>
                <a:lnTo>
                  <a:pt x="5764" y="1923"/>
                </a:lnTo>
                <a:lnTo>
                  <a:pt x="5044" y="1923"/>
                </a:lnTo>
                <a:lnTo>
                  <a:pt x="4323" y="1923"/>
                </a:lnTo>
                <a:lnTo>
                  <a:pt x="3603" y="1923"/>
                </a:lnTo>
                <a:lnTo>
                  <a:pt x="2882" y="1923"/>
                </a:lnTo>
                <a:lnTo>
                  <a:pt x="2162" y="1923"/>
                </a:lnTo>
                <a:lnTo>
                  <a:pt x="1441" y="1923"/>
                </a:lnTo>
                <a:lnTo>
                  <a:pt x="721" y="1923"/>
                </a:lnTo>
                <a:lnTo>
                  <a:pt x="0" y="1923"/>
                </a:lnTo>
                <a:close/>
                <a:moveTo>
                  <a:pt x="0" y="1890"/>
                </a:moveTo>
                <a:lnTo>
                  <a:pt x="0" y="1873"/>
                </a:lnTo>
                <a:lnTo>
                  <a:pt x="721" y="1873"/>
                </a:lnTo>
                <a:lnTo>
                  <a:pt x="1441" y="1873"/>
                </a:lnTo>
                <a:lnTo>
                  <a:pt x="2162" y="1873"/>
                </a:lnTo>
                <a:lnTo>
                  <a:pt x="2882" y="1873"/>
                </a:lnTo>
                <a:lnTo>
                  <a:pt x="3603" y="1873"/>
                </a:lnTo>
                <a:lnTo>
                  <a:pt x="4323" y="1873"/>
                </a:lnTo>
                <a:lnTo>
                  <a:pt x="5044" y="1873"/>
                </a:lnTo>
                <a:lnTo>
                  <a:pt x="5764" y="1873"/>
                </a:lnTo>
                <a:lnTo>
                  <a:pt x="5764" y="1890"/>
                </a:lnTo>
                <a:lnTo>
                  <a:pt x="5044" y="1890"/>
                </a:lnTo>
                <a:lnTo>
                  <a:pt x="4323" y="1890"/>
                </a:lnTo>
                <a:lnTo>
                  <a:pt x="3603" y="1890"/>
                </a:lnTo>
                <a:lnTo>
                  <a:pt x="2882" y="1890"/>
                </a:lnTo>
                <a:lnTo>
                  <a:pt x="2162" y="1890"/>
                </a:lnTo>
                <a:lnTo>
                  <a:pt x="1441" y="1890"/>
                </a:lnTo>
                <a:lnTo>
                  <a:pt x="721" y="1890"/>
                </a:lnTo>
                <a:lnTo>
                  <a:pt x="0" y="1890"/>
                </a:lnTo>
                <a:close/>
                <a:moveTo>
                  <a:pt x="0" y="1857"/>
                </a:moveTo>
                <a:lnTo>
                  <a:pt x="0" y="1841"/>
                </a:lnTo>
                <a:lnTo>
                  <a:pt x="721" y="1841"/>
                </a:lnTo>
                <a:lnTo>
                  <a:pt x="1441" y="1841"/>
                </a:lnTo>
                <a:lnTo>
                  <a:pt x="2162" y="1841"/>
                </a:lnTo>
                <a:lnTo>
                  <a:pt x="2882" y="1841"/>
                </a:lnTo>
                <a:lnTo>
                  <a:pt x="3603" y="1841"/>
                </a:lnTo>
                <a:lnTo>
                  <a:pt x="4323" y="1841"/>
                </a:lnTo>
                <a:lnTo>
                  <a:pt x="5044" y="1841"/>
                </a:lnTo>
                <a:lnTo>
                  <a:pt x="5764" y="1841"/>
                </a:lnTo>
                <a:lnTo>
                  <a:pt x="5764" y="1857"/>
                </a:lnTo>
                <a:lnTo>
                  <a:pt x="5044" y="1857"/>
                </a:lnTo>
                <a:lnTo>
                  <a:pt x="4323" y="1857"/>
                </a:lnTo>
                <a:lnTo>
                  <a:pt x="3603" y="1857"/>
                </a:lnTo>
                <a:lnTo>
                  <a:pt x="2882" y="1857"/>
                </a:lnTo>
                <a:lnTo>
                  <a:pt x="2162" y="1857"/>
                </a:lnTo>
                <a:lnTo>
                  <a:pt x="1441" y="1857"/>
                </a:lnTo>
                <a:lnTo>
                  <a:pt x="721" y="1857"/>
                </a:lnTo>
                <a:lnTo>
                  <a:pt x="0" y="1857"/>
                </a:lnTo>
                <a:close/>
                <a:moveTo>
                  <a:pt x="0" y="1824"/>
                </a:moveTo>
                <a:lnTo>
                  <a:pt x="0" y="1808"/>
                </a:lnTo>
                <a:lnTo>
                  <a:pt x="721" y="1808"/>
                </a:lnTo>
                <a:lnTo>
                  <a:pt x="1441" y="1808"/>
                </a:lnTo>
                <a:lnTo>
                  <a:pt x="2162" y="1808"/>
                </a:lnTo>
                <a:lnTo>
                  <a:pt x="2882" y="1808"/>
                </a:lnTo>
                <a:lnTo>
                  <a:pt x="3603" y="1808"/>
                </a:lnTo>
                <a:lnTo>
                  <a:pt x="4323" y="1808"/>
                </a:lnTo>
                <a:lnTo>
                  <a:pt x="5044" y="1808"/>
                </a:lnTo>
                <a:lnTo>
                  <a:pt x="5764" y="1808"/>
                </a:lnTo>
                <a:lnTo>
                  <a:pt x="5764" y="1824"/>
                </a:lnTo>
                <a:lnTo>
                  <a:pt x="5044" y="1824"/>
                </a:lnTo>
                <a:lnTo>
                  <a:pt x="4323" y="1824"/>
                </a:lnTo>
                <a:lnTo>
                  <a:pt x="3603" y="1824"/>
                </a:lnTo>
                <a:lnTo>
                  <a:pt x="2882" y="1824"/>
                </a:lnTo>
                <a:lnTo>
                  <a:pt x="2162" y="1824"/>
                </a:lnTo>
                <a:lnTo>
                  <a:pt x="1441" y="1824"/>
                </a:lnTo>
                <a:lnTo>
                  <a:pt x="721" y="1824"/>
                </a:lnTo>
                <a:lnTo>
                  <a:pt x="0" y="1824"/>
                </a:lnTo>
                <a:close/>
                <a:moveTo>
                  <a:pt x="0" y="1792"/>
                </a:moveTo>
                <a:lnTo>
                  <a:pt x="0" y="1775"/>
                </a:lnTo>
                <a:lnTo>
                  <a:pt x="721" y="1775"/>
                </a:lnTo>
                <a:lnTo>
                  <a:pt x="1441" y="1775"/>
                </a:lnTo>
                <a:lnTo>
                  <a:pt x="2162" y="1775"/>
                </a:lnTo>
                <a:lnTo>
                  <a:pt x="2882" y="1775"/>
                </a:lnTo>
                <a:lnTo>
                  <a:pt x="3603" y="1775"/>
                </a:lnTo>
                <a:lnTo>
                  <a:pt x="4323" y="1775"/>
                </a:lnTo>
                <a:lnTo>
                  <a:pt x="5044" y="1775"/>
                </a:lnTo>
                <a:lnTo>
                  <a:pt x="5764" y="1775"/>
                </a:lnTo>
                <a:lnTo>
                  <a:pt x="5764" y="1792"/>
                </a:lnTo>
                <a:lnTo>
                  <a:pt x="5044" y="1792"/>
                </a:lnTo>
                <a:lnTo>
                  <a:pt x="4323" y="1792"/>
                </a:lnTo>
                <a:lnTo>
                  <a:pt x="3603" y="1792"/>
                </a:lnTo>
                <a:lnTo>
                  <a:pt x="2882" y="1792"/>
                </a:lnTo>
                <a:lnTo>
                  <a:pt x="2162" y="1792"/>
                </a:lnTo>
                <a:lnTo>
                  <a:pt x="1441" y="1792"/>
                </a:lnTo>
                <a:lnTo>
                  <a:pt x="721" y="1792"/>
                </a:lnTo>
                <a:lnTo>
                  <a:pt x="0" y="1792"/>
                </a:lnTo>
                <a:close/>
                <a:moveTo>
                  <a:pt x="0" y="1759"/>
                </a:moveTo>
                <a:lnTo>
                  <a:pt x="0" y="1742"/>
                </a:lnTo>
                <a:lnTo>
                  <a:pt x="721" y="1742"/>
                </a:lnTo>
                <a:lnTo>
                  <a:pt x="1441" y="1742"/>
                </a:lnTo>
                <a:lnTo>
                  <a:pt x="2162" y="1742"/>
                </a:lnTo>
                <a:lnTo>
                  <a:pt x="2882" y="1742"/>
                </a:lnTo>
                <a:lnTo>
                  <a:pt x="3603" y="1742"/>
                </a:lnTo>
                <a:lnTo>
                  <a:pt x="4323" y="1742"/>
                </a:lnTo>
                <a:lnTo>
                  <a:pt x="5044" y="1742"/>
                </a:lnTo>
                <a:lnTo>
                  <a:pt x="5764" y="1742"/>
                </a:lnTo>
                <a:lnTo>
                  <a:pt x="5764" y="1759"/>
                </a:lnTo>
                <a:lnTo>
                  <a:pt x="5044" y="1759"/>
                </a:lnTo>
                <a:lnTo>
                  <a:pt x="4323" y="1759"/>
                </a:lnTo>
                <a:lnTo>
                  <a:pt x="3603" y="1759"/>
                </a:lnTo>
                <a:lnTo>
                  <a:pt x="2882" y="1759"/>
                </a:lnTo>
                <a:lnTo>
                  <a:pt x="2162" y="1759"/>
                </a:lnTo>
                <a:lnTo>
                  <a:pt x="1441" y="1759"/>
                </a:lnTo>
                <a:lnTo>
                  <a:pt x="721" y="1759"/>
                </a:lnTo>
                <a:lnTo>
                  <a:pt x="0" y="1759"/>
                </a:lnTo>
                <a:close/>
                <a:moveTo>
                  <a:pt x="0" y="1726"/>
                </a:moveTo>
                <a:lnTo>
                  <a:pt x="0" y="1709"/>
                </a:lnTo>
                <a:lnTo>
                  <a:pt x="721" y="1709"/>
                </a:lnTo>
                <a:lnTo>
                  <a:pt x="1441" y="1709"/>
                </a:lnTo>
                <a:lnTo>
                  <a:pt x="2162" y="1709"/>
                </a:lnTo>
                <a:lnTo>
                  <a:pt x="2882" y="1709"/>
                </a:lnTo>
                <a:lnTo>
                  <a:pt x="3603" y="1709"/>
                </a:lnTo>
                <a:lnTo>
                  <a:pt x="4323" y="1709"/>
                </a:lnTo>
                <a:lnTo>
                  <a:pt x="5044" y="1709"/>
                </a:lnTo>
                <a:lnTo>
                  <a:pt x="5764" y="1709"/>
                </a:lnTo>
                <a:lnTo>
                  <a:pt x="5764" y="1726"/>
                </a:lnTo>
                <a:lnTo>
                  <a:pt x="5044" y="1726"/>
                </a:lnTo>
                <a:lnTo>
                  <a:pt x="4323" y="1726"/>
                </a:lnTo>
                <a:lnTo>
                  <a:pt x="3603" y="1726"/>
                </a:lnTo>
                <a:lnTo>
                  <a:pt x="2882" y="1726"/>
                </a:lnTo>
                <a:lnTo>
                  <a:pt x="2162" y="1726"/>
                </a:lnTo>
                <a:lnTo>
                  <a:pt x="1441" y="1726"/>
                </a:lnTo>
                <a:lnTo>
                  <a:pt x="721" y="1726"/>
                </a:lnTo>
                <a:lnTo>
                  <a:pt x="0" y="1726"/>
                </a:lnTo>
                <a:close/>
                <a:moveTo>
                  <a:pt x="0" y="1693"/>
                </a:moveTo>
                <a:lnTo>
                  <a:pt x="0" y="1676"/>
                </a:lnTo>
                <a:lnTo>
                  <a:pt x="721" y="1676"/>
                </a:lnTo>
                <a:lnTo>
                  <a:pt x="1441" y="1676"/>
                </a:lnTo>
                <a:lnTo>
                  <a:pt x="2162" y="1676"/>
                </a:lnTo>
                <a:lnTo>
                  <a:pt x="2882" y="1676"/>
                </a:lnTo>
                <a:lnTo>
                  <a:pt x="3603" y="1676"/>
                </a:lnTo>
                <a:lnTo>
                  <a:pt x="4323" y="1676"/>
                </a:lnTo>
                <a:lnTo>
                  <a:pt x="5044" y="1676"/>
                </a:lnTo>
                <a:lnTo>
                  <a:pt x="5764" y="1676"/>
                </a:lnTo>
                <a:lnTo>
                  <a:pt x="5764" y="1693"/>
                </a:lnTo>
                <a:lnTo>
                  <a:pt x="5044" y="1693"/>
                </a:lnTo>
                <a:lnTo>
                  <a:pt x="4323" y="1693"/>
                </a:lnTo>
                <a:lnTo>
                  <a:pt x="3603" y="1693"/>
                </a:lnTo>
                <a:lnTo>
                  <a:pt x="2882" y="1693"/>
                </a:lnTo>
                <a:lnTo>
                  <a:pt x="2162" y="1693"/>
                </a:lnTo>
                <a:lnTo>
                  <a:pt x="1441" y="1693"/>
                </a:lnTo>
                <a:lnTo>
                  <a:pt x="721" y="1693"/>
                </a:lnTo>
                <a:lnTo>
                  <a:pt x="0" y="1693"/>
                </a:lnTo>
                <a:close/>
                <a:moveTo>
                  <a:pt x="0" y="1660"/>
                </a:moveTo>
                <a:lnTo>
                  <a:pt x="0" y="1643"/>
                </a:lnTo>
                <a:lnTo>
                  <a:pt x="721" y="1643"/>
                </a:lnTo>
                <a:lnTo>
                  <a:pt x="1441" y="1643"/>
                </a:lnTo>
                <a:lnTo>
                  <a:pt x="2162" y="1643"/>
                </a:lnTo>
                <a:lnTo>
                  <a:pt x="2882" y="1643"/>
                </a:lnTo>
                <a:lnTo>
                  <a:pt x="3603" y="1643"/>
                </a:lnTo>
                <a:lnTo>
                  <a:pt x="4323" y="1643"/>
                </a:lnTo>
                <a:lnTo>
                  <a:pt x="5044" y="1643"/>
                </a:lnTo>
                <a:lnTo>
                  <a:pt x="5764" y="1643"/>
                </a:lnTo>
                <a:lnTo>
                  <a:pt x="5764" y="1660"/>
                </a:lnTo>
                <a:lnTo>
                  <a:pt x="5044" y="1660"/>
                </a:lnTo>
                <a:lnTo>
                  <a:pt x="4323" y="1660"/>
                </a:lnTo>
                <a:lnTo>
                  <a:pt x="3603" y="1660"/>
                </a:lnTo>
                <a:lnTo>
                  <a:pt x="2882" y="1660"/>
                </a:lnTo>
                <a:lnTo>
                  <a:pt x="2162" y="1660"/>
                </a:lnTo>
                <a:lnTo>
                  <a:pt x="1441" y="1660"/>
                </a:lnTo>
                <a:lnTo>
                  <a:pt x="721" y="1660"/>
                </a:lnTo>
                <a:lnTo>
                  <a:pt x="0" y="1660"/>
                </a:lnTo>
                <a:close/>
                <a:moveTo>
                  <a:pt x="0" y="1627"/>
                </a:moveTo>
                <a:lnTo>
                  <a:pt x="0" y="1611"/>
                </a:lnTo>
                <a:lnTo>
                  <a:pt x="721" y="1611"/>
                </a:lnTo>
                <a:lnTo>
                  <a:pt x="1441" y="1611"/>
                </a:lnTo>
                <a:lnTo>
                  <a:pt x="2162" y="1611"/>
                </a:lnTo>
                <a:lnTo>
                  <a:pt x="2882" y="1611"/>
                </a:lnTo>
                <a:lnTo>
                  <a:pt x="3603" y="1611"/>
                </a:lnTo>
                <a:lnTo>
                  <a:pt x="4323" y="1611"/>
                </a:lnTo>
                <a:lnTo>
                  <a:pt x="5044" y="1611"/>
                </a:lnTo>
                <a:lnTo>
                  <a:pt x="5764" y="1611"/>
                </a:lnTo>
                <a:lnTo>
                  <a:pt x="5764" y="1627"/>
                </a:lnTo>
                <a:lnTo>
                  <a:pt x="5044" y="1627"/>
                </a:lnTo>
                <a:lnTo>
                  <a:pt x="4323" y="1627"/>
                </a:lnTo>
                <a:lnTo>
                  <a:pt x="3603" y="1627"/>
                </a:lnTo>
                <a:lnTo>
                  <a:pt x="2882" y="1627"/>
                </a:lnTo>
                <a:lnTo>
                  <a:pt x="2162" y="1627"/>
                </a:lnTo>
                <a:lnTo>
                  <a:pt x="1441" y="1627"/>
                </a:lnTo>
                <a:lnTo>
                  <a:pt x="721" y="1627"/>
                </a:lnTo>
                <a:lnTo>
                  <a:pt x="0" y="1627"/>
                </a:lnTo>
                <a:close/>
                <a:moveTo>
                  <a:pt x="0" y="1595"/>
                </a:moveTo>
                <a:lnTo>
                  <a:pt x="0" y="1578"/>
                </a:lnTo>
                <a:lnTo>
                  <a:pt x="721" y="1578"/>
                </a:lnTo>
                <a:lnTo>
                  <a:pt x="1441" y="1578"/>
                </a:lnTo>
                <a:lnTo>
                  <a:pt x="2162" y="1578"/>
                </a:lnTo>
                <a:lnTo>
                  <a:pt x="2882" y="1578"/>
                </a:lnTo>
                <a:lnTo>
                  <a:pt x="3603" y="1578"/>
                </a:lnTo>
                <a:lnTo>
                  <a:pt x="4323" y="1578"/>
                </a:lnTo>
                <a:lnTo>
                  <a:pt x="5044" y="1578"/>
                </a:lnTo>
                <a:lnTo>
                  <a:pt x="5764" y="1578"/>
                </a:lnTo>
                <a:lnTo>
                  <a:pt x="5764" y="1595"/>
                </a:lnTo>
                <a:lnTo>
                  <a:pt x="5044" y="1595"/>
                </a:lnTo>
                <a:lnTo>
                  <a:pt x="4323" y="1595"/>
                </a:lnTo>
                <a:lnTo>
                  <a:pt x="3603" y="1595"/>
                </a:lnTo>
                <a:lnTo>
                  <a:pt x="2882" y="1595"/>
                </a:lnTo>
                <a:lnTo>
                  <a:pt x="2162" y="1595"/>
                </a:lnTo>
                <a:lnTo>
                  <a:pt x="1441" y="1595"/>
                </a:lnTo>
                <a:lnTo>
                  <a:pt x="721" y="1595"/>
                </a:lnTo>
                <a:lnTo>
                  <a:pt x="0" y="1595"/>
                </a:lnTo>
                <a:close/>
                <a:moveTo>
                  <a:pt x="0" y="1562"/>
                </a:moveTo>
                <a:lnTo>
                  <a:pt x="0" y="1545"/>
                </a:lnTo>
                <a:lnTo>
                  <a:pt x="721" y="1545"/>
                </a:lnTo>
                <a:lnTo>
                  <a:pt x="1441" y="1545"/>
                </a:lnTo>
                <a:lnTo>
                  <a:pt x="2162" y="1545"/>
                </a:lnTo>
                <a:lnTo>
                  <a:pt x="2882" y="1545"/>
                </a:lnTo>
                <a:lnTo>
                  <a:pt x="3603" y="1545"/>
                </a:lnTo>
                <a:lnTo>
                  <a:pt x="4323" y="1545"/>
                </a:lnTo>
                <a:lnTo>
                  <a:pt x="5044" y="1545"/>
                </a:lnTo>
                <a:lnTo>
                  <a:pt x="5764" y="1545"/>
                </a:lnTo>
                <a:lnTo>
                  <a:pt x="5764" y="1562"/>
                </a:lnTo>
                <a:lnTo>
                  <a:pt x="5044" y="1562"/>
                </a:lnTo>
                <a:lnTo>
                  <a:pt x="4323" y="1562"/>
                </a:lnTo>
                <a:lnTo>
                  <a:pt x="3603" y="1562"/>
                </a:lnTo>
                <a:lnTo>
                  <a:pt x="2882" y="1562"/>
                </a:lnTo>
                <a:lnTo>
                  <a:pt x="2162" y="1562"/>
                </a:lnTo>
                <a:lnTo>
                  <a:pt x="1441" y="1562"/>
                </a:lnTo>
                <a:lnTo>
                  <a:pt x="721" y="1562"/>
                </a:lnTo>
                <a:lnTo>
                  <a:pt x="0" y="1562"/>
                </a:lnTo>
                <a:close/>
                <a:moveTo>
                  <a:pt x="0" y="1529"/>
                </a:moveTo>
                <a:lnTo>
                  <a:pt x="0" y="1512"/>
                </a:lnTo>
                <a:lnTo>
                  <a:pt x="721" y="1512"/>
                </a:lnTo>
                <a:lnTo>
                  <a:pt x="1441" y="1512"/>
                </a:lnTo>
                <a:lnTo>
                  <a:pt x="2162" y="1512"/>
                </a:lnTo>
                <a:lnTo>
                  <a:pt x="2882" y="1512"/>
                </a:lnTo>
                <a:lnTo>
                  <a:pt x="3603" y="1512"/>
                </a:lnTo>
                <a:lnTo>
                  <a:pt x="4323" y="1512"/>
                </a:lnTo>
                <a:lnTo>
                  <a:pt x="5044" y="1512"/>
                </a:lnTo>
                <a:lnTo>
                  <a:pt x="5764" y="1512"/>
                </a:lnTo>
                <a:lnTo>
                  <a:pt x="5764" y="1529"/>
                </a:lnTo>
                <a:lnTo>
                  <a:pt x="5044" y="1529"/>
                </a:lnTo>
                <a:lnTo>
                  <a:pt x="4323" y="1529"/>
                </a:lnTo>
                <a:lnTo>
                  <a:pt x="3603" y="1529"/>
                </a:lnTo>
                <a:lnTo>
                  <a:pt x="2882" y="1529"/>
                </a:lnTo>
                <a:lnTo>
                  <a:pt x="2162" y="1529"/>
                </a:lnTo>
                <a:lnTo>
                  <a:pt x="1441" y="1529"/>
                </a:lnTo>
                <a:lnTo>
                  <a:pt x="721" y="1529"/>
                </a:lnTo>
                <a:lnTo>
                  <a:pt x="0" y="1529"/>
                </a:lnTo>
                <a:close/>
                <a:moveTo>
                  <a:pt x="0" y="1496"/>
                </a:moveTo>
                <a:lnTo>
                  <a:pt x="0" y="1479"/>
                </a:lnTo>
                <a:lnTo>
                  <a:pt x="721" y="1479"/>
                </a:lnTo>
                <a:lnTo>
                  <a:pt x="1441" y="1479"/>
                </a:lnTo>
                <a:lnTo>
                  <a:pt x="2162" y="1479"/>
                </a:lnTo>
                <a:lnTo>
                  <a:pt x="2882" y="1479"/>
                </a:lnTo>
                <a:lnTo>
                  <a:pt x="3603" y="1479"/>
                </a:lnTo>
                <a:lnTo>
                  <a:pt x="4323" y="1479"/>
                </a:lnTo>
                <a:lnTo>
                  <a:pt x="5044" y="1479"/>
                </a:lnTo>
                <a:lnTo>
                  <a:pt x="5764" y="1479"/>
                </a:lnTo>
                <a:lnTo>
                  <a:pt x="5764" y="1496"/>
                </a:lnTo>
                <a:lnTo>
                  <a:pt x="5044" y="1496"/>
                </a:lnTo>
                <a:lnTo>
                  <a:pt x="4323" y="1496"/>
                </a:lnTo>
                <a:lnTo>
                  <a:pt x="3603" y="1496"/>
                </a:lnTo>
                <a:lnTo>
                  <a:pt x="2882" y="1496"/>
                </a:lnTo>
                <a:lnTo>
                  <a:pt x="2162" y="1496"/>
                </a:lnTo>
                <a:lnTo>
                  <a:pt x="1441" y="1496"/>
                </a:lnTo>
                <a:lnTo>
                  <a:pt x="721" y="1496"/>
                </a:lnTo>
                <a:lnTo>
                  <a:pt x="0" y="1496"/>
                </a:lnTo>
                <a:close/>
                <a:moveTo>
                  <a:pt x="0" y="1463"/>
                </a:moveTo>
                <a:lnTo>
                  <a:pt x="0" y="1446"/>
                </a:lnTo>
                <a:lnTo>
                  <a:pt x="721" y="1446"/>
                </a:lnTo>
                <a:lnTo>
                  <a:pt x="1441" y="1446"/>
                </a:lnTo>
                <a:lnTo>
                  <a:pt x="2162" y="1446"/>
                </a:lnTo>
                <a:lnTo>
                  <a:pt x="2882" y="1446"/>
                </a:lnTo>
                <a:lnTo>
                  <a:pt x="3603" y="1446"/>
                </a:lnTo>
                <a:lnTo>
                  <a:pt x="4323" y="1446"/>
                </a:lnTo>
                <a:lnTo>
                  <a:pt x="5044" y="1446"/>
                </a:lnTo>
                <a:lnTo>
                  <a:pt x="5764" y="1446"/>
                </a:lnTo>
                <a:lnTo>
                  <a:pt x="5764" y="1463"/>
                </a:lnTo>
                <a:lnTo>
                  <a:pt x="5044" y="1463"/>
                </a:lnTo>
                <a:lnTo>
                  <a:pt x="4323" y="1463"/>
                </a:lnTo>
                <a:lnTo>
                  <a:pt x="3603" y="1463"/>
                </a:lnTo>
                <a:lnTo>
                  <a:pt x="2882" y="1463"/>
                </a:lnTo>
                <a:lnTo>
                  <a:pt x="2162" y="1463"/>
                </a:lnTo>
                <a:lnTo>
                  <a:pt x="1441" y="1463"/>
                </a:lnTo>
                <a:lnTo>
                  <a:pt x="721" y="1463"/>
                </a:lnTo>
                <a:lnTo>
                  <a:pt x="0" y="1463"/>
                </a:lnTo>
                <a:close/>
                <a:moveTo>
                  <a:pt x="0" y="1430"/>
                </a:moveTo>
                <a:lnTo>
                  <a:pt x="0" y="1414"/>
                </a:lnTo>
                <a:lnTo>
                  <a:pt x="721" y="1414"/>
                </a:lnTo>
                <a:lnTo>
                  <a:pt x="1441" y="1414"/>
                </a:lnTo>
                <a:lnTo>
                  <a:pt x="2162" y="1414"/>
                </a:lnTo>
                <a:lnTo>
                  <a:pt x="2882" y="1414"/>
                </a:lnTo>
                <a:lnTo>
                  <a:pt x="3603" y="1414"/>
                </a:lnTo>
                <a:lnTo>
                  <a:pt x="4323" y="1414"/>
                </a:lnTo>
                <a:lnTo>
                  <a:pt x="5044" y="1414"/>
                </a:lnTo>
                <a:lnTo>
                  <a:pt x="5764" y="1414"/>
                </a:lnTo>
                <a:lnTo>
                  <a:pt x="5764" y="1430"/>
                </a:lnTo>
                <a:lnTo>
                  <a:pt x="5044" y="1430"/>
                </a:lnTo>
                <a:lnTo>
                  <a:pt x="4323" y="1430"/>
                </a:lnTo>
                <a:lnTo>
                  <a:pt x="3603" y="1430"/>
                </a:lnTo>
                <a:lnTo>
                  <a:pt x="2882" y="1430"/>
                </a:lnTo>
                <a:lnTo>
                  <a:pt x="2162" y="1430"/>
                </a:lnTo>
                <a:lnTo>
                  <a:pt x="1441" y="1430"/>
                </a:lnTo>
                <a:lnTo>
                  <a:pt x="721" y="1430"/>
                </a:lnTo>
                <a:lnTo>
                  <a:pt x="0" y="1430"/>
                </a:lnTo>
                <a:close/>
                <a:moveTo>
                  <a:pt x="0" y="1397"/>
                </a:moveTo>
                <a:lnTo>
                  <a:pt x="0" y="1381"/>
                </a:lnTo>
                <a:lnTo>
                  <a:pt x="721" y="1381"/>
                </a:lnTo>
                <a:lnTo>
                  <a:pt x="1441" y="1381"/>
                </a:lnTo>
                <a:lnTo>
                  <a:pt x="2162" y="1381"/>
                </a:lnTo>
                <a:lnTo>
                  <a:pt x="2882" y="1381"/>
                </a:lnTo>
                <a:lnTo>
                  <a:pt x="3603" y="1381"/>
                </a:lnTo>
                <a:lnTo>
                  <a:pt x="4323" y="1381"/>
                </a:lnTo>
                <a:lnTo>
                  <a:pt x="5044" y="1381"/>
                </a:lnTo>
                <a:lnTo>
                  <a:pt x="5764" y="1381"/>
                </a:lnTo>
                <a:lnTo>
                  <a:pt x="5764" y="1397"/>
                </a:lnTo>
                <a:lnTo>
                  <a:pt x="5044" y="1397"/>
                </a:lnTo>
                <a:lnTo>
                  <a:pt x="4323" y="1397"/>
                </a:lnTo>
                <a:lnTo>
                  <a:pt x="3603" y="1397"/>
                </a:lnTo>
                <a:lnTo>
                  <a:pt x="2882" y="1397"/>
                </a:lnTo>
                <a:lnTo>
                  <a:pt x="2162" y="1397"/>
                </a:lnTo>
                <a:lnTo>
                  <a:pt x="1441" y="1397"/>
                </a:lnTo>
                <a:lnTo>
                  <a:pt x="721" y="1397"/>
                </a:lnTo>
                <a:lnTo>
                  <a:pt x="0" y="1397"/>
                </a:lnTo>
                <a:close/>
                <a:moveTo>
                  <a:pt x="0" y="1365"/>
                </a:moveTo>
                <a:lnTo>
                  <a:pt x="0" y="1348"/>
                </a:lnTo>
                <a:lnTo>
                  <a:pt x="721" y="1348"/>
                </a:lnTo>
                <a:lnTo>
                  <a:pt x="1441" y="1348"/>
                </a:lnTo>
                <a:lnTo>
                  <a:pt x="2162" y="1348"/>
                </a:lnTo>
                <a:lnTo>
                  <a:pt x="2882" y="1348"/>
                </a:lnTo>
                <a:lnTo>
                  <a:pt x="3603" y="1348"/>
                </a:lnTo>
                <a:lnTo>
                  <a:pt x="4323" y="1348"/>
                </a:lnTo>
                <a:lnTo>
                  <a:pt x="5044" y="1348"/>
                </a:lnTo>
                <a:lnTo>
                  <a:pt x="5764" y="1348"/>
                </a:lnTo>
                <a:lnTo>
                  <a:pt x="5764" y="1365"/>
                </a:lnTo>
                <a:lnTo>
                  <a:pt x="5044" y="1365"/>
                </a:lnTo>
                <a:lnTo>
                  <a:pt x="4323" y="1365"/>
                </a:lnTo>
                <a:lnTo>
                  <a:pt x="3603" y="1365"/>
                </a:lnTo>
                <a:lnTo>
                  <a:pt x="2882" y="1365"/>
                </a:lnTo>
                <a:lnTo>
                  <a:pt x="2162" y="1365"/>
                </a:lnTo>
                <a:lnTo>
                  <a:pt x="1441" y="1365"/>
                </a:lnTo>
                <a:lnTo>
                  <a:pt x="721" y="1365"/>
                </a:lnTo>
                <a:lnTo>
                  <a:pt x="0" y="1365"/>
                </a:lnTo>
                <a:close/>
                <a:moveTo>
                  <a:pt x="0" y="1332"/>
                </a:moveTo>
                <a:lnTo>
                  <a:pt x="0" y="1315"/>
                </a:lnTo>
                <a:lnTo>
                  <a:pt x="721" y="1315"/>
                </a:lnTo>
                <a:lnTo>
                  <a:pt x="1441" y="1315"/>
                </a:lnTo>
                <a:lnTo>
                  <a:pt x="2162" y="1315"/>
                </a:lnTo>
                <a:lnTo>
                  <a:pt x="2882" y="1315"/>
                </a:lnTo>
                <a:lnTo>
                  <a:pt x="3603" y="1315"/>
                </a:lnTo>
                <a:lnTo>
                  <a:pt x="4323" y="1315"/>
                </a:lnTo>
                <a:lnTo>
                  <a:pt x="5044" y="1315"/>
                </a:lnTo>
                <a:lnTo>
                  <a:pt x="5764" y="1315"/>
                </a:lnTo>
                <a:lnTo>
                  <a:pt x="5764" y="1332"/>
                </a:lnTo>
                <a:lnTo>
                  <a:pt x="5044" y="1332"/>
                </a:lnTo>
                <a:lnTo>
                  <a:pt x="4323" y="1332"/>
                </a:lnTo>
                <a:lnTo>
                  <a:pt x="3603" y="1332"/>
                </a:lnTo>
                <a:lnTo>
                  <a:pt x="2882" y="1332"/>
                </a:lnTo>
                <a:lnTo>
                  <a:pt x="2162" y="1332"/>
                </a:lnTo>
                <a:lnTo>
                  <a:pt x="1441" y="1332"/>
                </a:lnTo>
                <a:lnTo>
                  <a:pt x="721" y="1332"/>
                </a:lnTo>
                <a:lnTo>
                  <a:pt x="0" y="1332"/>
                </a:lnTo>
                <a:close/>
                <a:moveTo>
                  <a:pt x="0" y="1299"/>
                </a:moveTo>
                <a:lnTo>
                  <a:pt x="0" y="1282"/>
                </a:lnTo>
                <a:lnTo>
                  <a:pt x="721" y="1282"/>
                </a:lnTo>
                <a:lnTo>
                  <a:pt x="1441" y="1282"/>
                </a:lnTo>
                <a:lnTo>
                  <a:pt x="2162" y="1282"/>
                </a:lnTo>
                <a:lnTo>
                  <a:pt x="2882" y="1282"/>
                </a:lnTo>
                <a:lnTo>
                  <a:pt x="3603" y="1282"/>
                </a:lnTo>
                <a:lnTo>
                  <a:pt x="4323" y="1282"/>
                </a:lnTo>
                <a:lnTo>
                  <a:pt x="5044" y="1282"/>
                </a:lnTo>
                <a:lnTo>
                  <a:pt x="5764" y="1282"/>
                </a:lnTo>
                <a:lnTo>
                  <a:pt x="5764" y="1299"/>
                </a:lnTo>
                <a:lnTo>
                  <a:pt x="5044" y="1299"/>
                </a:lnTo>
                <a:lnTo>
                  <a:pt x="4323" y="1299"/>
                </a:lnTo>
                <a:lnTo>
                  <a:pt x="3603" y="1299"/>
                </a:lnTo>
                <a:lnTo>
                  <a:pt x="2882" y="1299"/>
                </a:lnTo>
                <a:lnTo>
                  <a:pt x="2162" y="1299"/>
                </a:lnTo>
                <a:lnTo>
                  <a:pt x="1441" y="1299"/>
                </a:lnTo>
                <a:lnTo>
                  <a:pt x="721" y="1299"/>
                </a:lnTo>
                <a:lnTo>
                  <a:pt x="0" y="1299"/>
                </a:lnTo>
                <a:close/>
                <a:moveTo>
                  <a:pt x="0" y="1266"/>
                </a:moveTo>
                <a:lnTo>
                  <a:pt x="0" y="1249"/>
                </a:lnTo>
                <a:lnTo>
                  <a:pt x="721" y="1249"/>
                </a:lnTo>
                <a:lnTo>
                  <a:pt x="1441" y="1249"/>
                </a:lnTo>
                <a:lnTo>
                  <a:pt x="2162" y="1249"/>
                </a:lnTo>
                <a:lnTo>
                  <a:pt x="2882" y="1249"/>
                </a:lnTo>
                <a:lnTo>
                  <a:pt x="3603" y="1249"/>
                </a:lnTo>
                <a:lnTo>
                  <a:pt x="4323" y="1249"/>
                </a:lnTo>
                <a:lnTo>
                  <a:pt x="5044" y="1249"/>
                </a:lnTo>
                <a:lnTo>
                  <a:pt x="5764" y="1249"/>
                </a:lnTo>
                <a:lnTo>
                  <a:pt x="5764" y="1266"/>
                </a:lnTo>
                <a:lnTo>
                  <a:pt x="5044" y="1266"/>
                </a:lnTo>
                <a:lnTo>
                  <a:pt x="4323" y="1266"/>
                </a:lnTo>
                <a:lnTo>
                  <a:pt x="3603" y="1266"/>
                </a:lnTo>
                <a:lnTo>
                  <a:pt x="2882" y="1266"/>
                </a:lnTo>
                <a:lnTo>
                  <a:pt x="2162" y="1266"/>
                </a:lnTo>
                <a:lnTo>
                  <a:pt x="1441" y="1266"/>
                </a:lnTo>
                <a:lnTo>
                  <a:pt x="721" y="1266"/>
                </a:lnTo>
                <a:lnTo>
                  <a:pt x="0" y="1266"/>
                </a:lnTo>
                <a:close/>
                <a:moveTo>
                  <a:pt x="0" y="1233"/>
                </a:moveTo>
                <a:lnTo>
                  <a:pt x="0" y="1216"/>
                </a:lnTo>
                <a:lnTo>
                  <a:pt x="721" y="1216"/>
                </a:lnTo>
                <a:lnTo>
                  <a:pt x="1441" y="1216"/>
                </a:lnTo>
                <a:lnTo>
                  <a:pt x="2162" y="1216"/>
                </a:lnTo>
                <a:lnTo>
                  <a:pt x="2882" y="1216"/>
                </a:lnTo>
                <a:lnTo>
                  <a:pt x="3603" y="1216"/>
                </a:lnTo>
                <a:lnTo>
                  <a:pt x="4323" y="1216"/>
                </a:lnTo>
                <a:lnTo>
                  <a:pt x="5044" y="1216"/>
                </a:lnTo>
                <a:lnTo>
                  <a:pt x="5764" y="1216"/>
                </a:lnTo>
                <a:lnTo>
                  <a:pt x="5764" y="1233"/>
                </a:lnTo>
                <a:lnTo>
                  <a:pt x="5044" y="1233"/>
                </a:lnTo>
                <a:lnTo>
                  <a:pt x="4323" y="1233"/>
                </a:lnTo>
                <a:lnTo>
                  <a:pt x="3603" y="1233"/>
                </a:lnTo>
                <a:lnTo>
                  <a:pt x="2882" y="1233"/>
                </a:lnTo>
                <a:lnTo>
                  <a:pt x="2162" y="1233"/>
                </a:lnTo>
                <a:lnTo>
                  <a:pt x="1441" y="1233"/>
                </a:lnTo>
                <a:lnTo>
                  <a:pt x="721" y="1233"/>
                </a:lnTo>
                <a:lnTo>
                  <a:pt x="0" y="1233"/>
                </a:lnTo>
                <a:close/>
                <a:moveTo>
                  <a:pt x="0" y="1200"/>
                </a:moveTo>
                <a:lnTo>
                  <a:pt x="0" y="1184"/>
                </a:lnTo>
                <a:lnTo>
                  <a:pt x="721" y="1184"/>
                </a:lnTo>
                <a:lnTo>
                  <a:pt x="1441" y="1184"/>
                </a:lnTo>
                <a:lnTo>
                  <a:pt x="2162" y="1184"/>
                </a:lnTo>
                <a:lnTo>
                  <a:pt x="2882" y="1184"/>
                </a:lnTo>
                <a:lnTo>
                  <a:pt x="3603" y="1184"/>
                </a:lnTo>
                <a:lnTo>
                  <a:pt x="4323" y="1184"/>
                </a:lnTo>
                <a:lnTo>
                  <a:pt x="5044" y="1184"/>
                </a:lnTo>
                <a:lnTo>
                  <a:pt x="5764" y="1184"/>
                </a:lnTo>
                <a:lnTo>
                  <a:pt x="5764" y="1200"/>
                </a:lnTo>
                <a:lnTo>
                  <a:pt x="5044" y="1200"/>
                </a:lnTo>
                <a:lnTo>
                  <a:pt x="4323" y="1200"/>
                </a:lnTo>
                <a:lnTo>
                  <a:pt x="3603" y="1200"/>
                </a:lnTo>
                <a:lnTo>
                  <a:pt x="2882" y="1200"/>
                </a:lnTo>
                <a:lnTo>
                  <a:pt x="2162" y="1200"/>
                </a:lnTo>
                <a:lnTo>
                  <a:pt x="1441" y="1200"/>
                </a:lnTo>
                <a:lnTo>
                  <a:pt x="721" y="1200"/>
                </a:lnTo>
                <a:lnTo>
                  <a:pt x="0" y="1200"/>
                </a:lnTo>
                <a:close/>
                <a:moveTo>
                  <a:pt x="0" y="1168"/>
                </a:moveTo>
                <a:lnTo>
                  <a:pt x="0" y="1151"/>
                </a:lnTo>
                <a:lnTo>
                  <a:pt x="721" y="1151"/>
                </a:lnTo>
                <a:lnTo>
                  <a:pt x="1441" y="1151"/>
                </a:lnTo>
                <a:lnTo>
                  <a:pt x="2162" y="1151"/>
                </a:lnTo>
                <a:lnTo>
                  <a:pt x="2882" y="1151"/>
                </a:lnTo>
                <a:lnTo>
                  <a:pt x="3603" y="1151"/>
                </a:lnTo>
                <a:lnTo>
                  <a:pt x="4323" y="1151"/>
                </a:lnTo>
                <a:lnTo>
                  <a:pt x="5044" y="1151"/>
                </a:lnTo>
                <a:lnTo>
                  <a:pt x="5764" y="1151"/>
                </a:lnTo>
                <a:lnTo>
                  <a:pt x="5764" y="1168"/>
                </a:lnTo>
                <a:lnTo>
                  <a:pt x="5044" y="1168"/>
                </a:lnTo>
                <a:lnTo>
                  <a:pt x="4323" y="1168"/>
                </a:lnTo>
                <a:lnTo>
                  <a:pt x="3603" y="1168"/>
                </a:lnTo>
                <a:lnTo>
                  <a:pt x="2882" y="1168"/>
                </a:lnTo>
                <a:lnTo>
                  <a:pt x="2162" y="1168"/>
                </a:lnTo>
                <a:lnTo>
                  <a:pt x="1441" y="1168"/>
                </a:lnTo>
                <a:lnTo>
                  <a:pt x="721" y="1168"/>
                </a:lnTo>
                <a:lnTo>
                  <a:pt x="0" y="1168"/>
                </a:lnTo>
                <a:close/>
                <a:moveTo>
                  <a:pt x="0" y="1135"/>
                </a:moveTo>
                <a:lnTo>
                  <a:pt x="0" y="1118"/>
                </a:lnTo>
                <a:lnTo>
                  <a:pt x="721" y="1118"/>
                </a:lnTo>
                <a:lnTo>
                  <a:pt x="1441" y="1118"/>
                </a:lnTo>
                <a:lnTo>
                  <a:pt x="2162" y="1118"/>
                </a:lnTo>
                <a:lnTo>
                  <a:pt x="2882" y="1118"/>
                </a:lnTo>
                <a:lnTo>
                  <a:pt x="3603" y="1118"/>
                </a:lnTo>
                <a:lnTo>
                  <a:pt x="4323" y="1118"/>
                </a:lnTo>
                <a:lnTo>
                  <a:pt x="5044" y="1118"/>
                </a:lnTo>
                <a:lnTo>
                  <a:pt x="5764" y="1118"/>
                </a:lnTo>
                <a:lnTo>
                  <a:pt x="5764" y="1135"/>
                </a:lnTo>
                <a:lnTo>
                  <a:pt x="5044" y="1135"/>
                </a:lnTo>
                <a:lnTo>
                  <a:pt x="4323" y="1135"/>
                </a:lnTo>
                <a:lnTo>
                  <a:pt x="3603" y="1135"/>
                </a:lnTo>
                <a:lnTo>
                  <a:pt x="2882" y="1135"/>
                </a:lnTo>
                <a:lnTo>
                  <a:pt x="2162" y="1135"/>
                </a:lnTo>
                <a:lnTo>
                  <a:pt x="1441" y="1135"/>
                </a:lnTo>
                <a:lnTo>
                  <a:pt x="721" y="1135"/>
                </a:lnTo>
                <a:lnTo>
                  <a:pt x="0" y="1135"/>
                </a:lnTo>
                <a:close/>
                <a:moveTo>
                  <a:pt x="0" y="1102"/>
                </a:moveTo>
                <a:lnTo>
                  <a:pt x="0" y="1085"/>
                </a:lnTo>
                <a:lnTo>
                  <a:pt x="721" y="1085"/>
                </a:lnTo>
                <a:lnTo>
                  <a:pt x="1441" y="1085"/>
                </a:lnTo>
                <a:lnTo>
                  <a:pt x="2162" y="1085"/>
                </a:lnTo>
                <a:lnTo>
                  <a:pt x="2882" y="1085"/>
                </a:lnTo>
                <a:lnTo>
                  <a:pt x="3603" y="1085"/>
                </a:lnTo>
                <a:lnTo>
                  <a:pt x="4323" y="1085"/>
                </a:lnTo>
                <a:lnTo>
                  <a:pt x="5044" y="1085"/>
                </a:lnTo>
                <a:lnTo>
                  <a:pt x="5764" y="1085"/>
                </a:lnTo>
                <a:lnTo>
                  <a:pt x="5764" y="1102"/>
                </a:lnTo>
                <a:lnTo>
                  <a:pt x="5044" y="1102"/>
                </a:lnTo>
                <a:lnTo>
                  <a:pt x="4323" y="1102"/>
                </a:lnTo>
                <a:lnTo>
                  <a:pt x="3603" y="1102"/>
                </a:lnTo>
                <a:lnTo>
                  <a:pt x="2882" y="1102"/>
                </a:lnTo>
                <a:lnTo>
                  <a:pt x="2162" y="1102"/>
                </a:lnTo>
                <a:lnTo>
                  <a:pt x="1441" y="1102"/>
                </a:lnTo>
                <a:lnTo>
                  <a:pt x="721" y="1102"/>
                </a:lnTo>
                <a:lnTo>
                  <a:pt x="0" y="1102"/>
                </a:lnTo>
                <a:close/>
                <a:moveTo>
                  <a:pt x="0" y="1069"/>
                </a:moveTo>
                <a:lnTo>
                  <a:pt x="0" y="1052"/>
                </a:lnTo>
                <a:lnTo>
                  <a:pt x="721" y="1052"/>
                </a:lnTo>
                <a:lnTo>
                  <a:pt x="1441" y="1052"/>
                </a:lnTo>
                <a:lnTo>
                  <a:pt x="2162" y="1052"/>
                </a:lnTo>
                <a:lnTo>
                  <a:pt x="2882" y="1052"/>
                </a:lnTo>
                <a:lnTo>
                  <a:pt x="3603" y="1052"/>
                </a:lnTo>
                <a:lnTo>
                  <a:pt x="4323" y="1052"/>
                </a:lnTo>
                <a:lnTo>
                  <a:pt x="5044" y="1052"/>
                </a:lnTo>
                <a:lnTo>
                  <a:pt x="5764" y="1052"/>
                </a:lnTo>
                <a:lnTo>
                  <a:pt x="5764" y="1069"/>
                </a:lnTo>
                <a:lnTo>
                  <a:pt x="5044" y="1069"/>
                </a:lnTo>
                <a:lnTo>
                  <a:pt x="4323" y="1069"/>
                </a:lnTo>
                <a:lnTo>
                  <a:pt x="3603" y="1069"/>
                </a:lnTo>
                <a:lnTo>
                  <a:pt x="2882" y="1069"/>
                </a:lnTo>
                <a:lnTo>
                  <a:pt x="2162" y="1069"/>
                </a:lnTo>
                <a:lnTo>
                  <a:pt x="1441" y="1069"/>
                </a:lnTo>
                <a:lnTo>
                  <a:pt x="721" y="1069"/>
                </a:lnTo>
                <a:lnTo>
                  <a:pt x="0" y="1069"/>
                </a:lnTo>
                <a:close/>
                <a:moveTo>
                  <a:pt x="0" y="1036"/>
                </a:moveTo>
                <a:lnTo>
                  <a:pt x="0" y="1019"/>
                </a:lnTo>
                <a:lnTo>
                  <a:pt x="721" y="1019"/>
                </a:lnTo>
                <a:lnTo>
                  <a:pt x="1441" y="1019"/>
                </a:lnTo>
                <a:lnTo>
                  <a:pt x="2162" y="1019"/>
                </a:lnTo>
                <a:lnTo>
                  <a:pt x="2882" y="1019"/>
                </a:lnTo>
                <a:lnTo>
                  <a:pt x="3603" y="1019"/>
                </a:lnTo>
                <a:lnTo>
                  <a:pt x="4323" y="1019"/>
                </a:lnTo>
                <a:lnTo>
                  <a:pt x="5044" y="1019"/>
                </a:lnTo>
                <a:lnTo>
                  <a:pt x="5764" y="1019"/>
                </a:lnTo>
                <a:lnTo>
                  <a:pt x="5764" y="1036"/>
                </a:lnTo>
                <a:lnTo>
                  <a:pt x="5044" y="1036"/>
                </a:lnTo>
                <a:lnTo>
                  <a:pt x="4323" y="1036"/>
                </a:lnTo>
                <a:lnTo>
                  <a:pt x="3603" y="1036"/>
                </a:lnTo>
                <a:lnTo>
                  <a:pt x="2882" y="1036"/>
                </a:lnTo>
                <a:lnTo>
                  <a:pt x="2162" y="1036"/>
                </a:lnTo>
                <a:lnTo>
                  <a:pt x="1441" y="1036"/>
                </a:lnTo>
                <a:lnTo>
                  <a:pt x="721" y="1036"/>
                </a:lnTo>
                <a:lnTo>
                  <a:pt x="0" y="1036"/>
                </a:lnTo>
                <a:close/>
                <a:moveTo>
                  <a:pt x="0" y="1003"/>
                </a:moveTo>
                <a:lnTo>
                  <a:pt x="0" y="986"/>
                </a:lnTo>
                <a:lnTo>
                  <a:pt x="721" y="986"/>
                </a:lnTo>
                <a:lnTo>
                  <a:pt x="1441" y="986"/>
                </a:lnTo>
                <a:lnTo>
                  <a:pt x="2162" y="986"/>
                </a:lnTo>
                <a:lnTo>
                  <a:pt x="2882" y="986"/>
                </a:lnTo>
                <a:lnTo>
                  <a:pt x="3603" y="986"/>
                </a:lnTo>
                <a:lnTo>
                  <a:pt x="4323" y="986"/>
                </a:lnTo>
                <a:lnTo>
                  <a:pt x="5044" y="986"/>
                </a:lnTo>
                <a:lnTo>
                  <a:pt x="5764" y="986"/>
                </a:lnTo>
                <a:lnTo>
                  <a:pt x="5764" y="1003"/>
                </a:lnTo>
                <a:lnTo>
                  <a:pt x="5044" y="1003"/>
                </a:lnTo>
                <a:lnTo>
                  <a:pt x="4323" y="1003"/>
                </a:lnTo>
                <a:lnTo>
                  <a:pt x="3603" y="1003"/>
                </a:lnTo>
                <a:lnTo>
                  <a:pt x="2882" y="1003"/>
                </a:lnTo>
                <a:lnTo>
                  <a:pt x="2162" y="1003"/>
                </a:lnTo>
                <a:lnTo>
                  <a:pt x="1441" y="1003"/>
                </a:lnTo>
                <a:lnTo>
                  <a:pt x="721" y="1003"/>
                </a:lnTo>
                <a:lnTo>
                  <a:pt x="0" y="1003"/>
                </a:lnTo>
                <a:close/>
                <a:moveTo>
                  <a:pt x="0" y="970"/>
                </a:moveTo>
                <a:lnTo>
                  <a:pt x="0" y="954"/>
                </a:lnTo>
                <a:lnTo>
                  <a:pt x="721" y="954"/>
                </a:lnTo>
                <a:lnTo>
                  <a:pt x="1441" y="954"/>
                </a:lnTo>
                <a:lnTo>
                  <a:pt x="2162" y="954"/>
                </a:lnTo>
                <a:lnTo>
                  <a:pt x="2882" y="954"/>
                </a:lnTo>
                <a:lnTo>
                  <a:pt x="3603" y="954"/>
                </a:lnTo>
                <a:lnTo>
                  <a:pt x="4323" y="954"/>
                </a:lnTo>
                <a:lnTo>
                  <a:pt x="5044" y="954"/>
                </a:lnTo>
                <a:lnTo>
                  <a:pt x="5764" y="954"/>
                </a:lnTo>
                <a:lnTo>
                  <a:pt x="5764" y="970"/>
                </a:lnTo>
                <a:lnTo>
                  <a:pt x="5044" y="970"/>
                </a:lnTo>
                <a:lnTo>
                  <a:pt x="4323" y="970"/>
                </a:lnTo>
                <a:lnTo>
                  <a:pt x="3603" y="970"/>
                </a:lnTo>
                <a:lnTo>
                  <a:pt x="2882" y="970"/>
                </a:lnTo>
                <a:lnTo>
                  <a:pt x="2162" y="970"/>
                </a:lnTo>
                <a:lnTo>
                  <a:pt x="1441" y="970"/>
                </a:lnTo>
                <a:lnTo>
                  <a:pt x="721" y="970"/>
                </a:lnTo>
                <a:lnTo>
                  <a:pt x="0" y="970"/>
                </a:lnTo>
                <a:close/>
                <a:moveTo>
                  <a:pt x="0" y="938"/>
                </a:moveTo>
                <a:lnTo>
                  <a:pt x="0" y="921"/>
                </a:lnTo>
                <a:lnTo>
                  <a:pt x="721" y="921"/>
                </a:lnTo>
                <a:lnTo>
                  <a:pt x="1441" y="921"/>
                </a:lnTo>
                <a:lnTo>
                  <a:pt x="2162" y="921"/>
                </a:lnTo>
                <a:lnTo>
                  <a:pt x="2882" y="921"/>
                </a:lnTo>
                <a:lnTo>
                  <a:pt x="3603" y="921"/>
                </a:lnTo>
                <a:lnTo>
                  <a:pt x="4323" y="921"/>
                </a:lnTo>
                <a:lnTo>
                  <a:pt x="5044" y="921"/>
                </a:lnTo>
                <a:lnTo>
                  <a:pt x="5764" y="921"/>
                </a:lnTo>
                <a:lnTo>
                  <a:pt x="5764" y="938"/>
                </a:lnTo>
                <a:lnTo>
                  <a:pt x="5044" y="938"/>
                </a:lnTo>
                <a:lnTo>
                  <a:pt x="4323" y="938"/>
                </a:lnTo>
                <a:lnTo>
                  <a:pt x="3603" y="938"/>
                </a:lnTo>
                <a:lnTo>
                  <a:pt x="2882" y="938"/>
                </a:lnTo>
                <a:lnTo>
                  <a:pt x="2162" y="938"/>
                </a:lnTo>
                <a:lnTo>
                  <a:pt x="1441" y="938"/>
                </a:lnTo>
                <a:lnTo>
                  <a:pt x="721" y="938"/>
                </a:lnTo>
                <a:lnTo>
                  <a:pt x="0" y="938"/>
                </a:lnTo>
                <a:close/>
                <a:moveTo>
                  <a:pt x="0" y="905"/>
                </a:moveTo>
                <a:lnTo>
                  <a:pt x="0" y="888"/>
                </a:lnTo>
                <a:lnTo>
                  <a:pt x="721" y="888"/>
                </a:lnTo>
                <a:lnTo>
                  <a:pt x="1441" y="888"/>
                </a:lnTo>
                <a:lnTo>
                  <a:pt x="2162" y="888"/>
                </a:lnTo>
                <a:lnTo>
                  <a:pt x="2882" y="888"/>
                </a:lnTo>
                <a:lnTo>
                  <a:pt x="3603" y="888"/>
                </a:lnTo>
                <a:lnTo>
                  <a:pt x="4323" y="888"/>
                </a:lnTo>
                <a:lnTo>
                  <a:pt x="5044" y="888"/>
                </a:lnTo>
                <a:lnTo>
                  <a:pt x="5764" y="888"/>
                </a:lnTo>
                <a:lnTo>
                  <a:pt x="5764" y="905"/>
                </a:lnTo>
                <a:lnTo>
                  <a:pt x="5044" y="905"/>
                </a:lnTo>
                <a:lnTo>
                  <a:pt x="4323" y="905"/>
                </a:lnTo>
                <a:lnTo>
                  <a:pt x="3603" y="905"/>
                </a:lnTo>
                <a:lnTo>
                  <a:pt x="2882" y="905"/>
                </a:lnTo>
                <a:lnTo>
                  <a:pt x="2162" y="905"/>
                </a:lnTo>
                <a:lnTo>
                  <a:pt x="1441" y="905"/>
                </a:lnTo>
                <a:lnTo>
                  <a:pt x="721" y="905"/>
                </a:lnTo>
                <a:lnTo>
                  <a:pt x="0" y="905"/>
                </a:lnTo>
                <a:close/>
                <a:moveTo>
                  <a:pt x="0" y="872"/>
                </a:moveTo>
                <a:lnTo>
                  <a:pt x="0" y="855"/>
                </a:lnTo>
                <a:lnTo>
                  <a:pt x="721" y="855"/>
                </a:lnTo>
                <a:lnTo>
                  <a:pt x="1441" y="855"/>
                </a:lnTo>
                <a:lnTo>
                  <a:pt x="2162" y="855"/>
                </a:lnTo>
                <a:lnTo>
                  <a:pt x="2882" y="855"/>
                </a:lnTo>
                <a:lnTo>
                  <a:pt x="3603" y="855"/>
                </a:lnTo>
                <a:lnTo>
                  <a:pt x="4323" y="855"/>
                </a:lnTo>
                <a:lnTo>
                  <a:pt x="5044" y="855"/>
                </a:lnTo>
                <a:lnTo>
                  <a:pt x="5764" y="855"/>
                </a:lnTo>
                <a:lnTo>
                  <a:pt x="5764" y="872"/>
                </a:lnTo>
                <a:lnTo>
                  <a:pt x="5044" y="872"/>
                </a:lnTo>
                <a:lnTo>
                  <a:pt x="4323" y="872"/>
                </a:lnTo>
                <a:lnTo>
                  <a:pt x="3603" y="872"/>
                </a:lnTo>
                <a:lnTo>
                  <a:pt x="2882" y="872"/>
                </a:lnTo>
                <a:lnTo>
                  <a:pt x="2162" y="872"/>
                </a:lnTo>
                <a:lnTo>
                  <a:pt x="1441" y="872"/>
                </a:lnTo>
                <a:lnTo>
                  <a:pt x="721" y="872"/>
                </a:lnTo>
                <a:lnTo>
                  <a:pt x="0" y="872"/>
                </a:lnTo>
                <a:close/>
                <a:moveTo>
                  <a:pt x="0" y="839"/>
                </a:moveTo>
                <a:lnTo>
                  <a:pt x="0" y="822"/>
                </a:lnTo>
                <a:lnTo>
                  <a:pt x="721" y="822"/>
                </a:lnTo>
                <a:lnTo>
                  <a:pt x="1441" y="822"/>
                </a:lnTo>
                <a:lnTo>
                  <a:pt x="2162" y="822"/>
                </a:lnTo>
                <a:lnTo>
                  <a:pt x="2882" y="822"/>
                </a:lnTo>
                <a:lnTo>
                  <a:pt x="3603" y="822"/>
                </a:lnTo>
                <a:lnTo>
                  <a:pt x="4323" y="822"/>
                </a:lnTo>
                <a:lnTo>
                  <a:pt x="5044" y="822"/>
                </a:lnTo>
                <a:lnTo>
                  <a:pt x="5764" y="822"/>
                </a:lnTo>
                <a:lnTo>
                  <a:pt x="5764" y="839"/>
                </a:lnTo>
                <a:lnTo>
                  <a:pt x="5044" y="839"/>
                </a:lnTo>
                <a:lnTo>
                  <a:pt x="4323" y="839"/>
                </a:lnTo>
                <a:lnTo>
                  <a:pt x="3603" y="839"/>
                </a:lnTo>
                <a:lnTo>
                  <a:pt x="2882" y="839"/>
                </a:lnTo>
                <a:lnTo>
                  <a:pt x="2162" y="839"/>
                </a:lnTo>
                <a:lnTo>
                  <a:pt x="1441" y="839"/>
                </a:lnTo>
                <a:lnTo>
                  <a:pt x="721" y="839"/>
                </a:lnTo>
                <a:lnTo>
                  <a:pt x="0" y="839"/>
                </a:lnTo>
                <a:close/>
                <a:moveTo>
                  <a:pt x="0" y="806"/>
                </a:moveTo>
                <a:lnTo>
                  <a:pt x="0" y="789"/>
                </a:lnTo>
                <a:lnTo>
                  <a:pt x="721" y="789"/>
                </a:lnTo>
                <a:lnTo>
                  <a:pt x="1441" y="789"/>
                </a:lnTo>
                <a:lnTo>
                  <a:pt x="2162" y="789"/>
                </a:lnTo>
                <a:lnTo>
                  <a:pt x="2882" y="789"/>
                </a:lnTo>
                <a:lnTo>
                  <a:pt x="3603" y="789"/>
                </a:lnTo>
                <a:lnTo>
                  <a:pt x="4323" y="789"/>
                </a:lnTo>
                <a:lnTo>
                  <a:pt x="5044" y="789"/>
                </a:lnTo>
                <a:lnTo>
                  <a:pt x="5764" y="789"/>
                </a:lnTo>
                <a:lnTo>
                  <a:pt x="5764" y="806"/>
                </a:lnTo>
                <a:lnTo>
                  <a:pt x="5044" y="806"/>
                </a:lnTo>
                <a:lnTo>
                  <a:pt x="4323" y="806"/>
                </a:lnTo>
                <a:lnTo>
                  <a:pt x="3603" y="806"/>
                </a:lnTo>
                <a:lnTo>
                  <a:pt x="2882" y="806"/>
                </a:lnTo>
                <a:lnTo>
                  <a:pt x="2162" y="806"/>
                </a:lnTo>
                <a:lnTo>
                  <a:pt x="1441" y="806"/>
                </a:lnTo>
                <a:lnTo>
                  <a:pt x="721" y="806"/>
                </a:lnTo>
                <a:lnTo>
                  <a:pt x="0" y="806"/>
                </a:lnTo>
                <a:close/>
                <a:moveTo>
                  <a:pt x="0" y="773"/>
                </a:moveTo>
                <a:lnTo>
                  <a:pt x="0" y="757"/>
                </a:lnTo>
                <a:lnTo>
                  <a:pt x="721" y="757"/>
                </a:lnTo>
                <a:lnTo>
                  <a:pt x="1441" y="757"/>
                </a:lnTo>
                <a:lnTo>
                  <a:pt x="2162" y="757"/>
                </a:lnTo>
                <a:lnTo>
                  <a:pt x="2882" y="757"/>
                </a:lnTo>
                <a:lnTo>
                  <a:pt x="3603" y="757"/>
                </a:lnTo>
                <a:lnTo>
                  <a:pt x="4323" y="757"/>
                </a:lnTo>
                <a:lnTo>
                  <a:pt x="5044" y="757"/>
                </a:lnTo>
                <a:lnTo>
                  <a:pt x="5764" y="757"/>
                </a:lnTo>
                <a:lnTo>
                  <a:pt x="5764" y="773"/>
                </a:lnTo>
                <a:lnTo>
                  <a:pt x="5044" y="773"/>
                </a:lnTo>
                <a:lnTo>
                  <a:pt x="4323" y="773"/>
                </a:lnTo>
                <a:lnTo>
                  <a:pt x="3603" y="773"/>
                </a:lnTo>
                <a:lnTo>
                  <a:pt x="2882" y="773"/>
                </a:lnTo>
                <a:lnTo>
                  <a:pt x="2162" y="773"/>
                </a:lnTo>
                <a:lnTo>
                  <a:pt x="1441" y="773"/>
                </a:lnTo>
                <a:lnTo>
                  <a:pt x="721" y="773"/>
                </a:lnTo>
                <a:lnTo>
                  <a:pt x="0" y="773"/>
                </a:lnTo>
                <a:close/>
                <a:moveTo>
                  <a:pt x="0" y="741"/>
                </a:moveTo>
                <a:lnTo>
                  <a:pt x="0" y="724"/>
                </a:lnTo>
                <a:lnTo>
                  <a:pt x="721" y="724"/>
                </a:lnTo>
                <a:lnTo>
                  <a:pt x="1441" y="724"/>
                </a:lnTo>
                <a:lnTo>
                  <a:pt x="2162" y="724"/>
                </a:lnTo>
                <a:lnTo>
                  <a:pt x="2882" y="724"/>
                </a:lnTo>
                <a:lnTo>
                  <a:pt x="3603" y="724"/>
                </a:lnTo>
                <a:lnTo>
                  <a:pt x="4323" y="724"/>
                </a:lnTo>
                <a:lnTo>
                  <a:pt x="5044" y="724"/>
                </a:lnTo>
                <a:lnTo>
                  <a:pt x="5764" y="724"/>
                </a:lnTo>
                <a:lnTo>
                  <a:pt x="5764" y="741"/>
                </a:lnTo>
                <a:lnTo>
                  <a:pt x="5044" y="741"/>
                </a:lnTo>
                <a:lnTo>
                  <a:pt x="4323" y="741"/>
                </a:lnTo>
                <a:lnTo>
                  <a:pt x="3603" y="741"/>
                </a:lnTo>
                <a:lnTo>
                  <a:pt x="2882" y="741"/>
                </a:lnTo>
                <a:lnTo>
                  <a:pt x="2162" y="741"/>
                </a:lnTo>
                <a:lnTo>
                  <a:pt x="1441" y="741"/>
                </a:lnTo>
                <a:lnTo>
                  <a:pt x="721" y="741"/>
                </a:lnTo>
                <a:lnTo>
                  <a:pt x="0" y="741"/>
                </a:lnTo>
                <a:close/>
                <a:moveTo>
                  <a:pt x="0" y="707"/>
                </a:moveTo>
                <a:lnTo>
                  <a:pt x="0" y="690"/>
                </a:lnTo>
                <a:lnTo>
                  <a:pt x="721" y="690"/>
                </a:lnTo>
                <a:lnTo>
                  <a:pt x="1441" y="690"/>
                </a:lnTo>
                <a:lnTo>
                  <a:pt x="2162" y="690"/>
                </a:lnTo>
                <a:lnTo>
                  <a:pt x="2882" y="690"/>
                </a:lnTo>
                <a:lnTo>
                  <a:pt x="3603" y="690"/>
                </a:lnTo>
                <a:lnTo>
                  <a:pt x="4323" y="690"/>
                </a:lnTo>
                <a:lnTo>
                  <a:pt x="5044" y="690"/>
                </a:lnTo>
                <a:lnTo>
                  <a:pt x="5764" y="690"/>
                </a:lnTo>
                <a:lnTo>
                  <a:pt x="5764" y="707"/>
                </a:lnTo>
                <a:lnTo>
                  <a:pt x="5044" y="707"/>
                </a:lnTo>
                <a:lnTo>
                  <a:pt x="4323" y="707"/>
                </a:lnTo>
                <a:lnTo>
                  <a:pt x="3603" y="707"/>
                </a:lnTo>
                <a:lnTo>
                  <a:pt x="2882" y="707"/>
                </a:lnTo>
                <a:lnTo>
                  <a:pt x="2162" y="707"/>
                </a:lnTo>
                <a:lnTo>
                  <a:pt x="1441" y="707"/>
                </a:lnTo>
                <a:lnTo>
                  <a:pt x="721" y="707"/>
                </a:lnTo>
                <a:lnTo>
                  <a:pt x="0" y="707"/>
                </a:lnTo>
                <a:close/>
                <a:moveTo>
                  <a:pt x="0" y="674"/>
                </a:moveTo>
                <a:lnTo>
                  <a:pt x="0" y="657"/>
                </a:lnTo>
                <a:lnTo>
                  <a:pt x="721" y="657"/>
                </a:lnTo>
                <a:lnTo>
                  <a:pt x="1441" y="657"/>
                </a:lnTo>
                <a:lnTo>
                  <a:pt x="2162" y="657"/>
                </a:lnTo>
                <a:lnTo>
                  <a:pt x="2882" y="657"/>
                </a:lnTo>
                <a:lnTo>
                  <a:pt x="3603" y="657"/>
                </a:lnTo>
                <a:lnTo>
                  <a:pt x="4323" y="657"/>
                </a:lnTo>
                <a:lnTo>
                  <a:pt x="5044" y="657"/>
                </a:lnTo>
                <a:lnTo>
                  <a:pt x="5764" y="657"/>
                </a:lnTo>
                <a:lnTo>
                  <a:pt x="5764" y="674"/>
                </a:lnTo>
                <a:lnTo>
                  <a:pt x="5044" y="674"/>
                </a:lnTo>
                <a:lnTo>
                  <a:pt x="4323" y="674"/>
                </a:lnTo>
                <a:lnTo>
                  <a:pt x="3603" y="674"/>
                </a:lnTo>
                <a:lnTo>
                  <a:pt x="2882" y="674"/>
                </a:lnTo>
                <a:lnTo>
                  <a:pt x="2162" y="674"/>
                </a:lnTo>
                <a:lnTo>
                  <a:pt x="1441" y="674"/>
                </a:lnTo>
                <a:lnTo>
                  <a:pt x="721" y="674"/>
                </a:lnTo>
                <a:lnTo>
                  <a:pt x="0" y="674"/>
                </a:lnTo>
                <a:close/>
                <a:moveTo>
                  <a:pt x="0" y="641"/>
                </a:moveTo>
                <a:lnTo>
                  <a:pt x="0" y="624"/>
                </a:lnTo>
                <a:lnTo>
                  <a:pt x="721" y="624"/>
                </a:lnTo>
                <a:lnTo>
                  <a:pt x="1441" y="624"/>
                </a:lnTo>
                <a:lnTo>
                  <a:pt x="2162" y="624"/>
                </a:lnTo>
                <a:lnTo>
                  <a:pt x="2882" y="624"/>
                </a:lnTo>
                <a:lnTo>
                  <a:pt x="3603" y="624"/>
                </a:lnTo>
                <a:lnTo>
                  <a:pt x="4323" y="624"/>
                </a:lnTo>
                <a:lnTo>
                  <a:pt x="5044" y="624"/>
                </a:lnTo>
                <a:lnTo>
                  <a:pt x="5764" y="624"/>
                </a:lnTo>
                <a:lnTo>
                  <a:pt x="5764" y="641"/>
                </a:lnTo>
                <a:lnTo>
                  <a:pt x="5044" y="641"/>
                </a:lnTo>
                <a:lnTo>
                  <a:pt x="4323" y="641"/>
                </a:lnTo>
                <a:lnTo>
                  <a:pt x="3603" y="641"/>
                </a:lnTo>
                <a:lnTo>
                  <a:pt x="2882" y="641"/>
                </a:lnTo>
                <a:lnTo>
                  <a:pt x="2162" y="641"/>
                </a:lnTo>
                <a:lnTo>
                  <a:pt x="1441" y="641"/>
                </a:lnTo>
                <a:lnTo>
                  <a:pt x="721" y="641"/>
                </a:lnTo>
                <a:lnTo>
                  <a:pt x="0" y="641"/>
                </a:lnTo>
                <a:close/>
                <a:moveTo>
                  <a:pt x="0" y="608"/>
                </a:moveTo>
                <a:lnTo>
                  <a:pt x="0" y="591"/>
                </a:lnTo>
                <a:lnTo>
                  <a:pt x="721" y="591"/>
                </a:lnTo>
                <a:lnTo>
                  <a:pt x="1441" y="591"/>
                </a:lnTo>
                <a:lnTo>
                  <a:pt x="2162" y="591"/>
                </a:lnTo>
                <a:lnTo>
                  <a:pt x="2882" y="591"/>
                </a:lnTo>
                <a:lnTo>
                  <a:pt x="3603" y="591"/>
                </a:lnTo>
                <a:lnTo>
                  <a:pt x="4323" y="591"/>
                </a:lnTo>
                <a:lnTo>
                  <a:pt x="5044" y="591"/>
                </a:lnTo>
                <a:lnTo>
                  <a:pt x="5764" y="591"/>
                </a:lnTo>
                <a:lnTo>
                  <a:pt x="5764" y="608"/>
                </a:lnTo>
                <a:lnTo>
                  <a:pt x="5044" y="608"/>
                </a:lnTo>
                <a:lnTo>
                  <a:pt x="4323" y="608"/>
                </a:lnTo>
                <a:lnTo>
                  <a:pt x="3603" y="608"/>
                </a:lnTo>
                <a:lnTo>
                  <a:pt x="2882" y="608"/>
                </a:lnTo>
                <a:lnTo>
                  <a:pt x="2162" y="608"/>
                </a:lnTo>
                <a:lnTo>
                  <a:pt x="1441" y="608"/>
                </a:lnTo>
                <a:lnTo>
                  <a:pt x="721" y="608"/>
                </a:lnTo>
                <a:lnTo>
                  <a:pt x="0" y="608"/>
                </a:lnTo>
                <a:close/>
                <a:moveTo>
                  <a:pt x="0" y="575"/>
                </a:moveTo>
                <a:lnTo>
                  <a:pt x="0" y="558"/>
                </a:lnTo>
                <a:lnTo>
                  <a:pt x="721" y="558"/>
                </a:lnTo>
                <a:lnTo>
                  <a:pt x="1441" y="558"/>
                </a:lnTo>
                <a:lnTo>
                  <a:pt x="2162" y="558"/>
                </a:lnTo>
                <a:lnTo>
                  <a:pt x="2882" y="558"/>
                </a:lnTo>
                <a:lnTo>
                  <a:pt x="3603" y="558"/>
                </a:lnTo>
                <a:lnTo>
                  <a:pt x="4323" y="558"/>
                </a:lnTo>
                <a:lnTo>
                  <a:pt x="5044" y="558"/>
                </a:lnTo>
                <a:lnTo>
                  <a:pt x="5764" y="558"/>
                </a:lnTo>
                <a:lnTo>
                  <a:pt x="5764" y="575"/>
                </a:lnTo>
                <a:lnTo>
                  <a:pt x="5044" y="575"/>
                </a:lnTo>
                <a:lnTo>
                  <a:pt x="4323" y="575"/>
                </a:lnTo>
                <a:lnTo>
                  <a:pt x="3603" y="575"/>
                </a:lnTo>
                <a:lnTo>
                  <a:pt x="2882" y="575"/>
                </a:lnTo>
                <a:lnTo>
                  <a:pt x="2162" y="575"/>
                </a:lnTo>
                <a:lnTo>
                  <a:pt x="1441" y="575"/>
                </a:lnTo>
                <a:lnTo>
                  <a:pt x="721" y="575"/>
                </a:lnTo>
                <a:lnTo>
                  <a:pt x="0" y="575"/>
                </a:lnTo>
                <a:close/>
                <a:moveTo>
                  <a:pt x="0" y="542"/>
                </a:moveTo>
                <a:lnTo>
                  <a:pt x="0" y="526"/>
                </a:lnTo>
                <a:lnTo>
                  <a:pt x="721" y="526"/>
                </a:lnTo>
                <a:lnTo>
                  <a:pt x="1441" y="526"/>
                </a:lnTo>
                <a:lnTo>
                  <a:pt x="2162" y="526"/>
                </a:lnTo>
                <a:lnTo>
                  <a:pt x="2882" y="526"/>
                </a:lnTo>
                <a:lnTo>
                  <a:pt x="3603" y="526"/>
                </a:lnTo>
                <a:lnTo>
                  <a:pt x="4323" y="526"/>
                </a:lnTo>
                <a:lnTo>
                  <a:pt x="5044" y="526"/>
                </a:lnTo>
                <a:lnTo>
                  <a:pt x="5764" y="526"/>
                </a:lnTo>
                <a:lnTo>
                  <a:pt x="5764" y="542"/>
                </a:lnTo>
                <a:lnTo>
                  <a:pt x="5044" y="542"/>
                </a:lnTo>
                <a:lnTo>
                  <a:pt x="4323" y="542"/>
                </a:lnTo>
                <a:lnTo>
                  <a:pt x="3603" y="542"/>
                </a:lnTo>
                <a:lnTo>
                  <a:pt x="2882" y="542"/>
                </a:lnTo>
                <a:lnTo>
                  <a:pt x="2162" y="542"/>
                </a:lnTo>
                <a:lnTo>
                  <a:pt x="1441" y="542"/>
                </a:lnTo>
                <a:lnTo>
                  <a:pt x="721" y="542"/>
                </a:lnTo>
                <a:lnTo>
                  <a:pt x="0" y="542"/>
                </a:lnTo>
                <a:close/>
                <a:moveTo>
                  <a:pt x="0" y="510"/>
                </a:moveTo>
                <a:lnTo>
                  <a:pt x="0" y="493"/>
                </a:lnTo>
                <a:lnTo>
                  <a:pt x="721" y="493"/>
                </a:lnTo>
                <a:lnTo>
                  <a:pt x="1441" y="493"/>
                </a:lnTo>
                <a:lnTo>
                  <a:pt x="2162" y="493"/>
                </a:lnTo>
                <a:lnTo>
                  <a:pt x="2882" y="493"/>
                </a:lnTo>
                <a:lnTo>
                  <a:pt x="3603" y="493"/>
                </a:lnTo>
                <a:lnTo>
                  <a:pt x="4323" y="493"/>
                </a:lnTo>
                <a:lnTo>
                  <a:pt x="5044" y="493"/>
                </a:lnTo>
                <a:lnTo>
                  <a:pt x="5764" y="493"/>
                </a:lnTo>
                <a:lnTo>
                  <a:pt x="5764" y="510"/>
                </a:lnTo>
                <a:lnTo>
                  <a:pt x="5044" y="510"/>
                </a:lnTo>
                <a:lnTo>
                  <a:pt x="4323" y="510"/>
                </a:lnTo>
                <a:lnTo>
                  <a:pt x="3603" y="510"/>
                </a:lnTo>
                <a:lnTo>
                  <a:pt x="2882" y="510"/>
                </a:lnTo>
                <a:lnTo>
                  <a:pt x="2162" y="510"/>
                </a:lnTo>
                <a:lnTo>
                  <a:pt x="1441" y="510"/>
                </a:lnTo>
                <a:lnTo>
                  <a:pt x="721" y="510"/>
                </a:lnTo>
                <a:lnTo>
                  <a:pt x="0" y="510"/>
                </a:lnTo>
                <a:close/>
                <a:moveTo>
                  <a:pt x="0" y="477"/>
                </a:moveTo>
                <a:lnTo>
                  <a:pt x="0" y="460"/>
                </a:lnTo>
                <a:lnTo>
                  <a:pt x="721" y="460"/>
                </a:lnTo>
                <a:lnTo>
                  <a:pt x="1441" y="460"/>
                </a:lnTo>
                <a:lnTo>
                  <a:pt x="2162" y="460"/>
                </a:lnTo>
                <a:lnTo>
                  <a:pt x="2882" y="460"/>
                </a:lnTo>
                <a:lnTo>
                  <a:pt x="3603" y="460"/>
                </a:lnTo>
                <a:lnTo>
                  <a:pt x="4323" y="460"/>
                </a:lnTo>
                <a:lnTo>
                  <a:pt x="5044" y="460"/>
                </a:lnTo>
                <a:lnTo>
                  <a:pt x="5764" y="460"/>
                </a:lnTo>
                <a:lnTo>
                  <a:pt x="5764" y="477"/>
                </a:lnTo>
                <a:lnTo>
                  <a:pt x="5044" y="477"/>
                </a:lnTo>
                <a:lnTo>
                  <a:pt x="4323" y="477"/>
                </a:lnTo>
                <a:lnTo>
                  <a:pt x="3603" y="477"/>
                </a:lnTo>
                <a:lnTo>
                  <a:pt x="2882" y="477"/>
                </a:lnTo>
                <a:lnTo>
                  <a:pt x="2162" y="477"/>
                </a:lnTo>
                <a:lnTo>
                  <a:pt x="1441" y="477"/>
                </a:lnTo>
                <a:lnTo>
                  <a:pt x="721" y="477"/>
                </a:lnTo>
                <a:lnTo>
                  <a:pt x="0" y="477"/>
                </a:lnTo>
                <a:close/>
                <a:moveTo>
                  <a:pt x="0" y="444"/>
                </a:moveTo>
                <a:lnTo>
                  <a:pt x="0" y="427"/>
                </a:lnTo>
                <a:lnTo>
                  <a:pt x="721" y="427"/>
                </a:lnTo>
                <a:lnTo>
                  <a:pt x="1441" y="427"/>
                </a:lnTo>
                <a:lnTo>
                  <a:pt x="2162" y="427"/>
                </a:lnTo>
                <a:lnTo>
                  <a:pt x="2882" y="427"/>
                </a:lnTo>
                <a:lnTo>
                  <a:pt x="3603" y="427"/>
                </a:lnTo>
                <a:lnTo>
                  <a:pt x="4323" y="427"/>
                </a:lnTo>
                <a:lnTo>
                  <a:pt x="5044" y="427"/>
                </a:lnTo>
                <a:lnTo>
                  <a:pt x="5764" y="427"/>
                </a:lnTo>
                <a:lnTo>
                  <a:pt x="5764" y="444"/>
                </a:lnTo>
                <a:lnTo>
                  <a:pt x="5044" y="444"/>
                </a:lnTo>
                <a:lnTo>
                  <a:pt x="4323" y="444"/>
                </a:lnTo>
                <a:lnTo>
                  <a:pt x="3603" y="444"/>
                </a:lnTo>
                <a:lnTo>
                  <a:pt x="2882" y="444"/>
                </a:lnTo>
                <a:lnTo>
                  <a:pt x="2162" y="444"/>
                </a:lnTo>
                <a:lnTo>
                  <a:pt x="1441" y="444"/>
                </a:lnTo>
                <a:lnTo>
                  <a:pt x="721" y="444"/>
                </a:lnTo>
                <a:lnTo>
                  <a:pt x="0" y="444"/>
                </a:lnTo>
                <a:close/>
                <a:moveTo>
                  <a:pt x="0" y="411"/>
                </a:moveTo>
                <a:lnTo>
                  <a:pt x="0" y="394"/>
                </a:lnTo>
                <a:lnTo>
                  <a:pt x="721" y="394"/>
                </a:lnTo>
                <a:lnTo>
                  <a:pt x="1441" y="394"/>
                </a:lnTo>
                <a:lnTo>
                  <a:pt x="2162" y="394"/>
                </a:lnTo>
                <a:lnTo>
                  <a:pt x="2882" y="394"/>
                </a:lnTo>
                <a:lnTo>
                  <a:pt x="3603" y="394"/>
                </a:lnTo>
                <a:lnTo>
                  <a:pt x="4323" y="394"/>
                </a:lnTo>
                <a:lnTo>
                  <a:pt x="5044" y="394"/>
                </a:lnTo>
                <a:lnTo>
                  <a:pt x="5764" y="394"/>
                </a:lnTo>
                <a:lnTo>
                  <a:pt x="5764" y="411"/>
                </a:lnTo>
                <a:lnTo>
                  <a:pt x="5044" y="411"/>
                </a:lnTo>
                <a:lnTo>
                  <a:pt x="4323" y="411"/>
                </a:lnTo>
                <a:lnTo>
                  <a:pt x="3603" y="411"/>
                </a:lnTo>
                <a:lnTo>
                  <a:pt x="2882" y="411"/>
                </a:lnTo>
                <a:lnTo>
                  <a:pt x="2162" y="411"/>
                </a:lnTo>
                <a:lnTo>
                  <a:pt x="1441" y="411"/>
                </a:lnTo>
                <a:lnTo>
                  <a:pt x="721" y="411"/>
                </a:lnTo>
                <a:lnTo>
                  <a:pt x="0" y="411"/>
                </a:lnTo>
                <a:close/>
                <a:moveTo>
                  <a:pt x="0" y="378"/>
                </a:moveTo>
                <a:lnTo>
                  <a:pt x="0" y="361"/>
                </a:lnTo>
                <a:lnTo>
                  <a:pt x="721" y="361"/>
                </a:lnTo>
                <a:lnTo>
                  <a:pt x="1441" y="361"/>
                </a:lnTo>
                <a:lnTo>
                  <a:pt x="2162" y="361"/>
                </a:lnTo>
                <a:lnTo>
                  <a:pt x="2882" y="361"/>
                </a:lnTo>
                <a:lnTo>
                  <a:pt x="3603" y="361"/>
                </a:lnTo>
                <a:lnTo>
                  <a:pt x="4323" y="361"/>
                </a:lnTo>
                <a:lnTo>
                  <a:pt x="5044" y="361"/>
                </a:lnTo>
                <a:lnTo>
                  <a:pt x="5764" y="361"/>
                </a:lnTo>
                <a:lnTo>
                  <a:pt x="5764" y="378"/>
                </a:lnTo>
                <a:lnTo>
                  <a:pt x="5044" y="378"/>
                </a:lnTo>
                <a:lnTo>
                  <a:pt x="4323" y="378"/>
                </a:lnTo>
                <a:lnTo>
                  <a:pt x="3603" y="378"/>
                </a:lnTo>
                <a:lnTo>
                  <a:pt x="2882" y="378"/>
                </a:lnTo>
                <a:lnTo>
                  <a:pt x="2162" y="378"/>
                </a:lnTo>
                <a:lnTo>
                  <a:pt x="1441" y="378"/>
                </a:lnTo>
                <a:lnTo>
                  <a:pt x="721" y="378"/>
                </a:lnTo>
                <a:lnTo>
                  <a:pt x="0" y="378"/>
                </a:lnTo>
                <a:close/>
                <a:moveTo>
                  <a:pt x="0" y="345"/>
                </a:moveTo>
                <a:lnTo>
                  <a:pt x="0" y="329"/>
                </a:lnTo>
                <a:lnTo>
                  <a:pt x="721" y="329"/>
                </a:lnTo>
                <a:lnTo>
                  <a:pt x="1441" y="329"/>
                </a:lnTo>
                <a:lnTo>
                  <a:pt x="2162" y="329"/>
                </a:lnTo>
                <a:lnTo>
                  <a:pt x="2882" y="329"/>
                </a:lnTo>
                <a:lnTo>
                  <a:pt x="3603" y="329"/>
                </a:lnTo>
                <a:lnTo>
                  <a:pt x="4323" y="329"/>
                </a:lnTo>
                <a:lnTo>
                  <a:pt x="5044" y="329"/>
                </a:lnTo>
                <a:lnTo>
                  <a:pt x="5764" y="329"/>
                </a:lnTo>
                <a:lnTo>
                  <a:pt x="5764" y="345"/>
                </a:lnTo>
                <a:lnTo>
                  <a:pt x="5044" y="345"/>
                </a:lnTo>
                <a:lnTo>
                  <a:pt x="4323" y="345"/>
                </a:lnTo>
                <a:lnTo>
                  <a:pt x="3603" y="345"/>
                </a:lnTo>
                <a:lnTo>
                  <a:pt x="2882" y="345"/>
                </a:lnTo>
                <a:lnTo>
                  <a:pt x="2162" y="345"/>
                </a:lnTo>
                <a:lnTo>
                  <a:pt x="1441" y="345"/>
                </a:lnTo>
                <a:lnTo>
                  <a:pt x="721" y="345"/>
                </a:lnTo>
                <a:lnTo>
                  <a:pt x="0" y="345"/>
                </a:lnTo>
                <a:close/>
                <a:moveTo>
                  <a:pt x="0" y="312"/>
                </a:moveTo>
                <a:lnTo>
                  <a:pt x="0" y="296"/>
                </a:lnTo>
                <a:lnTo>
                  <a:pt x="721" y="296"/>
                </a:lnTo>
                <a:lnTo>
                  <a:pt x="1441" y="296"/>
                </a:lnTo>
                <a:lnTo>
                  <a:pt x="2162" y="296"/>
                </a:lnTo>
                <a:lnTo>
                  <a:pt x="2882" y="296"/>
                </a:lnTo>
                <a:lnTo>
                  <a:pt x="3603" y="296"/>
                </a:lnTo>
                <a:lnTo>
                  <a:pt x="4323" y="296"/>
                </a:lnTo>
                <a:lnTo>
                  <a:pt x="5044" y="296"/>
                </a:lnTo>
                <a:lnTo>
                  <a:pt x="5764" y="296"/>
                </a:lnTo>
                <a:lnTo>
                  <a:pt x="5764" y="312"/>
                </a:lnTo>
                <a:lnTo>
                  <a:pt x="5044" y="312"/>
                </a:lnTo>
                <a:lnTo>
                  <a:pt x="4323" y="312"/>
                </a:lnTo>
                <a:lnTo>
                  <a:pt x="3603" y="312"/>
                </a:lnTo>
                <a:lnTo>
                  <a:pt x="2882" y="312"/>
                </a:lnTo>
                <a:lnTo>
                  <a:pt x="2162" y="312"/>
                </a:lnTo>
                <a:lnTo>
                  <a:pt x="1441" y="312"/>
                </a:lnTo>
                <a:lnTo>
                  <a:pt x="721" y="312"/>
                </a:lnTo>
                <a:lnTo>
                  <a:pt x="0" y="312"/>
                </a:lnTo>
                <a:close/>
                <a:moveTo>
                  <a:pt x="0" y="280"/>
                </a:moveTo>
                <a:lnTo>
                  <a:pt x="0" y="263"/>
                </a:lnTo>
                <a:lnTo>
                  <a:pt x="721" y="263"/>
                </a:lnTo>
                <a:lnTo>
                  <a:pt x="1441" y="263"/>
                </a:lnTo>
                <a:lnTo>
                  <a:pt x="2162" y="263"/>
                </a:lnTo>
                <a:lnTo>
                  <a:pt x="2882" y="263"/>
                </a:lnTo>
                <a:lnTo>
                  <a:pt x="3603" y="263"/>
                </a:lnTo>
                <a:lnTo>
                  <a:pt x="4323" y="263"/>
                </a:lnTo>
                <a:lnTo>
                  <a:pt x="5044" y="263"/>
                </a:lnTo>
                <a:lnTo>
                  <a:pt x="5764" y="263"/>
                </a:lnTo>
                <a:lnTo>
                  <a:pt x="5764" y="280"/>
                </a:lnTo>
                <a:lnTo>
                  <a:pt x="5044" y="280"/>
                </a:lnTo>
                <a:lnTo>
                  <a:pt x="4323" y="280"/>
                </a:lnTo>
                <a:lnTo>
                  <a:pt x="3603" y="280"/>
                </a:lnTo>
                <a:lnTo>
                  <a:pt x="2882" y="280"/>
                </a:lnTo>
                <a:lnTo>
                  <a:pt x="2162" y="280"/>
                </a:lnTo>
                <a:lnTo>
                  <a:pt x="1441" y="280"/>
                </a:lnTo>
                <a:lnTo>
                  <a:pt x="721" y="280"/>
                </a:lnTo>
                <a:lnTo>
                  <a:pt x="0" y="280"/>
                </a:lnTo>
                <a:close/>
                <a:moveTo>
                  <a:pt x="0" y="247"/>
                </a:moveTo>
                <a:lnTo>
                  <a:pt x="0" y="230"/>
                </a:lnTo>
                <a:lnTo>
                  <a:pt x="721" y="230"/>
                </a:lnTo>
                <a:lnTo>
                  <a:pt x="1441" y="230"/>
                </a:lnTo>
                <a:lnTo>
                  <a:pt x="2162" y="230"/>
                </a:lnTo>
                <a:lnTo>
                  <a:pt x="2882" y="230"/>
                </a:lnTo>
                <a:lnTo>
                  <a:pt x="3603" y="230"/>
                </a:lnTo>
                <a:lnTo>
                  <a:pt x="4323" y="230"/>
                </a:lnTo>
                <a:lnTo>
                  <a:pt x="5044" y="230"/>
                </a:lnTo>
                <a:lnTo>
                  <a:pt x="5764" y="230"/>
                </a:lnTo>
                <a:lnTo>
                  <a:pt x="5764" y="247"/>
                </a:lnTo>
                <a:lnTo>
                  <a:pt x="5044" y="247"/>
                </a:lnTo>
                <a:lnTo>
                  <a:pt x="4323" y="247"/>
                </a:lnTo>
                <a:lnTo>
                  <a:pt x="3603" y="247"/>
                </a:lnTo>
                <a:lnTo>
                  <a:pt x="2882" y="247"/>
                </a:lnTo>
                <a:lnTo>
                  <a:pt x="2162" y="247"/>
                </a:lnTo>
                <a:lnTo>
                  <a:pt x="1441" y="247"/>
                </a:lnTo>
                <a:lnTo>
                  <a:pt x="721" y="247"/>
                </a:lnTo>
                <a:lnTo>
                  <a:pt x="0" y="247"/>
                </a:lnTo>
                <a:close/>
                <a:moveTo>
                  <a:pt x="0" y="214"/>
                </a:moveTo>
                <a:lnTo>
                  <a:pt x="0" y="197"/>
                </a:lnTo>
                <a:lnTo>
                  <a:pt x="721" y="197"/>
                </a:lnTo>
                <a:lnTo>
                  <a:pt x="1441" y="197"/>
                </a:lnTo>
                <a:lnTo>
                  <a:pt x="2162" y="197"/>
                </a:lnTo>
                <a:lnTo>
                  <a:pt x="2882" y="197"/>
                </a:lnTo>
                <a:lnTo>
                  <a:pt x="3603" y="197"/>
                </a:lnTo>
                <a:lnTo>
                  <a:pt x="4323" y="197"/>
                </a:lnTo>
                <a:lnTo>
                  <a:pt x="5044" y="197"/>
                </a:lnTo>
                <a:lnTo>
                  <a:pt x="5764" y="197"/>
                </a:lnTo>
                <a:lnTo>
                  <a:pt x="5764" y="214"/>
                </a:lnTo>
                <a:lnTo>
                  <a:pt x="5044" y="214"/>
                </a:lnTo>
                <a:lnTo>
                  <a:pt x="4323" y="214"/>
                </a:lnTo>
                <a:lnTo>
                  <a:pt x="3603" y="214"/>
                </a:lnTo>
                <a:lnTo>
                  <a:pt x="2882" y="214"/>
                </a:lnTo>
                <a:lnTo>
                  <a:pt x="2162" y="214"/>
                </a:lnTo>
                <a:lnTo>
                  <a:pt x="1441" y="214"/>
                </a:lnTo>
                <a:lnTo>
                  <a:pt x="721" y="214"/>
                </a:lnTo>
                <a:lnTo>
                  <a:pt x="0" y="214"/>
                </a:lnTo>
                <a:close/>
                <a:moveTo>
                  <a:pt x="0" y="181"/>
                </a:moveTo>
                <a:lnTo>
                  <a:pt x="0" y="164"/>
                </a:lnTo>
                <a:lnTo>
                  <a:pt x="721" y="164"/>
                </a:lnTo>
                <a:lnTo>
                  <a:pt x="1441" y="164"/>
                </a:lnTo>
                <a:lnTo>
                  <a:pt x="2162" y="164"/>
                </a:lnTo>
                <a:lnTo>
                  <a:pt x="2882" y="164"/>
                </a:lnTo>
                <a:lnTo>
                  <a:pt x="3603" y="164"/>
                </a:lnTo>
                <a:lnTo>
                  <a:pt x="4323" y="164"/>
                </a:lnTo>
                <a:lnTo>
                  <a:pt x="5044" y="164"/>
                </a:lnTo>
                <a:lnTo>
                  <a:pt x="5764" y="164"/>
                </a:lnTo>
                <a:lnTo>
                  <a:pt x="5764" y="181"/>
                </a:lnTo>
                <a:lnTo>
                  <a:pt x="5044" y="181"/>
                </a:lnTo>
                <a:lnTo>
                  <a:pt x="4323" y="181"/>
                </a:lnTo>
                <a:lnTo>
                  <a:pt x="3603" y="181"/>
                </a:lnTo>
                <a:lnTo>
                  <a:pt x="2882" y="181"/>
                </a:lnTo>
                <a:lnTo>
                  <a:pt x="2162" y="181"/>
                </a:lnTo>
                <a:lnTo>
                  <a:pt x="1441" y="181"/>
                </a:lnTo>
                <a:lnTo>
                  <a:pt x="721" y="181"/>
                </a:lnTo>
                <a:lnTo>
                  <a:pt x="0" y="181"/>
                </a:lnTo>
                <a:close/>
                <a:moveTo>
                  <a:pt x="0" y="148"/>
                </a:moveTo>
                <a:lnTo>
                  <a:pt x="0" y="131"/>
                </a:lnTo>
                <a:lnTo>
                  <a:pt x="721" y="131"/>
                </a:lnTo>
                <a:lnTo>
                  <a:pt x="1441" y="131"/>
                </a:lnTo>
                <a:lnTo>
                  <a:pt x="2162" y="131"/>
                </a:lnTo>
                <a:lnTo>
                  <a:pt x="2882" y="131"/>
                </a:lnTo>
                <a:lnTo>
                  <a:pt x="3603" y="131"/>
                </a:lnTo>
                <a:lnTo>
                  <a:pt x="4323" y="131"/>
                </a:lnTo>
                <a:lnTo>
                  <a:pt x="5044" y="131"/>
                </a:lnTo>
                <a:lnTo>
                  <a:pt x="5764" y="131"/>
                </a:lnTo>
                <a:lnTo>
                  <a:pt x="5764" y="148"/>
                </a:lnTo>
                <a:lnTo>
                  <a:pt x="5044" y="148"/>
                </a:lnTo>
                <a:lnTo>
                  <a:pt x="4323" y="148"/>
                </a:lnTo>
                <a:lnTo>
                  <a:pt x="3603" y="148"/>
                </a:lnTo>
                <a:lnTo>
                  <a:pt x="2882" y="148"/>
                </a:lnTo>
                <a:lnTo>
                  <a:pt x="2162" y="148"/>
                </a:lnTo>
                <a:lnTo>
                  <a:pt x="1441" y="148"/>
                </a:lnTo>
                <a:lnTo>
                  <a:pt x="721" y="148"/>
                </a:lnTo>
                <a:lnTo>
                  <a:pt x="0" y="148"/>
                </a:lnTo>
                <a:close/>
                <a:moveTo>
                  <a:pt x="0" y="115"/>
                </a:moveTo>
                <a:lnTo>
                  <a:pt x="0" y="99"/>
                </a:lnTo>
                <a:lnTo>
                  <a:pt x="721" y="99"/>
                </a:lnTo>
                <a:lnTo>
                  <a:pt x="1441" y="99"/>
                </a:lnTo>
                <a:lnTo>
                  <a:pt x="2162" y="99"/>
                </a:lnTo>
                <a:lnTo>
                  <a:pt x="2882" y="99"/>
                </a:lnTo>
                <a:lnTo>
                  <a:pt x="3603" y="99"/>
                </a:lnTo>
                <a:lnTo>
                  <a:pt x="4323" y="99"/>
                </a:lnTo>
                <a:lnTo>
                  <a:pt x="5044" y="99"/>
                </a:lnTo>
                <a:lnTo>
                  <a:pt x="5764" y="99"/>
                </a:lnTo>
                <a:lnTo>
                  <a:pt x="5764" y="115"/>
                </a:lnTo>
                <a:lnTo>
                  <a:pt x="5044" y="115"/>
                </a:lnTo>
                <a:lnTo>
                  <a:pt x="4323" y="115"/>
                </a:lnTo>
                <a:lnTo>
                  <a:pt x="3603" y="115"/>
                </a:lnTo>
                <a:lnTo>
                  <a:pt x="2882" y="115"/>
                </a:lnTo>
                <a:lnTo>
                  <a:pt x="2162" y="115"/>
                </a:lnTo>
                <a:lnTo>
                  <a:pt x="1441" y="115"/>
                </a:lnTo>
                <a:lnTo>
                  <a:pt x="721" y="115"/>
                </a:lnTo>
                <a:lnTo>
                  <a:pt x="0" y="115"/>
                </a:lnTo>
                <a:close/>
                <a:moveTo>
                  <a:pt x="0" y="83"/>
                </a:moveTo>
                <a:lnTo>
                  <a:pt x="0" y="66"/>
                </a:lnTo>
                <a:lnTo>
                  <a:pt x="721" y="66"/>
                </a:lnTo>
                <a:lnTo>
                  <a:pt x="1441" y="66"/>
                </a:lnTo>
                <a:lnTo>
                  <a:pt x="2162" y="66"/>
                </a:lnTo>
                <a:lnTo>
                  <a:pt x="2882" y="66"/>
                </a:lnTo>
                <a:lnTo>
                  <a:pt x="3603" y="66"/>
                </a:lnTo>
                <a:lnTo>
                  <a:pt x="4323" y="66"/>
                </a:lnTo>
                <a:lnTo>
                  <a:pt x="5044" y="66"/>
                </a:lnTo>
                <a:lnTo>
                  <a:pt x="5764" y="66"/>
                </a:lnTo>
                <a:lnTo>
                  <a:pt x="5764" y="83"/>
                </a:lnTo>
                <a:lnTo>
                  <a:pt x="5044" y="83"/>
                </a:lnTo>
                <a:lnTo>
                  <a:pt x="4323" y="83"/>
                </a:lnTo>
                <a:lnTo>
                  <a:pt x="3603" y="83"/>
                </a:lnTo>
                <a:lnTo>
                  <a:pt x="2882" y="83"/>
                </a:lnTo>
                <a:lnTo>
                  <a:pt x="2162" y="83"/>
                </a:lnTo>
                <a:lnTo>
                  <a:pt x="1441" y="83"/>
                </a:lnTo>
                <a:lnTo>
                  <a:pt x="721" y="83"/>
                </a:lnTo>
                <a:lnTo>
                  <a:pt x="0" y="83"/>
                </a:lnTo>
                <a:close/>
                <a:moveTo>
                  <a:pt x="0" y="50"/>
                </a:moveTo>
                <a:lnTo>
                  <a:pt x="0" y="33"/>
                </a:lnTo>
                <a:lnTo>
                  <a:pt x="721" y="33"/>
                </a:lnTo>
                <a:lnTo>
                  <a:pt x="1441" y="33"/>
                </a:lnTo>
                <a:lnTo>
                  <a:pt x="2162" y="33"/>
                </a:lnTo>
                <a:lnTo>
                  <a:pt x="2882" y="33"/>
                </a:lnTo>
                <a:lnTo>
                  <a:pt x="3603" y="33"/>
                </a:lnTo>
                <a:lnTo>
                  <a:pt x="4323" y="33"/>
                </a:lnTo>
                <a:lnTo>
                  <a:pt x="5044" y="33"/>
                </a:lnTo>
                <a:lnTo>
                  <a:pt x="5764" y="33"/>
                </a:lnTo>
                <a:lnTo>
                  <a:pt x="5764" y="50"/>
                </a:lnTo>
                <a:lnTo>
                  <a:pt x="5044" y="50"/>
                </a:lnTo>
                <a:lnTo>
                  <a:pt x="4323" y="50"/>
                </a:lnTo>
                <a:lnTo>
                  <a:pt x="3603" y="50"/>
                </a:lnTo>
                <a:lnTo>
                  <a:pt x="2882" y="50"/>
                </a:lnTo>
                <a:lnTo>
                  <a:pt x="2162" y="50"/>
                </a:lnTo>
                <a:lnTo>
                  <a:pt x="1441" y="50"/>
                </a:lnTo>
                <a:lnTo>
                  <a:pt x="721" y="50"/>
                </a:lnTo>
                <a:lnTo>
                  <a:pt x="0" y="50"/>
                </a:lnTo>
                <a:close/>
                <a:moveTo>
                  <a:pt x="0" y="0"/>
                </a:moveTo>
                <a:lnTo>
                  <a:pt x="721" y="0"/>
                </a:lnTo>
                <a:lnTo>
                  <a:pt x="1441" y="0"/>
                </a:lnTo>
                <a:lnTo>
                  <a:pt x="2162" y="0"/>
                </a:lnTo>
                <a:lnTo>
                  <a:pt x="2882" y="0"/>
                </a:lnTo>
                <a:lnTo>
                  <a:pt x="3603" y="0"/>
                </a:lnTo>
                <a:lnTo>
                  <a:pt x="4323" y="0"/>
                </a:lnTo>
                <a:lnTo>
                  <a:pt x="5044" y="0"/>
                </a:lnTo>
                <a:lnTo>
                  <a:pt x="5764" y="0"/>
                </a:lnTo>
                <a:lnTo>
                  <a:pt x="5764" y="17"/>
                </a:lnTo>
                <a:lnTo>
                  <a:pt x="5044" y="17"/>
                </a:lnTo>
                <a:lnTo>
                  <a:pt x="4323" y="17"/>
                </a:lnTo>
                <a:lnTo>
                  <a:pt x="3603" y="17"/>
                </a:lnTo>
                <a:lnTo>
                  <a:pt x="2882" y="17"/>
                </a:lnTo>
                <a:lnTo>
                  <a:pt x="2162" y="17"/>
                </a:lnTo>
                <a:lnTo>
                  <a:pt x="1441" y="17"/>
                </a:lnTo>
                <a:lnTo>
                  <a:pt x="721" y="17"/>
                </a:lnTo>
                <a:lnTo>
                  <a:pt x="0" y="17"/>
                </a:lnTo>
                <a:lnTo>
                  <a:pt x="0" y="0"/>
                </a:lnTo>
                <a:close/>
              </a:path>
            </a:pathLst>
          </a:custGeom>
          <a:solidFill>
            <a:srgbClr val="1C1C1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4100" name="Title Placeholder 1"/>
          <p:cNvSpPr>
            <a:spLocks noGrp="1"/>
          </p:cNvSpPr>
          <p:nvPr>
            <p:ph type="title"/>
          </p:nvPr>
        </p:nvSpPr>
        <p:spPr>
          <a:xfrm>
            <a:off x="457200" y="206375"/>
            <a:ext cx="8229600" cy="85725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4101" name="Text Placeholder 2"/>
          <p:cNvSpPr>
            <a:spLocks noGrp="1"/>
          </p:cNvSpPr>
          <p:nvPr>
            <p:ph type="body"/>
          </p:nvPr>
        </p:nvSpPr>
        <p:spPr>
          <a:xfrm>
            <a:off x="457200" y="1200150"/>
            <a:ext cx="8229600" cy="3394075"/>
          </a:xfrm>
          <a:prstGeom prst="rect">
            <a:avLst/>
          </a:prstGeom>
          <a:noFill/>
          <a:ln w="9525">
            <a:noFill/>
          </a:ln>
        </p:spPr>
        <p:txBody>
          <a:bodyPr anchor="t" anchorCtr="0"/>
          <a:p>
            <a:pPr lvl="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0"/>
            <a:r>
              <a:rPr lang="en-US" altLang="zh-CN" dirty="0"/>
              <a:t>Fifth level</a:t>
            </a:r>
            <a:endParaRPr lang="en-US" altLang="zh-C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rtl="0" eaLnBrk="0" fontAlgn="base" hangingPunct="0">
        <a:spcBef>
          <a:spcPct val="0"/>
        </a:spcBef>
        <a:spcAft>
          <a:spcPct val="0"/>
        </a:spcAft>
        <a:defRPr sz="4400">
          <a:solidFill>
            <a:schemeClr val="bg1"/>
          </a:solidFill>
          <a:latin typeface="+mj-lt"/>
          <a:ea typeface="Arial" panose="020B0604020202020204" pitchFamily="34" charset="0"/>
          <a:cs typeface="Arial" panose="020B0604020202020204" pitchFamily="34" charset="0"/>
        </a:defRPr>
      </a:lvl1pPr>
      <a:lvl2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2pPr>
      <a:lvl3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3pPr>
      <a:lvl4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4pPr>
      <a:lvl5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5pPr>
      <a:lvl6pPr marL="457200" algn="ctr" rtl="0" eaLnBrk="0" fontAlgn="base" hangingPunct="0">
        <a:spcBef>
          <a:spcPct val="0"/>
        </a:spcBef>
        <a:spcAft>
          <a:spcPct val="0"/>
        </a:spcAft>
        <a:defRPr sz="4400">
          <a:solidFill>
            <a:schemeClr val="bg1"/>
          </a:solidFill>
          <a:latin typeface="Calibri" panose="020F0502020204030204" pitchFamily="34" charset="0"/>
        </a:defRPr>
      </a:lvl6pPr>
      <a:lvl7pPr marL="914400" algn="ctr" rtl="0" eaLnBrk="0" fontAlgn="base" hangingPunct="0">
        <a:spcBef>
          <a:spcPct val="0"/>
        </a:spcBef>
        <a:spcAft>
          <a:spcPct val="0"/>
        </a:spcAft>
        <a:defRPr sz="4400">
          <a:solidFill>
            <a:schemeClr val="bg1"/>
          </a:solidFill>
          <a:latin typeface="Calibri" panose="020F0502020204030204" pitchFamily="34" charset="0"/>
        </a:defRPr>
      </a:lvl7pPr>
      <a:lvl8pPr marL="1371600" algn="ctr" rtl="0" eaLnBrk="0" fontAlgn="base" hangingPunct="0">
        <a:spcBef>
          <a:spcPct val="0"/>
        </a:spcBef>
        <a:spcAft>
          <a:spcPct val="0"/>
        </a:spcAft>
        <a:defRPr sz="4400">
          <a:solidFill>
            <a:schemeClr val="bg1"/>
          </a:solidFill>
          <a:latin typeface="Calibri" panose="020F0502020204030204" pitchFamily="34" charset="0"/>
        </a:defRPr>
      </a:lvl8pPr>
      <a:lvl9pPr marL="1828800" algn="ctr" rtl="0" eaLnBrk="0" fontAlgn="base" hangingPunct="0">
        <a:spcBef>
          <a:spcPct val="0"/>
        </a:spcBef>
        <a:spcAft>
          <a:spcPct val="0"/>
        </a:spcAft>
        <a:defRPr sz="4400">
          <a:solidFill>
            <a:schemeClr val="bg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bg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bg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bg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111111"/>
        </a:solidFill>
        <a:effectLst/>
      </p:bgPr>
    </p:bg>
    <p:spTree>
      <p:nvGrpSpPr>
        <p:cNvPr id="1" name=""/>
        <p:cNvGrpSpPr/>
        <p:nvPr/>
      </p:nvGrpSpPr>
      <p:grpSpPr/>
      <p:sp>
        <p:nvSpPr>
          <p:cNvPr id="5122" name="Freeform 153"/>
          <p:cNvSpPr>
            <a:spLocks noEditPoints="1" noChangeArrowheads="1"/>
          </p:cNvSpPr>
          <p:nvPr/>
        </p:nvSpPr>
        <p:spPr bwMode="auto">
          <a:xfrm>
            <a:off x="0" y="-1587"/>
            <a:ext cx="9150350" cy="5145088"/>
          </a:xfrm>
          <a:custGeom>
            <a:avLst/>
            <a:gdLst/>
            <a:ahLst/>
            <a:cxnLst>
              <a:cxn ang="0">
                <a:pos x="0" y="4240"/>
              </a:cxn>
              <a:cxn ang="0">
                <a:pos x="1441" y="4175"/>
              </a:cxn>
              <a:cxn ang="0">
                <a:pos x="2882" y="4109"/>
              </a:cxn>
              <a:cxn ang="0">
                <a:pos x="4323" y="4043"/>
              </a:cxn>
              <a:cxn ang="0">
                <a:pos x="5764" y="3978"/>
              </a:cxn>
              <a:cxn ang="0">
                <a:pos x="5044" y="3929"/>
              </a:cxn>
              <a:cxn ang="0">
                <a:pos x="3603" y="3863"/>
              </a:cxn>
              <a:cxn ang="0">
                <a:pos x="2162" y="3797"/>
              </a:cxn>
              <a:cxn ang="0">
                <a:pos x="721" y="3732"/>
              </a:cxn>
              <a:cxn ang="0">
                <a:pos x="0" y="3633"/>
              </a:cxn>
              <a:cxn ang="0">
                <a:pos x="721" y="3550"/>
              </a:cxn>
              <a:cxn ang="0">
                <a:pos x="2162" y="3484"/>
              </a:cxn>
              <a:cxn ang="0">
                <a:pos x="3603" y="3418"/>
              </a:cxn>
              <a:cxn ang="0">
                <a:pos x="5044" y="3353"/>
              </a:cxn>
              <a:cxn ang="0">
                <a:pos x="5764" y="3304"/>
              </a:cxn>
              <a:cxn ang="0">
                <a:pos x="4323" y="3238"/>
              </a:cxn>
              <a:cxn ang="0">
                <a:pos x="2882" y="3172"/>
              </a:cxn>
              <a:cxn ang="0">
                <a:pos x="1441" y="3107"/>
              </a:cxn>
              <a:cxn ang="0">
                <a:pos x="0" y="3041"/>
              </a:cxn>
              <a:cxn ang="0">
                <a:pos x="0" y="2926"/>
              </a:cxn>
              <a:cxn ang="0">
                <a:pos x="1441" y="2860"/>
              </a:cxn>
              <a:cxn ang="0">
                <a:pos x="2882" y="2794"/>
              </a:cxn>
              <a:cxn ang="0">
                <a:pos x="4323" y="2728"/>
              </a:cxn>
              <a:cxn ang="0">
                <a:pos x="5764" y="2663"/>
              </a:cxn>
              <a:cxn ang="0">
                <a:pos x="5044" y="2614"/>
              </a:cxn>
              <a:cxn ang="0">
                <a:pos x="3603" y="2548"/>
              </a:cxn>
              <a:cxn ang="0">
                <a:pos x="2162" y="2482"/>
              </a:cxn>
              <a:cxn ang="0">
                <a:pos x="721" y="2417"/>
              </a:cxn>
              <a:cxn ang="0">
                <a:pos x="0" y="2318"/>
              </a:cxn>
              <a:cxn ang="0">
                <a:pos x="721" y="2236"/>
              </a:cxn>
              <a:cxn ang="0">
                <a:pos x="2162" y="2170"/>
              </a:cxn>
              <a:cxn ang="0">
                <a:pos x="3603" y="2103"/>
              </a:cxn>
              <a:cxn ang="0">
                <a:pos x="5044" y="2038"/>
              </a:cxn>
              <a:cxn ang="0">
                <a:pos x="5764" y="1989"/>
              </a:cxn>
              <a:cxn ang="0">
                <a:pos x="4323" y="1923"/>
              </a:cxn>
              <a:cxn ang="0">
                <a:pos x="2882" y="1857"/>
              </a:cxn>
              <a:cxn ang="0">
                <a:pos x="1441" y="1792"/>
              </a:cxn>
              <a:cxn ang="0">
                <a:pos x="0" y="1726"/>
              </a:cxn>
              <a:cxn ang="0">
                <a:pos x="0" y="1611"/>
              </a:cxn>
              <a:cxn ang="0">
                <a:pos x="1441" y="1545"/>
              </a:cxn>
              <a:cxn ang="0">
                <a:pos x="2882" y="1479"/>
              </a:cxn>
              <a:cxn ang="0">
                <a:pos x="4323" y="1414"/>
              </a:cxn>
              <a:cxn ang="0">
                <a:pos x="5764" y="1348"/>
              </a:cxn>
              <a:cxn ang="0">
                <a:pos x="5044" y="1299"/>
              </a:cxn>
              <a:cxn ang="0">
                <a:pos x="3603" y="1233"/>
              </a:cxn>
              <a:cxn ang="0">
                <a:pos x="2162" y="1168"/>
              </a:cxn>
              <a:cxn ang="0">
                <a:pos x="721" y="1102"/>
              </a:cxn>
              <a:cxn ang="0">
                <a:pos x="0" y="1003"/>
              </a:cxn>
              <a:cxn ang="0">
                <a:pos x="721" y="921"/>
              </a:cxn>
              <a:cxn ang="0">
                <a:pos x="2162" y="855"/>
              </a:cxn>
              <a:cxn ang="0">
                <a:pos x="3603" y="789"/>
              </a:cxn>
              <a:cxn ang="0">
                <a:pos x="5044" y="724"/>
              </a:cxn>
              <a:cxn ang="0">
                <a:pos x="5764" y="674"/>
              </a:cxn>
              <a:cxn ang="0">
                <a:pos x="4323" y="608"/>
              </a:cxn>
              <a:cxn ang="0">
                <a:pos x="2882" y="542"/>
              </a:cxn>
              <a:cxn ang="0">
                <a:pos x="1441" y="477"/>
              </a:cxn>
              <a:cxn ang="0">
                <a:pos x="0" y="411"/>
              </a:cxn>
              <a:cxn ang="0">
                <a:pos x="0" y="296"/>
              </a:cxn>
              <a:cxn ang="0">
                <a:pos x="1441" y="230"/>
              </a:cxn>
              <a:cxn ang="0">
                <a:pos x="2882" y="164"/>
              </a:cxn>
              <a:cxn ang="0">
                <a:pos x="4323" y="99"/>
              </a:cxn>
              <a:cxn ang="0">
                <a:pos x="5764" y="33"/>
              </a:cxn>
            </a:cxnLst>
            <a:rect l="0" t="0" r="r" b="b"/>
            <a:pathLst>
              <a:path w="5764" h="4323">
                <a:moveTo>
                  <a:pt x="0" y="4306"/>
                </a:moveTo>
                <a:lnTo>
                  <a:pt x="721" y="4306"/>
                </a:lnTo>
                <a:lnTo>
                  <a:pt x="1441" y="4306"/>
                </a:lnTo>
                <a:lnTo>
                  <a:pt x="2162" y="4306"/>
                </a:lnTo>
                <a:lnTo>
                  <a:pt x="2882" y="4306"/>
                </a:lnTo>
                <a:lnTo>
                  <a:pt x="3603" y="4306"/>
                </a:lnTo>
                <a:lnTo>
                  <a:pt x="4323" y="4306"/>
                </a:lnTo>
                <a:lnTo>
                  <a:pt x="5044" y="4306"/>
                </a:lnTo>
                <a:lnTo>
                  <a:pt x="5764" y="4306"/>
                </a:lnTo>
                <a:lnTo>
                  <a:pt x="5764" y="4323"/>
                </a:lnTo>
                <a:lnTo>
                  <a:pt x="5044" y="4323"/>
                </a:lnTo>
                <a:lnTo>
                  <a:pt x="4323" y="4323"/>
                </a:lnTo>
                <a:lnTo>
                  <a:pt x="3603" y="4323"/>
                </a:lnTo>
                <a:lnTo>
                  <a:pt x="2882" y="4323"/>
                </a:lnTo>
                <a:lnTo>
                  <a:pt x="2162" y="4323"/>
                </a:lnTo>
                <a:lnTo>
                  <a:pt x="1441" y="4323"/>
                </a:lnTo>
                <a:lnTo>
                  <a:pt x="721" y="4323"/>
                </a:lnTo>
                <a:lnTo>
                  <a:pt x="0" y="4323"/>
                </a:lnTo>
                <a:lnTo>
                  <a:pt x="0" y="4306"/>
                </a:lnTo>
                <a:close/>
                <a:moveTo>
                  <a:pt x="0" y="4290"/>
                </a:moveTo>
                <a:lnTo>
                  <a:pt x="0" y="4273"/>
                </a:lnTo>
                <a:lnTo>
                  <a:pt x="721" y="4273"/>
                </a:lnTo>
                <a:lnTo>
                  <a:pt x="1441" y="4273"/>
                </a:lnTo>
                <a:lnTo>
                  <a:pt x="2162" y="4273"/>
                </a:lnTo>
                <a:lnTo>
                  <a:pt x="2882" y="4273"/>
                </a:lnTo>
                <a:lnTo>
                  <a:pt x="3603" y="4273"/>
                </a:lnTo>
                <a:lnTo>
                  <a:pt x="4323" y="4273"/>
                </a:lnTo>
                <a:lnTo>
                  <a:pt x="5044" y="4273"/>
                </a:lnTo>
                <a:lnTo>
                  <a:pt x="5764" y="4273"/>
                </a:lnTo>
                <a:lnTo>
                  <a:pt x="5764" y="4290"/>
                </a:lnTo>
                <a:lnTo>
                  <a:pt x="5044" y="4290"/>
                </a:lnTo>
                <a:lnTo>
                  <a:pt x="4323" y="4290"/>
                </a:lnTo>
                <a:lnTo>
                  <a:pt x="3603" y="4290"/>
                </a:lnTo>
                <a:lnTo>
                  <a:pt x="2882" y="4290"/>
                </a:lnTo>
                <a:lnTo>
                  <a:pt x="2162" y="4290"/>
                </a:lnTo>
                <a:lnTo>
                  <a:pt x="1441" y="4290"/>
                </a:lnTo>
                <a:lnTo>
                  <a:pt x="721" y="4290"/>
                </a:lnTo>
                <a:lnTo>
                  <a:pt x="0" y="4290"/>
                </a:lnTo>
                <a:close/>
                <a:moveTo>
                  <a:pt x="0" y="4257"/>
                </a:moveTo>
                <a:lnTo>
                  <a:pt x="0" y="4240"/>
                </a:lnTo>
                <a:lnTo>
                  <a:pt x="721" y="4240"/>
                </a:lnTo>
                <a:lnTo>
                  <a:pt x="1441" y="4240"/>
                </a:lnTo>
                <a:lnTo>
                  <a:pt x="2162" y="4240"/>
                </a:lnTo>
                <a:lnTo>
                  <a:pt x="2882" y="4240"/>
                </a:lnTo>
                <a:lnTo>
                  <a:pt x="3603" y="4240"/>
                </a:lnTo>
                <a:lnTo>
                  <a:pt x="4323" y="4240"/>
                </a:lnTo>
                <a:lnTo>
                  <a:pt x="5044" y="4240"/>
                </a:lnTo>
                <a:lnTo>
                  <a:pt x="5764" y="4240"/>
                </a:lnTo>
                <a:lnTo>
                  <a:pt x="5764" y="4257"/>
                </a:lnTo>
                <a:lnTo>
                  <a:pt x="5044" y="4257"/>
                </a:lnTo>
                <a:lnTo>
                  <a:pt x="4323" y="4257"/>
                </a:lnTo>
                <a:lnTo>
                  <a:pt x="3603" y="4257"/>
                </a:lnTo>
                <a:lnTo>
                  <a:pt x="2882" y="4257"/>
                </a:lnTo>
                <a:lnTo>
                  <a:pt x="2162" y="4257"/>
                </a:lnTo>
                <a:lnTo>
                  <a:pt x="1441" y="4257"/>
                </a:lnTo>
                <a:lnTo>
                  <a:pt x="721" y="4257"/>
                </a:lnTo>
                <a:lnTo>
                  <a:pt x="0" y="4257"/>
                </a:lnTo>
                <a:close/>
                <a:moveTo>
                  <a:pt x="0" y="4224"/>
                </a:moveTo>
                <a:lnTo>
                  <a:pt x="0" y="4208"/>
                </a:lnTo>
                <a:lnTo>
                  <a:pt x="721" y="4208"/>
                </a:lnTo>
                <a:lnTo>
                  <a:pt x="1441" y="4208"/>
                </a:lnTo>
                <a:lnTo>
                  <a:pt x="2162" y="4208"/>
                </a:lnTo>
                <a:lnTo>
                  <a:pt x="2882" y="4208"/>
                </a:lnTo>
                <a:lnTo>
                  <a:pt x="3603" y="4208"/>
                </a:lnTo>
                <a:lnTo>
                  <a:pt x="4323" y="4208"/>
                </a:lnTo>
                <a:lnTo>
                  <a:pt x="5044" y="4208"/>
                </a:lnTo>
                <a:lnTo>
                  <a:pt x="5764" y="4208"/>
                </a:lnTo>
                <a:lnTo>
                  <a:pt x="5764" y="4224"/>
                </a:lnTo>
                <a:lnTo>
                  <a:pt x="5044" y="4224"/>
                </a:lnTo>
                <a:lnTo>
                  <a:pt x="4323" y="4224"/>
                </a:lnTo>
                <a:lnTo>
                  <a:pt x="3603" y="4224"/>
                </a:lnTo>
                <a:lnTo>
                  <a:pt x="2882" y="4224"/>
                </a:lnTo>
                <a:lnTo>
                  <a:pt x="2162" y="4224"/>
                </a:lnTo>
                <a:lnTo>
                  <a:pt x="1441" y="4224"/>
                </a:lnTo>
                <a:lnTo>
                  <a:pt x="721" y="4224"/>
                </a:lnTo>
                <a:lnTo>
                  <a:pt x="0" y="4224"/>
                </a:lnTo>
                <a:close/>
                <a:moveTo>
                  <a:pt x="0" y="4192"/>
                </a:moveTo>
                <a:lnTo>
                  <a:pt x="0" y="4175"/>
                </a:lnTo>
                <a:lnTo>
                  <a:pt x="721" y="4175"/>
                </a:lnTo>
                <a:lnTo>
                  <a:pt x="1441" y="4175"/>
                </a:lnTo>
                <a:lnTo>
                  <a:pt x="2162" y="4175"/>
                </a:lnTo>
                <a:lnTo>
                  <a:pt x="2882" y="4175"/>
                </a:lnTo>
                <a:lnTo>
                  <a:pt x="3603" y="4175"/>
                </a:lnTo>
                <a:lnTo>
                  <a:pt x="4323" y="4175"/>
                </a:lnTo>
                <a:lnTo>
                  <a:pt x="5044" y="4175"/>
                </a:lnTo>
                <a:lnTo>
                  <a:pt x="5764" y="4175"/>
                </a:lnTo>
                <a:lnTo>
                  <a:pt x="5764" y="4192"/>
                </a:lnTo>
                <a:lnTo>
                  <a:pt x="5044" y="4192"/>
                </a:lnTo>
                <a:lnTo>
                  <a:pt x="4323" y="4192"/>
                </a:lnTo>
                <a:lnTo>
                  <a:pt x="3603" y="4192"/>
                </a:lnTo>
                <a:lnTo>
                  <a:pt x="2882" y="4192"/>
                </a:lnTo>
                <a:lnTo>
                  <a:pt x="2162" y="4192"/>
                </a:lnTo>
                <a:lnTo>
                  <a:pt x="1441" y="4192"/>
                </a:lnTo>
                <a:lnTo>
                  <a:pt x="721" y="4192"/>
                </a:lnTo>
                <a:lnTo>
                  <a:pt x="0" y="4192"/>
                </a:lnTo>
                <a:close/>
                <a:moveTo>
                  <a:pt x="0" y="4159"/>
                </a:moveTo>
                <a:lnTo>
                  <a:pt x="0" y="4142"/>
                </a:lnTo>
                <a:lnTo>
                  <a:pt x="721" y="4142"/>
                </a:lnTo>
                <a:lnTo>
                  <a:pt x="1441" y="4142"/>
                </a:lnTo>
                <a:lnTo>
                  <a:pt x="2162" y="4142"/>
                </a:lnTo>
                <a:lnTo>
                  <a:pt x="2882" y="4142"/>
                </a:lnTo>
                <a:lnTo>
                  <a:pt x="3603" y="4142"/>
                </a:lnTo>
                <a:lnTo>
                  <a:pt x="4323" y="4142"/>
                </a:lnTo>
                <a:lnTo>
                  <a:pt x="5044" y="4142"/>
                </a:lnTo>
                <a:lnTo>
                  <a:pt x="5764" y="4142"/>
                </a:lnTo>
                <a:lnTo>
                  <a:pt x="5764" y="4159"/>
                </a:lnTo>
                <a:lnTo>
                  <a:pt x="5044" y="4159"/>
                </a:lnTo>
                <a:lnTo>
                  <a:pt x="4323" y="4159"/>
                </a:lnTo>
                <a:lnTo>
                  <a:pt x="3603" y="4159"/>
                </a:lnTo>
                <a:lnTo>
                  <a:pt x="2882" y="4159"/>
                </a:lnTo>
                <a:lnTo>
                  <a:pt x="2162" y="4159"/>
                </a:lnTo>
                <a:lnTo>
                  <a:pt x="1441" y="4159"/>
                </a:lnTo>
                <a:lnTo>
                  <a:pt x="721" y="4159"/>
                </a:lnTo>
                <a:lnTo>
                  <a:pt x="0" y="4159"/>
                </a:lnTo>
                <a:close/>
                <a:moveTo>
                  <a:pt x="0" y="4126"/>
                </a:moveTo>
                <a:lnTo>
                  <a:pt x="0" y="4109"/>
                </a:lnTo>
                <a:lnTo>
                  <a:pt x="721" y="4109"/>
                </a:lnTo>
                <a:lnTo>
                  <a:pt x="1441" y="4109"/>
                </a:lnTo>
                <a:lnTo>
                  <a:pt x="2162" y="4109"/>
                </a:lnTo>
                <a:lnTo>
                  <a:pt x="2882" y="4109"/>
                </a:lnTo>
                <a:lnTo>
                  <a:pt x="3603" y="4109"/>
                </a:lnTo>
                <a:lnTo>
                  <a:pt x="4323" y="4109"/>
                </a:lnTo>
                <a:lnTo>
                  <a:pt x="5044" y="4109"/>
                </a:lnTo>
                <a:lnTo>
                  <a:pt x="5764" y="4109"/>
                </a:lnTo>
                <a:lnTo>
                  <a:pt x="5764" y="4126"/>
                </a:lnTo>
                <a:lnTo>
                  <a:pt x="5044" y="4126"/>
                </a:lnTo>
                <a:lnTo>
                  <a:pt x="4323" y="4126"/>
                </a:lnTo>
                <a:lnTo>
                  <a:pt x="3603" y="4126"/>
                </a:lnTo>
                <a:lnTo>
                  <a:pt x="2882" y="4126"/>
                </a:lnTo>
                <a:lnTo>
                  <a:pt x="2162" y="4126"/>
                </a:lnTo>
                <a:lnTo>
                  <a:pt x="1441" y="4126"/>
                </a:lnTo>
                <a:lnTo>
                  <a:pt x="721" y="4126"/>
                </a:lnTo>
                <a:lnTo>
                  <a:pt x="0" y="4126"/>
                </a:lnTo>
                <a:close/>
                <a:moveTo>
                  <a:pt x="0" y="4093"/>
                </a:moveTo>
                <a:lnTo>
                  <a:pt x="0" y="4076"/>
                </a:lnTo>
                <a:lnTo>
                  <a:pt x="721" y="4076"/>
                </a:lnTo>
                <a:lnTo>
                  <a:pt x="1441" y="4076"/>
                </a:lnTo>
                <a:lnTo>
                  <a:pt x="2162" y="4076"/>
                </a:lnTo>
                <a:lnTo>
                  <a:pt x="2882" y="4076"/>
                </a:lnTo>
                <a:lnTo>
                  <a:pt x="3603" y="4076"/>
                </a:lnTo>
                <a:lnTo>
                  <a:pt x="4323" y="4076"/>
                </a:lnTo>
                <a:lnTo>
                  <a:pt x="5044" y="4076"/>
                </a:lnTo>
                <a:lnTo>
                  <a:pt x="5764" y="4076"/>
                </a:lnTo>
                <a:lnTo>
                  <a:pt x="5764" y="4093"/>
                </a:lnTo>
                <a:lnTo>
                  <a:pt x="5044" y="4093"/>
                </a:lnTo>
                <a:lnTo>
                  <a:pt x="4323" y="4093"/>
                </a:lnTo>
                <a:lnTo>
                  <a:pt x="3603" y="4093"/>
                </a:lnTo>
                <a:lnTo>
                  <a:pt x="2882" y="4093"/>
                </a:lnTo>
                <a:lnTo>
                  <a:pt x="2162" y="4093"/>
                </a:lnTo>
                <a:lnTo>
                  <a:pt x="1441" y="4093"/>
                </a:lnTo>
                <a:lnTo>
                  <a:pt x="721" y="4093"/>
                </a:lnTo>
                <a:lnTo>
                  <a:pt x="0" y="4093"/>
                </a:lnTo>
                <a:close/>
                <a:moveTo>
                  <a:pt x="0" y="4060"/>
                </a:moveTo>
                <a:lnTo>
                  <a:pt x="0" y="4043"/>
                </a:lnTo>
                <a:lnTo>
                  <a:pt x="721" y="4043"/>
                </a:lnTo>
                <a:lnTo>
                  <a:pt x="1441" y="4043"/>
                </a:lnTo>
                <a:lnTo>
                  <a:pt x="2162" y="4043"/>
                </a:lnTo>
                <a:lnTo>
                  <a:pt x="2882" y="4043"/>
                </a:lnTo>
                <a:lnTo>
                  <a:pt x="3603" y="4043"/>
                </a:lnTo>
                <a:lnTo>
                  <a:pt x="4323" y="4043"/>
                </a:lnTo>
                <a:lnTo>
                  <a:pt x="5044" y="4043"/>
                </a:lnTo>
                <a:lnTo>
                  <a:pt x="5764" y="4043"/>
                </a:lnTo>
                <a:lnTo>
                  <a:pt x="5764" y="4060"/>
                </a:lnTo>
                <a:lnTo>
                  <a:pt x="5044" y="4060"/>
                </a:lnTo>
                <a:lnTo>
                  <a:pt x="4323" y="4060"/>
                </a:lnTo>
                <a:lnTo>
                  <a:pt x="3603" y="4060"/>
                </a:lnTo>
                <a:lnTo>
                  <a:pt x="2882" y="4060"/>
                </a:lnTo>
                <a:lnTo>
                  <a:pt x="2162" y="4060"/>
                </a:lnTo>
                <a:lnTo>
                  <a:pt x="1441" y="4060"/>
                </a:lnTo>
                <a:lnTo>
                  <a:pt x="721" y="4060"/>
                </a:lnTo>
                <a:lnTo>
                  <a:pt x="0" y="4060"/>
                </a:lnTo>
                <a:close/>
                <a:moveTo>
                  <a:pt x="0" y="4027"/>
                </a:moveTo>
                <a:lnTo>
                  <a:pt x="0" y="4011"/>
                </a:lnTo>
                <a:lnTo>
                  <a:pt x="721" y="4011"/>
                </a:lnTo>
                <a:lnTo>
                  <a:pt x="1441" y="4011"/>
                </a:lnTo>
                <a:lnTo>
                  <a:pt x="2162" y="4011"/>
                </a:lnTo>
                <a:lnTo>
                  <a:pt x="2882" y="4011"/>
                </a:lnTo>
                <a:lnTo>
                  <a:pt x="3603" y="4011"/>
                </a:lnTo>
                <a:lnTo>
                  <a:pt x="4323" y="4011"/>
                </a:lnTo>
                <a:lnTo>
                  <a:pt x="5044" y="4011"/>
                </a:lnTo>
                <a:lnTo>
                  <a:pt x="5764" y="4011"/>
                </a:lnTo>
                <a:lnTo>
                  <a:pt x="5764" y="4027"/>
                </a:lnTo>
                <a:lnTo>
                  <a:pt x="5044" y="4027"/>
                </a:lnTo>
                <a:lnTo>
                  <a:pt x="4323" y="4027"/>
                </a:lnTo>
                <a:lnTo>
                  <a:pt x="3603" y="4027"/>
                </a:lnTo>
                <a:lnTo>
                  <a:pt x="2882" y="4027"/>
                </a:lnTo>
                <a:lnTo>
                  <a:pt x="2162" y="4027"/>
                </a:lnTo>
                <a:lnTo>
                  <a:pt x="1441" y="4027"/>
                </a:lnTo>
                <a:lnTo>
                  <a:pt x="721" y="4027"/>
                </a:lnTo>
                <a:lnTo>
                  <a:pt x="0" y="4027"/>
                </a:lnTo>
                <a:close/>
                <a:moveTo>
                  <a:pt x="0" y="3994"/>
                </a:moveTo>
                <a:lnTo>
                  <a:pt x="0" y="3978"/>
                </a:lnTo>
                <a:lnTo>
                  <a:pt x="721" y="3978"/>
                </a:lnTo>
                <a:lnTo>
                  <a:pt x="1441" y="3978"/>
                </a:lnTo>
                <a:lnTo>
                  <a:pt x="2162" y="3978"/>
                </a:lnTo>
                <a:lnTo>
                  <a:pt x="2882" y="3978"/>
                </a:lnTo>
                <a:lnTo>
                  <a:pt x="3603" y="3978"/>
                </a:lnTo>
                <a:lnTo>
                  <a:pt x="4323" y="3978"/>
                </a:lnTo>
                <a:lnTo>
                  <a:pt x="5044" y="3978"/>
                </a:lnTo>
                <a:lnTo>
                  <a:pt x="5764" y="3978"/>
                </a:lnTo>
                <a:lnTo>
                  <a:pt x="5764" y="3994"/>
                </a:lnTo>
                <a:lnTo>
                  <a:pt x="5044" y="3994"/>
                </a:lnTo>
                <a:lnTo>
                  <a:pt x="4323" y="3994"/>
                </a:lnTo>
                <a:lnTo>
                  <a:pt x="3603" y="3994"/>
                </a:lnTo>
                <a:lnTo>
                  <a:pt x="2882" y="3994"/>
                </a:lnTo>
                <a:lnTo>
                  <a:pt x="2162" y="3994"/>
                </a:lnTo>
                <a:lnTo>
                  <a:pt x="1441" y="3994"/>
                </a:lnTo>
                <a:lnTo>
                  <a:pt x="721" y="3994"/>
                </a:lnTo>
                <a:lnTo>
                  <a:pt x="0" y="3994"/>
                </a:lnTo>
                <a:close/>
                <a:moveTo>
                  <a:pt x="0" y="3962"/>
                </a:moveTo>
                <a:lnTo>
                  <a:pt x="0" y="3945"/>
                </a:lnTo>
                <a:lnTo>
                  <a:pt x="721" y="3945"/>
                </a:lnTo>
                <a:lnTo>
                  <a:pt x="1441" y="3945"/>
                </a:lnTo>
                <a:lnTo>
                  <a:pt x="2162" y="3945"/>
                </a:lnTo>
                <a:lnTo>
                  <a:pt x="2882" y="3945"/>
                </a:lnTo>
                <a:lnTo>
                  <a:pt x="3603" y="3945"/>
                </a:lnTo>
                <a:lnTo>
                  <a:pt x="4323" y="3945"/>
                </a:lnTo>
                <a:lnTo>
                  <a:pt x="5044" y="3945"/>
                </a:lnTo>
                <a:lnTo>
                  <a:pt x="5764" y="3945"/>
                </a:lnTo>
                <a:lnTo>
                  <a:pt x="5764" y="3962"/>
                </a:lnTo>
                <a:lnTo>
                  <a:pt x="5044" y="3962"/>
                </a:lnTo>
                <a:lnTo>
                  <a:pt x="4323" y="3962"/>
                </a:lnTo>
                <a:lnTo>
                  <a:pt x="3603" y="3962"/>
                </a:lnTo>
                <a:lnTo>
                  <a:pt x="2882" y="3962"/>
                </a:lnTo>
                <a:lnTo>
                  <a:pt x="2162" y="3962"/>
                </a:lnTo>
                <a:lnTo>
                  <a:pt x="1441" y="3962"/>
                </a:lnTo>
                <a:lnTo>
                  <a:pt x="721" y="3962"/>
                </a:lnTo>
                <a:lnTo>
                  <a:pt x="0" y="3962"/>
                </a:lnTo>
                <a:close/>
                <a:moveTo>
                  <a:pt x="0" y="3929"/>
                </a:moveTo>
                <a:lnTo>
                  <a:pt x="0" y="3912"/>
                </a:lnTo>
                <a:lnTo>
                  <a:pt x="721" y="3912"/>
                </a:lnTo>
                <a:lnTo>
                  <a:pt x="1441" y="3912"/>
                </a:lnTo>
                <a:lnTo>
                  <a:pt x="2162" y="3912"/>
                </a:lnTo>
                <a:lnTo>
                  <a:pt x="2882" y="3912"/>
                </a:lnTo>
                <a:lnTo>
                  <a:pt x="3603" y="3912"/>
                </a:lnTo>
                <a:lnTo>
                  <a:pt x="4323" y="3912"/>
                </a:lnTo>
                <a:lnTo>
                  <a:pt x="5044" y="3912"/>
                </a:lnTo>
                <a:lnTo>
                  <a:pt x="5764" y="3912"/>
                </a:lnTo>
                <a:lnTo>
                  <a:pt x="5764" y="3929"/>
                </a:lnTo>
                <a:lnTo>
                  <a:pt x="5044" y="3929"/>
                </a:lnTo>
                <a:lnTo>
                  <a:pt x="4323" y="3929"/>
                </a:lnTo>
                <a:lnTo>
                  <a:pt x="3603" y="3929"/>
                </a:lnTo>
                <a:lnTo>
                  <a:pt x="2882" y="3929"/>
                </a:lnTo>
                <a:lnTo>
                  <a:pt x="2162" y="3929"/>
                </a:lnTo>
                <a:lnTo>
                  <a:pt x="1441" y="3929"/>
                </a:lnTo>
                <a:lnTo>
                  <a:pt x="721" y="3929"/>
                </a:lnTo>
                <a:lnTo>
                  <a:pt x="0" y="3929"/>
                </a:lnTo>
                <a:close/>
                <a:moveTo>
                  <a:pt x="0" y="3896"/>
                </a:moveTo>
                <a:lnTo>
                  <a:pt x="0" y="3879"/>
                </a:lnTo>
                <a:lnTo>
                  <a:pt x="721" y="3879"/>
                </a:lnTo>
                <a:lnTo>
                  <a:pt x="1441" y="3879"/>
                </a:lnTo>
                <a:lnTo>
                  <a:pt x="2162" y="3879"/>
                </a:lnTo>
                <a:lnTo>
                  <a:pt x="2882" y="3879"/>
                </a:lnTo>
                <a:lnTo>
                  <a:pt x="3603" y="3879"/>
                </a:lnTo>
                <a:lnTo>
                  <a:pt x="4323" y="3879"/>
                </a:lnTo>
                <a:lnTo>
                  <a:pt x="5044" y="3879"/>
                </a:lnTo>
                <a:lnTo>
                  <a:pt x="5764" y="3879"/>
                </a:lnTo>
                <a:lnTo>
                  <a:pt x="5764" y="3896"/>
                </a:lnTo>
                <a:lnTo>
                  <a:pt x="5044" y="3896"/>
                </a:lnTo>
                <a:lnTo>
                  <a:pt x="4323" y="3896"/>
                </a:lnTo>
                <a:lnTo>
                  <a:pt x="3603" y="3896"/>
                </a:lnTo>
                <a:lnTo>
                  <a:pt x="2882" y="3896"/>
                </a:lnTo>
                <a:lnTo>
                  <a:pt x="2162" y="3896"/>
                </a:lnTo>
                <a:lnTo>
                  <a:pt x="1441" y="3896"/>
                </a:lnTo>
                <a:lnTo>
                  <a:pt x="721" y="3896"/>
                </a:lnTo>
                <a:lnTo>
                  <a:pt x="0" y="3896"/>
                </a:lnTo>
                <a:close/>
                <a:moveTo>
                  <a:pt x="0" y="3863"/>
                </a:moveTo>
                <a:lnTo>
                  <a:pt x="0" y="3846"/>
                </a:lnTo>
                <a:lnTo>
                  <a:pt x="721" y="3846"/>
                </a:lnTo>
                <a:lnTo>
                  <a:pt x="1441" y="3846"/>
                </a:lnTo>
                <a:lnTo>
                  <a:pt x="2162" y="3846"/>
                </a:lnTo>
                <a:lnTo>
                  <a:pt x="2882" y="3846"/>
                </a:lnTo>
                <a:lnTo>
                  <a:pt x="3603" y="3846"/>
                </a:lnTo>
                <a:lnTo>
                  <a:pt x="4323" y="3846"/>
                </a:lnTo>
                <a:lnTo>
                  <a:pt x="5044" y="3846"/>
                </a:lnTo>
                <a:lnTo>
                  <a:pt x="5764" y="3846"/>
                </a:lnTo>
                <a:lnTo>
                  <a:pt x="5764" y="3863"/>
                </a:lnTo>
                <a:lnTo>
                  <a:pt x="5044" y="3863"/>
                </a:lnTo>
                <a:lnTo>
                  <a:pt x="4323" y="3863"/>
                </a:lnTo>
                <a:lnTo>
                  <a:pt x="3603" y="3863"/>
                </a:lnTo>
                <a:lnTo>
                  <a:pt x="2882" y="3863"/>
                </a:lnTo>
                <a:lnTo>
                  <a:pt x="2162" y="3863"/>
                </a:lnTo>
                <a:lnTo>
                  <a:pt x="1441" y="3863"/>
                </a:lnTo>
                <a:lnTo>
                  <a:pt x="721" y="3863"/>
                </a:lnTo>
                <a:lnTo>
                  <a:pt x="0" y="3863"/>
                </a:lnTo>
                <a:close/>
                <a:moveTo>
                  <a:pt x="0" y="3830"/>
                </a:moveTo>
                <a:lnTo>
                  <a:pt x="0" y="3813"/>
                </a:lnTo>
                <a:lnTo>
                  <a:pt x="721" y="3813"/>
                </a:lnTo>
                <a:lnTo>
                  <a:pt x="1441" y="3813"/>
                </a:lnTo>
                <a:lnTo>
                  <a:pt x="2162" y="3813"/>
                </a:lnTo>
                <a:lnTo>
                  <a:pt x="2882" y="3813"/>
                </a:lnTo>
                <a:lnTo>
                  <a:pt x="3603" y="3813"/>
                </a:lnTo>
                <a:lnTo>
                  <a:pt x="4323" y="3813"/>
                </a:lnTo>
                <a:lnTo>
                  <a:pt x="5044" y="3813"/>
                </a:lnTo>
                <a:lnTo>
                  <a:pt x="5764" y="3813"/>
                </a:lnTo>
                <a:lnTo>
                  <a:pt x="5764" y="3830"/>
                </a:lnTo>
                <a:lnTo>
                  <a:pt x="5044" y="3830"/>
                </a:lnTo>
                <a:lnTo>
                  <a:pt x="4323" y="3830"/>
                </a:lnTo>
                <a:lnTo>
                  <a:pt x="3603" y="3830"/>
                </a:lnTo>
                <a:lnTo>
                  <a:pt x="2882" y="3830"/>
                </a:lnTo>
                <a:lnTo>
                  <a:pt x="2162" y="3830"/>
                </a:lnTo>
                <a:lnTo>
                  <a:pt x="1441" y="3830"/>
                </a:lnTo>
                <a:lnTo>
                  <a:pt x="721" y="3830"/>
                </a:lnTo>
                <a:lnTo>
                  <a:pt x="0" y="3830"/>
                </a:lnTo>
                <a:close/>
                <a:moveTo>
                  <a:pt x="0" y="3797"/>
                </a:moveTo>
                <a:lnTo>
                  <a:pt x="0" y="3781"/>
                </a:lnTo>
                <a:lnTo>
                  <a:pt x="721" y="3781"/>
                </a:lnTo>
                <a:lnTo>
                  <a:pt x="1441" y="3781"/>
                </a:lnTo>
                <a:lnTo>
                  <a:pt x="2162" y="3781"/>
                </a:lnTo>
                <a:lnTo>
                  <a:pt x="2882" y="3781"/>
                </a:lnTo>
                <a:lnTo>
                  <a:pt x="3603" y="3781"/>
                </a:lnTo>
                <a:lnTo>
                  <a:pt x="4323" y="3781"/>
                </a:lnTo>
                <a:lnTo>
                  <a:pt x="5044" y="3781"/>
                </a:lnTo>
                <a:lnTo>
                  <a:pt x="5764" y="3781"/>
                </a:lnTo>
                <a:lnTo>
                  <a:pt x="5764" y="3797"/>
                </a:lnTo>
                <a:lnTo>
                  <a:pt x="5044" y="3797"/>
                </a:lnTo>
                <a:lnTo>
                  <a:pt x="4323" y="3797"/>
                </a:lnTo>
                <a:lnTo>
                  <a:pt x="3603" y="3797"/>
                </a:lnTo>
                <a:lnTo>
                  <a:pt x="2882" y="3797"/>
                </a:lnTo>
                <a:lnTo>
                  <a:pt x="2162" y="3797"/>
                </a:lnTo>
                <a:lnTo>
                  <a:pt x="1441" y="3797"/>
                </a:lnTo>
                <a:lnTo>
                  <a:pt x="721" y="3797"/>
                </a:lnTo>
                <a:lnTo>
                  <a:pt x="0" y="3797"/>
                </a:lnTo>
                <a:close/>
                <a:moveTo>
                  <a:pt x="0" y="3765"/>
                </a:moveTo>
                <a:lnTo>
                  <a:pt x="0" y="3748"/>
                </a:lnTo>
                <a:lnTo>
                  <a:pt x="721" y="3748"/>
                </a:lnTo>
                <a:lnTo>
                  <a:pt x="1441" y="3748"/>
                </a:lnTo>
                <a:lnTo>
                  <a:pt x="2162" y="3748"/>
                </a:lnTo>
                <a:lnTo>
                  <a:pt x="2882" y="3748"/>
                </a:lnTo>
                <a:lnTo>
                  <a:pt x="3603" y="3748"/>
                </a:lnTo>
                <a:lnTo>
                  <a:pt x="4323" y="3748"/>
                </a:lnTo>
                <a:lnTo>
                  <a:pt x="5044" y="3748"/>
                </a:lnTo>
                <a:lnTo>
                  <a:pt x="5764" y="3748"/>
                </a:lnTo>
                <a:lnTo>
                  <a:pt x="5764" y="3765"/>
                </a:lnTo>
                <a:lnTo>
                  <a:pt x="5044" y="3765"/>
                </a:lnTo>
                <a:lnTo>
                  <a:pt x="4323" y="3765"/>
                </a:lnTo>
                <a:lnTo>
                  <a:pt x="3603" y="3765"/>
                </a:lnTo>
                <a:lnTo>
                  <a:pt x="2882" y="3765"/>
                </a:lnTo>
                <a:lnTo>
                  <a:pt x="2162" y="3765"/>
                </a:lnTo>
                <a:lnTo>
                  <a:pt x="1441" y="3765"/>
                </a:lnTo>
                <a:lnTo>
                  <a:pt x="721" y="3765"/>
                </a:lnTo>
                <a:lnTo>
                  <a:pt x="0" y="3765"/>
                </a:lnTo>
                <a:close/>
                <a:moveTo>
                  <a:pt x="0" y="3732"/>
                </a:moveTo>
                <a:lnTo>
                  <a:pt x="0" y="3715"/>
                </a:lnTo>
                <a:lnTo>
                  <a:pt x="721" y="3715"/>
                </a:lnTo>
                <a:lnTo>
                  <a:pt x="1441" y="3715"/>
                </a:lnTo>
                <a:lnTo>
                  <a:pt x="2162" y="3715"/>
                </a:lnTo>
                <a:lnTo>
                  <a:pt x="2882" y="3715"/>
                </a:lnTo>
                <a:lnTo>
                  <a:pt x="3603" y="3715"/>
                </a:lnTo>
                <a:lnTo>
                  <a:pt x="4323" y="3715"/>
                </a:lnTo>
                <a:lnTo>
                  <a:pt x="5044" y="3715"/>
                </a:lnTo>
                <a:lnTo>
                  <a:pt x="5764" y="3715"/>
                </a:lnTo>
                <a:lnTo>
                  <a:pt x="5764" y="3732"/>
                </a:lnTo>
                <a:lnTo>
                  <a:pt x="5044" y="3732"/>
                </a:lnTo>
                <a:lnTo>
                  <a:pt x="4323" y="3732"/>
                </a:lnTo>
                <a:lnTo>
                  <a:pt x="3603" y="3732"/>
                </a:lnTo>
                <a:lnTo>
                  <a:pt x="2882" y="3732"/>
                </a:lnTo>
                <a:lnTo>
                  <a:pt x="2162" y="3732"/>
                </a:lnTo>
                <a:lnTo>
                  <a:pt x="1441" y="3732"/>
                </a:lnTo>
                <a:lnTo>
                  <a:pt x="721" y="3732"/>
                </a:lnTo>
                <a:lnTo>
                  <a:pt x="0" y="3732"/>
                </a:lnTo>
                <a:close/>
                <a:moveTo>
                  <a:pt x="0" y="3699"/>
                </a:moveTo>
                <a:lnTo>
                  <a:pt x="0" y="3682"/>
                </a:lnTo>
                <a:lnTo>
                  <a:pt x="721" y="3682"/>
                </a:lnTo>
                <a:lnTo>
                  <a:pt x="1441" y="3682"/>
                </a:lnTo>
                <a:lnTo>
                  <a:pt x="2162" y="3682"/>
                </a:lnTo>
                <a:lnTo>
                  <a:pt x="2882" y="3682"/>
                </a:lnTo>
                <a:lnTo>
                  <a:pt x="3603" y="3682"/>
                </a:lnTo>
                <a:lnTo>
                  <a:pt x="4323" y="3682"/>
                </a:lnTo>
                <a:lnTo>
                  <a:pt x="5044" y="3682"/>
                </a:lnTo>
                <a:lnTo>
                  <a:pt x="5764" y="3682"/>
                </a:lnTo>
                <a:lnTo>
                  <a:pt x="5764" y="3699"/>
                </a:lnTo>
                <a:lnTo>
                  <a:pt x="5044" y="3699"/>
                </a:lnTo>
                <a:lnTo>
                  <a:pt x="4323" y="3699"/>
                </a:lnTo>
                <a:lnTo>
                  <a:pt x="3603" y="3699"/>
                </a:lnTo>
                <a:lnTo>
                  <a:pt x="2882" y="3699"/>
                </a:lnTo>
                <a:lnTo>
                  <a:pt x="2162" y="3699"/>
                </a:lnTo>
                <a:lnTo>
                  <a:pt x="1441" y="3699"/>
                </a:lnTo>
                <a:lnTo>
                  <a:pt x="721" y="3699"/>
                </a:lnTo>
                <a:lnTo>
                  <a:pt x="0" y="3699"/>
                </a:lnTo>
                <a:close/>
                <a:moveTo>
                  <a:pt x="0" y="3666"/>
                </a:moveTo>
                <a:lnTo>
                  <a:pt x="0" y="3649"/>
                </a:lnTo>
                <a:lnTo>
                  <a:pt x="721" y="3649"/>
                </a:lnTo>
                <a:lnTo>
                  <a:pt x="1441" y="3649"/>
                </a:lnTo>
                <a:lnTo>
                  <a:pt x="2162" y="3649"/>
                </a:lnTo>
                <a:lnTo>
                  <a:pt x="2882" y="3649"/>
                </a:lnTo>
                <a:lnTo>
                  <a:pt x="3603" y="3649"/>
                </a:lnTo>
                <a:lnTo>
                  <a:pt x="4323" y="3649"/>
                </a:lnTo>
                <a:lnTo>
                  <a:pt x="5044" y="3649"/>
                </a:lnTo>
                <a:lnTo>
                  <a:pt x="5764" y="3649"/>
                </a:lnTo>
                <a:lnTo>
                  <a:pt x="5764" y="3666"/>
                </a:lnTo>
                <a:lnTo>
                  <a:pt x="5044" y="3666"/>
                </a:lnTo>
                <a:lnTo>
                  <a:pt x="4323" y="3666"/>
                </a:lnTo>
                <a:lnTo>
                  <a:pt x="3603" y="3666"/>
                </a:lnTo>
                <a:lnTo>
                  <a:pt x="2882" y="3666"/>
                </a:lnTo>
                <a:lnTo>
                  <a:pt x="2162" y="3666"/>
                </a:lnTo>
                <a:lnTo>
                  <a:pt x="1441" y="3666"/>
                </a:lnTo>
                <a:lnTo>
                  <a:pt x="721" y="3666"/>
                </a:lnTo>
                <a:lnTo>
                  <a:pt x="0" y="3666"/>
                </a:lnTo>
                <a:close/>
                <a:moveTo>
                  <a:pt x="0" y="3633"/>
                </a:moveTo>
                <a:lnTo>
                  <a:pt x="0" y="3616"/>
                </a:lnTo>
                <a:lnTo>
                  <a:pt x="721" y="3616"/>
                </a:lnTo>
                <a:lnTo>
                  <a:pt x="1441" y="3616"/>
                </a:lnTo>
                <a:lnTo>
                  <a:pt x="2162" y="3616"/>
                </a:lnTo>
                <a:lnTo>
                  <a:pt x="2882" y="3616"/>
                </a:lnTo>
                <a:lnTo>
                  <a:pt x="3603" y="3616"/>
                </a:lnTo>
                <a:lnTo>
                  <a:pt x="4323" y="3616"/>
                </a:lnTo>
                <a:lnTo>
                  <a:pt x="5044" y="3616"/>
                </a:lnTo>
                <a:lnTo>
                  <a:pt x="5764" y="3616"/>
                </a:lnTo>
                <a:lnTo>
                  <a:pt x="5764" y="3633"/>
                </a:lnTo>
                <a:lnTo>
                  <a:pt x="5044" y="3633"/>
                </a:lnTo>
                <a:lnTo>
                  <a:pt x="4323" y="3633"/>
                </a:lnTo>
                <a:lnTo>
                  <a:pt x="3603" y="3633"/>
                </a:lnTo>
                <a:lnTo>
                  <a:pt x="2882" y="3633"/>
                </a:lnTo>
                <a:lnTo>
                  <a:pt x="2162" y="3633"/>
                </a:lnTo>
                <a:lnTo>
                  <a:pt x="1441" y="3633"/>
                </a:lnTo>
                <a:lnTo>
                  <a:pt x="721" y="3633"/>
                </a:lnTo>
                <a:lnTo>
                  <a:pt x="0" y="3633"/>
                </a:lnTo>
                <a:close/>
                <a:moveTo>
                  <a:pt x="0" y="3599"/>
                </a:moveTo>
                <a:lnTo>
                  <a:pt x="0" y="3583"/>
                </a:lnTo>
                <a:lnTo>
                  <a:pt x="721" y="3583"/>
                </a:lnTo>
                <a:lnTo>
                  <a:pt x="1441" y="3583"/>
                </a:lnTo>
                <a:lnTo>
                  <a:pt x="2162" y="3583"/>
                </a:lnTo>
                <a:lnTo>
                  <a:pt x="2882" y="3583"/>
                </a:lnTo>
                <a:lnTo>
                  <a:pt x="3603" y="3583"/>
                </a:lnTo>
                <a:lnTo>
                  <a:pt x="4323" y="3583"/>
                </a:lnTo>
                <a:lnTo>
                  <a:pt x="5044" y="3583"/>
                </a:lnTo>
                <a:lnTo>
                  <a:pt x="5764" y="3583"/>
                </a:lnTo>
                <a:lnTo>
                  <a:pt x="5764" y="3599"/>
                </a:lnTo>
                <a:lnTo>
                  <a:pt x="5044" y="3599"/>
                </a:lnTo>
                <a:lnTo>
                  <a:pt x="4323" y="3599"/>
                </a:lnTo>
                <a:lnTo>
                  <a:pt x="3603" y="3599"/>
                </a:lnTo>
                <a:lnTo>
                  <a:pt x="2882" y="3599"/>
                </a:lnTo>
                <a:lnTo>
                  <a:pt x="2162" y="3599"/>
                </a:lnTo>
                <a:lnTo>
                  <a:pt x="1441" y="3599"/>
                </a:lnTo>
                <a:lnTo>
                  <a:pt x="721" y="3599"/>
                </a:lnTo>
                <a:lnTo>
                  <a:pt x="0" y="3599"/>
                </a:lnTo>
                <a:close/>
                <a:moveTo>
                  <a:pt x="0" y="3566"/>
                </a:moveTo>
                <a:lnTo>
                  <a:pt x="0" y="3550"/>
                </a:lnTo>
                <a:lnTo>
                  <a:pt x="721" y="3550"/>
                </a:lnTo>
                <a:lnTo>
                  <a:pt x="1441" y="3550"/>
                </a:lnTo>
                <a:lnTo>
                  <a:pt x="2162" y="3550"/>
                </a:lnTo>
                <a:lnTo>
                  <a:pt x="2882" y="3550"/>
                </a:lnTo>
                <a:lnTo>
                  <a:pt x="3603" y="3550"/>
                </a:lnTo>
                <a:lnTo>
                  <a:pt x="4323" y="3550"/>
                </a:lnTo>
                <a:lnTo>
                  <a:pt x="5044" y="3550"/>
                </a:lnTo>
                <a:lnTo>
                  <a:pt x="5764" y="3550"/>
                </a:lnTo>
                <a:lnTo>
                  <a:pt x="5764" y="3566"/>
                </a:lnTo>
                <a:lnTo>
                  <a:pt x="5044" y="3566"/>
                </a:lnTo>
                <a:lnTo>
                  <a:pt x="4323" y="3566"/>
                </a:lnTo>
                <a:lnTo>
                  <a:pt x="3603" y="3566"/>
                </a:lnTo>
                <a:lnTo>
                  <a:pt x="2882" y="3566"/>
                </a:lnTo>
                <a:lnTo>
                  <a:pt x="2162" y="3566"/>
                </a:lnTo>
                <a:lnTo>
                  <a:pt x="1441" y="3566"/>
                </a:lnTo>
                <a:lnTo>
                  <a:pt x="721" y="3566"/>
                </a:lnTo>
                <a:lnTo>
                  <a:pt x="0" y="3566"/>
                </a:lnTo>
                <a:close/>
                <a:moveTo>
                  <a:pt x="0" y="3534"/>
                </a:moveTo>
                <a:lnTo>
                  <a:pt x="0" y="3517"/>
                </a:lnTo>
                <a:lnTo>
                  <a:pt x="721" y="3517"/>
                </a:lnTo>
                <a:lnTo>
                  <a:pt x="1441" y="3517"/>
                </a:lnTo>
                <a:lnTo>
                  <a:pt x="2162" y="3517"/>
                </a:lnTo>
                <a:lnTo>
                  <a:pt x="2882" y="3517"/>
                </a:lnTo>
                <a:lnTo>
                  <a:pt x="3603" y="3517"/>
                </a:lnTo>
                <a:lnTo>
                  <a:pt x="4323" y="3517"/>
                </a:lnTo>
                <a:lnTo>
                  <a:pt x="5044" y="3517"/>
                </a:lnTo>
                <a:lnTo>
                  <a:pt x="5764" y="3517"/>
                </a:lnTo>
                <a:lnTo>
                  <a:pt x="5764" y="3534"/>
                </a:lnTo>
                <a:lnTo>
                  <a:pt x="5044" y="3534"/>
                </a:lnTo>
                <a:lnTo>
                  <a:pt x="4323" y="3534"/>
                </a:lnTo>
                <a:lnTo>
                  <a:pt x="3603" y="3534"/>
                </a:lnTo>
                <a:lnTo>
                  <a:pt x="2882" y="3534"/>
                </a:lnTo>
                <a:lnTo>
                  <a:pt x="2162" y="3534"/>
                </a:lnTo>
                <a:lnTo>
                  <a:pt x="1441" y="3534"/>
                </a:lnTo>
                <a:lnTo>
                  <a:pt x="721" y="3534"/>
                </a:lnTo>
                <a:lnTo>
                  <a:pt x="0" y="3534"/>
                </a:lnTo>
                <a:close/>
                <a:moveTo>
                  <a:pt x="0" y="3501"/>
                </a:moveTo>
                <a:lnTo>
                  <a:pt x="0" y="3484"/>
                </a:lnTo>
                <a:lnTo>
                  <a:pt x="721" y="3484"/>
                </a:lnTo>
                <a:lnTo>
                  <a:pt x="1441" y="3484"/>
                </a:lnTo>
                <a:lnTo>
                  <a:pt x="2162" y="3484"/>
                </a:lnTo>
                <a:lnTo>
                  <a:pt x="2882" y="3484"/>
                </a:lnTo>
                <a:lnTo>
                  <a:pt x="3603" y="3484"/>
                </a:lnTo>
                <a:lnTo>
                  <a:pt x="4323" y="3484"/>
                </a:lnTo>
                <a:lnTo>
                  <a:pt x="5044" y="3484"/>
                </a:lnTo>
                <a:lnTo>
                  <a:pt x="5764" y="3484"/>
                </a:lnTo>
                <a:lnTo>
                  <a:pt x="5764" y="3501"/>
                </a:lnTo>
                <a:lnTo>
                  <a:pt x="5044" y="3501"/>
                </a:lnTo>
                <a:lnTo>
                  <a:pt x="4323" y="3501"/>
                </a:lnTo>
                <a:lnTo>
                  <a:pt x="3603" y="3501"/>
                </a:lnTo>
                <a:lnTo>
                  <a:pt x="2882" y="3501"/>
                </a:lnTo>
                <a:lnTo>
                  <a:pt x="2162" y="3501"/>
                </a:lnTo>
                <a:lnTo>
                  <a:pt x="1441" y="3501"/>
                </a:lnTo>
                <a:lnTo>
                  <a:pt x="721" y="3501"/>
                </a:lnTo>
                <a:lnTo>
                  <a:pt x="0" y="3501"/>
                </a:lnTo>
                <a:close/>
                <a:moveTo>
                  <a:pt x="0" y="3468"/>
                </a:moveTo>
                <a:lnTo>
                  <a:pt x="0" y="3451"/>
                </a:lnTo>
                <a:lnTo>
                  <a:pt x="721" y="3451"/>
                </a:lnTo>
                <a:lnTo>
                  <a:pt x="1441" y="3451"/>
                </a:lnTo>
                <a:lnTo>
                  <a:pt x="2162" y="3451"/>
                </a:lnTo>
                <a:lnTo>
                  <a:pt x="2882" y="3451"/>
                </a:lnTo>
                <a:lnTo>
                  <a:pt x="3603" y="3451"/>
                </a:lnTo>
                <a:lnTo>
                  <a:pt x="4323" y="3451"/>
                </a:lnTo>
                <a:lnTo>
                  <a:pt x="5044" y="3451"/>
                </a:lnTo>
                <a:lnTo>
                  <a:pt x="5764" y="3451"/>
                </a:lnTo>
                <a:lnTo>
                  <a:pt x="5764" y="3468"/>
                </a:lnTo>
                <a:lnTo>
                  <a:pt x="5044" y="3468"/>
                </a:lnTo>
                <a:lnTo>
                  <a:pt x="4323" y="3468"/>
                </a:lnTo>
                <a:lnTo>
                  <a:pt x="3603" y="3468"/>
                </a:lnTo>
                <a:lnTo>
                  <a:pt x="2882" y="3468"/>
                </a:lnTo>
                <a:lnTo>
                  <a:pt x="2162" y="3468"/>
                </a:lnTo>
                <a:lnTo>
                  <a:pt x="1441" y="3468"/>
                </a:lnTo>
                <a:lnTo>
                  <a:pt x="721" y="3468"/>
                </a:lnTo>
                <a:lnTo>
                  <a:pt x="0" y="3468"/>
                </a:lnTo>
                <a:close/>
                <a:moveTo>
                  <a:pt x="0" y="3435"/>
                </a:moveTo>
                <a:lnTo>
                  <a:pt x="0" y="3418"/>
                </a:lnTo>
                <a:lnTo>
                  <a:pt x="721" y="3418"/>
                </a:lnTo>
                <a:lnTo>
                  <a:pt x="1441" y="3418"/>
                </a:lnTo>
                <a:lnTo>
                  <a:pt x="2162" y="3418"/>
                </a:lnTo>
                <a:lnTo>
                  <a:pt x="2882" y="3418"/>
                </a:lnTo>
                <a:lnTo>
                  <a:pt x="3603" y="3418"/>
                </a:lnTo>
                <a:lnTo>
                  <a:pt x="4323" y="3418"/>
                </a:lnTo>
                <a:lnTo>
                  <a:pt x="5044" y="3418"/>
                </a:lnTo>
                <a:lnTo>
                  <a:pt x="5764" y="3418"/>
                </a:lnTo>
                <a:lnTo>
                  <a:pt x="5764" y="3435"/>
                </a:lnTo>
                <a:lnTo>
                  <a:pt x="5044" y="3435"/>
                </a:lnTo>
                <a:lnTo>
                  <a:pt x="4323" y="3435"/>
                </a:lnTo>
                <a:lnTo>
                  <a:pt x="3603" y="3435"/>
                </a:lnTo>
                <a:lnTo>
                  <a:pt x="2882" y="3435"/>
                </a:lnTo>
                <a:lnTo>
                  <a:pt x="2162" y="3435"/>
                </a:lnTo>
                <a:lnTo>
                  <a:pt x="1441" y="3435"/>
                </a:lnTo>
                <a:lnTo>
                  <a:pt x="721" y="3435"/>
                </a:lnTo>
                <a:lnTo>
                  <a:pt x="0" y="3435"/>
                </a:lnTo>
                <a:close/>
                <a:moveTo>
                  <a:pt x="0" y="3402"/>
                </a:moveTo>
                <a:lnTo>
                  <a:pt x="0" y="3385"/>
                </a:lnTo>
                <a:lnTo>
                  <a:pt x="721" y="3385"/>
                </a:lnTo>
                <a:lnTo>
                  <a:pt x="1441" y="3385"/>
                </a:lnTo>
                <a:lnTo>
                  <a:pt x="2162" y="3385"/>
                </a:lnTo>
                <a:lnTo>
                  <a:pt x="2882" y="3385"/>
                </a:lnTo>
                <a:lnTo>
                  <a:pt x="3603" y="3385"/>
                </a:lnTo>
                <a:lnTo>
                  <a:pt x="4323" y="3385"/>
                </a:lnTo>
                <a:lnTo>
                  <a:pt x="5044" y="3385"/>
                </a:lnTo>
                <a:lnTo>
                  <a:pt x="5764" y="3385"/>
                </a:lnTo>
                <a:lnTo>
                  <a:pt x="5764" y="3402"/>
                </a:lnTo>
                <a:lnTo>
                  <a:pt x="5044" y="3402"/>
                </a:lnTo>
                <a:lnTo>
                  <a:pt x="4323" y="3402"/>
                </a:lnTo>
                <a:lnTo>
                  <a:pt x="3603" y="3402"/>
                </a:lnTo>
                <a:lnTo>
                  <a:pt x="2882" y="3402"/>
                </a:lnTo>
                <a:lnTo>
                  <a:pt x="2162" y="3402"/>
                </a:lnTo>
                <a:lnTo>
                  <a:pt x="1441" y="3402"/>
                </a:lnTo>
                <a:lnTo>
                  <a:pt x="721" y="3402"/>
                </a:lnTo>
                <a:lnTo>
                  <a:pt x="0" y="3402"/>
                </a:lnTo>
                <a:close/>
                <a:moveTo>
                  <a:pt x="0" y="3369"/>
                </a:moveTo>
                <a:lnTo>
                  <a:pt x="0" y="3353"/>
                </a:lnTo>
                <a:lnTo>
                  <a:pt x="721" y="3353"/>
                </a:lnTo>
                <a:lnTo>
                  <a:pt x="1441" y="3353"/>
                </a:lnTo>
                <a:lnTo>
                  <a:pt x="2162" y="3353"/>
                </a:lnTo>
                <a:lnTo>
                  <a:pt x="2882" y="3353"/>
                </a:lnTo>
                <a:lnTo>
                  <a:pt x="3603" y="3353"/>
                </a:lnTo>
                <a:lnTo>
                  <a:pt x="4323" y="3353"/>
                </a:lnTo>
                <a:lnTo>
                  <a:pt x="5044" y="3353"/>
                </a:lnTo>
                <a:lnTo>
                  <a:pt x="5764" y="3353"/>
                </a:lnTo>
                <a:lnTo>
                  <a:pt x="5764" y="3369"/>
                </a:lnTo>
                <a:lnTo>
                  <a:pt x="5044" y="3369"/>
                </a:lnTo>
                <a:lnTo>
                  <a:pt x="4323" y="3369"/>
                </a:lnTo>
                <a:lnTo>
                  <a:pt x="3603" y="3369"/>
                </a:lnTo>
                <a:lnTo>
                  <a:pt x="2882" y="3369"/>
                </a:lnTo>
                <a:lnTo>
                  <a:pt x="2162" y="3369"/>
                </a:lnTo>
                <a:lnTo>
                  <a:pt x="1441" y="3369"/>
                </a:lnTo>
                <a:lnTo>
                  <a:pt x="721" y="3369"/>
                </a:lnTo>
                <a:lnTo>
                  <a:pt x="0" y="3369"/>
                </a:lnTo>
                <a:close/>
                <a:moveTo>
                  <a:pt x="0" y="3337"/>
                </a:moveTo>
                <a:lnTo>
                  <a:pt x="0" y="3320"/>
                </a:lnTo>
                <a:lnTo>
                  <a:pt x="721" y="3320"/>
                </a:lnTo>
                <a:lnTo>
                  <a:pt x="1441" y="3320"/>
                </a:lnTo>
                <a:lnTo>
                  <a:pt x="2162" y="3320"/>
                </a:lnTo>
                <a:lnTo>
                  <a:pt x="2882" y="3320"/>
                </a:lnTo>
                <a:lnTo>
                  <a:pt x="3603" y="3320"/>
                </a:lnTo>
                <a:lnTo>
                  <a:pt x="4323" y="3320"/>
                </a:lnTo>
                <a:lnTo>
                  <a:pt x="5044" y="3320"/>
                </a:lnTo>
                <a:lnTo>
                  <a:pt x="5764" y="3320"/>
                </a:lnTo>
                <a:lnTo>
                  <a:pt x="5764" y="3337"/>
                </a:lnTo>
                <a:lnTo>
                  <a:pt x="5044" y="3337"/>
                </a:lnTo>
                <a:lnTo>
                  <a:pt x="4323" y="3337"/>
                </a:lnTo>
                <a:lnTo>
                  <a:pt x="3603" y="3337"/>
                </a:lnTo>
                <a:lnTo>
                  <a:pt x="2882" y="3337"/>
                </a:lnTo>
                <a:lnTo>
                  <a:pt x="2162" y="3337"/>
                </a:lnTo>
                <a:lnTo>
                  <a:pt x="1441" y="3337"/>
                </a:lnTo>
                <a:lnTo>
                  <a:pt x="721" y="3337"/>
                </a:lnTo>
                <a:lnTo>
                  <a:pt x="0" y="3337"/>
                </a:lnTo>
                <a:close/>
                <a:moveTo>
                  <a:pt x="0" y="3304"/>
                </a:moveTo>
                <a:lnTo>
                  <a:pt x="0" y="3287"/>
                </a:lnTo>
                <a:lnTo>
                  <a:pt x="721" y="3287"/>
                </a:lnTo>
                <a:lnTo>
                  <a:pt x="1441" y="3287"/>
                </a:lnTo>
                <a:lnTo>
                  <a:pt x="2162" y="3287"/>
                </a:lnTo>
                <a:lnTo>
                  <a:pt x="2882" y="3287"/>
                </a:lnTo>
                <a:lnTo>
                  <a:pt x="3603" y="3287"/>
                </a:lnTo>
                <a:lnTo>
                  <a:pt x="4323" y="3287"/>
                </a:lnTo>
                <a:lnTo>
                  <a:pt x="5044" y="3287"/>
                </a:lnTo>
                <a:lnTo>
                  <a:pt x="5764" y="3287"/>
                </a:lnTo>
                <a:lnTo>
                  <a:pt x="5764" y="3304"/>
                </a:lnTo>
                <a:lnTo>
                  <a:pt x="5044" y="3304"/>
                </a:lnTo>
                <a:lnTo>
                  <a:pt x="4323" y="3304"/>
                </a:lnTo>
                <a:lnTo>
                  <a:pt x="3603" y="3304"/>
                </a:lnTo>
                <a:lnTo>
                  <a:pt x="2882" y="3304"/>
                </a:lnTo>
                <a:lnTo>
                  <a:pt x="2162" y="3304"/>
                </a:lnTo>
                <a:lnTo>
                  <a:pt x="1441" y="3304"/>
                </a:lnTo>
                <a:lnTo>
                  <a:pt x="721" y="3304"/>
                </a:lnTo>
                <a:lnTo>
                  <a:pt x="0" y="3304"/>
                </a:lnTo>
                <a:close/>
                <a:moveTo>
                  <a:pt x="0" y="3271"/>
                </a:moveTo>
                <a:lnTo>
                  <a:pt x="0" y="3254"/>
                </a:lnTo>
                <a:lnTo>
                  <a:pt x="721" y="3254"/>
                </a:lnTo>
                <a:lnTo>
                  <a:pt x="1441" y="3254"/>
                </a:lnTo>
                <a:lnTo>
                  <a:pt x="2162" y="3254"/>
                </a:lnTo>
                <a:lnTo>
                  <a:pt x="2882" y="3254"/>
                </a:lnTo>
                <a:lnTo>
                  <a:pt x="3603" y="3254"/>
                </a:lnTo>
                <a:lnTo>
                  <a:pt x="4323" y="3254"/>
                </a:lnTo>
                <a:lnTo>
                  <a:pt x="5044" y="3254"/>
                </a:lnTo>
                <a:lnTo>
                  <a:pt x="5764" y="3254"/>
                </a:lnTo>
                <a:lnTo>
                  <a:pt x="5764" y="3271"/>
                </a:lnTo>
                <a:lnTo>
                  <a:pt x="5044" y="3271"/>
                </a:lnTo>
                <a:lnTo>
                  <a:pt x="4323" y="3271"/>
                </a:lnTo>
                <a:lnTo>
                  <a:pt x="3603" y="3271"/>
                </a:lnTo>
                <a:lnTo>
                  <a:pt x="2882" y="3271"/>
                </a:lnTo>
                <a:lnTo>
                  <a:pt x="2162" y="3271"/>
                </a:lnTo>
                <a:lnTo>
                  <a:pt x="1441" y="3271"/>
                </a:lnTo>
                <a:lnTo>
                  <a:pt x="721" y="3271"/>
                </a:lnTo>
                <a:lnTo>
                  <a:pt x="0" y="3271"/>
                </a:lnTo>
                <a:close/>
                <a:moveTo>
                  <a:pt x="0" y="3238"/>
                </a:moveTo>
                <a:lnTo>
                  <a:pt x="0" y="3221"/>
                </a:lnTo>
                <a:lnTo>
                  <a:pt x="721" y="3221"/>
                </a:lnTo>
                <a:lnTo>
                  <a:pt x="1441" y="3221"/>
                </a:lnTo>
                <a:lnTo>
                  <a:pt x="2162" y="3221"/>
                </a:lnTo>
                <a:lnTo>
                  <a:pt x="2882" y="3221"/>
                </a:lnTo>
                <a:lnTo>
                  <a:pt x="3603" y="3221"/>
                </a:lnTo>
                <a:lnTo>
                  <a:pt x="4323" y="3221"/>
                </a:lnTo>
                <a:lnTo>
                  <a:pt x="5044" y="3221"/>
                </a:lnTo>
                <a:lnTo>
                  <a:pt x="5764" y="3221"/>
                </a:lnTo>
                <a:lnTo>
                  <a:pt x="5764" y="3238"/>
                </a:lnTo>
                <a:lnTo>
                  <a:pt x="5044" y="3238"/>
                </a:lnTo>
                <a:lnTo>
                  <a:pt x="4323" y="3238"/>
                </a:lnTo>
                <a:lnTo>
                  <a:pt x="3603" y="3238"/>
                </a:lnTo>
                <a:lnTo>
                  <a:pt x="2882" y="3238"/>
                </a:lnTo>
                <a:lnTo>
                  <a:pt x="2162" y="3238"/>
                </a:lnTo>
                <a:lnTo>
                  <a:pt x="1441" y="3238"/>
                </a:lnTo>
                <a:lnTo>
                  <a:pt x="721" y="3238"/>
                </a:lnTo>
                <a:lnTo>
                  <a:pt x="0" y="3238"/>
                </a:lnTo>
                <a:close/>
                <a:moveTo>
                  <a:pt x="0" y="3205"/>
                </a:moveTo>
                <a:lnTo>
                  <a:pt x="0" y="3188"/>
                </a:lnTo>
                <a:lnTo>
                  <a:pt x="721" y="3188"/>
                </a:lnTo>
                <a:lnTo>
                  <a:pt x="1441" y="3188"/>
                </a:lnTo>
                <a:lnTo>
                  <a:pt x="2162" y="3188"/>
                </a:lnTo>
                <a:lnTo>
                  <a:pt x="2882" y="3188"/>
                </a:lnTo>
                <a:lnTo>
                  <a:pt x="3603" y="3188"/>
                </a:lnTo>
                <a:lnTo>
                  <a:pt x="4323" y="3188"/>
                </a:lnTo>
                <a:lnTo>
                  <a:pt x="5044" y="3188"/>
                </a:lnTo>
                <a:lnTo>
                  <a:pt x="5764" y="3188"/>
                </a:lnTo>
                <a:lnTo>
                  <a:pt x="5764" y="3205"/>
                </a:lnTo>
                <a:lnTo>
                  <a:pt x="5044" y="3205"/>
                </a:lnTo>
                <a:lnTo>
                  <a:pt x="4323" y="3205"/>
                </a:lnTo>
                <a:lnTo>
                  <a:pt x="3603" y="3205"/>
                </a:lnTo>
                <a:lnTo>
                  <a:pt x="2882" y="3205"/>
                </a:lnTo>
                <a:lnTo>
                  <a:pt x="2162" y="3205"/>
                </a:lnTo>
                <a:lnTo>
                  <a:pt x="1441" y="3205"/>
                </a:lnTo>
                <a:lnTo>
                  <a:pt x="721" y="3205"/>
                </a:lnTo>
                <a:lnTo>
                  <a:pt x="0" y="3205"/>
                </a:lnTo>
                <a:close/>
                <a:moveTo>
                  <a:pt x="0" y="3172"/>
                </a:moveTo>
                <a:lnTo>
                  <a:pt x="0" y="3155"/>
                </a:lnTo>
                <a:lnTo>
                  <a:pt x="721" y="3155"/>
                </a:lnTo>
                <a:lnTo>
                  <a:pt x="1441" y="3155"/>
                </a:lnTo>
                <a:lnTo>
                  <a:pt x="2162" y="3155"/>
                </a:lnTo>
                <a:lnTo>
                  <a:pt x="2882" y="3155"/>
                </a:lnTo>
                <a:lnTo>
                  <a:pt x="3603" y="3155"/>
                </a:lnTo>
                <a:lnTo>
                  <a:pt x="4323" y="3155"/>
                </a:lnTo>
                <a:lnTo>
                  <a:pt x="5044" y="3155"/>
                </a:lnTo>
                <a:lnTo>
                  <a:pt x="5764" y="3155"/>
                </a:lnTo>
                <a:lnTo>
                  <a:pt x="5764" y="3172"/>
                </a:lnTo>
                <a:lnTo>
                  <a:pt x="5044" y="3172"/>
                </a:lnTo>
                <a:lnTo>
                  <a:pt x="4323" y="3172"/>
                </a:lnTo>
                <a:lnTo>
                  <a:pt x="3603" y="3172"/>
                </a:lnTo>
                <a:lnTo>
                  <a:pt x="2882" y="3172"/>
                </a:lnTo>
                <a:lnTo>
                  <a:pt x="2162" y="3172"/>
                </a:lnTo>
                <a:lnTo>
                  <a:pt x="1441" y="3172"/>
                </a:lnTo>
                <a:lnTo>
                  <a:pt x="721" y="3172"/>
                </a:lnTo>
                <a:lnTo>
                  <a:pt x="0" y="3172"/>
                </a:lnTo>
                <a:close/>
                <a:moveTo>
                  <a:pt x="0" y="3139"/>
                </a:moveTo>
                <a:lnTo>
                  <a:pt x="0" y="3123"/>
                </a:lnTo>
                <a:lnTo>
                  <a:pt x="721" y="3123"/>
                </a:lnTo>
                <a:lnTo>
                  <a:pt x="1441" y="3123"/>
                </a:lnTo>
                <a:lnTo>
                  <a:pt x="2162" y="3123"/>
                </a:lnTo>
                <a:lnTo>
                  <a:pt x="2882" y="3123"/>
                </a:lnTo>
                <a:lnTo>
                  <a:pt x="3603" y="3123"/>
                </a:lnTo>
                <a:lnTo>
                  <a:pt x="4323" y="3123"/>
                </a:lnTo>
                <a:lnTo>
                  <a:pt x="5044" y="3123"/>
                </a:lnTo>
                <a:lnTo>
                  <a:pt x="5764" y="3123"/>
                </a:lnTo>
                <a:lnTo>
                  <a:pt x="5764" y="3139"/>
                </a:lnTo>
                <a:lnTo>
                  <a:pt x="5044" y="3139"/>
                </a:lnTo>
                <a:lnTo>
                  <a:pt x="4323" y="3139"/>
                </a:lnTo>
                <a:lnTo>
                  <a:pt x="3603" y="3139"/>
                </a:lnTo>
                <a:lnTo>
                  <a:pt x="2882" y="3139"/>
                </a:lnTo>
                <a:lnTo>
                  <a:pt x="2162" y="3139"/>
                </a:lnTo>
                <a:lnTo>
                  <a:pt x="1441" y="3139"/>
                </a:lnTo>
                <a:lnTo>
                  <a:pt x="721" y="3139"/>
                </a:lnTo>
                <a:lnTo>
                  <a:pt x="0" y="3139"/>
                </a:lnTo>
                <a:close/>
                <a:moveTo>
                  <a:pt x="0" y="3107"/>
                </a:moveTo>
                <a:lnTo>
                  <a:pt x="0" y="3090"/>
                </a:lnTo>
                <a:lnTo>
                  <a:pt x="721" y="3090"/>
                </a:lnTo>
                <a:lnTo>
                  <a:pt x="1441" y="3090"/>
                </a:lnTo>
                <a:lnTo>
                  <a:pt x="2162" y="3090"/>
                </a:lnTo>
                <a:lnTo>
                  <a:pt x="2882" y="3090"/>
                </a:lnTo>
                <a:lnTo>
                  <a:pt x="3603" y="3090"/>
                </a:lnTo>
                <a:lnTo>
                  <a:pt x="4323" y="3090"/>
                </a:lnTo>
                <a:lnTo>
                  <a:pt x="5044" y="3090"/>
                </a:lnTo>
                <a:lnTo>
                  <a:pt x="5764" y="3090"/>
                </a:lnTo>
                <a:lnTo>
                  <a:pt x="5764" y="3107"/>
                </a:lnTo>
                <a:lnTo>
                  <a:pt x="5044" y="3107"/>
                </a:lnTo>
                <a:lnTo>
                  <a:pt x="4323" y="3107"/>
                </a:lnTo>
                <a:lnTo>
                  <a:pt x="3603" y="3107"/>
                </a:lnTo>
                <a:lnTo>
                  <a:pt x="2882" y="3107"/>
                </a:lnTo>
                <a:lnTo>
                  <a:pt x="2162" y="3107"/>
                </a:lnTo>
                <a:lnTo>
                  <a:pt x="1441" y="3107"/>
                </a:lnTo>
                <a:lnTo>
                  <a:pt x="721" y="3107"/>
                </a:lnTo>
                <a:lnTo>
                  <a:pt x="0" y="3107"/>
                </a:lnTo>
                <a:close/>
                <a:moveTo>
                  <a:pt x="0" y="3074"/>
                </a:moveTo>
                <a:lnTo>
                  <a:pt x="0" y="3057"/>
                </a:lnTo>
                <a:lnTo>
                  <a:pt x="721" y="3057"/>
                </a:lnTo>
                <a:lnTo>
                  <a:pt x="1441" y="3057"/>
                </a:lnTo>
                <a:lnTo>
                  <a:pt x="2162" y="3057"/>
                </a:lnTo>
                <a:lnTo>
                  <a:pt x="2882" y="3057"/>
                </a:lnTo>
                <a:lnTo>
                  <a:pt x="3603" y="3057"/>
                </a:lnTo>
                <a:lnTo>
                  <a:pt x="4323" y="3057"/>
                </a:lnTo>
                <a:lnTo>
                  <a:pt x="5044" y="3057"/>
                </a:lnTo>
                <a:lnTo>
                  <a:pt x="5764" y="3057"/>
                </a:lnTo>
                <a:lnTo>
                  <a:pt x="5764" y="3074"/>
                </a:lnTo>
                <a:lnTo>
                  <a:pt x="5044" y="3074"/>
                </a:lnTo>
                <a:lnTo>
                  <a:pt x="4323" y="3074"/>
                </a:lnTo>
                <a:lnTo>
                  <a:pt x="3603" y="3074"/>
                </a:lnTo>
                <a:lnTo>
                  <a:pt x="2882" y="3074"/>
                </a:lnTo>
                <a:lnTo>
                  <a:pt x="2162" y="3074"/>
                </a:lnTo>
                <a:lnTo>
                  <a:pt x="1441" y="3074"/>
                </a:lnTo>
                <a:lnTo>
                  <a:pt x="721" y="3074"/>
                </a:lnTo>
                <a:lnTo>
                  <a:pt x="0" y="3074"/>
                </a:lnTo>
                <a:close/>
                <a:moveTo>
                  <a:pt x="0" y="3041"/>
                </a:moveTo>
                <a:lnTo>
                  <a:pt x="0" y="3024"/>
                </a:lnTo>
                <a:lnTo>
                  <a:pt x="721" y="3024"/>
                </a:lnTo>
                <a:lnTo>
                  <a:pt x="1441" y="3024"/>
                </a:lnTo>
                <a:lnTo>
                  <a:pt x="2162" y="3024"/>
                </a:lnTo>
                <a:lnTo>
                  <a:pt x="2882" y="3024"/>
                </a:lnTo>
                <a:lnTo>
                  <a:pt x="3603" y="3024"/>
                </a:lnTo>
                <a:lnTo>
                  <a:pt x="4323" y="3024"/>
                </a:lnTo>
                <a:lnTo>
                  <a:pt x="5044" y="3024"/>
                </a:lnTo>
                <a:lnTo>
                  <a:pt x="5764" y="3024"/>
                </a:lnTo>
                <a:lnTo>
                  <a:pt x="5764" y="3041"/>
                </a:lnTo>
                <a:lnTo>
                  <a:pt x="5044" y="3041"/>
                </a:lnTo>
                <a:lnTo>
                  <a:pt x="4323" y="3041"/>
                </a:lnTo>
                <a:lnTo>
                  <a:pt x="3603" y="3041"/>
                </a:lnTo>
                <a:lnTo>
                  <a:pt x="2882" y="3041"/>
                </a:lnTo>
                <a:lnTo>
                  <a:pt x="2162" y="3041"/>
                </a:lnTo>
                <a:lnTo>
                  <a:pt x="1441" y="3041"/>
                </a:lnTo>
                <a:lnTo>
                  <a:pt x="721" y="3041"/>
                </a:lnTo>
                <a:lnTo>
                  <a:pt x="0" y="3041"/>
                </a:lnTo>
                <a:close/>
                <a:moveTo>
                  <a:pt x="0" y="3008"/>
                </a:moveTo>
                <a:lnTo>
                  <a:pt x="0" y="2991"/>
                </a:lnTo>
                <a:lnTo>
                  <a:pt x="721" y="2991"/>
                </a:lnTo>
                <a:lnTo>
                  <a:pt x="1441" y="2991"/>
                </a:lnTo>
                <a:lnTo>
                  <a:pt x="2162" y="2991"/>
                </a:lnTo>
                <a:lnTo>
                  <a:pt x="2882" y="2991"/>
                </a:lnTo>
                <a:lnTo>
                  <a:pt x="3603" y="2991"/>
                </a:lnTo>
                <a:lnTo>
                  <a:pt x="4323" y="2991"/>
                </a:lnTo>
                <a:lnTo>
                  <a:pt x="5044" y="2991"/>
                </a:lnTo>
                <a:lnTo>
                  <a:pt x="5764" y="2991"/>
                </a:lnTo>
                <a:lnTo>
                  <a:pt x="5764" y="3008"/>
                </a:lnTo>
                <a:lnTo>
                  <a:pt x="5044" y="3008"/>
                </a:lnTo>
                <a:lnTo>
                  <a:pt x="4323" y="3008"/>
                </a:lnTo>
                <a:lnTo>
                  <a:pt x="3603" y="3008"/>
                </a:lnTo>
                <a:lnTo>
                  <a:pt x="2882" y="3008"/>
                </a:lnTo>
                <a:lnTo>
                  <a:pt x="2162" y="3008"/>
                </a:lnTo>
                <a:lnTo>
                  <a:pt x="1441" y="3008"/>
                </a:lnTo>
                <a:lnTo>
                  <a:pt x="721" y="3008"/>
                </a:lnTo>
                <a:lnTo>
                  <a:pt x="0" y="3008"/>
                </a:lnTo>
                <a:close/>
                <a:moveTo>
                  <a:pt x="0" y="2975"/>
                </a:moveTo>
                <a:lnTo>
                  <a:pt x="0" y="2958"/>
                </a:lnTo>
                <a:lnTo>
                  <a:pt x="721" y="2958"/>
                </a:lnTo>
                <a:lnTo>
                  <a:pt x="1441" y="2958"/>
                </a:lnTo>
                <a:lnTo>
                  <a:pt x="2162" y="2958"/>
                </a:lnTo>
                <a:lnTo>
                  <a:pt x="2882" y="2958"/>
                </a:lnTo>
                <a:lnTo>
                  <a:pt x="3603" y="2958"/>
                </a:lnTo>
                <a:lnTo>
                  <a:pt x="4323" y="2958"/>
                </a:lnTo>
                <a:lnTo>
                  <a:pt x="5044" y="2958"/>
                </a:lnTo>
                <a:lnTo>
                  <a:pt x="5764" y="2958"/>
                </a:lnTo>
                <a:lnTo>
                  <a:pt x="5764" y="2975"/>
                </a:lnTo>
                <a:lnTo>
                  <a:pt x="5044" y="2975"/>
                </a:lnTo>
                <a:lnTo>
                  <a:pt x="4323" y="2975"/>
                </a:lnTo>
                <a:lnTo>
                  <a:pt x="3603" y="2975"/>
                </a:lnTo>
                <a:lnTo>
                  <a:pt x="2882" y="2975"/>
                </a:lnTo>
                <a:lnTo>
                  <a:pt x="2162" y="2975"/>
                </a:lnTo>
                <a:lnTo>
                  <a:pt x="1441" y="2975"/>
                </a:lnTo>
                <a:lnTo>
                  <a:pt x="721" y="2975"/>
                </a:lnTo>
                <a:lnTo>
                  <a:pt x="0" y="2975"/>
                </a:lnTo>
                <a:close/>
                <a:moveTo>
                  <a:pt x="0" y="2942"/>
                </a:moveTo>
                <a:lnTo>
                  <a:pt x="0" y="2926"/>
                </a:lnTo>
                <a:lnTo>
                  <a:pt x="721" y="2926"/>
                </a:lnTo>
                <a:lnTo>
                  <a:pt x="1441" y="2926"/>
                </a:lnTo>
                <a:lnTo>
                  <a:pt x="2162" y="2926"/>
                </a:lnTo>
                <a:lnTo>
                  <a:pt x="2882" y="2926"/>
                </a:lnTo>
                <a:lnTo>
                  <a:pt x="3603" y="2926"/>
                </a:lnTo>
                <a:lnTo>
                  <a:pt x="4323" y="2926"/>
                </a:lnTo>
                <a:lnTo>
                  <a:pt x="5044" y="2926"/>
                </a:lnTo>
                <a:lnTo>
                  <a:pt x="5764" y="2926"/>
                </a:lnTo>
                <a:lnTo>
                  <a:pt x="5764" y="2942"/>
                </a:lnTo>
                <a:lnTo>
                  <a:pt x="5044" y="2942"/>
                </a:lnTo>
                <a:lnTo>
                  <a:pt x="4323" y="2942"/>
                </a:lnTo>
                <a:lnTo>
                  <a:pt x="3603" y="2942"/>
                </a:lnTo>
                <a:lnTo>
                  <a:pt x="2882" y="2942"/>
                </a:lnTo>
                <a:lnTo>
                  <a:pt x="2162" y="2942"/>
                </a:lnTo>
                <a:lnTo>
                  <a:pt x="1441" y="2942"/>
                </a:lnTo>
                <a:lnTo>
                  <a:pt x="721" y="2942"/>
                </a:lnTo>
                <a:lnTo>
                  <a:pt x="0" y="2942"/>
                </a:lnTo>
                <a:close/>
                <a:moveTo>
                  <a:pt x="0" y="2909"/>
                </a:moveTo>
                <a:lnTo>
                  <a:pt x="0" y="2893"/>
                </a:lnTo>
                <a:lnTo>
                  <a:pt x="721" y="2893"/>
                </a:lnTo>
                <a:lnTo>
                  <a:pt x="1441" y="2893"/>
                </a:lnTo>
                <a:lnTo>
                  <a:pt x="2162" y="2893"/>
                </a:lnTo>
                <a:lnTo>
                  <a:pt x="2882" y="2893"/>
                </a:lnTo>
                <a:lnTo>
                  <a:pt x="3603" y="2893"/>
                </a:lnTo>
                <a:lnTo>
                  <a:pt x="4323" y="2893"/>
                </a:lnTo>
                <a:lnTo>
                  <a:pt x="5044" y="2893"/>
                </a:lnTo>
                <a:lnTo>
                  <a:pt x="5764" y="2893"/>
                </a:lnTo>
                <a:lnTo>
                  <a:pt x="5764" y="2909"/>
                </a:lnTo>
                <a:lnTo>
                  <a:pt x="5044" y="2909"/>
                </a:lnTo>
                <a:lnTo>
                  <a:pt x="4323" y="2909"/>
                </a:lnTo>
                <a:lnTo>
                  <a:pt x="3603" y="2909"/>
                </a:lnTo>
                <a:lnTo>
                  <a:pt x="2882" y="2909"/>
                </a:lnTo>
                <a:lnTo>
                  <a:pt x="2162" y="2909"/>
                </a:lnTo>
                <a:lnTo>
                  <a:pt x="1441" y="2909"/>
                </a:lnTo>
                <a:lnTo>
                  <a:pt x="721" y="2909"/>
                </a:lnTo>
                <a:lnTo>
                  <a:pt x="0" y="2909"/>
                </a:lnTo>
                <a:close/>
                <a:moveTo>
                  <a:pt x="0" y="2877"/>
                </a:moveTo>
                <a:lnTo>
                  <a:pt x="0" y="2860"/>
                </a:lnTo>
                <a:lnTo>
                  <a:pt x="721" y="2860"/>
                </a:lnTo>
                <a:lnTo>
                  <a:pt x="1441" y="2860"/>
                </a:lnTo>
                <a:lnTo>
                  <a:pt x="2162" y="2860"/>
                </a:lnTo>
                <a:lnTo>
                  <a:pt x="2882" y="2860"/>
                </a:lnTo>
                <a:lnTo>
                  <a:pt x="3603" y="2860"/>
                </a:lnTo>
                <a:lnTo>
                  <a:pt x="4323" y="2860"/>
                </a:lnTo>
                <a:lnTo>
                  <a:pt x="5044" y="2860"/>
                </a:lnTo>
                <a:lnTo>
                  <a:pt x="5764" y="2860"/>
                </a:lnTo>
                <a:lnTo>
                  <a:pt x="5764" y="2877"/>
                </a:lnTo>
                <a:lnTo>
                  <a:pt x="5044" y="2877"/>
                </a:lnTo>
                <a:lnTo>
                  <a:pt x="4323" y="2877"/>
                </a:lnTo>
                <a:lnTo>
                  <a:pt x="3603" y="2877"/>
                </a:lnTo>
                <a:lnTo>
                  <a:pt x="2882" y="2877"/>
                </a:lnTo>
                <a:lnTo>
                  <a:pt x="2162" y="2877"/>
                </a:lnTo>
                <a:lnTo>
                  <a:pt x="1441" y="2877"/>
                </a:lnTo>
                <a:lnTo>
                  <a:pt x="721" y="2877"/>
                </a:lnTo>
                <a:lnTo>
                  <a:pt x="0" y="2877"/>
                </a:lnTo>
                <a:close/>
                <a:moveTo>
                  <a:pt x="0" y="2844"/>
                </a:moveTo>
                <a:lnTo>
                  <a:pt x="0" y="2827"/>
                </a:lnTo>
                <a:lnTo>
                  <a:pt x="721" y="2827"/>
                </a:lnTo>
                <a:lnTo>
                  <a:pt x="1441" y="2827"/>
                </a:lnTo>
                <a:lnTo>
                  <a:pt x="2162" y="2827"/>
                </a:lnTo>
                <a:lnTo>
                  <a:pt x="2882" y="2827"/>
                </a:lnTo>
                <a:lnTo>
                  <a:pt x="3603" y="2827"/>
                </a:lnTo>
                <a:lnTo>
                  <a:pt x="4323" y="2827"/>
                </a:lnTo>
                <a:lnTo>
                  <a:pt x="5044" y="2827"/>
                </a:lnTo>
                <a:lnTo>
                  <a:pt x="5764" y="2827"/>
                </a:lnTo>
                <a:lnTo>
                  <a:pt x="5764" y="2844"/>
                </a:lnTo>
                <a:lnTo>
                  <a:pt x="5044" y="2844"/>
                </a:lnTo>
                <a:lnTo>
                  <a:pt x="4323" y="2844"/>
                </a:lnTo>
                <a:lnTo>
                  <a:pt x="3603" y="2844"/>
                </a:lnTo>
                <a:lnTo>
                  <a:pt x="2882" y="2844"/>
                </a:lnTo>
                <a:lnTo>
                  <a:pt x="2162" y="2844"/>
                </a:lnTo>
                <a:lnTo>
                  <a:pt x="1441" y="2844"/>
                </a:lnTo>
                <a:lnTo>
                  <a:pt x="721" y="2844"/>
                </a:lnTo>
                <a:lnTo>
                  <a:pt x="0" y="2844"/>
                </a:lnTo>
                <a:close/>
                <a:moveTo>
                  <a:pt x="0" y="2811"/>
                </a:moveTo>
                <a:lnTo>
                  <a:pt x="0" y="2794"/>
                </a:lnTo>
                <a:lnTo>
                  <a:pt x="721" y="2794"/>
                </a:lnTo>
                <a:lnTo>
                  <a:pt x="1441" y="2794"/>
                </a:lnTo>
                <a:lnTo>
                  <a:pt x="2162" y="2794"/>
                </a:lnTo>
                <a:lnTo>
                  <a:pt x="2882" y="2794"/>
                </a:lnTo>
                <a:lnTo>
                  <a:pt x="3603" y="2794"/>
                </a:lnTo>
                <a:lnTo>
                  <a:pt x="4323" y="2794"/>
                </a:lnTo>
                <a:lnTo>
                  <a:pt x="5044" y="2794"/>
                </a:lnTo>
                <a:lnTo>
                  <a:pt x="5764" y="2794"/>
                </a:lnTo>
                <a:lnTo>
                  <a:pt x="5764" y="2811"/>
                </a:lnTo>
                <a:lnTo>
                  <a:pt x="5044" y="2811"/>
                </a:lnTo>
                <a:lnTo>
                  <a:pt x="4323" y="2811"/>
                </a:lnTo>
                <a:lnTo>
                  <a:pt x="3603" y="2811"/>
                </a:lnTo>
                <a:lnTo>
                  <a:pt x="2882" y="2811"/>
                </a:lnTo>
                <a:lnTo>
                  <a:pt x="2162" y="2811"/>
                </a:lnTo>
                <a:lnTo>
                  <a:pt x="1441" y="2811"/>
                </a:lnTo>
                <a:lnTo>
                  <a:pt x="721" y="2811"/>
                </a:lnTo>
                <a:lnTo>
                  <a:pt x="0" y="2811"/>
                </a:lnTo>
                <a:close/>
                <a:moveTo>
                  <a:pt x="0" y="2778"/>
                </a:moveTo>
                <a:lnTo>
                  <a:pt x="0" y="2761"/>
                </a:lnTo>
                <a:lnTo>
                  <a:pt x="721" y="2761"/>
                </a:lnTo>
                <a:lnTo>
                  <a:pt x="1441" y="2761"/>
                </a:lnTo>
                <a:lnTo>
                  <a:pt x="2162" y="2761"/>
                </a:lnTo>
                <a:lnTo>
                  <a:pt x="2882" y="2761"/>
                </a:lnTo>
                <a:lnTo>
                  <a:pt x="3603" y="2761"/>
                </a:lnTo>
                <a:lnTo>
                  <a:pt x="4323" y="2761"/>
                </a:lnTo>
                <a:lnTo>
                  <a:pt x="5044" y="2761"/>
                </a:lnTo>
                <a:lnTo>
                  <a:pt x="5764" y="2761"/>
                </a:lnTo>
                <a:lnTo>
                  <a:pt x="5764" y="2778"/>
                </a:lnTo>
                <a:lnTo>
                  <a:pt x="5044" y="2778"/>
                </a:lnTo>
                <a:lnTo>
                  <a:pt x="4323" y="2778"/>
                </a:lnTo>
                <a:lnTo>
                  <a:pt x="3603" y="2778"/>
                </a:lnTo>
                <a:lnTo>
                  <a:pt x="2882" y="2778"/>
                </a:lnTo>
                <a:lnTo>
                  <a:pt x="2162" y="2778"/>
                </a:lnTo>
                <a:lnTo>
                  <a:pt x="1441" y="2778"/>
                </a:lnTo>
                <a:lnTo>
                  <a:pt x="721" y="2778"/>
                </a:lnTo>
                <a:lnTo>
                  <a:pt x="0" y="2778"/>
                </a:lnTo>
                <a:close/>
                <a:moveTo>
                  <a:pt x="0" y="2745"/>
                </a:moveTo>
                <a:lnTo>
                  <a:pt x="0" y="2728"/>
                </a:lnTo>
                <a:lnTo>
                  <a:pt x="721" y="2728"/>
                </a:lnTo>
                <a:lnTo>
                  <a:pt x="1441" y="2728"/>
                </a:lnTo>
                <a:lnTo>
                  <a:pt x="2162" y="2728"/>
                </a:lnTo>
                <a:lnTo>
                  <a:pt x="2882" y="2728"/>
                </a:lnTo>
                <a:lnTo>
                  <a:pt x="3603" y="2728"/>
                </a:lnTo>
                <a:lnTo>
                  <a:pt x="4323" y="2728"/>
                </a:lnTo>
                <a:lnTo>
                  <a:pt x="5044" y="2728"/>
                </a:lnTo>
                <a:lnTo>
                  <a:pt x="5764" y="2728"/>
                </a:lnTo>
                <a:lnTo>
                  <a:pt x="5764" y="2745"/>
                </a:lnTo>
                <a:lnTo>
                  <a:pt x="5044" y="2745"/>
                </a:lnTo>
                <a:lnTo>
                  <a:pt x="4323" y="2745"/>
                </a:lnTo>
                <a:lnTo>
                  <a:pt x="3603" y="2745"/>
                </a:lnTo>
                <a:lnTo>
                  <a:pt x="2882" y="2745"/>
                </a:lnTo>
                <a:lnTo>
                  <a:pt x="2162" y="2745"/>
                </a:lnTo>
                <a:lnTo>
                  <a:pt x="1441" y="2745"/>
                </a:lnTo>
                <a:lnTo>
                  <a:pt x="721" y="2745"/>
                </a:lnTo>
                <a:lnTo>
                  <a:pt x="0" y="2745"/>
                </a:lnTo>
                <a:close/>
                <a:moveTo>
                  <a:pt x="0" y="2712"/>
                </a:moveTo>
                <a:lnTo>
                  <a:pt x="0" y="2696"/>
                </a:lnTo>
                <a:lnTo>
                  <a:pt x="721" y="2696"/>
                </a:lnTo>
                <a:lnTo>
                  <a:pt x="1441" y="2696"/>
                </a:lnTo>
                <a:lnTo>
                  <a:pt x="2162" y="2696"/>
                </a:lnTo>
                <a:lnTo>
                  <a:pt x="2882" y="2696"/>
                </a:lnTo>
                <a:lnTo>
                  <a:pt x="3603" y="2696"/>
                </a:lnTo>
                <a:lnTo>
                  <a:pt x="4323" y="2696"/>
                </a:lnTo>
                <a:lnTo>
                  <a:pt x="5044" y="2696"/>
                </a:lnTo>
                <a:lnTo>
                  <a:pt x="5764" y="2696"/>
                </a:lnTo>
                <a:lnTo>
                  <a:pt x="5764" y="2712"/>
                </a:lnTo>
                <a:lnTo>
                  <a:pt x="5044" y="2712"/>
                </a:lnTo>
                <a:lnTo>
                  <a:pt x="4323" y="2712"/>
                </a:lnTo>
                <a:lnTo>
                  <a:pt x="3603" y="2712"/>
                </a:lnTo>
                <a:lnTo>
                  <a:pt x="2882" y="2712"/>
                </a:lnTo>
                <a:lnTo>
                  <a:pt x="2162" y="2712"/>
                </a:lnTo>
                <a:lnTo>
                  <a:pt x="1441" y="2712"/>
                </a:lnTo>
                <a:lnTo>
                  <a:pt x="721" y="2712"/>
                </a:lnTo>
                <a:lnTo>
                  <a:pt x="0" y="2712"/>
                </a:lnTo>
                <a:close/>
                <a:moveTo>
                  <a:pt x="0" y="2680"/>
                </a:moveTo>
                <a:lnTo>
                  <a:pt x="0" y="2663"/>
                </a:lnTo>
                <a:lnTo>
                  <a:pt x="721" y="2663"/>
                </a:lnTo>
                <a:lnTo>
                  <a:pt x="1441" y="2663"/>
                </a:lnTo>
                <a:lnTo>
                  <a:pt x="2162" y="2663"/>
                </a:lnTo>
                <a:lnTo>
                  <a:pt x="2882" y="2663"/>
                </a:lnTo>
                <a:lnTo>
                  <a:pt x="3603" y="2663"/>
                </a:lnTo>
                <a:lnTo>
                  <a:pt x="4323" y="2663"/>
                </a:lnTo>
                <a:lnTo>
                  <a:pt x="5044" y="2663"/>
                </a:lnTo>
                <a:lnTo>
                  <a:pt x="5764" y="2663"/>
                </a:lnTo>
                <a:lnTo>
                  <a:pt x="5764" y="2680"/>
                </a:lnTo>
                <a:lnTo>
                  <a:pt x="5044" y="2680"/>
                </a:lnTo>
                <a:lnTo>
                  <a:pt x="4323" y="2680"/>
                </a:lnTo>
                <a:lnTo>
                  <a:pt x="3603" y="2680"/>
                </a:lnTo>
                <a:lnTo>
                  <a:pt x="2882" y="2680"/>
                </a:lnTo>
                <a:lnTo>
                  <a:pt x="2162" y="2680"/>
                </a:lnTo>
                <a:lnTo>
                  <a:pt x="1441" y="2680"/>
                </a:lnTo>
                <a:lnTo>
                  <a:pt x="721" y="2680"/>
                </a:lnTo>
                <a:lnTo>
                  <a:pt x="0" y="2680"/>
                </a:lnTo>
                <a:close/>
                <a:moveTo>
                  <a:pt x="0" y="2647"/>
                </a:moveTo>
                <a:lnTo>
                  <a:pt x="0" y="2630"/>
                </a:lnTo>
                <a:lnTo>
                  <a:pt x="721" y="2630"/>
                </a:lnTo>
                <a:lnTo>
                  <a:pt x="1441" y="2630"/>
                </a:lnTo>
                <a:lnTo>
                  <a:pt x="2162" y="2630"/>
                </a:lnTo>
                <a:lnTo>
                  <a:pt x="2882" y="2630"/>
                </a:lnTo>
                <a:lnTo>
                  <a:pt x="3603" y="2630"/>
                </a:lnTo>
                <a:lnTo>
                  <a:pt x="4323" y="2630"/>
                </a:lnTo>
                <a:lnTo>
                  <a:pt x="5044" y="2630"/>
                </a:lnTo>
                <a:lnTo>
                  <a:pt x="5764" y="2630"/>
                </a:lnTo>
                <a:lnTo>
                  <a:pt x="5764" y="2647"/>
                </a:lnTo>
                <a:lnTo>
                  <a:pt x="5044" y="2647"/>
                </a:lnTo>
                <a:lnTo>
                  <a:pt x="4323" y="2647"/>
                </a:lnTo>
                <a:lnTo>
                  <a:pt x="3603" y="2647"/>
                </a:lnTo>
                <a:lnTo>
                  <a:pt x="2882" y="2647"/>
                </a:lnTo>
                <a:lnTo>
                  <a:pt x="2162" y="2647"/>
                </a:lnTo>
                <a:lnTo>
                  <a:pt x="1441" y="2647"/>
                </a:lnTo>
                <a:lnTo>
                  <a:pt x="721" y="2647"/>
                </a:lnTo>
                <a:lnTo>
                  <a:pt x="0" y="2647"/>
                </a:lnTo>
                <a:close/>
                <a:moveTo>
                  <a:pt x="0" y="2614"/>
                </a:moveTo>
                <a:lnTo>
                  <a:pt x="0" y="2597"/>
                </a:lnTo>
                <a:lnTo>
                  <a:pt x="721" y="2597"/>
                </a:lnTo>
                <a:lnTo>
                  <a:pt x="1441" y="2597"/>
                </a:lnTo>
                <a:lnTo>
                  <a:pt x="2162" y="2597"/>
                </a:lnTo>
                <a:lnTo>
                  <a:pt x="2882" y="2597"/>
                </a:lnTo>
                <a:lnTo>
                  <a:pt x="3603" y="2597"/>
                </a:lnTo>
                <a:lnTo>
                  <a:pt x="4323" y="2597"/>
                </a:lnTo>
                <a:lnTo>
                  <a:pt x="5044" y="2597"/>
                </a:lnTo>
                <a:lnTo>
                  <a:pt x="5764" y="2597"/>
                </a:lnTo>
                <a:lnTo>
                  <a:pt x="5764" y="2614"/>
                </a:lnTo>
                <a:lnTo>
                  <a:pt x="5044" y="2614"/>
                </a:lnTo>
                <a:lnTo>
                  <a:pt x="4323" y="2614"/>
                </a:lnTo>
                <a:lnTo>
                  <a:pt x="3603" y="2614"/>
                </a:lnTo>
                <a:lnTo>
                  <a:pt x="2882" y="2614"/>
                </a:lnTo>
                <a:lnTo>
                  <a:pt x="2162" y="2614"/>
                </a:lnTo>
                <a:lnTo>
                  <a:pt x="1441" y="2614"/>
                </a:lnTo>
                <a:lnTo>
                  <a:pt x="721" y="2614"/>
                </a:lnTo>
                <a:lnTo>
                  <a:pt x="0" y="2614"/>
                </a:lnTo>
                <a:close/>
                <a:moveTo>
                  <a:pt x="0" y="2581"/>
                </a:moveTo>
                <a:lnTo>
                  <a:pt x="0" y="2564"/>
                </a:lnTo>
                <a:lnTo>
                  <a:pt x="721" y="2564"/>
                </a:lnTo>
                <a:lnTo>
                  <a:pt x="1441" y="2564"/>
                </a:lnTo>
                <a:lnTo>
                  <a:pt x="2162" y="2564"/>
                </a:lnTo>
                <a:lnTo>
                  <a:pt x="2882" y="2564"/>
                </a:lnTo>
                <a:lnTo>
                  <a:pt x="3603" y="2564"/>
                </a:lnTo>
                <a:lnTo>
                  <a:pt x="4323" y="2564"/>
                </a:lnTo>
                <a:lnTo>
                  <a:pt x="5044" y="2564"/>
                </a:lnTo>
                <a:lnTo>
                  <a:pt x="5764" y="2564"/>
                </a:lnTo>
                <a:lnTo>
                  <a:pt x="5764" y="2581"/>
                </a:lnTo>
                <a:lnTo>
                  <a:pt x="5044" y="2581"/>
                </a:lnTo>
                <a:lnTo>
                  <a:pt x="4323" y="2581"/>
                </a:lnTo>
                <a:lnTo>
                  <a:pt x="3603" y="2581"/>
                </a:lnTo>
                <a:lnTo>
                  <a:pt x="2882" y="2581"/>
                </a:lnTo>
                <a:lnTo>
                  <a:pt x="2162" y="2581"/>
                </a:lnTo>
                <a:lnTo>
                  <a:pt x="1441" y="2581"/>
                </a:lnTo>
                <a:lnTo>
                  <a:pt x="721" y="2581"/>
                </a:lnTo>
                <a:lnTo>
                  <a:pt x="0" y="2581"/>
                </a:lnTo>
                <a:close/>
                <a:moveTo>
                  <a:pt x="0" y="2548"/>
                </a:moveTo>
                <a:lnTo>
                  <a:pt x="0" y="2531"/>
                </a:lnTo>
                <a:lnTo>
                  <a:pt x="721" y="2531"/>
                </a:lnTo>
                <a:lnTo>
                  <a:pt x="1441" y="2531"/>
                </a:lnTo>
                <a:lnTo>
                  <a:pt x="2162" y="2531"/>
                </a:lnTo>
                <a:lnTo>
                  <a:pt x="2882" y="2531"/>
                </a:lnTo>
                <a:lnTo>
                  <a:pt x="3603" y="2531"/>
                </a:lnTo>
                <a:lnTo>
                  <a:pt x="4323" y="2531"/>
                </a:lnTo>
                <a:lnTo>
                  <a:pt x="5044" y="2531"/>
                </a:lnTo>
                <a:lnTo>
                  <a:pt x="5764" y="2531"/>
                </a:lnTo>
                <a:lnTo>
                  <a:pt x="5764" y="2548"/>
                </a:lnTo>
                <a:lnTo>
                  <a:pt x="5044" y="2548"/>
                </a:lnTo>
                <a:lnTo>
                  <a:pt x="4323" y="2548"/>
                </a:lnTo>
                <a:lnTo>
                  <a:pt x="3603" y="2548"/>
                </a:lnTo>
                <a:lnTo>
                  <a:pt x="2882" y="2548"/>
                </a:lnTo>
                <a:lnTo>
                  <a:pt x="2162" y="2548"/>
                </a:lnTo>
                <a:lnTo>
                  <a:pt x="1441" y="2548"/>
                </a:lnTo>
                <a:lnTo>
                  <a:pt x="721" y="2548"/>
                </a:lnTo>
                <a:lnTo>
                  <a:pt x="0" y="2548"/>
                </a:lnTo>
                <a:close/>
                <a:moveTo>
                  <a:pt x="0" y="2515"/>
                </a:moveTo>
                <a:lnTo>
                  <a:pt x="0" y="2499"/>
                </a:lnTo>
                <a:lnTo>
                  <a:pt x="721" y="2499"/>
                </a:lnTo>
                <a:lnTo>
                  <a:pt x="1441" y="2499"/>
                </a:lnTo>
                <a:lnTo>
                  <a:pt x="2162" y="2499"/>
                </a:lnTo>
                <a:lnTo>
                  <a:pt x="2882" y="2499"/>
                </a:lnTo>
                <a:lnTo>
                  <a:pt x="3603" y="2499"/>
                </a:lnTo>
                <a:lnTo>
                  <a:pt x="4323" y="2499"/>
                </a:lnTo>
                <a:lnTo>
                  <a:pt x="5044" y="2499"/>
                </a:lnTo>
                <a:lnTo>
                  <a:pt x="5764" y="2499"/>
                </a:lnTo>
                <a:lnTo>
                  <a:pt x="5764" y="2515"/>
                </a:lnTo>
                <a:lnTo>
                  <a:pt x="5044" y="2515"/>
                </a:lnTo>
                <a:lnTo>
                  <a:pt x="4323" y="2515"/>
                </a:lnTo>
                <a:lnTo>
                  <a:pt x="3603" y="2515"/>
                </a:lnTo>
                <a:lnTo>
                  <a:pt x="2882" y="2515"/>
                </a:lnTo>
                <a:lnTo>
                  <a:pt x="2162" y="2515"/>
                </a:lnTo>
                <a:lnTo>
                  <a:pt x="1441" y="2515"/>
                </a:lnTo>
                <a:lnTo>
                  <a:pt x="721" y="2515"/>
                </a:lnTo>
                <a:lnTo>
                  <a:pt x="0" y="2515"/>
                </a:lnTo>
                <a:close/>
                <a:moveTo>
                  <a:pt x="0" y="2482"/>
                </a:moveTo>
                <a:lnTo>
                  <a:pt x="0" y="2466"/>
                </a:lnTo>
                <a:lnTo>
                  <a:pt x="721" y="2466"/>
                </a:lnTo>
                <a:lnTo>
                  <a:pt x="1441" y="2466"/>
                </a:lnTo>
                <a:lnTo>
                  <a:pt x="2162" y="2466"/>
                </a:lnTo>
                <a:lnTo>
                  <a:pt x="2882" y="2466"/>
                </a:lnTo>
                <a:lnTo>
                  <a:pt x="3603" y="2466"/>
                </a:lnTo>
                <a:lnTo>
                  <a:pt x="4323" y="2466"/>
                </a:lnTo>
                <a:lnTo>
                  <a:pt x="5044" y="2466"/>
                </a:lnTo>
                <a:lnTo>
                  <a:pt x="5764" y="2466"/>
                </a:lnTo>
                <a:lnTo>
                  <a:pt x="5764" y="2482"/>
                </a:lnTo>
                <a:lnTo>
                  <a:pt x="5044" y="2482"/>
                </a:lnTo>
                <a:lnTo>
                  <a:pt x="4323" y="2482"/>
                </a:lnTo>
                <a:lnTo>
                  <a:pt x="3603" y="2482"/>
                </a:lnTo>
                <a:lnTo>
                  <a:pt x="2882" y="2482"/>
                </a:lnTo>
                <a:lnTo>
                  <a:pt x="2162" y="2482"/>
                </a:lnTo>
                <a:lnTo>
                  <a:pt x="1441" y="2482"/>
                </a:lnTo>
                <a:lnTo>
                  <a:pt x="721" y="2482"/>
                </a:lnTo>
                <a:lnTo>
                  <a:pt x="0" y="2482"/>
                </a:lnTo>
                <a:close/>
                <a:moveTo>
                  <a:pt x="0" y="2450"/>
                </a:moveTo>
                <a:lnTo>
                  <a:pt x="0" y="2433"/>
                </a:lnTo>
                <a:lnTo>
                  <a:pt x="721" y="2433"/>
                </a:lnTo>
                <a:lnTo>
                  <a:pt x="1441" y="2433"/>
                </a:lnTo>
                <a:lnTo>
                  <a:pt x="2162" y="2433"/>
                </a:lnTo>
                <a:lnTo>
                  <a:pt x="2882" y="2433"/>
                </a:lnTo>
                <a:lnTo>
                  <a:pt x="3603" y="2433"/>
                </a:lnTo>
                <a:lnTo>
                  <a:pt x="4323" y="2433"/>
                </a:lnTo>
                <a:lnTo>
                  <a:pt x="5044" y="2433"/>
                </a:lnTo>
                <a:lnTo>
                  <a:pt x="5764" y="2433"/>
                </a:lnTo>
                <a:lnTo>
                  <a:pt x="5764" y="2450"/>
                </a:lnTo>
                <a:lnTo>
                  <a:pt x="5044" y="2450"/>
                </a:lnTo>
                <a:lnTo>
                  <a:pt x="4323" y="2450"/>
                </a:lnTo>
                <a:lnTo>
                  <a:pt x="3603" y="2450"/>
                </a:lnTo>
                <a:lnTo>
                  <a:pt x="2882" y="2450"/>
                </a:lnTo>
                <a:lnTo>
                  <a:pt x="2162" y="2450"/>
                </a:lnTo>
                <a:lnTo>
                  <a:pt x="1441" y="2450"/>
                </a:lnTo>
                <a:lnTo>
                  <a:pt x="721" y="2450"/>
                </a:lnTo>
                <a:lnTo>
                  <a:pt x="0" y="2450"/>
                </a:lnTo>
                <a:close/>
                <a:moveTo>
                  <a:pt x="0" y="2417"/>
                </a:moveTo>
                <a:lnTo>
                  <a:pt x="0" y="2400"/>
                </a:lnTo>
                <a:lnTo>
                  <a:pt x="721" y="2400"/>
                </a:lnTo>
                <a:lnTo>
                  <a:pt x="1441" y="2400"/>
                </a:lnTo>
                <a:lnTo>
                  <a:pt x="2162" y="2400"/>
                </a:lnTo>
                <a:lnTo>
                  <a:pt x="2882" y="2400"/>
                </a:lnTo>
                <a:lnTo>
                  <a:pt x="3603" y="2400"/>
                </a:lnTo>
                <a:lnTo>
                  <a:pt x="4323" y="2400"/>
                </a:lnTo>
                <a:lnTo>
                  <a:pt x="5044" y="2400"/>
                </a:lnTo>
                <a:lnTo>
                  <a:pt x="5764" y="2400"/>
                </a:lnTo>
                <a:lnTo>
                  <a:pt x="5764" y="2417"/>
                </a:lnTo>
                <a:lnTo>
                  <a:pt x="5044" y="2417"/>
                </a:lnTo>
                <a:lnTo>
                  <a:pt x="4323" y="2417"/>
                </a:lnTo>
                <a:lnTo>
                  <a:pt x="3603" y="2417"/>
                </a:lnTo>
                <a:lnTo>
                  <a:pt x="2882" y="2417"/>
                </a:lnTo>
                <a:lnTo>
                  <a:pt x="2162" y="2417"/>
                </a:lnTo>
                <a:lnTo>
                  <a:pt x="1441" y="2417"/>
                </a:lnTo>
                <a:lnTo>
                  <a:pt x="721" y="2417"/>
                </a:lnTo>
                <a:lnTo>
                  <a:pt x="0" y="2417"/>
                </a:lnTo>
                <a:close/>
                <a:moveTo>
                  <a:pt x="0" y="2384"/>
                </a:moveTo>
                <a:lnTo>
                  <a:pt x="0" y="2367"/>
                </a:lnTo>
                <a:lnTo>
                  <a:pt x="721" y="2367"/>
                </a:lnTo>
                <a:lnTo>
                  <a:pt x="1441" y="2367"/>
                </a:lnTo>
                <a:lnTo>
                  <a:pt x="2162" y="2367"/>
                </a:lnTo>
                <a:lnTo>
                  <a:pt x="2882" y="2367"/>
                </a:lnTo>
                <a:lnTo>
                  <a:pt x="3603" y="2367"/>
                </a:lnTo>
                <a:lnTo>
                  <a:pt x="4323" y="2367"/>
                </a:lnTo>
                <a:lnTo>
                  <a:pt x="5044" y="2367"/>
                </a:lnTo>
                <a:lnTo>
                  <a:pt x="5764" y="2367"/>
                </a:lnTo>
                <a:lnTo>
                  <a:pt x="5764" y="2384"/>
                </a:lnTo>
                <a:lnTo>
                  <a:pt x="5044" y="2384"/>
                </a:lnTo>
                <a:lnTo>
                  <a:pt x="4323" y="2384"/>
                </a:lnTo>
                <a:lnTo>
                  <a:pt x="3603" y="2384"/>
                </a:lnTo>
                <a:lnTo>
                  <a:pt x="2882" y="2384"/>
                </a:lnTo>
                <a:lnTo>
                  <a:pt x="2162" y="2384"/>
                </a:lnTo>
                <a:lnTo>
                  <a:pt x="1441" y="2384"/>
                </a:lnTo>
                <a:lnTo>
                  <a:pt x="721" y="2384"/>
                </a:lnTo>
                <a:lnTo>
                  <a:pt x="0" y="2384"/>
                </a:lnTo>
                <a:close/>
                <a:moveTo>
                  <a:pt x="0" y="2351"/>
                </a:moveTo>
                <a:lnTo>
                  <a:pt x="0" y="2334"/>
                </a:lnTo>
                <a:lnTo>
                  <a:pt x="721" y="2334"/>
                </a:lnTo>
                <a:lnTo>
                  <a:pt x="1441" y="2334"/>
                </a:lnTo>
                <a:lnTo>
                  <a:pt x="2162" y="2334"/>
                </a:lnTo>
                <a:lnTo>
                  <a:pt x="2882" y="2334"/>
                </a:lnTo>
                <a:lnTo>
                  <a:pt x="3603" y="2334"/>
                </a:lnTo>
                <a:lnTo>
                  <a:pt x="4323" y="2334"/>
                </a:lnTo>
                <a:lnTo>
                  <a:pt x="5044" y="2334"/>
                </a:lnTo>
                <a:lnTo>
                  <a:pt x="5764" y="2334"/>
                </a:lnTo>
                <a:lnTo>
                  <a:pt x="5764" y="2351"/>
                </a:lnTo>
                <a:lnTo>
                  <a:pt x="5044" y="2351"/>
                </a:lnTo>
                <a:lnTo>
                  <a:pt x="4323" y="2351"/>
                </a:lnTo>
                <a:lnTo>
                  <a:pt x="3603" y="2351"/>
                </a:lnTo>
                <a:lnTo>
                  <a:pt x="2882" y="2351"/>
                </a:lnTo>
                <a:lnTo>
                  <a:pt x="2162" y="2351"/>
                </a:lnTo>
                <a:lnTo>
                  <a:pt x="1441" y="2351"/>
                </a:lnTo>
                <a:lnTo>
                  <a:pt x="721" y="2351"/>
                </a:lnTo>
                <a:lnTo>
                  <a:pt x="0" y="2351"/>
                </a:lnTo>
                <a:close/>
                <a:moveTo>
                  <a:pt x="0" y="2318"/>
                </a:moveTo>
                <a:lnTo>
                  <a:pt x="0" y="2301"/>
                </a:lnTo>
                <a:lnTo>
                  <a:pt x="721" y="2301"/>
                </a:lnTo>
                <a:lnTo>
                  <a:pt x="1441" y="2301"/>
                </a:lnTo>
                <a:lnTo>
                  <a:pt x="2162" y="2301"/>
                </a:lnTo>
                <a:lnTo>
                  <a:pt x="2882" y="2301"/>
                </a:lnTo>
                <a:lnTo>
                  <a:pt x="3603" y="2301"/>
                </a:lnTo>
                <a:lnTo>
                  <a:pt x="4323" y="2301"/>
                </a:lnTo>
                <a:lnTo>
                  <a:pt x="5044" y="2301"/>
                </a:lnTo>
                <a:lnTo>
                  <a:pt x="5764" y="2301"/>
                </a:lnTo>
                <a:lnTo>
                  <a:pt x="5764" y="2318"/>
                </a:lnTo>
                <a:lnTo>
                  <a:pt x="5044" y="2318"/>
                </a:lnTo>
                <a:lnTo>
                  <a:pt x="4323" y="2318"/>
                </a:lnTo>
                <a:lnTo>
                  <a:pt x="3603" y="2318"/>
                </a:lnTo>
                <a:lnTo>
                  <a:pt x="2882" y="2318"/>
                </a:lnTo>
                <a:lnTo>
                  <a:pt x="2162" y="2318"/>
                </a:lnTo>
                <a:lnTo>
                  <a:pt x="1441" y="2318"/>
                </a:lnTo>
                <a:lnTo>
                  <a:pt x="721" y="2318"/>
                </a:lnTo>
                <a:lnTo>
                  <a:pt x="0" y="2318"/>
                </a:lnTo>
                <a:close/>
                <a:moveTo>
                  <a:pt x="0" y="2285"/>
                </a:moveTo>
                <a:lnTo>
                  <a:pt x="0" y="2269"/>
                </a:lnTo>
                <a:lnTo>
                  <a:pt x="721" y="2269"/>
                </a:lnTo>
                <a:lnTo>
                  <a:pt x="1441" y="2269"/>
                </a:lnTo>
                <a:lnTo>
                  <a:pt x="2162" y="2269"/>
                </a:lnTo>
                <a:lnTo>
                  <a:pt x="2882" y="2269"/>
                </a:lnTo>
                <a:lnTo>
                  <a:pt x="3603" y="2269"/>
                </a:lnTo>
                <a:lnTo>
                  <a:pt x="4323" y="2269"/>
                </a:lnTo>
                <a:lnTo>
                  <a:pt x="5044" y="2269"/>
                </a:lnTo>
                <a:lnTo>
                  <a:pt x="5764" y="2269"/>
                </a:lnTo>
                <a:lnTo>
                  <a:pt x="5764" y="2285"/>
                </a:lnTo>
                <a:lnTo>
                  <a:pt x="5044" y="2285"/>
                </a:lnTo>
                <a:lnTo>
                  <a:pt x="4323" y="2285"/>
                </a:lnTo>
                <a:lnTo>
                  <a:pt x="3603" y="2285"/>
                </a:lnTo>
                <a:lnTo>
                  <a:pt x="2882" y="2285"/>
                </a:lnTo>
                <a:lnTo>
                  <a:pt x="2162" y="2285"/>
                </a:lnTo>
                <a:lnTo>
                  <a:pt x="1441" y="2285"/>
                </a:lnTo>
                <a:lnTo>
                  <a:pt x="721" y="2285"/>
                </a:lnTo>
                <a:lnTo>
                  <a:pt x="0" y="2285"/>
                </a:lnTo>
                <a:close/>
                <a:moveTo>
                  <a:pt x="0" y="2253"/>
                </a:moveTo>
                <a:lnTo>
                  <a:pt x="0" y="2236"/>
                </a:lnTo>
                <a:lnTo>
                  <a:pt x="721" y="2236"/>
                </a:lnTo>
                <a:lnTo>
                  <a:pt x="1441" y="2236"/>
                </a:lnTo>
                <a:lnTo>
                  <a:pt x="2162" y="2236"/>
                </a:lnTo>
                <a:lnTo>
                  <a:pt x="2882" y="2236"/>
                </a:lnTo>
                <a:lnTo>
                  <a:pt x="3603" y="2236"/>
                </a:lnTo>
                <a:lnTo>
                  <a:pt x="4323" y="2236"/>
                </a:lnTo>
                <a:lnTo>
                  <a:pt x="5044" y="2236"/>
                </a:lnTo>
                <a:lnTo>
                  <a:pt x="5764" y="2236"/>
                </a:lnTo>
                <a:lnTo>
                  <a:pt x="5764" y="2253"/>
                </a:lnTo>
                <a:lnTo>
                  <a:pt x="5044" y="2253"/>
                </a:lnTo>
                <a:lnTo>
                  <a:pt x="4323" y="2253"/>
                </a:lnTo>
                <a:lnTo>
                  <a:pt x="3603" y="2253"/>
                </a:lnTo>
                <a:lnTo>
                  <a:pt x="2882" y="2253"/>
                </a:lnTo>
                <a:lnTo>
                  <a:pt x="2162" y="2253"/>
                </a:lnTo>
                <a:lnTo>
                  <a:pt x="1441" y="2253"/>
                </a:lnTo>
                <a:lnTo>
                  <a:pt x="721" y="2253"/>
                </a:lnTo>
                <a:lnTo>
                  <a:pt x="0" y="2253"/>
                </a:lnTo>
                <a:close/>
                <a:moveTo>
                  <a:pt x="0" y="2220"/>
                </a:moveTo>
                <a:lnTo>
                  <a:pt x="0" y="2203"/>
                </a:lnTo>
                <a:lnTo>
                  <a:pt x="721" y="2203"/>
                </a:lnTo>
                <a:lnTo>
                  <a:pt x="1441" y="2203"/>
                </a:lnTo>
                <a:lnTo>
                  <a:pt x="2162" y="2203"/>
                </a:lnTo>
                <a:lnTo>
                  <a:pt x="2882" y="2203"/>
                </a:lnTo>
                <a:lnTo>
                  <a:pt x="3603" y="2203"/>
                </a:lnTo>
                <a:lnTo>
                  <a:pt x="4323" y="2203"/>
                </a:lnTo>
                <a:lnTo>
                  <a:pt x="5044" y="2203"/>
                </a:lnTo>
                <a:lnTo>
                  <a:pt x="5764" y="2203"/>
                </a:lnTo>
                <a:lnTo>
                  <a:pt x="5764" y="2220"/>
                </a:lnTo>
                <a:lnTo>
                  <a:pt x="5044" y="2220"/>
                </a:lnTo>
                <a:lnTo>
                  <a:pt x="4323" y="2220"/>
                </a:lnTo>
                <a:lnTo>
                  <a:pt x="3603" y="2220"/>
                </a:lnTo>
                <a:lnTo>
                  <a:pt x="2882" y="2220"/>
                </a:lnTo>
                <a:lnTo>
                  <a:pt x="2162" y="2220"/>
                </a:lnTo>
                <a:lnTo>
                  <a:pt x="1441" y="2220"/>
                </a:lnTo>
                <a:lnTo>
                  <a:pt x="721" y="2220"/>
                </a:lnTo>
                <a:lnTo>
                  <a:pt x="0" y="2220"/>
                </a:lnTo>
                <a:close/>
                <a:moveTo>
                  <a:pt x="0" y="2187"/>
                </a:moveTo>
                <a:lnTo>
                  <a:pt x="0" y="2170"/>
                </a:lnTo>
                <a:lnTo>
                  <a:pt x="721" y="2170"/>
                </a:lnTo>
                <a:lnTo>
                  <a:pt x="1441" y="2170"/>
                </a:lnTo>
                <a:lnTo>
                  <a:pt x="2162" y="2170"/>
                </a:lnTo>
                <a:lnTo>
                  <a:pt x="2882" y="2170"/>
                </a:lnTo>
                <a:lnTo>
                  <a:pt x="3603" y="2170"/>
                </a:lnTo>
                <a:lnTo>
                  <a:pt x="4323" y="2170"/>
                </a:lnTo>
                <a:lnTo>
                  <a:pt x="5044" y="2170"/>
                </a:lnTo>
                <a:lnTo>
                  <a:pt x="5764" y="2170"/>
                </a:lnTo>
                <a:lnTo>
                  <a:pt x="5764" y="2187"/>
                </a:lnTo>
                <a:lnTo>
                  <a:pt x="5044" y="2187"/>
                </a:lnTo>
                <a:lnTo>
                  <a:pt x="4323" y="2187"/>
                </a:lnTo>
                <a:lnTo>
                  <a:pt x="3603" y="2187"/>
                </a:lnTo>
                <a:lnTo>
                  <a:pt x="2882" y="2187"/>
                </a:lnTo>
                <a:lnTo>
                  <a:pt x="2162" y="2187"/>
                </a:lnTo>
                <a:lnTo>
                  <a:pt x="1441" y="2187"/>
                </a:lnTo>
                <a:lnTo>
                  <a:pt x="721" y="2187"/>
                </a:lnTo>
                <a:lnTo>
                  <a:pt x="0" y="2187"/>
                </a:lnTo>
                <a:close/>
                <a:moveTo>
                  <a:pt x="0" y="2153"/>
                </a:moveTo>
                <a:lnTo>
                  <a:pt x="0" y="2136"/>
                </a:lnTo>
                <a:lnTo>
                  <a:pt x="721" y="2136"/>
                </a:lnTo>
                <a:lnTo>
                  <a:pt x="1441" y="2136"/>
                </a:lnTo>
                <a:lnTo>
                  <a:pt x="2162" y="2136"/>
                </a:lnTo>
                <a:lnTo>
                  <a:pt x="2882" y="2136"/>
                </a:lnTo>
                <a:lnTo>
                  <a:pt x="3603" y="2136"/>
                </a:lnTo>
                <a:lnTo>
                  <a:pt x="4323" y="2136"/>
                </a:lnTo>
                <a:lnTo>
                  <a:pt x="5044" y="2136"/>
                </a:lnTo>
                <a:lnTo>
                  <a:pt x="5764" y="2136"/>
                </a:lnTo>
                <a:lnTo>
                  <a:pt x="5764" y="2153"/>
                </a:lnTo>
                <a:lnTo>
                  <a:pt x="5044" y="2153"/>
                </a:lnTo>
                <a:lnTo>
                  <a:pt x="4323" y="2153"/>
                </a:lnTo>
                <a:lnTo>
                  <a:pt x="3603" y="2153"/>
                </a:lnTo>
                <a:lnTo>
                  <a:pt x="2882" y="2153"/>
                </a:lnTo>
                <a:lnTo>
                  <a:pt x="2162" y="2153"/>
                </a:lnTo>
                <a:lnTo>
                  <a:pt x="1441" y="2153"/>
                </a:lnTo>
                <a:lnTo>
                  <a:pt x="721" y="2153"/>
                </a:lnTo>
                <a:lnTo>
                  <a:pt x="0" y="2153"/>
                </a:lnTo>
                <a:close/>
                <a:moveTo>
                  <a:pt x="0" y="2120"/>
                </a:moveTo>
                <a:lnTo>
                  <a:pt x="0" y="2103"/>
                </a:lnTo>
                <a:lnTo>
                  <a:pt x="721" y="2103"/>
                </a:lnTo>
                <a:lnTo>
                  <a:pt x="1441" y="2103"/>
                </a:lnTo>
                <a:lnTo>
                  <a:pt x="2162" y="2103"/>
                </a:lnTo>
                <a:lnTo>
                  <a:pt x="2882" y="2103"/>
                </a:lnTo>
                <a:lnTo>
                  <a:pt x="3603" y="2103"/>
                </a:lnTo>
                <a:lnTo>
                  <a:pt x="4323" y="2103"/>
                </a:lnTo>
                <a:lnTo>
                  <a:pt x="5044" y="2103"/>
                </a:lnTo>
                <a:lnTo>
                  <a:pt x="5764" y="2103"/>
                </a:lnTo>
                <a:lnTo>
                  <a:pt x="5764" y="2120"/>
                </a:lnTo>
                <a:lnTo>
                  <a:pt x="5044" y="2120"/>
                </a:lnTo>
                <a:lnTo>
                  <a:pt x="4323" y="2120"/>
                </a:lnTo>
                <a:lnTo>
                  <a:pt x="3603" y="2120"/>
                </a:lnTo>
                <a:lnTo>
                  <a:pt x="2882" y="2120"/>
                </a:lnTo>
                <a:lnTo>
                  <a:pt x="2162" y="2120"/>
                </a:lnTo>
                <a:lnTo>
                  <a:pt x="1441" y="2120"/>
                </a:lnTo>
                <a:lnTo>
                  <a:pt x="721" y="2120"/>
                </a:lnTo>
                <a:lnTo>
                  <a:pt x="0" y="2120"/>
                </a:lnTo>
                <a:close/>
                <a:moveTo>
                  <a:pt x="0" y="2087"/>
                </a:moveTo>
                <a:lnTo>
                  <a:pt x="0" y="2070"/>
                </a:lnTo>
                <a:lnTo>
                  <a:pt x="721" y="2070"/>
                </a:lnTo>
                <a:lnTo>
                  <a:pt x="1441" y="2070"/>
                </a:lnTo>
                <a:lnTo>
                  <a:pt x="2162" y="2070"/>
                </a:lnTo>
                <a:lnTo>
                  <a:pt x="2882" y="2070"/>
                </a:lnTo>
                <a:lnTo>
                  <a:pt x="3603" y="2070"/>
                </a:lnTo>
                <a:lnTo>
                  <a:pt x="4323" y="2070"/>
                </a:lnTo>
                <a:lnTo>
                  <a:pt x="5044" y="2070"/>
                </a:lnTo>
                <a:lnTo>
                  <a:pt x="5764" y="2070"/>
                </a:lnTo>
                <a:lnTo>
                  <a:pt x="5764" y="2087"/>
                </a:lnTo>
                <a:lnTo>
                  <a:pt x="5044" y="2087"/>
                </a:lnTo>
                <a:lnTo>
                  <a:pt x="4323" y="2087"/>
                </a:lnTo>
                <a:lnTo>
                  <a:pt x="3603" y="2087"/>
                </a:lnTo>
                <a:lnTo>
                  <a:pt x="2882" y="2087"/>
                </a:lnTo>
                <a:lnTo>
                  <a:pt x="2162" y="2087"/>
                </a:lnTo>
                <a:lnTo>
                  <a:pt x="1441" y="2087"/>
                </a:lnTo>
                <a:lnTo>
                  <a:pt x="721" y="2087"/>
                </a:lnTo>
                <a:lnTo>
                  <a:pt x="0" y="2087"/>
                </a:lnTo>
                <a:close/>
                <a:moveTo>
                  <a:pt x="0" y="2054"/>
                </a:moveTo>
                <a:lnTo>
                  <a:pt x="0" y="2038"/>
                </a:lnTo>
                <a:lnTo>
                  <a:pt x="721" y="2038"/>
                </a:lnTo>
                <a:lnTo>
                  <a:pt x="1441" y="2038"/>
                </a:lnTo>
                <a:lnTo>
                  <a:pt x="2162" y="2038"/>
                </a:lnTo>
                <a:lnTo>
                  <a:pt x="2882" y="2038"/>
                </a:lnTo>
                <a:lnTo>
                  <a:pt x="3603" y="2038"/>
                </a:lnTo>
                <a:lnTo>
                  <a:pt x="4323" y="2038"/>
                </a:lnTo>
                <a:lnTo>
                  <a:pt x="5044" y="2038"/>
                </a:lnTo>
                <a:lnTo>
                  <a:pt x="5764" y="2038"/>
                </a:lnTo>
                <a:lnTo>
                  <a:pt x="5764" y="2054"/>
                </a:lnTo>
                <a:lnTo>
                  <a:pt x="5044" y="2054"/>
                </a:lnTo>
                <a:lnTo>
                  <a:pt x="4323" y="2054"/>
                </a:lnTo>
                <a:lnTo>
                  <a:pt x="3603" y="2054"/>
                </a:lnTo>
                <a:lnTo>
                  <a:pt x="2882" y="2054"/>
                </a:lnTo>
                <a:lnTo>
                  <a:pt x="2162" y="2054"/>
                </a:lnTo>
                <a:lnTo>
                  <a:pt x="1441" y="2054"/>
                </a:lnTo>
                <a:lnTo>
                  <a:pt x="721" y="2054"/>
                </a:lnTo>
                <a:lnTo>
                  <a:pt x="0" y="2054"/>
                </a:lnTo>
                <a:close/>
                <a:moveTo>
                  <a:pt x="0" y="2022"/>
                </a:moveTo>
                <a:lnTo>
                  <a:pt x="0" y="2005"/>
                </a:lnTo>
                <a:lnTo>
                  <a:pt x="721" y="2005"/>
                </a:lnTo>
                <a:lnTo>
                  <a:pt x="1441" y="2005"/>
                </a:lnTo>
                <a:lnTo>
                  <a:pt x="2162" y="2005"/>
                </a:lnTo>
                <a:lnTo>
                  <a:pt x="2882" y="2005"/>
                </a:lnTo>
                <a:lnTo>
                  <a:pt x="3603" y="2005"/>
                </a:lnTo>
                <a:lnTo>
                  <a:pt x="4323" y="2005"/>
                </a:lnTo>
                <a:lnTo>
                  <a:pt x="5044" y="2005"/>
                </a:lnTo>
                <a:lnTo>
                  <a:pt x="5764" y="2005"/>
                </a:lnTo>
                <a:lnTo>
                  <a:pt x="5764" y="2022"/>
                </a:lnTo>
                <a:lnTo>
                  <a:pt x="5044" y="2022"/>
                </a:lnTo>
                <a:lnTo>
                  <a:pt x="4323" y="2022"/>
                </a:lnTo>
                <a:lnTo>
                  <a:pt x="3603" y="2022"/>
                </a:lnTo>
                <a:lnTo>
                  <a:pt x="2882" y="2022"/>
                </a:lnTo>
                <a:lnTo>
                  <a:pt x="2162" y="2022"/>
                </a:lnTo>
                <a:lnTo>
                  <a:pt x="1441" y="2022"/>
                </a:lnTo>
                <a:lnTo>
                  <a:pt x="721" y="2022"/>
                </a:lnTo>
                <a:lnTo>
                  <a:pt x="0" y="2022"/>
                </a:lnTo>
                <a:close/>
                <a:moveTo>
                  <a:pt x="0" y="1989"/>
                </a:moveTo>
                <a:lnTo>
                  <a:pt x="0" y="1972"/>
                </a:lnTo>
                <a:lnTo>
                  <a:pt x="721" y="1972"/>
                </a:lnTo>
                <a:lnTo>
                  <a:pt x="1441" y="1972"/>
                </a:lnTo>
                <a:lnTo>
                  <a:pt x="2162" y="1972"/>
                </a:lnTo>
                <a:lnTo>
                  <a:pt x="2882" y="1972"/>
                </a:lnTo>
                <a:lnTo>
                  <a:pt x="3603" y="1972"/>
                </a:lnTo>
                <a:lnTo>
                  <a:pt x="4323" y="1972"/>
                </a:lnTo>
                <a:lnTo>
                  <a:pt x="5044" y="1972"/>
                </a:lnTo>
                <a:lnTo>
                  <a:pt x="5764" y="1972"/>
                </a:lnTo>
                <a:lnTo>
                  <a:pt x="5764" y="1989"/>
                </a:lnTo>
                <a:lnTo>
                  <a:pt x="5044" y="1989"/>
                </a:lnTo>
                <a:lnTo>
                  <a:pt x="4323" y="1989"/>
                </a:lnTo>
                <a:lnTo>
                  <a:pt x="3603" y="1989"/>
                </a:lnTo>
                <a:lnTo>
                  <a:pt x="2882" y="1989"/>
                </a:lnTo>
                <a:lnTo>
                  <a:pt x="2162" y="1989"/>
                </a:lnTo>
                <a:lnTo>
                  <a:pt x="1441" y="1989"/>
                </a:lnTo>
                <a:lnTo>
                  <a:pt x="721" y="1989"/>
                </a:lnTo>
                <a:lnTo>
                  <a:pt x="0" y="1989"/>
                </a:lnTo>
                <a:close/>
                <a:moveTo>
                  <a:pt x="0" y="1956"/>
                </a:moveTo>
                <a:lnTo>
                  <a:pt x="0" y="1939"/>
                </a:lnTo>
                <a:lnTo>
                  <a:pt x="721" y="1939"/>
                </a:lnTo>
                <a:lnTo>
                  <a:pt x="1441" y="1939"/>
                </a:lnTo>
                <a:lnTo>
                  <a:pt x="2162" y="1939"/>
                </a:lnTo>
                <a:lnTo>
                  <a:pt x="2882" y="1939"/>
                </a:lnTo>
                <a:lnTo>
                  <a:pt x="3603" y="1939"/>
                </a:lnTo>
                <a:lnTo>
                  <a:pt x="4323" y="1939"/>
                </a:lnTo>
                <a:lnTo>
                  <a:pt x="5044" y="1939"/>
                </a:lnTo>
                <a:lnTo>
                  <a:pt x="5764" y="1939"/>
                </a:lnTo>
                <a:lnTo>
                  <a:pt x="5764" y="1956"/>
                </a:lnTo>
                <a:lnTo>
                  <a:pt x="5044" y="1956"/>
                </a:lnTo>
                <a:lnTo>
                  <a:pt x="4323" y="1956"/>
                </a:lnTo>
                <a:lnTo>
                  <a:pt x="3603" y="1956"/>
                </a:lnTo>
                <a:lnTo>
                  <a:pt x="2882" y="1956"/>
                </a:lnTo>
                <a:lnTo>
                  <a:pt x="2162" y="1956"/>
                </a:lnTo>
                <a:lnTo>
                  <a:pt x="1441" y="1956"/>
                </a:lnTo>
                <a:lnTo>
                  <a:pt x="721" y="1956"/>
                </a:lnTo>
                <a:lnTo>
                  <a:pt x="0" y="1956"/>
                </a:lnTo>
                <a:close/>
                <a:moveTo>
                  <a:pt x="0" y="1923"/>
                </a:moveTo>
                <a:lnTo>
                  <a:pt x="0" y="1906"/>
                </a:lnTo>
                <a:lnTo>
                  <a:pt x="721" y="1906"/>
                </a:lnTo>
                <a:lnTo>
                  <a:pt x="1441" y="1906"/>
                </a:lnTo>
                <a:lnTo>
                  <a:pt x="2162" y="1906"/>
                </a:lnTo>
                <a:lnTo>
                  <a:pt x="2882" y="1906"/>
                </a:lnTo>
                <a:lnTo>
                  <a:pt x="3603" y="1906"/>
                </a:lnTo>
                <a:lnTo>
                  <a:pt x="4323" y="1906"/>
                </a:lnTo>
                <a:lnTo>
                  <a:pt x="5044" y="1906"/>
                </a:lnTo>
                <a:lnTo>
                  <a:pt x="5764" y="1906"/>
                </a:lnTo>
                <a:lnTo>
                  <a:pt x="5764" y="1923"/>
                </a:lnTo>
                <a:lnTo>
                  <a:pt x="5044" y="1923"/>
                </a:lnTo>
                <a:lnTo>
                  <a:pt x="4323" y="1923"/>
                </a:lnTo>
                <a:lnTo>
                  <a:pt x="3603" y="1923"/>
                </a:lnTo>
                <a:lnTo>
                  <a:pt x="2882" y="1923"/>
                </a:lnTo>
                <a:lnTo>
                  <a:pt x="2162" y="1923"/>
                </a:lnTo>
                <a:lnTo>
                  <a:pt x="1441" y="1923"/>
                </a:lnTo>
                <a:lnTo>
                  <a:pt x="721" y="1923"/>
                </a:lnTo>
                <a:lnTo>
                  <a:pt x="0" y="1923"/>
                </a:lnTo>
                <a:close/>
                <a:moveTo>
                  <a:pt x="0" y="1890"/>
                </a:moveTo>
                <a:lnTo>
                  <a:pt x="0" y="1873"/>
                </a:lnTo>
                <a:lnTo>
                  <a:pt x="721" y="1873"/>
                </a:lnTo>
                <a:lnTo>
                  <a:pt x="1441" y="1873"/>
                </a:lnTo>
                <a:lnTo>
                  <a:pt x="2162" y="1873"/>
                </a:lnTo>
                <a:lnTo>
                  <a:pt x="2882" y="1873"/>
                </a:lnTo>
                <a:lnTo>
                  <a:pt x="3603" y="1873"/>
                </a:lnTo>
                <a:lnTo>
                  <a:pt x="4323" y="1873"/>
                </a:lnTo>
                <a:lnTo>
                  <a:pt x="5044" y="1873"/>
                </a:lnTo>
                <a:lnTo>
                  <a:pt x="5764" y="1873"/>
                </a:lnTo>
                <a:lnTo>
                  <a:pt x="5764" y="1890"/>
                </a:lnTo>
                <a:lnTo>
                  <a:pt x="5044" y="1890"/>
                </a:lnTo>
                <a:lnTo>
                  <a:pt x="4323" y="1890"/>
                </a:lnTo>
                <a:lnTo>
                  <a:pt x="3603" y="1890"/>
                </a:lnTo>
                <a:lnTo>
                  <a:pt x="2882" y="1890"/>
                </a:lnTo>
                <a:lnTo>
                  <a:pt x="2162" y="1890"/>
                </a:lnTo>
                <a:lnTo>
                  <a:pt x="1441" y="1890"/>
                </a:lnTo>
                <a:lnTo>
                  <a:pt x="721" y="1890"/>
                </a:lnTo>
                <a:lnTo>
                  <a:pt x="0" y="1890"/>
                </a:lnTo>
                <a:close/>
                <a:moveTo>
                  <a:pt x="0" y="1857"/>
                </a:moveTo>
                <a:lnTo>
                  <a:pt x="0" y="1841"/>
                </a:lnTo>
                <a:lnTo>
                  <a:pt x="721" y="1841"/>
                </a:lnTo>
                <a:lnTo>
                  <a:pt x="1441" y="1841"/>
                </a:lnTo>
                <a:lnTo>
                  <a:pt x="2162" y="1841"/>
                </a:lnTo>
                <a:lnTo>
                  <a:pt x="2882" y="1841"/>
                </a:lnTo>
                <a:lnTo>
                  <a:pt x="3603" y="1841"/>
                </a:lnTo>
                <a:lnTo>
                  <a:pt x="4323" y="1841"/>
                </a:lnTo>
                <a:lnTo>
                  <a:pt x="5044" y="1841"/>
                </a:lnTo>
                <a:lnTo>
                  <a:pt x="5764" y="1841"/>
                </a:lnTo>
                <a:lnTo>
                  <a:pt x="5764" y="1857"/>
                </a:lnTo>
                <a:lnTo>
                  <a:pt x="5044" y="1857"/>
                </a:lnTo>
                <a:lnTo>
                  <a:pt x="4323" y="1857"/>
                </a:lnTo>
                <a:lnTo>
                  <a:pt x="3603" y="1857"/>
                </a:lnTo>
                <a:lnTo>
                  <a:pt x="2882" y="1857"/>
                </a:lnTo>
                <a:lnTo>
                  <a:pt x="2162" y="1857"/>
                </a:lnTo>
                <a:lnTo>
                  <a:pt x="1441" y="1857"/>
                </a:lnTo>
                <a:lnTo>
                  <a:pt x="721" y="1857"/>
                </a:lnTo>
                <a:lnTo>
                  <a:pt x="0" y="1857"/>
                </a:lnTo>
                <a:close/>
                <a:moveTo>
                  <a:pt x="0" y="1824"/>
                </a:moveTo>
                <a:lnTo>
                  <a:pt x="0" y="1808"/>
                </a:lnTo>
                <a:lnTo>
                  <a:pt x="721" y="1808"/>
                </a:lnTo>
                <a:lnTo>
                  <a:pt x="1441" y="1808"/>
                </a:lnTo>
                <a:lnTo>
                  <a:pt x="2162" y="1808"/>
                </a:lnTo>
                <a:lnTo>
                  <a:pt x="2882" y="1808"/>
                </a:lnTo>
                <a:lnTo>
                  <a:pt x="3603" y="1808"/>
                </a:lnTo>
                <a:lnTo>
                  <a:pt x="4323" y="1808"/>
                </a:lnTo>
                <a:lnTo>
                  <a:pt x="5044" y="1808"/>
                </a:lnTo>
                <a:lnTo>
                  <a:pt x="5764" y="1808"/>
                </a:lnTo>
                <a:lnTo>
                  <a:pt x="5764" y="1824"/>
                </a:lnTo>
                <a:lnTo>
                  <a:pt x="5044" y="1824"/>
                </a:lnTo>
                <a:lnTo>
                  <a:pt x="4323" y="1824"/>
                </a:lnTo>
                <a:lnTo>
                  <a:pt x="3603" y="1824"/>
                </a:lnTo>
                <a:lnTo>
                  <a:pt x="2882" y="1824"/>
                </a:lnTo>
                <a:lnTo>
                  <a:pt x="2162" y="1824"/>
                </a:lnTo>
                <a:lnTo>
                  <a:pt x="1441" y="1824"/>
                </a:lnTo>
                <a:lnTo>
                  <a:pt x="721" y="1824"/>
                </a:lnTo>
                <a:lnTo>
                  <a:pt x="0" y="1824"/>
                </a:lnTo>
                <a:close/>
                <a:moveTo>
                  <a:pt x="0" y="1792"/>
                </a:moveTo>
                <a:lnTo>
                  <a:pt x="0" y="1775"/>
                </a:lnTo>
                <a:lnTo>
                  <a:pt x="721" y="1775"/>
                </a:lnTo>
                <a:lnTo>
                  <a:pt x="1441" y="1775"/>
                </a:lnTo>
                <a:lnTo>
                  <a:pt x="2162" y="1775"/>
                </a:lnTo>
                <a:lnTo>
                  <a:pt x="2882" y="1775"/>
                </a:lnTo>
                <a:lnTo>
                  <a:pt x="3603" y="1775"/>
                </a:lnTo>
                <a:lnTo>
                  <a:pt x="4323" y="1775"/>
                </a:lnTo>
                <a:lnTo>
                  <a:pt x="5044" y="1775"/>
                </a:lnTo>
                <a:lnTo>
                  <a:pt x="5764" y="1775"/>
                </a:lnTo>
                <a:lnTo>
                  <a:pt x="5764" y="1792"/>
                </a:lnTo>
                <a:lnTo>
                  <a:pt x="5044" y="1792"/>
                </a:lnTo>
                <a:lnTo>
                  <a:pt x="4323" y="1792"/>
                </a:lnTo>
                <a:lnTo>
                  <a:pt x="3603" y="1792"/>
                </a:lnTo>
                <a:lnTo>
                  <a:pt x="2882" y="1792"/>
                </a:lnTo>
                <a:lnTo>
                  <a:pt x="2162" y="1792"/>
                </a:lnTo>
                <a:lnTo>
                  <a:pt x="1441" y="1792"/>
                </a:lnTo>
                <a:lnTo>
                  <a:pt x="721" y="1792"/>
                </a:lnTo>
                <a:lnTo>
                  <a:pt x="0" y="1792"/>
                </a:lnTo>
                <a:close/>
                <a:moveTo>
                  <a:pt x="0" y="1759"/>
                </a:moveTo>
                <a:lnTo>
                  <a:pt x="0" y="1742"/>
                </a:lnTo>
                <a:lnTo>
                  <a:pt x="721" y="1742"/>
                </a:lnTo>
                <a:lnTo>
                  <a:pt x="1441" y="1742"/>
                </a:lnTo>
                <a:lnTo>
                  <a:pt x="2162" y="1742"/>
                </a:lnTo>
                <a:lnTo>
                  <a:pt x="2882" y="1742"/>
                </a:lnTo>
                <a:lnTo>
                  <a:pt x="3603" y="1742"/>
                </a:lnTo>
                <a:lnTo>
                  <a:pt x="4323" y="1742"/>
                </a:lnTo>
                <a:lnTo>
                  <a:pt x="5044" y="1742"/>
                </a:lnTo>
                <a:lnTo>
                  <a:pt x="5764" y="1742"/>
                </a:lnTo>
                <a:lnTo>
                  <a:pt x="5764" y="1759"/>
                </a:lnTo>
                <a:lnTo>
                  <a:pt x="5044" y="1759"/>
                </a:lnTo>
                <a:lnTo>
                  <a:pt x="4323" y="1759"/>
                </a:lnTo>
                <a:lnTo>
                  <a:pt x="3603" y="1759"/>
                </a:lnTo>
                <a:lnTo>
                  <a:pt x="2882" y="1759"/>
                </a:lnTo>
                <a:lnTo>
                  <a:pt x="2162" y="1759"/>
                </a:lnTo>
                <a:lnTo>
                  <a:pt x="1441" y="1759"/>
                </a:lnTo>
                <a:lnTo>
                  <a:pt x="721" y="1759"/>
                </a:lnTo>
                <a:lnTo>
                  <a:pt x="0" y="1759"/>
                </a:lnTo>
                <a:close/>
                <a:moveTo>
                  <a:pt x="0" y="1726"/>
                </a:moveTo>
                <a:lnTo>
                  <a:pt x="0" y="1709"/>
                </a:lnTo>
                <a:lnTo>
                  <a:pt x="721" y="1709"/>
                </a:lnTo>
                <a:lnTo>
                  <a:pt x="1441" y="1709"/>
                </a:lnTo>
                <a:lnTo>
                  <a:pt x="2162" y="1709"/>
                </a:lnTo>
                <a:lnTo>
                  <a:pt x="2882" y="1709"/>
                </a:lnTo>
                <a:lnTo>
                  <a:pt x="3603" y="1709"/>
                </a:lnTo>
                <a:lnTo>
                  <a:pt x="4323" y="1709"/>
                </a:lnTo>
                <a:lnTo>
                  <a:pt x="5044" y="1709"/>
                </a:lnTo>
                <a:lnTo>
                  <a:pt x="5764" y="1709"/>
                </a:lnTo>
                <a:lnTo>
                  <a:pt x="5764" y="1726"/>
                </a:lnTo>
                <a:lnTo>
                  <a:pt x="5044" y="1726"/>
                </a:lnTo>
                <a:lnTo>
                  <a:pt x="4323" y="1726"/>
                </a:lnTo>
                <a:lnTo>
                  <a:pt x="3603" y="1726"/>
                </a:lnTo>
                <a:lnTo>
                  <a:pt x="2882" y="1726"/>
                </a:lnTo>
                <a:lnTo>
                  <a:pt x="2162" y="1726"/>
                </a:lnTo>
                <a:lnTo>
                  <a:pt x="1441" y="1726"/>
                </a:lnTo>
                <a:lnTo>
                  <a:pt x="721" y="1726"/>
                </a:lnTo>
                <a:lnTo>
                  <a:pt x="0" y="1726"/>
                </a:lnTo>
                <a:close/>
                <a:moveTo>
                  <a:pt x="0" y="1693"/>
                </a:moveTo>
                <a:lnTo>
                  <a:pt x="0" y="1676"/>
                </a:lnTo>
                <a:lnTo>
                  <a:pt x="721" y="1676"/>
                </a:lnTo>
                <a:lnTo>
                  <a:pt x="1441" y="1676"/>
                </a:lnTo>
                <a:lnTo>
                  <a:pt x="2162" y="1676"/>
                </a:lnTo>
                <a:lnTo>
                  <a:pt x="2882" y="1676"/>
                </a:lnTo>
                <a:lnTo>
                  <a:pt x="3603" y="1676"/>
                </a:lnTo>
                <a:lnTo>
                  <a:pt x="4323" y="1676"/>
                </a:lnTo>
                <a:lnTo>
                  <a:pt x="5044" y="1676"/>
                </a:lnTo>
                <a:lnTo>
                  <a:pt x="5764" y="1676"/>
                </a:lnTo>
                <a:lnTo>
                  <a:pt x="5764" y="1693"/>
                </a:lnTo>
                <a:lnTo>
                  <a:pt x="5044" y="1693"/>
                </a:lnTo>
                <a:lnTo>
                  <a:pt x="4323" y="1693"/>
                </a:lnTo>
                <a:lnTo>
                  <a:pt x="3603" y="1693"/>
                </a:lnTo>
                <a:lnTo>
                  <a:pt x="2882" y="1693"/>
                </a:lnTo>
                <a:lnTo>
                  <a:pt x="2162" y="1693"/>
                </a:lnTo>
                <a:lnTo>
                  <a:pt x="1441" y="1693"/>
                </a:lnTo>
                <a:lnTo>
                  <a:pt x="721" y="1693"/>
                </a:lnTo>
                <a:lnTo>
                  <a:pt x="0" y="1693"/>
                </a:lnTo>
                <a:close/>
                <a:moveTo>
                  <a:pt x="0" y="1660"/>
                </a:moveTo>
                <a:lnTo>
                  <a:pt x="0" y="1643"/>
                </a:lnTo>
                <a:lnTo>
                  <a:pt x="721" y="1643"/>
                </a:lnTo>
                <a:lnTo>
                  <a:pt x="1441" y="1643"/>
                </a:lnTo>
                <a:lnTo>
                  <a:pt x="2162" y="1643"/>
                </a:lnTo>
                <a:lnTo>
                  <a:pt x="2882" y="1643"/>
                </a:lnTo>
                <a:lnTo>
                  <a:pt x="3603" y="1643"/>
                </a:lnTo>
                <a:lnTo>
                  <a:pt x="4323" y="1643"/>
                </a:lnTo>
                <a:lnTo>
                  <a:pt x="5044" y="1643"/>
                </a:lnTo>
                <a:lnTo>
                  <a:pt x="5764" y="1643"/>
                </a:lnTo>
                <a:lnTo>
                  <a:pt x="5764" y="1660"/>
                </a:lnTo>
                <a:lnTo>
                  <a:pt x="5044" y="1660"/>
                </a:lnTo>
                <a:lnTo>
                  <a:pt x="4323" y="1660"/>
                </a:lnTo>
                <a:lnTo>
                  <a:pt x="3603" y="1660"/>
                </a:lnTo>
                <a:lnTo>
                  <a:pt x="2882" y="1660"/>
                </a:lnTo>
                <a:lnTo>
                  <a:pt x="2162" y="1660"/>
                </a:lnTo>
                <a:lnTo>
                  <a:pt x="1441" y="1660"/>
                </a:lnTo>
                <a:lnTo>
                  <a:pt x="721" y="1660"/>
                </a:lnTo>
                <a:lnTo>
                  <a:pt x="0" y="1660"/>
                </a:lnTo>
                <a:close/>
                <a:moveTo>
                  <a:pt x="0" y="1627"/>
                </a:moveTo>
                <a:lnTo>
                  <a:pt x="0" y="1611"/>
                </a:lnTo>
                <a:lnTo>
                  <a:pt x="721" y="1611"/>
                </a:lnTo>
                <a:lnTo>
                  <a:pt x="1441" y="1611"/>
                </a:lnTo>
                <a:lnTo>
                  <a:pt x="2162" y="1611"/>
                </a:lnTo>
                <a:lnTo>
                  <a:pt x="2882" y="1611"/>
                </a:lnTo>
                <a:lnTo>
                  <a:pt x="3603" y="1611"/>
                </a:lnTo>
                <a:lnTo>
                  <a:pt x="4323" y="1611"/>
                </a:lnTo>
                <a:lnTo>
                  <a:pt x="5044" y="1611"/>
                </a:lnTo>
                <a:lnTo>
                  <a:pt x="5764" y="1611"/>
                </a:lnTo>
                <a:lnTo>
                  <a:pt x="5764" y="1627"/>
                </a:lnTo>
                <a:lnTo>
                  <a:pt x="5044" y="1627"/>
                </a:lnTo>
                <a:lnTo>
                  <a:pt x="4323" y="1627"/>
                </a:lnTo>
                <a:lnTo>
                  <a:pt x="3603" y="1627"/>
                </a:lnTo>
                <a:lnTo>
                  <a:pt x="2882" y="1627"/>
                </a:lnTo>
                <a:lnTo>
                  <a:pt x="2162" y="1627"/>
                </a:lnTo>
                <a:lnTo>
                  <a:pt x="1441" y="1627"/>
                </a:lnTo>
                <a:lnTo>
                  <a:pt x="721" y="1627"/>
                </a:lnTo>
                <a:lnTo>
                  <a:pt x="0" y="1627"/>
                </a:lnTo>
                <a:close/>
                <a:moveTo>
                  <a:pt x="0" y="1595"/>
                </a:moveTo>
                <a:lnTo>
                  <a:pt x="0" y="1578"/>
                </a:lnTo>
                <a:lnTo>
                  <a:pt x="721" y="1578"/>
                </a:lnTo>
                <a:lnTo>
                  <a:pt x="1441" y="1578"/>
                </a:lnTo>
                <a:lnTo>
                  <a:pt x="2162" y="1578"/>
                </a:lnTo>
                <a:lnTo>
                  <a:pt x="2882" y="1578"/>
                </a:lnTo>
                <a:lnTo>
                  <a:pt x="3603" y="1578"/>
                </a:lnTo>
                <a:lnTo>
                  <a:pt x="4323" y="1578"/>
                </a:lnTo>
                <a:lnTo>
                  <a:pt x="5044" y="1578"/>
                </a:lnTo>
                <a:lnTo>
                  <a:pt x="5764" y="1578"/>
                </a:lnTo>
                <a:lnTo>
                  <a:pt x="5764" y="1595"/>
                </a:lnTo>
                <a:lnTo>
                  <a:pt x="5044" y="1595"/>
                </a:lnTo>
                <a:lnTo>
                  <a:pt x="4323" y="1595"/>
                </a:lnTo>
                <a:lnTo>
                  <a:pt x="3603" y="1595"/>
                </a:lnTo>
                <a:lnTo>
                  <a:pt x="2882" y="1595"/>
                </a:lnTo>
                <a:lnTo>
                  <a:pt x="2162" y="1595"/>
                </a:lnTo>
                <a:lnTo>
                  <a:pt x="1441" y="1595"/>
                </a:lnTo>
                <a:lnTo>
                  <a:pt x="721" y="1595"/>
                </a:lnTo>
                <a:lnTo>
                  <a:pt x="0" y="1595"/>
                </a:lnTo>
                <a:close/>
                <a:moveTo>
                  <a:pt x="0" y="1562"/>
                </a:moveTo>
                <a:lnTo>
                  <a:pt x="0" y="1545"/>
                </a:lnTo>
                <a:lnTo>
                  <a:pt x="721" y="1545"/>
                </a:lnTo>
                <a:lnTo>
                  <a:pt x="1441" y="1545"/>
                </a:lnTo>
                <a:lnTo>
                  <a:pt x="2162" y="1545"/>
                </a:lnTo>
                <a:lnTo>
                  <a:pt x="2882" y="1545"/>
                </a:lnTo>
                <a:lnTo>
                  <a:pt x="3603" y="1545"/>
                </a:lnTo>
                <a:lnTo>
                  <a:pt x="4323" y="1545"/>
                </a:lnTo>
                <a:lnTo>
                  <a:pt x="5044" y="1545"/>
                </a:lnTo>
                <a:lnTo>
                  <a:pt x="5764" y="1545"/>
                </a:lnTo>
                <a:lnTo>
                  <a:pt x="5764" y="1562"/>
                </a:lnTo>
                <a:lnTo>
                  <a:pt x="5044" y="1562"/>
                </a:lnTo>
                <a:lnTo>
                  <a:pt x="4323" y="1562"/>
                </a:lnTo>
                <a:lnTo>
                  <a:pt x="3603" y="1562"/>
                </a:lnTo>
                <a:lnTo>
                  <a:pt x="2882" y="1562"/>
                </a:lnTo>
                <a:lnTo>
                  <a:pt x="2162" y="1562"/>
                </a:lnTo>
                <a:lnTo>
                  <a:pt x="1441" y="1562"/>
                </a:lnTo>
                <a:lnTo>
                  <a:pt x="721" y="1562"/>
                </a:lnTo>
                <a:lnTo>
                  <a:pt x="0" y="1562"/>
                </a:lnTo>
                <a:close/>
                <a:moveTo>
                  <a:pt x="0" y="1529"/>
                </a:moveTo>
                <a:lnTo>
                  <a:pt x="0" y="1512"/>
                </a:lnTo>
                <a:lnTo>
                  <a:pt x="721" y="1512"/>
                </a:lnTo>
                <a:lnTo>
                  <a:pt x="1441" y="1512"/>
                </a:lnTo>
                <a:lnTo>
                  <a:pt x="2162" y="1512"/>
                </a:lnTo>
                <a:lnTo>
                  <a:pt x="2882" y="1512"/>
                </a:lnTo>
                <a:lnTo>
                  <a:pt x="3603" y="1512"/>
                </a:lnTo>
                <a:lnTo>
                  <a:pt x="4323" y="1512"/>
                </a:lnTo>
                <a:lnTo>
                  <a:pt x="5044" y="1512"/>
                </a:lnTo>
                <a:lnTo>
                  <a:pt x="5764" y="1512"/>
                </a:lnTo>
                <a:lnTo>
                  <a:pt x="5764" y="1529"/>
                </a:lnTo>
                <a:lnTo>
                  <a:pt x="5044" y="1529"/>
                </a:lnTo>
                <a:lnTo>
                  <a:pt x="4323" y="1529"/>
                </a:lnTo>
                <a:lnTo>
                  <a:pt x="3603" y="1529"/>
                </a:lnTo>
                <a:lnTo>
                  <a:pt x="2882" y="1529"/>
                </a:lnTo>
                <a:lnTo>
                  <a:pt x="2162" y="1529"/>
                </a:lnTo>
                <a:lnTo>
                  <a:pt x="1441" y="1529"/>
                </a:lnTo>
                <a:lnTo>
                  <a:pt x="721" y="1529"/>
                </a:lnTo>
                <a:lnTo>
                  <a:pt x="0" y="1529"/>
                </a:lnTo>
                <a:close/>
                <a:moveTo>
                  <a:pt x="0" y="1496"/>
                </a:moveTo>
                <a:lnTo>
                  <a:pt x="0" y="1479"/>
                </a:lnTo>
                <a:lnTo>
                  <a:pt x="721" y="1479"/>
                </a:lnTo>
                <a:lnTo>
                  <a:pt x="1441" y="1479"/>
                </a:lnTo>
                <a:lnTo>
                  <a:pt x="2162" y="1479"/>
                </a:lnTo>
                <a:lnTo>
                  <a:pt x="2882" y="1479"/>
                </a:lnTo>
                <a:lnTo>
                  <a:pt x="3603" y="1479"/>
                </a:lnTo>
                <a:lnTo>
                  <a:pt x="4323" y="1479"/>
                </a:lnTo>
                <a:lnTo>
                  <a:pt x="5044" y="1479"/>
                </a:lnTo>
                <a:lnTo>
                  <a:pt x="5764" y="1479"/>
                </a:lnTo>
                <a:lnTo>
                  <a:pt x="5764" y="1496"/>
                </a:lnTo>
                <a:lnTo>
                  <a:pt x="5044" y="1496"/>
                </a:lnTo>
                <a:lnTo>
                  <a:pt x="4323" y="1496"/>
                </a:lnTo>
                <a:lnTo>
                  <a:pt x="3603" y="1496"/>
                </a:lnTo>
                <a:lnTo>
                  <a:pt x="2882" y="1496"/>
                </a:lnTo>
                <a:lnTo>
                  <a:pt x="2162" y="1496"/>
                </a:lnTo>
                <a:lnTo>
                  <a:pt x="1441" y="1496"/>
                </a:lnTo>
                <a:lnTo>
                  <a:pt x="721" y="1496"/>
                </a:lnTo>
                <a:lnTo>
                  <a:pt x="0" y="1496"/>
                </a:lnTo>
                <a:close/>
                <a:moveTo>
                  <a:pt x="0" y="1463"/>
                </a:moveTo>
                <a:lnTo>
                  <a:pt x="0" y="1446"/>
                </a:lnTo>
                <a:lnTo>
                  <a:pt x="721" y="1446"/>
                </a:lnTo>
                <a:lnTo>
                  <a:pt x="1441" y="1446"/>
                </a:lnTo>
                <a:lnTo>
                  <a:pt x="2162" y="1446"/>
                </a:lnTo>
                <a:lnTo>
                  <a:pt x="2882" y="1446"/>
                </a:lnTo>
                <a:lnTo>
                  <a:pt x="3603" y="1446"/>
                </a:lnTo>
                <a:lnTo>
                  <a:pt x="4323" y="1446"/>
                </a:lnTo>
                <a:lnTo>
                  <a:pt x="5044" y="1446"/>
                </a:lnTo>
                <a:lnTo>
                  <a:pt x="5764" y="1446"/>
                </a:lnTo>
                <a:lnTo>
                  <a:pt x="5764" y="1463"/>
                </a:lnTo>
                <a:lnTo>
                  <a:pt x="5044" y="1463"/>
                </a:lnTo>
                <a:lnTo>
                  <a:pt x="4323" y="1463"/>
                </a:lnTo>
                <a:lnTo>
                  <a:pt x="3603" y="1463"/>
                </a:lnTo>
                <a:lnTo>
                  <a:pt x="2882" y="1463"/>
                </a:lnTo>
                <a:lnTo>
                  <a:pt x="2162" y="1463"/>
                </a:lnTo>
                <a:lnTo>
                  <a:pt x="1441" y="1463"/>
                </a:lnTo>
                <a:lnTo>
                  <a:pt x="721" y="1463"/>
                </a:lnTo>
                <a:lnTo>
                  <a:pt x="0" y="1463"/>
                </a:lnTo>
                <a:close/>
                <a:moveTo>
                  <a:pt x="0" y="1430"/>
                </a:moveTo>
                <a:lnTo>
                  <a:pt x="0" y="1414"/>
                </a:lnTo>
                <a:lnTo>
                  <a:pt x="721" y="1414"/>
                </a:lnTo>
                <a:lnTo>
                  <a:pt x="1441" y="1414"/>
                </a:lnTo>
                <a:lnTo>
                  <a:pt x="2162" y="1414"/>
                </a:lnTo>
                <a:lnTo>
                  <a:pt x="2882" y="1414"/>
                </a:lnTo>
                <a:lnTo>
                  <a:pt x="3603" y="1414"/>
                </a:lnTo>
                <a:lnTo>
                  <a:pt x="4323" y="1414"/>
                </a:lnTo>
                <a:lnTo>
                  <a:pt x="5044" y="1414"/>
                </a:lnTo>
                <a:lnTo>
                  <a:pt x="5764" y="1414"/>
                </a:lnTo>
                <a:lnTo>
                  <a:pt x="5764" y="1430"/>
                </a:lnTo>
                <a:lnTo>
                  <a:pt x="5044" y="1430"/>
                </a:lnTo>
                <a:lnTo>
                  <a:pt x="4323" y="1430"/>
                </a:lnTo>
                <a:lnTo>
                  <a:pt x="3603" y="1430"/>
                </a:lnTo>
                <a:lnTo>
                  <a:pt x="2882" y="1430"/>
                </a:lnTo>
                <a:lnTo>
                  <a:pt x="2162" y="1430"/>
                </a:lnTo>
                <a:lnTo>
                  <a:pt x="1441" y="1430"/>
                </a:lnTo>
                <a:lnTo>
                  <a:pt x="721" y="1430"/>
                </a:lnTo>
                <a:lnTo>
                  <a:pt x="0" y="1430"/>
                </a:lnTo>
                <a:close/>
                <a:moveTo>
                  <a:pt x="0" y="1397"/>
                </a:moveTo>
                <a:lnTo>
                  <a:pt x="0" y="1381"/>
                </a:lnTo>
                <a:lnTo>
                  <a:pt x="721" y="1381"/>
                </a:lnTo>
                <a:lnTo>
                  <a:pt x="1441" y="1381"/>
                </a:lnTo>
                <a:lnTo>
                  <a:pt x="2162" y="1381"/>
                </a:lnTo>
                <a:lnTo>
                  <a:pt x="2882" y="1381"/>
                </a:lnTo>
                <a:lnTo>
                  <a:pt x="3603" y="1381"/>
                </a:lnTo>
                <a:lnTo>
                  <a:pt x="4323" y="1381"/>
                </a:lnTo>
                <a:lnTo>
                  <a:pt x="5044" y="1381"/>
                </a:lnTo>
                <a:lnTo>
                  <a:pt x="5764" y="1381"/>
                </a:lnTo>
                <a:lnTo>
                  <a:pt x="5764" y="1397"/>
                </a:lnTo>
                <a:lnTo>
                  <a:pt x="5044" y="1397"/>
                </a:lnTo>
                <a:lnTo>
                  <a:pt x="4323" y="1397"/>
                </a:lnTo>
                <a:lnTo>
                  <a:pt x="3603" y="1397"/>
                </a:lnTo>
                <a:lnTo>
                  <a:pt x="2882" y="1397"/>
                </a:lnTo>
                <a:lnTo>
                  <a:pt x="2162" y="1397"/>
                </a:lnTo>
                <a:lnTo>
                  <a:pt x="1441" y="1397"/>
                </a:lnTo>
                <a:lnTo>
                  <a:pt x="721" y="1397"/>
                </a:lnTo>
                <a:lnTo>
                  <a:pt x="0" y="1397"/>
                </a:lnTo>
                <a:close/>
                <a:moveTo>
                  <a:pt x="0" y="1365"/>
                </a:moveTo>
                <a:lnTo>
                  <a:pt x="0" y="1348"/>
                </a:lnTo>
                <a:lnTo>
                  <a:pt x="721" y="1348"/>
                </a:lnTo>
                <a:lnTo>
                  <a:pt x="1441" y="1348"/>
                </a:lnTo>
                <a:lnTo>
                  <a:pt x="2162" y="1348"/>
                </a:lnTo>
                <a:lnTo>
                  <a:pt x="2882" y="1348"/>
                </a:lnTo>
                <a:lnTo>
                  <a:pt x="3603" y="1348"/>
                </a:lnTo>
                <a:lnTo>
                  <a:pt x="4323" y="1348"/>
                </a:lnTo>
                <a:lnTo>
                  <a:pt x="5044" y="1348"/>
                </a:lnTo>
                <a:lnTo>
                  <a:pt x="5764" y="1348"/>
                </a:lnTo>
                <a:lnTo>
                  <a:pt x="5764" y="1365"/>
                </a:lnTo>
                <a:lnTo>
                  <a:pt x="5044" y="1365"/>
                </a:lnTo>
                <a:lnTo>
                  <a:pt x="4323" y="1365"/>
                </a:lnTo>
                <a:lnTo>
                  <a:pt x="3603" y="1365"/>
                </a:lnTo>
                <a:lnTo>
                  <a:pt x="2882" y="1365"/>
                </a:lnTo>
                <a:lnTo>
                  <a:pt x="2162" y="1365"/>
                </a:lnTo>
                <a:lnTo>
                  <a:pt x="1441" y="1365"/>
                </a:lnTo>
                <a:lnTo>
                  <a:pt x="721" y="1365"/>
                </a:lnTo>
                <a:lnTo>
                  <a:pt x="0" y="1365"/>
                </a:lnTo>
                <a:close/>
                <a:moveTo>
                  <a:pt x="0" y="1332"/>
                </a:moveTo>
                <a:lnTo>
                  <a:pt x="0" y="1315"/>
                </a:lnTo>
                <a:lnTo>
                  <a:pt x="721" y="1315"/>
                </a:lnTo>
                <a:lnTo>
                  <a:pt x="1441" y="1315"/>
                </a:lnTo>
                <a:lnTo>
                  <a:pt x="2162" y="1315"/>
                </a:lnTo>
                <a:lnTo>
                  <a:pt x="2882" y="1315"/>
                </a:lnTo>
                <a:lnTo>
                  <a:pt x="3603" y="1315"/>
                </a:lnTo>
                <a:lnTo>
                  <a:pt x="4323" y="1315"/>
                </a:lnTo>
                <a:lnTo>
                  <a:pt x="5044" y="1315"/>
                </a:lnTo>
                <a:lnTo>
                  <a:pt x="5764" y="1315"/>
                </a:lnTo>
                <a:lnTo>
                  <a:pt x="5764" y="1332"/>
                </a:lnTo>
                <a:lnTo>
                  <a:pt x="5044" y="1332"/>
                </a:lnTo>
                <a:lnTo>
                  <a:pt x="4323" y="1332"/>
                </a:lnTo>
                <a:lnTo>
                  <a:pt x="3603" y="1332"/>
                </a:lnTo>
                <a:lnTo>
                  <a:pt x="2882" y="1332"/>
                </a:lnTo>
                <a:lnTo>
                  <a:pt x="2162" y="1332"/>
                </a:lnTo>
                <a:lnTo>
                  <a:pt x="1441" y="1332"/>
                </a:lnTo>
                <a:lnTo>
                  <a:pt x="721" y="1332"/>
                </a:lnTo>
                <a:lnTo>
                  <a:pt x="0" y="1332"/>
                </a:lnTo>
                <a:close/>
                <a:moveTo>
                  <a:pt x="0" y="1299"/>
                </a:moveTo>
                <a:lnTo>
                  <a:pt x="0" y="1282"/>
                </a:lnTo>
                <a:lnTo>
                  <a:pt x="721" y="1282"/>
                </a:lnTo>
                <a:lnTo>
                  <a:pt x="1441" y="1282"/>
                </a:lnTo>
                <a:lnTo>
                  <a:pt x="2162" y="1282"/>
                </a:lnTo>
                <a:lnTo>
                  <a:pt x="2882" y="1282"/>
                </a:lnTo>
                <a:lnTo>
                  <a:pt x="3603" y="1282"/>
                </a:lnTo>
                <a:lnTo>
                  <a:pt x="4323" y="1282"/>
                </a:lnTo>
                <a:lnTo>
                  <a:pt x="5044" y="1282"/>
                </a:lnTo>
                <a:lnTo>
                  <a:pt x="5764" y="1282"/>
                </a:lnTo>
                <a:lnTo>
                  <a:pt x="5764" y="1299"/>
                </a:lnTo>
                <a:lnTo>
                  <a:pt x="5044" y="1299"/>
                </a:lnTo>
                <a:lnTo>
                  <a:pt x="4323" y="1299"/>
                </a:lnTo>
                <a:lnTo>
                  <a:pt x="3603" y="1299"/>
                </a:lnTo>
                <a:lnTo>
                  <a:pt x="2882" y="1299"/>
                </a:lnTo>
                <a:lnTo>
                  <a:pt x="2162" y="1299"/>
                </a:lnTo>
                <a:lnTo>
                  <a:pt x="1441" y="1299"/>
                </a:lnTo>
                <a:lnTo>
                  <a:pt x="721" y="1299"/>
                </a:lnTo>
                <a:lnTo>
                  <a:pt x="0" y="1299"/>
                </a:lnTo>
                <a:close/>
                <a:moveTo>
                  <a:pt x="0" y="1266"/>
                </a:moveTo>
                <a:lnTo>
                  <a:pt x="0" y="1249"/>
                </a:lnTo>
                <a:lnTo>
                  <a:pt x="721" y="1249"/>
                </a:lnTo>
                <a:lnTo>
                  <a:pt x="1441" y="1249"/>
                </a:lnTo>
                <a:lnTo>
                  <a:pt x="2162" y="1249"/>
                </a:lnTo>
                <a:lnTo>
                  <a:pt x="2882" y="1249"/>
                </a:lnTo>
                <a:lnTo>
                  <a:pt x="3603" y="1249"/>
                </a:lnTo>
                <a:lnTo>
                  <a:pt x="4323" y="1249"/>
                </a:lnTo>
                <a:lnTo>
                  <a:pt x="5044" y="1249"/>
                </a:lnTo>
                <a:lnTo>
                  <a:pt x="5764" y="1249"/>
                </a:lnTo>
                <a:lnTo>
                  <a:pt x="5764" y="1266"/>
                </a:lnTo>
                <a:lnTo>
                  <a:pt x="5044" y="1266"/>
                </a:lnTo>
                <a:lnTo>
                  <a:pt x="4323" y="1266"/>
                </a:lnTo>
                <a:lnTo>
                  <a:pt x="3603" y="1266"/>
                </a:lnTo>
                <a:lnTo>
                  <a:pt x="2882" y="1266"/>
                </a:lnTo>
                <a:lnTo>
                  <a:pt x="2162" y="1266"/>
                </a:lnTo>
                <a:lnTo>
                  <a:pt x="1441" y="1266"/>
                </a:lnTo>
                <a:lnTo>
                  <a:pt x="721" y="1266"/>
                </a:lnTo>
                <a:lnTo>
                  <a:pt x="0" y="1266"/>
                </a:lnTo>
                <a:close/>
                <a:moveTo>
                  <a:pt x="0" y="1233"/>
                </a:moveTo>
                <a:lnTo>
                  <a:pt x="0" y="1216"/>
                </a:lnTo>
                <a:lnTo>
                  <a:pt x="721" y="1216"/>
                </a:lnTo>
                <a:lnTo>
                  <a:pt x="1441" y="1216"/>
                </a:lnTo>
                <a:lnTo>
                  <a:pt x="2162" y="1216"/>
                </a:lnTo>
                <a:lnTo>
                  <a:pt x="2882" y="1216"/>
                </a:lnTo>
                <a:lnTo>
                  <a:pt x="3603" y="1216"/>
                </a:lnTo>
                <a:lnTo>
                  <a:pt x="4323" y="1216"/>
                </a:lnTo>
                <a:lnTo>
                  <a:pt x="5044" y="1216"/>
                </a:lnTo>
                <a:lnTo>
                  <a:pt x="5764" y="1216"/>
                </a:lnTo>
                <a:lnTo>
                  <a:pt x="5764" y="1233"/>
                </a:lnTo>
                <a:lnTo>
                  <a:pt x="5044" y="1233"/>
                </a:lnTo>
                <a:lnTo>
                  <a:pt x="4323" y="1233"/>
                </a:lnTo>
                <a:lnTo>
                  <a:pt x="3603" y="1233"/>
                </a:lnTo>
                <a:lnTo>
                  <a:pt x="2882" y="1233"/>
                </a:lnTo>
                <a:lnTo>
                  <a:pt x="2162" y="1233"/>
                </a:lnTo>
                <a:lnTo>
                  <a:pt x="1441" y="1233"/>
                </a:lnTo>
                <a:lnTo>
                  <a:pt x="721" y="1233"/>
                </a:lnTo>
                <a:lnTo>
                  <a:pt x="0" y="1233"/>
                </a:lnTo>
                <a:close/>
                <a:moveTo>
                  <a:pt x="0" y="1200"/>
                </a:moveTo>
                <a:lnTo>
                  <a:pt x="0" y="1184"/>
                </a:lnTo>
                <a:lnTo>
                  <a:pt x="721" y="1184"/>
                </a:lnTo>
                <a:lnTo>
                  <a:pt x="1441" y="1184"/>
                </a:lnTo>
                <a:lnTo>
                  <a:pt x="2162" y="1184"/>
                </a:lnTo>
                <a:lnTo>
                  <a:pt x="2882" y="1184"/>
                </a:lnTo>
                <a:lnTo>
                  <a:pt x="3603" y="1184"/>
                </a:lnTo>
                <a:lnTo>
                  <a:pt x="4323" y="1184"/>
                </a:lnTo>
                <a:lnTo>
                  <a:pt x="5044" y="1184"/>
                </a:lnTo>
                <a:lnTo>
                  <a:pt x="5764" y="1184"/>
                </a:lnTo>
                <a:lnTo>
                  <a:pt x="5764" y="1200"/>
                </a:lnTo>
                <a:lnTo>
                  <a:pt x="5044" y="1200"/>
                </a:lnTo>
                <a:lnTo>
                  <a:pt x="4323" y="1200"/>
                </a:lnTo>
                <a:lnTo>
                  <a:pt x="3603" y="1200"/>
                </a:lnTo>
                <a:lnTo>
                  <a:pt x="2882" y="1200"/>
                </a:lnTo>
                <a:lnTo>
                  <a:pt x="2162" y="1200"/>
                </a:lnTo>
                <a:lnTo>
                  <a:pt x="1441" y="1200"/>
                </a:lnTo>
                <a:lnTo>
                  <a:pt x="721" y="1200"/>
                </a:lnTo>
                <a:lnTo>
                  <a:pt x="0" y="1200"/>
                </a:lnTo>
                <a:close/>
                <a:moveTo>
                  <a:pt x="0" y="1168"/>
                </a:moveTo>
                <a:lnTo>
                  <a:pt x="0" y="1151"/>
                </a:lnTo>
                <a:lnTo>
                  <a:pt x="721" y="1151"/>
                </a:lnTo>
                <a:lnTo>
                  <a:pt x="1441" y="1151"/>
                </a:lnTo>
                <a:lnTo>
                  <a:pt x="2162" y="1151"/>
                </a:lnTo>
                <a:lnTo>
                  <a:pt x="2882" y="1151"/>
                </a:lnTo>
                <a:lnTo>
                  <a:pt x="3603" y="1151"/>
                </a:lnTo>
                <a:lnTo>
                  <a:pt x="4323" y="1151"/>
                </a:lnTo>
                <a:lnTo>
                  <a:pt x="5044" y="1151"/>
                </a:lnTo>
                <a:lnTo>
                  <a:pt x="5764" y="1151"/>
                </a:lnTo>
                <a:lnTo>
                  <a:pt x="5764" y="1168"/>
                </a:lnTo>
                <a:lnTo>
                  <a:pt x="5044" y="1168"/>
                </a:lnTo>
                <a:lnTo>
                  <a:pt x="4323" y="1168"/>
                </a:lnTo>
                <a:lnTo>
                  <a:pt x="3603" y="1168"/>
                </a:lnTo>
                <a:lnTo>
                  <a:pt x="2882" y="1168"/>
                </a:lnTo>
                <a:lnTo>
                  <a:pt x="2162" y="1168"/>
                </a:lnTo>
                <a:lnTo>
                  <a:pt x="1441" y="1168"/>
                </a:lnTo>
                <a:lnTo>
                  <a:pt x="721" y="1168"/>
                </a:lnTo>
                <a:lnTo>
                  <a:pt x="0" y="1168"/>
                </a:lnTo>
                <a:close/>
                <a:moveTo>
                  <a:pt x="0" y="1135"/>
                </a:moveTo>
                <a:lnTo>
                  <a:pt x="0" y="1118"/>
                </a:lnTo>
                <a:lnTo>
                  <a:pt x="721" y="1118"/>
                </a:lnTo>
                <a:lnTo>
                  <a:pt x="1441" y="1118"/>
                </a:lnTo>
                <a:lnTo>
                  <a:pt x="2162" y="1118"/>
                </a:lnTo>
                <a:lnTo>
                  <a:pt x="2882" y="1118"/>
                </a:lnTo>
                <a:lnTo>
                  <a:pt x="3603" y="1118"/>
                </a:lnTo>
                <a:lnTo>
                  <a:pt x="4323" y="1118"/>
                </a:lnTo>
                <a:lnTo>
                  <a:pt x="5044" y="1118"/>
                </a:lnTo>
                <a:lnTo>
                  <a:pt x="5764" y="1118"/>
                </a:lnTo>
                <a:lnTo>
                  <a:pt x="5764" y="1135"/>
                </a:lnTo>
                <a:lnTo>
                  <a:pt x="5044" y="1135"/>
                </a:lnTo>
                <a:lnTo>
                  <a:pt x="4323" y="1135"/>
                </a:lnTo>
                <a:lnTo>
                  <a:pt x="3603" y="1135"/>
                </a:lnTo>
                <a:lnTo>
                  <a:pt x="2882" y="1135"/>
                </a:lnTo>
                <a:lnTo>
                  <a:pt x="2162" y="1135"/>
                </a:lnTo>
                <a:lnTo>
                  <a:pt x="1441" y="1135"/>
                </a:lnTo>
                <a:lnTo>
                  <a:pt x="721" y="1135"/>
                </a:lnTo>
                <a:lnTo>
                  <a:pt x="0" y="1135"/>
                </a:lnTo>
                <a:close/>
                <a:moveTo>
                  <a:pt x="0" y="1102"/>
                </a:moveTo>
                <a:lnTo>
                  <a:pt x="0" y="1085"/>
                </a:lnTo>
                <a:lnTo>
                  <a:pt x="721" y="1085"/>
                </a:lnTo>
                <a:lnTo>
                  <a:pt x="1441" y="1085"/>
                </a:lnTo>
                <a:lnTo>
                  <a:pt x="2162" y="1085"/>
                </a:lnTo>
                <a:lnTo>
                  <a:pt x="2882" y="1085"/>
                </a:lnTo>
                <a:lnTo>
                  <a:pt x="3603" y="1085"/>
                </a:lnTo>
                <a:lnTo>
                  <a:pt x="4323" y="1085"/>
                </a:lnTo>
                <a:lnTo>
                  <a:pt x="5044" y="1085"/>
                </a:lnTo>
                <a:lnTo>
                  <a:pt x="5764" y="1085"/>
                </a:lnTo>
                <a:lnTo>
                  <a:pt x="5764" y="1102"/>
                </a:lnTo>
                <a:lnTo>
                  <a:pt x="5044" y="1102"/>
                </a:lnTo>
                <a:lnTo>
                  <a:pt x="4323" y="1102"/>
                </a:lnTo>
                <a:lnTo>
                  <a:pt x="3603" y="1102"/>
                </a:lnTo>
                <a:lnTo>
                  <a:pt x="2882" y="1102"/>
                </a:lnTo>
                <a:lnTo>
                  <a:pt x="2162" y="1102"/>
                </a:lnTo>
                <a:lnTo>
                  <a:pt x="1441" y="1102"/>
                </a:lnTo>
                <a:lnTo>
                  <a:pt x="721" y="1102"/>
                </a:lnTo>
                <a:lnTo>
                  <a:pt x="0" y="1102"/>
                </a:lnTo>
                <a:close/>
                <a:moveTo>
                  <a:pt x="0" y="1069"/>
                </a:moveTo>
                <a:lnTo>
                  <a:pt x="0" y="1052"/>
                </a:lnTo>
                <a:lnTo>
                  <a:pt x="721" y="1052"/>
                </a:lnTo>
                <a:lnTo>
                  <a:pt x="1441" y="1052"/>
                </a:lnTo>
                <a:lnTo>
                  <a:pt x="2162" y="1052"/>
                </a:lnTo>
                <a:lnTo>
                  <a:pt x="2882" y="1052"/>
                </a:lnTo>
                <a:lnTo>
                  <a:pt x="3603" y="1052"/>
                </a:lnTo>
                <a:lnTo>
                  <a:pt x="4323" y="1052"/>
                </a:lnTo>
                <a:lnTo>
                  <a:pt x="5044" y="1052"/>
                </a:lnTo>
                <a:lnTo>
                  <a:pt x="5764" y="1052"/>
                </a:lnTo>
                <a:lnTo>
                  <a:pt x="5764" y="1069"/>
                </a:lnTo>
                <a:lnTo>
                  <a:pt x="5044" y="1069"/>
                </a:lnTo>
                <a:lnTo>
                  <a:pt x="4323" y="1069"/>
                </a:lnTo>
                <a:lnTo>
                  <a:pt x="3603" y="1069"/>
                </a:lnTo>
                <a:lnTo>
                  <a:pt x="2882" y="1069"/>
                </a:lnTo>
                <a:lnTo>
                  <a:pt x="2162" y="1069"/>
                </a:lnTo>
                <a:lnTo>
                  <a:pt x="1441" y="1069"/>
                </a:lnTo>
                <a:lnTo>
                  <a:pt x="721" y="1069"/>
                </a:lnTo>
                <a:lnTo>
                  <a:pt x="0" y="1069"/>
                </a:lnTo>
                <a:close/>
                <a:moveTo>
                  <a:pt x="0" y="1036"/>
                </a:moveTo>
                <a:lnTo>
                  <a:pt x="0" y="1019"/>
                </a:lnTo>
                <a:lnTo>
                  <a:pt x="721" y="1019"/>
                </a:lnTo>
                <a:lnTo>
                  <a:pt x="1441" y="1019"/>
                </a:lnTo>
                <a:lnTo>
                  <a:pt x="2162" y="1019"/>
                </a:lnTo>
                <a:lnTo>
                  <a:pt x="2882" y="1019"/>
                </a:lnTo>
                <a:lnTo>
                  <a:pt x="3603" y="1019"/>
                </a:lnTo>
                <a:lnTo>
                  <a:pt x="4323" y="1019"/>
                </a:lnTo>
                <a:lnTo>
                  <a:pt x="5044" y="1019"/>
                </a:lnTo>
                <a:lnTo>
                  <a:pt x="5764" y="1019"/>
                </a:lnTo>
                <a:lnTo>
                  <a:pt x="5764" y="1036"/>
                </a:lnTo>
                <a:lnTo>
                  <a:pt x="5044" y="1036"/>
                </a:lnTo>
                <a:lnTo>
                  <a:pt x="4323" y="1036"/>
                </a:lnTo>
                <a:lnTo>
                  <a:pt x="3603" y="1036"/>
                </a:lnTo>
                <a:lnTo>
                  <a:pt x="2882" y="1036"/>
                </a:lnTo>
                <a:lnTo>
                  <a:pt x="2162" y="1036"/>
                </a:lnTo>
                <a:lnTo>
                  <a:pt x="1441" y="1036"/>
                </a:lnTo>
                <a:lnTo>
                  <a:pt x="721" y="1036"/>
                </a:lnTo>
                <a:lnTo>
                  <a:pt x="0" y="1036"/>
                </a:lnTo>
                <a:close/>
                <a:moveTo>
                  <a:pt x="0" y="1003"/>
                </a:moveTo>
                <a:lnTo>
                  <a:pt x="0" y="986"/>
                </a:lnTo>
                <a:lnTo>
                  <a:pt x="721" y="986"/>
                </a:lnTo>
                <a:lnTo>
                  <a:pt x="1441" y="986"/>
                </a:lnTo>
                <a:lnTo>
                  <a:pt x="2162" y="986"/>
                </a:lnTo>
                <a:lnTo>
                  <a:pt x="2882" y="986"/>
                </a:lnTo>
                <a:lnTo>
                  <a:pt x="3603" y="986"/>
                </a:lnTo>
                <a:lnTo>
                  <a:pt x="4323" y="986"/>
                </a:lnTo>
                <a:lnTo>
                  <a:pt x="5044" y="986"/>
                </a:lnTo>
                <a:lnTo>
                  <a:pt x="5764" y="986"/>
                </a:lnTo>
                <a:lnTo>
                  <a:pt x="5764" y="1003"/>
                </a:lnTo>
                <a:lnTo>
                  <a:pt x="5044" y="1003"/>
                </a:lnTo>
                <a:lnTo>
                  <a:pt x="4323" y="1003"/>
                </a:lnTo>
                <a:lnTo>
                  <a:pt x="3603" y="1003"/>
                </a:lnTo>
                <a:lnTo>
                  <a:pt x="2882" y="1003"/>
                </a:lnTo>
                <a:lnTo>
                  <a:pt x="2162" y="1003"/>
                </a:lnTo>
                <a:lnTo>
                  <a:pt x="1441" y="1003"/>
                </a:lnTo>
                <a:lnTo>
                  <a:pt x="721" y="1003"/>
                </a:lnTo>
                <a:lnTo>
                  <a:pt x="0" y="1003"/>
                </a:lnTo>
                <a:close/>
                <a:moveTo>
                  <a:pt x="0" y="970"/>
                </a:moveTo>
                <a:lnTo>
                  <a:pt x="0" y="954"/>
                </a:lnTo>
                <a:lnTo>
                  <a:pt x="721" y="954"/>
                </a:lnTo>
                <a:lnTo>
                  <a:pt x="1441" y="954"/>
                </a:lnTo>
                <a:lnTo>
                  <a:pt x="2162" y="954"/>
                </a:lnTo>
                <a:lnTo>
                  <a:pt x="2882" y="954"/>
                </a:lnTo>
                <a:lnTo>
                  <a:pt x="3603" y="954"/>
                </a:lnTo>
                <a:lnTo>
                  <a:pt x="4323" y="954"/>
                </a:lnTo>
                <a:lnTo>
                  <a:pt x="5044" y="954"/>
                </a:lnTo>
                <a:lnTo>
                  <a:pt x="5764" y="954"/>
                </a:lnTo>
                <a:lnTo>
                  <a:pt x="5764" y="970"/>
                </a:lnTo>
                <a:lnTo>
                  <a:pt x="5044" y="970"/>
                </a:lnTo>
                <a:lnTo>
                  <a:pt x="4323" y="970"/>
                </a:lnTo>
                <a:lnTo>
                  <a:pt x="3603" y="970"/>
                </a:lnTo>
                <a:lnTo>
                  <a:pt x="2882" y="970"/>
                </a:lnTo>
                <a:lnTo>
                  <a:pt x="2162" y="970"/>
                </a:lnTo>
                <a:lnTo>
                  <a:pt x="1441" y="970"/>
                </a:lnTo>
                <a:lnTo>
                  <a:pt x="721" y="970"/>
                </a:lnTo>
                <a:lnTo>
                  <a:pt x="0" y="970"/>
                </a:lnTo>
                <a:close/>
                <a:moveTo>
                  <a:pt x="0" y="938"/>
                </a:moveTo>
                <a:lnTo>
                  <a:pt x="0" y="921"/>
                </a:lnTo>
                <a:lnTo>
                  <a:pt x="721" y="921"/>
                </a:lnTo>
                <a:lnTo>
                  <a:pt x="1441" y="921"/>
                </a:lnTo>
                <a:lnTo>
                  <a:pt x="2162" y="921"/>
                </a:lnTo>
                <a:lnTo>
                  <a:pt x="2882" y="921"/>
                </a:lnTo>
                <a:lnTo>
                  <a:pt x="3603" y="921"/>
                </a:lnTo>
                <a:lnTo>
                  <a:pt x="4323" y="921"/>
                </a:lnTo>
                <a:lnTo>
                  <a:pt x="5044" y="921"/>
                </a:lnTo>
                <a:lnTo>
                  <a:pt x="5764" y="921"/>
                </a:lnTo>
                <a:lnTo>
                  <a:pt x="5764" y="938"/>
                </a:lnTo>
                <a:lnTo>
                  <a:pt x="5044" y="938"/>
                </a:lnTo>
                <a:lnTo>
                  <a:pt x="4323" y="938"/>
                </a:lnTo>
                <a:lnTo>
                  <a:pt x="3603" y="938"/>
                </a:lnTo>
                <a:lnTo>
                  <a:pt x="2882" y="938"/>
                </a:lnTo>
                <a:lnTo>
                  <a:pt x="2162" y="938"/>
                </a:lnTo>
                <a:lnTo>
                  <a:pt x="1441" y="938"/>
                </a:lnTo>
                <a:lnTo>
                  <a:pt x="721" y="938"/>
                </a:lnTo>
                <a:lnTo>
                  <a:pt x="0" y="938"/>
                </a:lnTo>
                <a:close/>
                <a:moveTo>
                  <a:pt x="0" y="905"/>
                </a:moveTo>
                <a:lnTo>
                  <a:pt x="0" y="888"/>
                </a:lnTo>
                <a:lnTo>
                  <a:pt x="721" y="888"/>
                </a:lnTo>
                <a:lnTo>
                  <a:pt x="1441" y="888"/>
                </a:lnTo>
                <a:lnTo>
                  <a:pt x="2162" y="888"/>
                </a:lnTo>
                <a:lnTo>
                  <a:pt x="2882" y="888"/>
                </a:lnTo>
                <a:lnTo>
                  <a:pt x="3603" y="888"/>
                </a:lnTo>
                <a:lnTo>
                  <a:pt x="4323" y="888"/>
                </a:lnTo>
                <a:lnTo>
                  <a:pt x="5044" y="888"/>
                </a:lnTo>
                <a:lnTo>
                  <a:pt x="5764" y="888"/>
                </a:lnTo>
                <a:lnTo>
                  <a:pt x="5764" y="905"/>
                </a:lnTo>
                <a:lnTo>
                  <a:pt x="5044" y="905"/>
                </a:lnTo>
                <a:lnTo>
                  <a:pt x="4323" y="905"/>
                </a:lnTo>
                <a:lnTo>
                  <a:pt x="3603" y="905"/>
                </a:lnTo>
                <a:lnTo>
                  <a:pt x="2882" y="905"/>
                </a:lnTo>
                <a:lnTo>
                  <a:pt x="2162" y="905"/>
                </a:lnTo>
                <a:lnTo>
                  <a:pt x="1441" y="905"/>
                </a:lnTo>
                <a:lnTo>
                  <a:pt x="721" y="905"/>
                </a:lnTo>
                <a:lnTo>
                  <a:pt x="0" y="905"/>
                </a:lnTo>
                <a:close/>
                <a:moveTo>
                  <a:pt x="0" y="872"/>
                </a:moveTo>
                <a:lnTo>
                  <a:pt x="0" y="855"/>
                </a:lnTo>
                <a:lnTo>
                  <a:pt x="721" y="855"/>
                </a:lnTo>
                <a:lnTo>
                  <a:pt x="1441" y="855"/>
                </a:lnTo>
                <a:lnTo>
                  <a:pt x="2162" y="855"/>
                </a:lnTo>
                <a:lnTo>
                  <a:pt x="2882" y="855"/>
                </a:lnTo>
                <a:lnTo>
                  <a:pt x="3603" y="855"/>
                </a:lnTo>
                <a:lnTo>
                  <a:pt x="4323" y="855"/>
                </a:lnTo>
                <a:lnTo>
                  <a:pt x="5044" y="855"/>
                </a:lnTo>
                <a:lnTo>
                  <a:pt x="5764" y="855"/>
                </a:lnTo>
                <a:lnTo>
                  <a:pt x="5764" y="872"/>
                </a:lnTo>
                <a:lnTo>
                  <a:pt x="5044" y="872"/>
                </a:lnTo>
                <a:lnTo>
                  <a:pt x="4323" y="872"/>
                </a:lnTo>
                <a:lnTo>
                  <a:pt x="3603" y="872"/>
                </a:lnTo>
                <a:lnTo>
                  <a:pt x="2882" y="872"/>
                </a:lnTo>
                <a:lnTo>
                  <a:pt x="2162" y="872"/>
                </a:lnTo>
                <a:lnTo>
                  <a:pt x="1441" y="872"/>
                </a:lnTo>
                <a:lnTo>
                  <a:pt x="721" y="872"/>
                </a:lnTo>
                <a:lnTo>
                  <a:pt x="0" y="872"/>
                </a:lnTo>
                <a:close/>
                <a:moveTo>
                  <a:pt x="0" y="839"/>
                </a:moveTo>
                <a:lnTo>
                  <a:pt x="0" y="822"/>
                </a:lnTo>
                <a:lnTo>
                  <a:pt x="721" y="822"/>
                </a:lnTo>
                <a:lnTo>
                  <a:pt x="1441" y="822"/>
                </a:lnTo>
                <a:lnTo>
                  <a:pt x="2162" y="822"/>
                </a:lnTo>
                <a:lnTo>
                  <a:pt x="2882" y="822"/>
                </a:lnTo>
                <a:lnTo>
                  <a:pt x="3603" y="822"/>
                </a:lnTo>
                <a:lnTo>
                  <a:pt x="4323" y="822"/>
                </a:lnTo>
                <a:lnTo>
                  <a:pt x="5044" y="822"/>
                </a:lnTo>
                <a:lnTo>
                  <a:pt x="5764" y="822"/>
                </a:lnTo>
                <a:lnTo>
                  <a:pt x="5764" y="839"/>
                </a:lnTo>
                <a:lnTo>
                  <a:pt x="5044" y="839"/>
                </a:lnTo>
                <a:lnTo>
                  <a:pt x="4323" y="839"/>
                </a:lnTo>
                <a:lnTo>
                  <a:pt x="3603" y="839"/>
                </a:lnTo>
                <a:lnTo>
                  <a:pt x="2882" y="839"/>
                </a:lnTo>
                <a:lnTo>
                  <a:pt x="2162" y="839"/>
                </a:lnTo>
                <a:lnTo>
                  <a:pt x="1441" y="839"/>
                </a:lnTo>
                <a:lnTo>
                  <a:pt x="721" y="839"/>
                </a:lnTo>
                <a:lnTo>
                  <a:pt x="0" y="839"/>
                </a:lnTo>
                <a:close/>
                <a:moveTo>
                  <a:pt x="0" y="806"/>
                </a:moveTo>
                <a:lnTo>
                  <a:pt x="0" y="789"/>
                </a:lnTo>
                <a:lnTo>
                  <a:pt x="721" y="789"/>
                </a:lnTo>
                <a:lnTo>
                  <a:pt x="1441" y="789"/>
                </a:lnTo>
                <a:lnTo>
                  <a:pt x="2162" y="789"/>
                </a:lnTo>
                <a:lnTo>
                  <a:pt x="2882" y="789"/>
                </a:lnTo>
                <a:lnTo>
                  <a:pt x="3603" y="789"/>
                </a:lnTo>
                <a:lnTo>
                  <a:pt x="4323" y="789"/>
                </a:lnTo>
                <a:lnTo>
                  <a:pt x="5044" y="789"/>
                </a:lnTo>
                <a:lnTo>
                  <a:pt x="5764" y="789"/>
                </a:lnTo>
                <a:lnTo>
                  <a:pt x="5764" y="806"/>
                </a:lnTo>
                <a:lnTo>
                  <a:pt x="5044" y="806"/>
                </a:lnTo>
                <a:lnTo>
                  <a:pt x="4323" y="806"/>
                </a:lnTo>
                <a:lnTo>
                  <a:pt x="3603" y="806"/>
                </a:lnTo>
                <a:lnTo>
                  <a:pt x="2882" y="806"/>
                </a:lnTo>
                <a:lnTo>
                  <a:pt x="2162" y="806"/>
                </a:lnTo>
                <a:lnTo>
                  <a:pt x="1441" y="806"/>
                </a:lnTo>
                <a:lnTo>
                  <a:pt x="721" y="806"/>
                </a:lnTo>
                <a:lnTo>
                  <a:pt x="0" y="806"/>
                </a:lnTo>
                <a:close/>
                <a:moveTo>
                  <a:pt x="0" y="773"/>
                </a:moveTo>
                <a:lnTo>
                  <a:pt x="0" y="757"/>
                </a:lnTo>
                <a:lnTo>
                  <a:pt x="721" y="757"/>
                </a:lnTo>
                <a:lnTo>
                  <a:pt x="1441" y="757"/>
                </a:lnTo>
                <a:lnTo>
                  <a:pt x="2162" y="757"/>
                </a:lnTo>
                <a:lnTo>
                  <a:pt x="2882" y="757"/>
                </a:lnTo>
                <a:lnTo>
                  <a:pt x="3603" y="757"/>
                </a:lnTo>
                <a:lnTo>
                  <a:pt x="4323" y="757"/>
                </a:lnTo>
                <a:lnTo>
                  <a:pt x="5044" y="757"/>
                </a:lnTo>
                <a:lnTo>
                  <a:pt x="5764" y="757"/>
                </a:lnTo>
                <a:lnTo>
                  <a:pt x="5764" y="773"/>
                </a:lnTo>
                <a:lnTo>
                  <a:pt x="5044" y="773"/>
                </a:lnTo>
                <a:lnTo>
                  <a:pt x="4323" y="773"/>
                </a:lnTo>
                <a:lnTo>
                  <a:pt x="3603" y="773"/>
                </a:lnTo>
                <a:lnTo>
                  <a:pt x="2882" y="773"/>
                </a:lnTo>
                <a:lnTo>
                  <a:pt x="2162" y="773"/>
                </a:lnTo>
                <a:lnTo>
                  <a:pt x="1441" y="773"/>
                </a:lnTo>
                <a:lnTo>
                  <a:pt x="721" y="773"/>
                </a:lnTo>
                <a:lnTo>
                  <a:pt x="0" y="773"/>
                </a:lnTo>
                <a:close/>
                <a:moveTo>
                  <a:pt x="0" y="741"/>
                </a:moveTo>
                <a:lnTo>
                  <a:pt x="0" y="724"/>
                </a:lnTo>
                <a:lnTo>
                  <a:pt x="721" y="724"/>
                </a:lnTo>
                <a:lnTo>
                  <a:pt x="1441" y="724"/>
                </a:lnTo>
                <a:lnTo>
                  <a:pt x="2162" y="724"/>
                </a:lnTo>
                <a:lnTo>
                  <a:pt x="2882" y="724"/>
                </a:lnTo>
                <a:lnTo>
                  <a:pt x="3603" y="724"/>
                </a:lnTo>
                <a:lnTo>
                  <a:pt x="4323" y="724"/>
                </a:lnTo>
                <a:lnTo>
                  <a:pt x="5044" y="724"/>
                </a:lnTo>
                <a:lnTo>
                  <a:pt x="5764" y="724"/>
                </a:lnTo>
                <a:lnTo>
                  <a:pt x="5764" y="741"/>
                </a:lnTo>
                <a:lnTo>
                  <a:pt x="5044" y="741"/>
                </a:lnTo>
                <a:lnTo>
                  <a:pt x="4323" y="741"/>
                </a:lnTo>
                <a:lnTo>
                  <a:pt x="3603" y="741"/>
                </a:lnTo>
                <a:lnTo>
                  <a:pt x="2882" y="741"/>
                </a:lnTo>
                <a:lnTo>
                  <a:pt x="2162" y="741"/>
                </a:lnTo>
                <a:lnTo>
                  <a:pt x="1441" y="741"/>
                </a:lnTo>
                <a:lnTo>
                  <a:pt x="721" y="741"/>
                </a:lnTo>
                <a:lnTo>
                  <a:pt x="0" y="741"/>
                </a:lnTo>
                <a:close/>
                <a:moveTo>
                  <a:pt x="0" y="707"/>
                </a:moveTo>
                <a:lnTo>
                  <a:pt x="0" y="690"/>
                </a:lnTo>
                <a:lnTo>
                  <a:pt x="721" y="690"/>
                </a:lnTo>
                <a:lnTo>
                  <a:pt x="1441" y="690"/>
                </a:lnTo>
                <a:lnTo>
                  <a:pt x="2162" y="690"/>
                </a:lnTo>
                <a:lnTo>
                  <a:pt x="2882" y="690"/>
                </a:lnTo>
                <a:lnTo>
                  <a:pt x="3603" y="690"/>
                </a:lnTo>
                <a:lnTo>
                  <a:pt x="4323" y="690"/>
                </a:lnTo>
                <a:lnTo>
                  <a:pt x="5044" y="690"/>
                </a:lnTo>
                <a:lnTo>
                  <a:pt x="5764" y="690"/>
                </a:lnTo>
                <a:lnTo>
                  <a:pt x="5764" y="707"/>
                </a:lnTo>
                <a:lnTo>
                  <a:pt x="5044" y="707"/>
                </a:lnTo>
                <a:lnTo>
                  <a:pt x="4323" y="707"/>
                </a:lnTo>
                <a:lnTo>
                  <a:pt x="3603" y="707"/>
                </a:lnTo>
                <a:lnTo>
                  <a:pt x="2882" y="707"/>
                </a:lnTo>
                <a:lnTo>
                  <a:pt x="2162" y="707"/>
                </a:lnTo>
                <a:lnTo>
                  <a:pt x="1441" y="707"/>
                </a:lnTo>
                <a:lnTo>
                  <a:pt x="721" y="707"/>
                </a:lnTo>
                <a:lnTo>
                  <a:pt x="0" y="707"/>
                </a:lnTo>
                <a:close/>
                <a:moveTo>
                  <a:pt x="0" y="674"/>
                </a:moveTo>
                <a:lnTo>
                  <a:pt x="0" y="657"/>
                </a:lnTo>
                <a:lnTo>
                  <a:pt x="721" y="657"/>
                </a:lnTo>
                <a:lnTo>
                  <a:pt x="1441" y="657"/>
                </a:lnTo>
                <a:lnTo>
                  <a:pt x="2162" y="657"/>
                </a:lnTo>
                <a:lnTo>
                  <a:pt x="2882" y="657"/>
                </a:lnTo>
                <a:lnTo>
                  <a:pt x="3603" y="657"/>
                </a:lnTo>
                <a:lnTo>
                  <a:pt x="4323" y="657"/>
                </a:lnTo>
                <a:lnTo>
                  <a:pt x="5044" y="657"/>
                </a:lnTo>
                <a:lnTo>
                  <a:pt x="5764" y="657"/>
                </a:lnTo>
                <a:lnTo>
                  <a:pt x="5764" y="674"/>
                </a:lnTo>
                <a:lnTo>
                  <a:pt x="5044" y="674"/>
                </a:lnTo>
                <a:lnTo>
                  <a:pt x="4323" y="674"/>
                </a:lnTo>
                <a:lnTo>
                  <a:pt x="3603" y="674"/>
                </a:lnTo>
                <a:lnTo>
                  <a:pt x="2882" y="674"/>
                </a:lnTo>
                <a:lnTo>
                  <a:pt x="2162" y="674"/>
                </a:lnTo>
                <a:lnTo>
                  <a:pt x="1441" y="674"/>
                </a:lnTo>
                <a:lnTo>
                  <a:pt x="721" y="674"/>
                </a:lnTo>
                <a:lnTo>
                  <a:pt x="0" y="674"/>
                </a:lnTo>
                <a:close/>
                <a:moveTo>
                  <a:pt x="0" y="641"/>
                </a:moveTo>
                <a:lnTo>
                  <a:pt x="0" y="624"/>
                </a:lnTo>
                <a:lnTo>
                  <a:pt x="721" y="624"/>
                </a:lnTo>
                <a:lnTo>
                  <a:pt x="1441" y="624"/>
                </a:lnTo>
                <a:lnTo>
                  <a:pt x="2162" y="624"/>
                </a:lnTo>
                <a:lnTo>
                  <a:pt x="2882" y="624"/>
                </a:lnTo>
                <a:lnTo>
                  <a:pt x="3603" y="624"/>
                </a:lnTo>
                <a:lnTo>
                  <a:pt x="4323" y="624"/>
                </a:lnTo>
                <a:lnTo>
                  <a:pt x="5044" y="624"/>
                </a:lnTo>
                <a:lnTo>
                  <a:pt x="5764" y="624"/>
                </a:lnTo>
                <a:lnTo>
                  <a:pt x="5764" y="641"/>
                </a:lnTo>
                <a:lnTo>
                  <a:pt x="5044" y="641"/>
                </a:lnTo>
                <a:lnTo>
                  <a:pt x="4323" y="641"/>
                </a:lnTo>
                <a:lnTo>
                  <a:pt x="3603" y="641"/>
                </a:lnTo>
                <a:lnTo>
                  <a:pt x="2882" y="641"/>
                </a:lnTo>
                <a:lnTo>
                  <a:pt x="2162" y="641"/>
                </a:lnTo>
                <a:lnTo>
                  <a:pt x="1441" y="641"/>
                </a:lnTo>
                <a:lnTo>
                  <a:pt x="721" y="641"/>
                </a:lnTo>
                <a:lnTo>
                  <a:pt x="0" y="641"/>
                </a:lnTo>
                <a:close/>
                <a:moveTo>
                  <a:pt x="0" y="608"/>
                </a:moveTo>
                <a:lnTo>
                  <a:pt x="0" y="591"/>
                </a:lnTo>
                <a:lnTo>
                  <a:pt x="721" y="591"/>
                </a:lnTo>
                <a:lnTo>
                  <a:pt x="1441" y="591"/>
                </a:lnTo>
                <a:lnTo>
                  <a:pt x="2162" y="591"/>
                </a:lnTo>
                <a:lnTo>
                  <a:pt x="2882" y="591"/>
                </a:lnTo>
                <a:lnTo>
                  <a:pt x="3603" y="591"/>
                </a:lnTo>
                <a:lnTo>
                  <a:pt x="4323" y="591"/>
                </a:lnTo>
                <a:lnTo>
                  <a:pt x="5044" y="591"/>
                </a:lnTo>
                <a:lnTo>
                  <a:pt x="5764" y="591"/>
                </a:lnTo>
                <a:lnTo>
                  <a:pt x="5764" y="608"/>
                </a:lnTo>
                <a:lnTo>
                  <a:pt x="5044" y="608"/>
                </a:lnTo>
                <a:lnTo>
                  <a:pt x="4323" y="608"/>
                </a:lnTo>
                <a:lnTo>
                  <a:pt x="3603" y="608"/>
                </a:lnTo>
                <a:lnTo>
                  <a:pt x="2882" y="608"/>
                </a:lnTo>
                <a:lnTo>
                  <a:pt x="2162" y="608"/>
                </a:lnTo>
                <a:lnTo>
                  <a:pt x="1441" y="608"/>
                </a:lnTo>
                <a:lnTo>
                  <a:pt x="721" y="608"/>
                </a:lnTo>
                <a:lnTo>
                  <a:pt x="0" y="608"/>
                </a:lnTo>
                <a:close/>
                <a:moveTo>
                  <a:pt x="0" y="575"/>
                </a:moveTo>
                <a:lnTo>
                  <a:pt x="0" y="558"/>
                </a:lnTo>
                <a:lnTo>
                  <a:pt x="721" y="558"/>
                </a:lnTo>
                <a:lnTo>
                  <a:pt x="1441" y="558"/>
                </a:lnTo>
                <a:lnTo>
                  <a:pt x="2162" y="558"/>
                </a:lnTo>
                <a:lnTo>
                  <a:pt x="2882" y="558"/>
                </a:lnTo>
                <a:lnTo>
                  <a:pt x="3603" y="558"/>
                </a:lnTo>
                <a:lnTo>
                  <a:pt x="4323" y="558"/>
                </a:lnTo>
                <a:lnTo>
                  <a:pt x="5044" y="558"/>
                </a:lnTo>
                <a:lnTo>
                  <a:pt x="5764" y="558"/>
                </a:lnTo>
                <a:lnTo>
                  <a:pt x="5764" y="575"/>
                </a:lnTo>
                <a:lnTo>
                  <a:pt x="5044" y="575"/>
                </a:lnTo>
                <a:lnTo>
                  <a:pt x="4323" y="575"/>
                </a:lnTo>
                <a:lnTo>
                  <a:pt x="3603" y="575"/>
                </a:lnTo>
                <a:lnTo>
                  <a:pt x="2882" y="575"/>
                </a:lnTo>
                <a:lnTo>
                  <a:pt x="2162" y="575"/>
                </a:lnTo>
                <a:lnTo>
                  <a:pt x="1441" y="575"/>
                </a:lnTo>
                <a:lnTo>
                  <a:pt x="721" y="575"/>
                </a:lnTo>
                <a:lnTo>
                  <a:pt x="0" y="575"/>
                </a:lnTo>
                <a:close/>
                <a:moveTo>
                  <a:pt x="0" y="542"/>
                </a:moveTo>
                <a:lnTo>
                  <a:pt x="0" y="526"/>
                </a:lnTo>
                <a:lnTo>
                  <a:pt x="721" y="526"/>
                </a:lnTo>
                <a:lnTo>
                  <a:pt x="1441" y="526"/>
                </a:lnTo>
                <a:lnTo>
                  <a:pt x="2162" y="526"/>
                </a:lnTo>
                <a:lnTo>
                  <a:pt x="2882" y="526"/>
                </a:lnTo>
                <a:lnTo>
                  <a:pt x="3603" y="526"/>
                </a:lnTo>
                <a:lnTo>
                  <a:pt x="4323" y="526"/>
                </a:lnTo>
                <a:lnTo>
                  <a:pt x="5044" y="526"/>
                </a:lnTo>
                <a:lnTo>
                  <a:pt x="5764" y="526"/>
                </a:lnTo>
                <a:lnTo>
                  <a:pt x="5764" y="542"/>
                </a:lnTo>
                <a:lnTo>
                  <a:pt x="5044" y="542"/>
                </a:lnTo>
                <a:lnTo>
                  <a:pt x="4323" y="542"/>
                </a:lnTo>
                <a:lnTo>
                  <a:pt x="3603" y="542"/>
                </a:lnTo>
                <a:lnTo>
                  <a:pt x="2882" y="542"/>
                </a:lnTo>
                <a:lnTo>
                  <a:pt x="2162" y="542"/>
                </a:lnTo>
                <a:lnTo>
                  <a:pt x="1441" y="542"/>
                </a:lnTo>
                <a:lnTo>
                  <a:pt x="721" y="542"/>
                </a:lnTo>
                <a:lnTo>
                  <a:pt x="0" y="542"/>
                </a:lnTo>
                <a:close/>
                <a:moveTo>
                  <a:pt x="0" y="510"/>
                </a:moveTo>
                <a:lnTo>
                  <a:pt x="0" y="493"/>
                </a:lnTo>
                <a:lnTo>
                  <a:pt x="721" y="493"/>
                </a:lnTo>
                <a:lnTo>
                  <a:pt x="1441" y="493"/>
                </a:lnTo>
                <a:lnTo>
                  <a:pt x="2162" y="493"/>
                </a:lnTo>
                <a:lnTo>
                  <a:pt x="2882" y="493"/>
                </a:lnTo>
                <a:lnTo>
                  <a:pt x="3603" y="493"/>
                </a:lnTo>
                <a:lnTo>
                  <a:pt x="4323" y="493"/>
                </a:lnTo>
                <a:lnTo>
                  <a:pt x="5044" y="493"/>
                </a:lnTo>
                <a:lnTo>
                  <a:pt x="5764" y="493"/>
                </a:lnTo>
                <a:lnTo>
                  <a:pt x="5764" y="510"/>
                </a:lnTo>
                <a:lnTo>
                  <a:pt x="5044" y="510"/>
                </a:lnTo>
                <a:lnTo>
                  <a:pt x="4323" y="510"/>
                </a:lnTo>
                <a:lnTo>
                  <a:pt x="3603" y="510"/>
                </a:lnTo>
                <a:lnTo>
                  <a:pt x="2882" y="510"/>
                </a:lnTo>
                <a:lnTo>
                  <a:pt x="2162" y="510"/>
                </a:lnTo>
                <a:lnTo>
                  <a:pt x="1441" y="510"/>
                </a:lnTo>
                <a:lnTo>
                  <a:pt x="721" y="510"/>
                </a:lnTo>
                <a:lnTo>
                  <a:pt x="0" y="510"/>
                </a:lnTo>
                <a:close/>
                <a:moveTo>
                  <a:pt x="0" y="477"/>
                </a:moveTo>
                <a:lnTo>
                  <a:pt x="0" y="460"/>
                </a:lnTo>
                <a:lnTo>
                  <a:pt x="721" y="460"/>
                </a:lnTo>
                <a:lnTo>
                  <a:pt x="1441" y="460"/>
                </a:lnTo>
                <a:lnTo>
                  <a:pt x="2162" y="460"/>
                </a:lnTo>
                <a:lnTo>
                  <a:pt x="2882" y="460"/>
                </a:lnTo>
                <a:lnTo>
                  <a:pt x="3603" y="460"/>
                </a:lnTo>
                <a:lnTo>
                  <a:pt x="4323" y="460"/>
                </a:lnTo>
                <a:lnTo>
                  <a:pt x="5044" y="460"/>
                </a:lnTo>
                <a:lnTo>
                  <a:pt x="5764" y="460"/>
                </a:lnTo>
                <a:lnTo>
                  <a:pt x="5764" y="477"/>
                </a:lnTo>
                <a:lnTo>
                  <a:pt x="5044" y="477"/>
                </a:lnTo>
                <a:lnTo>
                  <a:pt x="4323" y="477"/>
                </a:lnTo>
                <a:lnTo>
                  <a:pt x="3603" y="477"/>
                </a:lnTo>
                <a:lnTo>
                  <a:pt x="2882" y="477"/>
                </a:lnTo>
                <a:lnTo>
                  <a:pt x="2162" y="477"/>
                </a:lnTo>
                <a:lnTo>
                  <a:pt x="1441" y="477"/>
                </a:lnTo>
                <a:lnTo>
                  <a:pt x="721" y="477"/>
                </a:lnTo>
                <a:lnTo>
                  <a:pt x="0" y="477"/>
                </a:lnTo>
                <a:close/>
                <a:moveTo>
                  <a:pt x="0" y="444"/>
                </a:moveTo>
                <a:lnTo>
                  <a:pt x="0" y="427"/>
                </a:lnTo>
                <a:lnTo>
                  <a:pt x="721" y="427"/>
                </a:lnTo>
                <a:lnTo>
                  <a:pt x="1441" y="427"/>
                </a:lnTo>
                <a:lnTo>
                  <a:pt x="2162" y="427"/>
                </a:lnTo>
                <a:lnTo>
                  <a:pt x="2882" y="427"/>
                </a:lnTo>
                <a:lnTo>
                  <a:pt x="3603" y="427"/>
                </a:lnTo>
                <a:lnTo>
                  <a:pt x="4323" y="427"/>
                </a:lnTo>
                <a:lnTo>
                  <a:pt x="5044" y="427"/>
                </a:lnTo>
                <a:lnTo>
                  <a:pt x="5764" y="427"/>
                </a:lnTo>
                <a:lnTo>
                  <a:pt x="5764" y="444"/>
                </a:lnTo>
                <a:lnTo>
                  <a:pt x="5044" y="444"/>
                </a:lnTo>
                <a:lnTo>
                  <a:pt x="4323" y="444"/>
                </a:lnTo>
                <a:lnTo>
                  <a:pt x="3603" y="444"/>
                </a:lnTo>
                <a:lnTo>
                  <a:pt x="2882" y="444"/>
                </a:lnTo>
                <a:lnTo>
                  <a:pt x="2162" y="444"/>
                </a:lnTo>
                <a:lnTo>
                  <a:pt x="1441" y="444"/>
                </a:lnTo>
                <a:lnTo>
                  <a:pt x="721" y="444"/>
                </a:lnTo>
                <a:lnTo>
                  <a:pt x="0" y="444"/>
                </a:lnTo>
                <a:close/>
                <a:moveTo>
                  <a:pt x="0" y="411"/>
                </a:moveTo>
                <a:lnTo>
                  <a:pt x="0" y="394"/>
                </a:lnTo>
                <a:lnTo>
                  <a:pt x="721" y="394"/>
                </a:lnTo>
                <a:lnTo>
                  <a:pt x="1441" y="394"/>
                </a:lnTo>
                <a:lnTo>
                  <a:pt x="2162" y="394"/>
                </a:lnTo>
                <a:lnTo>
                  <a:pt x="2882" y="394"/>
                </a:lnTo>
                <a:lnTo>
                  <a:pt x="3603" y="394"/>
                </a:lnTo>
                <a:lnTo>
                  <a:pt x="4323" y="394"/>
                </a:lnTo>
                <a:lnTo>
                  <a:pt x="5044" y="394"/>
                </a:lnTo>
                <a:lnTo>
                  <a:pt x="5764" y="394"/>
                </a:lnTo>
                <a:lnTo>
                  <a:pt x="5764" y="411"/>
                </a:lnTo>
                <a:lnTo>
                  <a:pt x="5044" y="411"/>
                </a:lnTo>
                <a:lnTo>
                  <a:pt x="4323" y="411"/>
                </a:lnTo>
                <a:lnTo>
                  <a:pt x="3603" y="411"/>
                </a:lnTo>
                <a:lnTo>
                  <a:pt x="2882" y="411"/>
                </a:lnTo>
                <a:lnTo>
                  <a:pt x="2162" y="411"/>
                </a:lnTo>
                <a:lnTo>
                  <a:pt x="1441" y="411"/>
                </a:lnTo>
                <a:lnTo>
                  <a:pt x="721" y="411"/>
                </a:lnTo>
                <a:lnTo>
                  <a:pt x="0" y="411"/>
                </a:lnTo>
                <a:close/>
                <a:moveTo>
                  <a:pt x="0" y="378"/>
                </a:moveTo>
                <a:lnTo>
                  <a:pt x="0" y="361"/>
                </a:lnTo>
                <a:lnTo>
                  <a:pt x="721" y="361"/>
                </a:lnTo>
                <a:lnTo>
                  <a:pt x="1441" y="361"/>
                </a:lnTo>
                <a:lnTo>
                  <a:pt x="2162" y="361"/>
                </a:lnTo>
                <a:lnTo>
                  <a:pt x="2882" y="361"/>
                </a:lnTo>
                <a:lnTo>
                  <a:pt x="3603" y="361"/>
                </a:lnTo>
                <a:lnTo>
                  <a:pt x="4323" y="361"/>
                </a:lnTo>
                <a:lnTo>
                  <a:pt x="5044" y="361"/>
                </a:lnTo>
                <a:lnTo>
                  <a:pt x="5764" y="361"/>
                </a:lnTo>
                <a:lnTo>
                  <a:pt x="5764" y="378"/>
                </a:lnTo>
                <a:lnTo>
                  <a:pt x="5044" y="378"/>
                </a:lnTo>
                <a:lnTo>
                  <a:pt x="4323" y="378"/>
                </a:lnTo>
                <a:lnTo>
                  <a:pt x="3603" y="378"/>
                </a:lnTo>
                <a:lnTo>
                  <a:pt x="2882" y="378"/>
                </a:lnTo>
                <a:lnTo>
                  <a:pt x="2162" y="378"/>
                </a:lnTo>
                <a:lnTo>
                  <a:pt x="1441" y="378"/>
                </a:lnTo>
                <a:lnTo>
                  <a:pt x="721" y="378"/>
                </a:lnTo>
                <a:lnTo>
                  <a:pt x="0" y="378"/>
                </a:lnTo>
                <a:close/>
                <a:moveTo>
                  <a:pt x="0" y="345"/>
                </a:moveTo>
                <a:lnTo>
                  <a:pt x="0" y="329"/>
                </a:lnTo>
                <a:lnTo>
                  <a:pt x="721" y="329"/>
                </a:lnTo>
                <a:lnTo>
                  <a:pt x="1441" y="329"/>
                </a:lnTo>
                <a:lnTo>
                  <a:pt x="2162" y="329"/>
                </a:lnTo>
                <a:lnTo>
                  <a:pt x="2882" y="329"/>
                </a:lnTo>
                <a:lnTo>
                  <a:pt x="3603" y="329"/>
                </a:lnTo>
                <a:lnTo>
                  <a:pt x="4323" y="329"/>
                </a:lnTo>
                <a:lnTo>
                  <a:pt x="5044" y="329"/>
                </a:lnTo>
                <a:lnTo>
                  <a:pt x="5764" y="329"/>
                </a:lnTo>
                <a:lnTo>
                  <a:pt x="5764" y="345"/>
                </a:lnTo>
                <a:lnTo>
                  <a:pt x="5044" y="345"/>
                </a:lnTo>
                <a:lnTo>
                  <a:pt x="4323" y="345"/>
                </a:lnTo>
                <a:lnTo>
                  <a:pt x="3603" y="345"/>
                </a:lnTo>
                <a:lnTo>
                  <a:pt x="2882" y="345"/>
                </a:lnTo>
                <a:lnTo>
                  <a:pt x="2162" y="345"/>
                </a:lnTo>
                <a:lnTo>
                  <a:pt x="1441" y="345"/>
                </a:lnTo>
                <a:lnTo>
                  <a:pt x="721" y="345"/>
                </a:lnTo>
                <a:lnTo>
                  <a:pt x="0" y="345"/>
                </a:lnTo>
                <a:close/>
                <a:moveTo>
                  <a:pt x="0" y="312"/>
                </a:moveTo>
                <a:lnTo>
                  <a:pt x="0" y="296"/>
                </a:lnTo>
                <a:lnTo>
                  <a:pt x="721" y="296"/>
                </a:lnTo>
                <a:lnTo>
                  <a:pt x="1441" y="296"/>
                </a:lnTo>
                <a:lnTo>
                  <a:pt x="2162" y="296"/>
                </a:lnTo>
                <a:lnTo>
                  <a:pt x="2882" y="296"/>
                </a:lnTo>
                <a:lnTo>
                  <a:pt x="3603" y="296"/>
                </a:lnTo>
                <a:lnTo>
                  <a:pt x="4323" y="296"/>
                </a:lnTo>
                <a:lnTo>
                  <a:pt x="5044" y="296"/>
                </a:lnTo>
                <a:lnTo>
                  <a:pt x="5764" y="296"/>
                </a:lnTo>
                <a:lnTo>
                  <a:pt x="5764" y="312"/>
                </a:lnTo>
                <a:lnTo>
                  <a:pt x="5044" y="312"/>
                </a:lnTo>
                <a:lnTo>
                  <a:pt x="4323" y="312"/>
                </a:lnTo>
                <a:lnTo>
                  <a:pt x="3603" y="312"/>
                </a:lnTo>
                <a:lnTo>
                  <a:pt x="2882" y="312"/>
                </a:lnTo>
                <a:lnTo>
                  <a:pt x="2162" y="312"/>
                </a:lnTo>
                <a:lnTo>
                  <a:pt x="1441" y="312"/>
                </a:lnTo>
                <a:lnTo>
                  <a:pt x="721" y="312"/>
                </a:lnTo>
                <a:lnTo>
                  <a:pt x="0" y="312"/>
                </a:lnTo>
                <a:close/>
                <a:moveTo>
                  <a:pt x="0" y="280"/>
                </a:moveTo>
                <a:lnTo>
                  <a:pt x="0" y="263"/>
                </a:lnTo>
                <a:lnTo>
                  <a:pt x="721" y="263"/>
                </a:lnTo>
                <a:lnTo>
                  <a:pt x="1441" y="263"/>
                </a:lnTo>
                <a:lnTo>
                  <a:pt x="2162" y="263"/>
                </a:lnTo>
                <a:lnTo>
                  <a:pt x="2882" y="263"/>
                </a:lnTo>
                <a:lnTo>
                  <a:pt x="3603" y="263"/>
                </a:lnTo>
                <a:lnTo>
                  <a:pt x="4323" y="263"/>
                </a:lnTo>
                <a:lnTo>
                  <a:pt x="5044" y="263"/>
                </a:lnTo>
                <a:lnTo>
                  <a:pt x="5764" y="263"/>
                </a:lnTo>
                <a:lnTo>
                  <a:pt x="5764" y="280"/>
                </a:lnTo>
                <a:lnTo>
                  <a:pt x="5044" y="280"/>
                </a:lnTo>
                <a:lnTo>
                  <a:pt x="4323" y="280"/>
                </a:lnTo>
                <a:lnTo>
                  <a:pt x="3603" y="280"/>
                </a:lnTo>
                <a:lnTo>
                  <a:pt x="2882" y="280"/>
                </a:lnTo>
                <a:lnTo>
                  <a:pt x="2162" y="280"/>
                </a:lnTo>
                <a:lnTo>
                  <a:pt x="1441" y="280"/>
                </a:lnTo>
                <a:lnTo>
                  <a:pt x="721" y="280"/>
                </a:lnTo>
                <a:lnTo>
                  <a:pt x="0" y="280"/>
                </a:lnTo>
                <a:close/>
                <a:moveTo>
                  <a:pt x="0" y="247"/>
                </a:moveTo>
                <a:lnTo>
                  <a:pt x="0" y="230"/>
                </a:lnTo>
                <a:lnTo>
                  <a:pt x="721" y="230"/>
                </a:lnTo>
                <a:lnTo>
                  <a:pt x="1441" y="230"/>
                </a:lnTo>
                <a:lnTo>
                  <a:pt x="2162" y="230"/>
                </a:lnTo>
                <a:lnTo>
                  <a:pt x="2882" y="230"/>
                </a:lnTo>
                <a:lnTo>
                  <a:pt x="3603" y="230"/>
                </a:lnTo>
                <a:lnTo>
                  <a:pt x="4323" y="230"/>
                </a:lnTo>
                <a:lnTo>
                  <a:pt x="5044" y="230"/>
                </a:lnTo>
                <a:lnTo>
                  <a:pt x="5764" y="230"/>
                </a:lnTo>
                <a:lnTo>
                  <a:pt x="5764" y="247"/>
                </a:lnTo>
                <a:lnTo>
                  <a:pt x="5044" y="247"/>
                </a:lnTo>
                <a:lnTo>
                  <a:pt x="4323" y="247"/>
                </a:lnTo>
                <a:lnTo>
                  <a:pt x="3603" y="247"/>
                </a:lnTo>
                <a:lnTo>
                  <a:pt x="2882" y="247"/>
                </a:lnTo>
                <a:lnTo>
                  <a:pt x="2162" y="247"/>
                </a:lnTo>
                <a:lnTo>
                  <a:pt x="1441" y="247"/>
                </a:lnTo>
                <a:lnTo>
                  <a:pt x="721" y="247"/>
                </a:lnTo>
                <a:lnTo>
                  <a:pt x="0" y="247"/>
                </a:lnTo>
                <a:close/>
                <a:moveTo>
                  <a:pt x="0" y="214"/>
                </a:moveTo>
                <a:lnTo>
                  <a:pt x="0" y="197"/>
                </a:lnTo>
                <a:lnTo>
                  <a:pt x="721" y="197"/>
                </a:lnTo>
                <a:lnTo>
                  <a:pt x="1441" y="197"/>
                </a:lnTo>
                <a:lnTo>
                  <a:pt x="2162" y="197"/>
                </a:lnTo>
                <a:lnTo>
                  <a:pt x="2882" y="197"/>
                </a:lnTo>
                <a:lnTo>
                  <a:pt x="3603" y="197"/>
                </a:lnTo>
                <a:lnTo>
                  <a:pt x="4323" y="197"/>
                </a:lnTo>
                <a:lnTo>
                  <a:pt x="5044" y="197"/>
                </a:lnTo>
                <a:lnTo>
                  <a:pt x="5764" y="197"/>
                </a:lnTo>
                <a:lnTo>
                  <a:pt x="5764" y="214"/>
                </a:lnTo>
                <a:lnTo>
                  <a:pt x="5044" y="214"/>
                </a:lnTo>
                <a:lnTo>
                  <a:pt x="4323" y="214"/>
                </a:lnTo>
                <a:lnTo>
                  <a:pt x="3603" y="214"/>
                </a:lnTo>
                <a:lnTo>
                  <a:pt x="2882" y="214"/>
                </a:lnTo>
                <a:lnTo>
                  <a:pt x="2162" y="214"/>
                </a:lnTo>
                <a:lnTo>
                  <a:pt x="1441" y="214"/>
                </a:lnTo>
                <a:lnTo>
                  <a:pt x="721" y="214"/>
                </a:lnTo>
                <a:lnTo>
                  <a:pt x="0" y="214"/>
                </a:lnTo>
                <a:close/>
                <a:moveTo>
                  <a:pt x="0" y="181"/>
                </a:moveTo>
                <a:lnTo>
                  <a:pt x="0" y="164"/>
                </a:lnTo>
                <a:lnTo>
                  <a:pt x="721" y="164"/>
                </a:lnTo>
                <a:lnTo>
                  <a:pt x="1441" y="164"/>
                </a:lnTo>
                <a:lnTo>
                  <a:pt x="2162" y="164"/>
                </a:lnTo>
                <a:lnTo>
                  <a:pt x="2882" y="164"/>
                </a:lnTo>
                <a:lnTo>
                  <a:pt x="3603" y="164"/>
                </a:lnTo>
                <a:lnTo>
                  <a:pt x="4323" y="164"/>
                </a:lnTo>
                <a:lnTo>
                  <a:pt x="5044" y="164"/>
                </a:lnTo>
                <a:lnTo>
                  <a:pt x="5764" y="164"/>
                </a:lnTo>
                <a:lnTo>
                  <a:pt x="5764" y="181"/>
                </a:lnTo>
                <a:lnTo>
                  <a:pt x="5044" y="181"/>
                </a:lnTo>
                <a:lnTo>
                  <a:pt x="4323" y="181"/>
                </a:lnTo>
                <a:lnTo>
                  <a:pt x="3603" y="181"/>
                </a:lnTo>
                <a:lnTo>
                  <a:pt x="2882" y="181"/>
                </a:lnTo>
                <a:lnTo>
                  <a:pt x="2162" y="181"/>
                </a:lnTo>
                <a:lnTo>
                  <a:pt x="1441" y="181"/>
                </a:lnTo>
                <a:lnTo>
                  <a:pt x="721" y="181"/>
                </a:lnTo>
                <a:lnTo>
                  <a:pt x="0" y="181"/>
                </a:lnTo>
                <a:close/>
                <a:moveTo>
                  <a:pt x="0" y="148"/>
                </a:moveTo>
                <a:lnTo>
                  <a:pt x="0" y="131"/>
                </a:lnTo>
                <a:lnTo>
                  <a:pt x="721" y="131"/>
                </a:lnTo>
                <a:lnTo>
                  <a:pt x="1441" y="131"/>
                </a:lnTo>
                <a:lnTo>
                  <a:pt x="2162" y="131"/>
                </a:lnTo>
                <a:lnTo>
                  <a:pt x="2882" y="131"/>
                </a:lnTo>
                <a:lnTo>
                  <a:pt x="3603" y="131"/>
                </a:lnTo>
                <a:lnTo>
                  <a:pt x="4323" y="131"/>
                </a:lnTo>
                <a:lnTo>
                  <a:pt x="5044" y="131"/>
                </a:lnTo>
                <a:lnTo>
                  <a:pt x="5764" y="131"/>
                </a:lnTo>
                <a:lnTo>
                  <a:pt x="5764" y="148"/>
                </a:lnTo>
                <a:lnTo>
                  <a:pt x="5044" y="148"/>
                </a:lnTo>
                <a:lnTo>
                  <a:pt x="4323" y="148"/>
                </a:lnTo>
                <a:lnTo>
                  <a:pt x="3603" y="148"/>
                </a:lnTo>
                <a:lnTo>
                  <a:pt x="2882" y="148"/>
                </a:lnTo>
                <a:lnTo>
                  <a:pt x="2162" y="148"/>
                </a:lnTo>
                <a:lnTo>
                  <a:pt x="1441" y="148"/>
                </a:lnTo>
                <a:lnTo>
                  <a:pt x="721" y="148"/>
                </a:lnTo>
                <a:lnTo>
                  <a:pt x="0" y="148"/>
                </a:lnTo>
                <a:close/>
                <a:moveTo>
                  <a:pt x="0" y="115"/>
                </a:moveTo>
                <a:lnTo>
                  <a:pt x="0" y="99"/>
                </a:lnTo>
                <a:lnTo>
                  <a:pt x="721" y="99"/>
                </a:lnTo>
                <a:lnTo>
                  <a:pt x="1441" y="99"/>
                </a:lnTo>
                <a:lnTo>
                  <a:pt x="2162" y="99"/>
                </a:lnTo>
                <a:lnTo>
                  <a:pt x="2882" y="99"/>
                </a:lnTo>
                <a:lnTo>
                  <a:pt x="3603" y="99"/>
                </a:lnTo>
                <a:lnTo>
                  <a:pt x="4323" y="99"/>
                </a:lnTo>
                <a:lnTo>
                  <a:pt x="5044" y="99"/>
                </a:lnTo>
                <a:lnTo>
                  <a:pt x="5764" y="99"/>
                </a:lnTo>
                <a:lnTo>
                  <a:pt x="5764" y="115"/>
                </a:lnTo>
                <a:lnTo>
                  <a:pt x="5044" y="115"/>
                </a:lnTo>
                <a:lnTo>
                  <a:pt x="4323" y="115"/>
                </a:lnTo>
                <a:lnTo>
                  <a:pt x="3603" y="115"/>
                </a:lnTo>
                <a:lnTo>
                  <a:pt x="2882" y="115"/>
                </a:lnTo>
                <a:lnTo>
                  <a:pt x="2162" y="115"/>
                </a:lnTo>
                <a:lnTo>
                  <a:pt x="1441" y="115"/>
                </a:lnTo>
                <a:lnTo>
                  <a:pt x="721" y="115"/>
                </a:lnTo>
                <a:lnTo>
                  <a:pt x="0" y="115"/>
                </a:lnTo>
                <a:close/>
                <a:moveTo>
                  <a:pt x="0" y="83"/>
                </a:moveTo>
                <a:lnTo>
                  <a:pt x="0" y="66"/>
                </a:lnTo>
                <a:lnTo>
                  <a:pt x="721" y="66"/>
                </a:lnTo>
                <a:lnTo>
                  <a:pt x="1441" y="66"/>
                </a:lnTo>
                <a:lnTo>
                  <a:pt x="2162" y="66"/>
                </a:lnTo>
                <a:lnTo>
                  <a:pt x="2882" y="66"/>
                </a:lnTo>
                <a:lnTo>
                  <a:pt x="3603" y="66"/>
                </a:lnTo>
                <a:lnTo>
                  <a:pt x="4323" y="66"/>
                </a:lnTo>
                <a:lnTo>
                  <a:pt x="5044" y="66"/>
                </a:lnTo>
                <a:lnTo>
                  <a:pt x="5764" y="66"/>
                </a:lnTo>
                <a:lnTo>
                  <a:pt x="5764" y="83"/>
                </a:lnTo>
                <a:lnTo>
                  <a:pt x="5044" y="83"/>
                </a:lnTo>
                <a:lnTo>
                  <a:pt x="4323" y="83"/>
                </a:lnTo>
                <a:lnTo>
                  <a:pt x="3603" y="83"/>
                </a:lnTo>
                <a:lnTo>
                  <a:pt x="2882" y="83"/>
                </a:lnTo>
                <a:lnTo>
                  <a:pt x="2162" y="83"/>
                </a:lnTo>
                <a:lnTo>
                  <a:pt x="1441" y="83"/>
                </a:lnTo>
                <a:lnTo>
                  <a:pt x="721" y="83"/>
                </a:lnTo>
                <a:lnTo>
                  <a:pt x="0" y="83"/>
                </a:lnTo>
                <a:close/>
                <a:moveTo>
                  <a:pt x="0" y="50"/>
                </a:moveTo>
                <a:lnTo>
                  <a:pt x="0" y="33"/>
                </a:lnTo>
                <a:lnTo>
                  <a:pt x="721" y="33"/>
                </a:lnTo>
                <a:lnTo>
                  <a:pt x="1441" y="33"/>
                </a:lnTo>
                <a:lnTo>
                  <a:pt x="2162" y="33"/>
                </a:lnTo>
                <a:lnTo>
                  <a:pt x="2882" y="33"/>
                </a:lnTo>
                <a:lnTo>
                  <a:pt x="3603" y="33"/>
                </a:lnTo>
                <a:lnTo>
                  <a:pt x="4323" y="33"/>
                </a:lnTo>
                <a:lnTo>
                  <a:pt x="5044" y="33"/>
                </a:lnTo>
                <a:lnTo>
                  <a:pt x="5764" y="33"/>
                </a:lnTo>
                <a:lnTo>
                  <a:pt x="5764" y="50"/>
                </a:lnTo>
                <a:lnTo>
                  <a:pt x="5044" y="50"/>
                </a:lnTo>
                <a:lnTo>
                  <a:pt x="4323" y="50"/>
                </a:lnTo>
                <a:lnTo>
                  <a:pt x="3603" y="50"/>
                </a:lnTo>
                <a:lnTo>
                  <a:pt x="2882" y="50"/>
                </a:lnTo>
                <a:lnTo>
                  <a:pt x="2162" y="50"/>
                </a:lnTo>
                <a:lnTo>
                  <a:pt x="1441" y="50"/>
                </a:lnTo>
                <a:lnTo>
                  <a:pt x="721" y="50"/>
                </a:lnTo>
                <a:lnTo>
                  <a:pt x="0" y="50"/>
                </a:lnTo>
                <a:close/>
                <a:moveTo>
                  <a:pt x="0" y="0"/>
                </a:moveTo>
                <a:lnTo>
                  <a:pt x="721" y="0"/>
                </a:lnTo>
                <a:lnTo>
                  <a:pt x="1441" y="0"/>
                </a:lnTo>
                <a:lnTo>
                  <a:pt x="2162" y="0"/>
                </a:lnTo>
                <a:lnTo>
                  <a:pt x="2882" y="0"/>
                </a:lnTo>
                <a:lnTo>
                  <a:pt x="3603" y="0"/>
                </a:lnTo>
                <a:lnTo>
                  <a:pt x="4323" y="0"/>
                </a:lnTo>
                <a:lnTo>
                  <a:pt x="5044" y="0"/>
                </a:lnTo>
                <a:lnTo>
                  <a:pt x="5764" y="0"/>
                </a:lnTo>
                <a:lnTo>
                  <a:pt x="5764" y="17"/>
                </a:lnTo>
                <a:lnTo>
                  <a:pt x="5044" y="17"/>
                </a:lnTo>
                <a:lnTo>
                  <a:pt x="4323" y="17"/>
                </a:lnTo>
                <a:lnTo>
                  <a:pt x="3603" y="17"/>
                </a:lnTo>
                <a:lnTo>
                  <a:pt x="2882" y="17"/>
                </a:lnTo>
                <a:lnTo>
                  <a:pt x="2162" y="17"/>
                </a:lnTo>
                <a:lnTo>
                  <a:pt x="1441" y="17"/>
                </a:lnTo>
                <a:lnTo>
                  <a:pt x="721" y="17"/>
                </a:lnTo>
                <a:lnTo>
                  <a:pt x="0" y="17"/>
                </a:lnTo>
                <a:lnTo>
                  <a:pt x="0" y="0"/>
                </a:lnTo>
                <a:close/>
              </a:path>
            </a:pathLst>
          </a:custGeom>
          <a:solidFill>
            <a:srgbClr val="1C1C1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5123" name="Rectangle 13"/>
          <p:cNvSpPr>
            <a:spLocks noChangeArrowheads="1"/>
          </p:cNvSpPr>
          <p:nvPr/>
        </p:nvSpPr>
        <p:spPr bwMode="auto">
          <a:xfrm>
            <a:off x="8959850" y="1371600"/>
            <a:ext cx="184150" cy="2400300"/>
          </a:xfrm>
          <a:prstGeom prst="rect">
            <a:avLst/>
          </a:prstGeom>
          <a:gradFill rotWithShape="1">
            <a:gsLst>
              <a:gs pos="0">
                <a:srgbClr val="000000"/>
              </a:gs>
              <a:gs pos="50000">
                <a:schemeClr val="tx2"/>
              </a:gs>
              <a:gs pos="100000">
                <a:srgbClr val="000000"/>
              </a:gs>
            </a:gsLst>
            <a:lin ang="5400000" scaled="1"/>
          </a:gradFill>
          <a:ln>
            <a:noFill/>
          </a:ln>
        </p:spPr>
        <p:txBody>
          <a:bodyPr wrap="none" anchor="ctr">
            <a:spAutoFit/>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5000" b="1" i="0" u="none" strike="noStrike" kern="1200" cap="none" spc="0" normalizeH="0" baseline="0" noProof="0">
              <a:ln>
                <a:noFill/>
              </a:ln>
              <a:solidFill>
                <a:srgbClr val="000000"/>
              </a:solidFill>
              <a:effectLst/>
              <a:uLnTx/>
              <a:uFillTx/>
              <a:latin typeface="Arial Black" panose="020B0A04020102020204" pitchFamily="34" charset="0"/>
              <a:ea typeface="宋体" panose="02010600030101010101" pitchFamily="2" charset="-122"/>
              <a:cs typeface="Arial" panose="020B0604020202020204" pitchFamily="34" charset="0"/>
            </a:endParaRPr>
          </a:p>
        </p:txBody>
      </p:sp>
      <p:sp>
        <p:nvSpPr>
          <p:cNvPr id="5124" name="Title Placeholder 1"/>
          <p:cNvSpPr>
            <a:spLocks noGrp="1"/>
          </p:cNvSpPr>
          <p:nvPr>
            <p:ph type="title"/>
          </p:nvPr>
        </p:nvSpPr>
        <p:spPr>
          <a:xfrm>
            <a:off x="457200" y="206375"/>
            <a:ext cx="8229600" cy="85725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5125" name="Text Placeholder 2"/>
          <p:cNvSpPr>
            <a:spLocks noGrp="1"/>
          </p:cNvSpPr>
          <p:nvPr>
            <p:ph type="body"/>
          </p:nvPr>
        </p:nvSpPr>
        <p:spPr>
          <a:xfrm>
            <a:off x="457200" y="1200150"/>
            <a:ext cx="8229600" cy="3394075"/>
          </a:xfrm>
          <a:prstGeom prst="rect">
            <a:avLst/>
          </a:prstGeom>
          <a:noFill/>
          <a:ln w="9525">
            <a:noFill/>
          </a:ln>
        </p:spPr>
        <p:txBody>
          <a:bodyPr anchor="t" anchorCtr="0"/>
          <a:p>
            <a:pPr lvl="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0"/>
            <a:r>
              <a:rPr lang="en-US" altLang="zh-CN" dirty="0"/>
              <a:t>Fifth level</a:t>
            </a:r>
            <a:endParaRPr lang="en-US" altLang="zh-CN"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rtl="0" eaLnBrk="0" fontAlgn="base" hangingPunct="0">
        <a:spcBef>
          <a:spcPct val="0"/>
        </a:spcBef>
        <a:spcAft>
          <a:spcPct val="0"/>
        </a:spcAft>
        <a:defRPr sz="4400">
          <a:solidFill>
            <a:schemeClr val="bg1"/>
          </a:solidFill>
          <a:latin typeface="+mj-lt"/>
          <a:ea typeface="Arial" panose="020B0604020202020204" pitchFamily="34" charset="0"/>
          <a:cs typeface="Arial" panose="020B0604020202020204" pitchFamily="34" charset="0"/>
        </a:defRPr>
      </a:lvl1pPr>
      <a:lvl2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2pPr>
      <a:lvl3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3pPr>
      <a:lvl4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4pPr>
      <a:lvl5pPr algn="ctr" rtl="0" eaLnBrk="0" fontAlgn="base" hangingPunct="0">
        <a:spcBef>
          <a:spcPct val="0"/>
        </a:spcBef>
        <a:spcAft>
          <a:spcPct val="0"/>
        </a:spcAft>
        <a:defRPr sz="4400">
          <a:solidFill>
            <a:schemeClr val="bg1"/>
          </a:solidFill>
          <a:latin typeface="Calibri" panose="020F0502020204030204" pitchFamily="34" charset="0"/>
          <a:cs typeface="Arial" panose="020B0604020202020204" pitchFamily="34" charset="0"/>
        </a:defRPr>
      </a:lvl5pPr>
      <a:lvl6pPr marL="457200" algn="ctr" rtl="0" eaLnBrk="0" fontAlgn="base" hangingPunct="0">
        <a:spcBef>
          <a:spcPct val="0"/>
        </a:spcBef>
        <a:spcAft>
          <a:spcPct val="0"/>
        </a:spcAft>
        <a:defRPr sz="4400">
          <a:solidFill>
            <a:schemeClr val="bg1"/>
          </a:solidFill>
          <a:latin typeface="Calibri" panose="020F0502020204030204" pitchFamily="34" charset="0"/>
        </a:defRPr>
      </a:lvl6pPr>
      <a:lvl7pPr marL="914400" algn="ctr" rtl="0" eaLnBrk="0" fontAlgn="base" hangingPunct="0">
        <a:spcBef>
          <a:spcPct val="0"/>
        </a:spcBef>
        <a:spcAft>
          <a:spcPct val="0"/>
        </a:spcAft>
        <a:defRPr sz="4400">
          <a:solidFill>
            <a:schemeClr val="bg1"/>
          </a:solidFill>
          <a:latin typeface="Calibri" panose="020F0502020204030204" pitchFamily="34" charset="0"/>
        </a:defRPr>
      </a:lvl7pPr>
      <a:lvl8pPr marL="1371600" algn="ctr" rtl="0" eaLnBrk="0" fontAlgn="base" hangingPunct="0">
        <a:spcBef>
          <a:spcPct val="0"/>
        </a:spcBef>
        <a:spcAft>
          <a:spcPct val="0"/>
        </a:spcAft>
        <a:defRPr sz="4400">
          <a:solidFill>
            <a:schemeClr val="bg1"/>
          </a:solidFill>
          <a:latin typeface="Calibri" panose="020F0502020204030204" pitchFamily="34" charset="0"/>
        </a:defRPr>
      </a:lvl8pPr>
      <a:lvl9pPr marL="1828800" algn="ctr" rtl="0" eaLnBrk="0" fontAlgn="base" hangingPunct="0">
        <a:spcBef>
          <a:spcPct val="0"/>
        </a:spcBef>
        <a:spcAft>
          <a:spcPct val="0"/>
        </a:spcAft>
        <a:defRPr sz="4400">
          <a:solidFill>
            <a:schemeClr val="bg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bg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bg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bg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10253F">
                <a:alpha val="100000"/>
              </a:srgbClr>
            </a:gs>
            <a:gs pos="50000">
              <a:srgbClr val="0F243D">
                <a:alpha val="100000"/>
              </a:srgbClr>
            </a:gs>
            <a:gs pos="100000">
              <a:srgbClr val="0F243D">
                <a:alpha val="100000"/>
              </a:srgbClr>
            </a:gs>
            <a:gs pos="100000">
              <a:srgbClr val="0F243D">
                <a:alpha val="100000"/>
              </a:srgbClr>
            </a:gs>
            <a:gs pos="100000">
              <a:srgbClr val="0F243D">
                <a:alpha val="100000"/>
              </a:srgbClr>
            </a:gs>
          </a:gsLst>
          <a:lin ang="5400000"/>
          <a:tileRect/>
        </a:gradFill>
        <a:effectLst/>
      </p:bgPr>
    </p:bg>
    <p:spTree>
      <p:nvGrpSpPr>
        <p:cNvPr id="1" name=""/>
        <p:cNvGrpSpPr/>
        <p:nvPr/>
      </p:nvGrpSpPr>
      <p:grpSpPr/>
      <p:sp>
        <p:nvSpPr>
          <p:cNvPr id="6146" name="Freeform 153"/>
          <p:cNvSpPr>
            <a:spLocks noEditPoints="1" noChangeArrowheads="1"/>
          </p:cNvSpPr>
          <p:nvPr/>
        </p:nvSpPr>
        <p:spPr bwMode="auto">
          <a:xfrm>
            <a:off x="0" y="-1587"/>
            <a:ext cx="9150350" cy="5145088"/>
          </a:xfrm>
          <a:custGeom>
            <a:avLst/>
            <a:gdLst/>
            <a:ahLst/>
            <a:cxnLst>
              <a:cxn ang="0">
                <a:pos x="0" y="4240"/>
              </a:cxn>
              <a:cxn ang="0">
                <a:pos x="1441" y="4175"/>
              </a:cxn>
              <a:cxn ang="0">
                <a:pos x="2882" y="4109"/>
              </a:cxn>
              <a:cxn ang="0">
                <a:pos x="4323" y="4043"/>
              </a:cxn>
              <a:cxn ang="0">
                <a:pos x="5764" y="3978"/>
              </a:cxn>
              <a:cxn ang="0">
                <a:pos x="5044" y="3929"/>
              </a:cxn>
              <a:cxn ang="0">
                <a:pos x="3603" y="3863"/>
              </a:cxn>
              <a:cxn ang="0">
                <a:pos x="2162" y="3797"/>
              </a:cxn>
              <a:cxn ang="0">
                <a:pos x="721" y="3732"/>
              </a:cxn>
              <a:cxn ang="0">
                <a:pos x="0" y="3633"/>
              </a:cxn>
              <a:cxn ang="0">
                <a:pos x="721" y="3550"/>
              </a:cxn>
              <a:cxn ang="0">
                <a:pos x="2162" y="3484"/>
              </a:cxn>
              <a:cxn ang="0">
                <a:pos x="3603" y="3418"/>
              </a:cxn>
              <a:cxn ang="0">
                <a:pos x="5044" y="3353"/>
              </a:cxn>
              <a:cxn ang="0">
                <a:pos x="5764" y="3304"/>
              </a:cxn>
              <a:cxn ang="0">
                <a:pos x="4323" y="3238"/>
              </a:cxn>
              <a:cxn ang="0">
                <a:pos x="2882" y="3172"/>
              </a:cxn>
              <a:cxn ang="0">
                <a:pos x="1441" y="3107"/>
              </a:cxn>
              <a:cxn ang="0">
                <a:pos x="0" y="3041"/>
              </a:cxn>
              <a:cxn ang="0">
                <a:pos x="0" y="2926"/>
              </a:cxn>
              <a:cxn ang="0">
                <a:pos x="1441" y="2860"/>
              </a:cxn>
              <a:cxn ang="0">
                <a:pos x="2882" y="2794"/>
              </a:cxn>
              <a:cxn ang="0">
                <a:pos x="4323" y="2728"/>
              </a:cxn>
              <a:cxn ang="0">
                <a:pos x="5764" y="2663"/>
              </a:cxn>
              <a:cxn ang="0">
                <a:pos x="5044" y="2614"/>
              </a:cxn>
              <a:cxn ang="0">
                <a:pos x="3603" y="2548"/>
              </a:cxn>
              <a:cxn ang="0">
                <a:pos x="2162" y="2482"/>
              </a:cxn>
              <a:cxn ang="0">
                <a:pos x="721" y="2417"/>
              </a:cxn>
              <a:cxn ang="0">
                <a:pos x="0" y="2318"/>
              </a:cxn>
              <a:cxn ang="0">
                <a:pos x="721" y="2236"/>
              </a:cxn>
              <a:cxn ang="0">
                <a:pos x="2162" y="2170"/>
              </a:cxn>
              <a:cxn ang="0">
                <a:pos x="3603" y="2103"/>
              </a:cxn>
              <a:cxn ang="0">
                <a:pos x="5044" y="2038"/>
              </a:cxn>
              <a:cxn ang="0">
                <a:pos x="5764" y="1989"/>
              </a:cxn>
              <a:cxn ang="0">
                <a:pos x="4323" y="1923"/>
              </a:cxn>
              <a:cxn ang="0">
                <a:pos x="2882" y="1857"/>
              </a:cxn>
              <a:cxn ang="0">
                <a:pos x="1441" y="1792"/>
              </a:cxn>
              <a:cxn ang="0">
                <a:pos x="0" y="1726"/>
              </a:cxn>
              <a:cxn ang="0">
                <a:pos x="0" y="1611"/>
              </a:cxn>
              <a:cxn ang="0">
                <a:pos x="1441" y="1545"/>
              </a:cxn>
              <a:cxn ang="0">
                <a:pos x="2882" y="1479"/>
              </a:cxn>
              <a:cxn ang="0">
                <a:pos x="4323" y="1414"/>
              </a:cxn>
              <a:cxn ang="0">
                <a:pos x="5764" y="1348"/>
              </a:cxn>
              <a:cxn ang="0">
                <a:pos x="5044" y="1299"/>
              </a:cxn>
              <a:cxn ang="0">
                <a:pos x="3603" y="1233"/>
              </a:cxn>
              <a:cxn ang="0">
                <a:pos x="2162" y="1168"/>
              </a:cxn>
              <a:cxn ang="0">
                <a:pos x="721" y="1102"/>
              </a:cxn>
              <a:cxn ang="0">
                <a:pos x="0" y="1003"/>
              </a:cxn>
              <a:cxn ang="0">
                <a:pos x="721" y="921"/>
              </a:cxn>
              <a:cxn ang="0">
                <a:pos x="2162" y="855"/>
              </a:cxn>
              <a:cxn ang="0">
                <a:pos x="3603" y="789"/>
              </a:cxn>
              <a:cxn ang="0">
                <a:pos x="5044" y="724"/>
              </a:cxn>
              <a:cxn ang="0">
                <a:pos x="5764" y="674"/>
              </a:cxn>
              <a:cxn ang="0">
                <a:pos x="4323" y="608"/>
              </a:cxn>
              <a:cxn ang="0">
                <a:pos x="2882" y="542"/>
              </a:cxn>
              <a:cxn ang="0">
                <a:pos x="1441" y="477"/>
              </a:cxn>
              <a:cxn ang="0">
                <a:pos x="0" y="411"/>
              </a:cxn>
              <a:cxn ang="0">
                <a:pos x="0" y="296"/>
              </a:cxn>
              <a:cxn ang="0">
                <a:pos x="1441" y="230"/>
              </a:cxn>
              <a:cxn ang="0">
                <a:pos x="2882" y="164"/>
              </a:cxn>
              <a:cxn ang="0">
                <a:pos x="4323" y="99"/>
              </a:cxn>
              <a:cxn ang="0">
                <a:pos x="5764" y="33"/>
              </a:cxn>
            </a:cxnLst>
            <a:rect l="0" t="0" r="r" b="b"/>
            <a:pathLst>
              <a:path w="5764" h="4323">
                <a:moveTo>
                  <a:pt x="0" y="4306"/>
                </a:moveTo>
                <a:lnTo>
                  <a:pt x="721" y="4306"/>
                </a:lnTo>
                <a:lnTo>
                  <a:pt x="1441" y="4306"/>
                </a:lnTo>
                <a:lnTo>
                  <a:pt x="2162" y="4306"/>
                </a:lnTo>
                <a:lnTo>
                  <a:pt x="2882" y="4306"/>
                </a:lnTo>
                <a:lnTo>
                  <a:pt x="3603" y="4306"/>
                </a:lnTo>
                <a:lnTo>
                  <a:pt x="4323" y="4306"/>
                </a:lnTo>
                <a:lnTo>
                  <a:pt x="5044" y="4306"/>
                </a:lnTo>
                <a:lnTo>
                  <a:pt x="5764" y="4306"/>
                </a:lnTo>
                <a:lnTo>
                  <a:pt x="5764" y="4323"/>
                </a:lnTo>
                <a:lnTo>
                  <a:pt x="5044" y="4323"/>
                </a:lnTo>
                <a:lnTo>
                  <a:pt x="4323" y="4323"/>
                </a:lnTo>
                <a:lnTo>
                  <a:pt x="3603" y="4323"/>
                </a:lnTo>
                <a:lnTo>
                  <a:pt x="2882" y="4323"/>
                </a:lnTo>
                <a:lnTo>
                  <a:pt x="2162" y="4323"/>
                </a:lnTo>
                <a:lnTo>
                  <a:pt x="1441" y="4323"/>
                </a:lnTo>
                <a:lnTo>
                  <a:pt x="721" y="4323"/>
                </a:lnTo>
                <a:lnTo>
                  <a:pt x="0" y="4323"/>
                </a:lnTo>
                <a:lnTo>
                  <a:pt x="0" y="4306"/>
                </a:lnTo>
                <a:close/>
                <a:moveTo>
                  <a:pt x="0" y="4290"/>
                </a:moveTo>
                <a:lnTo>
                  <a:pt x="0" y="4273"/>
                </a:lnTo>
                <a:lnTo>
                  <a:pt x="721" y="4273"/>
                </a:lnTo>
                <a:lnTo>
                  <a:pt x="1441" y="4273"/>
                </a:lnTo>
                <a:lnTo>
                  <a:pt x="2162" y="4273"/>
                </a:lnTo>
                <a:lnTo>
                  <a:pt x="2882" y="4273"/>
                </a:lnTo>
                <a:lnTo>
                  <a:pt x="3603" y="4273"/>
                </a:lnTo>
                <a:lnTo>
                  <a:pt x="4323" y="4273"/>
                </a:lnTo>
                <a:lnTo>
                  <a:pt x="5044" y="4273"/>
                </a:lnTo>
                <a:lnTo>
                  <a:pt x="5764" y="4273"/>
                </a:lnTo>
                <a:lnTo>
                  <a:pt x="5764" y="4290"/>
                </a:lnTo>
                <a:lnTo>
                  <a:pt x="5044" y="4290"/>
                </a:lnTo>
                <a:lnTo>
                  <a:pt x="4323" y="4290"/>
                </a:lnTo>
                <a:lnTo>
                  <a:pt x="3603" y="4290"/>
                </a:lnTo>
                <a:lnTo>
                  <a:pt x="2882" y="4290"/>
                </a:lnTo>
                <a:lnTo>
                  <a:pt x="2162" y="4290"/>
                </a:lnTo>
                <a:lnTo>
                  <a:pt x="1441" y="4290"/>
                </a:lnTo>
                <a:lnTo>
                  <a:pt x="721" y="4290"/>
                </a:lnTo>
                <a:lnTo>
                  <a:pt x="0" y="4290"/>
                </a:lnTo>
                <a:close/>
                <a:moveTo>
                  <a:pt x="0" y="4257"/>
                </a:moveTo>
                <a:lnTo>
                  <a:pt x="0" y="4240"/>
                </a:lnTo>
                <a:lnTo>
                  <a:pt x="721" y="4240"/>
                </a:lnTo>
                <a:lnTo>
                  <a:pt x="1441" y="4240"/>
                </a:lnTo>
                <a:lnTo>
                  <a:pt x="2162" y="4240"/>
                </a:lnTo>
                <a:lnTo>
                  <a:pt x="2882" y="4240"/>
                </a:lnTo>
                <a:lnTo>
                  <a:pt x="3603" y="4240"/>
                </a:lnTo>
                <a:lnTo>
                  <a:pt x="4323" y="4240"/>
                </a:lnTo>
                <a:lnTo>
                  <a:pt x="5044" y="4240"/>
                </a:lnTo>
                <a:lnTo>
                  <a:pt x="5764" y="4240"/>
                </a:lnTo>
                <a:lnTo>
                  <a:pt x="5764" y="4257"/>
                </a:lnTo>
                <a:lnTo>
                  <a:pt x="5044" y="4257"/>
                </a:lnTo>
                <a:lnTo>
                  <a:pt x="4323" y="4257"/>
                </a:lnTo>
                <a:lnTo>
                  <a:pt x="3603" y="4257"/>
                </a:lnTo>
                <a:lnTo>
                  <a:pt x="2882" y="4257"/>
                </a:lnTo>
                <a:lnTo>
                  <a:pt x="2162" y="4257"/>
                </a:lnTo>
                <a:lnTo>
                  <a:pt x="1441" y="4257"/>
                </a:lnTo>
                <a:lnTo>
                  <a:pt x="721" y="4257"/>
                </a:lnTo>
                <a:lnTo>
                  <a:pt x="0" y="4257"/>
                </a:lnTo>
                <a:close/>
                <a:moveTo>
                  <a:pt x="0" y="4224"/>
                </a:moveTo>
                <a:lnTo>
                  <a:pt x="0" y="4208"/>
                </a:lnTo>
                <a:lnTo>
                  <a:pt x="721" y="4208"/>
                </a:lnTo>
                <a:lnTo>
                  <a:pt x="1441" y="4208"/>
                </a:lnTo>
                <a:lnTo>
                  <a:pt x="2162" y="4208"/>
                </a:lnTo>
                <a:lnTo>
                  <a:pt x="2882" y="4208"/>
                </a:lnTo>
                <a:lnTo>
                  <a:pt x="3603" y="4208"/>
                </a:lnTo>
                <a:lnTo>
                  <a:pt x="4323" y="4208"/>
                </a:lnTo>
                <a:lnTo>
                  <a:pt x="5044" y="4208"/>
                </a:lnTo>
                <a:lnTo>
                  <a:pt x="5764" y="4208"/>
                </a:lnTo>
                <a:lnTo>
                  <a:pt x="5764" y="4224"/>
                </a:lnTo>
                <a:lnTo>
                  <a:pt x="5044" y="4224"/>
                </a:lnTo>
                <a:lnTo>
                  <a:pt x="4323" y="4224"/>
                </a:lnTo>
                <a:lnTo>
                  <a:pt x="3603" y="4224"/>
                </a:lnTo>
                <a:lnTo>
                  <a:pt x="2882" y="4224"/>
                </a:lnTo>
                <a:lnTo>
                  <a:pt x="2162" y="4224"/>
                </a:lnTo>
                <a:lnTo>
                  <a:pt x="1441" y="4224"/>
                </a:lnTo>
                <a:lnTo>
                  <a:pt x="721" y="4224"/>
                </a:lnTo>
                <a:lnTo>
                  <a:pt x="0" y="4224"/>
                </a:lnTo>
                <a:close/>
                <a:moveTo>
                  <a:pt x="0" y="4192"/>
                </a:moveTo>
                <a:lnTo>
                  <a:pt x="0" y="4175"/>
                </a:lnTo>
                <a:lnTo>
                  <a:pt x="721" y="4175"/>
                </a:lnTo>
                <a:lnTo>
                  <a:pt x="1441" y="4175"/>
                </a:lnTo>
                <a:lnTo>
                  <a:pt x="2162" y="4175"/>
                </a:lnTo>
                <a:lnTo>
                  <a:pt x="2882" y="4175"/>
                </a:lnTo>
                <a:lnTo>
                  <a:pt x="3603" y="4175"/>
                </a:lnTo>
                <a:lnTo>
                  <a:pt x="4323" y="4175"/>
                </a:lnTo>
                <a:lnTo>
                  <a:pt x="5044" y="4175"/>
                </a:lnTo>
                <a:lnTo>
                  <a:pt x="5764" y="4175"/>
                </a:lnTo>
                <a:lnTo>
                  <a:pt x="5764" y="4192"/>
                </a:lnTo>
                <a:lnTo>
                  <a:pt x="5044" y="4192"/>
                </a:lnTo>
                <a:lnTo>
                  <a:pt x="4323" y="4192"/>
                </a:lnTo>
                <a:lnTo>
                  <a:pt x="3603" y="4192"/>
                </a:lnTo>
                <a:lnTo>
                  <a:pt x="2882" y="4192"/>
                </a:lnTo>
                <a:lnTo>
                  <a:pt x="2162" y="4192"/>
                </a:lnTo>
                <a:lnTo>
                  <a:pt x="1441" y="4192"/>
                </a:lnTo>
                <a:lnTo>
                  <a:pt x="721" y="4192"/>
                </a:lnTo>
                <a:lnTo>
                  <a:pt x="0" y="4192"/>
                </a:lnTo>
                <a:close/>
                <a:moveTo>
                  <a:pt x="0" y="4159"/>
                </a:moveTo>
                <a:lnTo>
                  <a:pt x="0" y="4142"/>
                </a:lnTo>
                <a:lnTo>
                  <a:pt x="721" y="4142"/>
                </a:lnTo>
                <a:lnTo>
                  <a:pt x="1441" y="4142"/>
                </a:lnTo>
                <a:lnTo>
                  <a:pt x="2162" y="4142"/>
                </a:lnTo>
                <a:lnTo>
                  <a:pt x="2882" y="4142"/>
                </a:lnTo>
                <a:lnTo>
                  <a:pt x="3603" y="4142"/>
                </a:lnTo>
                <a:lnTo>
                  <a:pt x="4323" y="4142"/>
                </a:lnTo>
                <a:lnTo>
                  <a:pt x="5044" y="4142"/>
                </a:lnTo>
                <a:lnTo>
                  <a:pt x="5764" y="4142"/>
                </a:lnTo>
                <a:lnTo>
                  <a:pt x="5764" y="4159"/>
                </a:lnTo>
                <a:lnTo>
                  <a:pt x="5044" y="4159"/>
                </a:lnTo>
                <a:lnTo>
                  <a:pt x="4323" y="4159"/>
                </a:lnTo>
                <a:lnTo>
                  <a:pt x="3603" y="4159"/>
                </a:lnTo>
                <a:lnTo>
                  <a:pt x="2882" y="4159"/>
                </a:lnTo>
                <a:lnTo>
                  <a:pt x="2162" y="4159"/>
                </a:lnTo>
                <a:lnTo>
                  <a:pt x="1441" y="4159"/>
                </a:lnTo>
                <a:lnTo>
                  <a:pt x="721" y="4159"/>
                </a:lnTo>
                <a:lnTo>
                  <a:pt x="0" y="4159"/>
                </a:lnTo>
                <a:close/>
                <a:moveTo>
                  <a:pt x="0" y="4126"/>
                </a:moveTo>
                <a:lnTo>
                  <a:pt x="0" y="4109"/>
                </a:lnTo>
                <a:lnTo>
                  <a:pt x="721" y="4109"/>
                </a:lnTo>
                <a:lnTo>
                  <a:pt x="1441" y="4109"/>
                </a:lnTo>
                <a:lnTo>
                  <a:pt x="2162" y="4109"/>
                </a:lnTo>
                <a:lnTo>
                  <a:pt x="2882" y="4109"/>
                </a:lnTo>
                <a:lnTo>
                  <a:pt x="3603" y="4109"/>
                </a:lnTo>
                <a:lnTo>
                  <a:pt x="4323" y="4109"/>
                </a:lnTo>
                <a:lnTo>
                  <a:pt x="5044" y="4109"/>
                </a:lnTo>
                <a:lnTo>
                  <a:pt x="5764" y="4109"/>
                </a:lnTo>
                <a:lnTo>
                  <a:pt x="5764" y="4126"/>
                </a:lnTo>
                <a:lnTo>
                  <a:pt x="5044" y="4126"/>
                </a:lnTo>
                <a:lnTo>
                  <a:pt x="4323" y="4126"/>
                </a:lnTo>
                <a:lnTo>
                  <a:pt x="3603" y="4126"/>
                </a:lnTo>
                <a:lnTo>
                  <a:pt x="2882" y="4126"/>
                </a:lnTo>
                <a:lnTo>
                  <a:pt x="2162" y="4126"/>
                </a:lnTo>
                <a:lnTo>
                  <a:pt x="1441" y="4126"/>
                </a:lnTo>
                <a:lnTo>
                  <a:pt x="721" y="4126"/>
                </a:lnTo>
                <a:lnTo>
                  <a:pt x="0" y="4126"/>
                </a:lnTo>
                <a:close/>
                <a:moveTo>
                  <a:pt x="0" y="4093"/>
                </a:moveTo>
                <a:lnTo>
                  <a:pt x="0" y="4076"/>
                </a:lnTo>
                <a:lnTo>
                  <a:pt x="721" y="4076"/>
                </a:lnTo>
                <a:lnTo>
                  <a:pt x="1441" y="4076"/>
                </a:lnTo>
                <a:lnTo>
                  <a:pt x="2162" y="4076"/>
                </a:lnTo>
                <a:lnTo>
                  <a:pt x="2882" y="4076"/>
                </a:lnTo>
                <a:lnTo>
                  <a:pt x="3603" y="4076"/>
                </a:lnTo>
                <a:lnTo>
                  <a:pt x="4323" y="4076"/>
                </a:lnTo>
                <a:lnTo>
                  <a:pt x="5044" y="4076"/>
                </a:lnTo>
                <a:lnTo>
                  <a:pt x="5764" y="4076"/>
                </a:lnTo>
                <a:lnTo>
                  <a:pt x="5764" y="4093"/>
                </a:lnTo>
                <a:lnTo>
                  <a:pt x="5044" y="4093"/>
                </a:lnTo>
                <a:lnTo>
                  <a:pt x="4323" y="4093"/>
                </a:lnTo>
                <a:lnTo>
                  <a:pt x="3603" y="4093"/>
                </a:lnTo>
                <a:lnTo>
                  <a:pt x="2882" y="4093"/>
                </a:lnTo>
                <a:lnTo>
                  <a:pt x="2162" y="4093"/>
                </a:lnTo>
                <a:lnTo>
                  <a:pt x="1441" y="4093"/>
                </a:lnTo>
                <a:lnTo>
                  <a:pt x="721" y="4093"/>
                </a:lnTo>
                <a:lnTo>
                  <a:pt x="0" y="4093"/>
                </a:lnTo>
                <a:close/>
                <a:moveTo>
                  <a:pt x="0" y="4060"/>
                </a:moveTo>
                <a:lnTo>
                  <a:pt x="0" y="4043"/>
                </a:lnTo>
                <a:lnTo>
                  <a:pt x="721" y="4043"/>
                </a:lnTo>
                <a:lnTo>
                  <a:pt x="1441" y="4043"/>
                </a:lnTo>
                <a:lnTo>
                  <a:pt x="2162" y="4043"/>
                </a:lnTo>
                <a:lnTo>
                  <a:pt x="2882" y="4043"/>
                </a:lnTo>
                <a:lnTo>
                  <a:pt x="3603" y="4043"/>
                </a:lnTo>
                <a:lnTo>
                  <a:pt x="4323" y="4043"/>
                </a:lnTo>
                <a:lnTo>
                  <a:pt x="5044" y="4043"/>
                </a:lnTo>
                <a:lnTo>
                  <a:pt x="5764" y="4043"/>
                </a:lnTo>
                <a:lnTo>
                  <a:pt x="5764" y="4060"/>
                </a:lnTo>
                <a:lnTo>
                  <a:pt x="5044" y="4060"/>
                </a:lnTo>
                <a:lnTo>
                  <a:pt x="4323" y="4060"/>
                </a:lnTo>
                <a:lnTo>
                  <a:pt x="3603" y="4060"/>
                </a:lnTo>
                <a:lnTo>
                  <a:pt x="2882" y="4060"/>
                </a:lnTo>
                <a:lnTo>
                  <a:pt x="2162" y="4060"/>
                </a:lnTo>
                <a:lnTo>
                  <a:pt x="1441" y="4060"/>
                </a:lnTo>
                <a:lnTo>
                  <a:pt x="721" y="4060"/>
                </a:lnTo>
                <a:lnTo>
                  <a:pt x="0" y="4060"/>
                </a:lnTo>
                <a:close/>
                <a:moveTo>
                  <a:pt x="0" y="4027"/>
                </a:moveTo>
                <a:lnTo>
                  <a:pt x="0" y="4011"/>
                </a:lnTo>
                <a:lnTo>
                  <a:pt x="721" y="4011"/>
                </a:lnTo>
                <a:lnTo>
                  <a:pt x="1441" y="4011"/>
                </a:lnTo>
                <a:lnTo>
                  <a:pt x="2162" y="4011"/>
                </a:lnTo>
                <a:lnTo>
                  <a:pt x="2882" y="4011"/>
                </a:lnTo>
                <a:lnTo>
                  <a:pt x="3603" y="4011"/>
                </a:lnTo>
                <a:lnTo>
                  <a:pt x="4323" y="4011"/>
                </a:lnTo>
                <a:lnTo>
                  <a:pt x="5044" y="4011"/>
                </a:lnTo>
                <a:lnTo>
                  <a:pt x="5764" y="4011"/>
                </a:lnTo>
                <a:lnTo>
                  <a:pt x="5764" y="4027"/>
                </a:lnTo>
                <a:lnTo>
                  <a:pt x="5044" y="4027"/>
                </a:lnTo>
                <a:lnTo>
                  <a:pt x="4323" y="4027"/>
                </a:lnTo>
                <a:lnTo>
                  <a:pt x="3603" y="4027"/>
                </a:lnTo>
                <a:lnTo>
                  <a:pt x="2882" y="4027"/>
                </a:lnTo>
                <a:lnTo>
                  <a:pt x="2162" y="4027"/>
                </a:lnTo>
                <a:lnTo>
                  <a:pt x="1441" y="4027"/>
                </a:lnTo>
                <a:lnTo>
                  <a:pt x="721" y="4027"/>
                </a:lnTo>
                <a:lnTo>
                  <a:pt x="0" y="4027"/>
                </a:lnTo>
                <a:close/>
                <a:moveTo>
                  <a:pt x="0" y="3994"/>
                </a:moveTo>
                <a:lnTo>
                  <a:pt x="0" y="3978"/>
                </a:lnTo>
                <a:lnTo>
                  <a:pt x="721" y="3978"/>
                </a:lnTo>
                <a:lnTo>
                  <a:pt x="1441" y="3978"/>
                </a:lnTo>
                <a:lnTo>
                  <a:pt x="2162" y="3978"/>
                </a:lnTo>
                <a:lnTo>
                  <a:pt x="2882" y="3978"/>
                </a:lnTo>
                <a:lnTo>
                  <a:pt x="3603" y="3978"/>
                </a:lnTo>
                <a:lnTo>
                  <a:pt x="4323" y="3978"/>
                </a:lnTo>
                <a:lnTo>
                  <a:pt x="5044" y="3978"/>
                </a:lnTo>
                <a:lnTo>
                  <a:pt x="5764" y="3978"/>
                </a:lnTo>
                <a:lnTo>
                  <a:pt x="5764" y="3994"/>
                </a:lnTo>
                <a:lnTo>
                  <a:pt x="5044" y="3994"/>
                </a:lnTo>
                <a:lnTo>
                  <a:pt x="4323" y="3994"/>
                </a:lnTo>
                <a:lnTo>
                  <a:pt x="3603" y="3994"/>
                </a:lnTo>
                <a:lnTo>
                  <a:pt x="2882" y="3994"/>
                </a:lnTo>
                <a:lnTo>
                  <a:pt x="2162" y="3994"/>
                </a:lnTo>
                <a:lnTo>
                  <a:pt x="1441" y="3994"/>
                </a:lnTo>
                <a:lnTo>
                  <a:pt x="721" y="3994"/>
                </a:lnTo>
                <a:lnTo>
                  <a:pt x="0" y="3994"/>
                </a:lnTo>
                <a:close/>
                <a:moveTo>
                  <a:pt x="0" y="3962"/>
                </a:moveTo>
                <a:lnTo>
                  <a:pt x="0" y="3945"/>
                </a:lnTo>
                <a:lnTo>
                  <a:pt x="721" y="3945"/>
                </a:lnTo>
                <a:lnTo>
                  <a:pt x="1441" y="3945"/>
                </a:lnTo>
                <a:lnTo>
                  <a:pt x="2162" y="3945"/>
                </a:lnTo>
                <a:lnTo>
                  <a:pt x="2882" y="3945"/>
                </a:lnTo>
                <a:lnTo>
                  <a:pt x="3603" y="3945"/>
                </a:lnTo>
                <a:lnTo>
                  <a:pt x="4323" y="3945"/>
                </a:lnTo>
                <a:lnTo>
                  <a:pt x="5044" y="3945"/>
                </a:lnTo>
                <a:lnTo>
                  <a:pt x="5764" y="3945"/>
                </a:lnTo>
                <a:lnTo>
                  <a:pt x="5764" y="3962"/>
                </a:lnTo>
                <a:lnTo>
                  <a:pt x="5044" y="3962"/>
                </a:lnTo>
                <a:lnTo>
                  <a:pt x="4323" y="3962"/>
                </a:lnTo>
                <a:lnTo>
                  <a:pt x="3603" y="3962"/>
                </a:lnTo>
                <a:lnTo>
                  <a:pt x="2882" y="3962"/>
                </a:lnTo>
                <a:lnTo>
                  <a:pt x="2162" y="3962"/>
                </a:lnTo>
                <a:lnTo>
                  <a:pt x="1441" y="3962"/>
                </a:lnTo>
                <a:lnTo>
                  <a:pt x="721" y="3962"/>
                </a:lnTo>
                <a:lnTo>
                  <a:pt x="0" y="3962"/>
                </a:lnTo>
                <a:close/>
                <a:moveTo>
                  <a:pt x="0" y="3929"/>
                </a:moveTo>
                <a:lnTo>
                  <a:pt x="0" y="3912"/>
                </a:lnTo>
                <a:lnTo>
                  <a:pt x="721" y="3912"/>
                </a:lnTo>
                <a:lnTo>
                  <a:pt x="1441" y="3912"/>
                </a:lnTo>
                <a:lnTo>
                  <a:pt x="2162" y="3912"/>
                </a:lnTo>
                <a:lnTo>
                  <a:pt x="2882" y="3912"/>
                </a:lnTo>
                <a:lnTo>
                  <a:pt x="3603" y="3912"/>
                </a:lnTo>
                <a:lnTo>
                  <a:pt x="4323" y="3912"/>
                </a:lnTo>
                <a:lnTo>
                  <a:pt x="5044" y="3912"/>
                </a:lnTo>
                <a:lnTo>
                  <a:pt x="5764" y="3912"/>
                </a:lnTo>
                <a:lnTo>
                  <a:pt x="5764" y="3929"/>
                </a:lnTo>
                <a:lnTo>
                  <a:pt x="5044" y="3929"/>
                </a:lnTo>
                <a:lnTo>
                  <a:pt x="4323" y="3929"/>
                </a:lnTo>
                <a:lnTo>
                  <a:pt x="3603" y="3929"/>
                </a:lnTo>
                <a:lnTo>
                  <a:pt x="2882" y="3929"/>
                </a:lnTo>
                <a:lnTo>
                  <a:pt x="2162" y="3929"/>
                </a:lnTo>
                <a:lnTo>
                  <a:pt x="1441" y="3929"/>
                </a:lnTo>
                <a:lnTo>
                  <a:pt x="721" y="3929"/>
                </a:lnTo>
                <a:lnTo>
                  <a:pt x="0" y="3929"/>
                </a:lnTo>
                <a:close/>
                <a:moveTo>
                  <a:pt x="0" y="3896"/>
                </a:moveTo>
                <a:lnTo>
                  <a:pt x="0" y="3879"/>
                </a:lnTo>
                <a:lnTo>
                  <a:pt x="721" y="3879"/>
                </a:lnTo>
                <a:lnTo>
                  <a:pt x="1441" y="3879"/>
                </a:lnTo>
                <a:lnTo>
                  <a:pt x="2162" y="3879"/>
                </a:lnTo>
                <a:lnTo>
                  <a:pt x="2882" y="3879"/>
                </a:lnTo>
                <a:lnTo>
                  <a:pt x="3603" y="3879"/>
                </a:lnTo>
                <a:lnTo>
                  <a:pt x="4323" y="3879"/>
                </a:lnTo>
                <a:lnTo>
                  <a:pt x="5044" y="3879"/>
                </a:lnTo>
                <a:lnTo>
                  <a:pt x="5764" y="3879"/>
                </a:lnTo>
                <a:lnTo>
                  <a:pt x="5764" y="3896"/>
                </a:lnTo>
                <a:lnTo>
                  <a:pt x="5044" y="3896"/>
                </a:lnTo>
                <a:lnTo>
                  <a:pt x="4323" y="3896"/>
                </a:lnTo>
                <a:lnTo>
                  <a:pt x="3603" y="3896"/>
                </a:lnTo>
                <a:lnTo>
                  <a:pt x="2882" y="3896"/>
                </a:lnTo>
                <a:lnTo>
                  <a:pt x="2162" y="3896"/>
                </a:lnTo>
                <a:lnTo>
                  <a:pt x="1441" y="3896"/>
                </a:lnTo>
                <a:lnTo>
                  <a:pt x="721" y="3896"/>
                </a:lnTo>
                <a:lnTo>
                  <a:pt x="0" y="3896"/>
                </a:lnTo>
                <a:close/>
                <a:moveTo>
                  <a:pt x="0" y="3863"/>
                </a:moveTo>
                <a:lnTo>
                  <a:pt x="0" y="3846"/>
                </a:lnTo>
                <a:lnTo>
                  <a:pt x="721" y="3846"/>
                </a:lnTo>
                <a:lnTo>
                  <a:pt x="1441" y="3846"/>
                </a:lnTo>
                <a:lnTo>
                  <a:pt x="2162" y="3846"/>
                </a:lnTo>
                <a:lnTo>
                  <a:pt x="2882" y="3846"/>
                </a:lnTo>
                <a:lnTo>
                  <a:pt x="3603" y="3846"/>
                </a:lnTo>
                <a:lnTo>
                  <a:pt x="4323" y="3846"/>
                </a:lnTo>
                <a:lnTo>
                  <a:pt x="5044" y="3846"/>
                </a:lnTo>
                <a:lnTo>
                  <a:pt x="5764" y="3846"/>
                </a:lnTo>
                <a:lnTo>
                  <a:pt x="5764" y="3863"/>
                </a:lnTo>
                <a:lnTo>
                  <a:pt x="5044" y="3863"/>
                </a:lnTo>
                <a:lnTo>
                  <a:pt x="4323" y="3863"/>
                </a:lnTo>
                <a:lnTo>
                  <a:pt x="3603" y="3863"/>
                </a:lnTo>
                <a:lnTo>
                  <a:pt x="2882" y="3863"/>
                </a:lnTo>
                <a:lnTo>
                  <a:pt x="2162" y="3863"/>
                </a:lnTo>
                <a:lnTo>
                  <a:pt x="1441" y="3863"/>
                </a:lnTo>
                <a:lnTo>
                  <a:pt x="721" y="3863"/>
                </a:lnTo>
                <a:lnTo>
                  <a:pt x="0" y="3863"/>
                </a:lnTo>
                <a:close/>
                <a:moveTo>
                  <a:pt x="0" y="3830"/>
                </a:moveTo>
                <a:lnTo>
                  <a:pt x="0" y="3813"/>
                </a:lnTo>
                <a:lnTo>
                  <a:pt x="721" y="3813"/>
                </a:lnTo>
                <a:lnTo>
                  <a:pt x="1441" y="3813"/>
                </a:lnTo>
                <a:lnTo>
                  <a:pt x="2162" y="3813"/>
                </a:lnTo>
                <a:lnTo>
                  <a:pt x="2882" y="3813"/>
                </a:lnTo>
                <a:lnTo>
                  <a:pt x="3603" y="3813"/>
                </a:lnTo>
                <a:lnTo>
                  <a:pt x="4323" y="3813"/>
                </a:lnTo>
                <a:lnTo>
                  <a:pt x="5044" y="3813"/>
                </a:lnTo>
                <a:lnTo>
                  <a:pt x="5764" y="3813"/>
                </a:lnTo>
                <a:lnTo>
                  <a:pt x="5764" y="3830"/>
                </a:lnTo>
                <a:lnTo>
                  <a:pt x="5044" y="3830"/>
                </a:lnTo>
                <a:lnTo>
                  <a:pt x="4323" y="3830"/>
                </a:lnTo>
                <a:lnTo>
                  <a:pt x="3603" y="3830"/>
                </a:lnTo>
                <a:lnTo>
                  <a:pt x="2882" y="3830"/>
                </a:lnTo>
                <a:lnTo>
                  <a:pt x="2162" y="3830"/>
                </a:lnTo>
                <a:lnTo>
                  <a:pt x="1441" y="3830"/>
                </a:lnTo>
                <a:lnTo>
                  <a:pt x="721" y="3830"/>
                </a:lnTo>
                <a:lnTo>
                  <a:pt x="0" y="3830"/>
                </a:lnTo>
                <a:close/>
                <a:moveTo>
                  <a:pt x="0" y="3797"/>
                </a:moveTo>
                <a:lnTo>
                  <a:pt x="0" y="3781"/>
                </a:lnTo>
                <a:lnTo>
                  <a:pt x="721" y="3781"/>
                </a:lnTo>
                <a:lnTo>
                  <a:pt x="1441" y="3781"/>
                </a:lnTo>
                <a:lnTo>
                  <a:pt x="2162" y="3781"/>
                </a:lnTo>
                <a:lnTo>
                  <a:pt x="2882" y="3781"/>
                </a:lnTo>
                <a:lnTo>
                  <a:pt x="3603" y="3781"/>
                </a:lnTo>
                <a:lnTo>
                  <a:pt x="4323" y="3781"/>
                </a:lnTo>
                <a:lnTo>
                  <a:pt x="5044" y="3781"/>
                </a:lnTo>
                <a:lnTo>
                  <a:pt x="5764" y="3781"/>
                </a:lnTo>
                <a:lnTo>
                  <a:pt x="5764" y="3797"/>
                </a:lnTo>
                <a:lnTo>
                  <a:pt x="5044" y="3797"/>
                </a:lnTo>
                <a:lnTo>
                  <a:pt x="4323" y="3797"/>
                </a:lnTo>
                <a:lnTo>
                  <a:pt x="3603" y="3797"/>
                </a:lnTo>
                <a:lnTo>
                  <a:pt x="2882" y="3797"/>
                </a:lnTo>
                <a:lnTo>
                  <a:pt x="2162" y="3797"/>
                </a:lnTo>
                <a:lnTo>
                  <a:pt x="1441" y="3797"/>
                </a:lnTo>
                <a:lnTo>
                  <a:pt x="721" y="3797"/>
                </a:lnTo>
                <a:lnTo>
                  <a:pt x="0" y="3797"/>
                </a:lnTo>
                <a:close/>
                <a:moveTo>
                  <a:pt x="0" y="3765"/>
                </a:moveTo>
                <a:lnTo>
                  <a:pt x="0" y="3748"/>
                </a:lnTo>
                <a:lnTo>
                  <a:pt x="721" y="3748"/>
                </a:lnTo>
                <a:lnTo>
                  <a:pt x="1441" y="3748"/>
                </a:lnTo>
                <a:lnTo>
                  <a:pt x="2162" y="3748"/>
                </a:lnTo>
                <a:lnTo>
                  <a:pt x="2882" y="3748"/>
                </a:lnTo>
                <a:lnTo>
                  <a:pt x="3603" y="3748"/>
                </a:lnTo>
                <a:lnTo>
                  <a:pt x="4323" y="3748"/>
                </a:lnTo>
                <a:lnTo>
                  <a:pt x="5044" y="3748"/>
                </a:lnTo>
                <a:lnTo>
                  <a:pt x="5764" y="3748"/>
                </a:lnTo>
                <a:lnTo>
                  <a:pt x="5764" y="3765"/>
                </a:lnTo>
                <a:lnTo>
                  <a:pt x="5044" y="3765"/>
                </a:lnTo>
                <a:lnTo>
                  <a:pt x="4323" y="3765"/>
                </a:lnTo>
                <a:lnTo>
                  <a:pt x="3603" y="3765"/>
                </a:lnTo>
                <a:lnTo>
                  <a:pt x="2882" y="3765"/>
                </a:lnTo>
                <a:lnTo>
                  <a:pt x="2162" y="3765"/>
                </a:lnTo>
                <a:lnTo>
                  <a:pt x="1441" y="3765"/>
                </a:lnTo>
                <a:lnTo>
                  <a:pt x="721" y="3765"/>
                </a:lnTo>
                <a:lnTo>
                  <a:pt x="0" y="3765"/>
                </a:lnTo>
                <a:close/>
                <a:moveTo>
                  <a:pt x="0" y="3732"/>
                </a:moveTo>
                <a:lnTo>
                  <a:pt x="0" y="3715"/>
                </a:lnTo>
                <a:lnTo>
                  <a:pt x="721" y="3715"/>
                </a:lnTo>
                <a:lnTo>
                  <a:pt x="1441" y="3715"/>
                </a:lnTo>
                <a:lnTo>
                  <a:pt x="2162" y="3715"/>
                </a:lnTo>
                <a:lnTo>
                  <a:pt x="2882" y="3715"/>
                </a:lnTo>
                <a:lnTo>
                  <a:pt x="3603" y="3715"/>
                </a:lnTo>
                <a:lnTo>
                  <a:pt x="4323" y="3715"/>
                </a:lnTo>
                <a:lnTo>
                  <a:pt x="5044" y="3715"/>
                </a:lnTo>
                <a:lnTo>
                  <a:pt x="5764" y="3715"/>
                </a:lnTo>
                <a:lnTo>
                  <a:pt x="5764" y="3732"/>
                </a:lnTo>
                <a:lnTo>
                  <a:pt x="5044" y="3732"/>
                </a:lnTo>
                <a:lnTo>
                  <a:pt x="4323" y="3732"/>
                </a:lnTo>
                <a:lnTo>
                  <a:pt x="3603" y="3732"/>
                </a:lnTo>
                <a:lnTo>
                  <a:pt x="2882" y="3732"/>
                </a:lnTo>
                <a:lnTo>
                  <a:pt x="2162" y="3732"/>
                </a:lnTo>
                <a:lnTo>
                  <a:pt x="1441" y="3732"/>
                </a:lnTo>
                <a:lnTo>
                  <a:pt x="721" y="3732"/>
                </a:lnTo>
                <a:lnTo>
                  <a:pt x="0" y="3732"/>
                </a:lnTo>
                <a:close/>
                <a:moveTo>
                  <a:pt x="0" y="3699"/>
                </a:moveTo>
                <a:lnTo>
                  <a:pt x="0" y="3682"/>
                </a:lnTo>
                <a:lnTo>
                  <a:pt x="721" y="3682"/>
                </a:lnTo>
                <a:lnTo>
                  <a:pt x="1441" y="3682"/>
                </a:lnTo>
                <a:lnTo>
                  <a:pt x="2162" y="3682"/>
                </a:lnTo>
                <a:lnTo>
                  <a:pt x="2882" y="3682"/>
                </a:lnTo>
                <a:lnTo>
                  <a:pt x="3603" y="3682"/>
                </a:lnTo>
                <a:lnTo>
                  <a:pt x="4323" y="3682"/>
                </a:lnTo>
                <a:lnTo>
                  <a:pt x="5044" y="3682"/>
                </a:lnTo>
                <a:lnTo>
                  <a:pt x="5764" y="3682"/>
                </a:lnTo>
                <a:lnTo>
                  <a:pt x="5764" y="3699"/>
                </a:lnTo>
                <a:lnTo>
                  <a:pt x="5044" y="3699"/>
                </a:lnTo>
                <a:lnTo>
                  <a:pt x="4323" y="3699"/>
                </a:lnTo>
                <a:lnTo>
                  <a:pt x="3603" y="3699"/>
                </a:lnTo>
                <a:lnTo>
                  <a:pt x="2882" y="3699"/>
                </a:lnTo>
                <a:lnTo>
                  <a:pt x="2162" y="3699"/>
                </a:lnTo>
                <a:lnTo>
                  <a:pt x="1441" y="3699"/>
                </a:lnTo>
                <a:lnTo>
                  <a:pt x="721" y="3699"/>
                </a:lnTo>
                <a:lnTo>
                  <a:pt x="0" y="3699"/>
                </a:lnTo>
                <a:close/>
                <a:moveTo>
                  <a:pt x="0" y="3666"/>
                </a:moveTo>
                <a:lnTo>
                  <a:pt x="0" y="3649"/>
                </a:lnTo>
                <a:lnTo>
                  <a:pt x="721" y="3649"/>
                </a:lnTo>
                <a:lnTo>
                  <a:pt x="1441" y="3649"/>
                </a:lnTo>
                <a:lnTo>
                  <a:pt x="2162" y="3649"/>
                </a:lnTo>
                <a:lnTo>
                  <a:pt x="2882" y="3649"/>
                </a:lnTo>
                <a:lnTo>
                  <a:pt x="3603" y="3649"/>
                </a:lnTo>
                <a:lnTo>
                  <a:pt x="4323" y="3649"/>
                </a:lnTo>
                <a:lnTo>
                  <a:pt x="5044" y="3649"/>
                </a:lnTo>
                <a:lnTo>
                  <a:pt x="5764" y="3649"/>
                </a:lnTo>
                <a:lnTo>
                  <a:pt x="5764" y="3666"/>
                </a:lnTo>
                <a:lnTo>
                  <a:pt x="5044" y="3666"/>
                </a:lnTo>
                <a:lnTo>
                  <a:pt x="4323" y="3666"/>
                </a:lnTo>
                <a:lnTo>
                  <a:pt x="3603" y="3666"/>
                </a:lnTo>
                <a:lnTo>
                  <a:pt x="2882" y="3666"/>
                </a:lnTo>
                <a:lnTo>
                  <a:pt x="2162" y="3666"/>
                </a:lnTo>
                <a:lnTo>
                  <a:pt x="1441" y="3666"/>
                </a:lnTo>
                <a:lnTo>
                  <a:pt x="721" y="3666"/>
                </a:lnTo>
                <a:lnTo>
                  <a:pt x="0" y="3666"/>
                </a:lnTo>
                <a:close/>
                <a:moveTo>
                  <a:pt x="0" y="3633"/>
                </a:moveTo>
                <a:lnTo>
                  <a:pt x="0" y="3616"/>
                </a:lnTo>
                <a:lnTo>
                  <a:pt x="721" y="3616"/>
                </a:lnTo>
                <a:lnTo>
                  <a:pt x="1441" y="3616"/>
                </a:lnTo>
                <a:lnTo>
                  <a:pt x="2162" y="3616"/>
                </a:lnTo>
                <a:lnTo>
                  <a:pt x="2882" y="3616"/>
                </a:lnTo>
                <a:lnTo>
                  <a:pt x="3603" y="3616"/>
                </a:lnTo>
                <a:lnTo>
                  <a:pt x="4323" y="3616"/>
                </a:lnTo>
                <a:lnTo>
                  <a:pt x="5044" y="3616"/>
                </a:lnTo>
                <a:lnTo>
                  <a:pt x="5764" y="3616"/>
                </a:lnTo>
                <a:lnTo>
                  <a:pt x="5764" y="3633"/>
                </a:lnTo>
                <a:lnTo>
                  <a:pt x="5044" y="3633"/>
                </a:lnTo>
                <a:lnTo>
                  <a:pt x="4323" y="3633"/>
                </a:lnTo>
                <a:lnTo>
                  <a:pt x="3603" y="3633"/>
                </a:lnTo>
                <a:lnTo>
                  <a:pt x="2882" y="3633"/>
                </a:lnTo>
                <a:lnTo>
                  <a:pt x="2162" y="3633"/>
                </a:lnTo>
                <a:lnTo>
                  <a:pt x="1441" y="3633"/>
                </a:lnTo>
                <a:lnTo>
                  <a:pt x="721" y="3633"/>
                </a:lnTo>
                <a:lnTo>
                  <a:pt x="0" y="3633"/>
                </a:lnTo>
                <a:close/>
                <a:moveTo>
                  <a:pt x="0" y="3599"/>
                </a:moveTo>
                <a:lnTo>
                  <a:pt x="0" y="3583"/>
                </a:lnTo>
                <a:lnTo>
                  <a:pt x="721" y="3583"/>
                </a:lnTo>
                <a:lnTo>
                  <a:pt x="1441" y="3583"/>
                </a:lnTo>
                <a:lnTo>
                  <a:pt x="2162" y="3583"/>
                </a:lnTo>
                <a:lnTo>
                  <a:pt x="2882" y="3583"/>
                </a:lnTo>
                <a:lnTo>
                  <a:pt x="3603" y="3583"/>
                </a:lnTo>
                <a:lnTo>
                  <a:pt x="4323" y="3583"/>
                </a:lnTo>
                <a:lnTo>
                  <a:pt x="5044" y="3583"/>
                </a:lnTo>
                <a:lnTo>
                  <a:pt x="5764" y="3583"/>
                </a:lnTo>
                <a:lnTo>
                  <a:pt x="5764" y="3599"/>
                </a:lnTo>
                <a:lnTo>
                  <a:pt x="5044" y="3599"/>
                </a:lnTo>
                <a:lnTo>
                  <a:pt x="4323" y="3599"/>
                </a:lnTo>
                <a:lnTo>
                  <a:pt x="3603" y="3599"/>
                </a:lnTo>
                <a:lnTo>
                  <a:pt x="2882" y="3599"/>
                </a:lnTo>
                <a:lnTo>
                  <a:pt x="2162" y="3599"/>
                </a:lnTo>
                <a:lnTo>
                  <a:pt x="1441" y="3599"/>
                </a:lnTo>
                <a:lnTo>
                  <a:pt x="721" y="3599"/>
                </a:lnTo>
                <a:lnTo>
                  <a:pt x="0" y="3599"/>
                </a:lnTo>
                <a:close/>
                <a:moveTo>
                  <a:pt x="0" y="3566"/>
                </a:moveTo>
                <a:lnTo>
                  <a:pt x="0" y="3550"/>
                </a:lnTo>
                <a:lnTo>
                  <a:pt x="721" y="3550"/>
                </a:lnTo>
                <a:lnTo>
                  <a:pt x="1441" y="3550"/>
                </a:lnTo>
                <a:lnTo>
                  <a:pt x="2162" y="3550"/>
                </a:lnTo>
                <a:lnTo>
                  <a:pt x="2882" y="3550"/>
                </a:lnTo>
                <a:lnTo>
                  <a:pt x="3603" y="3550"/>
                </a:lnTo>
                <a:lnTo>
                  <a:pt x="4323" y="3550"/>
                </a:lnTo>
                <a:lnTo>
                  <a:pt x="5044" y="3550"/>
                </a:lnTo>
                <a:lnTo>
                  <a:pt x="5764" y="3550"/>
                </a:lnTo>
                <a:lnTo>
                  <a:pt x="5764" y="3566"/>
                </a:lnTo>
                <a:lnTo>
                  <a:pt x="5044" y="3566"/>
                </a:lnTo>
                <a:lnTo>
                  <a:pt x="4323" y="3566"/>
                </a:lnTo>
                <a:lnTo>
                  <a:pt x="3603" y="3566"/>
                </a:lnTo>
                <a:lnTo>
                  <a:pt x="2882" y="3566"/>
                </a:lnTo>
                <a:lnTo>
                  <a:pt x="2162" y="3566"/>
                </a:lnTo>
                <a:lnTo>
                  <a:pt x="1441" y="3566"/>
                </a:lnTo>
                <a:lnTo>
                  <a:pt x="721" y="3566"/>
                </a:lnTo>
                <a:lnTo>
                  <a:pt x="0" y="3566"/>
                </a:lnTo>
                <a:close/>
                <a:moveTo>
                  <a:pt x="0" y="3534"/>
                </a:moveTo>
                <a:lnTo>
                  <a:pt x="0" y="3517"/>
                </a:lnTo>
                <a:lnTo>
                  <a:pt x="721" y="3517"/>
                </a:lnTo>
                <a:lnTo>
                  <a:pt x="1441" y="3517"/>
                </a:lnTo>
                <a:lnTo>
                  <a:pt x="2162" y="3517"/>
                </a:lnTo>
                <a:lnTo>
                  <a:pt x="2882" y="3517"/>
                </a:lnTo>
                <a:lnTo>
                  <a:pt x="3603" y="3517"/>
                </a:lnTo>
                <a:lnTo>
                  <a:pt x="4323" y="3517"/>
                </a:lnTo>
                <a:lnTo>
                  <a:pt x="5044" y="3517"/>
                </a:lnTo>
                <a:lnTo>
                  <a:pt x="5764" y="3517"/>
                </a:lnTo>
                <a:lnTo>
                  <a:pt x="5764" y="3534"/>
                </a:lnTo>
                <a:lnTo>
                  <a:pt x="5044" y="3534"/>
                </a:lnTo>
                <a:lnTo>
                  <a:pt x="4323" y="3534"/>
                </a:lnTo>
                <a:lnTo>
                  <a:pt x="3603" y="3534"/>
                </a:lnTo>
                <a:lnTo>
                  <a:pt x="2882" y="3534"/>
                </a:lnTo>
                <a:lnTo>
                  <a:pt x="2162" y="3534"/>
                </a:lnTo>
                <a:lnTo>
                  <a:pt x="1441" y="3534"/>
                </a:lnTo>
                <a:lnTo>
                  <a:pt x="721" y="3534"/>
                </a:lnTo>
                <a:lnTo>
                  <a:pt x="0" y="3534"/>
                </a:lnTo>
                <a:close/>
                <a:moveTo>
                  <a:pt x="0" y="3501"/>
                </a:moveTo>
                <a:lnTo>
                  <a:pt x="0" y="3484"/>
                </a:lnTo>
                <a:lnTo>
                  <a:pt x="721" y="3484"/>
                </a:lnTo>
                <a:lnTo>
                  <a:pt x="1441" y="3484"/>
                </a:lnTo>
                <a:lnTo>
                  <a:pt x="2162" y="3484"/>
                </a:lnTo>
                <a:lnTo>
                  <a:pt x="2882" y="3484"/>
                </a:lnTo>
                <a:lnTo>
                  <a:pt x="3603" y="3484"/>
                </a:lnTo>
                <a:lnTo>
                  <a:pt x="4323" y="3484"/>
                </a:lnTo>
                <a:lnTo>
                  <a:pt x="5044" y="3484"/>
                </a:lnTo>
                <a:lnTo>
                  <a:pt x="5764" y="3484"/>
                </a:lnTo>
                <a:lnTo>
                  <a:pt x="5764" y="3501"/>
                </a:lnTo>
                <a:lnTo>
                  <a:pt x="5044" y="3501"/>
                </a:lnTo>
                <a:lnTo>
                  <a:pt x="4323" y="3501"/>
                </a:lnTo>
                <a:lnTo>
                  <a:pt x="3603" y="3501"/>
                </a:lnTo>
                <a:lnTo>
                  <a:pt x="2882" y="3501"/>
                </a:lnTo>
                <a:lnTo>
                  <a:pt x="2162" y="3501"/>
                </a:lnTo>
                <a:lnTo>
                  <a:pt x="1441" y="3501"/>
                </a:lnTo>
                <a:lnTo>
                  <a:pt x="721" y="3501"/>
                </a:lnTo>
                <a:lnTo>
                  <a:pt x="0" y="3501"/>
                </a:lnTo>
                <a:close/>
                <a:moveTo>
                  <a:pt x="0" y="3468"/>
                </a:moveTo>
                <a:lnTo>
                  <a:pt x="0" y="3451"/>
                </a:lnTo>
                <a:lnTo>
                  <a:pt x="721" y="3451"/>
                </a:lnTo>
                <a:lnTo>
                  <a:pt x="1441" y="3451"/>
                </a:lnTo>
                <a:lnTo>
                  <a:pt x="2162" y="3451"/>
                </a:lnTo>
                <a:lnTo>
                  <a:pt x="2882" y="3451"/>
                </a:lnTo>
                <a:lnTo>
                  <a:pt x="3603" y="3451"/>
                </a:lnTo>
                <a:lnTo>
                  <a:pt x="4323" y="3451"/>
                </a:lnTo>
                <a:lnTo>
                  <a:pt x="5044" y="3451"/>
                </a:lnTo>
                <a:lnTo>
                  <a:pt x="5764" y="3451"/>
                </a:lnTo>
                <a:lnTo>
                  <a:pt x="5764" y="3468"/>
                </a:lnTo>
                <a:lnTo>
                  <a:pt x="5044" y="3468"/>
                </a:lnTo>
                <a:lnTo>
                  <a:pt x="4323" y="3468"/>
                </a:lnTo>
                <a:lnTo>
                  <a:pt x="3603" y="3468"/>
                </a:lnTo>
                <a:lnTo>
                  <a:pt x="2882" y="3468"/>
                </a:lnTo>
                <a:lnTo>
                  <a:pt x="2162" y="3468"/>
                </a:lnTo>
                <a:lnTo>
                  <a:pt x="1441" y="3468"/>
                </a:lnTo>
                <a:lnTo>
                  <a:pt x="721" y="3468"/>
                </a:lnTo>
                <a:lnTo>
                  <a:pt x="0" y="3468"/>
                </a:lnTo>
                <a:close/>
                <a:moveTo>
                  <a:pt x="0" y="3435"/>
                </a:moveTo>
                <a:lnTo>
                  <a:pt x="0" y="3418"/>
                </a:lnTo>
                <a:lnTo>
                  <a:pt x="721" y="3418"/>
                </a:lnTo>
                <a:lnTo>
                  <a:pt x="1441" y="3418"/>
                </a:lnTo>
                <a:lnTo>
                  <a:pt x="2162" y="3418"/>
                </a:lnTo>
                <a:lnTo>
                  <a:pt x="2882" y="3418"/>
                </a:lnTo>
                <a:lnTo>
                  <a:pt x="3603" y="3418"/>
                </a:lnTo>
                <a:lnTo>
                  <a:pt x="4323" y="3418"/>
                </a:lnTo>
                <a:lnTo>
                  <a:pt x="5044" y="3418"/>
                </a:lnTo>
                <a:lnTo>
                  <a:pt x="5764" y="3418"/>
                </a:lnTo>
                <a:lnTo>
                  <a:pt x="5764" y="3435"/>
                </a:lnTo>
                <a:lnTo>
                  <a:pt x="5044" y="3435"/>
                </a:lnTo>
                <a:lnTo>
                  <a:pt x="4323" y="3435"/>
                </a:lnTo>
                <a:lnTo>
                  <a:pt x="3603" y="3435"/>
                </a:lnTo>
                <a:lnTo>
                  <a:pt x="2882" y="3435"/>
                </a:lnTo>
                <a:lnTo>
                  <a:pt x="2162" y="3435"/>
                </a:lnTo>
                <a:lnTo>
                  <a:pt x="1441" y="3435"/>
                </a:lnTo>
                <a:lnTo>
                  <a:pt x="721" y="3435"/>
                </a:lnTo>
                <a:lnTo>
                  <a:pt x="0" y="3435"/>
                </a:lnTo>
                <a:close/>
                <a:moveTo>
                  <a:pt x="0" y="3402"/>
                </a:moveTo>
                <a:lnTo>
                  <a:pt x="0" y="3385"/>
                </a:lnTo>
                <a:lnTo>
                  <a:pt x="721" y="3385"/>
                </a:lnTo>
                <a:lnTo>
                  <a:pt x="1441" y="3385"/>
                </a:lnTo>
                <a:lnTo>
                  <a:pt x="2162" y="3385"/>
                </a:lnTo>
                <a:lnTo>
                  <a:pt x="2882" y="3385"/>
                </a:lnTo>
                <a:lnTo>
                  <a:pt x="3603" y="3385"/>
                </a:lnTo>
                <a:lnTo>
                  <a:pt x="4323" y="3385"/>
                </a:lnTo>
                <a:lnTo>
                  <a:pt x="5044" y="3385"/>
                </a:lnTo>
                <a:lnTo>
                  <a:pt x="5764" y="3385"/>
                </a:lnTo>
                <a:lnTo>
                  <a:pt x="5764" y="3402"/>
                </a:lnTo>
                <a:lnTo>
                  <a:pt x="5044" y="3402"/>
                </a:lnTo>
                <a:lnTo>
                  <a:pt x="4323" y="3402"/>
                </a:lnTo>
                <a:lnTo>
                  <a:pt x="3603" y="3402"/>
                </a:lnTo>
                <a:lnTo>
                  <a:pt x="2882" y="3402"/>
                </a:lnTo>
                <a:lnTo>
                  <a:pt x="2162" y="3402"/>
                </a:lnTo>
                <a:lnTo>
                  <a:pt x="1441" y="3402"/>
                </a:lnTo>
                <a:lnTo>
                  <a:pt x="721" y="3402"/>
                </a:lnTo>
                <a:lnTo>
                  <a:pt x="0" y="3402"/>
                </a:lnTo>
                <a:close/>
                <a:moveTo>
                  <a:pt x="0" y="3369"/>
                </a:moveTo>
                <a:lnTo>
                  <a:pt x="0" y="3353"/>
                </a:lnTo>
                <a:lnTo>
                  <a:pt x="721" y="3353"/>
                </a:lnTo>
                <a:lnTo>
                  <a:pt x="1441" y="3353"/>
                </a:lnTo>
                <a:lnTo>
                  <a:pt x="2162" y="3353"/>
                </a:lnTo>
                <a:lnTo>
                  <a:pt x="2882" y="3353"/>
                </a:lnTo>
                <a:lnTo>
                  <a:pt x="3603" y="3353"/>
                </a:lnTo>
                <a:lnTo>
                  <a:pt x="4323" y="3353"/>
                </a:lnTo>
                <a:lnTo>
                  <a:pt x="5044" y="3353"/>
                </a:lnTo>
                <a:lnTo>
                  <a:pt x="5764" y="3353"/>
                </a:lnTo>
                <a:lnTo>
                  <a:pt x="5764" y="3369"/>
                </a:lnTo>
                <a:lnTo>
                  <a:pt x="5044" y="3369"/>
                </a:lnTo>
                <a:lnTo>
                  <a:pt x="4323" y="3369"/>
                </a:lnTo>
                <a:lnTo>
                  <a:pt x="3603" y="3369"/>
                </a:lnTo>
                <a:lnTo>
                  <a:pt x="2882" y="3369"/>
                </a:lnTo>
                <a:lnTo>
                  <a:pt x="2162" y="3369"/>
                </a:lnTo>
                <a:lnTo>
                  <a:pt x="1441" y="3369"/>
                </a:lnTo>
                <a:lnTo>
                  <a:pt x="721" y="3369"/>
                </a:lnTo>
                <a:lnTo>
                  <a:pt x="0" y="3369"/>
                </a:lnTo>
                <a:close/>
                <a:moveTo>
                  <a:pt x="0" y="3337"/>
                </a:moveTo>
                <a:lnTo>
                  <a:pt x="0" y="3320"/>
                </a:lnTo>
                <a:lnTo>
                  <a:pt x="721" y="3320"/>
                </a:lnTo>
                <a:lnTo>
                  <a:pt x="1441" y="3320"/>
                </a:lnTo>
                <a:lnTo>
                  <a:pt x="2162" y="3320"/>
                </a:lnTo>
                <a:lnTo>
                  <a:pt x="2882" y="3320"/>
                </a:lnTo>
                <a:lnTo>
                  <a:pt x="3603" y="3320"/>
                </a:lnTo>
                <a:lnTo>
                  <a:pt x="4323" y="3320"/>
                </a:lnTo>
                <a:lnTo>
                  <a:pt x="5044" y="3320"/>
                </a:lnTo>
                <a:lnTo>
                  <a:pt x="5764" y="3320"/>
                </a:lnTo>
                <a:lnTo>
                  <a:pt x="5764" y="3337"/>
                </a:lnTo>
                <a:lnTo>
                  <a:pt x="5044" y="3337"/>
                </a:lnTo>
                <a:lnTo>
                  <a:pt x="4323" y="3337"/>
                </a:lnTo>
                <a:lnTo>
                  <a:pt x="3603" y="3337"/>
                </a:lnTo>
                <a:lnTo>
                  <a:pt x="2882" y="3337"/>
                </a:lnTo>
                <a:lnTo>
                  <a:pt x="2162" y="3337"/>
                </a:lnTo>
                <a:lnTo>
                  <a:pt x="1441" y="3337"/>
                </a:lnTo>
                <a:lnTo>
                  <a:pt x="721" y="3337"/>
                </a:lnTo>
                <a:lnTo>
                  <a:pt x="0" y="3337"/>
                </a:lnTo>
                <a:close/>
                <a:moveTo>
                  <a:pt x="0" y="3304"/>
                </a:moveTo>
                <a:lnTo>
                  <a:pt x="0" y="3287"/>
                </a:lnTo>
                <a:lnTo>
                  <a:pt x="721" y="3287"/>
                </a:lnTo>
                <a:lnTo>
                  <a:pt x="1441" y="3287"/>
                </a:lnTo>
                <a:lnTo>
                  <a:pt x="2162" y="3287"/>
                </a:lnTo>
                <a:lnTo>
                  <a:pt x="2882" y="3287"/>
                </a:lnTo>
                <a:lnTo>
                  <a:pt x="3603" y="3287"/>
                </a:lnTo>
                <a:lnTo>
                  <a:pt x="4323" y="3287"/>
                </a:lnTo>
                <a:lnTo>
                  <a:pt x="5044" y="3287"/>
                </a:lnTo>
                <a:lnTo>
                  <a:pt x="5764" y="3287"/>
                </a:lnTo>
                <a:lnTo>
                  <a:pt x="5764" y="3304"/>
                </a:lnTo>
                <a:lnTo>
                  <a:pt x="5044" y="3304"/>
                </a:lnTo>
                <a:lnTo>
                  <a:pt x="4323" y="3304"/>
                </a:lnTo>
                <a:lnTo>
                  <a:pt x="3603" y="3304"/>
                </a:lnTo>
                <a:lnTo>
                  <a:pt x="2882" y="3304"/>
                </a:lnTo>
                <a:lnTo>
                  <a:pt x="2162" y="3304"/>
                </a:lnTo>
                <a:lnTo>
                  <a:pt x="1441" y="3304"/>
                </a:lnTo>
                <a:lnTo>
                  <a:pt x="721" y="3304"/>
                </a:lnTo>
                <a:lnTo>
                  <a:pt x="0" y="3304"/>
                </a:lnTo>
                <a:close/>
                <a:moveTo>
                  <a:pt x="0" y="3271"/>
                </a:moveTo>
                <a:lnTo>
                  <a:pt x="0" y="3254"/>
                </a:lnTo>
                <a:lnTo>
                  <a:pt x="721" y="3254"/>
                </a:lnTo>
                <a:lnTo>
                  <a:pt x="1441" y="3254"/>
                </a:lnTo>
                <a:lnTo>
                  <a:pt x="2162" y="3254"/>
                </a:lnTo>
                <a:lnTo>
                  <a:pt x="2882" y="3254"/>
                </a:lnTo>
                <a:lnTo>
                  <a:pt x="3603" y="3254"/>
                </a:lnTo>
                <a:lnTo>
                  <a:pt x="4323" y="3254"/>
                </a:lnTo>
                <a:lnTo>
                  <a:pt x="5044" y="3254"/>
                </a:lnTo>
                <a:lnTo>
                  <a:pt x="5764" y="3254"/>
                </a:lnTo>
                <a:lnTo>
                  <a:pt x="5764" y="3271"/>
                </a:lnTo>
                <a:lnTo>
                  <a:pt x="5044" y="3271"/>
                </a:lnTo>
                <a:lnTo>
                  <a:pt x="4323" y="3271"/>
                </a:lnTo>
                <a:lnTo>
                  <a:pt x="3603" y="3271"/>
                </a:lnTo>
                <a:lnTo>
                  <a:pt x="2882" y="3271"/>
                </a:lnTo>
                <a:lnTo>
                  <a:pt x="2162" y="3271"/>
                </a:lnTo>
                <a:lnTo>
                  <a:pt x="1441" y="3271"/>
                </a:lnTo>
                <a:lnTo>
                  <a:pt x="721" y="3271"/>
                </a:lnTo>
                <a:lnTo>
                  <a:pt x="0" y="3271"/>
                </a:lnTo>
                <a:close/>
                <a:moveTo>
                  <a:pt x="0" y="3238"/>
                </a:moveTo>
                <a:lnTo>
                  <a:pt x="0" y="3221"/>
                </a:lnTo>
                <a:lnTo>
                  <a:pt x="721" y="3221"/>
                </a:lnTo>
                <a:lnTo>
                  <a:pt x="1441" y="3221"/>
                </a:lnTo>
                <a:lnTo>
                  <a:pt x="2162" y="3221"/>
                </a:lnTo>
                <a:lnTo>
                  <a:pt x="2882" y="3221"/>
                </a:lnTo>
                <a:lnTo>
                  <a:pt x="3603" y="3221"/>
                </a:lnTo>
                <a:lnTo>
                  <a:pt x="4323" y="3221"/>
                </a:lnTo>
                <a:lnTo>
                  <a:pt x="5044" y="3221"/>
                </a:lnTo>
                <a:lnTo>
                  <a:pt x="5764" y="3221"/>
                </a:lnTo>
                <a:lnTo>
                  <a:pt x="5764" y="3238"/>
                </a:lnTo>
                <a:lnTo>
                  <a:pt x="5044" y="3238"/>
                </a:lnTo>
                <a:lnTo>
                  <a:pt x="4323" y="3238"/>
                </a:lnTo>
                <a:lnTo>
                  <a:pt x="3603" y="3238"/>
                </a:lnTo>
                <a:lnTo>
                  <a:pt x="2882" y="3238"/>
                </a:lnTo>
                <a:lnTo>
                  <a:pt x="2162" y="3238"/>
                </a:lnTo>
                <a:lnTo>
                  <a:pt x="1441" y="3238"/>
                </a:lnTo>
                <a:lnTo>
                  <a:pt x="721" y="3238"/>
                </a:lnTo>
                <a:lnTo>
                  <a:pt x="0" y="3238"/>
                </a:lnTo>
                <a:close/>
                <a:moveTo>
                  <a:pt x="0" y="3205"/>
                </a:moveTo>
                <a:lnTo>
                  <a:pt x="0" y="3188"/>
                </a:lnTo>
                <a:lnTo>
                  <a:pt x="721" y="3188"/>
                </a:lnTo>
                <a:lnTo>
                  <a:pt x="1441" y="3188"/>
                </a:lnTo>
                <a:lnTo>
                  <a:pt x="2162" y="3188"/>
                </a:lnTo>
                <a:lnTo>
                  <a:pt x="2882" y="3188"/>
                </a:lnTo>
                <a:lnTo>
                  <a:pt x="3603" y="3188"/>
                </a:lnTo>
                <a:lnTo>
                  <a:pt x="4323" y="3188"/>
                </a:lnTo>
                <a:lnTo>
                  <a:pt x="5044" y="3188"/>
                </a:lnTo>
                <a:lnTo>
                  <a:pt x="5764" y="3188"/>
                </a:lnTo>
                <a:lnTo>
                  <a:pt x="5764" y="3205"/>
                </a:lnTo>
                <a:lnTo>
                  <a:pt x="5044" y="3205"/>
                </a:lnTo>
                <a:lnTo>
                  <a:pt x="4323" y="3205"/>
                </a:lnTo>
                <a:lnTo>
                  <a:pt x="3603" y="3205"/>
                </a:lnTo>
                <a:lnTo>
                  <a:pt x="2882" y="3205"/>
                </a:lnTo>
                <a:lnTo>
                  <a:pt x="2162" y="3205"/>
                </a:lnTo>
                <a:lnTo>
                  <a:pt x="1441" y="3205"/>
                </a:lnTo>
                <a:lnTo>
                  <a:pt x="721" y="3205"/>
                </a:lnTo>
                <a:lnTo>
                  <a:pt x="0" y="3205"/>
                </a:lnTo>
                <a:close/>
                <a:moveTo>
                  <a:pt x="0" y="3172"/>
                </a:moveTo>
                <a:lnTo>
                  <a:pt x="0" y="3155"/>
                </a:lnTo>
                <a:lnTo>
                  <a:pt x="721" y="3155"/>
                </a:lnTo>
                <a:lnTo>
                  <a:pt x="1441" y="3155"/>
                </a:lnTo>
                <a:lnTo>
                  <a:pt x="2162" y="3155"/>
                </a:lnTo>
                <a:lnTo>
                  <a:pt x="2882" y="3155"/>
                </a:lnTo>
                <a:lnTo>
                  <a:pt x="3603" y="3155"/>
                </a:lnTo>
                <a:lnTo>
                  <a:pt x="4323" y="3155"/>
                </a:lnTo>
                <a:lnTo>
                  <a:pt x="5044" y="3155"/>
                </a:lnTo>
                <a:lnTo>
                  <a:pt x="5764" y="3155"/>
                </a:lnTo>
                <a:lnTo>
                  <a:pt x="5764" y="3172"/>
                </a:lnTo>
                <a:lnTo>
                  <a:pt x="5044" y="3172"/>
                </a:lnTo>
                <a:lnTo>
                  <a:pt x="4323" y="3172"/>
                </a:lnTo>
                <a:lnTo>
                  <a:pt x="3603" y="3172"/>
                </a:lnTo>
                <a:lnTo>
                  <a:pt x="2882" y="3172"/>
                </a:lnTo>
                <a:lnTo>
                  <a:pt x="2162" y="3172"/>
                </a:lnTo>
                <a:lnTo>
                  <a:pt x="1441" y="3172"/>
                </a:lnTo>
                <a:lnTo>
                  <a:pt x="721" y="3172"/>
                </a:lnTo>
                <a:lnTo>
                  <a:pt x="0" y="3172"/>
                </a:lnTo>
                <a:close/>
                <a:moveTo>
                  <a:pt x="0" y="3139"/>
                </a:moveTo>
                <a:lnTo>
                  <a:pt x="0" y="3123"/>
                </a:lnTo>
                <a:lnTo>
                  <a:pt x="721" y="3123"/>
                </a:lnTo>
                <a:lnTo>
                  <a:pt x="1441" y="3123"/>
                </a:lnTo>
                <a:lnTo>
                  <a:pt x="2162" y="3123"/>
                </a:lnTo>
                <a:lnTo>
                  <a:pt x="2882" y="3123"/>
                </a:lnTo>
                <a:lnTo>
                  <a:pt x="3603" y="3123"/>
                </a:lnTo>
                <a:lnTo>
                  <a:pt x="4323" y="3123"/>
                </a:lnTo>
                <a:lnTo>
                  <a:pt x="5044" y="3123"/>
                </a:lnTo>
                <a:lnTo>
                  <a:pt x="5764" y="3123"/>
                </a:lnTo>
                <a:lnTo>
                  <a:pt x="5764" y="3139"/>
                </a:lnTo>
                <a:lnTo>
                  <a:pt x="5044" y="3139"/>
                </a:lnTo>
                <a:lnTo>
                  <a:pt x="4323" y="3139"/>
                </a:lnTo>
                <a:lnTo>
                  <a:pt x="3603" y="3139"/>
                </a:lnTo>
                <a:lnTo>
                  <a:pt x="2882" y="3139"/>
                </a:lnTo>
                <a:lnTo>
                  <a:pt x="2162" y="3139"/>
                </a:lnTo>
                <a:lnTo>
                  <a:pt x="1441" y="3139"/>
                </a:lnTo>
                <a:lnTo>
                  <a:pt x="721" y="3139"/>
                </a:lnTo>
                <a:lnTo>
                  <a:pt x="0" y="3139"/>
                </a:lnTo>
                <a:close/>
                <a:moveTo>
                  <a:pt x="0" y="3107"/>
                </a:moveTo>
                <a:lnTo>
                  <a:pt x="0" y="3090"/>
                </a:lnTo>
                <a:lnTo>
                  <a:pt x="721" y="3090"/>
                </a:lnTo>
                <a:lnTo>
                  <a:pt x="1441" y="3090"/>
                </a:lnTo>
                <a:lnTo>
                  <a:pt x="2162" y="3090"/>
                </a:lnTo>
                <a:lnTo>
                  <a:pt x="2882" y="3090"/>
                </a:lnTo>
                <a:lnTo>
                  <a:pt x="3603" y="3090"/>
                </a:lnTo>
                <a:lnTo>
                  <a:pt x="4323" y="3090"/>
                </a:lnTo>
                <a:lnTo>
                  <a:pt x="5044" y="3090"/>
                </a:lnTo>
                <a:lnTo>
                  <a:pt x="5764" y="3090"/>
                </a:lnTo>
                <a:lnTo>
                  <a:pt x="5764" y="3107"/>
                </a:lnTo>
                <a:lnTo>
                  <a:pt x="5044" y="3107"/>
                </a:lnTo>
                <a:lnTo>
                  <a:pt x="4323" y="3107"/>
                </a:lnTo>
                <a:lnTo>
                  <a:pt x="3603" y="3107"/>
                </a:lnTo>
                <a:lnTo>
                  <a:pt x="2882" y="3107"/>
                </a:lnTo>
                <a:lnTo>
                  <a:pt x="2162" y="3107"/>
                </a:lnTo>
                <a:lnTo>
                  <a:pt x="1441" y="3107"/>
                </a:lnTo>
                <a:lnTo>
                  <a:pt x="721" y="3107"/>
                </a:lnTo>
                <a:lnTo>
                  <a:pt x="0" y="3107"/>
                </a:lnTo>
                <a:close/>
                <a:moveTo>
                  <a:pt x="0" y="3074"/>
                </a:moveTo>
                <a:lnTo>
                  <a:pt x="0" y="3057"/>
                </a:lnTo>
                <a:lnTo>
                  <a:pt x="721" y="3057"/>
                </a:lnTo>
                <a:lnTo>
                  <a:pt x="1441" y="3057"/>
                </a:lnTo>
                <a:lnTo>
                  <a:pt x="2162" y="3057"/>
                </a:lnTo>
                <a:lnTo>
                  <a:pt x="2882" y="3057"/>
                </a:lnTo>
                <a:lnTo>
                  <a:pt x="3603" y="3057"/>
                </a:lnTo>
                <a:lnTo>
                  <a:pt x="4323" y="3057"/>
                </a:lnTo>
                <a:lnTo>
                  <a:pt x="5044" y="3057"/>
                </a:lnTo>
                <a:lnTo>
                  <a:pt x="5764" y="3057"/>
                </a:lnTo>
                <a:lnTo>
                  <a:pt x="5764" y="3074"/>
                </a:lnTo>
                <a:lnTo>
                  <a:pt x="5044" y="3074"/>
                </a:lnTo>
                <a:lnTo>
                  <a:pt x="4323" y="3074"/>
                </a:lnTo>
                <a:lnTo>
                  <a:pt x="3603" y="3074"/>
                </a:lnTo>
                <a:lnTo>
                  <a:pt x="2882" y="3074"/>
                </a:lnTo>
                <a:lnTo>
                  <a:pt x="2162" y="3074"/>
                </a:lnTo>
                <a:lnTo>
                  <a:pt x="1441" y="3074"/>
                </a:lnTo>
                <a:lnTo>
                  <a:pt x="721" y="3074"/>
                </a:lnTo>
                <a:lnTo>
                  <a:pt x="0" y="3074"/>
                </a:lnTo>
                <a:close/>
                <a:moveTo>
                  <a:pt x="0" y="3041"/>
                </a:moveTo>
                <a:lnTo>
                  <a:pt x="0" y="3024"/>
                </a:lnTo>
                <a:lnTo>
                  <a:pt x="721" y="3024"/>
                </a:lnTo>
                <a:lnTo>
                  <a:pt x="1441" y="3024"/>
                </a:lnTo>
                <a:lnTo>
                  <a:pt x="2162" y="3024"/>
                </a:lnTo>
                <a:lnTo>
                  <a:pt x="2882" y="3024"/>
                </a:lnTo>
                <a:lnTo>
                  <a:pt x="3603" y="3024"/>
                </a:lnTo>
                <a:lnTo>
                  <a:pt x="4323" y="3024"/>
                </a:lnTo>
                <a:lnTo>
                  <a:pt x="5044" y="3024"/>
                </a:lnTo>
                <a:lnTo>
                  <a:pt x="5764" y="3024"/>
                </a:lnTo>
                <a:lnTo>
                  <a:pt x="5764" y="3041"/>
                </a:lnTo>
                <a:lnTo>
                  <a:pt x="5044" y="3041"/>
                </a:lnTo>
                <a:lnTo>
                  <a:pt x="4323" y="3041"/>
                </a:lnTo>
                <a:lnTo>
                  <a:pt x="3603" y="3041"/>
                </a:lnTo>
                <a:lnTo>
                  <a:pt x="2882" y="3041"/>
                </a:lnTo>
                <a:lnTo>
                  <a:pt x="2162" y="3041"/>
                </a:lnTo>
                <a:lnTo>
                  <a:pt x="1441" y="3041"/>
                </a:lnTo>
                <a:lnTo>
                  <a:pt x="721" y="3041"/>
                </a:lnTo>
                <a:lnTo>
                  <a:pt x="0" y="3041"/>
                </a:lnTo>
                <a:close/>
                <a:moveTo>
                  <a:pt x="0" y="3008"/>
                </a:moveTo>
                <a:lnTo>
                  <a:pt x="0" y="2991"/>
                </a:lnTo>
                <a:lnTo>
                  <a:pt x="721" y="2991"/>
                </a:lnTo>
                <a:lnTo>
                  <a:pt x="1441" y="2991"/>
                </a:lnTo>
                <a:lnTo>
                  <a:pt x="2162" y="2991"/>
                </a:lnTo>
                <a:lnTo>
                  <a:pt x="2882" y="2991"/>
                </a:lnTo>
                <a:lnTo>
                  <a:pt x="3603" y="2991"/>
                </a:lnTo>
                <a:lnTo>
                  <a:pt x="4323" y="2991"/>
                </a:lnTo>
                <a:lnTo>
                  <a:pt x="5044" y="2991"/>
                </a:lnTo>
                <a:lnTo>
                  <a:pt x="5764" y="2991"/>
                </a:lnTo>
                <a:lnTo>
                  <a:pt x="5764" y="3008"/>
                </a:lnTo>
                <a:lnTo>
                  <a:pt x="5044" y="3008"/>
                </a:lnTo>
                <a:lnTo>
                  <a:pt x="4323" y="3008"/>
                </a:lnTo>
                <a:lnTo>
                  <a:pt x="3603" y="3008"/>
                </a:lnTo>
                <a:lnTo>
                  <a:pt x="2882" y="3008"/>
                </a:lnTo>
                <a:lnTo>
                  <a:pt x="2162" y="3008"/>
                </a:lnTo>
                <a:lnTo>
                  <a:pt x="1441" y="3008"/>
                </a:lnTo>
                <a:lnTo>
                  <a:pt x="721" y="3008"/>
                </a:lnTo>
                <a:lnTo>
                  <a:pt x="0" y="3008"/>
                </a:lnTo>
                <a:close/>
                <a:moveTo>
                  <a:pt x="0" y="2975"/>
                </a:moveTo>
                <a:lnTo>
                  <a:pt x="0" y="2958"/>
                </a:lnTo>
                <a:lnTo>
                  <a:pt x="721" y="2958"/>
                </a:lnTo>
                <a:lnTo>
                  <a:pt x="1441" y="2958"/>
                </a:lnTo>
                <a:lnTo>
                  <a:pt x="2162" y="2958"/>
                </a:lnTo>
                <a:lnTo>
                  <a:pt x="2882" y="2958"/>
                </a:lnTo>
                <a:lnTo>
                  <a:pt x="3603" y="2958"/>
                </a:lnTo>
                <a:lnTo>
                  <a:pt x="4323" y="2958"/>
                </a:lnTo>
                <a:lnTo>
                  <a:pt x="5044" y="2958"/>
                </a:lnTo>
                <a:lnTo>
                  <a:pt x="5764" y="2958"/>
                </a:lnTo>
                <a:lnTo>
                  <a:pt x="5764" y="2975"/>
                </a:lnTo>
                <a:lnTo>
                  <a:pt x="5044" y="2975"/>
                </a:lnTo>
                <a:lnTo>
                  <a:pt x="4323" y="2975"/>
                </a:lnTo>
                <a:lnTo>
                  <a:pt x="3603" y="2975"/>
                </a:lnTo>
                <a:lnTo>
                  <a:pt x="2882" y="2975"/>
                </a:lnTo>
                <a:lnTo>
                  <a:pt x="2162" y="2975"/>
                </a:lnTo>
                <a:lnTo>
                  <a:pt x="1441" y="2975"/>
                </a:lnTo>
                <a:lnTo>
                  <a:pt x="721" y="2975"/>
                </a:lnTo>
                <a:lnTo>
                  <a:pt x="0" y="2975"/>
                </a:lnTo>
                <a:close/>
                <a:moveTo>
                  <a:pt x="0" y="2942"/>
                </a:moveTo>
                <a:lnTo>
                  <a:pt x="0" y="2926"/>
                </a:lnTo>
                <a:lnTo>
                  <a:pt x="721" y="2926"/>
                </a:lnTo>
                <a:lnTo>
                  <a:pt x="1441" y="2926"/>
                </a:lnTo>
                <a:lnTo>
                  <a:pt x="2162" y="2926"/>
                </a:lnTo>
                <a:lnTo>
                  <a:pt x="2882" y="2926"/>
                </a:lnTo>
                <a:lnTo>
                  <a:pt x="3603" y="2926"/>
                </a:lnTo>
                <a:lnTo>
                  <a:pt x="4323" y="2926"/>
                </a:lnTo>
                <a:lnTo>
                  <a:pt x="5044" y="2926"/>
                </a:lnTo>
                <a:lnTo>
                  <a:pt x="5764" y="2926"/>
                </a:lnTo>
                <a:lnTo>
                  <a:pt x="5764" y="2942"/>
                </a:lnTo>
                <a:lnTo>
                  <a:pt x="5044" y="2942"/>
                </a:lnTo>
                <a:lnTo>
                  <a:pt x="4323" y="2942"/>
                </a:lnTo>
                <a:lnTo>
                  <a:pt x="3603" y="2942"/>
                </a:lnTo>
                <a:lnTo>
                  <a:pt x="2882" y="2942"/>
                </a:lnTo>
                <a:lnTo>
                  <a:pt x="2162" y="2942"/>
                </a:lnTo>
                <a:lnTo>
                  <a:pt x="1441" y="2942"/>
                </a:lnTo>
                <a:lnTo>
                  <a:pt x="721" y="2942"/>
                </a:lnTo>
                <a:lnTo>
                  <a:pt x="0" y="2942"/>
                </a:lnTo>
                <a:close/>
                <a:moveTo>
                  <a:pt x="0" y="2909"/>
                </a:moveTo>
                <a:lnTo>
                  <a:pt x="0" y="2893"/>
                </a:lnTo>
                <a:lnTo>
                  <a:pt x="721" y="2893"/>
                </a:lnTo>
                <a:lnTo>
                  <a:pt x="1441" y="2893"/>
                </a:lnTo>
                <a:lnTo>
                  <a:pt x="2162" y="2893"/>
                </a:lnTo>
                <a:lnTo>
                  <a:pt x="2882" y="2893"/>
                </a:lnTo>
                <a:lnTo>
                  <a:pt x="3603" y="2893"/>
                </a:lnTo>
                <a:lnTo>
                  <a:pt x="4323" y="2893"/>
                </a:lnTo>
                <a:lnTo>
                  <a:pt x="5044" y="2893"/>
                </a:lnTo>
                <a:lnTo>
                  <a:pt x="5764" y="2893"/>
                </a:lnTo>
                <a:lnTo>
                  <a:pt x="5764" y="2909"/>
                </a:lnTo>
                <a:lnTo>
                  <a:pt x="5044" y="2909"/>
                </a:lnTo>
                <a:lnTo>
                  <a:pt x="4323" y="2909"/>
                </a:lnTo>
                <a:lnTo>
                  <a:pt x="3603" y="2909"/>
                </a:lnTo>
                <a:lnTo>
                  <a:pt x="2882" y="2909"/>
                </a:lnTo>
                <a:lnTo>
                  <a:pt x="2162" y="2909"/>
                </a:lnTo>
                <a:lnTo>
                  <a:pt x="1441" y="2909"/>
                </a:lnTo>
                <a:lnTo>
                  <a:pt x="721" y="2909"/>
                </a:lnTo>
                <a:lnTo>
                  <a:pt x="0" y="2909"/>
                </a:lnTo>
                <a:close/>
                <a:moveTo>
                  <a:pt x="0" y="2877"/>
                </a:moveTo>
                <a:lnTo>
                  <a:pt x="0" y="2860"/>
                </a:lnTo>
                <a:lnTo>
                  <a:pt x="721" y="2860"/>
                </a:lnTo>
                <a:lnTo>
                  <a:pt x="1441" y="2860"/>
                </a:lnTo>
                <a:lnTo>
                  <a:pt x="2162" y="2860"/>
                </a:lnTo>
                <a:lnTo>
                  <a:pt x="2882" y="2860"/>
                </a:lnTo>
                <a:lnTo>
                  <a:pt x="3603" y="2860"/>
                </a:lnTo>
                <a:lnTo>
                  <a:pt x="4323" y="2860"/>
                </a:lnTo>
                <a:lnTo>
                  <a:pt x="5044" y="2860"/>
                </a:lnTo>
                <a:lnTo>
                  <a:pt x="5764" y="2860"/>
                </a:lnTo>
                <a:lnTo>
                  <a:pt x="5764" y="2877"/>
                </a:lnTo>
                <a:lnTo>
                  <a:pt x="5044" y="2877"/>
                </a:lnTo>
                <a:lnTo>
                  <a:pt x="4323" y="2877"/>
                </a:lnTo>
                <a:lnTo>
                  <a:pt x="3603" y="2877"/>
                </a:lnTo>
                <a:lnTo>
                  <a:pt x="2882" y="2877"/>
                </a:lnTo>
                <a:lnTo>
                  <a:pt x="2162" y="2877"/>
                </a:lnTo>
                <a:lnTo>
                  <a:pt x="1441" y="2877"/>
                </a:lnTo>
                <a:lnTo>
                  <a:pt x="721" y="2877"/>
                </a:lnTo>
                <a:lnTo>
                  <a:pt x="0" y="2877"/>
                </a:lnTo>
                <a:close/>
                <a:moveTo>
                  <a:pt x="0" y="2844"/>
                </a:moveTo>
                <a:lnTo>
                  <a:pt x="0" y="2827"/>
                </a:lnTo>
                <a:lnTo>
                  <a:pt x="721" y="2827"/>
                </a:lnTo>
                <a:lnTo>
                  <a:pt x="1441" y="2827"/>
                </a:lnTo>
                <a:lnTo>
                  <a:pt x="2162" y="2827"/>
                </a:lnTo>
                <a:lnTo>
                  <a:pt x="2882" y="2827"/>
                </a:lnTo>
                <a:lnTo>
                  <a:pt x="3603" y="2827"/>
                </a:lnTo>
                <a:lnTo>
                  <a:pt x="4323" y="2827"/>
                </a:lnTo>
                <a:lnTo>
                  <a:pt x="5044" y="2827"/>
                </a:lnTo>
                <a:lnTo>
                  <a:pt x="5764" y="2827"/>
                </a:lnTo>
                <a:lnTo>
                  <a:pt x="5764" y="2844"/>
                </a:lnTo>
                <a:lnTo>
                  <a:pt x="5044" y="2844"/>
                </a:lnTo>
                <a:lnTo>
                  <a:pt x="4323" y="2844"/>
                </a:lnTo>
                <a:lnTo>
                  <a:pt x="3603" y="2844"/>
                </a:lnTo>
                <a:lnTo>
                  <a:pt x="2882" y="2844"/>
                </a:lnTo>
                <a:lnTo>
                  <a:pt x="2162" y="2844"/>
                </a:lnTo>
                <a:lnTo>
                  <a:pt x="1441" y="2844"/>
                </a:lnTo>
                <a:lnTo>
                  <a:pt x="721" y="2844"/>
                </a:lnTo>
                <a:lnTo>
                  <a:pt x="0" y="2844"/>
                </a:lnTo>
                <a:close/>
                <a:moveTo>
                  <a:pt x="0" y="2811"/>
                </a:moveTo>
                <a:lnTo>
                  <a:pt x="0" y="2794"/>
                </a:lnTo>
                <a:lnTo>
                  <a:pt x="721" y="2794"/>
                </a:lnTo>
                <a:lnTo>
                  <a:pt x="1441" y="2794"/>
                </a:lnTo>
                <a:lnTo>
                  <a:pt x="2162" y="2794"/>
                </a:lnTo>
                <a:lnTo>
                  <a:pt x="2882" y="2794"/>
                </a:lnTo>
                <a:lnTo>
                  <a:pt x="3603" y="2794"/>
                </a:lnTo>
                <a:lnTo>
                  <a:pt x="4323" y="2794"/>
                </a:lnTo>
                <a:lnTo>
                  <a:pt x="5044" y="2794"/>
                </a:lnTo>
                <a:lnTo>
                  <a:pt x="5764" y="2794"/>
                </a:lnTo>
                <a:lnTo>
                  <a:pt x="5764" y="2811"/>
                </a:lnTo>
                <a:lnTo>
                  <a:pt x="5044" y="2811"/>
                </a:lnTo>
                <a:lnTo>
                  <a:pt x="4323" y="2811"/>
                </a:lnTo>
                <a:lnTo>
                  <a:pt x="3603" y="2811"/>
                </a:lnTo>
                <a:lnTo>
                  <a:pt x="2882" y="2811"/>
                </a:lnTo>
                <a:lnTo>
                  <a:pt x="2162" y="2811"/>
                </a:lnTo>
                <a:lnTo>
                  <a:pt x="1441" y="2811"/>
                </a:lnTo>
                <a:lnTo>
                  <a:pt x="721" y="2811"/>
                </a:lnTo>
                <a:lnTo>
                  <a:pt x="0" y="2811"/>
                </a:lnTo>
                <a:close/>
                <a:moveTo>
                  <a:pt x="0" y="2778"/>
                </a:moveTo>
                <a:lnTo>
                  <a:pt x="0" y="2761"/>
                </a:lnTo>
                <a:lnTo>
                  <a:pt x="721" y="2761"/>
                </a:lnTo>
                <a:lnTo>
                  <a:pt x="1441" y="2761"/>
                </a:lnTo>
                <a:lnTo>
                  <a:pt x="2162" y="2761"/>
                </a:lnTo>
                <a:lnTo>
                  <a:pt x="2882" y="2761"/>
                </a:lnTo>
                <a:lnTo>
                  <a:pt x="3603" y="2761"/>
                </a:lnTo>
                <a:lnTo>
                  <a:pt x="4323" y="2761"/>
                </a:lnTo>
                <a:lnTo>
                  <a:pt x="5044" y="2761"/>
                </a:lnTo>
                <a:lnTo>
                  <a:pt x="5764" y="2761"/>
                </a:lnTo>
                <a:lnTo>
                  <a:pt x="5764" y="2778"/>
                </a:lnTo>
                <a:lnTo>
                  <a:pt x="5044" y="2778"/>
                </a:lnTo>
                <a:lnTo>
                  <a:pt x="4323" y="2778"/>
                </a:lnTo>
                <a:lnTo>
                  <a:pt x="3603" y="2778"/>
                </a:lnTo>
                <a:lnTo>
                  <a:pt x="2882" y="2778"/>
                </a:lnTo>
                <a:lnTo>
                  <a:pt x="2162" y="2778"/>
                </a:lnTo>
                <a:lnTo>
                  <a:pt x="1441" y="2778"/>
                </a:lnTo>
                <a:lnTo>
                  <a:pt x="721" y="2778"/>
                </a:lnTo>
                <a:lnTo>
                  <a:pt x="0" y="2778"/>
                </a:lnTo>
                <a:close/>
                <a:moveTo>
                  <a:pt x="0" y="2745"/>
                </a:moveTo>
                <a:lnTo>
                  <a:pt x="0" y="2728"/>
                </a:lnTo>
                <a:lnTo>
                  <a:pt x="721" y="2728"/>
                </a:lnTo>
                <a:lnTo>
                  <a:pt x="1441" y="2728"/>
                </a:lnTo>
                <a:lnTo>
                  <a:pt x="2162" y="2728"/>
                </a:lnTo>
                <a:lnTo>
                  <a:pt x="2882" y="2728"/>
                </a:lnTo>
                <a:lnTo>
                  <a:pt x="3603" y="2728"/>
                </a:lnTo>
                <a:lnTo>
                  <a:pt x="4323" y="2728"/>
                </a:lnTo>
                <a:lnTo>
                  <a:pt x="5044" y="2728"/>
                </a:lnTo>
                <a:lnTo>
                  <a:pt x="5764" y="2728"/>
                </a:lnTo>
                <a:lnTo>
                  <a:pt x="5764" y="2745"/>
                </a:lnTo>
                <a:lnTo>
                  <a:pt x="5044" y="2745"/>
                </a:lnTo>
                <a:lnTo>
                  <a:pt x="4323" y="2745"/>
                </a:lnTo>
                <a:lnTo>
                  <a:pt x="3603" y="2745"/>
                </a:lnTo>
                <a:lnTo>
                  <a:pt x="2882" y="2745"/>
                </a:lnTo>
                <a:lnTo>
                  <a:pt x="2162" y="2745"/>
                </a:lnTo>
                <a:lnTo>
                  <a:pt x="1441" y="2745"/>
                </a:lnTo>
                <a:lnTo>
                  <a:pt x="721" y="2745"/>
                </a:lnTo>
                <a:lnTo>
                  <a:pt x="0" y="2745"/>
                </a:lnTo>
                <a:close/>
                <a:moveTo>
                  <a:pt x="0" y="2712"/>
                </a:moveTo>
                <a:lnTo>
                  <a:pt x="0" y="2696"/>
                </a:lnTo>
                <a:lnTo>
                  <a:pt x="721" y="2696"/>
                </a:lnTo>
                <a:lnTo>
                  <a:pt x="1441" y="2696"/>
                </a:lnTo>
                <a:lnTo>
                  <a:pt x="2162" y="2696"/>
                </a:lnTo>
                <a:lnTo>
                  <a:pt x="2882" y="2696"/>
                </a:lnTo>
                <a:lnTo>
                  <a:pt x="3603" y="2696"/>
                </a:lnTo>
                <a:lnTo>
                  <a:pt x="4323" y="2696"/>
                </a:lnTo>
                <a:lnTo>
                  <a:pt x="5044" y="2696"/>
                </a:lnTo>
                <a:lnTo>
                  <a:pt x="5764" y="2696"/>
                </a:lnTo>
                <a:lnTo>
                  <a:pt x="5764" y="2712"/>
                </a:lnTo>
                <a:lnTo>
                  <a:pt x="5044" y="2712"/>
                </a:lnTo>
                <a:lnTo>
                  <a:pt x="4323" y="2712"/>
                </a:lnTo>
                <a:lnTo>
                  <a:pt x="3603" y="2712"/>
                </a:lnTo>
                <a:lnTo>
                  <a:pt x="2882" y="2712"/>
                </a:lnTo>
                <a:lnTo>
                  <a:pt x="2162" y="2712"/>
                </a:lnTo>
                <a:lnTo>
                  <a:pt x="1441" y="2712"/>
                </a:lnTo>
                <a:lnTo>
                  <a:pt x="721" y="2712"/>
                </a:lnTo>
                <a:lnTo>
                  <a:pt x="0" y="2712"/>
                </a:lnTo>
                <a:close/>
                <a:moveTo>
                  <a:pt x="0" y="2680"/>
                </a:moveTo>
                <a:lnTo>
                  <a:pt x="0" y="2663"/>
                </a:lnTo>
                <a:lnTo>
                  <a:pt x="721" y="2663"/>
                </a:lnTo>
                <a:lnTo>
                  <a:pt x="1441" y="2663"/>
                </a:lnTo>
                <a:lnTo>
                  <a:pt x="2162" y="2663"/>
                </a:lnTo>
                <a:lnTo>
                  <a:pt x="2882" y="2663"/>
                </a:lnTo>
                <a:lnTo>
                  <a:pt x="3603" y="2663"/>
                </a:lnTo>
                <a:lnTo>
                  <a:pt x="4323" y="2663"/>
                </a:lnTo>
                <a:lnTo>
                  <a:pt x="5044" y="2663"/>
                </a:lnTo>
                <a:lnTo>
                  <a:pt x="5764" y="2663"/>
                </a:lnTo>
                <a:lnTo>
                  <a:pt x="5764" y="2680"/>
                </a:lnTo>
                <a:lnTo>
                  <a:pt x="5044" y="2680"/>
                </a:lnTo>
                <a:lnTo>
                  <a:pt x="4323" y="2680"/>
                </a:lnTo>
                <a:lnTo>
                  <a:pt x="3603" y="2680"/>
                </a:lnTo>
                <a:lnTo>
                  <a:pt x="2882" y="2680"/>
                </a:lnTo>
                <a:lnTo>
                  <a:pt x="2162" y="2680"/>
                </a:lnTo>
                <a:lnTo>
                  <a:pt x="1441" y="2680"/>
                </a:lnTo>
                <a:lnTo>
                  <a:pt x="721" y="2680"/>
                </a:lnTo>
                <a:lnTo>
                  <a:pt x="0" y="2680"/>
                </a:lnTo>
                <a:close/>
                <a:moveTo>
                  <a:pt x="0" y="2647"/>
                </a:moveTo>
                <a:lnTo>
                  <a:pt x="0" y="2630"/>
                </a:lnTo>
                <a:lnTo>
                  <a:pt x="721" y="2630"/>
                </a:lnTo>
                <a:lnTo>
                  <a:pt x="1441" y="2630"/>
                </a:lnTo>
                <a:lnTo>
                  <a:pt x="2162" y="2630"/>
                </a:lnTo>
                <a:lnTo>
                  <a:pt x="2882" y="2630"/>
                </a:lnTo>
                <a:lnTo>
                  <a:pt x="3603" y="2630"/>
                </a:lnTo>
                <a:lnTo>
                  <a:pt x="4323" y="2630"/>
                </a:lnTo>
                <a:lnTo>
                  <a:pt x="5044" y="2630"/>
                </a:lnTo>
                <a:lnTo>
                  <a:pt x="5764" y="2630"/>
                </a:lnTo>
                <a:lnTo>
                  <a:pt x="5764" y="2647"/>
                </a:lnTo>
                <a:lnTo>
                  <a:pt x="5044" y="2647"/>
                </a:lnTo>
                <a:lnTo>
                  <a:pt x="4323" y="2647"/>
                </a:lnTo>
                <a:lnTo>
                  <a:pt x="3603" y="2647"/>
                </a:lnTo>
                <a:lnTo>
                  <a:pt x="2882" y="2647"/>
                </a:lnTo>
                <a:lnTo>
                  <a:pt x="2162" y="2647"/>
                </a:lnTo>
                <a:lnTo>
                  <a:pt x="1441" y="2647"/>
                </a:lnTo>
                <a:lnTo>
                  <a:pt x="721" y="2647"/>
                </a:lnTo>
                <a:lnTo>
                  <a:pt x="0" y="2647"/>
                </a:lnTo>
                <a:close/>
                <a:moveTo>
                  <a:pt x="0" y="2614"/>
                </a:moveTo>
                <a:lnTo>
                  <a:pt x="0" y="2597"/>
                </a:lnTo>
                <a:lnTo>
                  <a:pt x="721" y="2597"/>
                </a:lnTo>
                <a:lnTo>
                  <a:pt x="1441" y="2597"/>
                </a:lnTo>
                <a:lnTo>
                  <a:pt x="2162" y="2597"/>
                </a:lnTo>
                <a:lnTo>
                  <a:pt x="2882" y="2597"/>
                </a:lnTo>
                <a:lnTo>
                  <a:pt x="3603" y="2597"/>
                </a:lnTo>
                <a:lnTo>
                  <a:pt x="4323" y="2597"/>
                </a:lnTo>
                <a:lnTo>
                  <a:pt x="5044" y="2597"/>
                </a:lnTo>
                <a:lnTo>
                  <a:pt x="5764" y="2597"/>
                </a:lnTo>
                <a:lnTo>
                  <a:pt x="5764" y="2614"/>
                </a:lnTo>
                <a:lnTo>
                  <a:pt x="5044" y="2614"/>
                </a:lnTo>
                <a:lnTo>
                  <a:pt x="4323" y="2614"/>
                </a:lnTo>
                <a:lnTo>
                  <a:pt x="3603" y="2614"/>
                </a:lnTo>
                <a:lnTo>
                  <a:pt x="2882" y="2614"/>
                </a:lnTo>
                <a:lnTo>
                  <a:pt x="2162" y="2614"/>
                </a:lnTo>
                <a:lnTo>
                  <a:pt x="1441" y="2614"/>
                </a:lnTo>
                <a:lnTo>
                  <a:pt x="721" y="2614"/>
                </a:lnTo>
                <a:lnTo>
                  <a:pt x="0" y="2614"/>
                </a:lnTo>
                <a:close/>
                <a:moveTo>
                  <a:pt x="0" y="2581"/>
                </a:moveTo>
                <a:lnTo>
                  <a:pt x="0" y="2564"/>
                </a:lnTo>
                <a:lnTo>
                  <a:pt x="721" y="2564"/>
                </a:lnTo>
                <a:lnTo>
                  <a:pt x="1441" y="2564"/>
                </a:lnTo>
                <a:lnTo>
                  <a:pt x="2162" y="2564"/>
                </a:lnTo>
                <a:lnTo>
                  <a:pt x="2882" y="2564"/>
                </a:lnTo>
                <a:lnTo>
                  <a:pt x="3603" y="2564"/>
                </a:lnTo>
                <a:lnTo>
                  <a:pt x="4323" y="2564"/>
                </a:lnTo>
                <a:lnTo>
                  <a:pt x="5044" y="2564"/>
                </a:lnTo>
                <a:lnTo>
                  <a:pt x="5764" y="2564"/>
                </a:lnTo>
                <a:lnTo>
                  <a:pt x="5764" y="2581"/>
                </a:lnTo>
                <a:lnTo>
                  <a:pt x="5044" y="2581"/>
                </a:lnTo>
                <a:lnTo>
                  <a:pt x="4323" y="2581"/>
                </a:lnTo>
                <a:lnTo>
                  <a:pt x="3603" y="2581"/>
                </a:lnTo>
                <a:lnTo>
                  <a:pt x="2882" y="2581"/>
                </a:lnTo>
                <a:lnTo>
                  <a:pt x="2162" y="2581"/>
                </a:lnTo>
                <a:lnTo>
                  <a:pt x="1441" y="2581"/>
                </a:lnTo>
                <a:lnTo>
                  <a:pt x="721" y="2581"/>
                </a:lnTo>
                <a:lnTo>
                  <a:pt x="0" y="2581"/>
                </a:lnTo>
                <a:close/>
                <a:moveTo>
                  <a:pt x="0" y="2548"/>
                </a:moveTo>
                <a:lnTo>
                  <a:pt x="0" y="2531"/>
                </a:lnTo>
                <a:lnTo>
                  <a:pt x="721" y="2531"/>
                </a:lnTo>
                <a:lnTo>
                  <a:pt x="1441" y="2531"/>
                </a:lnTo>
                <a:lnTo>
                  <a:pt x="2162" y="2531"/>
                </a:lnTo>
                <a:lnTo>
                  <a:pt x="2882" y="2531"/>
                </a:lnTo>
                <a:lnTo>
                  <a:pt x="3603" y="2531"/>
                </a:lnTo>
                <a:lnTo>
                  <a:pt x="4323" y="2531"/>
                </a:lnTo>
                <a:lnTo>
                  <a:pt x="5044" y="2531"/>
                </a:lnTo>
                <a:lnTo>
                  <a:pt x="5764" y="2531"/>
                </a:lnTo>
                <a:lnTo>
                  <a:pt x="5764" y="2548"/>
                </a:lnTo>
                <a:lnTo>
                  <a:pt x="5044" y="2548"/>
                </a:lnTo>
                <a:lnTo>
                  <a:pt x="4323" y="2548"/>
                </a:lnTo>
                <a:lnTo>
                  <a:pt x="3603" y="2548"/>
                </a:lnTo>
                <a:lnTo>
                  <a:pt x="2882" y="2548"/>
                </a:lnTo>
                <a:lnTo>
                  <a:pt x="2162" y="2548"/>
                </a:lnTo>
                <a:lnTo>
                  <a:pt x="1441" y="2548"/>
                </a:lnTo>
                <a:lnTo>
                  <a:pt x="721" y="2548"/>
                </a:lnTo>
                <a:lnTo>
                  <a:pt x="0" y="2548"/>
                </a:lnTo>
                <a:close/>
                <a:moveTo>
                  <a:pt x="0" y="2515"/>
                </a:moveTo>
                <a:lnTo>
                  <a:pt x="0" y="2499"/>
                </a:lnTo>
                <a:lnTo>
                  <a:pt x="721" y="2499"/>
                </a:lnTo>
                <a:lnTo>
                  <a:pt x="1441" y="2499"/>
                </a:lnTo>
                <a:lnTo>
                  <a:pt x="2162" y="2499"/>
                </a:lnTo>
                <a:lnTo>
                  <a:pt x="2882" y="2499"/>
                </a:lnTo>
                <a:lnTo>
                  <a:pt x="3603" y="2499"/>
                </a:lnTo>
                <a:lnTo>
                  <a:pt x="4323" y="2499"/>
                </a:lnTo>
                <a:lnTo>
                  <a:pt x="5044" y="2499"/>
                </a:lnTo>
                <a:lnTo>
                  <a:pt x="5764" y="2499"/>
                </a:lnTo>
                <a:lnTo>
                  <a:pt x="5764" y="2515"/>
                </a:lnTo>
                <a:lnTo>
                  <a:pt x="5044" y="2515"/>
                </a:lnTo>
                <a:lnTo>
                  <a:pt x="4323" y="2515"/>
                </a:lnTo>
                <a:lnTo>
                  <a:pt x="3603" y="2515"/>
                </a:lnTo>
                <a:lnTo>
                  <a:pt x="2882" y="2515"/>
                </a:lnTo>
                <a:lnTo>
                  <a:pt x="2162" y="2515"/>
                </a:lnTo>
                <a:lnTo>
                  <a:pt x="1441" y="2515"/>
                </a:lnTo>
                <a:lnTo>
                  <a:pt x="721" y="2515"/>
                </a:lnTo>
                <a:lnTo>
                  <a:pt x="0" y="2515"/>
                </a:lnTo>
                <a:close/>
                <a:moveTo>
                  <a:pt x="0" y="2482"/>
                </a:moveTo>
                <a:lnTo>
                  <a:pt x="0" y="2466"/>
                </a:lnTo>
                <a:lnTo>
                  <a:pt x="721" y="2466"/>
                </a:lnTo>
                <a:lnTo>
                  <a:pt x="1441" y="2466"/>
                </a:lnTo>
                <a:lnTo>
                  <a:pt x="2162" y="2466"/>
                </a:lnTo>
                <a:lnTo>
                  <a:pt x="2882" y="2466"/>
                </a:lnTo>
                <a:lnTo>
                  <a:pt x="3603" y="2466"/>
                </a:lnTo>
                <a:lnTo>
                  <a:pt x="4323" y="2466"/>
                </a:lnTo>
                <a:lnTo>
                  <a:pt x="5044" y="2466"/>
                </a:lnTo>
                <a:lnTo>
                  <a:pt x="5764" y="2466"/>
                </a:lnTo>
                <a:lnTo>
                  <a:pt x="5764" y="2482"/>
                </a:lnTo>
                <a:lnTo>
                  <a:pt x="5044" y="2482"/>
                </a:lnTo>
                <a:lnTo>
                  <a:pt x="4323" y="2482"/>
                </a:lnTo>
                <a:lnTo>
                  <a:pt x="3603" y="2482"/>
                </a:lnTo>
                <a:lnTo>
                  <a:pt x="2882" y="2482"/>
                </a:lnTo>
                <a:lnTo>
                  <a:pt x="2162" y="2482"/>
                </a:lnTo>
                <a:lnTo>
                  <a:pt x="1441" y="2482"/>
                </a:lnTo>
                <a:lnTo>
                  <a:pt x="721" y="2482"/>
                </a:lnTo>
                <a:lnTo>
                  <a:pt x="0" y="2482"/>
                </a:lnTo>
                <a:close/>
                <a:moveTo>
                  <a:pt x="0" y="2450"/>
                </a:moveTo>
                <a:lnTo>
                  <a:pt x="0" y="2433"/>
                </a:lnTo>
                <a:lnTo>
                  <a:pt x="721" y="2433"/>
                </a:lnTo>
                <a:lnTo>
                  <a:pt x="1441" y="2433"/>
                </a:lnTo>
                <a:lnTo>
                  <a:pt x="2162" y="2433"/>
                </a:lnTo>
                <a:lnTo>
                  <a:pt x="2882" y="2433"/>
                </a:lnTo>
                <a:lnTo>
                  <a:pt x="3603" y="2433"/>
                </a:lnTo>
                <a:lnTo>
                  <a:pt x="4323" y="2433"/>
                </a:lnTo>
                <a:lnTo>
                  <a:pt x="5044" y="2433"/>
                </a:lnTo>
                <a:lnTo>
                  <a:pt x="5764" y="2433"/>
                </a:lnTo>
                <a:lnTo>
                  <a:pt x="5764" y="2450"/>
                </a:lnTo>
                <a:lnTo>
                  <a:pt x="5044" y="2450"/>
                </a:lnTo>
                <a:lnTo>
                  <a:pt x="4323" y="2450"/>
                </a:lnTo>
                <a:lnTo>
                  <a:pt x="3603" y="2450"/>
                </a:lnTo>
                <a:lnTo>
                  <a:pt x="2882" y="2450"/>
                </a:lnTo>
                <a:lnTo>
                  <a:pt x="2162" y="2450"/>
                </a:lnTo>
                <a:lnTo>
                  <a:pt x="1441" y="2450"/>
                </a:lnTo>
                <a:lnTo>
                  <a:pt x="721" y="2450"/>
                </a:lnTo>
                <a:lnTo>
                  <a:pt x="0" y="2450"/>
                </a:lnTo>
                <a:close/>
                <a:moveTo>
                  <a:pt x="0" y="2417"/>
                </a:moveTo>
                <a:lnTo>
                  <a:pt x="0" y="2400"/>
                </a:lnTo>
                <a:lnTo>
                  <a:pt x="721" y="2400"/>
                </a:lnTo>
                <a:lnTo>
                  <a:pt x="1441" y="2400"/>
                </a:lnTo>
                <a:lnTo>
                  <a:pt x="2162" y="2400"/>
                </a:lnTo>
                <a:lnTo>
                  <a:pt x="2882" y="2400"/>
                </a:lnTo>
                <a:lnTo>
                  <a:pt x="3603" y="2400"/>
                </a:lnTo>
                <a:lnTo>
                  <a:pt x="4323" y="2400"/>
                </a:lnTo>
                <a:lnTo>
                  <a:pt x="5044" y="2400"/>
                </a:lnTo>
                <a:lnTo>
                  <a:pt x="5764" y="2400"/>
                </a:lnTo>
                <a:lnTo>
                  <a:pt x="5764" y="2417"/>
                </a:lnTo>
                <a:lnTo>
                  <a:pt x="5044" y="2417"/>
                </a:lnTo>
                <a:lnTo>
                  <a:pt x="4323" y="2417"/>
                </a:lnTo>
                <a:lnTo>
                  <a:pt x="3603" y="2417"/>
                </a:lnTo>
                <a:lnTo>
                  <a:pt x="2882" y="2417"/>
                </a:lnTo>
                <a:lnTo>
                  <a:pt x="2162" y="2417"/>
                </a:lnTo>
                <a:lnTo>
                  <a:pt x="1441" y="2417"/>
                </a:lnTo>
                <a:lnTo>
                  <a:pt x="721" y="2417"/>
                </a:lnTo>
                <a:lnTo>
                  <a:pt x="0" y="2417"/>
                </a:lnTo>
                <a:close/>
                <a:moveTo>
                  <a:pt x="0" y="2384"/>
                </a:moveTo>
                <a:lnTo>
                  <a:pt x="0" y="2367"/>
                </a:lnTo>
                <a:lnTo>
                  <a:pt x="721" y="2367"/>
                </a:lnTo>
                <a:lnTo>
                  <a:pt x="1441" y="2367"/>
                </a:lnTo>
                <a:lnTo>
                  <a:pt x="2162" y="2367"/>
                </a:lnTo>
                <a:lnTo>
                  <a:pt x="2882" y="2367"/>
                </a:lnTo>
                <a:lnTo>
                  <a:pt x="3603" y="2367"/>
                </a:lnTo>
                <a:lnTo>
                  <a:pt x="4323" y="2367"/>
                </a:lnTo>
                <a:lnTo>
                  <a:pt x="5044" y="2367"/>
                </a:lnTo>
                <a:lnTo>
                  <a:pt x="5764" y="2367"/>
                </a:lnTo>
                <a:lnTo>
                  <a:pt x="5764" y="2384"/>
                </a:lnTo>
                <a:lnTo>
                  <a:pt x="5044" y="2384"/>
                </a:lnTo>
                <a:lnTo>
                  <a:pt x="4323" y="2384"/>
                </a:lnTo>
                <a:lnTo>
                  <a:pt x="3603" y="2384"/>
                </a:lnTo>
                <a:lnTo>
                  <a:pt x="2882" y="2384"/>
                </a:lnTo>
                <a:lnTo>
                  <a:pt x="2162" y="2384"/>
                </a:lnTo>
                <a:lnTo>
                  <a:pt x="1441" y="2384"/>
                </a:lnTo>
                <a:lnTo>
                  <a:pt x="721" y="2384"/>
                </a:lnTo>
                <a:lnTo>
                  <a:pt x="0" y="2384"/>
                </a:lnTo>
                <a:close/>
                <a:moveTo>
                  <a:pt x="0" y="2351"/>
                </a:moveTo>
                <a:lnTo>
                  <a:pt x="0" y="2334"/>
                </a:lnTo>
                <a:lnTo>
                  <a:pt x="721" y="2334"/>
                </a:lnTo>
                <a:lnTo>
                  <a:pt x="1441" y="2334"/>
                </a:lnTo>
                <a:lnTo>
                  <a:pt x="2162" y="2334"/>
                </a:lnTo>
                <a:lnTo>
                  <a:pt x="2882" y="2334"/>
                </a:lnTo>
                <a:lnTo>
                  <a:pt x="3603" y="2334"/>
                </a:lnTo>
                <a:lnTo>
                  <a:pt x="4323" y="2334"/>
                </a:lnTo>
                <a:lnTo>
                  <a:pt x="5044" y="2334"/>
                </a:lnTo>
                <a:lnTo>
                  <a:pt x="5764" y="2334"/>
                </a:lnTo>
                <a:lnTo>
                  <a:pt x="5764" y="2351"/>
                </a:lnTo>
                <a:lnTo>
                  <a:pt x="5044" y="2351"/>
                </a:lnTo>
                <a:lnTo>
                  <a:pt x="4323" y="2351"/>
                </a:lnTo>
                <a:lnTo>
                  <a:pt x="3603" y="2351"/>
                </a:lnTo>
                <a:lnTo>
                  <a:pt x="2882" y="2351"/>
                </a:lnTo>
                <a:lnTo>
                  <a:pt x="2162" y="2351"/>
                </a:lnTo>
                <a:lnTo>
                  <a:pt x="1441" y="2351"/>
                </a:lnTo>
                <a:lnTo>
                  <a:pt x="721" y="2351"/>
                </a:lnTo>
                <a:lnTo>
                  <a:pt x="0" y="2351"/>
                </a:lnTo>
                <a:close/>
                <a:moveTo>
                  <a:pt x="0" y="2318"/>
                </a:moveTo>
                <a:lnTo>
                  <a:pt x="0" y="2301"/>
                </a:lnTo>
                <a:lnTo>
                  <a:pt x="721" y="2301"/>
                </a:lnTo>
                <a:lnTo>
                  <a:pt x="1441" y="2301"/>
                </a:lnTo>
                <a:lnTo>
                  <a:pt x="2162" y="2301"/>
                </a:lnTo>
                <a:lnTo>
                  <a:pt x="2882" y="2301"/>
                </a:lnTo>
                <a:lnTo>
                  <a:pt x="3603" y="2301"/>
                </a:lnTo>
                <a:lnTo>
                  <a:pt x="4323" y="2301"/>
                </a:lnTo>
                <a:lnTo>
                  <a:pt x="5044" y="2301"/>
                </a:lnTo>
                <a:lnTo>
                  <a:pt x="5764" y="2301"/>
                </a:lnTo>
                <a:lnTo>
                  <a:pt x="5764" y="2318"/>
                </a:lnTo>
                <a:lnTo>
                  <a:pt x="5044" y="2318"/>
                </a:lnTo>
                <a:lnTo>
                  <a:pt x="4323" y="2318"/>
                </a:lnTo>
                <a:lnTo>
                  <a:pt x="3603" y="2318"/>
                </a:lnTo>
                <a:lnTo>
                  <a:pt x="2882" y="2318"/>
                </a:lnTo>
                <a:lnTo>
                  <a:pt x="2162" y="2318"/>
                </a:lnTo>
                <a:lnTo>
                  <a:pt x="1441" y="2318"/>
                </a:lnTo>
                <a:lnTo>
                  <a:pt x="721" y="2318"/>
                </a:lnTo>
                <a:lnTo>
                  <a:pt x="0" y="2318"/>
                </a:lnTo>
                <a:close/>
                <a:moveTo>
                  <a:pt x="0" y="2285"/>
                </a:moveTo>
                <a:lnTo>
                  <a:pt x="0" y="2269"/>
                </a:lnTo>
                <a:lnTo>
                  <a:pt x="721" y="2269"/>
                </a:lnTo>
                <a:lnTo>
                  <a:pt x="1441" y="2269"/>
                </a:lnTo>
                <a:lnTo>
                  <a:pt x="2162" y="2269"/>
                </a:lnTo>
                <a:lnTo>
                  <a:pt x="2882" y="2269"/>
                </a:lnTo>
                <a:lnTo>
                  <a:pt x="3603" y="2269"/>
                </a:lnTo>
                <a:lnTo>
                  <a:pt x="4323" y="2269"/>
                </a:lnTo>
                <a:lnTo>
                  <a:pt x="5044" y="2269"/>
                </a:lnTo>
                <a:lnTo>
                  <a:pt x="5764" y="2269"/>
                </a:lnTo>
                <a:lnTo>
                  <a:pt x="5764" y="2285"/>
                </a:lnTo>
                <a:lnTo>
                  <a:pt x="5044" y="2285"/>
                </a:lnTo>
                <a:lnTo>
                  <a:pt x="4323" y="2285"/>
                </a:lnTo>
                <a:lnTo>
                  <a:pt x="3603" y="2285"/>
                </a:lnTo>
                <a:lnTo>
                  <a:pt x="2882" y="2285"/>
                </a:lnTo>
                <a:lnTo>
                  <a:pt x="2162" y="2285"/>
                </a:lnTo>
                <a:lnTo>
                  <a:pt x="1441" y="2285"/>
                </a:lnTo>
                <a:lnTo>
                  <a:pt x="721" y="2285"/>
                </a:lnTo>
                <a:lnTo>
                  <a:pt x="0" y="2285"/>
                </a:lnTo>
                <a:close/>
                <a:moveTo>
                  <a:pt x="0" y="2253"/>
                </a:moveTo>
                <a:lnTo>
                  <a:pt x="0" y="2236"/>
                </a:lnTo>
                <a:lnTo>
                  <a:pt x="721" y="2236"/>
                </a:lnTo>
                <a:lnTo>
                  <a:pt x="1441" y="2236"/>
                </a:lnTo>
                <a:lnTo>
                  <a:pt x="2162" y="2236"/>
                </a:lnTo>
                <a:lnTo>
                  <a:pt x="2882" y="2236"/>
                </a:lnTo>
                <a:lnTo>
                  <a:pt x="3603" y="2236"/>
                </a:lnTo>
                <a:lnTo>
                  <a:pt x="4323" y="2236"/>
                </a:lnTo>
                <a:lnTo>
                  <a:pt x="5044" y="2236"/>
                </a:lnTo>
                <a:lnTo>
                  <a:pt x="5764" y="2236"/>
                </a:lnTo>
                <a:lnTo>
                  <a:pt x="5764" y="2253"/>
                </a:lnTo>
                <a:lnTo>
                  <a:pt x="5044" y="2253"/>
                </a:lnTo>
                <a:lnTo>
                  <a:pt x="4323" y="2253"/>
                </a:lnTo>
                <a:lnTo>
                  <a:pt x="3603" y="2253"/>
                </a:lnTo>
                <a:lnTo>
                  <a:pt x="2882" y="2253"/>
                </a:lnTo>
                <a:lnTo>
                  <a:pt x="2162" y="2253"/>
                </a:lnTo>
                <a:lnTo>
                  <a:pt x="1441" y="2253"/>
                </a:lnTo>
                <a:lnTo>
                  <a:pt x="721" y="2253"/>
                </a:lnTo>
                <a:lnTo>
                  <a:pt x="0" y="2253"/>
                </a:lnTo>
                <a:close/>
                <a:moveTo>
                  <a:pt x="0" y="2220"/>
                </a:moveTo>
                <a:lnTo>
                  <a:pt x="0" y="2203"/>
                </a:lnTo>
                <a:lnTo>
                  <a:pt x="721" y="2203"/>
                </a:lnTo>
                <a:lnTo>
                  <a:pt x="1441" y="2203"/>
                </a:lnTo>
                <a:lnTo>
                  <a:pt x="2162" y="2203"/>
                </a:lnTo>
                <a:lnTo>
                  <a:pt x="2882" y="2203"/>
                </a:lnTo>
                <a:lnTo>
                  <a:pt x="3603" y="2203"/>
                </a:lnTo>
                <a:lnTo>
                  <a:pt x="4323" y="2203"/>
                </a:lnTo>
                <a:lnTo>
                  <a:pt x="5044" y="2203"/>
                </a:lnTo>
                <a:lnTo>
                  <a:pt x="5764" y="2203"/>
                </a:lnTo>
                <a:lnTo>
                  <a:pt x="5764" y="2220"/>
                </a:lnTo>
                <a:lnTo>
                  <a:pt x="5044" y="2220"/>
                </a:lnTo>
                <a:lnTo>
                  <a:pt x="4323" y="2220"/>
                </a:lnTo>
                <a:lnTo>
                  <a:pt x="3603" y="2220"/>
                </a:lnTo>
                <a:lnTo>
                  <a:pt x="2882" y="2220"/>
                </a:lnTo>
                <a:lnTo>
                  <a:pt x="2162" y="2220"/>
                </a:lnTo>
                <a:lnTo>
                  <a:pt x="1441" y="2220"/>
                </a:lnTo>
                <a:lnTo>
                  <a:pt x="721" y="2220"/>
                </a:lnTo>
                <a:lnTo>
                  <a:pt x="0" y="2220"/>
                </a:lnTo>
                <a:close/>
                <a:moveTo>
                  <a:pt x="0" y="2187"/>
                </a:moveTo>
                <a:lnTo>
                  <a:pt x="0" y="2170"/>
                </a:lnTo>
                <a:lnTo>
                  <a:pt x="721" y="2170"/>
                </a:lnTo>
                <a:lnTo>
                  <a:pt x="1441" y="2170"/>
                </a:lnTo>
                <a:lnTo>
                  <a:pt x="2162" y="2170"/>
                </a:lnTo>
                <a:lnTo>
                  <a:pt x="2882" y="2170"/>
                </a:lnTo>
                <a:lnTo>
                  <a:pt x="3603" y="2170"/>
                </a:lnTo>
                <a:lnTo>
                  <a:pt x="4323" y="2170"/>
                </a:lnTo>
                <a:lnTo>
                  <a:pt x="5044" y="2170"/>
                </a:lnTo>
                <a:lnTo>
                  <a:pt x="5764" y="2170"/>
                </a:lnTo>
                <a:lnTo>
                  <a:pt x="5764" y="2187"/>
                </a:lnTo>
                <a:lnTo>
                  <a:pt x="5044" y="2187"/>
                </a:lnTo>
                <a:lnTo>
                  <a:pt x="4323" y="2187"/>
                </a:lnTo>
                <a:lnTo>
                  <a:pt x="3603" y="2187"/>
                </a:lnTo>
                <a:lnTo>
                  <a:pt x="2882" y="2187"/>
                </a:lnTo>
                <a:lnTo>
                  <a:pt x="2162" y="2187"/>
                </a:lnTo>
                <a:lnTo>
                  <a:pt x="1441" y="2187"/>
                </a:lnTo>
                <a:lnTo>
                  <a:pt x="721" y="2187"/>
                </a:lnTo>
                <a:lnTo>
                  <a:pt x="0" y="2187"/>
                </a:lnTo>
                <a:close/>
                <a:moveTo>
                  <a:pt x="0" y="2153"/>
                </a:moveTo>
                <a:lnTo>
                  <a:pt x="0" y="2136"/>
                </a:lnTo>
                <a:lnTo>
                  <a:pt x="721" y="2136"/>
                </a:lnTo>
                <a:lnTo>
                  <a:pt x="1441" y="2136"/>
                </a:lnTo>
                <a:lnTo>
                  <a:pt x="2162" y="2136"/>
                </a:lnTo>
                <a:lnTo>
                  <a:pt x="2882" y="2136"/>
                </a:lnTo>
                <a:lnTo>
                  <a:pt x="3603" y="2136"/>
                </a:lnTo>
                <a:lnTo>
                  <a:pt x="4323" y="2136"/>
                </a:lnTo>
                <a:lnTo>
                  <a:pt x="5044" y="2136"/>
                </a:lnTo>
                <a:lnTo>
                  <a:pt x="5764" y="2136"/>
                </a:lnTo>
                <a:lnTo>
                  <a:pt x="5764" y="2153"/>
                </a:lnTo>
                <a:lnTo>
                  <a:pt x="5044" y="2153"/>
                </a:lnTo>
                <a:lnTo>
                  <a:pt x="4323" y="2153"/>
                </a:lnTo>
                <a:lnTo>
                  <a:pt x="3603" y="2153"/>
                </a:lnTo>
                <a:lnTo>
                  <a:pt x="2882" y="2153"/>
                </a:lnTo>
                <a:lnTo>
                  <a:pt x="2162" y="2153"/>
                </a:lnTo>
                <a:lnTo>
                  <a:pt x="1441" y="2153"/>
                </a:lnTo>
                <a:lnTo>
                  <a:pt x="721" y="2153"/>
                </a:lnTo>
                <a:lnTo>
                  <a:pt x="0" y="2153"/>
                </a:lnTo>
                <a:close/>
                <a:moveTo>
                  <a:pt x="0" y="2120"/>
                </a:moveTo>
                <a:lnTo>
                  <a:pt x="0" y="2103"/>
                </a:lnTo>
                <a:lnTo>
                  <a:pt x="721" y="2103"/>
                </a:lnTo>
                <a:lnTo>
                  <a:pt x="1441" y="2103"/>
                </a:lnTo>
                <a:lnTo>
                  <a:pt x="2162" y="2103"/>
                </a:lnTo>
                <a:lnTo>
                  <a:pt x="2882" y="2103"/>
                </a:lnTo>
                <a:lnTo>
                  <a:pt x="3603" y="2103"/>
                </a:lnTo>
                <a:lnTo>
                  <a:pt x="4323" y="2103"/>
                </a:lnTo>
                <a:lnTo>
                  <a:pt x="5044" y="2103"/>
                </a:lnTo>
                <a:lnTo>
                  <a:pt x="5764" y="2103"/>
                </a:lnTo>
                <a:lnTo>
                  <a:pt x="5764" y="2120"/>
                </a:lnTo>
                <a:lnTo>
                  <a:pt x="5044" y="2120"/>
                </a:lnTo>
                <a:lnTo>
                  <a:pt x="4323" y="2120"/>
                </a:lnTo>
                <a:lnTo>
                  <a:pt x="3603" y="2120"/>
                </a:lnTo>
                <a:lnTo>
                  <a:pt x="2882" y="2120"/>
                </a:lnTo>
                <a:lnTo>
                  <a:pt x="2162" y="2120"/>
                </a:lnTo>
                <a:lnTo>
                  <a:pt x="1441" y="2120"/>
                </a:lnTo>
                <a:lnTo>
                  <a:pt x="721" y="2120"/>
                </a:lnTo>
                <a:lnTo>
                  <a:pt x="0" y="2120"/>
                </a:lnTo>
                <a:close/>
                <a:moveTo>
                  <a:pt x="0" y="2087"/>
                </a:moveTo>
                <a:lnTo>
                  <a:pt x="0" y="2070"/>
                </a:lnTo>
                <a:lnTo>
                  <a:pt x="721" y="2070"/>
                </a:lnTo>
                <a:lnTo>
                  <a:pt x="1441" y="2070"/>
                </a:lnTo>
                <a:lnTo>
                  <a:pt x="2162" y="2070"/>
                </a:lnTo>
                <a:lnTo>
                  <a:pt x="2882" y="2070"/>
                </a:lnTo>
                <a:lnTo>
                  <a:pt x="3603" y="2070"/>
                </a:lnTo>
                <a:lnTo>
                  <a:pt x="4323" y="2070"/>
                </a:lnTo>
                <a:lnTo>
                  <a:pt x="5044" y="2070"/>
                </a:lnTo>
                <a:lnTo>
                  <a:pt x="5764" y="2070"/>
                </a:lnTo>
                <a:lnTo>
                  <a:pt x="5764" y="2087"/>
                </a:lnTo>
                <a:lnTo>
                  <a:pt x="5044" y="2087"/>
                </a:lnTo>
                <a:lnTo>
                  <a:pt x="4323" y="2087"/>
                </a:lnTo>
                <a:lnTo>
                  <a:pt x="3603" y="2087"/>
                </a:lnTo>
                <a:lnTo>
                  <a:pt x="2882" y="2087"/>
                </a:lnTo>
                <a:lnTo>
                  <a:pt x="2162" y="2087"/>
                </a:lnTo>
                <a:lnTo>
                  <a:pt x="1441" y="2087"/>
                </a:lnTo>
                <a:lnTo>
                  <a:pt x="721" y="2087"/>
                </a:lnTo>
                <a:lnTo>
                  <a:pt x="0" y="2087"/>
                </a:lnTo>
                <a:close/>
                <a:moveTo>
                  <a:pt x="0" y="2054"/>
                </a:moveTo>
                <a:lnTo>
                  <a:pt x="0" y="2038"/>
                </a:lnTo>
                <a:lnTo>
                  <a:pt x="721" y="2038"/>
                </a:lnTo>
                <a:lnTo>
                  <a:pt x="1441" y="2038"/>
                </a:lnTo>
                <a:lnTo>
                  <a:pt x="2162" y="2038"/>
                </a:lnTo>
                <a:lnTo>
                  <a:pt x="2882" y="2038"/>
                </a:lnTo>
                <a:lnTo>
                  <a:pt x="3603" y="2038"/>
                </a:lnTo>
                <a:lnTo>
                  <a:pt x="4323" y="2038"/>
                </a:lnTo>
                <a:lnTo>
                  <a:pt x="5044" y="2038"/>
                </a:lnTo>
                <a:lnTo>
                  <a:pt x="5764" y="2038"/>
                </a:lnTo>
                <a:lnTo>
                  <a:pt x="5764" y="2054"/>
                </a:lnTo>
                <a:lnTo>
                  <a:pt x="5044" y="2054"/>
                </a:lnTo>
                <a:lnTo>
                  <a:pt x="4323" y="2054"/>
                </a:lnTo>
                <a:lnTo>
                  <a:pt x="3603" y="2054"/>
                </a:lnTo>
                <a:lnTo>
                  <a:pt x="2882" y="2054"/>
                </a:lnTo>
                <a:lnTo>
                  <a:pt x="2162" y="2054"/>
                </a:lnTo>
                <a:lnTo>
                  <a:pt x="1441" y="2054"/>
                </a:lnTo>
                <a:lnTo>
                  <a:pt x="721" y="2054"/>
                </a:lnTo>
                <a:lnTo>
                  <a:pt x="0" y="2054"/>
                </a:lnTo>
                <a:close/>
                <a:moveTo>
                  <a:pt x="0" y="2022"/>
                </a:moveTo>
                <a:lnTo>
                  <a:pt x="0" y="2005"/>
                </a:lnTo>
                <a:lnTo>
                  <a:pt x="721" y="2005"/>
                </a:lnTo>
                <a:lnTo>
                  <a:pt x="1441" y="2005"/>
                </a:lnTo>
                <a:lnTo>
                  <a:pt x="2162" y="2005"/>
                </a:lnTo>
                <a:lnTo>
                  <a:pt x="2882" y="2005"/>
                </a:lnTo>
                <a:lnTo>
                  <a:pt x="3603" y="2005"/>
                </a:lnTo>
                <a:lnTo>
                  <a:pt x="4323" y="2005"/>
                </a:lnTo>
                <a:lnTo>
                  <a:pt x="5044" y="2005"/>
                </a:lnTo>
                <a:lnTo>
                  <a:pt x="5764" y="2005"/>
                </a:lnTo>
                <a:lnTo>
                  <a:pt x="5764" y="2022"/>
                </a:lnTo>
                <a:lnTo>
                  <a:pt x="5044" y="2022"/>
                </a:lnTo>
                <a:lnTo>
                  <a:pt x="4323" y="2022"/>
                </a:lnTo>
                <a:lnTo>
                  <a:pt x="3603" y="2022"/>
                </a:lnTo>
                <a:lnTo>
                  <a:pt x="2882" y="2022"/>
                </a:lnTo>
                <a:lnTo>
                  <a:pt x="2162" y="2022"/>
                </a:lnTo>
                <a:lnTo>
                  <a:pt x="1441" y="2022"/>
                </a:lnTo>
                <a:lnTo>
                  <a:pt x="721" y="2022"/>
                </a:lnTo>
                <a:lnTo>
                  <a:pt x="0" y="2022"/>
                </a:lnTo>
                <a:close/>
                <a:moveTo>
                  <a:pt x="0" y="1989"/>
                </a:moveTo>
                <a:lnTo>
                  <a:pt x="0" y="1972"/>
                </a:lnTo>
                <a:lnTo>
                  <a:pt x="721" y="1972"/>
                </a:lnTo>
                <a:lnTo>
                  <a:pt x="1441" y="1972"/>
                </a:lnTo>
                <a:lnTo>
                  <a:pt x="2162" y="1972"/>
                </a:lnTo>
                <a:lnTo>
                  <a:pt x="2882" y="1972"/>
                </a:lnTo>
                <a:lnTo>
                  <a:pt x="3603" y="1972"/>
                </a:lnTo>
                <a:lnTo>
                  <a:pt x="4323" y="1972"/>
                </a:lnTo>
                <a:lnTo>
                  <a:pt x="5044" y="1972"/>
                </a:lnTo>
                <a:lnTo>
                  <a:pt x="5764" y="1972"/>
                </a:lnTo>
                <a:lnTo>
                  <a:pt x="5764" y="1989"/>
                </a:lnTo>
                <a:lnTo>
                  <a:pt x="5044" y="1989"/>
                </a:lnTo>
                <a:lnTo>
                  <a:pt x="4323" y="1989"/>
                </a:lnTo>
                <a:lnTo>
                  <a:pt x="3603" y="1989"/>
                </a:lnTo>
                <a:lnTo>
                  <a:pt x="2882" y="1989"/>
                </a:lnTo>
                <a:lnTo>
                  <a:pt x="2162" y="1989"/>
                </a:lnTo>
                <a:lnTo>
                  <a:pt x="1441" y="1989"/>
                </a:lnTo>
                <a:lnTo>
                  <a:pt x="721" y="1989"/>
                </a:lnTo>
                <a:lnTo>
                  <a:pt x="0" y="1989"/>
                </a:lnTo>
                <a:close/>
                <a:moveTo>
                  <a:pt x="0" y="1956"/>
                </a:moveTo>
                <a:lnTo>
                  <a:pt x="0" y="1939"/>
                </a:lnTo>
                <a:lnTo>
                  <a:pt x="721" y="1939"/>
                </a:lnTo>
                <a:lnTo>
                  <a:pt x="1441" y="1939"/>
                </a:lnTo>
                <a:lnTo>
                  <a:pt x="2162" y="1939"/>
                </a:lnTo>
                <a:lnTo>
                  <a:pt x="2882" y="1939"/>
                </a:lnTo>
                <a:lnTo>
                  <a:pt x="3603" y="1939"/>
                </a:lnTo>
                <a:lnTo>
                  <a:pt x="4323" y="1939"/>
                </a:lnTo>
                <a:lnTo>
                  <a:pt x="5044" y="1939"/>
                </a:lnTo>
                <a:lnTo>
                  <a:pt x="5764" y="1939"/>
                </a:lnTo>
                <a:lnTo>
                  <a:pt x="5764" y="1956"/>
                </a:lnTo>
                <a:lnTo>
                  <a:pt x="5044" y="1956"/>
                </a:lnTo>
                <a:lnTo>
                  <a:pt x="4323" y="1956"/>
                </a:lnTo>
                <a:lnTo>
                  <a:pt x="3603" y="1956"/>
                </a:lnTo>
                <a:lnTo>
                  <a:pt x="2882" y="1956"/>
                </a:lnTo>
                <a:lnTo>
                  <a:pt x="2162" y="1956"/>
                </a:lnTo>
                <a:lnTo>
                  <a:pt x="1441" y="1956"/>
                </a:lnTo>
                <a:lnTo>
                  <a:pt x="721" y="1956"/>
                </a:lnTo>
                <a:lnTo>
                  <a:pt x="0" y="1956"/>
                </a:lnTo>
                <a:close/>
                <a:moveTo>
                  <a:pt x="0" y="1923"/>
                </a:moveTo>
                <a:lnTo>
                  <a:pt x="0" y="1906"/>
                </a:lnTo>
                <a:lnTo>
                  <a:pt x="721" y="1906"/>
                </a:lnTo>
                <a:lnTo>
                  <a:pt x="1441" y="1906"/>
                </a:lnTo>
                <a:lnTo>
                  <a:pt x="2162" y="1906"/>
                </a:lnTo>
                <a:lnTo>
                  <a:pt x="2882" y="1906"/>
                </a:lnTo>
                <a:lnTo>
                  <a:pt x="3603" y="1906"/>
                </a:lnTo>
                <a:lnTo>
                  <a:pt x="4323" y="1906"/>
                </a:lnTo>
                <a:lnTo>
                  <a:pt x="5044" y="1906"/>
                </a:lnTo>
                <a:lnTo>
                  <a:pt x="5764" y="1906"/>
                </a:lnTo>
                <a:lnTo>
                  <a:pt x="5764" y="1923"/>
                </a:lnTo>
                <a:lnTo>
                  <a:pt x="5044" y="1923"/>
                </a:lnTo>
                <a:lnTo>
                  <a:pt x="4323" y="1923"/>
                </a:lnTo>
                <a:lnTo>
                  <a:pt x="3603" y="1923"/>
                </a:lnTo>
                <a:lnTo>
                  <a:pt x="2882" y="1923"/>
                </a:lnTo>
                <a:lnTo>
                  <a:pt x="2162" y="1923"/>
                </a:lnTo>
                <a:lnTo>
                  <a:pt x="1441" y="1923"/>
                </a:lnTo>
                <a:lnTo>
                  <a:pt x="721" y="1923"/>
                </a:lnTo>
                <a:lnTo>
                  <a:pt x="0" y="1923"/>
                </a:lnTo>
                <a:close/>
                <a:moveTo>
                  <a:pt x="0" y="1890"/>
                </a:moveTo>
                <a:lnTo>
                  <a:pt x="0" y="1873"/>
                </a:lnTo>
                <a:lnTo>
                  <a:pt x="721" y="1873"/>
                </a:lnTo>
                <a:lnTo>
                  <a:pt x="1441" y="1873"/>
                </a:lnTo>
                <a:lnTo>
                  <a:pt x="2162" y="1873"/>
                </a:lnTo>
                <a:lnTo>
                  <a:pt x="2882" y="1873"/>
                </a:lnTo>
                <a:lnTo>
                  <a:pt x="3603" y="1873"/>
                </a:lnTo>
                <a:lnTo>
                  <a:pt x="4323" y="1873"/>
                </a:lnTo>
                <a:lnTo>
                  <a:pt x="5044" y="1873"/>
                </a:lnTo>
                <a:lnTo>
                  <a:pt x="5764" y="1873"/>
                </a:lnTo>
                <a:lnTo>
                  <a:pt x="5764" y="1890"/>
                </a:lnTo>
                <a:lnTo>
                  <a:pt x="5044" y="1890"/>
                </a:lnTo>
                <a:lnTo>
                  <a:pt x="4323" y="1890"/>
                </a:lnTo>
                <a:lnTo>
                  <a:pt x="3603" y="1890"/>
                </a:lnTo>
                <a:lnTo>
                  <a:pt x="2882" y="1890"/>
                </a:lnTo>
                <a:lnTo>
                  <a:pt x="2162" y="1890"/>
                </a:lnTo>
                <a:lnTo>
                  <a:pt x="1441" y="1890"/>
                </a:lnTo>
                <a:lnTo>
                  <a:pt x="721" y="1890"/>
                </a:lnTo>
                <a:lnTo>
                  <a:pt x="0" y="1890"/>
                </a:lnTo>
                <a:close/>
                <a:moveTo>
                  <a:pt x="0" y="1857"/>
                </a:moveTo>
                <a:lnTo>
                  <a:pt x="0" y="1841"/>
                </a:lnTo>
                <a:lnTo>
                  <a:pt x="721" y="1841"/>
                </a:lnTo>
                <a:lnTo>
                  <a:pt x="1441" y="1841"/>
                </a:lnTo>
                <a:lnTo>
                  <a:pt x="2162" y="1841"/>
                </a:lnTo>
                <a:lnTo>
                  <a:pt x="2882" y="1841"/>
                </a:lnTo>
                <a:lnTo>
                  <a:pt x="3603" y="1841"/>
                </a:lnTo>
                <a:lnTo>
                  <a:pt x="4323" y="1841"/>
                </a:lnTo>
                <a:lnTo>
                  <a:pt x="5044" y="1841"/>
                </a:lnTo>
                <a:lnTo>
                  <a:pt x="5764" y="1841"/>
                </a:lnTo>
                <a:lnTo>
                  <a:pt x="5764" y="1857"/>
                </a:lnTo>
                <a:lnTo>
                  <a:pt x="5044" y="1857"/>
                </a:lnTo>
                <a:lnTo>
                  <a:pt x="4323" y="1857"/>
                </a:lnTo>
                <a:lnTo>
                  <a:pt x="3603" y="1857"/>
                </a:lnTo>
                <a:lnTo>
                  <a:pt x="2882" y="1857"/>
                </a:lnTo>
                <a:lnTo>
                  <a:pt x="2162" y="1857"/>
                </a:lnTo>
                <a:lnTo>
                  <a:pt x="1441" y="1857"/>
                </a:lnTo>
                <a:lnTo>
                  <a:pt x="721" y="1857"/>
                </a:lnTo>
                <a:lnTo>
                  <a:pt x="0" y="1857"/>
                </a:lnTo>
                <a:close/>
                <a:moveTo>
                  <a:pt x="0" y="1824"/>
                </a:moveTo>
                <a:lnTo>
                  <a:pt x="0" y="1808"/>
                </a:lnTo>
                <a:lnTo>
                  <a:pt x="721" y="1808"/>
                </a:lnTo>
                <a:lnTo>
                  <a:pt x="1441" y="1808"/>
                </a:lnTo>
                <a:lnTo>
                  <a:pt x="2162" y="1808"/>
                </a:lnTo>
                <a:lnTo>
                  <a:pt x="2882" y="1808"/>
                </a:lnTo>
                <a:lnTo>
                  <a:pt x="3603" y="1808"/>
                </a:lnTo>
                <a:lnTo>
                  <a:pt x="4323" y="1808"/>
                </a:lnTo>
                <a:lnTo>
                  <a:pt x="5044" y="1808"/>
                </a:lnTo>
                <a:lnTo>
                  <a:pt x="5764" y="1808"/>
                </a:lnTo>
                <a:lnTo>
                  <a:pt x="5764" y="1824"/>
                </a:lnTo>
                <a:lnTo>
                  <a:pt x="5044" y="1824"/>
                </a:lnTo>
                <a:lnTo>
                  <a:pt x="4323" y="1824"/>
                </a:lnTo>
                <a:lnTo>
                  <a:pt x="3603" y="1824"/>
                </a:lnTo>
                <a:lnTo>
                  <a:pt x="2882" y="1824"/>
                </a:lnTo>
                <a:lnTo>
                  <a:pt x="2162" y="1824"/>
                </a:lnTo>
                <a:lnTo>
                  <a:pt x="1441" y="1824"/>
                </a:lnTo>
                <a:lnTo>
                  <a:pt x="721" y="1824"/>
                </a:lnTo>
                <a:lnTo>
                  <a:pt x="0" y="1824"/>
                </a:lnTo>
                <a:close/>
                <a:moveTo>
                  <a:pt x="0" y="1792"/>
                </a:moveTo>
                <a:lnTo>
                  <a:pt x="0" y="1775"/>
                </a:lnTo>
                <a:lnTo>
                  <a:pt x="721" y="1775"/>
                </a:lnTo>
                <a:lnTo>
                  <a:pt x="1441" y="1775"/>
                </a:lnTo>
                <a:lnTo>
                  <a:pt x="2162" y="1775"/>
                </a:lnTo>
                <a:lnTo>
                  <a:pt x="2882" y="1775"/>
                </a:lnTo>
                <a:lnTo>
                  <a:pt x="3603" y="1775"/>
                </a:lnTo>
                <a:lnTo>
                  <a:pt x="4323" y="1775"/>
                </a:lnTo>
                <a:lnTo>
                  <a:pt x="5044" y="1775"/>
                </a:lnTo>
                <a:lnTo>
                  <a:pt x="5764" y="1775"/>
                </a:lnTo>
                <a:lnTo>
                  <a:pt x="5764" y="1792"/>
                </a:lnTo>
                <a:lnTo>
                  <a:pt x="5044" y="1792"/>
                </a:lnTo>
                <a:lnTo>
                  <a:pt x="4323" y="1792"/>
                </a:lnTo>
                <a:lnTo>
                  <a:pt x="3603" y="1792"/>
                </a:lnTo>
                <a:lnTo>
                  <a:pt x="2882" y="1792"/>
                </a:lnTo>
                <a:lnTo>
                  <a:pt x="2162" y="1792"/>
                </a:lnTo>
                <a:lnTo>
                  <a:pt x="1441" y="1792"/>
                </a:lnTo>
                <a:lnTo>
                  <a:pt x="721" y="1792"/>
                </a:lnTo>
                <a:lnTo>
                  <a:pt x="0" y="1792"/>
                </a:lnTo>
                <a:close/>
                <a:moveTo>
                  <a:pt x="0" y="1759"/>
                </a:moveTo>
                <a:lnTo>
                  <a:pt x="0" y="1742"/>
                </a:lnTo>
                <a:lnTo>
                  <a:pt x="721" y="1742"/>
                </a:lnTo>
                <a:lnTo>
                  <a:pt x="1441" y="1742"/>
                </a:lnTo>
                <a:lnTo>
                  <a:pt x="2162" y="1742"/>
                </a:lnTo>
                <a:lnTo>
                  <a:pt x="2882" y="1742"/>
                </a:lnTo>
                <a:lnTo>
                  <a:pt x="3603" y="1742"/>
                </a:lnTo>
                <a:lnTo>
                  <a:pt x="4323" y="1742"/>
                </a:lnTo>
                <a:lnTo>
                  <a:pt x="5044" y="1742"/>
                </a:lnTo>
                <a:lnTo>
                  <a:pt x="5764" y="1742"/>
                </a:lnTo>
                <a:lnTo>
                  <a:pt x="5764" y="1759"/>
                </a:lnTo>
                <a:lnTo>
                  <a:pt x="5044" y="1759"/>
                </a:lnTo>
                <a:lnTo>
                  <a:pt x="4323" y="1759"/>
                </a:lnTo>
                <a:lnTo>
                  <a:pt x="3603" y="1759"/>
                </a:lnTo>
                <a:lnTo>
                  <a:pt x="2882" y="1759"/>
                </a:lnTo>
                <a:lnTo>
                  <a:pt x="2162" y="1759"/>
                </a:lnTo>
                <a:lnTo>
                  <a:pt x="1441" y="1759"/>
                </a:lnTo>
                <a:lnTo>
                  <a:pt x="721" y="1759"/>
                </a:lnTo>
                <a:lnTo>
                  <a:pt x="0" y="1759"/>
                </a:lnTo>
                <a:close/>
                <a:moveTo>
                  <a:pt x="0" y="1726"/>
                </a:moveTo>
                <a:lnTo>
                  <a:pt x="0" y="1709"/>
                </a:lnTo>
                <a:lnTo>
                  <a:pt x="721" y="1709"/>
                </a:lnTo>
                <a:lnTo>
                  <a:pt x="1441" y="1709"/>
                </a:lnTo>
                <a:lnTo>
                  <a:pt x="2162" y="1709"/>
                </a:lnTo>
                <a:lnTo>
                  <a:pt x="2882" y="1709"/>
                </a:lnTo>
                <a:lnTo>
                  <a:pt x="3603" y="1709"/>
                </a:lnTo>
                <a:lnTo>
                  <a:pt x="4323" y="1709"/>
                </a:lnTo>
                <a:lnTo>
                  <a:pt x="5044" y="1709"/>
                </a:lnTo>
                <a:lnTo>
                  <a:pt x="5764" y="1709"/>
                </a:lnTo>
                <a:lnTo>
                  <a:pt x="5764" y="1726"/>
                </a:lnTo>
                <a:lnTo>
                  <a:pt x="5044" y="1726"/>
                </a:lnTo>
                <a:lnTo>
                  <a:pt x="4323" y="1726"/>
                </a:lnTo>
                <a:lnTo>
                  <a:pt x="3603" y="1726"/>
                </a:lnTo>
                <a:lnTo>
                  <a:pt x="2882" y="1726"/>
                </a:lnTo>
                <a:lnTo>
                  <a:pt x="2162" y="1726"/>
                </a:lnTo>
                <a:lnTo>
                  <a:pt x="1441" y="1726"/>
                </a:lnTo>
                <a:lnTo>
                  <a:pt x="721" y="1726"/>
                </a:lnTo>
                <a:lnTo>
                  <a:pt x="0" y="1726"/>
                </a:lnTo>
                <a:close/>
                <a:moveTo>
                  <a:pt x="0" y="1693"/>
                </a:moveTo>
                <a:lnTo>
                  <a:pt x="0" y="1676"/>
                </a:lnTo>
                <a:lnTo>
                  <a:pt x="721" y="1676"/>
                </a:lnTo>
                <a:lnTo>
                  <a:pt x="1441" y="1676"/>
                </a:lnTo>
                <a:lnTo>
                  <a:pt x="2162" y="1676"/>
                </a:lnTo>
                <a:lnTo>
                  <a:pt x="2882" y="1676"/>
                </a:lnTo>
                <a:lnTo>
                  <a:pt x="3603" y="1676"/>
                </a:lnTo>
                <a:lnTo>
                  <a:pt x="4323" y="1676"/>
                </a:lnTo>
                <a:lnTo>
                  <a:pt x="5044" y="1676"/>
                </a:lnTo>
                <a:lnTo>
                  <a:pt x="5764" y="1676"/>
                </a:lnTo>
                <a:lnTo>
                  <a:pt x="5764" y="1693"/>
                </a:lnTo>
                <a:lnTo>
                  <a:pt x="5044" y="1693"/>
                </a:lnTo>
                <a:lnTo>
                  <a:pt x="4323" y="1693"/>
                </a:lnTo>
                <a:lnTo>
                  <a:pt x="3603" y="1693"/>
                </a:lnTo>
                <a:lnTo>
                  <a:pt x="2882" y="1693"/>
                </a:lnTo>
                <a:lnTo>
                  <a:pt x="2162" y="1693"/>
                </a:lnTo>
                <a:lnTo>
                  <a:pt x="1441" y="1693"/>
                </a:lnTo>
                <a:lnTo>
                  <a:pt x="721" y="1693"/>
                </a:lnTo>
                <a:lnTo>
                  <a:pt x="0" y="1693"/>
                </a:lnTo>
                <a:close/>
                <a:moveTo>
                  <a:pt x="0" y="1660"/>
                </a:moveTo>
                <a:lnTo>
                  <a:pt x="0" y="1643"/>
                </a:lnTo>
                <a:lnTo>
                  <a:pt x="721" y="1643"/>
                </a:lnTo>
                <a:lnTo>
                  <a:pt x="1441" y="1643"/>
                </a:lnTo>
                <a:lnTo>
                  <a:pt x="2162" y="1643"/>
                </a:lnTo>
                <a:lnTo>
                  <a:pt x="2882" y="1643"/>
                </a:lnTo>
                <a:lnTo>
                  <a:pt x="3603" y="1643"/>
                </a:lnTo>
                <a:lnTo>
                  <a:pt x="4323" y="1643"/>
                </a:lnTo>
                <a:lnTo>
                  <a:pt x="5044" y="1643"/>
                </a:lnTo>
                <a:lnTo>
                  <a:pt x="5764" y="1643"/>
                </a:lnTo>
                <a:lnTo>
                  <a:pt x="5764" y="1660"/>
                </a:lnTo>
                <a:lnTo>
                  <a:pt x="5044" y="1660"/>
                </a:lnTo>
                <a:lnTo>
                  <a:pt x="4323" y="1660"/>
                </a:lnTo>
                <a:lnTo>
                  <a:pt x="3603" y="1660"/>
                </a:lnTo>
                <a:lnTo>
                  <a:pt x="2882" y="1660"/>
                </a:lnTo>
                <a:lnTo>
                  <a:pt x="2162" y="1660"/>
                </a:lnTo>
                <a:lnTo>
                  <a:pt x="1441" y="1660"/>
                </a:lnTo>
                <a:lnTo>
                  <a:pt x="721" y="1660"/>
                </a:lnTo>
                <a:lnTo>
                  <a:pt x="0" y="1660"/>
                </a:lnTo>
                <a:close/>
                <a:moveTo>
                  <a:pt x="0" y="1627"/>
                </a:moveTo>
                <a:lnTo>
                  <a:pt x="0" y="1611"/>
                </a:lnTo>
                <a:lnTo>
                  <a:pt x="721" y="1611"/>
                </a:lnTo>
                <a:lnTo>
                  <a:pt x="1441" y="1611"/>
                </a:lnTo>
                <a:lnTo>
                  <a:pt x="2162" y="1611"/>
                </a:lnTo>
                <a:lnTo>
                  <a:pt x="2882" y="1611"/>
                </a:lnTo>
                <a:lnTo>
                  <a:pt x="3603" y="1611"/>
                </a:lnTo>
                <a:lnTo>
                  <a:pt x="4323" y="1611"/>
                </a:lnTo>
                <a:lnTo>
                  <a:pt x="5044" y="1611"/>
                </a:lnTo>
                <a:lnTo>
                  <a:pt x="5764" y="1611"/>
                </a:lnTo>
                <a:lnTo>
                  <a:pt x="5764" y="1627"/>
                </a:lnTo>
                <a:lnTo>
                  <a:pt x="5044" y="1627"/>
                </a:lnTo>
                <a:lnTo>
                  <a:pt x="4323" y="1627"/>
                </a:lnTo>
                <a:lnTo>
                  <a:pt x="3603" y="1627"/>
                </a:lnTo>
                <a:lnTo>
                  <a:pt x="2882" y="1627"/>
                </a:lnTo>
                <a:lnTo>
                  <a:pt x="2162" y="1627"/>
                </a:lnTo>
                <a:lnTo>
                  <a:pt x="1441" y="1627"/>
                </a:lnTo>
                <a:lnTo>
                  <a:pt x="721" y="1627"/>
                </a:lnTo>
                <a:lnTo>
                  <a:pt x="0" y="1627"/>
                </a:lnTo>
                <a:close/>
                <a:moveTo>
                  <a:pt x="0" y="1595"/>
                </a:moveTo>
                <a:lnTo>
                  <a:pt x="0" y="1578"/>
                </a:lnTo>
                <a:lnTo>
                  <a:pt x="721" y="1578"/>
                </a:lnTo>
                <a:lnTo>
                  <a:pt x="1441" y="1578"/>
                </a:lnTo>
                <a:lnTo>
                  <a:pt x="2162" y="1578"/>
                </a:lnTo>
                <a:lnTo>
                  <a:pt x="2882" y="1578"/>
                </a:lnTo>
                <a:lnTo>
                  <a:pt x="3603" y="1578"/>
                </a:lnTo>
                <a:lnTo>
                  <a:pt x="4323" y="1578"/>
                </a:lnTo>
                <a:lnTo>
                  <a:pt x="5044" y="1578"/>
                </a:lnTo>
                <a:lnTo>
                  <a:pt x="5764" y="1578"/>
                </a:lnTo>
                <a:lnTo>
                  <a:pt x="5764" y="1595"/>
                </a:lnTo>
                <a:lnTo>
                  <a:pt x="5044" y="1595"/>
                </a:lnTo>
                <a:lnTo>
                  <a:pt x="4323" y="1595"/>
                </a:lnTo>
                <a:lnTo>
                  <a:pt x="3603" y="1595"/>
                </a:lnTo>
                <a:lnTo>
                  <a:pt x="2882" y="1595"/>
                </a:lnTo>
                <a:lnTo>
                  <a:pt x="2162" y="1595"/>
                </a:lnTo>
                <a:lnTo>
                  <a:pt x="1441" y="1595"/>
                </a:lnTo>
                <a:lnTo>
                  <a:pt x="721" y="1595"/>
                </a:lnTo>
                <a:lnTo>
                  <a:pt x="0" y="1595"/>
                </a:lnTo>
                <a:close/>
                <a:moveTo>
                  <a:pt x="0" y="1562"/>
                </a:moveTo>
                <a:lnTo>
                  <a:pt x="0" y="1545"/>
                </a:lnTo>
                <a:lnTo>
                  <a:pt x="721" y="1545"/>
                </a:lnTo>
                <a:lnTo>
                  <a:pt x="1441" y="1545"/>
                </a:lnTo>
                <a:lnTo>
                  <a:pt x="2162" y="1545"/>
                </a:lnTo>
                <a:lnTo>
                  <a:pt x="2882" y="1545"/>
                </a:lnTo>
                <a:lnTo>
                  <a:pt x="3603" y="1545"/>
                </a:lnTo>
                <a:lnTo>
                  <a:pt x="4323" y="1545"/>
                </a:lnTo>
                <a:lnTo>
                  <a:pt x="5044" y="1545"/>
                </a:lnTo>
                <a:lnTo>
                  <a:pt x="5764" y="1545"/>
                </a:lnTo>
                <a:lnTo>
                  <a:pt x="5764" y="1562"/>
                </a:lnTo>
                <a:lnTo>
                  <a:pt x="5044" y="1562"/>
                </a:lnTo>
                <a:lnTo>
                  <a:pt x="4323" y="1562"/>
                </a:lnTo>
                <a:lnTo>
                  <a:pt x="3603" y="1562"/>
                </a:lnTo>
                <a:lnTo>
                  <a:pt x="2882" y="1562"/>
                </a:lnTo>
                <a:lnTo>
                  <a:pt x="2162" y="1562"/>
                </a:lnTo>
                <a:lnTo>
                  <a:pt x="1441" y="1562"/>
                </a:lnTo>
                <a:lnTo>
                  <a:pt x="721" y="1562"/>
                </a:lnTo>
                <a:lnTo>
                  <a:pt x="0" y="1562"/>
                </a:lnTo>
                <a:close/>
                <a:moveTo>
                  <a:pt x="0" y="1529"/>
                </a:moveTo>
                <a:lnTo>
                  <a:pt x="0" y="1512"/>
                </a:lnTo>
                <a:lnTo>
                  <a:pt x="721" y="1512"/>
                </a:lnTo>
                <a:lnTo>
                  <a:pt x="1441" y="1512"/>
                </a:lnTo>
                <a:lnTo>
                  <a:pt x="2162" y="1512"/>
                </a:lnTo>
                <a:lnTo>
                  <a:pt x="2882" y="1512"/>
                </a:lnTo>
                <a:lnTo>
                  <a:pt x="3603" y="1512"/>
                </a:lnTo>
                <a:lnTo>
                  <a:pt x="4323" y="1512"/>
                </a:lnTo>
                <a:lnTo>
                  <a:pt x="5044" y="1512"/>
                </a:lnTo>
                <a:lnTo>
                  <a:pt x="5764" y="1512"/>
                </a:lnTo>
                <a:lnTo>
                  <a:pt x="5764" y="1529"/>
                </a:lnTo>
                <a:lnTo>
                  <a:pt x="5044" y="1529"/>
                </a:lnTo>
                <a:lnTo>
                  <a:pt x="4323" y="1529"/>
                </a:lnTo>
                <a:lnTo>
                  <a:pt x="3603" y="1529"/>
                </a:lnTo>
                <a:lnTo>
                  <a:pt x="2882" y="1529"/>
                </a:lnTo>
                <a:lnTo>
                  <a:pt x="2162" y="1529"/>
                </a:lnTo>
                <a:lnTo>
                  <a:pt x="1441" y="1529"/>
                </a:lnTo>
                <a:lnTo>
                  <a:pt x="721" y="1529"/>
                </a:lnTo>
                <a:lnTo>
                  <a:pt x="0" y="1529"/>
                </a:lnTo>
                <a:close/>
                <a:moveTo>
                  <a:pt x="0" y="1496"/>
                </a:moveTo>
                <a:lnTo>
                  <a:pt x="0" y="1479"/>
                </a:lnTo>
                <a:lnTo>
                  <a:pt x="721" y="1479"/>
                </a:lnTo>
                <a:lnTo>
                  <a:pt x="1441" y="1479"/>
                </a:lnTo>
                <a:lnTo>
                  <a:pt x="2162" y="1479"/>
                </a:lnTo>
                <a:lnTo>
                  <a:pt x="2882" y="1479"/>
                </a:lnTo>
                <a:lnTo>
                  <a:pt x="3603" y="1479"/>
                </a:lnTo>
                <a:lnTo>
                  <a:pt x="4323" y="1479"/>
                </a:lnTo>
                <a:lnTo>
                  <a:pt x="5044" y="1479"/>
                </a:lnTo>
                <a:lnTo>
                  <a:pt x="5764" y="1479"/>
                </a:lnTo>
                <a:lnTo>
                  <a:pt x="5764" y="1496"/>
                </a:lnTo>
                <a:lnTo>
                  <a:pt x="5044" y="1496"/>
                </a:lnTo>
                <a:lnTo>
                  <a:pt x="4323" y="1496"/>
                </a:lnTo>
                <a:lnTo>
                  <a:pt x="3603" y="1496"/>
                </a:lnTo>
                <a:lnTo>
                  <a:pt x="2882" y="1496"/>
                </a:lnTo>
                <a:lnTo>
                  <a:pt x="2162" y="1496"/>
                </a:lnTo>
                <a:lnTo>
                  <a:pt x="1441" y="1496"/>
                </a:lnTo>
                <a:lnTo>
                  <a:pt x="721" y="1496"/>
                </a:lnTo>
                <a:lnTo>
                  <a:pt x="0" y="1496"/>
                </a:lnTo>
                <a:close/>
                <a:moveTo>
                  <a:pt x="0" y="1463"/>
                </a:moveTo>
                <a:lnTo>
                  <a:pt x="0" y="1446"/>
                </a:lnTo>
                <a:lnTo>
                  <a:pt x="721" y="1446"/>
                </a:lnTo>
                <a:lnTo>
                  <a:pt x="1441" y="1446"/>
                </a:lnTo>
                <a:lnTo>
                  <a:pt x="2162" y="1446"/>
                </a:lnTo>
                <a:lnTo>
                  <a:pt x="2882" y="1446"/>
                </a:lnTo>
                <a:lnTo>
                  <a:pt x="3603" y="1446"/>
                </a:lnTo>
                <a:lnTo>
                  <a:pt x="4323" y="1446"/>
                </a:lnTo>
                <a:lnTo>
                  <a:pt x="5044" y="1446"/>
                </a:lnTo>
                <a:lnTo>
                  <a:pt x="5764" y="1446"/>
                </a:lnTo>
                <a:lnTo>
                  <a:pt x="5764" y="1463"/>
                </a:lnTo>
                <a:lnTo>
                  <a:pt x="5044" y="1463"/>
                </a:lnTo>
                <a:lnTo>
                  <a:pt x="4323" y="1463"/>
                </a:lnTo>
                <a:lnTo>
                  <a:pt x="3603" y="1463"/>
                </a:lnTo>
                <a:lnTo>
                  <a:pt x="2882" y="1463"/>
                </a:lnTo>
                <a:lnTo>
                  <a:pt x="2162" y="1463"/>
                </a:lnTo>
                <a:lnTo>
                  <a:pt x="1441" y="1463"/>
                </a:lnTo>
                <a:lnTo>
                  <a:pt x="721" y="1463"/>
                </a:lnTo>
                <a:lnTo>
                  <a:pt x="0" y="1463"/>
                </a:lnTo>
                <a:close/>
                <a:moveTo>
                  <a:pt x="0" y="1430"/>
                </a:moveTo>
                <a:lnTo>
                  <a:pt x="0" y="1414"/>
                </a:lnTo>
                <a:lnTo>
                  <a:pt x="721" y="1414"/>
                </a:lnTo>
                <a:lnTo>
                  <a:pt x="1441" y="1414"/>
                </a:lnTo>
                <a:lnTo>
                  <a:pt x="2162" y="1414"/>
                </a:lnTo>
                <a:lnTo>
                  <a:pt x="2882" y="1414"/>
                </a:lnTo>
                <a:lnTo>
                  <a:pt x="3603" y="1414"/>
                </a:lnTo>
                <a:lnTo>
                  <a:pt x="4323" y="1414"/>
                </a:lnTo>
                <a:lnTo>
                  <a:pt x="5044" y="1414"/>
                </a:lnTo>
                <a:lnTo>
                  <a:pt x="5764" y="1414"/>
                </a:lnTo>
                <a:lnTo>
                  <a:pt x="5764" y="1430"/>
                </a:lnTo>
                <a:lnTo>
                  <a:pt x="5044" y="1430"/>
                </a:lnTo>
                <a:lnTo>
                  <a:pt x="4323" y="1430"/>
                </a:lnTo>
                <a:lnTo>
                  <a:pt x="3603" y="1430"/>
                </a:lnTo>
                <a:lnTo>
                  <a:pt x="2882" y="1430"/>
                </a:lnTo>
                <a:lnTo>
                  <a:pt x="2162" y="1430"/>
                </a:lnTo>
                <a:lnTo>
                  <a:pt x="1441" y="1430"/>
                </a:lnTo>
                <a:lnTo>
                  <a:pt x="721" y="1430"/>
                </a:lnTo>
                <a:lnTo>
                  <a:pt x="0" y="1430"/>
                </a:lnTo>
                <a:close/>
                <a:moveTo>
                  <a:pt x="0" y="1397"/>
                </a:moveTo>
                <a:lnTo>
                  <a:pt x="0" y="1381"/>
                </a:lnTo>
                <a:lnTo>
                  <a:pt x="721" y="1381"/>
                </a:lnTo>
                <a:lnTo>
                  <a:pt x="1441" y="1381"/>
                </a:lnTo>
                <a:lnTo>
                  <a:pt x="2162" y="1381"/>
                </a:lnTo>
                <a:lnTo>
                  <a:pt x="2882" y="1381"/>
                </a:lnTo>
                <a:lnTo>
                  <a:pt x="3603" y="1381"/>
                </a:lnTo>
                <a:lnTo>
                  <a:pt x="4323" y="1381"/>
                </a:lnTo>
                <a:lnTo>
                  <a:pt x="5044" y="1381"/>
                </a:lnTo>
                <a:lnTo>
                  <a:pt x="5764" y="1381"/>
                </a:lnTo>
                <a:lnTo>
                  <a:pt x="5764" y="1397"/>
                </a:lnTo>
                <a:lnTo>
                  <a:pt x="5044" y="1397"/>
                </a:lnTo>
                <a:lnTo>
                  <a:pt x="4323" y="1397"/>
                </a:lnTo>
                <a:lnTo>
                  <a:pt x="3603" y="1397"/>
                </a:lnTo>
                <a:lnTo>
                  <a:pt x="2882" y="1397"/>
                </a:lnTo>
                <a:lnTo>
                  <a:pt x="2162" y="1397"/>
                </a:lnTo>
                <a:lnTo>
                  <a:pt x="1441" y="1397"/>
                </a:lnTo>
                <a:lnTo>
                  <a:pt x="721" y="1397"/>
                </a:lnTo>
                <a:lnTo>
                  <a:pt x="0" y="1397"/>
                </a:lnTo>
                <a:close/>
                <a:moveTo>
                  <a:pt x="0" y="1365"/>
                </a:moveTo>
                <a:lnTo>
                  <a:pt x="0" y="1348"/>
                </a:lnTo>
                <a:lnTo>
                  <a:pt x="721" y="1348"/>
                </a:lnTo>
                <a:lnTo>
                  <a:pt x="1441" y="1348"/>
                </a:lnTo>
                <a:lnTo>
                  <a:pt x="2162" y="1348"/>
                </a:lnTo>
                <a:lnTo>
                  <a:pt x="2882" y="1348"/>
                </a:lnTo>
                <a:lnTo>
                  <a:pt x="3603" y="1348"/>
                </a:lnTo>
                <a:lnTo>
                  <a:pt x="4323" y="1348"/>
                </a:lnTo>
                <a:lnTo>
                  <a:pt x="5044" y="1348"/>
                </a:lnTo>
                <a:lnTo>
                  <a:pt x="5764" y="1348"/>
                </a:lnTo>
                <a:lnTo>
                  <a:pt x="5764" y="1365"/>
                </a:lnTo>
                <a:lnTo>
                  <a:pt x="5044" y="1365"/>
                </a:lnTo>
                <a:lnTo>
                  <a:pt x="4323" y="1365"/>
                </a:lnTo>
                <a:lnTo>
                  <a:pt x="3603" y="1365"/>
                </a:lnTo>
                <a:lnTo>
                  <a:pt x="2882" y="1365"/>
                </a:lnTo>
                <a:lnTo>
                  <a:pt x="2162" y="1365"/>
                </a:lnTo>
                <a:lnTo>
                  <a:pt x="1441" y="1365"/>
                </a:lnTo>
                <a:lnTo>
                  <a:pt x="721" y="1365"/>
                </a:lnTo>
                <a:lnTo>
                  <a:pt x="0" y="1365"/>
                </a:lnTo>
                <a:close/>
                <a:moveTo>
                  <a:pt x="0" y="1332"/>
                </a:moveTo>
                <a:lnTo>
                  <a:pt x="0" y="1315"/>
                </a:lnTo>
                <a:lnTo>
                  <a:pt x="721" y="1315"/>
                </a:lnTo>
                <a:lnTo>
                  <a:pt x="1441" y="1315"/>
                </a:lnTo>
                <a:lnTo>
                  <a:pt x="2162" y="1315"/>
                </a:lnTo>
                <a:lnTo>
                  <a:pt x="2882" y="1315"/>
                </a:lnTo>
                <a:lnTo>
                  <a:pt x="3603" y="1315"/>
                </a:lnTo>
                <a:lnTo>
                  <a:pt x="4323" y="1315"/>
                </a:lnTo>
                <a:lnTo>
                  <a:pt x="5044" y="1315"/>
                </a:lnTo>
                <a:lnTo>
                  <a:pt x="5764" y="1315"/>
                </a:lnTo>
                <a:lnTo>
                  <a:pt x="5764" y="1332"/>
                </a:lnTo>
                <a:lnTo>
                  <a:pt x="5044" y="1332"/>
                </a:lnTo>
                <a:lnTo>
                  <a:pt x="4323" y="1332"/>
                </a:lnTo>
                <a:lnTo>
                  <a:pt x="3603" y="1332"/>
                </a:lnTo>
                <a:lnTo>
                  <a:pt x="2882" y="1332"/>
                </a:lnTo>
                <a:lnTo>
                  <a:pt x="2162" y="1332"/>
                </a:lnTo>
                <a:lnTo>
                  <a:pt x="1441" y="1332"/>
                </a:lnTo>
                <a:lnTo>
                  <a:pt x="721" y="1332"/>
                </a:lnTo>
                <a:lnTo>
                  <a:pt x="0" y="1332"/>
                </a:lnTo>
                <a:close/>
                <a:moveTo>
                  <a:pt x="0" y="1299"/>
                </a:moveTo>
                <a:lnTo>
                  <a:pt x="0" y="1282"/>
                </a:lnTo>
                <a:lnTo>
                  <a:pt x="721" y="1282"/>
                </a:lnTo>
                <a:lnTo>
                  <a:pt x="1441" y="1282"/>
                </a:lnTo>
                <a:lnTo>
                  <a:pt x="2162" y="1282"/>
                </a:lnTo>
                <a:lnTo>
                  <a:pt x="2882" y="1282"/>
                </a:lnTo>
                <a:lnTo>
                  <a:pt x="3603" y="1282"/>
                </a:lnTo>
                <a:lnTo>
                  <a:pt x="4323" y="1282"/>
                </a:lnTo>
                <a:lnTo>
                  <a:pt x="5044" y="1282"/>
                </a:lnTo>
                <a:lnTo>
                  <a:pt x="5764" y="1282"/>
                </a:lnTo>
                <a:lnTo>
                  <a:pt x="5764" y="1299"/>
                </a:lnTo>
                <a:lnTo>
                  <a:pt x="5044" y="1299"/>
                </a:lnTo>
                <a:lnTo>
                  <a:pt x="4323" y="1299"/>
                </a:lnTo>
                <a:lnTo>
                  <a:pt x="3603" y="1299"/>
                </a:lnTo>
                <a:lnTo>
                  <a:pt x="2882" y="1299"/>
                </a:lnTo>
                <a:lnTo>
                  <a:pt x="2162" y="1299"/>
                </a:lnTo>
                <a:lnTo>
                  <a:pt x="1441" y="1299"/>
                </a:lnTo>
                <a:lnTo>
                  <a:pt x="721" y="1299"/>
                </a:lnTo>
                <a:lnTo>
                  <a:pt x="0" y="1299"/>
                </a:lnTo>
                <a:close/>
                <a:moveTo>
                  <a:pt x="0" y="1266"/>
                </a:moveTo>
                <a:lnTo>
                  <a:pt x="0" y="1249"/>
                </a:lnTo>
                <a:lnTo>
                  <a:pt x="721" y="1249"/>
                </a:lnTo>
                <a:lnTo>
                  <a:pt x="1441" y="1249"/>
                </a:lnTo>
                <a:lnTo>
                  <a:pt x="2162" y="1249"/>
                </a:lnTo>
                <a:lnTo>
                  <a:pt x="2882" y="1249"/>
                </a:lnTo>
                <a:lnTo>
                  <a:pt x="3603" y="1249"/>
                </a:lnTo>
                <a:lnTo>
                  <a:pt x="4323" y="1249"/>
                </a:lnTo>
                <a:lnTo>
                  <a:pt x="5044" y="1249"/>
                </a:lnTo>
                <a:lnTo>
                  <a:pt x="5764" y="1249"/>
                </a:lnTo>
                <a:lnTo>
                  <a:pt x="5764" y="1266"/>
                </a:lnTo>
                <a:lnTo>
                  <a:pt x="5044" y="1266"/>
                </a:lnTo>
                <a:lnTo>
                  <a:pt x="4323" y="1266"/>
                </a:lnTo>
                <a:lnTo>
                  <a:pt x="3603" y="1266"/>
                </a:lnTo>
                <a:lnTo>
                  <a:pt x="2882" y="1266"/>
                </a:lnTo>
                <a:lnTo>
                  <a:pt x="2162" y="1266"/>
                </a:lnTo>
                <a:lnTo>
                  <a:pt x="1441" y="1266"/>
                </a:lnTo>
                <a:lnTo>
                  <a:pt x="721" y="1266"/>
                </a:lnTo>
                <a:lnTo>
                  <a:pt x="0" y="1266"/>
                </a:lnTo>
                <a:close/>
                <a:moveTo>
                  <a:pt x="0" y="1233"/>
                </a:moveTo>
                <a:lnTo>
                  <a:pt x="0" y="1216"/>
                </a:lnTo>
                <a:lnTo>
                  <a:pt x="721" y="1216"/>
                </a:lnTo>
                <a:lnTo>
                  <a:pt x="1441" y="1216"/>
                </a:lnTo>
                <a:lnTo>
                  <a:pt x="2162" y="1216"/>
                </a:lnTo>
                <a:lnTo>
                  <a:pt x="2882" y="1216"/>
                </a:lnTo>
                <a:lnTo>
                  <a:pt x="3603" y="1216"/>
                </a:lnTo>
                <a:lnTo>
                  <a:pt x="4323" y="1216"/>
                </a:lnTo>
                <a:lnTo>
                  <a:pt x="5044" y="1216"/>
                </a:lnTo>
                <a:lnTo>
                  <a:pt x="5764" y="1216"/>
                </a:lnTo>
                <a:lnTo>
                  <a:pt x="5764" y="1233"/>
                </a:lnTo>
                <a:lnTo>
                  <a:pt x="5044" y="1233"/>
                </a:lnTo>
                <a:lnTo>
                  <a:pt x="4323" y="1233"/>
                </a:lnTo>
                <a:lnTo>
                  <a:pt x="3603" y="1233"/>
                </a:lnTo>
                <a:lnTo>
                  <a:pt x="2882" y="1233"/>
                </a:lnTo>
                <a:lnTo>
                  <a:pt x="2162" y="1233"/>
                </a:lnTo>
                <a:lnTo>
                  <a:pt x="1441" y="1233"/>
                </a:lnTo>
                <a:lnTo>
                  <a:pt x="721" y="1233"/>
                </a:lnTo>
                <a:lnTo>
                  <a:pt x="0" y="1233"/>
                </a:lnTo>
                <a:close/>
                <a:moveTo>
                  <a:pt x="0" y="1200"/>
                </a:moveTo>
                <a:lnTo>
                  <a:pt x="0" y="1184"/>
                </a:lnTo>
                <a:lnTo>
                  <a:pt x="721" y="1184"/>
                </a:lnTo>
                <a:lnTo>
                  <a:pt x="1441" y="1184"/>
                </a:lnTo>
                <a:lnTo>
                  <a:pt x="2162" y="1184"/>
                </a:lnTo>
                <a:lnTo>
                  <a:pt x="2882" y="1184"/>
                </a:lnTo>
                <a:lnTo>
                  <a:pt x="3603" y="1184"/>
                </a:lnTo>
                <a:lnTo>
                  <a:pt x="4323" y="1184"/>
                </a:lnTo>
                <a:lnTo>
                  <a:pt x="5044" y="1184"/>
                </a:lnTo>
                <a:lnTo>
                  <a:pt x="5764" y="1184"/>
                </a:lnTo>
                <a:lnTo>
                  <a:pt x="5764" y="1200"/>
                </a:lnTo>
                <a:lnTo>
                  <a:pt x="5044" y="1200"/>
                </a:lnTo>
                <a:lnTo>
                  <a:pt x="4323" y="1200"/>
                </a:lnTo>
                <a:lnTo>
                  <a:pt x="3603" y="1200"/>
                </a:lnTo>
                <a:lnTo>
                  <a:pt x="2882" y="1200"/>
                </a:lnTo>
                <a:lnTo>
                  <a:pt x="2162" y="1200"/>
                </a:lnTo>
                <a:lnTo>
                  <a:pt x="1441" y="1200"/>
                </a:lnTo>
                <a:lnTo>
                  <a:pt x="721" y="1200"/>
                </a:lnTo>
                <a:lnTo>
                  <a:pt x="0" y="1200"/>
                </a:lnTo>
                <a:close/>
                <a:moveTo>
                  <a:pt x="0" y="1168"/>
                </a:moveTo>
                <a:lnTo>
                  <a:pt x="0" y="1151"/>
                </a:lnTo>
                <a:lnTo>
                  <a:pt x="721" y="1151"/>
                </a:lnTo>
                <a:lnTo>
                  <a:pt x="1441" y="1151"/>
                </a:lnTo>
                <a:lnTo>
                  <a:pt x="2162" y="1151"/>
                </a:lnTo>
                <a:lnTo>
                  <a:pt x="2882" y="1151"/>
                </a:lnTo>
                <a:lnTo>
                  <a:pt x="3603" y="1151"/>
                </a:lnTo>
                <a:lnTo>
                  <a:pt x="4323" y="1151"/>
                </a:lnTo>
                <a:lnTo>
                  <a:pt x="5044" y="1151"/>
                </a:lnTo>
                <a:lnTo>
                  <a:pt x="5764" y="1151"/>
                </a:lnTo>
                <a:lnTo>
                  <a:pt x="5764" y="1168"/>
                </a:lnTo>
                <a:lnTo>
                  <a:pt x="5044" y="1168"/>
                </a:lnTo>
                <a:lnTo>
                  <a:pt x="4323" y="1168"/>
                </a:lnTo>
                <a:lnTo>
                  <a:pt x="3603" y="1168"/>
                </a:lnTo>
                <a:lnTo>
                  <a:pt x="2882" y="1168"/>
                </a:lnTo>
                <a:lnTo>
                  <a:pt x="2162" y="1168"/>
                </a:lnTo>
                <a:lnTo>
                  <a:pt x="1441" y="1168"/>
                </a:lnTo>
                <a:lnTo>
                  <a:pt x="721" y="1168"/>
                </a:lnTo>
                <a:lnTo>
                  <a:pt x="0" y="1168"/>
                </a:lnTo>
                <a:close/>
                <a:moveTo>
                  <a:pt x="0" y="1135"/>
                </a:moveTo>
                <a:lnTo>
                  <a:pt x="0" y="1118"/>
                </a:lnTo>
                <a:lnTo>
                  <a:pt x="721" y="1118"/>
                </a:lnTo>
                <a:lnTo>
                  <a:pt x="1441" y="1118"/>
                </a:lnTo>
                <a:lnTo>
                  <a:pt x="2162" y="1118"/>
                </a:lnTo>
                <a:lnTo>
                  <a:pt x="2882" y="1118"/>
                </a:lnTo>
                <a:lnTo>
                  <a:pt x="3603" y="1118"/>
                </a:lnTo>
                <a:lnTo>
                  <a:pt x="4323" y="1118"/>
                </a:lnTo>
                <a:lnTo>
                  <a:pt x="5044" y="1118"/>
                </a:lnTo>
                <a:lnTo>
                  <a:pt x="5764" y="1118"/>
                </a:lnTo>
                <a:lnTo>
                  <a:pt x="5764" y="1135"/>
                </a:lnTo>
                <a:lnTo>
                  <a:pt x="5044" y="1135"/>
                </a:lnTo>
                <a:lnTo>
                  <a:pt x="4323" y="1135"/>
                </a:lnTo>
                <a:lnTo>
                  <a:pt x="3603" y="1135"/>
                </a:lnTo>
                <a:lnTo>
                  <a:pt x="2882" y="1135"/>
                </a:lnTo>
                <a:lnTo>
                  <a:pt x="2162" y="1135"/>
                </a:lnTo>
                <a:lnTo>
                  <a:pt x="1441" y="1135"/>
                </a:lnTo>
                <a:lnTo>
                  <a:pt x="721" y="1135"/>
                </a:lnTo>
                <a:lnTo>
                  <a:pt x="0" y="1135"/>
                </a:lnTo>
                <a:close/>
                <a:moveTo>
                  <a:pt x="0" y="1102"/>
                </a:moveTo>
                <a:lnTo>
                  <a:pt x="0" y="1085"/>
                </a:lnTo>
                <a:lnTo>
                  <a:pt x="721" y="1085"/>
                </a:lnTo>
                <a:lnTo>
                  <a:pt x="1441" y="1085"/>
                </a:lnTo>
                <a:lnTo>
                  <a:pt x="2162" y="1085"/>
                </a:lnTo>
                <a:lnTo>
                  <a:pt x="2882" y="1085"/>
                </a:lnTo>
                <a:lnTo>
                  <a:pt x="3603" y="1085"/>
                </a:lnTo>
                <a:lnTo>
                  <a:pt x="4323" y="1085"/>
                </a:lnTo>
                <a:lnTo>
                  <a:pt x="5044" y="1085"/>
                </a:lnTo>
                <a:lnTo>
                  <a:pt x="5764" y="1085"/>
                </a:lnTo>
                <a:lnTo>
                  <a:pt x="5764" y="1102"/>
                </a:lnTo>
                <a:lnTo>
                  <a:pt x="5044" y="1102"/>
                </a:lnTo>
                <a:lnTo>
                  <a:pt x="4323" y="1102"/>
                </a:lnTo>
                <a:lnTo>
                  <a:pt x="3603" y="1102"/>
                </a:lnTo>
                <a:lnTo>
                  <a:pt x="2882" y="1102"/>
                </a:lnTo>
                <a:lnTo>
                  <a:pt x="2162" y="1102"/>
                </a:lnTo>
                <a:lnTo>
                  <a:pt x="1441" y="1102"/>
                </a:lnTo>
                <a:lnTo>
                  <a:pt x="721" y="1102"/>
                </a:lnTo>
                <a:lnTo>
                  <a:pt x="0" y="1102"/>
                </a:lnTo>
                <a:close/>
                <a:moveTo>
                  <a:pt x="0" y="1069"/>
                </a:moveTo>
                <a:lnTo>
                  <a:pt x="0" y="1052"/>
                </a:lnTo>
                <a:lnTo>
                  <a:pt x="721" y="1052"/>
                </a:lnTo>
                <a:lnTo>
                  <a:pt x="1441" y="1052"/>
                </a:lnTo>
                <a:lnTo>
                  <a:pt x="2162" y="1052"/>
                </a:lnTo>
                <a:lnTo>
                  <a:pt x="2882" y="1052"/>
                </a:lnTo>
                <a:lnTo>
                  <a:pt x="3603" y="1052"/>
                </a:lnTo>
                <a:lnTo>
                  <a:pt x="4323" y="1052"/>
                </a:lnTo>
                <a:lnTo>
                  <a:pt x="5044" y="1052"/>
                </a:lnTo>
                <a:lnTo>
                  <a:pt x="5764" y="1052"/>
                </a:lnTo>
                <a:lnTo>
                  <a:pt x="5764" y="1069"/>
                </a:lnTo>
                <a:lnTo>
                  <a:pt x="5044" y="1069"/>
                </a:lnTo>
                <a:lnTo>
                  <a:pt x="4323" y="1069"/>
                </a:lnTo>
                <a:lnTo>
                  <a:pt x="3603" y="1069"/>
                </a:lnTo>
                <a:lnTo>
                  <a:pt x="2882" y="1069"/>
                </a:lnTo>
                <a:lnTo>
                  <a:pt x="2162" y="1069"/>
                </a:lnTo>
                <a:lnTo>
                  <a:pt x="1441" y="1069"/>
                </a:lnTo>
                <a:lnTo>
                  <a:pt x="721" y="1069"/>
                </a:lnTo>
                <a:lnTo>
                  <a:pt x="0" y="1069"/>
                </a:lnTo>
                <a:close/>
                <a:moveTo>
                  <a:pt x="0" y="1036"/>
                </a:moveTo>
                <a:lnTo>
                  <a:pt x="0" y="1019"/>
                </a:lnTo>
                <a:lnTo>
                  <a:pt x="721" y="1019"/>
                </a:lnTo>
                <a:lnTo>
                  <a:pt x="1441" y="1019"/>
                </a:lnTo>
                <a:lnTo>
                  <a:pt x="2162" y="1019"/>
                </a:lnTo>
                <a:lnTo>
                  <a:pt x="2882" y="1019"/>
                </a:lnTo>
                <a:lnTo>
                  <a:pt x="3603" y="1019"/>
                </a:lnTo>
                <a:lnTo>
                  <a:pt x="4323" y="1019"/>
                </a:lnTo>
                <a:lnTo>
                  <a:pt x="5044" y="1019"/>
                </a:lnTo>
                <a:lnTo>
                  <a:pt x="5764" y="1019"/>
                </a:lnTo>
                <a:lnTo>
                  <a:pt x="5764" y="1036"/>
                </a:lnTo>
                <a:lnTo>
                  <a:pt x="5044" y="1036"/>
                </a:lnTo>
                <a:lnTo>
                  <a:pt x="4323" y="1036"/>
                </a:lnTo>
                <a:lnTo>
                  <a:pt x="3603" y="1036"/>
                </a:lnTo>
                <a:lnTo>
                  <a:pt x="2882" y="1036"/>
                </a:lnTo>
                <a:lnTo>
                  <a:pt x="2162" y="1036"/>
                </a:lnTo>
                <a:lnTo>
                  <a:pt x="1441" y="1036"/>
                </a:lnTo>
                <a:lnTo>
                  <a:pt x="721" y="1036"/>
                </a:lnTo>
                <a:lnTo>
                  <a:pt x="0" y="1036"/>
                </a:lnTo>
                <a:close/>
                <a:moveTo>
                  <a:pt x="0" y="1003"/>
                </a:moveTo>
                <a:lnTo>
                  <a:pt x="0" y="986"/>
                </a:lnTo>
                <a:lnTo>
                  <a:pt x="721" y="986"/>
                </a:lnTo>
                <a:lnTo>
                  <a:pt x="1441" y="986"/>
                </a:lnTo>
                <a:lnTo>
                  <a:pt x="2162" y="986"/>
                </a:lnTo>
                <a:lnTo>
                  <a:pt x="2882" y="986"/>
                </a:lnTo>
                <a:lnTo>
                  <a:pt x="3603" y="986"/>
                </a:lnTo>
                <a:lnTo>
                  <a:pt x="4323" y="986"/>
                </a:lnTo>
                <a:lnTo>
                  <a:pt x="5044" y="986"/>
                </a:lnTo>
                <a:lnTo>
                  <a:pt x="5764" y="986"/>
                </a:lnTo>
                <a:lnTo>
                  <a:pt x="5764" y="1003"/>
                </a:lnTo>
                <a:lnTo>
                  <a:pt x="5044" y="1003"/>
                </a:lnTo>
                <a:lnTo>
                  <a:pt x="4323" y="1003"/>
                </a:lnTo>
                <a:lnTo>
                  <a:pt x="3603" y="1003"/>
                </a:lnTo>
                <a:lnTo>
                  <a:pt x="2882" y="1003"/>
                </a:lnTo>
                <a:lnTo>
                  <a:pt x="2162" y="1003"/>
                </a:lnTo>
                <a:lnTo>
                  <a:pt x="1441" y="1003"/>
                </a:lnTo>
                <a:lnTo>
                  <a:pt x="721" y="1003"/>
                </a:lnTo>
                <a:lnTo>
                  <a:pt x="0" y="1003"/>
                </a:lnTo>
                <a:close/>
                <a:moveTo>
                  <a:pt x="0" y="970"/>
                </a:moveTo>
                <a:lnTo>
                  <a:pt x="0" y="954"/>
                </a:lnTo>
                <a:lnTo>
                  <a:pt x="721" y="954"/>
                </a:lnTo>
                <a:lnTo>
                  <a:pt x="1441" y="954"/>
                </a:lnTo>
                <a:lnTo>
                  <a:pt x="2162" y="954"/>
                </a:lnTo>
                <a:lnTo>
                  <a:pt x="2882" y="954"/>
                </a:lnTo>
                <a:lnTo>
                  <a:pt x="3603" y="954"/>
                </a:lnTo>
                <a:lnTo>
                  <a:pt x="4323" y="954"/>
                </a:lnTo>
                <a:lnTo>
                  <a:pt x="5044" y="954"/>
                </a:lnTo>
                <a:lnTo>
                  <a:pt x="5764" y="954"/>
                </a:lnTo>
                <a:lnTo>
                  <a:pt x="5764" y="970"/>
                </a:lnTo>
                <a:lnTo>
                  <a:pt x="5044" y="970"/>
                </a:lnTo>
                <a:lnTo>
                  <a:pt x="4323" y="970"/>
                </a:lnTo>
                <a:lnTo>
                  <a:pt x="3603" y="970"/>
                </a:lnTo>
                <a:lnTo>
                  <a:pt x="2882" y="970"/>
                </a:lnTo>
                <a:lnTo>
                  <a:pt x="2162" y="970"/>
                </a:lnTo>
                <a:lnTo>
                  <a:pt x="1441" y="970"/>
                </a:lnTo>
                <a:lnTo>
                  <a:pt x="721" y="970"/>
                </a:lnTo>
                <a:lnTo>
                  <a:pt x="0" y="970"/>
                </a:lnTo>
                <a:close/>
                <a:moveTo>
                  <a:pt x="0" y="938"/>
                </a:moveTo>
                <a:lnTo>
                  <a:pt x="0" y="921"/>
                </a:lnTo>
                <a:lnTo>
                  <a:pt x="721" y="921"/>
                </a:lnTo>
                <a:lnTo>
                  <a:pt x="1441" y="921"/>
                </a:lnTo>
                <a:lnTo>
                  <a:pt x="2162" y="921"/>
                </a:lnTo>
                <a:lnTo>
                  <a:pt x="2882" y="921"/>
                </a:lnTo>
                <a:lnTo>
                  <a:pt x="3603" y="921"/>
                </a:lnTo>
                <a:lnTo>
                  <a:pt x="4323" y="921"/>
                </a:lnTo>
                <a:lnTo>
                  <a:pt x="5044" y="921"/>
                </a:lnTo>
                <a:lnTo>
                  <a:pt x="5764" y="921"/>
                </a:lnTo>
                <a:lnTo>
                  <a:pt x="5764" y="938"/>
                </a:lnTo>
                <a:lnTo>
                  <a:pt x="5044" y="938"/>
                </a:lnTo>
                <a:lnTo>
                  <a:pt x="4323" y="938"/>
                </a:lnTo>
                <a:lnTo>
                  <a:pt x="3603" y="938"/>
                </a:lnTo>
                <a:lnTo>
                  <a:pt x="2882" y="938"/>
                </a:lnTo>
                <a:lnTo>
                  <a:pt x="2162" y="938"/>
                </a:lnTo>
                <a:lnTo>
                  <a:pt x="1441" y="938"/>
                </a:lnTo>
                <a:lnTo>
                  <a:pt x="721" y="938"/>
                </a:lnTo>
                <a:lnTo>
                  <a:pt x="0" y="938"/>
                </a:lnTo>
                <a:close/>
                <a:moveTo>
                  <a:pt x="0" y="905"/>
                </a:moveTo>
                <a:lnTo>
                  <a:pt x="0" y="888"/>
                </a:lnTo>
                <a:lnTo>
                  <a:pt x="721" y="888"/>
                </a:lnTo>
                <a:lnTo>
                  <a:pt x="1441" y="888"/>
                </a:lnTo>
                <a:lnTo>
                  <a:pt x="2162" y="888"/>
                </a:lnTo>
                <a:lnTo>
                  <a:pt x="2882" y="888"/>
                </a:lnTo>
                <a:lnTo>
                  <a:pt x="3603" y="888"/>
                </a:lnTo>
                <a:lnTo>
                  <a:pt x="4323" y="888"/>
                </a:lnTo>
                <a:lnTo>
                  <a:pt x="5044" y="888"/>
                </a:lnTo>
                <a:lnTo>
                  <a:pt x="5764" y="888"/>
                </a:lnTo>
                <a:lnTo>
                  <a:pt x="5764" y="905"/>
                </a:lnTo>
                <a:lnTo>
                  <a:pt x="5044" y="905"/>
                </a:lnTo>
                <a:lnTo>
                  <a:pt x="4323" y="905"/>
                </a:lnTo>
                <a:lnTo>
                  <a:pt x="3603" y="905"/>
                </a:lnTo>
                <a:lnTo>
                  <a:pt x="2882" y="905"/>
                </a:lnTo>
                <a:lnTo>
                  <a:pt x="2162" y="905"/>
                </a:lnTo>
                <a:lnTo>
                  <a:pt x="1441" y="905"/>
                </a:lnTo>
                <a:lnTo>
                  <a:pt x="721" y="905"/>
                </a:lnTo>
                <a:lnTo>
                  <a:pt x="0" y="905"/>
                </a:lnTo>
                <a:close/>
                <a:moveTo>
                  <a:pt x="0" y="872"/>
                </a:moveTo>
                <a:lnTo>
                  <a:pt x="0" y="855"/>
                </a:lnTo>
                <a:lnTo>
                  <a:pt x="721" y="855"/>
                </a:lnTo>
                <a:lnTo>
                  <a:pt x="1441" y="855"/>
                </a:lnTo>
                <a:lnTo>
                  <a:pt x="2162" y="855"/>
                </a:lnTo>
                <a:lnTo>
                  <a:pt x="2882" y="855"/>
                </a:lnTo>
                <a:lnTo>
                  <a:pt x="3603" y="855"/>
                </a:lnTo>
                <a:lnTo>
                  <a:pt x="4323" y="855"/>
                </a:lnTo>
                <a:lnTo>
                  <a:pt x="5044" y="855"/>
                </a:lnTo>
                <a:lnTo>
                  <a:pt x="5764" y="855"/>
                </a:lnTo>
                <a:lnTo>
                  <a:pt x="5764" y="872"/>
                </a:lnTo>
                <a:lnTo>
                  <a:pt x="5044" y="872"/>
                </a:lnTo>
                <a:lnTo>
                  <a:pt x="4323" y="872"/>
                </a:lnTo>
                <a:lnTo>
                  <a:pt x="3603" y="872"/>
                </a:lnTo>
                <a:lnTo>
                  <a:pt x="2882" y="872"/>
                </a:lnTo>
                <a:lnTo>
                  <a:pt x="2162" y="872"/>
                </a:lnTo>
                <a:lnTo>
                  <a:pt x="1441" y="872"/>
                </a:lnTo>
                <a:lnTo>
                  <a:pt x="721" y="872"/>
                </a:lnTo>
                <a:lnTo>
                  <a:pt x="0" y="872"/>
                </a:lnTo>
                <a:close/>
                <a:moveTo>
                  <a:pt x="0" y="839"/>
                </a:moveTo>
                <a:lnTo>
                  <a:pt x="0" y="822"/>
                </a:lnTo>
                <a:lnTo>
                  <a:pt x="721" y="822"/>
                </a:lnTo>
                <a:lnTo>
                  <a:pt x="1441" y="822"/>
                </a:lnTo>
                <a:lnTo>
                  <a:pt x="2162" y="822"/>
                </a:lnTo>
                <a:lnTo>
                  <a:pt x="2882" y="822"/>
                </a:lnTo>
                <a:lnTo>
                  <a:pt x="3603" y="822"/>
                </a:lnTo>
                <a:lnTo>
                  <a:pt x="4323" y="822"/>
                </a:lnTo>
                <a:lnTo>
                  <a:pt x="5044" y="822"/>
                </a:lnTo>
                <a:lnTo>
                  <a:pt x="5764" y="822"/>
                </a:lnTo>
                <a:lnTo>
                  <a:pt x="5764" y="839"/>
                </a:lnTo>
                <a:lnTo>
                  <a:pt x="5044" y="839"/>
                </a:lnTo>
                <a:lnTo>
                  <a:pt x="4323" y="839"/>
                </a:lnTo>
                <a:lnTo>
                  <a:pt x="3603" y="839"/>
                </a:lnTo>
                <a:lnTo>
                  <a:pt x="2882" y="839"/>
                </a:lnTo>
                <a:lnTo>
                  <a:pt x="2162" y="839"/>
                </a:lnTo>
                <a:lnTo>
                  <a:pt x="1441" y="839"/>
                </a:lnTo>
                <a:lnTo>
                  <a:pt x="721" y="839"/>
                </a:lnTo>
                <a:lnTo>
                  <a:pt x="0" y="839"/>
                </a:lnTo>
                <a:close/>
                <a:moveTo>
                  <a:pt x="0" y="806"/>
                </a:moveTo>
                <a:lnTo>
                  <a:pt x="0" y="789"/>
                </a:lnTo>
                <a:lnTo>
                  <a:pt x="721" y="789"/>
                </a:lnTo>
                <a:lnTo>
                  <a:pt x="1441" y="789"/>
                </a:lnTo>
                <a:lnTo>
                  <a:pt x="2162" y="789"/>
                </a:lnTo>
                <a:lnTo>
                  <a:pt x="2882" y="789"/>
                </a:lnTo>
                <a:lnTo>
                  <a:pt x="3603" y="789"/>
                </a:lnTo>
                <a:lnTo>
                  <a:pt x="4323" y="789"/>
                </a:lnTo>
                <a:lnTo>
                  <a:pt x="5044" y="789"/>
                </a:lnTo>
                <a:lnTo>
                  <a:pt x="5764" y="789"/>
                </a:lnTo>
                <a:lnTo>
                  <a:pt x="5764" y="806"/>
                </a:lnTo>
                <a:lnTo>
                  <a:pt x="5044" y="806"/>
                </a:lnTo>
                <a:lnTo>
                  <a:pt x="4323" y="806"/>
                </a:lnTo>
                <a:lnTo>
                  <a:pt x="3603" y="806"/>
                </a:lnTo>
                <a:lnTo>
                  <a:pt x="2882" y="806"/>
                </a:lnTo>
                <a:lnTo>
                  <a:pt x="2162" y="806"/>
                </a:lnTo>
                <a:lnTo>
                  <a:pt x="1441" y="806"/>
                </a:lnTo>
                <a:lnTo>
                  <a:pt x="721" y="806"/>
                </a:lnTo>
                <a:lnTo>
                  <a:pt x="0" y="806"/>
                </a:lnTo>
                <a:close/>
                <a:moveTo>
                  <a:pt x="0" y="773"/>
                </a:moveTo>
                <a:lnTo>
                  <a:pt x="0" y="757"/>
                </a:lnTo>
                <a:lnTo>
                  <a:pt x="721" y="757"/>
                </a:lnTo>
                <a:lnTo>
                  <a:pt x="1441" y="757"/>
                </a:lnTo>
                <a:lnTo>
                  <a:pt x="2162" y="757"/>
                </a:lnTo>
                <a:lnTo>
                  <a:pt x="2882" y="757"/>
                </a:lnTo>
                <a:lnTo>
                  <a:pt x="3603" y="757"/>
                </a:lnTo>
                <a:lnTo>
                  <a:pt x="4323" y="757"/>
                </a:lnTo>
                <a:lnTo>
                  <a:pt x="5044" y="757"/>
                </a:lnTo>
                <a:lnTo>
                  <a:pt x="5764" y="757"/>
                </a:lnTo>
                <a:lnTo>
                  <a:pt x="5764" y="773"/>
                </a:lnTo>
                <a:lnTo>
                  <a:pt x="5044" y="773"/>
                </a:lnTo>
                <a:lnTo>
                  <a:pt x="4323" y="773"/>
                </a:lnTo>
                <a:lnTo>
                  <a:pt x="3603" y="773"/>
                </a:lnTo>
                <a:lnTo>
                  <a:pt x="2882" y="773"/>
                </a:lnTo>
                <a:lnTo>
                  <a:pt x="2162" y="773"/>
                </a:lnTo>
                <a:lnTo>
                  <a:pt x="1441" y="773"/>
                </a:lnTo>
                <a:lnTo>
                  <a:pt x="721" y="773"/>
                </a:lnTo>
                <a:lnTo>
                  <a:pt x="0" y="773"/>
                </a:lnTo>
                <a:close/>
                <a:moveTo>
                  <a:pt x="0" y="741"/>
                </a:moveTo>
                <a:lnTo>
                  <a:pt x="0" y="724"/>
                </a:lnTo>
                <a:lnTo>
                  <a:pt x="721" y="724"/>
                </a:lnTo>
                <a:lnTo>
                  <a:pt x="1441" y="724"/>
                </a:lnTo>
                <a:lnTo>
                  <a:pt x="2162" y="724"/>
                </a:lnTo>
                <a:lnTo>
                  <a:pt x="2882" y="724"/>
                </a:lnTo>
                <a:lnTo>
                  <a:pt x="3603" y="724"/>
                </a:lnTo>
                <a:lnTo>
                  <a:pt x="4323" y="724"/>
                </a:lnTo>
                <a:lnTo>
                  <a:pt x="5044" y="724"/>
                </a:lnTo>
                <a:lnTo>
                  <a:pt x="5764" y="724"/>
                </a:lnTo>
                <a:lnTo>
                  <a:pt x="5764" y="741"/>
                </a:lnTo>
                <a:lnTo>
                  <a:pt x="5044" y="741"/>
                </a:lnTo>
                <a:lnTo>
                  <a:pt x="4323" y="741"/>
                </a:lnTo>
                <a:lnTo>
                  <a:pt x="3603" y="741"/>
                </a:lnTo>
                <a:lnTo>
                  <a:pt x="2882" y="741"/>
                </a:lnTo>
                <a:lnTo>
                  <a:pt x="2162" y="741"/>
                </a:lnTo>
                <a:lnTo>
                  <a:pt x="1441" y="741"/>
                </a:lnTo>
                <a:lnTo>
                  <a:pt x="721" y="741"/>
                </a:lnTo>
                <a:lnTo>
                  <a:pt x="0" y="741"/>
                </a:lnTo>
                <a:close/>
                <a:moveTo>
                  <a:pt x="0" y="707"/>
                </a:moveTo>
                <a:lnTo>
                  <a:pt x="0" y="690"/>
                </a:lnTo>
                <a:lnTo>
                  <a:pt x="721" y="690"/>
                </a:lnTo>
                <a:lnTo>
                  <a:pt x="1441" y="690"/>
                </a:lnTo>
                <a:lnTo>
                  <a:pt x="2162" y="690"/>
                </a:lnTo>
                <a:lnTo>
                  <a:pt x="2882" y="690"/>
                </a:lnTo>
                <a:lnTo>
                  <a:pt x="3603" y="690"/>
                </a:lnTo>
                <a:lnTo>
                  <a:pt x="4323" y="690"/>
                </a:lnTo>
                <a:lnTo>
                  <a:pt x="5044" y="690"/>
                </a:lnTo>
                <a:lnTo>
                  <a:pt x="5764" y="690"/>
                </a:lnTo>
                <a:lnTo>
                  <a:pt x="5764" y="707"/>
                </a:lnTo>
                <a:lnTo>
                  <a:pt x="5044" y="707"/>
                </a:lnTo>
                <a:lnTo>
                  <a:pt x="4323" y="707"/>
                </a:lnTo>
                <a:lnTo>
                  <a:pt x="3603" y="707"/>
                </a:lnTo>
                <a:lnTo>
                  <a:pt x="2882" y="707"/>
                </a:lnTo>
                <a:lnTo>
                  <a:pt x="2162" y="707"/>
                </a:lnTo>
                <a:lnTo>
                  <a:pt x="1441" y="707"/>
                </a:lnTo>
                <a:lnTo>
                  <a:pt x="721" y="707"/>
                </a:lnTo>
                <a:lnTo>
                  <a:pt x="0" y="707"/>
                </a:lnTo>
                <a:close/>
                <a:moveTo>
                  <a:pt x="0" y="674"/>
                </a:moveTo>
                <a:lnTo>
                  <a:pt x="0" y="657"/>
                </a:lnTo>
                <a:lnTo>
                  <a:pt x="721" y="657"/>
                </a:lnTo>
                <a:lnTo>
                  <a:pt x="1441" y="657"/>
                </a:lnTo>
                <a:lnTo>
                  <a:pt x="2162" y="657"/>
                </a:lnTo>
                <a:lnTo>
                  <a:pt x="2882" y="657"/>
                </a:lnTo>
                <a:lnTo>
                  <a:pt x="3603" y="657"/>
                </a:lnTo>
                <a:lnTo>
                  <a:pt x="4323" y="657"/>
                </a:lnTo>
                <a:lnTo>
                  <a:pt x="5044" y="657"/>
                </a:lnTo>
                <a:lnTo>
                  <a:pt x="5764" y="657"/>
                </a:lnTo>
                <a:lnTo>
                  <a:pt x="5764" y="674"/>
                </a:lnTo>
                <a:lnTo>
                  <a:pt x="5044" y="674"/>
                </a:lnTo>
                <a:lnTo>
                  <a:pt x="4323" y="674"/>
                </a:lnTo>
                <a:lnTo>
                  <a:pt x="3603" y="674"/>
                </a:lnTo>
                <a:lnTo>
                  <a:pt x="2882" y="674"/>
                </a:lnTo>
                <a:lnTo>
                  <a:pt x="2162" y="674"/>
                </a:lnTo>
                <a:lnTo>
                  <a:pt x="1441" y="674"/>
                </a:lnTo>
                <a:lnTo>
                  <a:pt x="721" y="674"/>
                </a:lnTo>
                <a:lnTo>
                  <a:pt x="0" y="674"/>
                </a:lnTo>
                <a:close/>
                <a:moveTo>
                  <a:pt x="0" y="641"/>
                </a:moveTo>
                <a:lnTo>
                  <a:pt x="0" y="624"/>
                </a:lnTo>
                <a:lnTo>
                  <a:pt x="721" y="624"/>
                </a:lnTo>
                <a:lnTo>
                  <a:pt x="1441" y="624"/>
                </a:lnTo>
                <a:lnTo>
                  <a:pt x="2162" y="624"/>
                </a:lnTo>
                <a:lnTo>
                  <a:pt x="2882" y="624"/>
                </a:lnTo>
                <a:lnTo>
                  <a:pt x="3603" y="624"/>
                </a:lnTo>
                <a:lnTo>
                  <a:pt x="4323" y="624"/>
                </a:lnTo>
                <a:lnTo>
                  <a:pt x="5044" y="624"/>
                </a:lnTo>
                <a:lnTo>
                  <a:pt x="5764" y="624"/>
                </a:lnTo>
                <a:lnTo>
                  <a:pt x="5764" y="641"/>
                </a:lnTo>
                <a:lnTo>
                  <a:pt x="5044" y="641"/>
                </a:lnTo>
                <a:lnTo>
                  <a:pt x="4323" y="641"/>
                </a:lnTo>
                <a:lnTo>
                  <a:pt x="3603" y="641"/>
                </a:lnTo>
                <a:lnTo>
                  <a:pt x="2882" y="641"/>
                </a:lnTo>
                <a:lnTo>
                  <a:pt x="2162" y="641"/>
                </a:lnTo>
                <a:lnTo>
                  <a:pt x="1441" y="641"/>
                </a:lnTo>
                <a:lnTo>
                  <a:pt x="721" y="641"/>
                </a:lnTo>
                <a:lnTo>
                  <a:pt x="0" y="641"/>
                </a:lnTo>
                <a:close/>
                <a:moveTo>
                  <a:pt x="0" y="608"/>
                </a:moveTo>
                <a:lnTo>
                  <a:pt x="0" y="591"/>
                </a:lnTo>
                <a:lnTo>
                  <a:pt x="721" y="591"/>
                </a:lnTo>
                <a:lnTo>
                  <a:pt x="1441" y="591"/>
                </a:lnTo>
                <a:lnTo>
                  <a:pt x="2162" y="591"/>
                </a:lnTo>
                <a:lnTo>
                  <a:pt x="2882" y="591"/>
                </a:lnTo>
                <a:lnTo>
                  <a:pt x="3603" y="591"/>
                </a:lnTo>
                <a:lnTo>
                  <a:pt x="4323" y="591"/>
                </a:lnTo>
                <a:lnTo>
                  <a:pt x="5044" y="591"/>
                </a:lnTo>
                <a:lnTo>
                  <a:pt x="5764" y="591"/>
                </a:lnTo>
                <a:lnTo>
                  <a:pt x="5764" y="608"/>
                </a:lnTo>
                <a:lnTo>
                  <a:pt x="5044" y="608"/>
                </a:lnTo>
                <a:lnTo>
                  <a:pt x="4323" y="608"/>
                </a:lnTo>
                <a:lnTo>
                  <a:pt x="3603" y="608"/>
                </a:lnTo>
                <a:lnTo>
                  <a:pt x="2882" y="608"/>
                </a:lnTo>
                <a:lnTo>
                  <a:pt x="2162" y="608"/>
                </a:lnTo>
                <a:lnTo>
                  <a:pt x="1441" y="608"/>
                </a:lnTo>
                <a:lnTo>
                  <a:pt x="721" y="608"/>
                </a:lnTo>
                <a:lnTo>
                  <a:pt x="0" y="608"/>
                </a:lnTo>
                <a:close/>
                <a:moveTo>
                  <a:pt x="0" y="575"/>
                </a:moveTo>
                <a:lnTo>
                  <a:pt x="0" y="558"/>
                </a:lnTo>
                <a:lnTo>
                  <a:pt x="721" y="558"/>
                </a:lnTo>
                <a:lnTo>
                  <a:pt x="1441" y="558"/>
                </a:lnTo>
                <a:lnTo>
                  <a:pt x="2162" y="558"/>
                </a:lnTo>
                <a:lnTo>
                  <a:pt x="2882" y="558"/>
                </a:lnTo>
                <a:lnTo>
                  <a:pt x="3603" y="558"/>
                </a:lnTo>
                <a:lnTo>
                  <a:pt x="4323" y="558"/>
                </a:lnTo>
                <a:lnTo>
                  <a:pt x="5044" y="558"/>
                </a:lnTo>
                <a:lnTo>
                  <a:pt x="5764" y="558"/>
                </a:lnTo>
                <a:lnTo>
                  <a:pt x="5764" y="575"/>
                </a:lnTo>
                <a:lnTo>
                  <a:pt x="5044" y="575"/>
                </a:lnTo>
                <a:lnTo>
                  <a:pt x="4323" y="575"/>
                </a:lnTo>
                <a:lnTo>
                  <a:pt x="3603" y="575"/>
                </a:lnTo>
                <a:lnTo>
                  <a:pt x="2882" y="575"/>
                </a:lnTo>
                <a:lnTo>
                  <a:pt x="2162" y="575"/>
                </a:lnTo>
                <a:lnTo>
                  <a:pt x="1441" y="575"/>
                </a:lnTo>
                <a:lnTo>
                  <a:pt x="721" y="575"/>
                </a:lnTo>
                <a:lnTo>
                  <a:pt x="0" y="575"/>
                </a:lnTo>
                <a:close/>
                <a:moveTo>
                  <a:pt x="0" y="542"/>
                </a:moveTo>
                <a:lnTo>
                  <a:pt x="0" y="526"/>
                </a:lnTo>
                <a:lnTo>
                  <a:pt x="721" y="526"/>
                </a:lnTo>
                <a:lnTo>
                  <a:pt x="1441" y="526"/>
                </a:lnTo>
                <a:lnTo>
                  <a:pt x="2162" y="526"/>
                </a:lnTo>
                <a:lnTo>
                  <a:pt x="2882" y="526"/>
                </a:lnTo>
                <a:lnTo>
                  <a:pt x="3603" y="526"/>
                </a:lnTo>
                <a:lnTo>
                  <a:pt x="4323" y="526"/>
                </a:lnTo>
                <a:lnTo>
                  <a:pt x="5044" y="526"/>
                </a:lnTo>
                <a:lnTo>
                  <a:pt x="5764" y="526"/>
                </a:lnTo>
                <a:lnTo>
                  <a:pt x="5764" y="542"/>
                </a:lnTo>
                <a:lnTo>
                  <a:pt x="5044" y="542"/>
                </a:lnTo>
                <a:lnTo>
                  <a:pt x="4323" y="542"/>
                </a:lnTo>
                <a:lnTo>
                  <a:pt x="3603" y="542"/>
                </a:lnTo>
                <a:lnTo>
                  <a:pt x="2882" y="542"/>
                </a:lnTo>
                <a:lnTo>
                  <a:pt x="2162" y="542"/>
                </a:lnTo>
                <a:lnTo>
                  <a:pt x="1441" y="542"/>
                </a:lnTo>
                <a:lnTo>
                  <a:pt x="721" y="542"/>
                </a:lnTo>
                <a:lnTo>
                  <a:pt x="0" y="542"/>
                </a:lnTo>
                <a:close/>
                <a:moveTo>
                  <a:pt x="0" y="510"/>
                </a:moveTo>
                <a:lnTo>
                  <a:pt x="0" y="493"/>
                </a:lnTo>
                <a:lnTo>
                  <a:pt x="721" y="493"/>
                </a:lnTo>
                <a:lnTo>
                  <a:pt x="1441" y="493"/>
                </a:lnTo>
                <a:lnTo>
                  <a:pt x="2162" y="493"/>
                </a:lnTo>
                <a:lnTo>
                  <a:pt x="2882" y="493"/>
                </a:lnTo>
                <a:lnTo>
                  <a:pt x="3603" y="493"/>
                </a:lnTo>
                <a:lnTo>
                  <a:pt x="4323" y="493"/>
                </a:lnTo>
                <a:lnTo>
                  <a:pt x="5044" y="493"/>
                </a:lnTo>
                <a:lnTo>
                  <a:pt x="5764" y="493"/>
                </a:lnTo>
                <a:lnTo>
                  <a:pt x="5764" y="510"/>
                </a:lnTo>
                <a:lnTo>
                  <a:pt x="5044" y="510"/>
                </a:lnTo>
                <a:lnTo>
                  <a:pt x="4323" y="510"/>
                </a:lnTo>
                <a:lnTo>
                  <a:pt x="3603" y="510"/>
                </a:lnTo>
                <a:lnTo>
                  <a:pt x="2882" y="510"/>
                </a:lnTo>
                <a:lnTo>
                  <a:pt x="2162" y="510"/>
                </a:lnTo>
                <a:lnTo>
                  <a:pt x="1441" y="510"/>
                </a:lnTo>
                <a:lnTo>
                  <a:pt x="721" y="510"/>
                </a:lnTo>
                <a:lnTo>
                  <a:pt x="0" y="510"/>
                </a:lnTo>
                <a:close/>
                <a:moveTo>
                  <a:pt x="0" y="477"/>
                </a:moveTo>
                <a:lnTo>
                  <a:pt x="0" y="460"/>
                </a:lnTo>
                <a:lnTo>
                  <a:pt x="721" y="460"/>
                </a:lnTo>
                <a:lnTo>
                  <a:pt x="1441" y="460"/>
                </a:lnTo>
                <a:lnTo>
                  <a:pt x="2162" y="460"/>
                </a:lnTo>
                <a:lnTo>
                  <a:pt x="2882" y="460"/>
                </a:lnTo>
                <a:lnTo>
                  <a:pt x="3603" y="460"/>
                </a:lnTo>
                <a:lnTo>
                  <a:pt x="4323" y="460"/>
                </a:lnTo>
                <a:lnTo>
                  <a:pt x="5044" y="460"/>
                </a:lnTo>
                <a:lnTo>
                  <a:pt x="5764" y="460"/>
                </a:lnTo>
                <a:lnTo>
                  <a:pt x="5764" y="477"/>
                </a:lnTo>
                <a:lnTo>
                  <a:pt x="5044" y="477"/>
                </a:lnTo>
                <a:lnTo>
                  <a:pt x="4323" y="477"/>
                </a:lnTo>
                <a:lnTo>
                  <a:pt x="3603" y="477"/>
                </a:lnTo>
                <a:lnTo>
                  <a:pt x="2882" y="477"/>
                </a:lnTo>
                <a:lnTo>
                  <a:pt x="2162" y="477"/>
                </a:lnTo>
                <a:lnTo>
                  <a:pt x="1441" y="477"/>
                </a:lnTo>
                <a:lnTo>
                  <a:pt x="721" y="477"/>
                </a:lnTo>
                <a:lnTo>
                  <a:pt x="0" y="477"/>
                </a:lnTo>
                <a:close/>
                <a:moveTo>
                  <a:pt x="0" y="444"/>
                </a:moveTo>
                <a:lnTo>
                  <a:pt x="0" y="427"/>
                </a:lnTo>
                <a:lnTo>
                  <a:pt x="721" y="427"/>
                </a:lnTo>
                <a:lnTo>
                  <a:pt x="1441" y="427"/>
                </a:lnTo>
                <a:lnTo>
                  <a:pt x="2162" y="427"/>
                </a:lnTo>
                <a:lnTo>
                  <a:pt x="2882" y="427"/>
                </a:lnTo>
                <a:lnTo>
                  <a:pt x="3603" y="427"/>
                </a:lnTo>
                <a:lnTo>
                  <a:pt x="4323" y="427"/>
                </a:lnTo>
                <a:lnTo>
                  <a:pt x="5044" y="427"/>
                </a:lnTo>
                <a:lnTo>
                  <a:pt x="5764" y="427"/>
                </a:lnTo>
                <a:lnTo>
                  <a:pt x="5764" y="444"/>
                </a:lnTo>
                <a:lnTo>
                  <a:pt x="5044" y="444"/>
                </a:lnTo>
                <a:lnTo>
                  <a:pt x="4323" y="444"/>
                </a:lnTo>
                <a:lnTo>
                  <a:pt x="3603" y="444"/>
                </a:lnTo>
                <a:lnTo>
                  <a:pt x="2882" y="444"/>
                </a:lnTo>
                <a:lnTo>
                  <a:pt x="2162" y="444"/>
                </a:lnTo>
                <a:lnTo>
                  <a:pt x="1441" y="444"/>
                </a:lnTo>
                <a:lnTo>
                  <a:pt x="721" y="444"/>
                </a:lnTo>
                <a:lnTo>
                  <a:pt x="0" y="444"/>
                </a:lnTo>
                <a:close/>
                <a:moveTo>
                  <a:pt x="0" y="411"/>
                </a:moveTo>
                <a:lnTo>
                  <a:pt x="0" y="394"/>
                </a:lnTo>
                <a:lnTo>
                  <a:pt x="721" y="394"/>
                </a:lnTo>
                <a:lnTo>
                  <a:pt x="1441" y="394"/>
                </a:lnTo>
                <a:lnTo>
                  <a:pt x="2162" y="394"/>
                </a:lnTo>
                <a:lnTo>
                  <a:pt x="2882" y="394"/>
                </a:lnTo>
                <a:lnTo>
                  <a:pt x="3603" y="394"/>
                </a:lnTo>
                <a:lnTo>
                  <a:pt x="4323" y="394"/>
                </a:lnTo>
                <a:lnTo>
                  <a:pt x="5044" y="394"/>
                </a:lnTo>
                <a:lnTo>
                  <a:pt x="5764" y="394"/>
                </a:lnTo>
                <a:lnTo>
                  <a:pt x="5764" y="411"/>
                </a:lnTo>
                <a:lnTo>
                  <a:pt x="5044" y="411"/>
                </a:lnTo>
                <a:lnTo>
                  <a:pt x="4323" y="411"/>
                </a:lnTo>
                <a:lnTo>
                  <a:pt x="3603" y="411"/>
                </a:lnTo>
                <a:lnTo>
                  <a:pt x="2882" y="411"/>
                </a:lnTo>
                <a:lnTo>
                  <a:pt x="2162" y="411"/>
                </a:lnTo>
                <a:lnTo>
                  <a:pt x="1441" y="411"/>
                </a:lnTo>
                <a:lnTo>
                  <a:pt x="721" y="411"/>
                </a:lnTo>
                <a:lnTo>
                  <a:pt x="0" y="411"/>
                </a:lnTo>
                <a:close/>
                <a:moveTo>
                  <a:pt x="0" y="378"/>
                </a:moveTo>
                <a:lnTo>
                  <a:pt x="0" y="361"/>
                </a:lnTo>
                <a:lnTo>
                  <a:pt x="721" y="361"/>
                </a:lnTo>
                <a:lnTo>
                  <a:pt x="1441" y="361"/>
                </a:lnTo>
                <a:lnTo>
                  <a:pt x="2162" y="361"/>
                </a:lnTo>
                <a:lnTo>
                  <a:pt x="2882" y="361"/>
                </a:lnTo>
                <a:lnTo>
                  <a:pt x="3603" y="361"/>
                </a:lnTo>
                <a:lnTo>
                  <a:pt x="4323" y="361"/>
                </a:lnTo>
                <a:lnTo>
                  <a:pt x="5044" y="361"/>
                </a:lnTo>
                <a:lnTo>
                  <a:pt x="5764" y="361"/>
                </a:lnTo>
                <a:lnTo>
                  <a:pt x="5764" y="378"/>
                </a:lnTo>
                <a:lnTo>
                  <a:pt x="5044" y="378"/>
                </a:lnTo>
                <a:lnTo>
                  <a:pt x="4323" y="378"/>
                </a:lnTo>
                <a:lnTo>
                  <a:pt x="3603" y="378"/>
                </a:lnTo>
                <a:lnTo>
                  <a:pt x="2882" y="378"/>
                </a:lnTo>
                <a:lnTo>
                  <a:pt x="2162" y="378"/>
                </a:lnTo>
                <a:lnTo>
                  <a:pt x="1441" y="378"/>
                </a:lnTo>
                <a:lnTo>
                  <a:pt x="721" y="378"/>
                </a:lnTo>
                <a:lnTo>
                  <a:pt x="0" y="378"/>
                </a:lnTo>
                <a:close/>
                <a:moveTo>
                  <a:pt x="0" y="345"/>
                </a:moveTo>
                <a:lnTo>
                  <a:pt x="0" y="329"/>
                </a:lnTo>
                <a:lnTo>
                  <a:pt x="721" y="329"/>
                </a:lnTo>
                <a:lnTo>
                  <a:pt x="1441" y="329"/>
                </a:lnTo>
                <a:lnTo>
                  <a:pt x="2162" y="329"/>
                </a:lnTo>
                <a:lnTo>
                  <a:pt x="2882" y="329"/>
                </a:lnTo>
                <a:lnTo>
                  <a:pt x="3603" y="329"/>
                </a:lnTo>
                <a:lnTo>
                  <a:pt x="4323" y="329"/>
                </a:lnTo>
                <a:lnTo>
                  <a:pt x="5044" y="329"/>
                </a:lnTo>
                <a:lnTo>
                  <a:pt x="5764" y="329"/>
                </a:lnTo>
                <a:lnTo>
                  <a:pt x="5764" y="345"/>
                </a:lnTo>
                <a:lnTo>
                  <a:pt x="5044" y="345"/>
                </a:lnTo>
                <a:lnTo>
                  <a:pt x="4323" y="345"/>
                </a:lnTo>
                <a:lnTo>
                  <a:pt x="3603" y="345"/>
                </a:lnTo>
                <a:lnTo>
                  <a:pt x="2882" y="345"/>
                </a:lnTo>
                <a:lnTo>
                  <a:pt x="2162" y="345"/>
                </a:lnTo>
                <a:lnTo>
                  <a:pt x="1441" y="345"/>
                </a:lnTo>
                <a:lnTo>
                  <a:pt x="721" y="345"/>
                </a:lnTo>
                <a:lnTo>
                  <a:pt x="0" y="345"/>
                </a:lnTo>
                <a:close/>
                <a:moveTo>
                  <a:pt x="0" y="312"/>
                </a:moveTo>
                <a:lnTo>
                  <a:pt x="0" y="296"/>
                </a:lnTo>
                <a:lnTo>
                  <a:pt x="721" y="296"/>
                </a:lnTo>
                <a:lnTo>
                  <a:pt x="1441" y="296"/>
                </a:lnTo>
                <a:lnTo>
                  <a:pt x="2162" y="296"/>
                </a:lnTo>
                <a:lnTo>
                  <a:pt x="2882" y="296"/>
                </a:lnTo>
                <a:lnTo>
                  <a:pt x="3603" y="296"/>
                </a:lnTo>
                <a:lnTo>
                  <a:pt x="4323" y="296"/>
                </a:lnTo>
                <a:lnTo>
                  <a:pt x="5044" y="296"/>
                </a:lnTo>
                <a:lnTo>
                  <a:pt x="5764" y="296"/>
                </a:lnTo>
                <a:lnTo>
                  <a:pt x="5764" y="312"/>
                </a:lnTo>
                <a:lnTo>
                  <a:pt x="5044" y="312"/>
                </a:lnTo>
                <a:lnTo>
                  <a:pt x="4323" y="312"/>
                </a:lnTo>
                <a:lnTo>
                  <a:pt x="3603" y="312"/>
                </a:lnTo>
                <a:lnTo>
                  <a:pt x="2882" y="312"/>
                </a:lnTo>
                <a:lnTo>
                  <a:pt x="2162" y="312"/>
                </a:lnTo>
                <a:lnTo>
                  <a:pt x="1441" y="312"/>
                </a:lnTo>
                <a:lnTo>
                  <a:pt x="721" y="312"/>
                </a:lnTo>
                <a:lnTo>
                  <a:pt x="0" y="312"/>
                </a:lnTo>
                <a:close/>
                <a:moveTo>
                  <a:pt x="0" y="280"/>
                </a:moveTo>
                <a:lnTo>
                  <a:pt x="0" y="263"/>
                </a:lnTo>
                <a:lnTo>
                  <a:pt x="721" y="263"/>
                </a:lnTo>
                <a:lnTo>
                  <a:pt x="1441" y="263"/>
                </a:lnTo>
                <a:lnTo>
                  <a:pt x="2162" y="263"/>
                </a:lnTo>
                <a:lnTo>
                  <a:pt x="2882" y="263"/>
                </a:lnTo>
                <a:lnTo>
                  <a:pt x="3603" y="263"/>
                </a:lnTo>
                <a:lnTo>
                  <a:pt x="4323" y="263"/>
                </a:lnTo>
                <a:lnTo>
                  <a:pt x="5044" y="263"/>
                </a:lnTo>
                <a:lnTo>
                  <a:pt x="5764" y="263"/>
                </a:lnTo>
                <a:lnTo>
                  <a:pt x="5764" y="280"/>
                </a:lnTo>
                <a:lnTo>
                  <a:pt x="5044" y="280"/>
                </a:lnTo>
                <a:lnTo>
                  <a:pt x="4323" y="280"/>
                </a:lnTo>
                <a:lnTo>
                  <a:pt x="3603" y="280"/>
                </a:lnTo>
                <a:lnTo>
                  <a:pt x="2882" y="280"/>
                </a:lnTo>
                <a:lnTo>
                  <a:pt x="2162" y="280"/>
                </a:lnTo>
                <a:lnTo>
                  <a:pt x="1441" y="280"/>
                </a:lnTo>
                <a:lnTo>
                  <a:pt x="721" y="280"/>
                </a:lnTo>
                <a:lnTo>
                  <a:pt x="0" y="280"/>
                </a:lnTo>
                <a:close/>
                <a:moveTo>
                  <a:pt x="0" y="247"/>
                </a:moveTo>
                <a:lnTo>
                  <a:pt x="0" y="230"/>
                </a:lnTo>
                <a:lnTo>
                  <a:pt x="721" y="230"/>
                </a:lnTo>
                <a:lnTo>
                  <a:pt x="1441" y="230"/>
                </a:lnTo>
                <a:lnTo>
                  <a:pt x="2162" y="230"/>
                </a:lnTo>
                <a:lnTo>
                  <a:pt x="2882" y="230"/>
                </a:lnTo>
                <a:lnTo>
                  <a:pt x="3603" y="230"/>
                </a:lnTo>
                <a:lnTo>
                  <a:pt x="4323" y="230"/>
                </a:lnTo>
                <a:lnTo>
                  <a:pt x="5044" y="230"/>
                </a:lnTo>
                <a:lnTo>
                  <a:pt x="5764" y="230"/>
                </a:lnTo>
                <a:lnTo>
                  <a:pt x="5764" y="247"/>
                </a:lnTo>
                <a:lnTo>
                  <a:pt x="5044" y="247"/>
                </a:lnTo>
                <a:lnTo>
                  <a:pt x="4323" y="247"/>
                </a:lnTo>
                <a:lnTo>
                  <a:pt x="3603" y="247"/>
                </a:lnTo>
                <a:lnTo>
                  <a:pt x="2882" y="247"/>
                </a:lnTo>
                <a:lnTo>
                  <a:pt x="2162" y="247"/>
                </a:lnTo>
                <a:lnTo>
                  <a:pt x="1441" y="247"/>
                </a:lnTo>
                <a:lnTo>
                  <a:pt x="721" y="247"/>
                </a:lnTo>
                <a:lnTo>
                  <a:pt x="0" y="247"/>
                </a:lnTo>
                <a:close/>
                <a:moveTo>
                  <a:pt x="0" y="214"/>
                </a:moveTo>
                <a:lnTo>
                  <a:pt x="0" y="197"/>
                </a:lnTo>
                <a:lnTo>
                  <a:pt x="721" y="197"/>
                </a:lnTo>
                <a:lnTo>
                  <a:pt x="1441" y="197"/>
                </a:lnTo>
                <a:lnTo>
                  <a:pt x="2162" y="197"/>
                </a:lnTo>
                <a:lnTo>
                  <a:pt x="2882" y="197"/>
                </a:lnTo>
                <a:lnTo>
                  <a:pt x="3603" y="197"/>
                </a:lnTo>
                <a:lnTo>
                  <a:pt x="4323" y="197"/>
                </a:lnTo>
                <a:lnTo>
                  <a:pt x="5044" y="197"/>
                </a:lnTo>
                <a:lnTo>
                  <a:pt x="5764" y="197"/>
                </a:lnTo>
                <a:lnTo>
                  <a:pt x="5764" y="214"/>
                </a:lnTo>
                <a:lnTo>
                  <a:pt x="5044" y="214"/>
                </a:lnTo>
                <a:lnTo>
                  <a:pt x="4323" y="214"/>
                </a:lnTo>
                <a:lnTo>
                  <a:pt x="3603" y="214"/>
                </a:lnTo>
                <a:lnTo>
                  <a:pt x="2882" y="214"/>
                </a:lnTo>
                <a:lnTo>
                  <a:pt x="2162" y="214"/>
                </a:lnTo>
                <a:lnTo>
                  <a:pt x="1441" y="214"/>
                </a:lnTo>
                <a:lnTo>
                  <a:pt x="721" y="214"/>
                </a:lnTo>
                <a:lnTo>
                  <a:pt x="0" y="214"/>
                </a:lnTo>
                <a:close/>
                <a:moveTo>
                  <a:pt x="0" y="181"/>
                </a:moveTo>
                <a:lnTo>
                  <a:pt x="0" y="164"/>
                </a:lnTo>
                <a:lnTo>
                  <a:pt x="721" y="164"/>
                </a:lnTo>
                <a:lnTo>
                  <a:pt x="1441" y="164"/>
                </a:lnTo>
                <a:lnTo>
                  <a:pt x="2162" y="164"/>
                </a:lnTo>
                <a:lnTo>
                  <a:pt x="2882" y="164"/>
                </a:lnTo>
                <a:lnTo>
                  <a:pt x="3603" y="164"/>
                </a:lnTo>
                <a:lnTo>
                  <a:pt x="4323" y="164"/>
                </a:lnTo>
                <a:lnTo>
                  <a:pt x="5044" y="164"/>
                </a:lnTo>
                <a:lnTo>
                  <a:pt x="5764" y="164"/>
                </a:lnTo>
                <a:lnTo>
                  <a:pt x="5764" y="181"/>
                </a:lnTo>
                <a:lnTo>
                  <a:pt x="5044" y="181"/>
                </a:lnTo>
                <a:lnTo>
                  <a:pt x="4323" y="181"/>
                </a:lnTo>
                <a:lnTo>
                  <a:pt x="3603" y="181"/>
                </a:lnTo>
                <a:lnTo>
                  <a:pt x="2882" y="181"/>
                </a:lnTo>
                <a:lnTo>
                  <a:pt x="2162" y="181"/>
                </a:lnTo>
                <a:lnTo>
                  <a:pt x="1441" y="181"/>
                </a:lnTo>
                <a:lnTo>
                  <a:pt x="721" y="181"/>
                </a:lnTo>
                <a:lnTo>
                  <a:pt x="0" y="181"/>
                </a:lnTo>
                <a:close/>
                <a:moveTo>
                  <a:pt x="0" y="148"/>
                </a:moveTo>
                <a:lnTo>
                  <a:pt x="0" y="131"/>
                </a:lnTo>
                <a:lnTo>
                  <a:pt x="721" y="131"/>
                </a:lnTo>
                <a:lnTo>
                  <a:pt x="1441" y="131"/>
                </a:lnTo>
                <a:lnTo>
                  <a:pt x="2162" y="131"/>
                </a:lnTo>
                <a:lnTo>
                  <a:pt x="2882" y="131"/>
                </a:lnTo>
                <a:lnTo>
                  <a:pt x="3603" y="131"/>
                </a:lnTo>
                <a:lnTo>
                  <a:pt x="4323" y="131"/>
                </a:lnTo>
                <a:lnTo>
                  <a:pt x="5044" y="131"/>
                </a:lnTo>
                <a:lnTo>
                  <a:pt x="5764" y="131"/>
                </a:lnTo>
                <a:lnTo>
                  <a:pt x="5764" y="148"/>
                </a:lnTo>
                <a:lnTo>
                  <a:pt x="5044" y="148"/>
                </a:lnTo>
                <a:lnTo>
                  <a:pt x="4323" y="148"/>
                </a:lnTo>
                <a:lnTo>
                  <a:pt x="3603" y="148"/>
                </a:lnTo>
                <a:lnTo>
                  <a:pt x="2882" y="148"/>
                </a:lnTo>
                <a:lnTo>
                  <a:pt x="2162" y="148"/>
                </a:lnTo>
                <a:lnTo>
                  <a:pt x="1441" y="148"/>
                </a:lnTo>
                <a:lnTo>
                  <a:pt x="721" y="148"/>
                </a:lnTo>
                <a:lnTo>
                  <a:pt x="0" y="148"/>
                </a:lnTo>
                <a:close/>
                <a:moveTo>
                  <a:pt x="0" y="115"/>
                </a:moveTo>
                <a:lnTo>
                  <a:pt x="0" y="99"/>
                </a:lnTo>
                <a:lnTo>
                  <a:pt x="721" y="99"/>
                </a:lnTo>
                <a:lnTo>
                  <a:pt x="1441" y="99"/>
                </a:lnTo>
                <a:lnTo>
                  <a:pt x="2162" y="99"/>
                </a:lnTo>
                <a:lnTo>
                  <a:pt x="2882" y="99"/>
                </a:lnTo>
                <a:lnTo>
                  <a:pt x="3603" y="99"/>
                </a:lnTo>
                <a:lnTo>
                  <a:pt x="4323" y="99"/>
                </a:lnTo>
                <a:lnTo>
                  <a:pt x="5044" y="99"/>
                </a:lnTo>
                <a:lnTo>
                  <a:pt x="5764" y="99"/>
                </a:lnTo>
                <a:lnTo>
                  <a:pt x="5764" y="115"/>
                </a:lnTo>
                <a:lnTo>
                  <a:pt x="5044" y="115"/>
                </a:lnTo>
                <a:lnTo>
                  <a:pt x="4323" y="115"/>
                </a:lnTo>
                <a:lnTo>
                  <a:pt x="3603" y="115"/>
                </a:lnTo>
                <a:lnTo>
                  <a:pt x="2882" y="115"/>
                </a:lnTo>
                <a:lnTo>
                  <a:pt x="2162" y="115"/>
                </a:lnTo>
                <a:lnTo>
                  <a:pt x="1441" y="115"/>
                </a:lnTo>
                <a:lnTo>
                  <a:pt x="721" y="115"/>
                </a:lnTo>
                <a:lnTo>
                  <a:pt x="0" y="115"/>
                </a:lnTo>
                <a:close/>
                <a:moveTo>
                  <a:pt x="0" y="83"/>
                </a:moveTo>
                <a:lnTo>
                  <a:pt x="0" y="66"/>
                </a:lnTo>
                <a:lnTo>
                  <a:pt x="721" y="66"/>
                </a:lnTo>
                <a:lnTo>
                  <a:pt x="1441" y="66"/>
                </a:lnTo>
                <a:lnTo>
                  <a:pt x="2162" y="66"/>
                </a:lnTo>
                <a:lnTo>
                  <a:pt x="2882" y="66"/>
                </a:lnTo>
                <a:lnTo>
                  <a:pt x="3603" y="66"/>
                </a:lnTo>
                <a:lnTo>
                  <a:pt x="4323" y="66"/>
                </a:lnTo>
                <a:lnTo>
                  <a:pt x="5044" y="66"/>
                </a:lnTo>
                <a:lnTo>
                  <a:pt x="5764" y="66"/>
                </a:lnTo>
                <a:lnTo>
                  <a:pt x="5764" y="83"/>
                </a:lnTo>
                <a:lnTo>
                  <a:pt x="5044" y="83"/>
                </a:lnTo>
                <a:lnTo>
                  <a:pt x="4323" y="83"/>
                </a:lnTo>
                <a:lnTo>
                  <a:pt x="3603" y="83"/>
                </a:lnTo>
                <a:lnTo>
                  <a:pt x="2882" y="83"/>
                </a:lnTo>
                <a:lnTo>
                  <a:pt x="2162" y="83"/>
                </a:lnTo>
                <a:lnTo>
                  <a:pt x="1441" y="83"/>
                </a:lnTo>
                <a:lnTo>
                  <a:pt x="721" y="83"/>
                </a:lnTo>
                <a:lnTo>
                  <a:pt x="0" y="83"/>
                </a:lnTo>
                <a:close/>
                <a:moveTo>
                  <a:pt x="0" y="50"/>
                </a:moveTo>
                <a:lnTo>
                  <a:pt x="0" y="33"/>
                </a:lnTo>
                <a:lnTo>
                  <a:pt x="721" y="33"/>
                </a:lnTo>
                <a:lnTo>
                  <a:pt x="1441" y="33"/>
                </a:lnTo>
                <a:lnTo>
                  <a:pt x="2162" y="33"/>
                </a:lnTo>
                <a:lnTo>
                  <a:pt x="2882" y="33"/>
                </a:lnTo>
                <a:lnTo>
                  <a:pt x="3603" y="33"/>
                </a:lnTo>
                <a:lnTo>
                  <a:pt x="4323" y="33"/>
                </a:lnTo>
                <a:lnTo>
                  <a:pt x="5044" y="33"/>
                </a:lnTo>
                <a:lnTo>
                  <a:pt x="5764" y="33"/>
                </a:lnTo>
                <a:lnTo>
                  <a:pt x="5764" y="50"/>
                </a:lnTo>
                <a:lnTo>
                  <a:pt x="5044" y="50"/>
                </a:lnTo>
                <a:lnTo>
                  <a:pt x="4323" y="50"/>
                </a:lnTo>
                <a:lnTo>
                  <a:pt x="3603" y="50"/>
                </a:lnTo>
                <a:lnTo>
                  <a:pt x="2882" y="50"/>
                </a:lnTo>
                <a:lnTo>
                  <a:pt x="2162" y="50"/>
                </a:lnTo>
                <a:lnTo>
                  <a:pt x="1441" y="50"/>
                </a:lnTo>
                <a:lnTo>
                  <a:pt x="721" y="50"/>
                </a:lnTo>
                <a:lnTo>
                  <a:pt x="0" y="50"/>
                </a:lnTo>
                <a:close/>
                <a:moveTo>
                  <a:pt x="0" y="0"/>
                </a:moveTo>
                <a:lnTo>
                  <a:pt x="721" y="0"/>
                </a:lnTo>
                <a:lnTo>
                  <a:pt x="1441" y="0"/>
                </a:lnTo>
                <a:lnTo>
                  <a:pt x="2162" y="0"/>
                </a:lnTo>
                <a:lnTo>
                  <a:pt x="2882" y="0"/>
                </a:lnTo>
                <a:lnTo>
                  <a:pt x="3603" y="0"/>
                </a:lnTo>
                <a:lnTo>
                  <a:pt x="4323" y="0"/>
                </a:lnTo>
                <a:lnTo>
                  <a:pt x="5044" y="0"/>
                </a:lnTo>
                <a:lnTo>
                  <a:pt x="5764" y="0"/>
                </a:lnTo>
                <a:lnTo>
                  <a:pt x="5764" y="17"/>
                </a:lnTo>
                <a:lnTo>
                  <a:pt x="5044" y="17"/>
                </a:lnTo>
                <a:lnTo>
                  <a:pt x="4323" y="17"/>
                </a:lnTo>
                <a:lnTo>
                  <a:pt x="3603" y="17"/>
                </a:lnTo>
                <a:lnTo>
                  <a:pt x="2882" y="17"/>
                </a:lnTo>
                <a:lnTo>
                  <a:pt x="2162" y="17"/>
                </a:lnTo>
                <a:lnTo>
                  <a:pt x="1441" y="17"/>
                </a:lnTo>
                <a:lnTo>
                  <a:pt x="721" y="17"/>
                </a:lnTo>
                <a:lnTo>
                  <a:pt x="0" y="17"/>
                </a:lnTo>
                <a:lnTo>
                  <a:pt x="0" y="0"/>
                </a:lnTo>
                <a:close/>
              </a:path>
            </a:pathLst>
          </a:custGeom>
          <a:solidFill>
            <a:srgbClr val="1C1C1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000" b="1" i="0" u="none" strike="noStrike" kern="1200" cap="none" spc="0" normalizeH="0" baseline="0" noProof="0" smtClean="0">
              <a:ln>
                <a:noFill/>
              </a:ln>
              <a:solidFill>
                <a:schemeClr val="tx1"/>
              </a:solidFill>
              <a:effectLst/>
              <a:uLnTx/>
              <a:uFillTx/>
              <a:latin typeface="Calibri" panose="020F0502020204030204" pitchFamily="34" charset="0"/>
              <a:ea typeface="宋体" panose="02010600030101010101" pitchFamily="2" charset="-122"/>
              <a:cs typeface="Arial" panose="020B0604020202020204" pitchFamily="34" charset="0"/>
            </a:endParaRPr>
          </a:p>
        </p:txBody>
      </p:sp>
      <p:sp>
        <p:nvSpPr>
          <p:cNvPr id="6147" name="Rectangle 13"/>
          <p:cNvSpPr>
            <a:spLocks noChangeArrowheads="1"/>
          </p:cNvSpPr>
          <p:nvPr/>
        </p:nvSpPr>
        <p:spPr bwMode="auto">
          <a:xfrm>
            <a:off x="8959850" y="1371600"/>
            <a:ext cx="184150" cy="2400300"/>
          </a:xfrm>
          <a:prstGeom prst="rect">
            <a:avLst/>
          </a:prstGeom>
          <a:gradFill rotWithShape="1">
            <a:gsLst>
              <a:gs pos="0">
                <a:srgbClr val="060E18"/>
              </a:gs>
              <a:gs pos="50000">
                <a:schemeClr val="tx2"/>
              </a:gs>
              <a:gs pos="100000">
                <a:srgbClr val="060E18"/>
              </a:gs>
            </a:gsLst>
            <a:lin ang="5400000" scaled="1"/>
          </a:gradFill>
          <a:ln>
            <a:noFill/>
          </a:ln>
        </p:spPr>
        <p:txBody>
          <a:bodyPr wrap="none" anchor="ctr">
            <a:spAutoFit/>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5000" b="1" i="0" u="none" strike="noStrike" kern="1200" cap="none" spc="0" normalizeH="0" baseline="0" noProof="0">
              <a:ln>
                <a:noFill/>
              </a:ln>
              <a:solidFill>
                <a:srgbClr val="000000"/>
              </a:solidFill>
              <a:effectLst/>
              <a:uLnTx/>
              <a:uFillTx/>
              <a:latin typeface="Arial Black" panose="020B0A04020102020204" pitchFamily="34" charset="0"/>
              <a:ea typeface="宋体" panose="02010600030101010101" pitchFamily="2" charset="-122"/>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rtl="0" eaLnBrk="0" fontAlgn="base" hangingPunct="0">
        <a:spcBef>
          <a:spcPct val="0"/>
        </a:spcBef>
        <a:spcAft>
          <a:spcPct val="0"/>
        </a:spcAft>
        <a:defRPr sz="4400">
          <a:solidFill>
            <a:schemeClr val="tx1"/>
          </a:solidFill>
          <a:latin typeface="+mj-lt"/>
          <a:ea typeface="Arial" panose="020B0604020202020204" pitchFamily="34" charset="0"/>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cs typeface="Arial" panose="020B0604020202020204" pitchFamily="34" charset="0"/>
        </a:defRPr>
      </a:lvl5pPr>
      <a:lvl6pPr marL="457200" algn="ctr" rtl="0" eaLnBrk="0" fontAlgn="base" hangingPunct="0">
        <a:spcBef>
          <a:spcPct val="0"/>
        </a:spcBef>
        <a:spcAft>
          <a:spcPct val="0"/>
        </a:spcAft>
        <a:defRPr sz="4400">
          <a:solidFill>
            <a:schemeClr val="tx1"/>
          </a:solidFill>
          <a:latin typeface="Calibri" panose="020F0502020204030204" pitchFamily="34" charset="0"/>
        </a:defRPr>
      </a:lvl6pPr>
      <a:lvl7pPr marL="914400" algn="ctr" rtl="0" eaLnBrk="0" fontAlgn="base" hangingPunct="0">
        <a:spcBef>
          <a:spcPct val="0"/>
        </a:spcBef>
        <a:spcAft>
          <a:spcPct val="0"/>
        </a:spcAft>
        <a:defRPr sz="4400">
          <a:solidFill>
            <a:schemeClr val="tx1"/>
          </a:solidFill>
          <a:latin typeface="Calibri" panose="020F0502020204030204" pitchFamily="34" charset="0"/>
        </a:defRPr>
      </a:lvl7pPr>
      <a:lvl8pPr marL="1371600" algn="ctr" rtl="0" eaLnBrk="0" fontAlgn="base" hangingPunct="0">
        <a:spcBef>
          <a:spcPct val="0"/>
        </a:spcBef>
        <a:spcAft>
          <a:spcPct val="0"/>
        </a:spcAft>
        <a:defRPr sz="4400">
          <a:solidFill>
            <a:schemeClr val="tx1"/>
          </a:solidFill>
          <a:latin typeface="Calibri" panose="020F0502020204030204" pitchFamily="34" charset="0"/>
        </a:defRPr>
      </a:lvl8pPr>
      <a:lvl9pPr marL="1828800" algn="ctr" rtl="0" eaLnBrk="0" fontAlgn="base" hangingPunct="0">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17375E"/>
        </a:solidFill>
        <a:effectLst/>
      </p:bgPr>
    </p:bg>
    <p:spTree>
      <p:nvGrpSpPr>
        <p:cNvPr id="1" name=""/>
        <p:cNvGrpSpPr/>
        <p:nvPr/>
      </p:nvGrpSpPr>
      <p:grpSpPr/>
      <p:grpSp>
        <p:nvGrpSpPr>
          <p:cNvPr id="7170" name="Group 2"/>
          <p:cNvGrpSpPr/>
          <p:nvPr userDrawn="1"/>
        </p:nvGrpSpPr>
        <p:grpSpPr>
          <a:xfrm>
            <a:off x="0" y="-42862"/>
            <a:ext cx="9144000" cy="3856037"/>
            <a:chOff x="0" y="0"/>
            <a:chExt cx="1785918" cy="5143512"/>
          </a:xfrm>
        </p:grpSpPr>
        <p:grpSp>
          <p:nvGrpSpPr>
            <p:cNvPr id="7171" name="Group 3"/>
            <p:cNvGrpSpPr/>
            <p:nvPr/>
          </p:nvGrpSpPr>
          <p:grpSpPr>
            <a:xfrm>
              <a:off x="0" y="2371"/>
              <a:ext cx="1785918" cy="3568200"/>
              <a:chOff x="0" y="0"/>
              <a:chExt cx="9144000" cy="2676144"/>
            </a:xfrm>
          </p:grpSpPr>
          <p:pic>
            <p:nvPicPr>
              <p:cNvPr id="7172" name="Rectangle 3"/>
              <p:cNvPicPr/>
              <p:nvPr/>
            </p:nvPicPr>
            <p:blipFill>
              <a:blip r:embed="rId12"/>
              <a:stretch>
                <a:fillRect/>
              </a:stretch>
            </p:blipFill>
            <p:spPr>
              <a:xfrm>
                <a:off x="0" y="0"/>
                <a:ext cx="9144000" cy="2676144"/>
              </a:xfrm>
              <a:prstGeom prst="rect">
                <a:avLst/>
              </a:prstGeom>
              <a:noFill/>
              <a:ln w="9525">
                <a:noFill/>
              </a:ln>
            </p:spPr>
          </p:pic>
          <p:sp>
            <p:nvSpPr>
              <p:cNvPr id="2" name="Text Box 5"/>
              <p:cNvSpPr txBox="1">
                <a:spLocks noChangeArrowheads="1"/>
              </p:cNvSpPr>
              <p:nvPr/>
            </p:nvSpPr>
            <p:spPr bwMode="auto">
              <a:xfrm>
                <a:off x="0" y="-1779"/>
                <a:ext cx="9144000" cy="2679215"/>
              </a:xfrm>
              <a:prstGeom prst="rect">
                <a:avLst/>
              </a:prstGeom>
              <a:noFill/>
              <a:ln>
                <a:noFill/>
              </a:ln>
            </p:spPr>
            <p:txBody>
              <a:bodyPr anchor="ctr"/>
              <a:lstStyle>
                <a:lvl1pPr eaLnBrk="0" hangingPunct="0">
                  <a:defRPr sz="2000" b="1">
                    <a:solidFill>
                      <a:schemeClr val="tx1"/>
                    </a:solidFill>
                    <a:latin typeface="Calibri" panose="020F0502020204030204" pitchFamily="34" charset="0"/>
                    <a:ea typeface="宋体" panose="02010600030101010101" pitchFamily="2" charset="-122"/>
                  </a:defRPr>
                </a:lvl1pPr>
                <a:lvl2pPr marL="742950" indent="-285750" eaLnBrk="0" hangingPunct="0">
                  <a:defRPr sz="2000" b="1">
                    <a:solidFill>
                      <a:schemeClr val="tx1"/>
                    </a:solidFill>
                    <a:latin typeface="Calibri" panose="020F0502020204030204" pitchFamily="34" charset="0"/>
                    <a:ea typeface="宋体" panose="02010600030101010101" pitchFamily="2" charset="-122"/>
                  </a:defRPr>
                </a:lvl2pPr>
                <a:lvl3pPr marL="1143000" indent="-228600" eaLnBrk="0" hangingPunct="0">
                  <a:defRPr sz="2000" b="1">
                    <a:solidFill>
                      <a:schemeClr val="tx1"/>
                    </a:solidFill>
                    <a:latin typeface="Calibri" panose="020F0502020204030204" pitchFamily="34" charset="0"/>
                    <a:ea typeface="宋体" panose="02010600030101010101" pitchFamily="2" charset="-122"/>
                  </a:defRPr>
                </a:lvl3pPr>
                <a:lvl4pPr marL="1600200" indent="-228600" eaLnBrk="0" hangingPunct="0">
                  <a:defRPr sz="2000" b="1">
                    <a:solidFill>
                      <a:schemeClr val="tx1"/>
                    </a:solidFill>
                    <a:latin typeface="Calibri" panose="020F0502020204030204" pitchFamily="34" charset="0"/>
                    <a:ea typeface="宋体" panose="02010600030101010101" pitchFamily="2" charset="-122"/>
                  </a:defRPr>
                </a:lvl4pPr>
                <a:lvl5pPr marL="2057400" indent="-228600" eaLnBrk="0" hangingPunct="0">
                  <a:defRPr sz="2000" b="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800" b="0"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Arial" panose="020B0604020202020204" pitchFamily="34" charset="0"/>
                </a:endParaRPr>
              </a:p>
            </p:txBody>
          </p:sp>
        </p:grpSp>
        <p:grpSp>
          <p:nvGrpSpPr>
            <p:cNvPr id="7174" name="Group 6"/>
            <p:cNvGrpSpPr/>
            <p:nvPr/>
          </p:nvGrpSpPr>
          <p:grpSpPr>
            <a:xfrm>
              <a:off x="0" y="3570571"/>
              <a:ext cx="1785918" cy="1576836"/>
              <a:chOff x="0" y="0"/>
              <a:chExt cx="9144000" cy="1182624"/>
            </a:xfrm>
          </p:grpSpPr>
          <p:pic>
            <p:nvPicPr>
              <p:cNvPr id="7175" name="Rectangle 4"/>
              <p:cNvPicPr/>
              <p:nvPr/>
            </p:nvPicPr>
            <p:blipFill>
              <a:blip r:embed="rId13"/>
              <a:stretch>
                <a:fillRect/>
              </a:stretch>
            </p:blipFill>
            <p:spPr>
              <a:xfrm>
                <a:off x="0" y="0"/>
                <a:ext cx="9144000" cy="1182624"/>
              </a:xfrm>
              <a:prstGeom prst="rect">
                <a:avLst/>
              </a:prstGeom>
              <a:noFill/>
              <a:ln w="9525">
                <a:noFill/>
              </a:ln>
            </p:spPr>
          </p:pic>
          <p:sp>
            <p:nvSpPr>
              <p:cNvPr id="7176" name="Text Box 8"/>
              <p:cNvSpPr txBox="1">
                <a:spLocks noChangeArrowheads="1"/>
              </p:cNvSpPr>
              <p:nvPr/>
            </p:nvSpPr>
            <p:spPr bwMode="auto">
              <a:xfrm>
                <a:off x="0" y="1294"/>
                <a:ext cx="9144000" cy="1178409"/>
              </a:xfrm>
              <a:prstGeom prst="rect">
                <a:avLst/>
              </a:prstGeom>
              <a:noFill/>
              <a:ln>
                <a:noFill/>
              </a:ln>
            </p:spPr>
            <p:txBody>
              <a:bodyPr anchor="ctr"/>
              <a:lstStyle>
                <a:lvl1pPr eaLnBrk="0" hangingPunct="0">
                  <a:defRPr sz="2000" b="1">
                    <a:solidFill>
                      <a:schemeClr val="tx1"/>
                    </a:solidFill>
                    <a:latin typeface="Calibri" panose="020F0502020204030204" pitchFamily="34" charset="0"/>
                    <a:ea typeface="宋体" panose="02010600030101010101" pitchFamily="2" charset="-122"/>
                  </a:defRPr>
                </a:lvl1pPr>
                <a:lvl2pPr marL="742950" indent="-285750" eaLnBrk="0" hangingPunct="0">
                  <a:defRPr sz="2000" b="1">
                    <a:solidFill>
                      <a:schemeClr val="tx1"/>
                    </a:solidFill>
                    <a:latin typeface="Calibri" panose="020F0502020204030204" pitchFamily="34" charset="0"/>
                    <a:ea typeface="宋体" panose="02010600030101010101" pitchFamily="2" charset="-122"/>
                  </a:defRPr>
                </a:lvl2pPr>
                <a:lvl3pPr marL="1143000" indent="-228600" eaLnBrk="0" hangingPunct="0">
                  <a:defRPr sz="2000" b="1">
                    <a:solidFill>
                      <a:schemeClr val="tx1"/>
                    </a:solidFill>
                    <a:latin typeface="Calibri" panose="020F0502020204030204" pitchFamily="34" charset="0"/>
                    <a:ea typeface="宋体" panose="02010600030101010101" pitchFamily="2" charset="-122"/>
                  </a:defRPr>
                </a:lvl3pPr>
                <a:lvl4pPr marL="1600200" indent="-228600" eaLnBrk="0" hangingPunct="0">
                  <a:defRPr sz="2000" b="1">
                    <a:solidFill>
                      <a:schemeClr val="tx1"/>
                    </a:solidFill>
                    <a:latin typeface="Calibri" panose="020F0502020204030204" pitchFamily="34" charset="0"/>
                    <a:ea typeface="宋体" panose="02010600030101010101" pitchFamily="2" charset="-122"/>
                  </a:defRPr>
                </a:lvl4pPr>
                <a:lvl5pPr marL="2057400" indent="-228600" eaLnBrk="0" hangingPunct="0">
                  <a:defRPr sz="2000" b="1">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000" b="1">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800" b="0" i="0" u="none" strike="noStrike" kern="1200" cap="none" spc="0" normalizeH="0" baseline="0" noProof="0" smtClean="0">
                  <a:ln>
                    <a:noFill/>
                  </a:ln>
                  <a:solidFill>
                    <a:srgbClr val="FFFFFF"/>
                  </a:solidFill>
                  <a:effectLst/>
                  <a:uLnTx/>
                  <a:uFillTx/>
                  <a:latin typeface="Calibri" panose="020F0502020204030204" pitchFamily="34" charset="0"/>
                  <a:ea typeface="宋体" panose="02010600030101010101" pitchFamily="2" charset="-122"/>
                  <a:cs typeface="Arial" panose="020B0604020202020204" pitchFamily="34" charset="0"/>
                </a:endParaRPr>
              </a:p>
            </p:txBody>
          </p:sp>
        </p:grpSp>
      </p:grpSp>
      <p:sp>
        <p:nvSpPr>
          <p:cNvPr id="7177" name="Title Placeholder 1"/>
          <p:cNvSpPr>
            <a:spLocks noGrp="1"/>
          </p:cNvSpPr>
          <p:nvPr>
            <p:ph type="title"/>
          </p:nvPr>
        </p:nvSpPr>
        <p:spPr>
          <a:xfrm>
            <a:off x="555625" y="192088"/>
            <a:ext cx="8016875" cy="522287"/>
          </a:xfrm>
          <a:prstGeom prst="rect">
            <a:avLst/>
          </a:prstGeom>
          <a:noFill/>
          <a:ln w="9525">
            <a:noFill/>
          </a:ln>
        </p:spPr>
        <p:txBody>
          <a:bodyPr anchor="t" anchorCtr="0">
            <a:spAutoFit/>
          </a:bodyPr>
          <a:p>
            <a:pPr lvl="0"/>
            <a:r>
              <a:rPr lang="en-US" altLang="zh-CN" dirty="0"/>
              <a:t>Click to edit Master title style</a:t>
            </a:r>
            <a:endParaRPr lang="en-US" altLang="zh-CN" dirty="0"/>
          </a:p>
        </p:txBody>
      </p:sp>
      <p:sp>
        <p:nvSpPr>
          <p:cNvPr id="7178" name="Text Placeholder 2"/>
          <p:cNvSpPr>
            <a:spLocks noGrp="1"/>
          </p:cNvSpPr>
          <p:nvPr>
            <p:ph type="body"/>
          </p:nvPr>
        </p:nvSpPr>
        <p:spPr>
          <a:xfrm>
            <a:off x="457200" y="1200150"/>
            <a:ext cx="8229600" cy="3394075"/>
          </a:xfrm>
          <a:prstGeom prst="rect">
            <a:avLst/>
          </a:prstGeom>
          <a:noFill/>
          <a:ln w="9525">
            <a:noFill/>
          </a:ln>
        </p:spPr>
        <p:txBody>
          <a:bodyPr anchor="t" anchorCtr="0"/>
          <a:p>
            <a:pPr lvl="0"/>
            <a:r>
              <a:rPr lang="en-US" altLang="zh-CN" dirty="0"/>
              <a:t>Click to edit Master text styles</a:t>
            </a:r>
            <a:endParaRPr lang="en-US" altLang="zh-CN" dirty="0"/>
          </a:p>
          <a:p>
            <a:pPr lvl="1" indent="-285750"/>
            <a:r>
              <a:rPr lang="en-US" altLang="zh-CN" dirty="0"/>
              <a:t>Second level</a:t>
            </a:r>
            <a:endParaRPr lang="en-US" altLang="zh-CN" dirty="0"/>
          </a:p>
          <a:p>
            <a:pPr lvl="2" indent="-228600"/>
            <a:r>
              <a:rPr lang="en-US" altLang="zh-CN" dirty="0"/>
              <a:t>Third level</a:t>
            </a:r>
            <a:endParaRPr lang="en-US" altLang="zh-CN" dirty="0"/>
          </a:p>
          <a:p>
            <a:pPr lvl="3" indent="-228600"/>
            <a:r>
              <a:rPr lang="en-US" altLang="zh-CN" dirty="0"/>
              <a:t>Fourth level</a:t>
            </a:r>
            <a:endParaRPr lang="en-US" altLang="zh-CN" dirty="0"/>
          </a:p>
          <a:p>
            <a:pPr lvl="4" indent="-228600"/>
            <a:r>
              <a:rPr lang="en-US" altLang="zh-CN" dirty="0"/>
              <a:t>Fifth level</a:t>
            </a:r>
            <a:endParaRPr lang="en-US" altLang="zh-CN"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rtl="0" eaLnBrk="0" fontAlgn="base" hangingPunct="0">
        <a:spcBef>
          <a:spcPct val="0"/>
        </a:spcBef>
        <a:spcAft>
          <a:spcPct val="0"/>
        </a:spcAft>
        <a:defRPr sz="2800" b="1">
          <a:solidFill>
            <a:schemeClr val="bg1"/>
          </a:solidFill>
          <a:latin typeface="+mj-lt"/>
          <a:ea typeface="Arial" panose="020B0604020202020204" pitchFamily="34" charset="0"/>
          <a:cs typeface="Arial" panose="020B0604020202020204" pitchFamily="34" charset="0"/>
        </a:defRPr>
      </a:lvl1pPr>
      <a:lvl2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2pPr>
      <a:lvl3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3pPr>
      <a:lvl4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4pPr>
      <a:lvl5pPr algn="l" rtl="0" eaLnBrk="0" fontAlgn="base" hangingPunct="0">
        <a:spcBef>
          <a:spcPct val="0"/>
        </a:spcBef>
        <a:spcAft>
          <a:spcPct val="0"/>
        </a:spcAft>
        <a:defRPr sz="2800" b="1">
          <a:solidFill>
            <a:schemeClr val="bg1"/>
          </a:solidFill>
          <a:latin typeface="Calibri" panose="020F0502020204030204" pitchFamily="34" charset="0"/>
          <a:cs typeface="Arial" panose="020B0604020202020204" pitchFamily="34" charset="0"/>
        </a:defRPr>
      </a:lvl5pPr>
      <a:lvl6pPr marL="457200" algn="l" rtl="0" eaLnBrk="0" fontAlgn="base" hangingPunct="0">
        <a:spcBef>
          <a:spcPct val="0"/>
        </a:spcBef>
        <a:spcAft>
          <a:spcPct val="0"/>
        </a:spcAft>
        <a:defRPr sz="2800" b="1">
          <a:solidFill>
            <a:schemeClr val="bg1"/>
          </a:solidFill>
          <a:latin typeface="Calibri" panose="020F0502020204030204" pitchFamily="34" charset="0"/>
        </a:defRPr>
      </a:lvl6pPr>
      <a:lvl7pPr marL="914400" algn="l" rtl="0" eaLnBrk="0" fontAlgn="base" hangingPunct="0">
        <a:spcBef>
          <a:spcPct val="0"/>
        </a:spcBef>
        <a:spcAft>
          <a:spcPct val="0"/>
        </a:spcAft>
        <a:defRPr sz="2800" b="1">
          <a:solidFill>
            <a:schemeClr val="bg1"/>
          </a:solidFill>
          <a:latin typeface="Calibri" panose="020F0502020204030204" pitchFamily="34" charset="0"/>
        </a:defRPr>
      </a:lvl7pPr>
      <a:lvl8pPr marL="1371600" algn="l" rtl="0" eaLnBrk="0" fontAlgn="base" hangingPunct="0">
        <a:spcBef>
          <a:spcPct val="0"/>
        </a:spcBef>
        <a:spcAft>
          <a:spcPct val="0"/>
        </a:spcAft>
        <a:defRPr sz="2800" b="1">
          <a:solidFill>
            <a:schemeClr val="bg1"/>
          </a:solidFill>
          <a:latin typeface="Calibri" panose="020F0502020204030204" pitchFamily="34" charset="0"/>
        </a:defRPr>
      </a:lvl8pPr>
      <a:lvl9pPr marL="1828800" algn="l" rtl="0" eaLnBrk="0" fontAlgn="base" hangingPunct="0">
        <a:spcBef>
          <a:spcPct val="0"/>
        </a:spcBef>
        <a:spcAft>
          <a:spcPct val="0"/>
        </a:spcAft>
        <a:defRPr sz="2800" b="1">
          <a:solidFill>
            <a:schemeClr val="bg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bg1"/>
          </a:solidFill>
          <a:latin typeface="+mn-lt"/>
          <a:ea typeface="Arial" panose="020B0604020202020204" pitchFamily="34" charset="0"/>
          <a:cs typeface="Arial" panose="020B060402020202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bg1"/>
          </a:solidFill>
          <a:latin typeface="+mn-lt"/>
          <a:cs typeface="Arial" panose="020B060402020202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bg1"/>
          </a:solidFill>
          <a:latin typeface="+mn-lt"/>
          <a:cs typeface="Arial" panose="020B060402020202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cs typeface="Arial" panose="020B0604020202020204" pitchFamily="34" charset="0"/>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bg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image" Target="../media/image6.pn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9.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1.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4.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5.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6.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Rectangle 18"/>
          <p:cNvSpPr/>
          <p:nvPr/>
        </p:nvSpPr>
        <p:spPr>
          <a:xfrm>
            <a:off x="0" y="1125538"/>
            <a:ext cx="9144000" cy="2857500"/>
          </a:xfrm>
          <a:prstGeom prst="rect">
            <a:avLst/>
          </a:prstGeom>
          <a:gradFill rotWithShape="0">
            <a:gsLst>
              <a:gs pos="0">
                <a:srgbClr val="FF6600">
                  <a:alpha val="100000"/>
                </a:srgbClr>
              </a:gs>
              <a:gs pos="85001">
                <a:srgbClr val="B44900">
                  <a:alpha val="100000"/>
                </a:srgbClr>
              </a:gs>
              <a:gs pos="100000">
                <a:srgbClr val="7E3300">
                  <a:alpha val="100000"/>
                </a:srgbClr>
              </a:gs>
              <a:gs pos="100000">
                <a:srgbClr val="7E3300">
                  <a:alpha val="100000"/>
                </a:srgbClr>
              </a:gs>
              <a:gs pos="100000">
                <a:srgbClr val="7E3300">
                  <a:alpha val="100000"/>
                </a:srgbClr>
              </a:gs>
            </a:gsLst>
            <a:lin ang="5400000"/>
            <a:tileRect/>
          </a:gradFill>
          <a:ln w="9525">
            <a:noFill/>
          </a:ln>
        </p:spPr>
        <p:txBody>
          <a:bodyPr wrap="none" anchor="ctr" anchorCtr="0"/>
          <a:p>
            <a:endParaRPr lang="zh-CN" altLang="zh-CN" dirty="0">
              <a:latin typeface="Calibri" panose="020F0502020204030204" pitchFamily="34" charset="0"/>
            </a:endParaRPr>
          </a:p>
        </p:txBody>
      </p:sp>
      <p:sp>
        <p:nvSpPr>
          <p:cNvPr id="9219" name="TextBox 40"/>
          <p:cNvSpPr txBox="1"/>
          <p:nvPr/>
        </p:nvSpPr>
        <p:spPr>
          <a:xfrm>
            <a:off x="1782763" y="1685925"/>
            <a:ext cx="5553075" cy="1755775"/>
          </a:xfrm>
          <a:prstGeom prst="rect">
            <a:avLst/>
          </a:prstGeom>
          <a:noFill/>
          <a:ln w="9525">
            <a:noFill/>
          </a:ln>
        </p:spPr>
        <p:txBody>
          <a:bodyPr anchor="t" anchorCtr="0">
            <a:spAutoFit/>
          </a:bodyPr>
          <a:p>
            <a:pPr algn="dist"/>
            <a:r>
              <a:rPr lang="zh-CN" altLang="en-US" sz="5400" dirty="0">
                <a:solidFill>
                  <a:schemeClr val="bg1"/>
                </a:solidFill>
                <a:latin typeface="微软雅黑" panose="020B0503020204020204" pitchFamily="34" charset="-122"/>
                <a:ea typeface="微软雅黑" panose="020B0503020204020204" pitchFamily="34" charset="-122"/>
              </a:rPr>
              <a:t>男模营销接待</a:t>
            </a:r>
            <a:endParaRPr lang="zh-CN" altLang="en-US" sz="5400" dirty="0">
              <a:solidFill>
                <a:schemeClr val="bg1"/>
              </a:solidFill>
              <a:latin typeface="微软雅黑" panose="020B0503020204020204" pitchFamily="34" charset="-122"/>
              <a:ea typeface="微软雅黑" panose="020B0503020204020204" pitchFamily="34" charset="-122"/>
            </a:endParaRPr>
          </a:p>
          <a:p>
            <a:pPr algn="dist"/>
            <a:r>
              <a:rPr lang="zh-CN" altLang="en-US" sz="5400" dirty="0">
                <a:solidFill>
                  <a:schemeClr val="tx2"/>
                </a:solidFill>
                <a:latin typeface="微软雅黑" panose="020B0503020204020204" pitchFamily="34" charset="-122"/>
                <a:ea typeface="微软雅黑" panose="020B0503020204020204" pitchFamily="34" charset="-122"/>
              </a:rPr>
              <a:t>知识与技巧</a:t>
            </a:r>
            <a:endParaRPr lang="zh-CN" altLang="en-US" sz="54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9">
                                            <p:txEl>
                                              <p:charRg st="0"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219">
                                            <p:txEl>
                                              <p:charRg st="7"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530578" y="1925542"/>
            <a:ext cx="8380058" cy="923331"/>
          </a:xfrm>
          <a:prstGeom prst="rect">
            <a:avLst/>
          </a:prstGeom>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0" u="none" strike="noStrike" kern="1200" cap="all" spc="0" normalizeH="0" baseline="0" noProof="0" dirty="0">
                <a:ln w="0"/>
                <a:solidFill>
                  <a:schemeClr val="bg1"/>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1 </a:t>
            </a:r>
            <a:r>
              <a:rPr kumimoji="0" lang="zh-CN" altLang="en-US" sz="5400" b="1" i="0" u="none" strike="noStrike" kern="1200" cap="all" spc="0" normalizeH="0" baseline="0" noProof="0" dirty="0">
                <a:ln w="0"/>
                <a:solidFill>
                  <a:schemeClr val="bg1"/>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优秀男模应有的</a:t>
            </a:r>
            <a:r>
              <a:rPr kumimoji="0" lang="zh-CN" altLang="en-US" sz="5400" b="1" i="0" u="none" strike="noStrike" kern="1200" cap="all" spc="0" normalizeH="0" baseline="0" noProof="0" dirty="0">
                <a:ln w="0"/>
                <a:solidFill>
                  <a:srgbClr val="FFC000"/>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态度</a:t>
            </a:r>
            <a:endParaRPr kumimoji="0" lang="zh-CN" altLang="en-US" sz="5400" b="1" i="0" u="none" strike="noStrike" kern="1200" cap="all" spc="0" normalizeH="0" baseline="0" noProof="0" dirty="0">
              <a:ln w="0"/>
              <a:solidFill>
                <a:srgbClr val="FFC000"/>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矩形 1"/>
          <p:cNvSpPr/>
          <p:nvPr/>
        </p:nvSpPr>
        <p:spPr>
          <a:xfrm>
            <a:off x="850900" y="554038"/>
            <a:ext cx="2954338" cy="1200150"/>
          </a:xfrm>
          <a:prstGeom prst="rect">
            <a:avLst/>
          </a:prstGeom>
          <a:noFill/>
          <a:ln w="9525">
            <a:noFill/>
          </a:ln>
        </p:spPr>
        <p:txBody>
          <a:bodyPr wrap="none" anchor="t" anchorCtr="0">
            <a:spAutoFit/>
          </a:bodyPr>
          <a:p>
            <a:r>
              <a:rPr lang="zh-CN" altLang="en-US" sz="7200" dirty="0">
                <a:solidFill>
                  <a:srgbClr val="FFFF00"/>
                </a:solidFill>
                <a:latin typeface="微软雅黑" panose="020B0503020204020204" pitchFamily="34" charset="-122"/>
                <a:ea typeface="微软雅黑" panose="020B0503020204020204" pitchFamily="34" charset="-122"/>
              </a:rPr>
              <a:t>事业心</a:t>
            </a:r>
            <a:endParaRPr lang="zh-CN" altLang="en-US" sz="7200" dirty="0">
              <a:solidFill>
                <a:srgbClr val="FFFF00"/>
              </a:solidFill>
              <a:latin typeface="微软雅黑" panose="020B0503020204020204" pitchFamily="34" charset="-122"/>
              <a:ea typeface="微软雅黑" panose="020B0503020204020204" pitchFamily="34" charset="-122"/>
            </a:endParaRPr>
          </a:p>
        </p:txBody>
      </p:sp>
      <p:sp>
        <p:nvSpPr>
          <p:cNvPr id="19458" name="矩形 2"/>
          <p:cNvSpPr/>
          <p:nvPr/>
        </p:nvSpPr>
        <p:spPr>
          <a:xfrm>
            <a:off x="850900" y="2451100"/>
            <a:ext cx="7527925" cy="1077913"/>
          </a:xfrm>
          <a:prstGeom prst="rect">
            <a:avLst/>
          </a:prstGeom>
          <a:noFill/>
          <a:ln w="9525">
            <a:noFill/>
          </a:ln>
        </p:spPr>
        <p:txBody>
          <a:bodyPr anchor="t" anchorCtr="0">
            <a:spAutoFit/>
          </a:bodyPr>
          <a:p>
            <a:r>
              <a:rPr lang="zh-CN" altLang="en-US" sz="3200" dirty="0">
                <a:solidFill>
                  <a:srgbClr val="F2F2F2"/>
                </a:solidFill>
                <a:latin typeface="微软雅黑" panose="020B0503020204020204" pitchFamily="34" charset="-122"/>
                <a:ea typeface="微软雅黑" panose="020B0503020204020204" pitchFamily="34" charset="-122"/>
              </a:rPr>
              <a:t>用做事业的心态来工作</a:t>
            </a:r>
            <a:endParaRPr lang="zh-CN" altLang="en-US" sz="3200" dirty="0">
              <a:solidFill>
                <a:srgbClr val="F2F2F2"/>
              </a:solidFill>
              <a:latin typeface="微软雅黑" panose="020B0503020204020204" pitchFamily="34" charset="-122"/>
              <a:ea typeface="微软雅黑" panose="020B0503020204020204" pitchFamily="34" charset="-122"/>
            </a:endParaRPr>
          </a:p>
          <a:p>
            <a:r>
              <a:rPr lang="zh-CN" altLang="en-US" sz="3200" dirty="0">
                <a:solidFill>
                  <a:srgbClr val="F2F2F2"/>
                </a:solidFill>
                <a:latin typeface="微软雅黑" panose="020B0503020204020204" pitchFamily="34" charset="-122"/>
                <a:ea typeface="微软雅黑" panose="020B0503020204020204" pitchFamily="34" charset="-122"/>
              </a:rPr>
              <a:t>把每一天的工作当作成长中的经历</a:t>
            </a:r>
            <a:endParaRPr lang="zh-CN" altLang="en-US" sz="3200" dirty="0">
              <a:solidFill>
                <a:srgbClr val="F2F2F2"/>
              </a:solidFill>
              <a:latin typeface="微软雅黑" panose="020B0503020204020204" pitchFamily="34" charset="-122"/>
              <a:ea typeface="微软雅黑" panose="020B0503020204020204" pitchFamily="34" charset="-122"/>
            </a:endParaRPr>
          </a:p>
        </p:txBody>
      </p:sp>
      <p:sp>
        <p:nvSpPr>
          <p:cNvPr id="19460" name="矩形 4"/>
          <p:cNvSpPr/>
          <p:nvPr/>
        </p:nvSpPr>
        <p:spPr>
          <a:xfrm>
            <a:off x="3668713" y="1035050"/>
            <a:ext cx="2743200" cy="585788"/>
          </a:xfrm>
          <a:prstGeom prst="rect">
            <a:avLst/>
          </a:prstGeom>
          <a:noFill/>
          <a:ln w="9525">
            <a:noFill/>
          </a:ln>
        </p:spPr>
        <p:txBody>
          <a:bodyPr anchor="t" anchorCtr="0">
            <a:spAutoFit/>
          </a:bodyPr>
          <a:p>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方向</a:t>
            </a:r>
            <a:endParaRPr lang="zh-CN" altLang="en-US" sz="32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460">
                                            <p:txEl>
                                              <p:charRg st="0" end="4"/>
                                            </p:txEl>
                                          </p:spTgt>
                                        </p:tgtEl>
                                        <p:attrNameLst>
                                          <p:attrName>style.visibility</p:attrName>
                                        </p:attrNameLst>
                                      </p:cBhvr>
                                      <p:to>
                                        <p:strVal val="visible"/>
                                      </p:to>
                                    </p:set>
                                    <p:animEffect transition="in" filter="randombar(horizontal)">
                                      <p:cBhvr>
                                        <p:cTn id="7" dur="500"/>
                                        <p:tgtEl>
                                          <p:spTgt spid="19460">
                                            <p:txEl>
                                              <p:charRg st="0"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矩形 1"/>
          <p:cNvSpPr/>
          <p:nvPr/>
        </p:nvSpPr>
        <p:spPr>
          <a:xfrm>
            <a:off x="850900" y="554038"/>
            <a:ext cx="2032000" cy="1200150"/>
          </a:xfrm>
          <a:prstGeom prst="rect">
            <a:avLst/>
          </a:prstGeom>
          <a:noFill/>
          <a:ln w="9525">
            <a:noFill/>
          </a:ln>
        </p:spPr>
        <p:txBody>
          <a:bodyPr wrap="none" anchor="t" anchorCtr="0">
            <a:spAutoFit/>
          </a:bodyPr>
          <a:p>
            <a:r>
              <a:rPr lang="zh-CN" altLang="en-US" sz="7200" dirty="0">
                <a:solidFill>
                  <a:srgbClr val="FFFF00"/>
                </a:solidFill>
                <a:latin typeface="微软雅黑" panose="020B0503020204020204" pitchFamily="34" charset="-122"/>
                <a:ea typeface="微软雅黑" panose="020B0503020204020204" pitchFamily="34" charset="-122"/>
              </a:rPr>
              <a:t>真诚</a:t>
            </a:r>
            <a:endParaRPr lang="zh-CN" altLang="en-US" sz="7200" dirty="0">
              <a:solidFill>
                <a:srgbClr val="FFFF00"/>
              </a:solidFill>
              <a:latin typeface="微软雅黑" panose="020B0503020204020204" pitchFamily="34" charset="-122"/>
              <a:ea typeface="微软雅黑" panose="020B0503020204020204" pitchFamily="34" charset="-122"/>
            </a:endParaRPr>
          </a:p>
        </p:txBody>
      </p:sp>
      <p:sp>
        <p:nvSpPr>
          <p:cNvPr id="20482" name="矩形 2"/>
          <p:cNvSpPr/>
          <p:nvPr/>
        </p:nvSpPr>
        <p:spPr>
          <a:xfrm>
            <a:off x="862013" y="2271713"/>
            <a:ext cx="7526337" cy="519112"/>
          </a:xfrm>
          <a:prstGeom prst="rect">
            <a:avLst/>
          </a:prstGeom>
          <a:noFill/>
          <a:ln w="9525">
            <a:noFill/>
          </a:ln>
        </p:spPr>
        <p:txBody>
          <a:bodyPr anchor="t" anchorCtr="0">
            <a:spAutoFit/>
          </a:bodyPr>
          <a:p>
            <a:r>
              <a:rPr lang="zh-CN" altLang="en-US" sz="2800" dirty="0">
                <a:solidFill>
                  <a:srgbClr val="F2F2F2"/>
                </a:solidFill>
                <a:latin typeface="微软雅黑" panose="020B0503020204020204" pitchFamily="34" charset="-122"/>
                <a:ea typeface="微软雅黑" panose="020B0503020204020204" pitchFamily="34" charset="-122"/>
              </a:rPr>
              <a:t>以诚待客，付出十分，客人会给你十分。</a:t>
            </a:r>
            <a:endParaRPr lang="zh-CN" altLang="en-US" sz="2800" dirty="0">
              <a:solidFill>
                <a:srgbClr val="F2F2F2"/>
              </a:solidFill>
              <a:latin typeface="微软雅黑" panose="020B0503020204020204" pitchFamily="34" charset="-122"/>
              <a:ea typeface="微软雅黑" panose="020B0503020204020204" pitchFamily="34" charset="-122"/>
            </a:endParaRPr>
          </a:p>
        </p:txBody>
      </p:sp>
      <p:sp>
        <p:nvSpPr>
          <p:cNvPr id="20484" name="矩形 4"/>
          <p:cNvSpPr/>
          <p:nvPr/>
        </p:nvSpPr>
        <p:spPr>
          <a:xfrm>
            <a:off x="2871788" y="1035050"/>
            <a:ext cx="2743200" cy="585788"/>
          </a:xfrm>
          <a:prstGeom prst="rect">
            <a:avLst/>
          </a:prstGeom>
          <a:noFill/>
          <a:ln w="9525">
            <a:noFill/>
          </a:ln>
        </p:spPr>
        <p:txBody>
          <a:bodyPr anchor="t" anchorCtr="0">
            <a:spAutoFit/>
          </a:bodyPr>
          <a:p>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信任</a:t>
            </a:r>
            <a:endParaRPr lang="zh-CN" altLang="en-US" sz="32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0484">
                                            <p:txEl>
                                              <p:charRg st="0" end="4"/>
                                            </p:txEl>
                                          </p:spTgt>
                                        </p:tgtEl>
                                        <p:attrNameLst>
                                          <p:attrName>style.visibility</p:attrName>
                                        </p:attrNameLst>
                                      </p:cBhvr>
                                      <p:to>
                                        <p:strVal val="visible"/>
                                      </p:to>
                                    </p:set>
                                    <p:animEffect transition="in" filter="randombar(horizontal)">
                                      <p:cBhvr>
                                        <p:cTn id="7" dur="500"/>
                                        <p:tgtEl>
                                          <p:spTgt spid="20484">
                                            <p:txEl>
                                              <p:charRg st="0"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矩形 1"/>
          <p:cNvSpPr/>
          <p:nvPr/>
        </p:nvSpPr>
        <p:spPr>
          <a:xfrm>
            <a:off x="850900" y="554038"/>
            <a:ext cx="2032000" cy="1200150"/>
          </a:xfrm>
          <a:prstGeom prst="rect">
            <a:avLst/>
          </a:prstGeom>
          <a:noFill/>
          <a:ln w="9525">
            <a:noFill/>
          </a:ln>
        </p:spPr>
        <p:txBody>
          <a:bodyPr wrap="none" anchor="t" anchorCtr="0">
            <a:spAutoFit/>
          </a:bodyPr>
          <a:p>
            <a:r>
              <a:rPr lang="zh-CN" altLang="en-US" sz="7200" dirty="0">
                <a:solidFill>
                  <a:srgbClr val="FFFF00"/>
                </a:solidFill>
                <a:latin typeface="微软雅黑" panose="020B0503020204020204" pitchFamily="34" charset="-122"/>
                <a:ea typeface="微软雅黑" panose="020B0503020204020204" pitchFamily="34" charset="-122"/>
              </a:rPr>
              <a:t>积极</a:t>
            </a:r>
            <a:endParaRPr lang="zh-CN" altLang="en-US" sz="7200" dirty="0">
              <a:solidFill>
                <a:srgbClr val="FFFF00"/>
              </a:solidFill>
              <a:latin typeface="微软雅黑" panose="020B0503020204020204" pitchFamily="34" charset="-122"/>
              <a:ea typeface="微软雅黑" panose="020B0503020204020204" pitchFamily="34" charset="-122"/>
            </a:endParaRPr>
          </a:p>
        </p:txBody>
      </p:sp>
      <p:sp>
        <p:nvSpPr>
          <p:cNvPr id="21506" name="矩形 2"/>
          <p:cNvSpPr/>
          <p:nvPr/>
        </p:nvSpPr>
        <p:spPr>
          <a:xfrm>
            <a:off x="850900" y="2281238"/>
            <a:ext cx="7527925" cy="1077912"/>
          </a:xfrm>
          <a:prstGeom prst="rect">
            <a:avLst/>
          </a:prstGeom>
          <a:noFill/>
          <a:ln w="9525">
            <a:noFill/>
          </a:ln>
        </p:spPr>
        <p:txBody>
          <a:bodyPr anchor="t" anchorCtr="0">
            <a:spAutoFit/>
          </a:bodyPr>
          <a:p>
            <a:r>
              <a:rPr lang="zh-CN" altLang="en-US" sz="3200" dirty="0">
                <a:solidFill>
                  <a:srgbClr val="F2F2F2"/>
                </a:solidFill>
                <a:latin typeface="微软雅黑" panose="020B0503020204020204" pitchFamily="34" charset="-122"/>
                <a:ea typeface="微软雅黑" panose="020B0503020204020204" pitchFamily="34" charset="-122"/>
              </a:rPr>
              <a:t>凡事积极对待，积极行动，积极帮助客人，积极帮助同事。</a:t>
            </a:r>
            <a:endParaRPr lang="zh-CN" altLang="en-US" sz="3200" dirty="0">
              <a:solidFill>
                <a:srgbClr val="F2F2F2"/>
              </a:solidFill>
              <a:latin typeface="微软雅黑" panose="020B0503020204020204" pitchFamily="34" charset="-122"/>
              <a:ea typeface="微软雅黑" panose="020B0503020204020204" pitchFamily="34" charset="-122"/>
            </a:endParaRPr>
          </a:p>
        </p:txBody>
      </p:sp>
      <p:sp>
        <p:nvSpPr>
          <p:cNvPr id="21508" name="矩形 4"/>
          <p:cNvSpPr/>
          <p:nvPr/>
        </p:nvSpPr>
        <p:spPr>
          <a:xfrm>
            <a:off x="2871788" y="1035050"/>
            <a:ext cx="2743200" cy="585788"/>
          </a:xfrm>
          <a:prstGeom prst="rect">
            <a:avLst/>
          </a:prstGeom>
          <a:noFill/>
          <a:ln w="9525">
            <a:noFill/>
          </a:ln>
        </p:spPr>
        <p:txBody>
          <a:bodyPr anchor="t" anchorCtr="0">
            <a:spAutoFit/>
          </a:bodyPr>
          <a:p>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好运</a:t>
            </a:r>
            <a:endParaRPr lang="zh-CN" altLang="en-US" sz="32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508">
                                            <p:txEl>
                                              <p:charRg st="0" end="4"/>
                                            </p:txEl>
                                          </p:spTgt>
                                        </p:tgtEl>
                                        <p:attrNameLst>
                                          <p:attrName>style.visibility</p:attrName>
                                        </p:attrNameLst>
                                      </p:cBhvr>
                                      <p:to>
                                        <p:strVal val="visible"/>
                                      </p:to>
                                    </p:set>
                                    <p:animEffect transition="in" filter="randombar(horizontal)">
                                      <p:cBhvr>
                                        <p:cTn id="7" dur="500"/>
                                        <p:tgtEl>
                                          <p:spTgt spid="21508">
                                            <p:txEl>
                                              <p:charRg st="0"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矩形 1"/>
          <p:cNvSpPr/>
          <p:nvPr/>
        </p:nvSpPr>
        <p:spPr>
          <a:xfrm>
            <a:off x="850900" y="554038"/>
            <a:ext cx="2032000" cy="1200150"/>
          </a:xfrm>
          <a:prstGeom prst="rect">
            <a:avLst/>
          </a:prstGeom>
          <a:noFill/>
          <a:ln w="9525">
            <a:noFill/>
          </a:ln>
        </p:spPr>
        <p:txBody>
          <a:bodyPr wrap="none" anchor="t" anchorCtr="0">
            <a:spAutoFit/>
          </a:bodyPr>
          <a:p>
            <a:r>
              <a:rPr lang="zh-CN" altLang="en-US" sz="7200" dirty="0">
                <a:solidFill>
                  <a:srgbClr val="FFFF00"/>
                </a:solidFill>
                <a:latin typeface="微软雅黑" panose="020B0503020204020204" pitchFamily="34" charset="-122"/>
                <a:ea typeface="微软雅黑" panose="020B0503020204020204" pitchFamily="34" charset="-122"/>
              </a:rPr>
              <a:t>学习</a:t>
            </a:r>
            <a:endParaRPr lang="zh-CN" altLang="en-US" sz="7200" dirty="0">
              <a:solidFill>
                <a:srgbClr val="FFFF00"/>
              </a:solidFill>
              <a:latin typeface="微软雅黑" panose="020B0503020204020204" pitchFamily="34" charset="-122"/>
              <a:ea typeface="微软雅黑" panose="020B0503020204020204" pitchFamily="34" charset="-122"/>
            </a:endParaRPr>
          </a:p>
        </p:txBody>
      </p:sp>
      <p:sp>
        <p:nvSpPr>
          <p:cNvPr id="22530" name="矩形 2"/>
          <p:cNvSpPr/>
          <p:nvPr/>
        </p:nvSpPr>
        <p:spPr>
          <a:xfrm>
            <a:off x="850900" y="2281238"/>
            <a:ext cx="7527925" cy="1570037"/>
          </a:xfrm>
          <a:prstGeom prst="rect">
            <a:avLst/>
          </a:prstGeom>
          <a:noFill/>
          <a:ln w="9525">
            <a:noFill/>
          </a:ln>
        </p:spPr>
        <p:txBody>
          <a:bodyPr anchor="t" anchorCtr="0">
            <a:spAutoFit/>
          </a:bodyPr>
          <a:p>
            <a:r>
              <a:rPr lang="zh-CN" altLang="en-US" sz="3200" dirty="0">
                <a:solidFill>
                  <a:srgbClr val="F2F2F2"/>
                </a:solidFill>
                <a:latin typeface="微软雅黑" panose="020B0503020204020204" pitchFamily="34" charset="-122"/>
                <a:ea typeface="微软雅黑" panose="020B0503020204020204" pitchFamily="34" charset="-122"/>
              </a:rPr>
              <a:t>我们永远都会有更好的方法来做同一件事情，通过不断的学习（加锻炼），可以让我提高提高再提高。</a:t>
            </a:r>
            <a:endParaRPr lang="zh-CN" altLang="en-US" sz="3200" dirty="0">
              <a:solidFill>
                <a:srgbClr val="F2F2F2"/>
              </a:solidFill>
              <a:latin typeface="微软雅黑" panose="020B0503020204020204" pitchFamily="34" charset="-122"/>
              <a:ea typeface="微软雅黑" panose="020B0503020204020204" pitchFamily="34" charset="-122"/>
            </a:endParaRPr>
          </a:p>
        </p:txBody>
      </p:sp>
      <p:sp>
        <p:nvSpPr>
          <p:cNvPr id="22532" name="矩形 4"/>
          <p:cNvSpPr/>
          <p:nvPr/>
        </p:nvSpPr>
        <p:spPr>
          <a:xfrm>
            <a:off x="2871788" y="1035050"/>
            <a:ext cx="2743200" cy="585788"/>
          </a:xfrm>
          <a:prstGeom prst="rect">
            <a:avLst/>
          </a:prstGeom>
          <a:noFill/>
          <a:ln w="9525">
            <a:noFill/>
          </a:ln>
        </p:spPr>
        <p:txBody>
          <a:bodyPr anchor="t" anchorCtr="0">
            <a:spAutoFit/>
          </a:bodyPr>
          <a:p>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命运改变</a:t>
            </a:r>
            <a:endParaRPr lang="zh-CN" altLang="en-US" sz="32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2532">
                                            <p:txEl>
                                              <p:charRg st="0" end="6"/>
                                            </p:txEl>
                                          </p:spTgt>
                                        </p:tgtEl>
                                        <p:attrNameLst>
                                          <p:attrName>style.visibility</p:attrName>
                                        </p:attrNameLst>
                                      </p:cBhvr>
                                      <p:to>
                                        <p:strVal val="visible"/>
                                      </p:to>
                                    </p:set>
                                    <p:animEffect transition="in" filter="randombar(horizontal)">
                                      <p:cBhvr>
                                        <p:cTn id="7" dur="500"/>
                                        <p:tgtEl>
                                          <p:spTgt spid="22532">
                                            <p:txEl>
                                              <p:charRg st="0"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矩形 1"/>
          <p:cNvSpPr/>
          <p:nvPr/>
        </p:nvSpPr>
        <p:spPr>
          <a:xfrm>
            <a:off x="850900" y="554038"/>
            <a:ext cx="2032000" cy="1200150"/>
          </a:xfrm>
          <a:prstGeom prst="rect">
            <a:avLst/>
          </a:prstGeom>
          <a:noFill/>
          <a:ln w="9525">
            <a:noFill/>
          </a:ln>
        </p:spPr>
        <p:txBody>
          <a:bodyPr wrap="none" anchor="t" anchorCtr="0">
            <a:spAutoFit/>
          </a:bodyPr>
          <a:p>
            <a:r>
              <a:rPr lang="zh-CN" altLang="en-US" sz="7200" dirty="0">
                <a:solidFill>
                  <a:srgbClr val="FFFF00"/>
                </a:solidFill>
                <a:latin typeface="微软雅黑" panose="020B0503020204020204" pitchFamily="34" charset="-122"/>
                <a:ea typeface="微软雅黑" panose="020B0503020204020204" pitchFamily="34" charset="-122"/>
              </a:rPr>
              <a:t>团队</a:t>
            </a:r>
            <a:endParaRPr lang="zh-CN" altLang="en-US" sz="7200" dirty="0">
              <a:solidFill>
                <a:srgbClr val="FFFF00"/>
              </a:solidFill>
              <a:latin typeface="微软雅黑" panose="020B0503020204020204" pitchFamily="34" charset="-122"/>
              <a:ea typeface="微软雅黑" panose="020B0503020204020204" pitchFamily="34" charset="-122"/>
            </a:endParaRPr>
          </a:p>
        </p:txBody>
      </p:sp>
      <p:sp>
        <p:nvSpPr>
          <p:cNvPr id="23554" name="矩形 2"/>
          <p:cNvSpPr/>
          <p:nvPr/>
        </p:nvSpPr>
        <p:spPr>
          <a:xfrm>
            <a:off x="850900" y="2281238"/>
            <a:ext cx="7527925" cy="1570037"/>
          </a:xfrm>
          <a:prstGeom prst="rect">
            <a:avLst/>
          </a:prstGeom>
          <a:noFill/>
          <a:ln w="9525">
            <a:noFill/>
          </a:ln>
        </p:spPr>
        <p:txBody>
          <a:bodyPr anchor="t" anchorCtr="0">
            <a:spAutoFit/>
          </a:bodyPr>
          <a:p>
            <a:r>
              <a:rPr lang="zh-CN" altLang="en-US" sz="3200" dirty="0">
                <a:solidFill>
                  <a:srgbClr val="F2F2F2"/>
                </a:solidFill>
                <a:latin typeface="微软雅黑" panose="020B0503020204020204" pitchFamily="34" charset="-122"/>
                <a:ea typeface="微软雅黑" panose="020B0503020204020204" pitchFamily="34" charset="-122"/>
              </a:rPr>
              <a:t>现在的工作结果，单靠个人是无法完成的，只有通过团度协作才能达成目标。只有团队价值提升了，个人价值才会提升。</a:t>
            </a:r>
            <a:endParaRPr lang="zh-CN" altLang="en-US" sz="3200" dirty="0">
              <a:solidFill>
                <a:srgbClr val="F2F2F2"/>
              </a:solidFill>
              <a:latin typeface="微软雅黑" panose="020B0503020204020204" pitchFamily="34" charset="-122"/>
              <a:ea typeface="微软雅黑" panose="020B0503020204020204" pitchFamily="34" charset="-122"/>
            </a:endParaRPr>
          </a:p>
        </p:txBody>
      </p:sp>
      <p:sp>
        <p:nvSpPr>
          <p:cNvPr id="23556" name="矩形 4"/>
          <p:cNvSpPr/>
          <p:nvPr/>
        </p:nvSpPr>
        <p:spPr>
          <a:xfrm>
            <a:off x="2871788" y="1035050"/>
            <a:ext cx="2743200" cy="585788"/>
          </a:xfrm>
          <a:prstGeom prst="rect">
            <a:avLst/>
          </a:prstGeom>
          <a:noFill/>
          <a:ln w="9525">
            <a:noFill/>
          </a:ln>
        </p:spPr>
        <p:txBody>
          <a:bodyPr anchor="t" anchorCtr="0">
            <a:spAutoFit/>
          </a:bodyPr>
          <a:p>
            <a:r>
              <a:rPr lang="en-US" altLang="zh-CN" sz="3200" dirty="0">
                <a:solidFill>
                  <a:srgbClr val="FF0000"/>
                </a:solidFill>
                <a:latin typeface="微软雅黑" panose="020B0503020204020204" pitchFamily="34" charset="-122"/>
                <a:ea typeface="微软雅黑" panose="020B0503020204020204" pitchFamily="34" charset="-122"/>
              </a:rPr>
              <a:t>=</a:t>
            </a:r>
            <a:r>
              <a:rPr lang="zh-CN" altLang="en-US" sz="3200" dirty="0">
                <a:solidFill>
                  <a:srgbClr val="FF0000"/>
                </a:solidFill>
                <a:latin typeface="微软雅黑" panose="020B0503020204020204" pitchFamily="34" charset="-122"/>
                <a:ea typeface="微软雅黑" panose="020B0503020204020204" pitchFamily="34" charset="-122"/>
              </a:rPr>
              <a:t>力量</a:t>
            </a:r>
            <a:endParaRPr lang="zh-CN" altLang="en-US" sz="32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556">
                                            <p:txEl>
                                              <p:charRg st="0" end="4"/>
                                            </p:txEl>
                                          </p:spTgt>
                                        </p:tgtEl>
                                        <p:attrNameLst>
                                          <p:attrName>style.visibility</p:attrName>
                                        </p:attrNameLst>
                                      </p:cBhvr>
                                      <p:to>
                                        <p:strVal val="visible"/>
                                      </p:to>
                                    </p:set>
                                    <p:animEffect transition="in" filter="randombar(horizontal)">
                                      <p:cBhvr>
                                        <p:cTn id="7" dur="500"/>
                                        <p:tgtEl>
                                          <p:spTgt spid="23556">
                                            <p:txEl>
                                              <p:charRg st="0"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矩形 1"/>
          <p:cNvSpPr/>
          <p:nvPr/>
        </p:nvSpPr>
        <p:spPr>
          <a:xfrm>
            <a:off x="850900" y="554038"/>
            <a:ext cx="2032000" cy="1200150"/>
          </a:xfrm>
          <a:prstGeom prst="rect">
            <a:avLst/>
          </a:prstGeom>
          <a:noFill/>
          <a:ln w="9525">
            <a:noFill/>
          </a:ln>
        </p:spPr>
        <p:txBody>
          <a:bodyPr wrap="none" anchor="t" anchorCtr="0">
            <a:spAutoFit/>
          </a:bodyPr>
          <a:p>
            <a:r>
              <a:rPr lang="zh-CN" altLang="en-US" sz="7200" dirty="0">
                <a:solidFill>
                  <a:srgbClr val="FFFF00"/>
                </a:solidFill>
                <a:latin typeface="微软雅黑" panose="020B0503020204020204" pitchFamily="34" charset="-122"/>
                <a:ea typeface="微软雅黑" panose="020B0503020204020204" pitchFamily="34" charset="-122"/>
              </a:rPr>
              <a:t>平等</a:t>
            </a:r>
            <a:endParaRPr lang="zh-CN" altLang="en-US" sz="7200" dirty="0">
              <a:solidFill>
                <a:srgbClr val="FFFF00"/>
              </a:solidFill>
              <a:latin typeface="微软雅黑" panose="020B0503020204020204" pitchFamily="34" charset="-122"/>
              <a:ea typeface="微软雅黑" panose="020B0503020204020204" pitchFamily="34" charset="-122"/>
            </a:endParaRPr>
          </a:p>
        </p:txBody>
      </p:sp>
      <p:sp>
        <p:nvSpPr>
          <p:cNvPr id="24578" name="矩形 2"/>
          <p:cNvSpPr/>
          <p:nvPr/>
        </p:nvSpPr>
        <p:spPr>
          <a:xfrm>
            <a:off x="850900" y="2281238"/>
            <a:ext cx="7527925" cy="1077912"/>
          </a:xfrm>
          <a:prstGeom prst="rect">
            <a:avLst/>
          </a:prstGeom>
          <a:noFill/>
          <a:ln w="9525">
            <a:noFill/>
          </a:ln>
        </p:spPr>
        <p:txBody>
          <a:bodyPr anchor="t" anchorCtr="0">
            <a:spAutoFit/>
          </a:bodyPr>
          <a:p>
            <a:r>
              <a:rPr lang="zh-CN" altLang="en-US" sz="3200" dirty="0">
                <a:solidFill>
                  <a:srgbClr val="F2F2F2"/>
                </a:solidFill>
                <a:latin typeface="微软雅黑" panose="020B0503020204020204" pitchFamily="34" charset="-122"/>
                <a:ea typeface="微软雅黑" panose="020B0503020204020204" pitchFamily="34" charset="-122"/>
              </a:rPr>
              <a:t>我们和客人之间是平等的，工作有岗位不同，没有高低之分。</a:t>
            </a:r>
            <a:endParaRPr lang="zh-CN" altLang="en-US" sz="3200" dirty="0">
              <a:solidFill>
                <a:srgbClr val="F2F2F2"/>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TextBox 1"/>
          <p:cNvSpPr txBox="1"/>
          <p:nvPr/>
        </p:nvSpPr>
        <p:spPr>
          <a:xfrm>
            <a:off x="3328988" y="1116013"/>
            <a:ext cx="2492375" cy="646112"/>
          </a:xfrm>
          <a:prstGeom prst="rect">
            <a:avLst/>
          </a:prstGeom>
          <a:noFill/>
          <a:ln w="9525">
            <a:noFill/>
          </a:ln>
        </p:spPr>
        <p:txBody>
          <a:bodyPr wrap="none" anchor="t" anchorCtr="0">
            <a:spAutoFit/>
          </a:bodyPr>
          <a:p>
            <a:r>
              <a:rPr lang="zh-CN" altLang="en-US" sz="3600" dirty="0">
                <a:solidFill>
                  <a:srgbClr val="7F7F7F"/>
                </a:solidFill>
                <a:latin typeface="微软雅黑" panose="020B0503020204020204" pitchFamily="34" charset="-122"/>
                <a:ea typeface="微软雅黑" panose="020B0503020204020204" pitchFamily="34" charset="-122"/>
              </a:rPr>
              <a:t>总之一句话</a:t>
            </a:r>
            <a:endParaRPr lang="zh-CN" altLang="en-US" sz="3600" dirty="0">
              <a:solidFill>
                <a:srgbClr val="7F7F7F"/>
              </a:solidFill>
              <a:latin typeface="微软雅黑" panose="020B0503020204020204" pitchFamily="34" charset="-122"/>
              <a:ea typeface="微软雅黑" panose="020B0503020204020204" pitchFamily="34" charset="-122"/>
            </a:endParaRPr>
          </a:p>
        </p:txBody>
      </p:sp>
      <p:sp>
        <p:nvSpPr>
          <p:cNvPr id="25603" name="矩形 2"/>
          <p:cNvSpPr/>
          <p:nvPr/>
        </p:nvSpPr>
        <p:spPr>
          <a:xfrm>
            <a:off x="4179888" y="2168525"/>
            <a:ext cx="1044575" cy="1446213"/>
          </a:xfrm>
          <a:prstGeom prst="rect">
            <a:avLst/>
          </a:prstGeom>
          <a:noFill/>
          <a:ln w="9525">
            <a:noFill/>
          </a:ln>
        </p:spPr>
        <p:txBody>
          <a:bodyPr wrap="none" anchor="t" anchorCtr="0">
            <a:spAutoFit/>
          </a:bodyPr>
          <a:p>
            <a:r>
              <a:rPr lang="en-US" altLang="zh-CN" sz="8800" dirty="0">
                <a:solidFill>
                  <a:schemeClr val="bg1"/>
                </a:solidFill>
                <a:latin typeface="微软雅黑" panose="020B0503020204020204" pitchFamily="34" charset="-122"/>
                <a:ea typeface="微软雅黑" panose="020B0503020204020204" pitchFamily="34" charset="-122"/>
              </a:rPr>
              <a:t>&gt;</a:t>
            </a:r>
            <a:endParaRPr lang="en-US" altLang="zh-CN" sz="4800" dirty="0">
              <a:solidFill>
                <a:srgbClr val="FF0000"/>
              </a:solidFill>
              <a:latin typeface="微软雅黑" panose="020B0503020204020204" pitchFamily="34" charset="-122"/>
              <a:ea typeface="微软雅黑" panose="020B0503020204020204" pitchFamily="34" charset="-122"/>
            </a:endParaRPr>
          </a:p>
        </p:txBody>
      </p:sp>
      <p:sp>
        <p:nvSpPr>
          <p:cNvPr id="25604" name="矩形 2"/>
          <p:cNvSpPr/>
          <p:nvPr/>
        </p:nvSpPr>
        <p:spPr>
          <a:xfrm>
            <a:off x="5043488" y="2486025"/>
            <a:ext cx="1416050" cy="831850"/>
          </a:xfrm>
          <a:prstGeom prst="rect">
            <a:avLst/>
          </a:prstGeom>
          <a:noFill/>
          <a:ln w="9525">
            <a:noFill/>
          </a:ln>
        </p:spPr>
        <p:txBody>
          <a:bodyPr wrap="none" anchor="t" anchorCtr="0">
            <a:spAutoFit/>
          </a:bodyPr>
          <a:p>
            <a:r>
              <a:rPr lang="zh-CN" altLang="en-US" sz="4800" dirty="0">
                <a:solidFill>
                  <a:srgbClr val="FF0000"/>
                </a:solidFill>
                <a:latin typeface="微软雅黑" panose="020B0503020204020204" pitchFamily="34" charset="-122"/>
                <a:ea typeface="微软雅黑" panose="020B0503020204020204" pitchFamily="34" charset="-122"/>
              </a:rPr>
              <a:t>技巧</a:t>
            </a:r>
            <a:endParaRPr lang="zh-CN" altLang="en-US" sz="4800" dirty="0">
              <a:solidFill>
                <a:srgbClr val="FF0000"/>
              </a:solidFill>
              <a:latin typeface="微软雅黑" panose="020B0503020204020204" pitchFamily="34" charset="-122"/>
              <a:ea typeface="微软雅黑" panose="020B0503020204020204" pitchFamily="34" charset="-122"/>
            </a:endParaRPr>
          </a:p>
        </p:txBody>
      </p:sp>
      <p:sp>
        <p:nvSpPr>
          <p:cNvPr id="25605" name="矩形 2"/>
          <p:cNvSpPr/>
          <p:nvPr/>
        </p:nvSpPr>
        <p:spPr>
          <a:xfrm>
            <a:off x="1738313" y="2060575"/>
            <a:ext cx="2646362" cy="1570038"/>
          </a:xfrm>
          <a:prstGeom prst="rect">
            <a:avLst/>
          </a:prstGeom>
          <a:noFill/>
          <a:ln w="9525">
            <a:noFill/>
          </a:ln>
        </p:spPr>
        <p:txBody>
          <a:bodyPr wrap="none" anchor="t" anchorCtr="0">
            <a:spAutoFit/>
          </a:bodyPr>
          <a:p>
            <a:r>
              <a:rPr lang="zh-CN" altLang="en-US" sz="9600" dirty="0">
                <a:solidFill>
                  <a:srgbClr val="FFFF00"/>
                </a:solidFill>
                <a:latin typeface="微软雅黑" panose="020B0503020204020204" pitchFamily="34" charset="-122"/>
                <a:ea typeface="微软雅黑" panose="020B0503020204020204" pitchFamily="34" charset="-122"/>
              </a:rPr>
              <a:t>态度</a:t>
            </a:r>
            <a:endParaRPr lang="zh-CN" altLang="en-US" sz="48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5">
                                            <p:txEl>
                                              <p:charRg st="0" end="3"/>
                                            </p:txEl>
                                          </p:spTgt>
                                        </p:tgtEl>
                                        <p:attrNameLst>
                                          <p:attrName>style.visibility</p:attrName>
                                        </p:attrNameLst>
                                      </p:cBhvr>
                                      <p:to>
                                        <p:strVal val="visible"/>
                                      </p:to>
                                    </p:set>
                                  </p:childTnLst>
                                </p:cTn>
                              </p:par>
                            </p:childTnLst>
                          </p:cTn>
                        </p:par>
                        <p:par>
                          <p:cTn id="7" fill="hold">
                            <p:stCondLst>
                              <p:cond delay="500"/>
                            </p:stCondLst>
                            <p:childTnLst>
                              <p:par>
                                <p:cTn id="8" presetID="22" presetClass="entr" presetSubtype="2" fill="hold" grpId="0" nodeType="afterEffect">
                                  <p:stCondLst>
                                    <p:cond delay="0"/>
                                  </p:stCondLst>
                                  <p:childTnLst>
                                    <p:set>
                                      <p:cBhvr>
                                        <p:cTn id="9" dur="1" fill="hold">
                                          <p:stCondLst>
                                            <p:cond delay="0"/>
                                          </p:stCondLst>
                                        </p:cTn>
                                        <p:tgtEl>
                                          <p:spTgt spid="25603">
                                            <p:txEl>
                                              <p:charRg st="0" end="2"/>
                                            </p:txEl>
                                          </p:spTgt>
                                        </p:tgtEl>
                                        <p:attrNameLst>
                                          <p:attrName>style.visibility</p:attrName>
                                        </p:attrNameLst>
                                      </p:cBhvr>
                                      <p:to>
                                        <p:strVal val="visible"/>
                                      </p:to>
                                    </p:set>
                                    <p:animEffect transition="in" filter="wipe(right)">
                                      <p:cBhvr>
                                        <p:cTn id="10" dur="500"/>
                                        <p:tgtEl>
                                          <p:spTgt spid="25603">
                                            <p:txEl>
                                              <p:charRg st="0" end="2"/>
                                            </p:txEl>
                                          </p:spTgt>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25604">
                                            <p:txEl>
                                              <p:charRg st="0"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dvAuto="1000" build="p"/>
      <p:bldP spid="25604" grpId="0" advAuto="1000" build="p"/>
      <p:bldP spid="2560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5" name="矩形 1"/>
          <p:cNvPicPr/>
          <p:nvPr/>
        </p:nvPicPr>
        <p:blipFill>
          <a:blip r:embed="rId1"/>
          <a:stretch>
            <a:fillRect/>
          </a:stretch>
        </p:blipFill>
        <p:spPr>
          <a:xfrm>
            <a:off x="1101725" y="2133600"/>
            <a:ext cx="7192963" cy="1400175"/>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矩形 1"/>
          <p:cNvSpPr/>
          <p:nvPr/>
        </p:nvSpPr>
        <p:spPr>
          <a:xfrm>
            <a:off x="1317625" y="1797050"/>
            <a:ext cx="6545263" cy="1200150"/>
          </a:xfrm>
          <a:prstGeom prst="rect">
            <a:avLst/>
          </a:prstGeom>
          <a:noFill/>
          <a:ln w="9525">
            <a:noFill/>
          </a:ln>
        </p:spPr>
        <p:txBody>
          <a:bodyPr wrap="none" anchor="t" anchorCtr="0">
            <a:spAutoFit/>
          </a:bodyPr>
          <a:p>
            <a:r>
              <a:rPr lang="zh-CN" altLang="en-US" sz="4400" dirty="0">
                <a:solidFill>
                  <a:srgbClr val="FF6600"/>
                </a:solidFill>
                <a:latin typeface="微软雅黑" panose="020B0503020204020204" pitchFamily="34" charset="-122"/>
                <a:ea typeface="微软雅黑" panose="020B0503020204020204" pitchFamily="34" charset="-122"/>
              </a:rPr>
              <a:t>客户</a:t>
            </a:r>
            <a:r>
              <a:rPr lang="zh-CN" altLang="en-US" sz="4400" dirty="0">
                <a:solidFill>
                  <a:schemeClr val="bg1"/>
                </a:solidFill>
                <a:latin typeface="微软雅黑" panose="020B0503020204020204" pitchFamily="34" charset="-122"/>
                <a:ea typeface="微软雅黑" panose="020B0503020204020204" pitchFamily="34" charset="-122"/>
              </a:rPr>
              <a:t>是我生命中的</a:t>
            </a:r>
            <a:r>
              <a:rPr lang="zh-CN" altLang="en-US" sz="7200" dirty="0">
                <a:solidFill>
                  <a:srgbClr val="FF6600"/>
                </a:solidFill>
                <a:latin typeface="微软雅黑" panose="020B0503020204020204" pitchFamily="34" charset="-122"/>
                <a:ea typeface="微软雅黑" panose="020B0503020204020204" pitchFamily="34" charset="-122"/>
              </a:rPr>
              <a:t>贵人</a:t>
            </a:r>
            <a:endParaRPr lang="zh-CN" altLang="en-US" sz="7200" dirty="0">
              <a:solidFill>
                <a:srgbClr val="FF66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Rectangle 117"/>
          <p:cNvSpPr/>
          <p:nvPr/>
        </p:nvSpPr>
        <p:spPr>
          <a:xfrm>
            <a:off x="8959850" y="2341563"/>
            <a:ext cx="184150" cy="460375"/>
          </a:xfrm>
          <a:prstGeom prst="rect">
            <a:avLst/>
          </a:prstGeom>
          <a:solidFill>
            <a:srgbClr val="292929"/>
          </a:solidFill>
          <a:ln w="9525">
            <a:noFill/>
          </a:ln>
        </p:spPr>
        <p:txBody>
          <a:bodyPr wrap="none" anchor="ctr" anchorCtr="0">
            <a:spAutoFit/>
          </a:bodyPr>
          <a:p>
            <a:pPr algn="r"/>
            <a:endParaRPr lang="zh-CN" altLang="zh-CN" sz="2400" dirty="0">
              <a:latin typeface="Calibri" panose="020F0502020204030204" pitchFamily="34" charset="0"/>
              <a:ea typeface="宋体" panose="02010600030101010101" pitchFamily="2" charset="-122"/>
            </a:endParaRPr>
          </a:p>
        </p:txBody>
      </p:sp>
      <p:pic>
        <p:nvPicPr>
          <p:cNvPr id="10243" name="Picture 16" descr="interrogacon 4"/>
          <p:cNvPicPr>
            <a:picLocks noChangeAspect="1"/>
          </p:cNvPicPr>
          <p:nvPr/>
        </p:nvPicPr>
        <p:blipFill>
          <a:blip r:embed="rId1"/>
          <a:srcRect l="4591" t="11940" r="38039" b="26476"/>
          <a:stretch>
            <a:fillRect/>
          </a:stretch>
        </p:blipFill>
        <p:spPr>
          <a:xfrm>
            <a:off x="4854575" y="0"/>
            <a:ext cx="4289425" cy="5143500"/>
          </a:xfrm>
          <a:prstGeom prst="rect">
            <a:avLst/>
          </a:prstGeom>
          <a:noFill/>
          <a:ln w="9525">
            <a:noFill/>
          </a:ln>
        </p:spPr>
      </p:pic>
      <p:pic>
        <p:nvPicPr>
          <p:cNvPr id="10244" name="矩形 1"/>
          <p:cNvPicPr/>
          <p:nvPr/>
        </p:nvPicPr>
        <p:blipFill>
          <a:blip r:embed="rId2"/>
          <a:stretch>
            <a:fillRect/>
          </a:stretch>
        </p:blipFill>
        <p:spPr>
          <a:xfrm>
            <a:off x="122238" y="1431925"/>
            <a:ext cx="5522912" cy="4389438"/>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024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10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矩形 1"/>
          <p:cNvSpPr/>
          <p:nvPr/>
        </p:nvSpPr>
        <p:spPr>
          <a:xfrm>
            <a:off x="946150" y="1797050"/>
            <a:ext cx="7467600" cy="1200150"/>
          </a:xfrm>
          <a:prstGeom prst="rect">
            <a:avLst/>
          </a:prstGeom>
          <a:noFill/>
          <a:ln w="9525">
            <a:noFill/>
          </a:ln>
        </p:spPr>
        <p:txBody>
          <a:bodyPr wrap="none" anchor="t" anchorCtr="0">
            <a:spAutoFit/>
          </a:bodyPr>
          <a:p>
            <a:r>
              <a:rPr lang="zh-CN" altLang="en-US" sz="4400" dirty="0">
                <a:solidFill>
                  <a:srgbClr val="FF6600"/>
                </a:solidFill>
                <a:latin typeface="微软雅黑" panose="020B0503020204020204" pitchFamily="34" charset="-122"/>
                <a:ea typeface="微软雅黑" panose="020B0503020204020204" pitchFamily="34" charset="-122"/>
              </a:rPr>
              <a:t>客户</a:t>
            </a:r>
            <a:r>
              <a:rPr lang="zh-CN" altLang="en-US" sz="4400" dirty="0">
                <a:solidFill>
                  <a:schemeClr val="bg1"/>
                </a:solidFill>
                <a:latin typeface="微软雅黑" panose="020B0503020204020204" pitchFamily="34" charset="-122"/>
                <a:ea typeface="微软雅黑" panose="020B0503020204020204" pitchFamily="34" charset="-122"/>
              </a:rPr>
              <a:t>是我公司</a:t>
            </a:r>
            <a:r>
              <a:rPr lang="zh-CN" altLang="en-US" sz="7200" dirty="0">
                <a:solidFill>
                  <a:srgbClr val="FFFF00"/>
                </a:solidFill>
                <a:latin typeface="微软雅黑" panose="020B0503020204020204" pitchFamily="34" charset="-122"/>
                <a:ea typeface="微软雅黑" panose="020B0503020204020204" pitchFamily="34" charset="-122"/>
              </a:rPr>
              <a:t>最重要</a:t>
            </a:r>
            <a:r>
              <a:rPr lang="zh-CN" altLang="en-US" sz="4400" dirty="0">
                <a:solidFill>
                  <a:schemeClr val="bg1"/>
                </a:solidFill>
                <a:latin typeface="微软雅黑" panose="020B0503020204020204" pitchFamily="34" charset="-122"/>
                <a:ea typeface="微软雅黑" panose="020B0503020204020204" pitchFamily="34" charset="-122"/>
              </a:rPr>
              <a:t>的人</a:t>
            </a:r>
            <a:endParaRPr lang="zh-CN" altLang="en-US" sz="7200" dirty="0">
              <a:solidFill>
                <a:srgbClr val="FF66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矩形 1"/>
          <p:cNvSpPr/>
          <p:nvPr/>
        </p:nvSpPr>
        <p:spPr>
          <a:xfrm>
            <a:off x="1935163" y="1522413"/>
            <a:ext cx="5416550" cy="1876425"/>
          </a:xfrm>
          <a:prstGeom prst="rect">
            <a:avLst/>
          </a:prstGeom>
          <a:noFill/>
          <a:ln w="9525">
            <a:noFill/>
          </a:ln>
        </p:spPr>
        <p:txBody>
          <a:bodyPr wrap="none" anchor="t" anchorCtr="0">
            <a:spAutoFit/>
          </a:bodyPr>
          <a:p>
            <a:r>
              <a:rPr lang="zh-CN" altLang="en-US" sz="4400" dirty="0">
                <a:solidFill>
                  <a:schemeClr val="bg1"/>
                </a:solidFill>
                <a:latin typeface="微软雅黑" panose="020B0503020204020204" pitchFamily="34" charset="-122"/>
                <a:ea typeface="微软雅黑" panose="020B0503020204020204" pitchFamily="34" charset="-122"/>
              </a:rPr>
              <a:t>客户不必依赖我</a:t>
            </a:r>
            <a:endParaRPr lang="zh-CN" altLang="en-US" sz="4400" dirty="0">
              <a:solidFill>
                <a:schemeClr val="bg1"/>
              </a:solidFill>
              <a:latin typeface="微软雅黑" panose="020B0503020204020204" pitchFamily="34" charset="-122"/>
              <a:ea typeface="微软雅黑" panose="020B0503020204020204" pitchFamily="34" charset="-122"/>
            </a:endParaRPr>
          </a:p>
          <a:p>
            <a:r>
              <a:rPr lang="zh-CN" altLang="en-US" sz="4400" dirty="0">
                <a:solidFill>
                  <a:schemeClr val="bg1"/>
                </a:solidFill>
                <a:latin typeface="微软雅黑" panose="020B0503020204020204" pitchFamily="34" charset="-122"/>
                <a:ea typeface="微软雅黑" panose="020B0503020204020204" pitchFamily="34" charset="-122"/>
              </a:rPr>
              <a:t>但我必须</a:t>
            </a:r>
            <a:r>
              <a:rPr lang="zh-CN" altLang="en-US" sz="7200" dirty="0">
                <a:solidFill>
                  <a:srgbClr val="00B0F0"/>
                </a:solidFill>
                <a:latin typeface="微软雅黑" panose="020B0503020204020204" pitchFamily="34" charset="-122"/>
                <a:ea typeface="微软雅黑" panose="020B0503020204020204" pitchFamily="34" charset="-122"/>
              </a:rPr>
              <a:t>依赖</a:t>
            </a:r>
            <a:r>
              <a:rPr lang="zh-CN" altLang="en-US" sz="4400" dirty="0">
                <a:solidFill>
                  <a:srgbClr val="FF6600"/>
                </a:solidFill>
                <a:latin typeface="微软雅黑" panose="020B0503020204020204" pitchFamily="34" charset="-122"/>
                <a:ea typeface="微软雅黑" panose="020B0503020204020204" pitchFamily="34" charset="-122"/>
              </a:rPr>
              <a:t>客户</a:t>
            </a:r>
            <a:endParaRPr lang="zh-CN" altLang="en-US" sz="7200" dirty="0">
              <a:solidFill>
                <a:srgbClr val="FF66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矩形 1"/>
          <p:cNvSpPr/>
          <p:nvPr/>
        </p:nvSpPr>
        <p:spPr>
          <a:xfrm>
            <a:off x="1371600" y="1239838"/>
            <a:ext cx="6665913" cy="2554287"/>
          </a:xfrm>
          <a:prstGeom prst="rect">
            <a:avLst/>
          </a:prstGeom>
          <a:noFill/>
          <a:ln w="9525">
            <a:noFill/>
          </a:ln>
        </p:spPr>
        <p:txBody>
          <a:bodyPr anchor="t" anchorCtr="0">
            <a:spAutoFit/>
          </a:bodyPr>
          <a:p>
            <a:r>
              <a:rPr lang="zh-CN" altLang="en-US" sz="4400" dirty="0">
                <a:solidFill>
                  <a:schemeClr val="bg1"/>
                </a:solidFill>
                <a:latin typeface="微软雅黑" panose="020B0503020204020204" pitchFamily="34" charset="-122"/>
                <a:ea typeface="微软雅黑" panose="020B0503020204020204" pitchFamily="34" charset="-122"/>
              </a:rPr>
              <a:t>客户也是有感觉、感情的</a:t>
            </a:r>
            <a:endParaRPr lang="zh-CN" altLang="en-US" sz="4400" dirty="0">
              <a:solidFill>
                <a:schemeClr val="bg1"/>
              </a:solidFill>
              <a:latin typeface="微软雅黑" panose="020B0503020204020204" pitchFamily="34" charset="-122"/>
              <a:ea typeface="微软雅黑" panose="020B0503020204020204" pitchFamily="34" charset="-122"/>
            </a:endParaRPr>
          </a:p>
          <a:p>
            <a:r>
              <a:rPr lang="zh-CN" altLang="en-US" sz="4400" dirty="0">
                <a:solidFill>
                  <a:schemeClr val="bg1"/>
                </a:solidFill>
                <a:latin typeface="微软雅黑" panose="020B0503020204020204" pitchFamily="34" charset="-122"/>
                <a:ea typeface="微软雅黑" panose="020B0503020204020204" pitchFamily="34" charset="-122"/>
              </a:rPr>
              <a:t>我想要客户对我好</a:t>
            </a:r>
            <a:endParaRPr lang="zh-CN" altLang="en-US" sz="4400" dirty="0">
              <a:solidFill>
                <a:schemeClr val="bg1"/>
              </a:solidFill>
              <a:latin typeface="微软雅黑" panose="020B0503020204020204" pitchFamily="34" charset="-122"/>
              <a:ea typeface="微软雅黑" panose="020B0503020204020204" pitchFamily="34" charset="-122"/>
            </a:endParaRPr>
          </a:p>
          <a:p>
            <a:r>
              <a:rPr lang="zh-CN" altLang="en-US" sz="4400" dirty="0">
                <a:solidFill>
                  <a:schemeClr val="bg1"/>
                </a:solidFill>
                <a:latin typeface="微软雅黑" panose="020B0503020204020204" pitchFamily="34" charset="-122"/>
                <a:ea typeface="微软雅黑" panose="020B0503020204020204" pitchFamily="34" charset="-122"/>
              </a:rPr>
              <a:t>我就要</a:t>
            </a:r>
            <a:r>
              <a:rPr lang="zh-CN" altLang="en-US" sz="4400" dirty="0">
                <a:solidFill>
                  <a:srgbClr val="FF6600"/>
                </a:solidFill>
                <a:latin typeface="微软雅黑" panose="020B0503020204020204" pitchFamily="34" charset="-122"/>
                <a:ea typeface="微软雅黑" panose="020B0503020204020204" pitchFamily="34" charset="-122"/>
              </a:rPr>
              <a:t>对客户</a:t>
            </a:r>
            <a:r>
              <a:rPr lang="zh-CN" altLang="en-US" sz="7200" dirty="0">
                <a:solidFill>
                  <a:srgbClr val="4D6600"/>
                </a:solidFill>
                <a:latin typeface="微软雅黑" panose="020B0503020204020204" pitchFamily="34" charset="-122"/>
                <a:ea typeface="微软雅黑" panose="020B0503020204020204" pitchFamily="34" charset="-122"/>
              </a:rPr>
              <a:t>更好</a:t>
            </a:r>
            <a:endParaRPr lang="zh-CN" altLang="en-US" sz="7200" dirty="0">
              <a:solidFill>
                <a:srgbClr val="4D66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矩形 1"/>
          <p:cNvSpPr/>
          <p:nvPr/>
        </p:nvSpPr>
        <p:spPr>
          <a:xfrm>
            <a:off x="1382713" y="1627188"/>
            <a:ext cx="6545262" cy="1878012"/>
          </a:xfrm>
          <a:prstGeom prst="rect">
            <a:avLst/>
          </a:prstGeom>
          <a:noFill/>
          <a:ln w="9525">
            <a:noFill/>
          </a:ln>
        </p:spPr>
        <p:txBody>
          <a:bodyPr wrap="none" anchor="t" anchorCtr="0">
            <a:spAutoFit/>
          </a:bodyPr>
          <a:p>
            <a:r>
              <a:rPr lang="zh-CN" altLang="en-US" sz="4400" dirty="0">
                <a:solidFill>
                  <a:srgbClr val="FF6600"/>
                </a:solidFill>
                <a:latin typeface="微软雅黑" panose="020B0503020204020204" pitchFamily="34" charset="-122"/>
                <a:ea typeface="微软雅黑" panose="020B0503020204020204" pitchFamily="34" charset="-122"/>
              </a:rPr>
              <a:t>客户</a:t>
            </a:r>
            <a:r>
              <a:rPr lang="zh-CN" altLang="en-US" sz="4400" dirty="0">
                <a:solidFill>
                  <a:schemeClr val="bg1"/>
                </a:solidFill>
                <a:latin typeface="微软雅黑" panose="020B0503020204020204" pitchFamily="34" charset="-122"/>
                <a:ea typeface="微软雅黑" panose="020B0503020204020204" pitchFamily="34" charset="-122"/>
              </a:rPr>
              <a:t>绝</a:t>
            </a:r>
            <a:r>
              <a:rPr lang="zh-CN" altLang="en-US" sz="4400" dirty="0">
                <a:solidFill>
                  <a:srgbClr val="0070C0"/>
                </a:solidFill>
                <a:latin typeface="微软雅黑" panose="020B0503020204020204" pitchFamily="34" charset="-122"/>
                <a:ea typeface="微软雅黑" panose="020B0503020204020204" pitchFamily="34" charset="-122"/>
              </a:rPr>
              <a:t>不</a:t>
            </a:r>
            <a:r>
              <a:rPr lang="zh-CN" altLang="en-US" sz="4400" dirty="0">
                <a:solidFill>
                  <a:schemeClr val="bg1"/>
                </a:solidFill>
                <a:latin typeface="微软雅黑" panose="020B0503020204020204" pitchFamily="34" charset="-122"/>
                <a:ea typeface="微软雅黑" panose="020B0503020204020204" pitchFamily="34" charset="-122"/>
              </a:rPr>
              <a:t>是我去</a:t>
            </a:r>
            <a:endParaRPr lang="zh-CN" altLang="en-US" sz="4400" dirty="0">
              <a:solidFill>
                <a:schemeClr val="bg1"/>
              </a:solidFill>
              <a:latin typeface="微软雅黑" panose="020B0503020204020204" pitchFamily="34" charset="-122"/>
              <a:ea typeface="微软雅黑" panose="020B0503020204020204" pitchFamily="34" charset="-122"/>
            </a:endParaRPr>
          </a:p>
          <a:p>
            <a:r>
              <a:rPr lang="zh-CN" altLang="en-US" sz="7200" dirty="0">
                <a:solidFill>
                  <a:srgbClr val="0070C0"/>
                </a:solidFill>
                <a:latin typeface="微软雅黑" panose="020B0503020204020204" pitchFamily="34" charset="-122"/>
                <a:ea typeface="微软雅黑" panose="020B0503020204020204" pitchFamily="34" charset="-122"/>
              </a:rPr>
              <a:t>争辩</a:t>
            </a:r>
            <a:r>
              <a:rPr lang="zh-CN" altLang="en-US" sz="4400" dirty="0">
                <a:solidFill>
                  <a:schemeClr val="bg1"/>
                </a:solidFill>
                <a:latin typeface="微软雅黑" panose="020B0503020204020204" pitchFamily="34" charset="-122"/>
                <a:ea typeface="微软雅黑" panose="020B0503020204020204" pitchFamily="34" charset="-122"/>
              </a:rPr>
              <a:t>或斗智逞能的对象</a:t>
            </a:r>
            <a:endParaRPr lang="zh-CN" altLang="en-US" sz="4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矩形 1"/>
          <p:cNvSpPr/>
          <p:nvPr/>
        </p:nvSpPr>
        <p:spPr>
          <a:xfrm>
            <a:off x="1222375" y="1389063"/>
            <a:ext cx="7007225" cy="1876425"/>
          </a:xfrm>
          <a:prstGeom prst="rect">
            <a:avLst/>
          </a:prstGeom>
          <a:noFill/>
          <a:ln w="9525">
            <a:noFill/>
          </a:ln>
        </p:spPr>
        <p:txBody>
          <a:bodyPr anchor="t" anchorCtr="0">
            <a:spAutoFit/>
          </a:bodyPr>
          <a:p>
            <a:r>
              <a:rPr lang="zh-CN" altLang="en-US" sz="7200" dirty="0">
                <a:solidFill>
                  <a:srgbClr val="FF6600"/>
                </a:solidFill>
                <a:latin typeface="微软雅黑" panose="020B0503020204020204" pitchFamily="34" charset="-122"/>
                <a:ea typeface="微软雅黑" panose="020B0503020204020204" pitchFamily="34" charset="-122"/>
              </a:rPr>
              <a:t>客户</a:t>
            </a:r>
            <a:r>
              <a:rPr lang="zh-CN" altLang="en-US" sz="4400" dirty="0">
                <a:solidFill>
                  <a:schemeClr val="bg1"/>
                </a:solidFill>
                <a:latin typeface="微软雅黑" panose="020B0503020204020204" pitchFamily="34" charset="-122"/>
                <a:ea typeface="微软雅黑" panose="020B0503020204020204" pitchFamily="34" charset="-122"/>
              </a:rPr>
              <a:t>是我事业的</a:t>
            </a:r>
            <a:r>
              <a:rPr lang="zh-CN" altLang="en-US" sz="7200" dirty="0">
                <a:solidFill>
                  <a:srgbClr val="FF0000"/>
                </a:solidFill>
                <a:latin typeface="微软雅黑" panose="020B0503020204020204" pitchFamily="34" charset="-122"/>
                <a:ea typeface="微软雅黑" panose="020B0503020204020204" pitchFamily="34" charset="-122"/>
              </a:rPr>
              <a:t>命脉</a:t>
            </a:r>
            <a:endParaRPr lang="zh-CN" altLang="en-US" sz="4400" dirty="0">
              <a:solidFill>
                <a:srgbClr val="FF0000"/>
              </a:solidFill>
              <a:latin typeface="微软雅黑" panose="020B0503020204020204" pitchFamily="34" charset="-122"/>
              <a:ea typeface="微软雅黑" panose="020B0503020204020204" pitchFamily="34" charset="-122"/>
            </a:endParaRPr>
          </a:p>
          <a:p>
            <a:r>
              <a:rPr lang="zh-CN" altLang="en-US" sz="4400" dirty="0">
                <a:solidFill>
                  <a:schemeClr val="bg1"/>
                </a:solidFill>
                <a:latin typeface="微软雅黑" panose="020B0503020204020204" pitchFamily="34" charset="-122"/>
                <a:ea typeface="微软雅黑" panose="020B0503020204020204" pitchFamily="34" charset="-122"/>
              </a:rPr>
              <a:t>是他们成就我的事业</a:t>
            </a:r>
            <a:endParaRPr lang="zh-CN" altLang="en-US" sz="4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矩形 1"/>
          <p:cNvSpPr/>
          <p:nvPr/>
        </p:nvSpPr>
        <p:spPr>
          <a:xfrm>
            <a:off x="1754188" y="612775"/>
            <a:ext cx="5773737" cy="3724275"/>
          </a:xfrm>
          <a:prstGeom prst="rect">
            <a:avLst/>
          </a:prstGeom>
          <a:noFill/>
          <a:ln w="9525">
            <a:noFill/>
          </a:ln>
        </p:spPr>
        <p:txBody>
          <a:bodyPr anchor="t" anchorCtr="0">
            <a:spAutoFit/>
          </a:bodyPr>
          <a:p>
            <a:r>
              <a:rPr lang="zh-CN" altLang="en-US" sz="4400" dirty="0">
                <a:solidFill>
                  <a:srgbClr val="FF6600"/>
                </a:solidFill>
                <a:latin typeface="微软雅黑" panose="020B0503020204020204" pitchFamily="34" charset="-122"/>
                <a:ea typeface="微软雅黑" panose="020B0503020204020204" pitchFamily="34" charset="-122"/>
              </a:rPr>
              <a:t>客户</a:t>
            </a:r>
            <a:r>
              <a:rPr lang="zh-CN" altLang="en-US" sz="4400" dirty="0">
                <a:solidFill>
                  <a:schemeClr val="bg1"/>
                </a:solidFill>
                <a:latin typeface="微软雅黑" panose="020B0503020204020204" pitchFamily="34" charset="-122"/>
                <a:ea typeface="微软雅黑" panose="020B0503020204020204" pitchFamily="34" charset="-122"/>
              </a:rPr>
              <a:t>有权利得到</a:t>
            </a:r>
            <a:endParaRPr lang="zh-CN" altLang="en-US" sz="4400" dirty="0">
              <a:solidFill>
                <a:schemeClr val="bg1"/>
              </a:solidFill>
              <a:latin typeface="微软雅黑" panose="020B0503020204020204" pitchFamily="34" charset="-122"/>
              <a:ea typeface="微软雅黑" panose="020B0503020204020204" pitchFamily="34" charset="-122"/>
            </a:endParaRPr>
          </a:p>
          <a:p>
            <a:r>
              <a:rPr lang="zh-CN" altLang="en-US" sz="7200" dirty="0">
                <a:solidFill>
                  <a:srgbClr val="FFFF00"/>
                </a:solidFill>
                <a:latin typeface="微软雅黑" panose="020B0503020204020204" pitchFamily="34" charset="-122"/>
                <a:ea typeface="微软雅黑" panose="020B0503020204020204" pitchFamily="34" charset="-122"/>
              </a:rPr>
              <a:t>     </a:t>
            </a:r>
            <a:r>
              <a:rPr lang="zh-CN" altLang="en-US" sz="6000" dirty="0">
                <a:solidFill>
                  <a:srgbClr val="FFFF00"/>
                </a:solidFill>
                <a:latin typeface="微软雅黑" panose="020B0503020204020204" pitchFamily="34" charset="-122"/>
                <a:ea typeface="微软雅黑" panose="020B0503020204020204" pitchFamily="34" charset="-122"/>
              </a:rPr>
              <a:t>最恳切</a:t>
            </a:r>
            <a:endParaRPr lang="zh-CN" altLang="en-US" sz="6000" dirty="0">
              <a:solidFill>
                <a:schemeClr val="bg1"/>
              </a:solidFill>
              <a:latin typeface="微软雅黑" panose="020B0503020204020204" pitchFamily="34" charset="-122"/>
              <a:ea typeface="微软雅黑" panose="020B0503020204020204" pitchFamily="34" charset="-122"/>
            </a:endParaRPr>
          </a:p>
          <a:p>
            <a:r>
              <a:rPr lang="zh-CN" altLang="en-US" sz="6000" dirty="0">
                <a:solidFill>
                  <a:srgbClr val="FFFF00"/>
                </a:solidFill>
                <a:latin typeface="微软雅黑" panose="020B0503020204020204" pitchFamily="34" charset="-122"/>
                <a:ea typeface="微软雅黑" panose="020B0503020204020204" pitchFamily="34" charset="-122"/>
              </a:rPr>
              <a:t>      最周到</a:t>
            </a:r>
            <a:endParaRPr lang="zh-CN" altLang="en-US" sz="6000" dirty="0">
              <a:solidFill>
                <a:schemeClr val="bg1"/>
              </a:solidFill>
              <a:latin typeface="微软雅黑" panose="020B0503020204020204" pitchFamily="34" charset="-122"/>
              <a:ea typeface="微软雅黑" panose="020B0503020204020204" pitchFamily="34" charset="-122"/>
            </a:endParaRPr>
          </a:p>
          <a:p>
            <a:r>
              <a:rPr lang="zh-CN" altLang="en-US" sz="6000" dirty="0">
                <a:solidFill>
                  <a:srgbClr val="FFFF00"/>
                </a:solidFill>
                <a:latin typeface="微软雅黑" panose="020B0503020204020204" pitchFamily="34" charset="-122"/>
                <a:ea typeface="微软雅黑" panose="020B0503020204020204" pitchFamily="34" charset="-122"/>
              </a:rPr>
              <a:t>      最专业 </a:t>
            </a:r>
            <a:r>
              <a:rPr lang="zh-CN" altLang="en-US" sz="4400" dirty="0">
                <a:solidFill>
                  <a:schemeClr val="bg1"/>
                </a:solidFill>
                <a:latin typeface="微软雅黑" panose="020B0503020204020204" pitchFamily="34" charset="-122"/>
                <a:ea typeface="微软雅黑" panose="020B0503020204020204" pitchFamily="34" charset="-122"/>
              </a:rPr>
              <a:t>服务</a:t>
            </a:r>
            <a:endParaRPr lang="zh-CN" altLang="en-US" sz="4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矩形 1"/>
          <p:cNvSpPr/>
          <p:nvPr/>
        </p:nvSpPr>
        <p:spPr>
          <a:xfrm>
            <a:off x="765175" y="1389063"/>
            <a:ext cx="8059738" cy="1876425"/>
          </a:xfrm>
          <a:prstGeom prst="rect">
            <a:avLst/>
          </a:prstGeom>
          <a:noFill/>
          <a:ln w="9525">
            <a:noFill/>
          </a:ln>
        </p:spPr>
        <p:txBody>
          <a:bodyPr anchor="t" anchorCtr="0">
            <a:spAutoFit/>
          </a:bodyPr>
          <a:p>
            <a:r>
              <a:rPr lang="zh-CN" altLang="en-US" sz="4400" dirty="0">
                <a:solidFill>
                  <a:schemeClr val="bg1"/>
                </a:solidFill>
                <a:latin typeface="微软雅黑" panose="020B0503020204020204" pitchFamily="34" charset="-122"/>
                <a:ea typeface="微软雅黑" panose="020B0503020204020204" pitchFamily="34" charset="-122"/>
              </a:rPr>
              <a:t>我的职责是尽可能地</a:t>
            </a:r>
            <a:endParaRPr lang="zh-CN" altLang="en-US" sz="4400" dirty="0">
              <a:solidFill>
                <a:schemeClr val="bg1"/>
              </a:solidFill>
              <a:latin typeface="微软雅黑" panose="020B0503020204020204" pitchFamily="34" charset="-122"/>
              <a:ea typeface="微软雅黑" panose="020B0503020204020204" pitchFamily="34" charset="-122"/>
            </a:endParaRPr>
          </a:p>
          <a:p>
            <a:r>
              <a:rPr lang="zh-CN" altLang="en-US" sz="7200" dirty="0">
                <a:solidFill>
                  <a:srgbClr val="D1FF47"/>
                </a:solidFill>
                <a:latin typeface="微软雅黑" panose="020B0503020204020204" pitchFamily="34" charset="-122"/>
                <a:ea typeface="微软雅黑" panose="020B0503020204020204" pitchFamily="34" charset="-122"/>
              </a:rPr>
              <a:t>满足</a:t>
            </a:r>
            <a:r>
              <a:rPr lang="zh-CN" altLang="en-US" sz="4400" dirty="0">
                <a:solidFill>
                  <a:schemeClr val="bg1"/>
                </a:solidFill>
                <a:latin typeface="微软雅黑" panose="020B0503020204020204" pitchFamily="34" charset="-122"/>
                <a:ea typeface="微软雅黑" panose="020B0503020204020204" pitchFamily="34" charset="-122"/>
              </a:rPr>
              <a:t>甚至</a:t>
            </a:r>
            <a:r>
              <a:rPr lang="zh-CN" altLang="en-US" sz="7200" dirty="0">
                <a:solidFill>
                  <a:srgbClr val="D1FF47"/>
                </a:solidFill>
                <a:latin typeface="微软雅黑" panose="020B0503020204020204" pitchFamily="34" charset="-122"/>
                <a:ea typeface="微软雅黑" panose="020B0503020204020204" pitchFamily="34" charset="-122"/>
              </a:rPr>
              <a:t>超越</a:t>
            </a:r>
            <a:r>
              <a:rPr lang="zh-CN" altLang="en-US" sz="4400" dirty="0">
                <a:solidFill>
                  <a:srgbClr val="FF6600"/>
                </a:solidFill>
                <a:latin typeface="微软雅黑" panose="020B0503020204020204" pitchFamily="34" charset="-122"/>
                <a:ea typeface="微软雅黑" panose="020B0503020204020204" pitchFamily="34" charset="-122"/>
              </a:rPr>
              <a:t>客户</a:t>
            </a:r>
            <a:r>
              <a:rPr lang="zh-CN" altLang="en-US" sz="4400" dirty="0">
                <a:solidFill>
                  <a:schemeClr val="bg1"/>
                </a:solidFill>
                <a:latin typeface="微软雅黑" panose="020B0503020204020204" pitchFamily="34" charset="-122"/>
                <a:ea typeface="微软雅黑" panose="020B0503020204020204" pitchFamily="34" charset="-122"/>
              </a:rPr>
              <a:t>的需要</a:t>
            </a:r>
            <a:endParaRPr lang="zh-CN" altLang="en-US" sz="4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1528548" y="2104318"/>
            <a:ext cx="6357831" cy="92333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800" b="1" i="0" u="none" strike="noStrike" kern="1200" cap="all" spc="0" normalizeH="0" baseline="0" noProof="0" dirty="0">
                <a:ln w="0"/>
                <a:solidFill>
                  <a:schemeClr val="bg1"/>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3</a:t>
            </a:r>
            <a:r>
              <a:rPr kumimoji="0" lang="en-US" altLang="zh-CN" sz="5400" b="1" i="0" u="none" strike="noStrike" kern="1200" cap="all" spc="0" normalizeH="0" baseline="0" noProof="0" dirty="0">
                <a:ln w="0"/>
                <a:solidFill>
                  <a:schemeClr val="bg1"/>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 </a:t>
            </a:r>
            <a:r>
              <a:rPr kumimoji="0" lang="zh-CN" altLang="en-US" sz="5400" b="1" i="0" u="none" strike="noStrike" kern="1200" cap="all" spc="0" normalizeH="0" baseline="0" noProof="0" dirty="0">
                <a:ln w="0"/>
                <a:solidFill>
                  <a:schemeClr val="bg1"/>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男模接待十大</a:t>
            </a:r>
            <a:r>
              <a:rPr kumimoji="0" lang="zh-CN" altLang="en-US" sz="5400" b="1" i="0" u="none" strike="noStrike" kern="1200" cap="all" spc="0" normalizeH="0" baseline="0" noProof="0" dirty="0">
                <a:ln w="0"/>
                <a:solidFill>
                  <a:srgbClr val="FFC000"/>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rPr>
              <a:t>技能</a:t>
            </a:r>
            <a:endParaRPr kumimoji="0" lang="zh-CN" altLang="en-US" sz="5400" b="1" i="0" u="none" strike="noStrike" kern="1200" cap="all" spc="0" normalizeH="0" baseline="0" noProof="0" dirty="0">
              <a:ln w="0"/>
              <a:solidFill>
                <a:srgbClr val="FFC000"/>
              </a:solidFill>
              <a:effectLst>
                <a:reflection blurRad="12700" stA="50000" endPos="50000" dist="5000" dir="5400000" sy="-100000" rotWithShape="0"/>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203200" y="280988"/>
            <a:ext cx="4400550" cy="741362"/>
            <a:chOff x="0" y="0"/>
            <a:chExt cx="4400550" cy="989013"/>
          </a:xfrm>
        </p:grpSpPr>
        <p:grpSp>
          <p:nvGrpSpPr>
            <p:cNvPr id="36866" name="Group 3"/>
            <p:cNvGrpSpPr/>
            <p:nvPr/>
          </p:nvGrpSpPr>
          <p:grpSpPr>
            <a:xfrm flipH="1">
              <a:off x="0" y="0"/>
              <a:ext cx="4400550" cy="989013"/>
              <a:chOff x="0" y="0"/>
              <a:chExt cx="4400550" cy="989013"/>
            </a:xfrm>
          </p:grpSpPr>
          <p:sp>
            <p:nvSpPr>
              <p:cNvPr id="36867"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36868"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36869"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36870" name="TextBox 60"/>
            <p:cNvPicPr/>
            <p:nvPr/>
          </p:nvPicPr>
          <p:blipFill>
            <a:blip r:embed="rId1"/>
            <a:stretch>
              <a:fillRect/>
            </a:stretch>
          </p:blipFill>
          <p:spPr>
            <a:xfrm>
              <a:off x="290768" y="80119"/>
              <a:ext cx="3108960" cy="829500"/>
            </a:xfrm>
            <a:prstGeom prst="rect">
              <a:avLst/>
            </a:prstGeom>
            <a:noFill/>
            <a:ln w="9525">
              <a:noFill/>
            </a:ln>
          </p:spPr>
        </p:pic>
      </p:grpSp>
      <p:sp>
        <p:nvSpPr>
          <p:cNvPr id="36872" name="矩形 7"/>
          <p:cNvSpPr/>
          <p:nvPr/>
        </p:nvSpPr>
        <p:spPr>
          <a:xfrm>
            <a:off x="893763" y="1900238"/>
            <a:ext cx="7399337" cy="1885950"/>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反应快，手脚灵活，具有强烈的服务意识。你不要认为服务客人那是服务员的事，与你无关。那你就大错特错了，做娱乐的每一个人上到老板，下到</a:t>
            </a:r>
            <a:r>
              <a:rPr lang="en-US" altLang="zh-CN" sz="1800" dirty="0">
                <a:solidFill>
                  <a:schemeClr val="bg1"/>
                </a:solidFill>
                <a:latin typeface="Calibri" panose="020F0502020204030204" pitchFamily="34" charset="0"/>
              </a:rPr>
              <a:t>PA</a:t>
            </a:r>
            <a:r>
              <a:rPr lang="zh-CN" altLang="en-US" sz="1800" dirty="0">
                <a:solidFill>
                  <a:schemeClr val="bg1"/>
                </a:solidFill>
                <a:latin typeface="Calibri" panose="020F0502020204030204" pitchFamily="34" charset="0"/>
                <a:ea typeface="宋体" panose="02010600030101010101" pitchFamily="2" charset="-122"/>
              </a:rPr>
              <a:t>都要有强烈的服务意识，才能真正留住客人，为公司带来更大的效益。</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36872">
                                            <p:txEl>
                                              <p:charRg st="0" end="99"/>
                                            </p:txEl>
                                          </p:spTgt>
                                        </p:tgtEl>
                                        <p:attrNameLst>
                                          <p:attrName>style.visibility</p:attrName>
                                        </p:attrNameLst>
                                      </p:cBhvr>
                                      <p:to>
                                        <p:strVal val="visible"/>
                                      </p:to>
                                    </p:set>
                                    <p:animEffect transition="in" filter="randombar(horizontal)">
                                      <p:cBhvr>
                                        <p:cTn id="10" dur="500"/>
                                        <p:tgtEl>
                                          <p:spTgt spid="36872">
                                            <p:txEl>
                                              <p:charRg st="0" end="9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2" grpId="0" advAuto="100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47638" y="255588"/>
            <a:ext cx="4400550" cy="741362"/>
            <a:chOff x="0" y="0"/>
            <a:chExt cx="4400550" cy="989013"/>
          </a:xfrm>
        </p:grpSpPr>
        <p:grpSp>
          <p:nvGrpSpPr>
            <p:cNvPr id="37890" name="Group 3"/>
            <p:cNvGrpSpPr/>
            <p:nvPr/>
          </p:nvGrpSpPr>
          <p:grpSpPr>
            <a:xfrm flipH="1">
              <a:off x="0" y="0"/>
              <a:ext cx="4400550" cy="989013"/>
              <a:chOff x="0" y="0"/>
              <a:chExt cx="4400550" cy="989013"/>
            </a:xfrm>
          </p:grpSpPr>
          <p:sp>
            <p:nvSpPr>
              <p:cNvPr id="37891"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37892"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37893"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37894" name="TextBox 60"/>
            <p:cNvPicPr/>
            <p:nvPr/>
          </p:nvPicPr>
          <p:blipFill>
            <a:blip r:embed="rId1"/>
            <a:stretch>
              <a:fillRect/>
            </a:stretch>
          </p:blipFill>
          <p:spPr>
            <a:xfrm>
              <a:off x="291533" y="82359"/>
              <a:ext cx="3108960" cy="829500"/>
            </a:xfrm>
            <a:prstGeom prst="rect">
              <a:avLst/>
            </a:prstGeom>
            <a:noFill/>
            <a:ln w="9525">
              <a:noFill/>
            </a:ln>
          </p:spPr>
        </p:pic>
      </p:grpSp>
      <p:sp>
        <p:nvSpPr>
          <p:cNvPr id="37896" name="矩形 7"/>
          <p:cNvSpPr/>
          <p:nvPr/>
        </p:nvSpPr>
        <p:spPr>
          <a:xfrm>
            <a:off x="819150" y="1438275"/>
            <a:ext cx="7431088" cy="3271838"/>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说话是技巧也是艺术，能说会道、能言善变者能使难成之事心想事成。能在紧要关头化险为夷，能在与人沟通时左右逢源，［令人尊敬做出惊人的业绩］。特别是我们做娱乐业，客人三教九流、龙蛇混杂，你要懂得见人说人话</a:t>
            </a:r>
            <a:r>
              <a:rPr lang="en-US" altLang="zh-CN" sz="1800" dirty="0">
                <a:solidFill>
                  <a:schemeClr val="bg1"/>
                </a:solidFill>
                <a:latin typeface="Calibri" panose="020F0502020204030204" pitchFamily="34" charset="0"/>
              </a:rPr>
              <a:t>,</a:t>
            </a:r>
            <a:r>
              <a:rPr lang="zh-CN" altLang="en-US" sz="1800" dirty="0">
                <a:solidFill>
                  <a:schemeClr val="bg1"/>
                </a:solidFill>
                <a:latin typeface="Calibri" panose="020F0502020204030204" pitchFamily="34" charset="0"/>
                <a:ea typeface="宋体" panose="02010600030101010101" pitchFamily="2" charset="-122"/>
              </a:rPr>
              <a:t>见鬼说鬼话，见神说神话。如果你说话十分得体，将会在当今这个竞争十分激烈的娱乐界占有一席之地。（会说话和不会说话生活方式是完全不一样的</a:t>
            </a:r>
            <a:r>
              <a:rPr lang="en-US" altLang="zh-CN" sz="1800" dirty="0">
                <a:solidFill>
                  <a:schemeClr val="bg1"/>
                </a:solidFill>
                <a:latin typeface="Calibri" panose="020F0502020204030204" pitchFamily="34" charset="0"/>
              </a:rPr>
              <a:t>—</a:t>
            </a:r>
            <a:r>
              <a:rPr lang="zh-CN" altLang="en-US" sz="1800" dirty="0">
                <a:solidFill>
                  <a:schemeClr val="bg1"/>
                </a:solidFill>
                <a:latin typeface="Calibri" panose="020F0502020204030204" pitchFamily="34" charset="0"/>
                <a:ea typeface="宋体" panose="02010600030101010101" pitchFamily="2" charset="-122"/>
              </a:rPr>
              <a:t>沟通赢得支持）</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37896">
                                            <p:txEl>
                                              <p:charRg st="0" end="175"/>
                                            </p:txEl>
                                          </p:spTgt>
                                        </p:tgtEl>
                                        <p:attrNameLst>
                                          <p:attrName>style.visibility</p:attrName>
                                        </p:attrNameLst>
                                      </p:cBhvr>
                                      <p:to>
                                        <p:strVal val="visible"/>
                                      </p:to>
                                    </p:set>
                                    <p:animEffect transition="in" filter="randombar(horizontal)">
                                      <p:cBhvr>
                                        <p:cTn id="10" dur="500"/>
                                        <p:tgtEl>
                                          <p:spTgt spid="37896">
                                            <p:txEl>
                                              <p:charRg st="0" end="17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6" grpId="0" advAuto="100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矩形 1"/>
          <p:cNvSpPr/>
          <p:nvPr/>
        </p:nvSpPr>
        <p:spPr>
          <a:xfrm>
            <a:off x="477838" y="358775"/>
            <a:ext cx="8516937" cy="4479925"/>
          </a:xfrm>
          <a:prstGeom prst="rect">
            <a:avLst/>
          </a:prstGeom>
          <a:noFill/>
          <a:ln w="9525">
            <a:noFill/>
          </a:ln>
        </p:spPr>
        <p:txBody>
          <a:bodyPr anchor="t" anchorCtr="0">
            <a:spAutoFit/>
          </a:bodyPr>
          <a:p>
            <a:pPr>
              <a:lnSpc>
                <a:spcPct val="150000"/>
              </a:lnSpc>
            </a:pPr>
            <a:r>
              <a:rPr lang="zh-CN" altLang="en-US" sz="3200" dirty="0">
                <a:solidFill>
                  <a:srgbClr val="FFFF00"/>
                </a:solidFill>
                <a:latin typeface="微软雅黑" panose="020B0503020204020204" pitchFamily="34" charset="-122"/>
                <a:ea typeface="微软雅黑" panose="020B0503020204020204" pitchFamily="34" charset="-122"/>
              </a:rPr>
              <a:t>为什么</a:t>
            </a:r>
            <a:r>
              <a:rPr lang="zh-CN" altLang="en-US" sz="3200" dirty="0">
                <a:solidFill>
                  <a:schemeClr val="bg1"/>
                </a:solidFill>
                <a:latin typeface="微软雅黑" panose="020B0503020204020204" pitchFamily="34" charset="-122"/>
                <a:ea typeface="微软雅黑" panose="020B0503020204020204" pitchFamily="34" charset="-122"/>
              </a:rPr>
              <a:t>我拿不到高薪？</a:t>
            </a:r>
            <a:endParaRPr lang="zh-CN" altLang="en-US" sz="320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3200" dirty="0">
                <a:solidFill>
                  <a:srgbClr val="FFFF00"/>
                </a:solidFill>
                <a:latin typeface="微软雅黑" panose="020B0503020204020204" pitchFamily="34" charset="-122"/>
                <a:ea typeface="微软雅黑" panose="020B0503020204020204" pitchFamily="34" charset="-122"/>
              </a:rPr>
              <a:t>为什么</a:t>
            </a:r>
            <a:r>
              <a:rPr lang="zh-CN" altLang="en-US" sz="3200" dirty="0">
                <a:solidFill>
                  <a:schemeClr val="bg1"/>
                </a:solidFill>
                <a:latin typeface="微软雅黑" panose="020B0503020204020204" pitchFamily="34" charset="-122"/>
                <a:ea typeface="微软雅黑" panose="020B0503020204020204" pitchFamily="34" charset="-122"/>
              </a:rPr>
              <a:t>我的订座率这么低？</a:t>
            </a:r>
            <a:endParaRPr lang="zh-CN" altLang="en-US" sz="320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3200" dirty="0">
                <a:solidFill>
                  <a:srgbClr val="FFFF00"/>
                </a:solidFill>
                <a:latin typeface="微软雅黑" panose="020B0503020204020204" pitchFamily="34" charset="-122"/>
                <a:ea typeface="微软雅黑" panose="020B0503020204020204" pitchFamily="34" charset="-122"/>
              </a:rPr>
              <a:t>为什么</a:t>
            </a:r>
            <a:r>
              <a:rPr lang="zh-CN" altLang="en-US" sz="3200" dirty="0">
                <a:solidFill>
                  <a:schemeClr val="bg1"/>
                </a:solidFill>
                <a:latin typeface="微软雅黑" panose="020B0503020204020204" pitchFamily="34" charset="-122"/>
                <a:ea typeface="微软雅黑" panose="020B0503020204020204" pitchFamily="34" charset="-122"/>
              </a:rPr>
              <a:t>客人之前点我，现在不点我了？</a:t>
            </a:r>
            <a:endParaRPr lang="zh-CN" altLang="en-US" sz="320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3200" dirty="0">
                <a:solidFill>
                  <a:srgbClr val="FFFF00"/>
                </a:solidFill>
                <a:latin typeface="微软雅黑" panose="020B0503020204020204" pitchFamily="34" charset="-122"/>
                <a:ea typeface="微软雅黑" panose="020B0503020204020204" pitchFamily="34" charset="-122"/>
              </a:rPr>
              <a:t>为什么</a:t>
            </a:r>
            <a:r>
              <a:rPr lang="zh-CN" altLang="en-US" sz="3200" dirty="0">
                <a:solidFill>
                  <a:schemeClr val="bg1"/>
                </a:solidFill>
                <a:latin typeface="微软雅黑" panose="020B0503020204020204" pitchFamily="34" charset="-122"/>
                <a:ea typeface="微软雅黑" panose="020B0503020204020204" pitchFamily="34" charset="-122"/>
              </a:rPr>
              <a:t>我的客人来消费过一两次后就不来了？</a:t>
            </a:r>
            <a:endParaRPr lang="en-US" altLang="zh-CN" sz="320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3200" dirty="0">
                <a:solidFill>
                  <a:srgbClr val="FFFF00"/>
                </a:solidFill>
                <a:latin typeface="Calibri" panose="020F0502020204030204" pitchFamily="34" charset="0"/>
                <a:ea typeface="微软雅黑" panose="020B0503020204020204" pitchFamily="34" charset="-122"/>
              </a:rPr>
              <a:t>为什么</a:t>
            </a:r>
            <a:r>
              <a:rPr lang="zh-CN" altLang="en-US" sz="3200" dirty="0">
                <a:solidFill>
                  <a:schemeClr val="bg1"/>
                </a:solidFill>
                <a:latin typeface="Calibri" panose="020F0502020204030204" pitchFamily="34" charset="0"/>
                <a:ea typeface="微软雅黑" panose="020B0503020204020204" pitchFamily="34" charset="-122"/>
              </a:rPr>
              <a:t>别人的客人都是好客人？</a:t>
            </a:r>
            <a:endParaRPr lang="zh-CN" altLang="en-US" sz="3200" dirty="0">
              <a:solidFill>
                <a:schemeClr val="bg1"/>
              </a:solidFill>
              <a:latin typeface="Calibri" panose="020F0502020204030204" pitchFamily="34" charset="0"/>
              <a:ea typeface="微软雅黑" panose="020B0503020204020204" pitchFamily="34" charset="-122"/>
            </a:endParaRPr>
          </a:p>
          <a:p>
            <a:pPr>
              <a:lnSpc>
                <a:spcPct val="150000"/>
              </a:lnSpc>
            </a:pPr>
            <a:r>
              <a:rPr lang="zh-CN" altLang="en-US" sz="3200" dirty="0">
                <a:solidFill>
                  <a:srgbClr val="FFFF00"/>
                </a:solidFill>
                <a:latin typeface="微软雅黑" panose="020B0503020204020204" pitchFamily="34" charset="-122"/>
                <a:ea typeface="微软雅黑" panose="020B0503020204020204" pitchFamily="34" charset="-122"/>
              </a:rPr>
              <a:t>为什么</a:t>
            </a:r>
            <a:r>
              <a:rPr lang="en-US" altLang="zh-CN" sz="3200" dirty="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a:t>
            </a:r>
            <a:endParaRPr lang="zh-CN" altLang="en-US" sz="3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left)">
                                      <p:cBhvr>
                                        <p:cTn id="7"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201613" y="236538"/>
            <a:ext cx="4400550" cy="742950"/>
            <a:chOff x="0" y="0"/>
            <a:chExt cx="4400550" cy="989013"/>
          </a:xfrm>
        </p:grpSpPr>
        <p:grpSp>
          <p:nvGrpSpPr>
            <p:cNvPr id="38914" name="Group 3"/>
            <p:cNvGrpSpPr/>
            <p:nvPr/>
          </p:nvGrpSpPr>
          <p:grpSpPr>
            <a:xfrm flipH="1">
              <a:off x="0" y="0"/>
              <a:ext cx="4400550" cy="989013"/>
              <a:chOff x="0" y="0"/>
              <a:chExt cx="4400550" cy="989013"/>
            </a:xfrm>
          </p:grpSpPr>
          <p:sp>
            <p:nvSpPr>
              <p:cNvPr id="38915"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38916"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38917"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38918" name="TextBox 60"/>
            <p:cNvPicPr/>
            <p:nvPr/>
          </p:nvPicPr>
          <p:blipFill>
            <a:blip r:embed="rId1"/>
            <a:stretch>
              <a:fillRect/>
            </a:stretch>
          </p:blipFill>
          <p:spPr>
            <a:xfrm>
              <a:off x="286731" y="67213"/>
              <a:ext cx="3115056" cy="827728"/>
            </a:xfrm>
            <a:prstGeom prst="rect">
              <a:avLst/>
            </a:prstGeom>
            <a:noFill/>
            <a:ln w="9525">
              <a:noFill/>
            </a:ln>
          </p:spPr>
        </p:pic>
      </p:grpSp>
      <p:sp>
        <p:nvSpPr>
          <p:cNvPr id="38920" name="矩形 7"/>
          <p:cNvSpPr/>
          <p:nvPr/>
        </p:nvSpPr>
        <p:spPr>
          <a:xfrm>
            <a:off x="882650" y="1909763"/>
            <a:ext cx="7378700" cy="1425575"/>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在与客人相处时，要懂得制造笑话调节现场气氛，为客人提供一个轻松的消费环境，客人来场所是来开心的不是来开会的。懂得幽默，客人更容易接近你。</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38920">
                                            <p:txEl>
                                              <p:charRg st="0" end="69"/>
                                            </p:txEl>
                                          </p:spTgt>
                                        </p:tgtEl>
                                        <p:attrNameLst>
                                          <p:attrName>style.visibility</p:attrName>
                                        </p:attrNameLst>
                                      </p:cBhvr>
                                      <p:to>
                                        <p:strVal val="visible"/>
                                      </p:to>
                                    </p:set>
                                    <p:animEffect transition="in" filter="randombar(horizontal)">
                                      <p:cBhvr>
                                        <p:cTn id="10" dur="500"/>
                                        <p:tgtEl>
                                          <p:spTgt spid="38920">
                                            <p:txEl>
                                              <p:charRg st="0" end="6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0" grpId="0" advAuto="100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44463" y="223838"/>
            <a:ext cx="4400550" cy="741362"/>
            <a:chOff x="0" y="0"/>
            <a:chExt cx="4400550" cy="989013"/>
          </a:xfrm>
        </p:grpSpPr>
        <p:grpSp>
          <p:nvGrpSpPr>
            <p:cNvPr id="39938" name="Group 3"/>
            <p:cNvGrpSpPr/>
            <p:nvPr/>
          </p:nvGrpSpPr>
          <p:grpSpPr>
            <a:xfrm flipH="1">
              <a:off x="0" y="0"/>
              <a:ext cx="4400550" cy="989013"/>
              <a:chOff x="0" y="0"/>
              <a:chExt cx="4400550" cy="989013"/>
            </a:xfrm>
          </p:grpSpPr>
          <p:sp>
            <p:nvSpPr>
              <p:cNvPr id="39939"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39940"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39941"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39942" name="TextBox 60"/>
            <p:cNvPicPr/>
            <p:nvPr/>
          </p:nvPicPr>
          <p:blipFill>
            <a:blip r:embed="rId1"/>
            <a:stretch>
              <a:fillRect/>
            </a:stretch>
          </p:blipFill>
          <p:spPr>
            <a:xfrm>
              <a:off x="288131" y="67049"/>
              <a:ext cx="3108960" cy="829501"/>
            </a:xfrm>
            <a:prstGeom prst="rect">
              <a:avLst/>
            </a:prstGeom>
            <a:noFill/>
            <a:ln w="9525">
              <a:noFill/>
            </a:ln>
          </p:spPr>
        </p:pic>
      </p:grpSp>
      <p:sp>
        <p:nvSpPr>
          <p:cNvPr id="39944" name="矩形 7"/>
          <p:cNvSpPr/>
          <p:nvPr/>
        </p:nvSpPr>
        <p:spPr>
          <a:xfrm>
            <a:off x="819150" y="1341438"/>
            <a:ext cx="7634288" cy="3046412"/>
          </a:xfrm>
          <a:prstGeom prst="rect">
            <a:avLst/>
          </a:prstGeom>
          <a:noFill/>
          <a:ln w="9525">
            <a:noFill/>
          </a:ln>
        </p:spPr>
        <p:txBody>
          <a:bodyPr anchor="t" anchorCtr="0">
            <a:spAutoFit/>
          </a:bodyPr>
          <a:p>
            <a:pPr>
              <a:lnSpc>
                <a:spcPct val="150000"/>
              </a:lnSpc>
            </a:pPr>
            <a:r>
              <a:rPr lang="zh-CN" altLang="en-US" sz="1600" dirty="0">
                <a:solidFill>
                  <a:schemeClr val="bg1"/>
                </a:solidFill>
                <a:latin typeface="Calibri" panose="020F0502020204030204" pitchFamily="34" charset="0"/>
                <a:ea typeface="宋体" panose="02010600030101010101" pitchFamily="2" charset="-122"/>
              </a:rPr>
              <a:t>我们做娱乐本来就是在引导时尚潮流，你必须要知道今年流行穿什么衣服，唱什么歌，开什么车。</a:t>
            </a:r>
            <a:endParaRPr lang="zh-CN" altLang="en-US" sz="16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600" dirty="0">
                <a:solidFill>
                  <a:schemeClr val="bg1"/>
                </a:solidFill>
                <a:latin typeface="Calibri" panose="020F0502020204030204" pitchFamily="34" charset="0"/>
                <a:ea typeface="宋体" panose="02010600030101010101" pitchFamily="2" charset="-122"/>
              </a:rPr>
              <a:t>你可以不知道美国大选是什么时候，可以不知道萨达姆的下场，可以不关心沙龙的生死，但这绝不防碍你与客人交谈。针对玩娱乐的客人，如果你不知道“超级好声音”，没看过“非诚勿扰”、没赶上看</a:t>
            </a:r>
            <a:r>
              <a:rPr lang="en-US" altLang="zh-CN" sz="1600" dirty="0">
                <a:solidFill>
                  <a:schemeClr val="bg1"/>
                </a:solidFill>
                <a:latin typeface="Calibri" panose="020F0502020204030204" pitchFamily="34" charset="0"/>
              </a:rPr>
              <a:t>《</a:t>
            </a:r>
            <a:r>
              <a:rPr lang="zh-CN" altLang="en-US" sz="1600" dirty="0">
                <a:solidFill>
                  <a:schemeClr val="bg1"/>
                </a:solidFill>
                <a:latin typeface="Calibri" panose="020F0502020204030204" pitchFamily="34" charset="0"/>
                <a:ea typeface="宋体" panose="02010600030101010101" pitchFamily="2" charset="-122"/>
              </a:rPr>
              <a:t>西游降魔记</a:t>
            </a:r>
            <a:r>
              <a:rPr lang="en-US" altLang="zh-CN" sz="1600" dirty="0">
                <a:solidFill>
                  <a:schemeClr val="bg1"/>
                </a:solidFill>
                <a:latin typeface="Calibri" panose="020F0502020204030204" pitchFamily="34" charset="0"/>
              </a:rPr>
              <a:t>》</a:t>
            </a:r>
            <a:r>
              <a:rPr lang="zh-CN" altLang="en-US" sz="1600" dirty="0">
                <a:solidFill>
                  <a:schemeClr val="bg1"/>
                </a:solidFill>
                <a:latin typeface="Calibri" panose="020F0502020204030204" pitchFamily="34" charset="0"/>
                <a:ea typeface="宋体" panose="02010600030101010101" pitchFamily="2" charset="-122"/>
              </a:rPr>
              <a:t>，没关注“刘德华与朱丽倩</a:t>
            </a:r>
            <a:r>
              <a:rPr lang="en-US" altLang="zh-CN" sz="1600" dirty="0">
                <a:solidFill>
                  <a:schemeClr val="bg1"/>
                </a:solidFill>
                <a:latin typeface="Calibri" panose="020F0502020204030204" pitchFamily="34" charset="0"/>
              </a:rPr>
              <a:t>46</a:t>
            </a:r>
            <a:r>
              <a:rPr lang="zh-CN" altLang="en-US" sz="1600" dirty="0">
                <a:solidFill>
                  <a:schemeClr val="bg1"/>
                </a:solidFill>
                <a:latin typeface="Calibri" panose="020F0502020204030204" pitchFamily="34" charset="0"/>
                <a:ea typeface="宋体" panose="02010600030101010101" pitchFamily="2" charset="-122"/>
              </a:rPr>
              <a:t>岁高龄生女”，在与客人交流中你将会面临直接的尴尬，无立足之地。</a:t>
            </a:r>
            <a:endParaRPr lang="zh-CN" altLang="en-US" sz="16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600" u="sng" dirty="0">
                <a:solidFill>
                  <a:schemeClr val="bg1"/>
                </a:solidFill>
                <a:latin typeface="Calibri" panose="020F0502020204030204" pitchFamily="34" charset="0"/>
                <a:ea typeface="宋体" panose="02010600030101010101" pitchFamily="2" charset="-122"/>
              </a:rPr>
              <a:t>建议</a:t>
            </a:r>
            <a:r>
              <a:rPr lang="zh-CN" altLang="en-US" sz="1600" dirty="0">
                <a:solidFill>
                  <a:schemeClr val="bg1"/>
                </a:solidFill>
                <a:latin typeface="Calibri" panose="020F0502020204030204" pitchFamily="34" charset="0"/>
                <a:ea typeface="宋体" panose="02010600030101010101" pitchFamily="2" charset="-122"/>
              </a:rPr>
              <a:t>每天上班前多看看当天的娱乐新闻，定期阅读时尚杂志。如果不懂时尚，根本没办法从事娱乐行业。</a:t>
            </a:r>
            <a:endParaRPr lang="zh-CN" altLang="en-US" sz="16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39944">
                                            <p:txEl>
                                              <p:charRg st="0" end="44"/>
                                            </p:txEl>
                                          </p:spTgt>
                                        </p:tgtEl>
                                        <p:attrNameLst>
                                          <p:attrName>style.visibility</p:attrName>
                                        </p:attrNameLst>
                                      </p:cBhvr>
                                      <p:to>
                                        <p:strVal val="visible"/>
                                      </p:to>
                                    </p:set>
                                    <p:animEffect transition="in" filter="randombar(horizontal)">
                                      <p:cBhvr>
                                        <p:cTn id="10" dur="500"/>
                                        <p:tgtEl>
                                          <p:spTgt spid="39944">
                                            <p:txEl>
                                              <p:charRg st="0" end="44"/>
                                            </p:txEl>
                                          </p:spTgt>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39944">
                                            <p:txEl>
                                              <p:charRg st="44" end="186"/>
                                            </p:txEl>
                                          </p:spTgt>
                                        </p:tgtEl>
                                        <p:attrNameLst>
                                          <p:attrName>style.visibility</p:attrName>
                                        </p:attrNameLst>
                                      </p:cBhvr>
                                      <p:to>
                                        <p:strVal val="visible"/>
                                      </p:to>
                                    </p:set>
                                    <p:animEffect transition="in" filter="randombar(horizontal)">
                                      <p:cBhvr>
                                        <p:cTn id="14" dur="500"/>
                                        <p:tgtEl>
                                          <p:spTgt spid="39944">
                                            <p:txEl>
                                              <p:charRg st="44" end="186"/>
                                            </p:txEl>
                                          </p:spTgt>
                                        </p:tgtEl>
                                      </p:cBhvr>
                                    </p:animEffect>
                                  </p:childTnLst>
                                </p:cTn>
                              </p:par>
                            </p:childTnLst>
                          </p:cTn>
                        </p:par>
                        <p:par>
                          <p:cTn id="15" fill="hold">
                            <p:stCondLst>
                              <p:cond delay="1500"/>
                            </p:stCondLst>
                            <p:childTnLst>
                              <p:par>
                                <p:cTn id="16" presetID="14" presetClass="entr" presetSubtype="10" fill="hold" grpId="0" nodeType="afterEffect">
                                  <p:stCondLst>
                                    <p:cond delay="0"/>
                                  </p:stCondLst>
                                  <p:childTnLst>
                                    <p:set>
                                      <p:cBhvr>
                                        <p:cTn id="17" dur="1" fill="hold">
                                          <p:stCondLst>
                                            <p:cond delay="0"/>
                                          </p:stCondLst>
                                        </p:cTn>
                                        <p:tgtEl>
                                          <p:spTgt spid="39944">
                                            <p:txEl>
                                              <p:charRg st="186" end="233"/>
                                            </p:txEl>
                                          </p:spTgt>
                                        </p:tgtEl>
                                        <p:attrNameLst>
                                          <p:attrName>style.visibility</p:attrName>
                                        </p:attrNameLst>
                                      </p:cBhvr>
                                      <p:to>
                                        <p:strVal val="visible"/>
                                      </p:to>
                                    </p:set>
                                    <p:animEffect transition="in" filter="randombar(horizontal)">
                                      <p:cBhvr>
                                        <p:cTn id="18" dur="500"/>
                                        <p:tgtEl>
                                          <p:spTgt spid="39944">
                                            <p:txEl>
                                              <p:charRg st="186" end="23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4" grpId="0" advAuto="100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44463" y="234950"/>
            <a:ext cx="4400550" cy="741363"/>
            <a:chOff x="0" y="0"/>
            <a:chExt cx="4400550" cy="989013"/>
          </a:xfrm>
        </p:grpSpPr>
        <p:grpSp>
          <p:nvGrpSpPr>
            <p:cNvPr id="40962" name="Group 3"/>
            <p:cNvGrpSpPr/>
            <p:nvPr/>
          </p:nvGrpSpPr>
          <p:grpSpPr>
            <a:xfrm flipH="1">
              <a:off x="0" y="0"/>
              <a:ext cx="4400550" cy="989013"/>
              <a:chOff x="0" y="0"/>
              <a:chExt cx="4400550" cy="989013"/>
            </a:xfrm>
          </p:grpSpPr>
          <p:sp>
            <p:nvSpPr>
              <p:cNvPr id="40963"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40964"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40965"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40966" name="TextBox 60"/>
            <p:cNvPicPr/>
            <p:nvPr/>
          </p:nvPicPr>
          <p:blipFill>
            <a:blip r:embed="rId1"/>
            <a:stretch>
              <a:fillRect/>
            </a:stretch>
          </p:blipFill>
          <p:spPr>
            <a:xfrm>
              <a:off x="288316" y="68736"/>
              <a:ext cx="3108960" cy="829501"/>
            </a:xfrm>
            <a:prstGeom prst="rect">
              <a:avLst/>
            </a:prstGeom>
            <a:noFill/>
            <a:ln w="9525">
              <a:noFill/>
            </a:ln>
          </p:spPr>
        </p:pic>
      </p:grpSp>
      <p:sp>
        <p:nvSpPr>
          <p:cNvPr id="40968" name="矩形 7"/>
          <p:cNvSpPr/>
          <p:nvPr/>
        </p:nvSpPr>
        <p:spPr>
          <a:xfrm>
            <a:off x="862013" y="1730375"/>
            <a:ext cx="7526337" cy="1885950"/>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娱乐场所本来就是一个动感十足的地方，你要用你的激情感染你身边每一个客人，让他们在这里更好的发泄出来。</a:t>
            </a:r>
            <a:endParaRPr lang="zh-CN" altLang="en-US" sz="18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800" dirty="0">
                <a:solidFill>
                  <a:schemeClr val="bg1"/>
                </a:solidFill>
                <a:latin typeface="Calibri" panose="020F0502020204030204" pitchFamily="34" charset="0"/>
                <a:ea typeface="宋体" panose="02010600030101010101" pitchFamily="2" charset="-122"/>
              </a:rPr>
              <a:t>疯狂的摇摆、尽情的歌唱、开怀的畅饮，</a:t>
            </a:r>
            <a:endParaRPr lang="zh-CN" altLang="en-US" sz="18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800" dirty="0">
                <a:solidFill>
                  <a:schemeClr val="bg1"/>
                </a:solidFill>
                <a:latin typeface="Calibri" panose="020F0502020204030204" pitchFamily="34" charset="0"/>
                <a:ea typeface="宋体" panose="02010600030101010101" pitchFamily="2" charset="-122"/>
              </a:rPr>
              <a:t>忘掉所有的烦恼，找到他们真正想要的感觉。</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40968">
                                            <p:txEl>
                                              <p:charRg st="0" end="51"/>
                                            </p:txEl>
                                          </p:spTgt>
                                        </p:tgtEl>
                                        <p:attrNameLst>
                                          <p:attrName>style.visibility</p:attrName>
                                        </p:attrNameLst>
                                      </p:cBhvr>
                                      <p:to>
                                        <p:strVal val="visible"/>
                                      </p:to>
                                    </p:set>
                                    <p:animEffect transition="in" filter="randombar(horizontal)">
                                      <p:cBhvr>
                                        <p:cTn id="10" dur="500"/>
                                        <p:tgtEl>
                                          <p:spTgt spid="40968">
                                            <p:txEl>
                                              <p:charRg st="0" end="51"/>
                                            </p:txEl>
                                          </p:spTgt>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40968">
                                            <p:txEl>
                                              <p:charRg st="51" end="70"/>
                                            </p:txEl>
                                          </p:spTgt>
                                        </p:tgtEl>
                                        <p:attrNameLst>
                                          <p:attrName>style.visibility</p:attrName>
                                        </p:attrNameLst>
                                      </p:cBhvr>
                                      <p:to>
                                        <p:strVal val="visible"/>
                                      </p:to>
                                    </p:set>
                                    <p:animEffect transition="in" filter="randombar(horizontal)">
                                      <p:cBhvr>
                                        <p:cTn id="14" dur="500"/>
                                        <p:tgtEl>
                                          <p:spTgt spid="40968">
                                            <p:txEl>
                                              <p:charRg st="51" end="70"/>
                                            </p:txEl>
                                          </p:spTgt>
                                        </p:tgtEl>
                                      </p:cBhvr>
                                    </p:animEffect>
                                  </p:childTnLst>
                                </p:cTn>
                              </p:par>
                            </p:childTnLst>
                          </p:cTn>
                        </p:par>
                        <p:par>
                          <p:cTn id="15" fill="hold">
                            <p:stCondLst>
                              <p:cond delay="1500"/>
                            </p:stCondLst>
                            <p:childTnLst>
                              <p:par>
                                <p:cTn id="16" presetID="14" presetClass="entr" presetSubtype="10" fill="hold" grpId="0" nodeType="afterEffect">
                                  <p:stCondLst>
                                    <p:cond delay="0"/>
                                  </p:stCondLst>
                                  <p:childTnLst>
                                    <p:set>
                                      <p:cBhvr>
                                        <p:cTn id="17" dur="1" fill="hold">
                                          <p:stCondLst>
                                            <p:cond delay="0"/>
                                          </p:stCondLst>
                                        </p:cTn>
                                        <p:tgtEl>
                                          <p:spTgt spid="40968">
                                            <p:txEl>
                                              <p:charRg st="70" end="91"/>
                                            </p:txEl>
                                          </p:spTgt>
                                        </p:tgtEl>
                                        <p:attrNameLst>
                                          <p:attrName>style.visibility</p:attrName>
                                        </p:attrNameLst>
                                      </p:cBhvr>
                                      <p:to>
                                        <p:strVal val="visible"/>
                                      </p:to>
                                    </p:set>
                                    <p:animEffect transition="in" filter="randombar(horizontal)">
                                      <p:cBhvr>
                                        <p:cTn id="18" dur="500"/>
                                        <p:tgtEl>
                                          <p:spTgt spid="40968">
                                            <p:txEl>
                                              <p:charRg st="70" end="9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8" grpId="0" advAuto="100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203200" y="184150"/>
            <a:ext cx="4400550" cy="741363"/>
            <a:chOff x="0" y="0"/>
            <a:chExt cx="4400550" cy="989013"/>
          </a:xfrm>
        </p:grpSpPr>
        <p:grpSp>
          <p:nvGrpSpPr>
            <p:cNvPr id="41986" name="Group 3"/>
            <p:cNvGrpSpPr/>
            <p:nvPr/>
          </p:nvGrpSpPr>
          <p:grpSpPr>
            <a:xfrm flipH="1">
              <a:off x="0" y="0"/>
              <a:ext cx="4400550" cy="989013"/>
              <a:chOff x="0" y="0"/>
              <a:chExt cx="4400550" cy="989013"/>
            </a:xfrm>
          </p:grpSpPr>
          <p:sp>
            <p:nvSpPr>
              <p:cNvPr id="41987"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41988"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41989"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41990" name="TextBox 60"/>
            <p:cNvPicPr/>
            <p:nvPr/>
          </p:nvPicPr>
          <p:blipFill>
            <a:blip r:embed="rId1"/>
            <a:stretch>
              <a:fillRect/>
            </a:stretch>
          </p:blipFill>
          <p:spPr>
            <a:xfrm>
              <a:off x="290768" y="80240"/>
              <a:ext cx="3108960" cy="829500"/>
            </a:xfrm>
            <a:prstGeom prst="rect">
              <a:avLst/>
            </a:prstGeom>
            <a:noFill/>
            <a:ln w="9525">
              <a:noFill/>
            </a:ln>
          </p:spPr>
        </p:pic>
      </p:grpSp>
      <p:sp>
        <p:nvSpPr>
          <p:cNvPr id="41992" name="矩形 7"/>
          <p:cNvSpPr/>
          <p:nvPr/>
        </p:nvSpPr>
        <p:spPr>
          <a:xfrm>
            <a:off x="808038" y="1604963"/>
            <a:ext cx="7580312" cy="2308225"/>
          </a:xfrm>
          <a:prstGeom prst="rect">
            <a:avLst/>
          </a:prstGeom>
          <a:noFill/>
          <a:ln w="9525">
            <a:noFill/>
          </a:ln>
        </p:spPr>
        <p:txBody>
          <a:bodyPr anchor="t" anchorCtr="0">
            <a:spAutoFit/>
          </a:bodyPr>
          <a:p>
            <a:pPr>
              <a:lnSpc>
                <a:spcPct val="150000"/>
              </a:lnSpc>
            </a:pPr>
            <a:r>
              <a:rPr lang="zh-CN" altLang="en-US" sz="1600" dirty="0">
                <a:solidFill>
                  <a:schemeClr val="bg1"/>
                </a:solidFill>
                <a:latin typeface="Calibri" panose="020F0502020204030204" pitchFamily="34" charset="0"/>
                <a:ea typeface="宋体" panose="02010600030101010101" pitchFamily="2" charset="-122"/>
              </a:rPr>
              <a:t>我在这里要问在座的各位，如果今天你卖车，你要不要先熟悉车的性能？那你今天在商场卖商品要不要熟悉商品的特点？我们做娱乐最主要卖的商品是什么？是酒。</a:t>
            </a:r>
            <a:endParaRPr lang="zh-CN" altLang="en-US" sz="16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600" dirty="0">
                <a:solidFill>
                  <a:schemeClr val="bg1"/>
                </a:solidFill>
                <a:latin typeface="Calibri" panose="020F0502020204030204" pitchFamily="34" charset="0"/>
                <a:ea typeface="宋体" panose="02010600030101010101" pitchFamily="2" charset="-122"/>
              </a:rPr>
              <a:t>如果你要成功，那我们要不要十分熟悉酒的品种和价格？如果你都不知道我们卖的是什么酒水？什么价格？我想你一定是一个失败者。客人也会看不起你的。当客人问起你这里有没有他想要的那种酒水时，你一定要不假思索。就算没有你也一定要想办法通过仓库管理人员找到或者从其他地方调来，这样才能满足客人的需求。</a:t>
            </a:r>
            <a:endParaRPr lang="zh-CN" altLang="en-US" sz="16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41992">
                                            <p:txEl>
                                              <p:charRg st="0" end="73"/>
                                            </p:txEl>
                                          </p:spTgt>
                                        </p:tgtEl>
                                        <p:attrNameLst>
                                          <p:attrName>style.visibility</p:attrName>
                                        </p:attrNameLst>
                                      </p:cBhvr>
                                      <p:to>
                                        <p:strVal val="visible"/>
                                      </p:to>
                                    </p:set>
                                    <p:animEffect transition="in" filter="randombar(horizontal)">
                                      <p:cBhvr>
                                        <p:cTn id="10" dur="500"/>
                                        <p:tgtEl>
                                          <p:spTgt spid="41992">
                                            <p:txEl>
                                              <p:charRg st="0" end="73"/>
                                            </p:txEl>
                                          </p:spTgt>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41992">
                                            <p:txEl>
                                              <p:charRg st="73" end="217"/>
                                            </p:txEl>
                                          </p:spTgt>
                                        </p:tgtEl>
                                        <p:attrNameLst>
                                          <p:attrName>style.visibility</p:attrName>
                                        </p:attrNameLst>
                                      </p:cBhvr>
                                      <p:to>
                                        <p:strVal val="visible"/>
                                      </p:to>
                                    </p:set>
                                    <p:animEffect transition="in" filter="randombar(horizontal)">
                                      <p:cBhvr>
                                        <p:cTn id="14" dur="500"/>
                                        <p:tgtEl>
                                          <p:spTgt spid="41992">
                                            <p:txEl>
                                              <p:charRg st="73" end="2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2" grpId="0" advAuto="100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47638" y="223838"/>
            <a:ext cx="4400550" cy="741362"/>
            <a:chOff x="0" y="0"/>
            <a:chExt cx="4400550" cy="989013"/>
          </a:xfrm>
        </p:grpSpPr>
        <p:grpSp>
          <p:nvGrpSpPr>
            <p:cNvPr id="43010" name="Group 3"/>
            <p:cNvGrpSpPr/>
            <p:nvPr/>
          </p:nvGrpSpPr>
          <p:grpSpPr>
            <a:xfrm flipH="1">
              <a:off x="0" y="0"/>
              <a:ext cx="4400550" cy="989013"/>
              <a:chOff x="0" y="0"/>
              <a:chExt cx="4400550" cy="989013"/>
            </a:xfrm>
          </p:grpSpPr>
          <p:sp>
            <p:nvSpPr>
              <p:cNvPr id="43011"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43012"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43013"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43014" name="TextBox 60"/>
            <p:cNvPicPr/>
            <p:nvPr/>
          </p:nvPicPr>
          <p:blipFill>
            <a:blip r:embed="rId1"/>
            <a:stretch>
              <a:fillRect/>
            </a:stretch>
          </p:blipFill>
          <p:spPr>
            <a:xfrm>
              <a:off x="291533" y="84252"/>
              <a:ext cx="3108960" cy="829500"/>
            </a:xfrm>
            <a:prstGeom prst="rect">
              <a:avLst/>
            </a:prstGeom>
            <a:noFill/>
            <a:ln w="9525">
              <a:noFill/>
            </a:ln>
          </p:spPr>
        </p:pic>
      </p:grpSp>
      <p:sp>
        <p:nvSpPr>
          <p:cNvPr id="43016" name="TextBox 7"/>
          <p:cNvSpPr txBox="1"/>
          <p:nvPr/>
        </p:nvSpPr>
        <p:spPr>
          <a:xfrm>
            <a:off x="776288" y="1892300"/>
            <a:ext cx="7708900" cy="1016000"/>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酒不在多，开心合适就好。在夜场工作，不能不喝酒，但也不能乱喝酒。哪些客人一定要喝？哪些客人适可而止？喝酒也要讲技巧。</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43016">
                                            <p:txEl>
                                              <p:charRg st="0" end="59"/>
                                            </p:txEl>
                                          </p:spTgt>
                                        </p:tgtEl>
                                        <p:attrNameLst>
                                          <p:attrName>style.visibility</p:attrName>
                                        </p:attrNameLst>
                                      </p:cBhvr>
                                      <p:to>
                                        <p:strVal val="visible"/>
                                      </p:to>
                                    </p:set>
                                    <p:animEffect transition="in" filter="randombar(horizontal)">
                                      <p:cBhvr>
                                        <p:cTn id="10" dur="500"/>
                                        <p:tgtEl>
                                          <p:spTgt spid="43016">
                                            <p:txEl>
                                              <p:charRg st="0" end="5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6" grpId="0" advAuto="100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90500" y="204788"/>
            <a:ext cx="4400550" cy="742950"/>
            <a:chOff x="0" y="0"/>
            <a:chExt cx="4400550" cy="989013"/>
          </a:xfrm>
        </p:grpSpPr>
        <p:grpSp>
          <p:nvGrpSpPr>
            <p:cNvPr id="44034" name="Group 3"/>
            <p:cNvGrpSpPr/>
            <p:nvPr/>
          </p:nvGrpSpPr>
          <p:grpSpPr>
            <a:xfrm flipH="1">
              <a:off x="0" y="0"/>
              <a:ext cx="4400550" cy="989013"/>
              <a:chOff x="0" y="0"/>
              <a:chExt cx="4400550" cy="989013"/>
            </a:xfrm>
          </p:grpSpPr>
          <p:sp>
            <p:nvSpPr>
              <p:cNvPr id="44035"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44036"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44037"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44038" name="TextBox 60"/>
            <p:cNvPicPr/>
            <p:nvPr/>
          </p:nvPicPr>
          <p:blipFill>
            <a:blip r:embed="rId1"/>
            <a:stretch>
              <a:fillRect/>
            </a:stretch>
          </p:blipFill>
          <p:spPr>
            <a:xfrm>
              <a:off x="291268" y="69100"/>
              <a:ext cx="3108960" cy="827728"/>
            </a:xfrm>
            <a:prstGeom prst="rect">
              <a:avLst/>
            </a:prstGeom>
            <a:noFill/>
            <a:ln w="9525">
              <a:noFill/>
            </a:ln>
          </p:spPr>
        </p:pic>
      </p:grpSp>
      <p:sp>
        <p:nvSpPr>
          <p:cNvPr id="44040" name="矩形 7"/>
          <p:cNvSpPr/>
          <p:nvPr/>
        </p:nvSpPr>
        <p:spPr>
          <a:xfrm>
            <a:off x="776288" y="1755775"/>
            <a:ext cx="7580312" cy="1477963"/>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例如：座位的编号，包厢的名称以及具体位置分布的情况，这些都是最基本的。当客人问起你时，你要准确无误的告诉他，避免客人为了找位子而浪费太多的消费时间，为公司带来很大的损失。</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44040">
                                            <p:txEl>
                                              <p:charRg st="0" end="86"/>
                                            </p:txEl>
                                          </p:spTgt>
                                        </p:tgtEl>
                                        <p:attrNameLst>
                                          <p:attrName>style.visibility</p:attrName>
                                        </p:attrNameLst>
                                      </p:cBhvr>
                                      <p:to>
                                        <p:strVal val="visible"/>
                                      </p:to>
                                    </p:set>
                                    <p:animEffect transition="in" filter="randombar(horizontal)">
                                      <p:cBhvr>
                                        <p:cTn id="10" dur="500"/>
                                        <p:tgtEl>
                                          <p:spTgt spid="44040">
                                            <p:txEl>
                                              <p:charRg st="0" end="8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0" grpId="0" advAuto="100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76213" y="180975"/>
            <a:ext cx="4400550" cy="741363"/>
            <a:chOff x="0" y="0"/>
            <a:chExt cx="4400550" cy="989013"/>
          </a:xfrm>
        </p:grpSpPr>
        <p:grpSp>
          <p:nvGrpSpPr>
            <p:cNvPr id="45058" name="Group 3"/>
            <p:cNvGrpSpPr/>
            <p:nvPr/>
          </p:nvGrpSpPr>
          <p:grpSpPr>
            <a:xfrm flipH="1">
              <a:off x="0" y="0"/>
              <a:ext cx="4400550" cy="989013"/>
              <a:chOff x="0" y="0"/>
              <a:chExt cx="4400550" cy="989013"/>
            </a:xfrm>
          </p:grpSpPr>
          <p:sp>
            <p:nvSpPr>
              <p:cNvPr id="45059"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45060"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45061"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45062" name="TextBox 60"/>
            <p:cNvPicPr/>
            <p:nvPr/>
          </p:nvPicPr>
          <p:blipFill>
            <a:blip r:embed="rId1"/>
            <a:stretch>
              <a:fillRect/>
            </a:stretch>
          </p:blipFill>
          <p:spPr>
            <a:xfrm>
              <a:off x="286714" y="66861"/>
              <a:ext cx="3115056" cy="829501"/>
            </a:xfrm>
            <a:prstGeom prst="rect">
              <a:avLst/>
            </a:prstGeom>
            <a:noFill/>
            <a:ln w="9525">
              <a:noFill/>
            </a:ln>
          </p:spPr>
        </p:pic>
      </p:grpSp>
      <p:sp>
        <p:nvSpPr>
          <p:cNvPr id="45064" name="矩形 7"/>
          <p:cNvSpPr/>
          <p:nvPr/>
        </p:nvSpPr>
        <p:spPr>
          <a:xfrm>
            <a:off x="989013" y="1841500"/>
            <a:ext cx="7389812" cy="1423988"/>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ea typeface="宋体" panose="02010600030101010101" pitchFamily="2" charset="-122"/>
              </a:rPr>
              <a:t>你如果做其它行业你会不会唱歌跳舞无关紧要，但我们今天做娱乐你一定要会，在工作期间，你将会有很多时间配合客人唱歌、点歌、陪客人跳舞。不会唱歌跳舞，你做什么娱乐。</a:t>
            </a:r>
            <a:endParaRPr lang="zh-CN" altLang="en-US" sz="1800" dirty="0">
              <a:solidFill>
                <a:schemeClr val="bg1"/>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45064">
                                            <p:txEl>
                                              <p:charRg st="0" end="80"/>
                                            </p:txEl>
                                          </p:spTgt>
                                        </p:tgtEl>
                                        <p:attrNameLst>
                                          <p:attrName>style.visibility</p:attrName>
                                        </p:attrNameLst>
                                      </p:cBhvr>
                                      <p:to>
                                        <p:strVal val="visible"/>
                                      </p:to>
                                    </p:set>
                                    <p:animEffect transition="in" filter="randombar(horizontal)">
                                      <p:cBhvr>
                                        <p:cTn id="10" dur="500"/>
                                        <p:tgtEl>
                                          <p:spTgt spid="45064">
                                            <p:txEl>
                                              <p:charRg st="0" end="8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4" grpId="0" advAuto="100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Group 2"/>
          <p:cNvGrpSpPr/>
          <p:nvPr/>
        </p:nvGrpSpPr>
        <p:grpSpPr>
          <a:xfrm>
            <a:off x="155575" y="139700"/>
            <a:ext cx="4400550" cy="741363"/>
            <a:chOff x="0" y="0"/>
            <a:chExt cx="4400550" cy="989013"/>
          </a:xfrm>
        </p:grpSpPr>
        <p:grpSp>
          <p:nvGrpSpPr>
            <p:cNvPr id="46082" name="Group 3"/>
            <p:cNvGrpSpPr/>
            <p:nvPr/>
          </p:nvGrpSpPr>
          <p:grpSpPr>
            <a:xfrm flipH="1">
              <a:off x="0" y="0"/>
              <a:ext cx="4400550" cy="989013"/>
              <a:chOff x="0" y="0"/>
              <a:chExt cx="4400550" cy="989013"/>
            </a:xfrm>
          </p:grpSpPr>
          <p:sp>
            <p:nvSpPr>
              <p:cNvPr id="46083" name="Freeform 7"/>
              <p:cNvSpPr/>
              <p:nvPr/>
            </p:nvSpPr>
            <p:spPr>
              <a:xfrm>
                <a:off x="0" y="0"/>
                <a:ext cx="4400550" cy="989013"/>
              </a:xfrm>
              <a:custGeom>
                <a:avLst/>
                <a:gdLst/>
                <a:ahLst/>
                <a:cxnLst>
                  <a:cxn ang="0">
                    <a:pos x="2772" y="402"/>
                  </a:cxn>
                  <a:cxn ang="0">
                    <a:pos x="512" y="623"/>
                  </a:cxn>
                  <a:cxn ang="0">
                    <a:pos x="0" y="533"/>
                  </a:cxn>
                  <a:cxn ang="0">
                    <a:pos x="0" y="25"/>
                  </a:cxn>
                  <a:cxn ang="0">
                    <a:pos x="2202" y="0"/>
                  </a:cxn>
                  <a:cxn ang="0">
                    <a:pos x="2772" y="4"/>
                  </a:cxn>
                  <a:cxn ang="0">
                    <a:pos x="2772" y="402"/>
                  </a:cxn>
                </a:cxnLst>
                <a:pathLst>
                  <a:path w="2772" h="623">
                    <a:moveTo>
                      <a:pt x="2772" y="402"/>
                    </a:moveTo>
                    <a:lnTo>
                      <a:pt x="512" y="623"/>
                    </a:lnTo>
                    <a:lnTo>
                      <a:pt x="0" y="533"/>
                    </a:lnTo>
                    <a:lnTo>
                      <a:pt x="0" y="25"/>
                    </a:lnTo>
                    <a:lnTo>
                      <a:pt x="2202" y="0"/>
                    </a:lnTo>
                    <a:lnTo>
                      <a:pt x="2772" y="4"/>
                    </a:lnTo>
                    <a:lnTo>
                      <a:pt x="2772" y="402"/>
                    </a:lnTo>
                    <a:close/>
                  </a:path>
                </a:pathLst>
              </a:custGeom>
              <a:solidFill>
                <a:srgbClr val="0066CC"/>
              </a:solidFill>
              <a:ln w="9525">
                <a:noFill/>
              </a:ln>
            </p:spPr>
            <p:txBody>
              <a:bodyPr/>
              <a:p>
                <a:endParaRPr lang="zh-CN" altLang="en-US"/>
              </a:p>
            </p:txBody>
          </p:sp>
          <p:sp>
            <p:nvSpPr>
              <p:cNvPr id="46084" name="Freeform 17"/>
              <p:cNvSpPr/>
              <p:nvPr/>
            </p:nvSpPr>
            <p:spPr>
              <a:xfrm>
                <a:off x="0" y="0"/>
                <a:ext cx="4400550" cy="58738"/>
              </a:xfrm>
              <a:custGeom>
                <a:avLst/>
                <a:gdLst/>
                <a:ahLst/>
                <a:cxnLst>
                  <a:cxn ang="0">
                    <a:pos x="0" y="25"/>
                  </a:cxn>
                  <a:cxn ang="0">
                    <a:pos x="512" y="37"/>
                  </a:cxn>
                  <a:cxn ang="0">
                    <a:pos x="2772" y="4"/>
                  </a:cxn>
                  <a:cxn ang="0">
                    <a:pos x="2202" y="0"/>
                  </a:cxn>
                  <a:cxn ang="0">
                    <a:pos x="0" y="25"/>
                  </a:cxn>
                </a:cxnLst>
                <a:pathLst>
                  <a:path w="2772" h="37">
                    <a:moveTo>
                      <a:pt x="0" y="25"/>
                    </a:moveTo>
                    <a:lnTo>
                      <a:pt x="512" y="37"/>
                    </a:lnTo>
                    <a:lnTo>
                      <a:pt x="2772" y="4"/>
                    </a:lnTo>
                    <a:lnTo>
                      <a:pt x="2202" y="0"/>
                    </a:lnTo>
                    <a:lnTo>
                      <a:pt x="0" y="25"/>
                    </a:lnTo>
                    <a:close/>
                  </a:path>
                </a:pathLst>
              </a:custGeom>
              <a:solidFill>
                <a:srgbClr val="000000">
                  <a:alpha val="70195"/>
                </a:srgbClr>
              </a:solidFill>
              <a:ln w="9525">
                <a:noFill/>
              </a:ln>
            </p:spPr>
            <p:txBody>
              <a:bodyPr/>
              <a:p>
                <a:endParaRPr lang="zh-CN" altLang="en-US"/>
              </a:p>
            </p:txBody>
          </p:sp>
          <p:sp>
            <p:nvSpPr>
              <p:cNvPr id="46085" name="Freeform 18"/>
              <p:cNvSpPr/>
              <p:nvPr/>
            </p:nvSpPr>
            <p:spPr>
              <a:xfrm>
                <a:off x="0" y="39688"/>
                <a:ext cx="812800" cy="949325"/>
              </a:xfrm>
              <a:custGeom>
                <a:avLst/>
                <a:gdLst/>
                <a:ahLst/>
                <a:cxnLst>
                  <a:cxn ang="0">
                    <a:pos x="512" y="12"/>
                  </a:cxn>
                  <a:cxn ang="0">
                    <a:pos x="512" y="598"/>
                  </a:cxn>
                  <a:cxn ang="0">
                    <a:pos x="0" y="508"/>
                  </a:cxn>
                  <a:cxn ang="0">
                    <a:pos x="0" y="0"/>
                  </a:cxn>
                  <a:cxn ang="0">
                    <a:pos x="127" y="0"/>
                  </a:cxn>
                  <a:cxn ang="0">
                    <a:pos x="258" y="4"/>
                  </a:cxn>
                  <a:cxn ang="0">
                    <a:pos x="385" y="8"/>
                  </a:cxn>
                  <a:cxn ang="0">
                    <a:pos x="512" y="12"/>
                  </a:cxn>
                </a:cxnLst>
                <a:pathLst>
                  <a:path w="512" h="598">
                    <a:moveTo>
                      <a:pt x="512" y="12"/>
                    </a:moveTo>
                    <a:lnTo>
                      <a:pt x="512" y="598"/>
                    </a:lnTo>
                    <a:lnTo>
                      <a:pt x="0" y="508"/>
                    </a:lnTo>
                    <a:lnTo>
                      <a:pt x="0" y="0"/>
                    </a:lnTo>
                    <a:lnTo>
                      <a:pt x="127" y="0"/>
                    </a:lnTo>
                    <a:lnTo>
                      <a:pt x="258" y="4"/>
                    </a:lnTo>
                    <a:lnTo>
                      <a:pt x="385" y="8"/>
                    </a:lnTo>
                    <a:lnTo>
                      <a:pt x="512" y="12"/>
                    </a:lnTo>
                    <a:close/>
                  </a:path>
                </a:pathLst>
              </a:custGeom>
              <a:solidFill>
                <a:srgbClr val="1F1A17">
                  <a:alpha val="50195"/>
                </a:srgbClr>
              </a:solidFill>
              <a:ln w="9525">
                <a:noFill/>
              </a:ln>
            </p:spPr>
            <p:txBody>
              <a:bodyPr/>
              <a:p>
                <a:endParaRPr lang="zh-CN" altLang="en-US"/>
              </a:p>
            </p:txBody>
          </p:sp>
        </p:grpSp>
        <p:pic>
          <p:nvPicPr>
            <p:cNvPr id="46086" name="TextBox 60"/>
            <p:cNvPicPr/>
            <p:nvPr/>
          </p:nvPicPr>
          <p:blipFill>
            <a:blip r:embed="rId1"/>
            <a:stretch>
              <a:fillRect/>
            </a:stretch>
          </p:blipFill>
          <p:spPr>
            <a:xfrm>
              <a:off x="289876" y="66277"/>
              <a:ext cx="3108960" cy="829501"/>
            </a:xfrm>
            <a:prstGeom prst="rect">
              <a:avLst/>
            </a:prstGeom>
            <a:noFill/>
            <a:ln w="9525">
              <a:noFill/>
            </a:ln>
          </p:spPr>
        </p:pic>
      </p:grpSp>
      <p:sp>
        <p:nvSpPr>
          <p:cNvPr id="46088" name="矩形 1"/>
          <p:cNvSpPr/>
          <p:nvPr/>
        </p:nvSpPr>
        <p:spPr>
          <a:xfrm>
            <a:off x="701675" y="1476375"/>
            <a:ext cx="7932738" cy="2678113"/>
          </a:xfrm>
          <a:prstGeom prst="rect">
            <a:avLst/>
          </a:prstGeom>
          <a:noFill/>
          <a:ln w="9525">
            <a:noFill/>
          </a:ln>
        </p:spPr>
        <p:txBody>
          <a:bodyPr anchor="t" anchorCtr="0">
            <a:spAutoFit/>
          </a:bodyPr>
          <a:p>
            <a:pPr>
              <a:lnSpc>
                <a:spcPct val="150000"/>
              </a:lnSpc>
            </a:pPr>
            <a:r>
              <a:rPr lang="zh-CN" altLang="en-US" sz="1600" dirty="0">
                <a:solidFill>
                  <a:schemeClr val="bg1"/>
                </a:solidFill>
                <a:latin typeface="Calibri" panose="020F0502020204030204" pitchFamily="34" charset="0"/>
                <a:ea typeface="宋体" panose="02010600030101010101" pitchFamily="2" charset="-122"/>
              </a:rPr>
              <a:t>并且要掌握多种游戏玩法，（如：适合</a:t>
            </a:r>
            <a:r>
              <a:rPr lang="en-US" altLang="zh-CN" sz="1600" dirty="0">
                <a:solidFill>
                  <a:schemeClr val="bg1"/>
                </a:solidFill>
                <a:latin typeface="Calibri" panose="020F0502020204030204" pitchFamily="34" charset="0"/>
              </a:rPr>
              <a:t>2</a:t>
            </a:r>
            <a:r>
              <a:rPr lang="zh-CN" altLang="en-US" sz="1600" dirty="0">
                <a:solidFill>
                  <a:schemeClr val="bg1"/>
                </a:solidFill>
                <a:latin typeface="Calibri" panose="020F0502020204030204" pitchFamily="34" charset="0"/>
                <a:ea typeface="宋体" panose="02010600030101010101" pitchFamily="2" charset="-122"/>
              </a:rPr>
              <a:t>个人的，适合</a:t>
            </a:r>
            <a:r>
              <a:rPr lang="en-US" altLang="zh-CN" sz="1600" dirty="0">
                <a:solidFill>
                  <a:schemeClr val="bg1"/>
                </a:solidFill>
                <a:latin typeface="Calibri" panose="020F0502020204030204" pitchFamily="34" charset="0"/>
              </a:rPr>
              <a:t>4</a:t>
            </a:r>
            <a:r>
              <a:rPr lang="zh-CN" altLang="en-US" sz="1600" dirty="0">
                <a:solidFill>
                  <a:schemeClr val="bg1"/>
                </a:solidFill>
                <a:latin typeface="Calibri" panose="020F0502020204030204" pitchFamily="34" charset="0"/>
                <a:ea typeface="宋体" panose="02010600030101010101" pitchFamily="2" charset="-122"/>
              </a:rPr>
              <a:t>个人的，适合多人的。）客人来场所玩，他们为了赌酒，都会找你玩骰子啦、划拳啦。如果你玩骰子很烂，你会死的很惨，最后喝醉酒抬回家的不是客人而是你，为了工作你一定要成为玩骰子划拳的高手。</a:t>
            </a:r>
            <a:endParaRPr lang="zh-CN" altLang="en-US" sz="16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600" dirty="0">
                <a:solidFill>
                  <a:schemeClr val="bg1"/>
                </a:solidFill>
                <a:latin typeface="Calibri" panose="020F0502020204030204" pitchFamily="34" charset="0"/>
                <a:ea typeface="宋体" panose="02010600030101010101" pitchFamily="2" charset="-122"/>
              </a:rPr>
              <a:t>但你一定要记住，当你赢客人几次后，一定要故意输给客人几次，才能引起他的兴趣，否则，客人是不会继续和你玩下去的，还会伤和气。你要多给客人一点面子。</a:t>
            </a:r>
            <a:endParaRPr lang="zh-CN" altLang="en-US" sz="1600" dirty="0">
              <a:solidFill>
                <a:schemeClr val="bg1"/>
              </a:solidFill>
              <a:latin typeface="Calibri" panose="020F0502020204030204" pitchFamily="34" charset="0"/>
              <a:ea typeface="宋体" panose="02010600030101010101" pitchFamily="2" charset="-122"/>
            </a:endParaRPr>
          </a:p>
          <a:p>
            <a:pPr>
              <a:lnSpc>
                <a:spcPct val="150000"/>
              </a:lnSpc>
            </a:pPr>
            <a:r>
              <a:rPr lang="zh-CN" altLang="en-US" sz="1600" dirty="0">
                <a:solidFill>
                  <a:srgbClr val="FF0000"/>
                </a:solidFill>
                <a:latin typeface="Calibri" panose="020F0502020204030204" pitchFamily="34" charset="0"/>
                <a:ea typeface="宋体" panose="02010600030101010101" pitchFamily="2" charset="-122"/>
              </a:rPr>
              <a:t>案例：</a:t>
            </a:r>
            <a:r>
              <a:rPr lang="zh-CN" altLang="en-US" sz="1600" dirty="0">
                <a:solidFill>
                  <a:schemeClr val="bg1"/>
                </a:solidFill>
                <a:latin typeface="Calibri" panose="020F0502020204030204" pitchFamily="34" charset="0"/>
                <a:ea typeface="宋体" panose="02010600030101010101" pitchFamily="2" charset="-122"/>
              </a:rPr>
              <a:t>接待人员与客人玩骰子</a:t>
            </a:r>
            <a:endParaRPr lang="zh-CN" altLang="en-US" sz="1600" dirty="0">
              <a:solidFill>
                <a:schemeClr val="bg1"/>
              </a:solidFill>
              <a:latin typeface="Calibri" panose="020F0502020204030204" pitchFamily="34" charset="0"/>
              <a:ea typeface="宋体" panose="02010600030101010101"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500"/>
                            </p:stCondLst>
                            <p:childTnLst>
                              <p:par>
                                <p:cTn id="8" presetID="14" presetClass="entr" presetSubtype="10" fill="hold" grpId="0" nodeType="afterEffect">
                                  <p:stCondLst>
                                    <p:cond delay="0"/>
                                  </p:stCondLst>
                                  <p:childTnLst>
                                    <p:set>
                                      <p:cBhvr>
                                        <p:cTn id="9" dur="1" fill="hold">
                                          <p:stCondLst>
                                            <p:cond delay="0"/>
                                          </p:stCondLst>
                                        </p:cTn>
                                        <p:tgtEl>
                                          <p:spTgt spid="46088">
                                            <p:txEl>
                                              <p:charRg st="0" end="116"/>
                                            </p:txEl>
                                          </p:spTgt>
                                        </p:tgtEl>
                                        <p:attrNameLst>
                                          <p:attrName>style.visibility</p:attrName>
                                        </p:attrNameLst>
                                      </p:cBhvr>
                                      <p:to>
                                        <p:strVal val="visible"/>
                                      </p:to>
                                    </p:set>
                                    <p:animEffect transition="in" filter="randombar(horizontal)">
                                      <p:cBhvr>
                                        <p:cTn id="10" dur="500"/>
                                        <p:tgtEl>
                                          <p:spTgt spid="46088">
                                            <p:txEl>
                                              <p:charRg st="0" end="116"/>
                                            </p:txEl>
                                          </p:spTgt>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46088">
                                            <p:txEl>
                                              <p:charRg st="116" end="189"/>
                                            </p:txEl>
                                          </p:spTgt>
                                        </p:tgtEl>
                                        <p:attrNameLst>
                                          <p:attrName>style.visibility</p:attrName>
                                        </p:attrNameLst>
                                      </p:cBhvr>
                                      <p:to>
                                        <p:strVal val="visible"/>
                                      </p:to>
                                    </p:set>
                                    <p:animEffect transition="in" filter="randombar(horizontal)">
                                      <p:cBhvr>
                                        <p:cTn id="14" dur="500"/>
                                        <p:tgtEl>
                                          <p:spTgt spid="46088">
                                            <p:txEl>
                                              <p:charRg st="116" end="189"/>
                                            </p:txEl>
                                          </p:spTgt>
                                        </p:tgtEl>
                                      </p:cBhvr>
                                    </p:animEffect>
                                  </p:childTnLst>
                                </p:cTn>
                              </p:par>
                            </p:childTnLst>
                          </p:cTn>
                        </p:par>
                        <p:par>
                          <p:cTn id="15" fill="hold">
                            <p:stCondLst>
                              <p:cond delay="1500"/>
                            </p:stCondLst>
                            <p:childTnLst>
                              <p:par>
                                <p:cTn id="16" presetID="14" presetClass="entr" presetSubtype="10" fill="hold" grpId="0" nodeType="afterEffect">
                                  <p:stCondLst>
                                    <p:cond delay="0"/>
                                  </p:stCondLst>
                                  <p:childTnLst>
                                    <p:set>
                                      <p:cBhvr>
                                        <p:cTn id="17" dur="1" fill="hold">
                                          <p:stCondLst>
                                            <p:cond delay="0"/>
                                          </p:stCondLst>
                                        </p:cTn>
                                        <p:tgtEl>
                                          <p:spTgt spid="46088">
                                            <p:txEl>
                                              <p:charRg st="189" end="203"/>
                                            </p:txEl>
                                          </p:spTgt>
                                        </p:tgtEl>
                                        <p:attrNameLst>
                                          <p:attrName>style.visibility</p:attrName>
                                        </p:attrNameLst>
                                      </p:cBhvr>
                                      <p:to>
                                        <p:strVal val="visible"/>
                                      </p:to>
                                    </p:set>
                                    <p:animEffect transition="in" filter="randombar(horizontal)">
                                      <p:cBhvr>
                                        <p:cTn id="18" dur="500"/>
                                        <p:tgtEl>
                                          <p:spTgt spid="46088">
                                            <p:txEl>
                                              <p:charRg st="189" end="20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8" grpId="0" advAuto="100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105" name="矩形 1"/>
          <p:cNvPicPr/>
          <p:nvPr/>
        </p:nvPicPr>
        <p:blipFill>
          <a:blip r:embed="rId1"/>
          <a:stretch>
            <a:fillRect/>
          </a:stretch>
        </p:blipFill>
        <p:spPr>
          <a:xfrm>
            <a:off x="1755775" y="2109788"/>
            <a:ext cx="5821363" cy="1401762"/>
          </a:xfrm>
          <a:prstGeom prst="rect">
            <a:avLst/>
          </a:prstGeom>
          <a:noFill/>
          <a:ln w="9525">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TextBox 2"/>
          <p:cNvSpPr txBox="1"/>
          <p:nvPr/>
        </p:nvSpPr>
        <p:spPr>
          <a:xfrm>
            <a:off x="1778000" y="1233488"/>
            <a:ext cx="4492625" cy="461962"/>
          </a:xfrm>
          <a:prstGeom prst="rect">
            <a:avLst/>
          </a:prstGeom>
          <a:noFill/>
          <a:ln w="9525">
            <a:noFill/>
          </a:ln>
        </p:spPr>
        <p:txBody>
          <a:bodyPr wrap="none" anchor="t" anchorCtr="0">
            <a:spAutoFit/>
          </a:bodyPr>
          <a:p>
            <a:r>
              <a:rPr lang="zh-CN" altLang="en-US" sz="2400" dirty="0">
                <a:solidFill>
                  <a:schemeClr val="bg2"/>
                </a:solidFill>
                <a:latin typeface="微软雅黑" panose="020B0503020204020204" pitchFamily="34" charset="-122"/>
                <a:ea typeface="微软雅黑" panose="020B0503020204020204" pitchFamily="34" charset="-122"/>
              </a:rPr>
              <a:t>医生给客人看病需要什么工具？</a:t>
            </a:r>
            <a:endParaRPr lang="zh-CN" altLang="en-US" sz="2400" dirty="0">
              <a:solidFill>
                <a:schemeClr val="bg2"/>
              </a:solidFill>
              <a:latin typeface="微软雅黑" panose="020B0503020204020204" pitchFamily="34" charset="-122"/>
              <a:ea typeface="微软雅黑" panose="020B0503020204020204" pitchFamily="34" charset="-122"/>
            </a:endParaRPr>
          </a:p>
        </p:txBody>
      </p:sp>
      <p:sp>
        <p:nvSpPr>
          <p:cNvPr id="48131" name="TextBox 3"/>
          <p:cNvSpPr txBox="1"/>
          <p:nvPr/>
        </p:nvSpPr>
        <p:spPr>
          <a:xfrm>
            <a:off x="3127375" y="2055813"/>
            <a:ext cx="4802188" cy="461962"/>
          </a:xfrm>
          <a:prstGeom prst="rect">
            <a:avLst/>
          </a:prstGeom>
          <a:noFill/>
          <a:ln w="9525">
            <a:noFill/>
          </a:ln>
        </p:spPr>
        <p:txBody>
          <a:bodyPr wrap="none" anchor="t" anchorCtr="0">
            <a:spAutoFit/>
          </a:bodyPr>
          <a:p>
            <a:r>
              <a:rPr lang="zh-CN" altLang="en-US" sz="2400" dirty="0">
                <a:solidFill>
                  <a:schemeClr val="bg2"/>
                </a:solidFill>
                <a:latin typeface="微软雅黑" panose="020B0503020204020204" pitchFamily="34" charset="-122"/>
                <a:ea typeface="微软雅黑" panose="020B0503020204020204" pitchFamily="34" charset="-122"/>
              </a:rPr>
              <a:t>维修工人维修机器需要什么工具？</a:t>
            </a:r>
            <a:endParaRPr lang="zh-CN" altLang="en-US" sz="2400" dirty="0">
              <a:solidFill>
                <a:schemeClr val="bg2"/>
              </a:solidFill>
              <a:latin typeface="微软雅黑" panose="020B0503020204020204" pitchFamily="34" charset="-122"/>
              <a:ea typeface="微软雅黑" panose="020B0503020204020204" pitchFamily="34" charset="-122"/>
            </a:endParaRPr>
          </a:p>
        </p:txBody>
      </p:sp>
      <p:sp>
        <p:nvSpPr>
          <p:cNvPr id="48132" name="TextBox 4"/>
          <p:cNvSpPr txBox="1"/>
          <p:nvPr/>
        </p:nvSpPr>
        <p:spPr>
          <a:xfrm>
            <a:off x="1524000" y="2968625"/>
            <a:ext cx="6648450" cy="647700"/>
          </a:xfrm>
          <a:prstGeom prst="rect">
            <a:avLst/>
          </a:prstGeom>
          <a:noFill/>
          <a:ln w="9525">
            <a:noFill/>
          </a:ln>
        </p:spPr>
        <p:txBody>
          <a:bodyPr wrap="none" anchor="t" anchorCtr="0">
            <a:spAutoFit/>
          </a:bodyPr>
          <a:p>
            <a:r>
              <a:rPr lang="zh-CN" altLang="en-US" sz="3600" dirty="0">
                <a:solidFill>
                  <a:srgbClr val="FFFF00"/>
                </a:solidFill>
                <a:latin typeface="微软雅黑" panose="020B0503020204020204" pitchFamily="34" charset="-122"/>
                <a:ea typeface="微软雅黑" panose="020B0503020204020204" pitchFamily="34" charset="-122"/>
              </a:rPr>
              <a:t>我们为客人服务需要什么工具？</a:t>
            </a:r>
            <a:endParaRPr lang="zh-CN" altLang="en-US" sz="3600"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8130">
                                            <p:txEl>
                                              <p:charRg st="0" end="15"/>
                                            </p:txEl>
                                          </p:spTgt>
                                        </p:tgtEl>
                                        <p:attrNameLst>
                                          <p:attrName>style.visibility</p:attrName>
                                        </p:attrNameLst>
                                      </p:cBhvr>
                                      <p:to>
                                        <p:strVal val="visible"/>
                                      </p:to>
                                    </p:set>
                                    <p:animEffect transition="in" filter="randombar(horizontal)">
                                      <p:cBhvr>
                                        <p:cTn id="7" dur="500"/>
                                        <p:tgtEl>
                                          <p:spTgt spid="48130">
                                            <p:txEl>
                                              <p:charRg st="0" end="1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8131">
                                            <p:txEl>
                                              <p:charRg st="0" end="16"/>
                                            </p:txEl>
                                          </p:spTgt>
                                        </p:tgtEl>
                                        <p:attrNameLst>
                                          <p:attrName>style.visibility</p:attrName>
                                        </p:attrNameLst>
                                      </p:cBhvr>
                                      <p:to>
                                        <p:strVal val="visible"/>
                                      </p:to>
                                    </p:set>
                                    <p:animEffect transition="in" filter="randombar(horizontal)">
                                      <p:cBhvr>
                                        <p:cTn id="12" dur="500"/>
                                        <p:tgtEl>
                                          <p:spTgt spid="48131">
                                            <p:txEl>
                                              <p:charRg st="0" end="1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8132">
                                            <p:txEl>
                                              <p:charRg st="0" end="15"/>
                                            </p:txEl>
                                          </p:spTgt>
                                        </p:tgtEl>
                                        <p:attrNameLst>
                                          <p:attrName>style.visibility</p:attrName>
                                        </p:attrNameLst>
                                      </p:cBhvr>
                                      <p:to>
                                        <p:strVal val="visible"/>
                                      </p:to>
                                    </p:set>
                                    <p:animEffect transition="in" filter="randombar(horizontal)">
                                      <p:cBhvr>
                                        <p:cTn id="17" dur="500"/>
                                        <p:tgtEl>
                                          <p:spTgt spid="48132">
                                            <p:txEl>
                                              <p:charRg st="0"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P spid="48131" grpId="0" build="p"/>
      <p:bldP spid="4813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矩形 1"/>
          <p:cNvSpPr/>
          <p:nvPr/>
        </p:nvSpPr>
        <p:spPr>
          <a:xfrm>
            <a:off x="1738313" y="1797050"/>
            <a:ext cx="6108700" cy="1108075"/>
          </a:xfrm>
          <a:prstGeom prst="rect">
            <a:avLst/>
          </a:prstGeom>
          <a:noFill/>
          <a:ln w="9525">
            <a:noFill/>
          </a:ln>
        </p:spPr>
        <p:txBody>
          <a:bodyPr wrap="none" anchor="t" anchorCtr="0">
            <a:spAutoFit/>
          </a:bodyPr>
          <a:p>
            <a:r>
              <a:rPr lang="zh-CN" altLang="en-US" sz="6600" dirty="0">
                <a:solidFill>
                  <a:srgbClr val="FF0000"/>
                </a:solidFill>
                <a:latin typeface="微软雅黑" panose="020B0503020204020204" pitchFamily="34" charset="-122"/>
                <a:ea typeface="微软雅黑" panose="020B0503020204020204" pitchFamily="34" charset="-122"/>
              </a:rPr>
              <a:t>差距</a:t>
            </a:r>
            <a:r>
              <a:rPr lang="zh-CN" altLang="en-US" sz="6600" dirty="0">
                <a:solidFill>
                  <a:schemeClr val="bg1"/>
                </a:solidFill>
                <a:latin typeface="微软雅黑" panose="020B0503020204020204" pitchFamily="34" charset="-122"/>
                <a:ea typeface="微软雅黑" panose="020B0503020204020204" pitchFamily="34" charset="-122"/>
              </a:rPr>
              <a:t>在哪里？！</a:t>
            </a:r>
            <a:endParaRPr lang="zh-CN" altLang="en-US" sz="6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0">
                                            <p:txEl>
                                              <p:charRg st="0"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线形标注 2(带边框和强调线) 1"/>
          <p:cNvSpPr/>
          <p:nvPr/>
        </p:nvSpPr>
        <p:spPr>
          <a:xfrm>
            <a:off x="1163638" y="192088"/>
            <a:ext cx="2424112" cy="395287"/>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手     机</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49155" name="矩形 2"/>
          <p:cNvSpPr/>
          <p:nvPr/>
        </p:nvSpPr>
        <p:spPr>
          <a:xfrm>
            <a:off x="776288" y="1544638"/>
            <a:ext cx="7612062" cy="1630362"/>
          </a:xfrm>
          <a:prstGeom prst="rect">
            <a:avLst/>
          </a:prstGeom>
          <a:noFill/>
          <a:ln w="9525">
            <a:noFill/>
          </a:ln>
        </p:spPr>
        <p:txBody>
          <a:bodyPr anchor="t" anchorCtr="0">
            <a:spAutoFit/>
          </a:bodyPr>
          <a:p>
            <a:r>
              <a:rPr lang="en-US" altLang="zh-CN" dirty="0">
                <a:solidFill>
                  <a:srgbClr val="FF0000"/>
                </a:solidFill>
                <a:latin typeface="Calibri" panose="020F0502020204030204" pitchFamily="34" charset="0"/>
              </a:rPr>
              <a:t>1</a:t>
            </a:r>
            <a:r>
              <a:rPr lang="zh-CN" altLang="en-US" dirty="0">
                <a:solidFill>
                  <a:srgbClr val="FF0000"/>
                </a:solidFill>
                <a:latin typeface="Calibri" panose="020F0502020204030204" pitchFamily="34" charset="0"/>
              </a:rPr>
              <a:t>、保持电话</a:t>
            </a:r>
            <a:r>
              <a:rPr lang="en-US" altLang="zh-CN" dirty="0">
                <a:solidFill>
                  <a:srgbClr val="FF0000"/>
                </a:solidFill>
                <a:latin typeface="Calibri" panose="020F0502020204030204" pitchFamily="34" charset="0"/>
              </a:rPr>
              <a:t>24</a:t>
            </a:r>
            <a:r>
              <a:rPr lang="zh-CN" altLang="en-US" dirty="0">
                <a:solidFill>
                  <a:srgbClr val="FF0000"/>
                </a:solidFill>
                <a:latin typeface="Calibri" panose="020F0502020204030204" pitchFamily="34" charset="0"/>
              </a:rPr>
              <a:t>小时畅通</a:t>
            </a:r>
            <a:endParaRPr lang="zh-CN" altLang="en-US" dirty="0">
              <a:solidFill>
                <a:srgbClr val="FF0000"/>
              </a:solidFill>
              <a:latin typeface="Calibri" panose="020F0502020204030204" pitchFamily="34" charset="0"/>
            </a:endParaRPr>
          </a:p>
          <a:p>
            <a:r>
              <a:rPr lang="zh-CN" altLang="en-US" dirty="0">
                <a:solidFill>
                  <a:schemeClr val="bg1"/>
                </a:solidFill>
                <a:latin typeface="Calibri" panose="020F0502020204030204" pitchFamily="34" charset="0"/>
              </a:rPr>
              <a:t>在你上班前你一定要检查是否充好电，因为客人随时都会打电话给你预定座位、包厢。如果当客人打给你预定位置时，正好你手机没电了或者关机了，客人是不是会很生气？你是不是又失去了一个包厢、一桌客人？</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wipe(left)">
                                      <p:cBhvr>
                                        <p:cTn id="7" dur="500"/>
                                        <p:tgtEl>
                                          <p:spTgt spid="491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154">
                                            <p:txEl>
                                              <p:charRg st="0" end="8"/>
                                            </p:txEl>
                                          </p:spTgt>
                                        </p:tgtEl>
                                        <p:attrNameLst>
                                          <p:attrName>style.visibility</p:attrName>
                                        </p:attrNameLst>
                                      </p:cBhvr>
                                      <p:to>
                                        <p:strVal val="visible"/>
                                      </p:to>
                                    </p:set>
                                    <p:animEffect transition="in" filter="wipe(left)">
                                      <p:cBhvr>
                                        <p:cTn id="12" dur="500"/>
                                        <p:tgtEl>
                                          <p:spTgt spid="49154">
                                            <p:txEl>
                                              <p:charRg st="0" end="8"/>
                                            </p:txEl>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49155">
                                            <p:txEl>
                                              <p:charRg st="0" end="13"/>
                                            </p:txEl>
                                          </p:spTgt>
                                        </p:tgtEl>
                                        <p:attrNameLst>
                                          <p:attrName>style.visibility</p:attrName>
                                        </p:attrNameLst>
                                      </p:cBhvr>
                                      <p:to>
                                        <p:strVal val="visible"/>
                                      </p:to>
                                    </p:set>
                                    <p:animEffect transition="in" filter="randombar(horizontal)">
                                      <p:cBhvr>
                                        <p:cTn id="16" dur="500"/>
                                        <p:tgtEl>
                                          <p:spTgt spid="49155">
                                            <p:txEl>
                                              <p:charRg st="0" end="13"/>
                                            </p:txEl>
                                          </p:spTgt>
                                        </p:tgtEl>
                                      </p:cBhvr>
                                    </p:animEffect>
                                  </p:childTnLst>
                                </p:cTn>
                              </p:par>
                            </p:childTnLst>
                          </p:cTn>
                        </p:par>
                        <p:par>
                          <p:cTn id="17" fill="hold">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49155">
                                            <p:txEl>
                                              <p:charRg st="13" end="108"/>
                                            </p:txEl>
                                          </p:spTgt>
                                        </p:tgtEl>
                                        <p:attrNameLst>
                                          <p:attrName>style.visibility</p:attrName>
                                        </p:attrNameLst>
                                      </p:cBhvr>
                                      <p:to>
                                        <p:strVal val="visible"/>
                                      </p:to>
                                    </p:set>
                                    <p:animEffect transition="in" filter="randombar(horizontal)">
                                      <p:cBhvr>
                                        <p:cTn id="20" dur="500"/>
                                        <p:tgtEl>
                                          <p:spTgt spid="49155">
                                            <p:txEl>
                                              <p:charRg st="13" end="10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nimBg="1" build="p"/>
      <p:bldP spid="49155" grpId="0" advAuto="100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线形标注 2(带边框和强调线) 1"/>
          <p:cNvSpPr/>
          <p:nvPr/>
        </p:nvSpPr>
        <p:spPr>
          <a:xfrm>
            <a:off x="1163638" y="192088"/>
            <a:ext cx="2424112" cy="395287"/>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手     机</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50178" name="矩形 2"/>
          <p:cNvSpPr/>
          <p:nvPr/>
        </p:nvSpPr>
        <p:spPr>
          <a:xfrm>
            <a:off x="776288" y="1544638"/>
            <a:ext cx="7612062" cy="1630362"/>
          </a:xfrm>
          <a:prstGeom prst="rect">
            <a:avLst/>
          </a:prstGeom>
          <a:noFill/>
          <a:ln w="9525">
            <a:noFill/>
          </a:ln>
        </p:spPr>
        <p:txBody>
          <a:bodyPr anchor="t" anchorCtr="0">
            <a:spAutoFit/>
          </a:bodyPr>
          <a:p>
            <a:r>
              <a:rPr lang="en-US" altLang="zh-CN" dirty="0">
                <a:solidFill>
                  <a:srgbClr val="FF0000"/>
                </a:solidFill>
                <a:latin typeface="Calibri" panose="020F0502020204030204" pitchFamily="34" charset="0"/>
              </a:rPr>
              <a:t>2</a:t>
            </a:r>
            <a:r>
              <a:rPr lang="zh-CN" altLang="en-US" dirty="0">
                <a:solidFill>
                  <a:srgbClr val="FF0000"/>
                </a:solidFill>
                <a:latin typeface="Calibri" panose="020F0502020204030204" pitchFamily="34" charset="0"/>
              </a:rPr>
              <a:t>、不要更换号码</a:t>
            </a:r>
            <a:endParaRPr lang="zh-CN" altLang="en-US" dirty="0">
              <a:solidFill>
                <a:srgbClr val="FF0000"/>
              </a:solidFill>
              <a:latin typeface="Calibri" panose="020F0502020204030204" pitchFamily="34" charset="0"/>
            </a:endParaRPr>
          </a:p>
          <a:p>
            <a:r>
              <a:rPr lang="zh-CN" altLang="en-US" dirty="0">
                <a:solidFill>
                  <a:schemeClr val="bg1"/>
                </a:solidFill>
                <a:latin typeface="Calibri" panose="020F0502020204030204" pitchFamily="34" charset="0"/>
              </a:rPr>
              <a:t>还有你最好不要经常换手机号码，我在这里要告诫各位，如果你是一个经常换手机号码的人或是经常手机没电的人，你成功了，我把我的头砍下来给你当凳子坐。你是绝对不会成功的，因为你那些客人根本没办法记得住你那么多号码。</a:t>
            </a:r>
            <a:endParaRPr lang="zh-CN" altLang="en-US" dirty="0">
              <a:solidFill>
                <a:schemeClr val="bg1"/>
              </a:solidFill>
              <a:latin typeface="Calibri" panose="020F050202020403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线形标注 2(带边框和强调线) 1"/>
          <p:cNvSpPr/>
          <p:nvPr/>
        </p:nvSpPr>
        <p:spPr>
          <a:xfrm>
            <a:off x="1163638" y="192088"/>
            <a:ext cx="2424112" cy="395287"/>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手     机</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51202" name="矩形 2"/>
          <p:cNvSpPr/>
          <p:nvPr/>
        </p:nvSpPr>
        <p:spPr>
          <a:xfrm>
            <a:off x="776288" y="1544638"/>
            <a:ext cx="7612062" cy="1938337"/>
          </a:xfrm>
          <a:prstGeom prst="rect">
            <a:avLst/>
          </a:prstGeom>
          <a:noFill/>
          <a:ln w="9525">
            <a:noFill/>
          </a:ln>
        </p:spPr>
        <p:txBody>
          <a:bodyPr anchor="t" anchorCtr="0">
            <a:spAutoFit/>
          </a:bodyPr>
          <a:p>
            <a:r>
              <a:rPr lang="en-US" altLang="zh-CN" dirty="0">
                <a:solidFill>
                  <a:srgbClr val="FF0000"/>
                </a:solidFill>
                <a:latin typeface="Calibri" panose="020F0502020204030204" pitchFamily="34" charset="0"/>
              </a:rPr>
              <a:t>3</a:t>
            </a:r>
            <a:r>
              <a:rPr lang="zh-CN" altLang="en-US" dirty="0">
                <a:solidFill>
                  <a:srgbClr val="FF0000"/>
                </a:solidFill>
                <a:latin typeface="Calibri" panose="020F0502020204030204" pitchFamily="34" charset="0"/>
              </a:rPr>
              <a:t>、学会使用</a:t>
            </a:r>
            <a:r>
              <a:rPr lang="en-US" altLang="zh-CN" dirty="0">
                <a:solidFill>
                  <a:srgbClr val="FF0000"/>
                </a:solidFill>
                <a:latin typeface="Calibri" panose="020F0502020204030204" pitchFamily="34" charset="0"/>
              </a:rPr>
              <a:t>QQ</a:t>
            </a:r>
            <a:r>
              <a:rPr lang="zh-CN" altLang="en-US" dirty="0">
                <a:solidFill>
                  <a:srgbClr val="FF0000"/>
                </a:solidFill>
                <a:latin typeface="Calibri" panose="020F0502020204030204" pitchFamily="34" charset="0"/>
              </a:rPr>
              <a:t>、微信、陌陌等聊天交友工具</a:t>
            </a:r>
            <a:endParaRPr lang="zh-CN" altLang="en-US" dirty="0">
              <a:solidFill>
                <a:srgbClr val="FF0000"/>
              </a:solidFill>
              <a:latin typeface="Calibri" panose="020F0502020204030204" pitchFamily="34" charset="0"/>
            </a:endParaRPr>
          </a:p>
          <a:p>
            <a:r>
              <a:rPr lang="zh-CN" altLang="en-US" dirty="0">
                <a:solidFill>
                  <a:schemeClr val="bg1"/>
                </a:solidFill>
                <a:latin typeface="Calibri" panose="020F0502020204030204" pitchFamily="34" charset="0"/>
              </a:rPr>
              <a:t>随着智能手机的普及，越来越多的人不再只是用手机打电话、发短信，微信和玩陌陌已经成为大众化的通讯、聊天、交友工具。那么我们可以借助微信、陌陌等软件，达到认识新客户、维护老客户的目的。并且可以利用</a:t>
            </a:r>
            <a:r>
              <a:rPr lang="en-US" altLang="zh-CN" dirty="0">
                <a:solidFill>
                  <a:schemeClr val="bg1"/>
                </a:solidFill>
                <a:latin typeface="Calibri" panose="020F0502020204030204" pitchFamily="34" charset="0"/>
              </a:rPr>
              <a:t>QQ</a:t>
            </a:r>
            <a:r>
              <a:rPr lang="zh-CN" altLang="en-US" dirty="0">
                <a:solidFill>
                  <a:schemeClr val="bg1"/>
                </a:solidFill>
                <a:latin typeface="Calibri" panose="020F0502020204030204" pitchFamily="34" charset="0"/>
              </a:rPr>
              <a:t>群、陌陌群来组织和参加一些聚会活动，结识更多的人，扩大自己的交际圈。</a:t>
            </a:r>
            <a:endParaRPr lang="zh-CN" altLang="en-US" dirty="0">
              <a:solidFill>
                <a:schemeClr val="bg1"/>
              </a:solidFill>
              <a:latin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线形标注 2(带边框和强调线) 19"/>
          <p:cNvSpPr/>
          <p:nvPr/>
        </p:nvSpPr>
        <p:spPr>
          <a:xfrm>
            <a:off x="1152525" y="157163"/>
            <a:ext cx="2424113" cy="395287"/>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记 录 本</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52227" name="矩形 2"/>
          <p:cNvSpPr/>
          <p:nvPr/>
        </p:nvSpPr>
        <p:spPr>
          <a:xfrm>
            <a:off x="638175" y="1360488"/>
            <a:ext cx="7910513" cy="2862262"/>
          </a:xfrm>
          <a:prstGeom prst="rect">
            <a:avLst/>
          </a:prstGeom>
          <a:noFill/>
          <a:ln w="9525">
            <a:noFill/>
          </a:ln>
        </p:spPr>
        <p:txBody>
          <a:bodyPr anchor="t" anchorCtr="0">
            <a:spAutoFit/>
          </a:bodyPr>
          <a:p>
            <a:r>
              <a:rPr lang="zh-CN" altLang="en-US" dirty="0">
                <a:solidFill>
                  <a:schemeClr val="bg1"/>
                </a:solidFill>
                <a:latin typeface="Calibri" panose="020F0502020204030204" pitchFamily="34" charset="0"/>
              </a:rPr>
              <a:t>你要记录你已知的客人信息。比如：你今天打电话给客人，客人正好出差，客人在电话里告诉你他什么时候回来，你一定要做好记录。等他回来的时候再打电话给他，千万不要第二天又打，客人会因为你的不清楚而骂你，“我昨天明明告诉你我在出差，今天你还要打？”</a:t>
            </a:r>
            <a:endParaRPr lang="zh-CN" altLang="en-US" dirty="0">
              <a:solidFill>
                <a:schemeClr val="bg1"/>
              </a:solidFill>
              <a:latin typeface="Calibri" panose="020F0502020204030204" pitchFamily="34" charset="0"/>
            </a:endParaRPr>
          </a:p>
          <a:p>
            <a:endParaRPr lang="zh-CN" altLang="en-US" dirty="0">
              <a:solidFill>
                <a:schemeClr val="bg1"/>
              </a:solidFill>
              <a:latin typeface="Calibri" panose="020F0502020204030204" pitchFamily="34" charset="0"/>
            </a:endParaRPr>
          </a:p>
          <a:p>
            <a:r>
              <a:rPr lang="zh-CN" altLang="en-US" dirty="0">
                <a:solidFill>
                  <a:schemeClr val="bg1"/>
                </a:solidFill>
                <a:latin typeface="Calibri" panose="020F0502020204030204" pitchFamily="34" charset="0"/>
              </a:rPr>
              <a:t>你要记录好你的客人职业、有什么爱好、家庭情况、生活习惯、常喝什么酒、生日日期，平时的娱乐方式等，因为这些信息可以使你与他在交谈中找到共同话题，这意味着你可以引导他谈话的内容，使他丧失警惕心从而忘了你的真正目的</a:t>
            </a:r>
            <a:r>
              <a:rPr lang="en-US" altLang="zh-CN" dirty="0">
                <a:solidFill>
                  <a:schemeClr val="bg1"/>
                </a:solidFill>
                <a:latin typeface="Calibri" panose="020F0502020204030204" pitchFamily="34" charset="0"/>
              </a:rPr>
              <a:t>——</a:t>
            </a:r>
            <a:r>
              <a:rPr lang="zh-CN" altLang="en-US" dirty="0">
                <a:solidFill>
                  <a:schemeClr val="bg1"/>
                </a:solidFill>
                <a:latin typeface="Calibri" panose="020F0502020204030204" pitchFamily="34" charset="0"/>
              </a:rPr>
              <a:t>叫他来我们场所消费。</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wipe(left)">
                                      <p:cBhvr>
                                        <p:cTn id="7" dur="500"/>
                                        <p:tgtEl>
                                          <p:spTgt spid="522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2226">
                                            <p:txEl>
                                              <p:charRg st="0" end="6"/>
                                            </p:txEl>
                                          </p:spTgt>
                                        </p:tgtEl>
                                        <p:attrNameLst>
                                          <p:attrName>style.visibility</p:attrName>
                                        </p:attrNameLst>
                                      </p:cBhvr>
                                      <p:to>
                                        <p:strVal val="visible"/>
                                      </p:to>
                                    </p:set>
                                    <p:animEffect transition="in" filter="wipe(left)">
                                      <p:cBhvr>
                                        <p:cTn id="12" dur="500"/>
                                        <p:tgtEl>
                                          <p:spTgt spid="52226">
                                            <p:txEl>
                                              <p:charRg st="0" end="6"/>
                                            </p:txEl>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52227">
                                            <p:txEl>
                                              <p:charRg st="0" end="120"/>
                                            </p:txEl>
                                          </p:spTgt>
                                        </p:tgtEl>
                                        <p:attrNameLst>
                                          <p:attrName>style.visibility</p:attrName>
                                        </p:attrNameLst>
                                      </p:cBhvr>
                                      <p:to>
                                        <p:strVal val="visible"/>
                                      </p:to>
                                    </p:set>
                                    <p:animEffect transition="in" filter="randombar(horizontal)">
                                      <p:cBhvr>
                                        <p:cTn id="16" dur="500"/>
                                        <p:tgtEl>
                                          <p:spTgt spid="52227">
                                            <p:txEl>
                                              <p:charRg st="0" end="120"/>
                                            </p:txEl>
                                          </p:spTgt>
                                        </p:tgtEl>
                                      </p:cBhvr>
                                    </p:animEffect>
                                  </p:childTnLst>
                                </p:cTn>
                              </p:par>
                            </p:childTnLst>
                          </p:cTn>
                        </p:par>
                        <p:par>
                          <p:cTn id="17" fill="hold">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52227">
                                            <p:txEl>
                                              <p:charRg st="121" end="238"/>
                                            </p:txEl>
                                          </p:spTgt>
                                        </p:tgtEl>
                                        <p:attrNameLst>
                                          <p:attrName>style.visibility</p:attrName>
                                        </p:attrNameLst>
                                      </p:cBhvr>
                                      <p:to>
                                        <p:strVal val="visible"/>
                                      </p:to>
                                    </p:set>
                                    <p:animEffect transition="in" filter="randombar(horizontal)">
                                      <p:cBhvr>
                                        <p:cTn id="20" dur="500"/>
                                        <p:tgtEl>
                                          <p:spTgt spid="52227">
                                            <p:txEl>
                                              <p:charRg st="121" end="23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animBg="1" build="p"/>
      <p:bldP spid="52227" grpId="0" advAuto="100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线形标注 2(带边框和强调线) 21"/>
          <p:cNvSpPr/>
          <p:nvPr/>
        </p:nvSpPr>
        <p:spPr>
          <a:xfrm>
            <a:off x="1130300" y="168275"/>
            <a:ext cx="2424113" cy="395288"/>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名     片</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53251" name="矩形 2"/>
          <p:cNvSpPr/>
          <p:nvPr/>
        </p:nvSpPr>
        <p:spPr>
          <a:xfrm>
            <a:off x="957263" y="1555750"/>
            <a:ext cx="7527925" cy="1938338"/>
          </a:xfrm>
          <a:prstGeom prst="rect">
            <a:avLst/>
          </a:prstGeom>
          <a:noFill/>
          <a:ln w="9525">
            <a:noFill/>
          </a:ln>
        </p:spPr>
        <p:txBody>
          <a:bodyPr anchor="t" anchorCtr="0">
            <a:spAutoFit/>
          </a:bodyPr>
          <a:p>
            <a:r>
              <a:rPr lang="zh-CN" altLang="en-US" dirty="0">
                <a:solidFill>
                  <a:schemeClr val="bg1"/>
                </a:solidFill>
                <a:latin typeface="Calibri" panose="020F0502020204030204" pitchFamily="34" charset="0"/>
              </a:rPr>
              <a:t>印刷与众不同的名片，最好是客人一看到你的名片就想起你。随时随地推销自己，当你到餐厅吃饭，服务员递来帐单你付钱时顺便附上一张名片；当你到美发厅剪完头发时递上一张名片；当你到商场购物付款时递给收银员一张名片。今天他们虽然是一个小小的服务员，但是他们是我们潜在的客人，或者她们身边的朋友是我们的潜在客人。</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wipe(left)">
                                      <p:cBhvr>
                                        <p:cTn id="7" dur="500"/>
                                        <p:tgtEl>
                                          <p:spTgt spid="532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250">
                                            <p:txEl>
                                              <p:charRg st="0" end="8"/>
                                            </p:txEl>
                                          </p:spTgt>
                                        </p:tgtEl>
                                        <p:attrNameLst>
                                          <p:attrName>style.visibility</p:attrName>
                                        </p:attrNameLst>
                                      </p:cBhvr>
                                      <p:to>
                                        <p:strVal val="visible"/>
                                      </p:to>
                                    </p:set>
                                    <p:animEffect transition="in" filter="wipe(left)">
                                      <p:cBhvr>
                                        <p:cTn id="12" dur="500"/>
                                        <p:tgtEl>
                                          <p:spTgt spid="53250">
                                            <p:txEl>
                                              <p:charRg st="0" end="8"/>
                                            </p:txEl>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53251">
                                            <p:txEl>
                                              <p:charRg st="0" end="150"/>
                                            </p:txEl>
                                          </p:spTgt>
                                        </p:tgtEl>
                                        <p:attrNameLst>
                                          <p:attrName>style.visibility</p:attrName>
                                        </p:attrNameLst>
                                      </p:cBhvr>
                                      <p:to>
                                        <p:strVal val="visible"/>
                                      </p:to>
                                    </p:set>
                                    <p:animEffect transition="in" filter="randombar(horizontal)">
                                      <p:cBhvr>
                                        <p:cTn id="16" dur="500"/>
                                        <p:tgtEl>
                                          <p:spTgt spid="53251">
                                            <p:txEl>
                                              <p:charRg st="0" end="15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build="p"/>
      <p:bldP spid="53251" grpId="0" advAuto="100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线形标注 2(带边框和强调线) 22"/>
          <p:cNvSpPr/>
          <p:nvPr/>
        </p:nvSpPr>
        <p:spPr>
          <a:xfrm>
            <a:off x="1130300" y="176213"/>
            <a:ext cx="2424113" cy="395287"/>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香烟及打火机</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54275" name="矩形 2"/>
          <p:cNvSpPr/>
          <p:nvPr/>
        </p:nvSpPr>
        <p:spPr>
          <a:xfrm>
            <a:off x="957263" y="1363663"/>
            <a:ext cx="7283450" cy="2555875"/>
          </a:xfrm>
          <a:prstGeom prst="rect">
            <a:avLst/>
          </a:prstGeom>
          <a:noFill/>
          <a:ln w="9525">
            <a:noFill/>
          </a:ln>
        </p:spPr>
        <p:txBody>
          <a:bodyPr anchor="t" anchorCtr="0">
            <a:spAutoFit/>
          </a:bodyPr>
          <a:p>
            <a:r>
              <a:rPr lang="zh-CN" altLang="en-US" dirty="0">
                <a:solidFill>
                  <a:schemeClr val="bg1"/>
                </a:solidFill>
                <a:latin typeface="Calibri" panose="020F0502020204030204" pitchFamily="34" charset="0"/>
              </a:rPr>
              <a:t>工作中你必须准备香烟和打火机放在你身上，就算你不吸烟，也要放在身上，只有这样做了才能更快更好地为客人服务，当客人要抽烟时，你要递上打火机为客人点火，当客人突然想吸烟时而没带在身上，正好你身边有她们喜欢吸的香烟，客人会觉得你很细心（可以记下一些重要客人喜欢的香烟，平时身边准备她们喜欢的品牌香烟）。</a:t>
            </a:r>
            <a:endParaRPr lang="zh-CN" altLang="en-US" dirty="0">
              <a:solidFill>
                <a:schemeClr val="bg1"/>
              </a:solidFill>
              <a:latin typeface="Calibri" panose="020F0502020204030204" pitchFamily="34" charset="0"/>
            </a:endParaRPr>
          </a:p>
          <a:p>
            <a:r>
              <a:rPr lang="zh-CN" altLang="en-US" dirty="0">
                <a:solidFill>
                  <a:schemeClr val="bg1"/>
                </a:solidFill>
                <a:latin typeface="Calibri" panose="020F0502020204030204" pitchFamily="34" charset="0"/>
              </a:rPr>
              <a:t>同时香烟是认识新朋友，与陌生人打招呼、建立聊天机会的工具。</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4274">
                                            <p:txEl>
                                              <p:charRg st="0" end="7"/>
                                            </p:txEl>
                                          </p:spTgt>
                                        </p:tgtEl>
                                        <p:attrNameLst>
                                          <p:attrName>style.visibility</p:attrName>
                                        </p:attrNameLst>
                                      </p:cBhvr>
                                      <p:to>
                                        <p:strVal val="visible"/>
                                      </p:to>
                                    </p:set>
                                    <p:animEffect transition="in" filter="wipe(left)">
                                      <p:cBhvr>
                                        <p:cTn id="12" dur="500"/>
                                        <p:tgtEl>
                                          <p:spTgt spid="54274">
                                            <p:txEl>
                                              <p:charRg st="0" end="7"/>
                                            </p:txEl>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54275">
                                            <p:txEl>
                                              <p:charRg st="0" end="149"/>
                                            </p:txEl>
                                          </p:spTgt>
                                        </p:tgtEl>
                                        <p:attrNameLst>
                                          <p:attrName>style.visibility</p:attrName>
                                        </p:attrNameLst>
                                      </p:cBhvr>
                                      <p:to>
                                        <p:strVal val="visible"/>
                                      </p:to>
                                    </p:set>
                                    <p:animEffect transition="in" filter="randombar(horizontal)">
                                      <p:cBhvr>
                                        <p:cTn id="16" dur="500"/>
                                        <p:tgtEl>
                                          <p:spTgt spid="54275">
                                            <p:txEl>
                                              <p:charRg st="0" end="149"/>
                                            </p:txEl>
                                          </p:spTgt>
                                        </p:tgtEl>
                                      </p:cBhvr>
                                    </p:animEffect>
                                  </p:childTnLst>
                                </p:cTn>
                              </p:par>
                            </p:childTnLst>
                          </p:cTn>
                        </p:par>
                        <p:par>
                          <p:cTn id="17" fill="hold">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54275">
                                            <p:txEl>
                                              <p:charRg st="149" end="179"/>
                                            </p:txEl>
                                          </p:spTgt>
                                        </p:tgtEl>
                                        <p:attrNameLst>
                                          <p:attrName>style.visibility</p:attrName>
                                        </p:attrNameLst>
                                      </p:cBhvr>
                                      <p:to>
                                        <p:strVal val="visible"/>
                                      </p:to>
                                    </p:set>
                                    <p:animEffect transition="in" filter="randombar(horizontal)">
                                      <p:cBhvr>
                                        <p:cTn id="20" dur="500"/>
                                        <p:tgtEl>
                                          <p:spTgt spid="54275">
                                            <p:txEl>
                                              <p:charRg st="149" end="17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build="p"/>
      <p:bldP spid="54275" grpId="0" advAuto="100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线形标注 2(带边框和强调线) 20"/>
          <p:cNvSpPr/>
          <p:nvPr/>
        </p:nvSpPr>
        <p:spPr>
          <a:xfrm>
            <a:off x="1152525" y="177800"/>
            <a:ext cx="2424113" cy="395288"/>
          </a:xfrm>
          <a:prstGeom prst="accentBorderCallout2">
            <a:avLst>
              <a:gd name="adj1" fmla="val 18750"/>
              <a:gd name="adj2" fmla="val -8333"/>
              <a:gd name="adj3" fmla="val 18750"/>
              <a:gd name="adj4" fmla="val -16667"/>
              <a:gd name="adj5" fmla="val 112500"/>
              <a:gd name="adj6" fmla="val -46667"/>
            </a:avLst>
          </a:prstGeom>
          <a:solidFill>
            <a:srgbClr val="FFC000"/>
          </a:solidFill>
          <a:ln w="25400" cap="flat" cmpd="sng">
            <a:solidFill>
              <a:schemeClr val="bg1"/>
            </a:solidFill>
            <a:prstDash val="solid"/>
            <a:miter/>
            <a:headEnd type="none" w="med" len="med"/>
            <a:tailEnd type="none" w="med" len="med"/>
          </a:ln>
        </p:spPr>
        <p:txBody>
          <a:bodyPr anchor="ctr" anchorCtr="0"/>
          <a:p>
            <a:pPr algn="ctr"/>
            <a:r>
              <a:rPr lang="zh-CN" altLang="en-US" sz="2400" dirty="0">
                <a:solidFill>
                  <a:srgbClr val="7F7F7F"/>
                </a:solidFill>
                <a:latin typeface="微软雅黑" panose="020B0503020204020204" pitchFamily="34" charset="-122"/>
                <a:ea typeface="微软雅黑" panose="020B0503020204020204" pitchFamily="34" charset="-122"/>
              </a:rPr>
              <a:t>档 案 本</a:t>
            </a:r>
            <a:endParaRPr lang="zh-CN" altLang="en-US" sz="2400" dirty="0">
              <a:solidFill>
                <a:srgbClr val="7F7F7F"/>
              </a:solidFill>
              <a:latin typeface="微软雅黑" panose="020B0503020204020204" pitchFamily="34" charset="-122"/>
              <a:ea typeface="微软雅黑" panose="020B0503020204020204" pitchFamily="34" charset="-122"/>
            </a:endParaRPr>
          </a:p>
        </p:txBody>
      </p:sp>
      <p:sp>
        <p:nvSpPr>
          <p:cNvPr id="55299" name="矩形 2"/>
          <p:cNvSpPr/>
          <p:nvPr/>
        </p:nvSpPr>
        <p:spPr>
          <a:xfrm>
            <a:off x="882650" y="1714500"/>
            <a:ext cx="7473950" cy="1322388"/>
          </a:xfrm>
          <a:prstGeom prst="rect">
            <a:avLst/>
          </a:prstGeom>
          <a:noFill/>
          <a:ln w="9525">
            <a:noFill/>
          </a:ln>
        </p:spPr>
        <p:txBody>
          <a:bodyPr anchor="t" anchorCtr="0">
            <a:spAutoFit/>
          </a:bodyPr>
          <a:p>
            <a:r>
              <a:rPr lang="zh-CN" altLang="en-US" dirty="0">
                <a:solidFill>
                  <a:schemeClr val="bg1"/>
                </a:solidFill>
                <a:latin typeface="Calibri" panose="020F0502020204030204" pitchFamily="34" charset="0"/>
              </a:rPr>
              <a:t>档案表不同于记录本，你要建立客人档案，分清楚高、中、低档客人中什么样的客人是一个月来二十天以上的，什么样的客人一个月来十天以上的，以此类推客人的职业，收入等等，让这些信息进入你的档案本，真正做到对每一位客人都要心中有数。</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wipe(left)">
                                      <p:cBhvr>
                                        <p:cTn id="7" dur="500"/>
                                        <p:tgtEl>
                                          <p:spTgt spid="552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298">
                                            <p:txEl>
                                              <p:charRg st="0" end="6"/>
                                            </p:txEl>
                                          </p:spTgt>
                                        </p:tgtEl>
                                        <p:attrNameLst>
                                          <p:attrName>style.visibility</p:attrName>
                                        </p:attrNameLst>
                                      </p:cBhvr>
                                      <p:to>
                                        <p:strVal val="visible"/>
                                      </p:to>
                                    </p:set>
                                    <p:animEffect transition="in" filter="wipe(left)">
                                      <p:cBhvr>
                                        <p:cTn id="12" dur="500"/>
                                        <p:tgtEl>
                                          <p:spTgt spid="55298">
                                            <p:txEl>
                                              <p:charRg st="0" end="6"/>
                                            </p:txEl>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55299">
                                            <p:txEl>
                                              <p:charRg st="0" end="111"/>
                                            </p:txEl>
                                          </p:spTgt>
                                        </p:tgtEl>
                                        <p:attrNameLst>
                                          <p:attrName>style.visibility</p:attrName>
                                        </p:attrNameLst>
                                      </p:cBhvr>
                                      <p:to>
                                        <p:strVal val="visible"/>
                                      </p:to>
                                    </p:set>
                                    <p:animEffect transition="in" filter="randombar(horizontal)">
                                      <p:cBhvr>
                                        <p:cTn id="16" dur="500"/>
                                        <p:tgtEl>
                                          <p:spTgt spid="55299">
                                            <p:txEl>
                                              <p:charRg st="0" end="1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nimBg="1" build="p"/>
      <p:bldP spid="55299" grpId="0" advAuto="100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6321" name="矩形 1"/>
          <p:cNvPicPr/>
          <p:nvPr/>
        </p:nvPicPr>
        <p:blipFill>
          <a:blip r:embed="rId1"/>
          <a:stretch>
            <a:fillRect/>
          </a:stretch>
        </p:blipFill>
        <p:spPr>
          <a:xfrm>
            <a:off x="1420813" y="2109788"/>
            <a:ext cx="6503987" cy="1401762"/>
          </a:xfrm>
          <a:prstGeom prst="rect">
            <a:avLst/>
          </a:prstGeom>
          <a:noFill/>
          <a:ln w="9525">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饼形 3"/>
          <p:cNvSpPr/>
          <p:nvPr/>
        </p:nvSpPr>
        <p:spPr>
          <a:xfrm>
            <a:off x="1743075" y="649288"/>
            <a:ext cx="425450" cy="423862"/>
          </a:xfrm>
          <a:custGeom>
            <a:avLst/>
            <a:gdLst/>
            <a:ahLst/>
            <a:cxnLst>
              <a:cxn ang="0">
                <a:pos x="425450" y="211931"/>
              </a:cxn>
              <a:cxn ang="0">
                <a:pos x="212725" y="423862"/>
              </a:cxn>
              <a:cxn ang="0">
                <a:pos x="0" y="211931"/>
              </a:cxn>
              <a:cxn ang="0">
                <a:pos x="212725" y="0"/>
              </a:cxn>
              <a:cxn ang="0">
                <a:pos x="212725" y="211931"/>
              </a:cxn>
              <a:cxn ang="0">
                <a:pos x="425450" y="211931"/>
              </a:cxn>
            </a:cxnLst>
            <a:pathLst>
              <a:path w="425450" h="423862">
                <a:moveTo>
                  <a:pt x="425450" y="211931"/>
                </a:moveTo>
                <a:cubicBezTo>
                  <a:pt x="425450" y="328977"/>
                  <a:pt x="330210" y="423862"/>
                  <a:pt x="212725" y="423862"/>
                </a:cubicBezTo>
                <a:cubicBezTo>
                  <a:pt x="95240" y="423862"/>
                  <a:pt x="0" y="328977"/>
                  <a:pt x="0" y="211931"/>
                </a:cubicBezTo>
                <a:cubicBezTo>
                  <a:pt x="0" y="94885"/>
                  <a:pt x="95240" y="0"/>
                  <a:pt x="212725" y="0"/>
                </a:cubicBezTo>
                <a:lnTo>
                  <a:pt x="212725" y="211931"/>
                </a:lnTo>
                <a:lnTo>
                  <a:pt x="425450" y="211931"/>
                </a:lnTo>
                <a:close/>
              </a:path>
            </a:pathLst>
          </a:custGeom>
          <a:solidFill>
            <a:srgbClr val="FFC000"/>
          </a:solidFill>
          <a:ln w="25400" cap="flat" cmpd="sng">
            <a:solidFill>
              <a:schemeClr val="bg1"/>
            </a:solidFill>
            <a:prstDash val="solid"/>
            <a:round/>
            <a:headEnd type="none" w="med" len="med"/>
            <a:tailEnd type="none" w="med" len="med"/>
          </a:ln>
        </p:spPr>
        <p:txBody>
          <a:bodyPr/>
          <a:p>
            <a:endParaRPr lang="zh-CN" altLang="en-US"/>
          </a:p>
        </p:txBody>
      </p:sp>
      <p:sp>
        <p:nvSpPr>
          <p:cNvPr id="57347" name="饼形 4"/>
          <p:cNvSpPr/>
          <p:nvPr/>
        </p:nvSpPr>
        <p:spPr>
          <a:xfrm>
            <a:off x="1743075" y="1822450"/>
            <a:ext cx="425450" cy="423863"/>
          </a:xfrm>
          <a:custGeom>
            <a:avLst/>
            <a:gdLst/>
            <a:ahLst/>
            <a:cxnLst>
              <a:cxn ang="0">
                <a:pos x="425450" y="211932"/>
              </a:cxn>
              <a:cxn ang="0">
                <a:pos x="212725" y="423864"/>
              </a:cxn>
              <a:cxn ang="0">
                <a:pos x="0" y="211932"/>
              </a:cxn>
              <a:cxn ang="0">
                <a:pos x="212725" y="0"/>
              </a:cxn>
              <a:cxn ang="0">
                <a:pos x="212725" y="211932"/>
              </a:cxn>
              <a:cxn ang="0">
                <a:pos x="425450" y="211932"/>
              </a:cxn>
            </a:cxnLst>
            <a:pathLst>
              <a:path w="425450" h="423863">
                <a:moveTo>
                  <a:pt x="425450" y="211932"/>
                </a:moveTo>
                <a:cubicBezTo>
                  <a:pt x="425450" y="328979"/>
                  <a:pt x="330210" y="423864"/>
                  <a:pt x="212725" y="423864"/>
                </a:cubicBezTo>
                <a:cubicBezTo>
                  <a:pt x="95240" y="423864"/>
                  <a:pt x="0" y="328979"/>
                  <a:pt x="0" y="211932"/>
                </a:cubicBezTo>
                <a:cubicBezTo>
                  <a:pt x="0" y="94885"/>
                  <a:pt x="95240" y="0"/>
                  <a:pt x="212725" y="0"/>
                </a:cubicBezTo>
                <a:lnTo>
                  <a:pt x="212725" y="211932"/>
                </a:lnTo>
                <a:lnTo>
                  <a:pt x="425450" y="211932"/>
                </a:lnTo>
                <a:close/>
              </a:path>
            </a:pathLst>
          </a:custGeom>
          <a:solidFill>
            <a:srgbClr val="FFC000"/>
          </a:solidFill>
          <a:ln w="25400" cap="flat" cmpd="sng">
            <a:solidFill>
              <a:schemeClr val="bg1"/>
            </a:solidFill>
            <a:prstDash val="solid"/>
            <a:round/>
            <a:headEnd type="none" w="med" len="med"/>
            <a:tailEnd type="none" w="med" len="med"/>
          </a:ln>
        </p:spPr>
        <p:txBody>
          <a:bodyPr/>
          <a:p>
            <a:endParaRPr lang="zh-CN" altLang="en-US"/>
          </a:p>
        </p:txBody>
      </p:sp>
      <p:sp>
        <p:nvSpPr>
          <p:cNvPr id="57348" name="饼形 5"/>
          <p:cNvSpPr/>
          <p:nvPr/>
        </p:nvSpPr>
        <p:spPr>
          <a:xfrm>
            <a:off x="1743075" y="2846388"/>
            <a:ext cx="425450" cy="425450"/>
          </a:xfrm>
          <a:custGeom>
            <a:avLst/>
            <a:gdLst/>
            <a:ahLst/>
            <a:cxnLst>
              <a:cxn ang="0">
                <a:pos x="425450" y="212725"/>
              </a:cxn>
              <a:cxn ang="0">
                <a:pos x="212725" y="425450"/>
              </a:cxn>
              <a:cxn ang="0">
                <a:pos x="0" y="212725"/>
              </a:cxn>
              <a:cxn ang="0">
                <a:pos x="212725" y="0"/>
              </a:cxn>
              <a:cxn ang="0">
                <a:pos x="212725" y="212725"/>
              </a:cxn>
              <a:cxn ang="0">
                <a:pos x="425450" y="212725"/>
              </a:cxn>
            </a:cxnLst>
            <a:pathLst>
              <a:path w="425450" h="425450">
                <a:moveTo>
                  <a:pt x="425450" y="212725"/>
                </a:moveTo>
                <a:cubicBezTo>
                  <a:pt x="425450" y="330210"/>
                  <a:pt x="330210" y="425450"/>
                  <a:pt x="212725" y="425450"/>
                </a:cubicBezTo>
                <a:cubicBezTo>
                  <a:pt x="95240" y="425450"/>
                  <a:pt x="0" y="330210"/>
                  <a:pt x="0" y="212725"/>
                </a:cubicBezTo>
                <a:cubicBezTo>
                  <a:pt x="0" y="95240"/>
                  <a:pt x="95240" y="0"/>
                  <a:pt x="212725" y="0"/>
                </a:cubicBezTo>
                <a:lnTo>
                  <a:pt x="212725" y="212725"/>
                </a:lnTo>
                <a:lnTo>
                  <a:pt x="425450" y="212725"/>
                </a:lnTo>
                <a:close/>
              </a:path>
            </a:pathLst>
          </a:custGeom>
          <a:solidFill>
            <a:srgbClr val="FFC000"/>
          </a:solidFill>
          <a:ln w="25400" cap="flat" cmpd="sng">
            <a:solidFill>
              <a:schemeClr val="bg1"/>
            </a:solidFill>
            <a:prstDash val="solid"/>
            <a:round/>
            <a:headEnd type="none" w="med" len="med"/>
            <a:tailEnd type="none" w="med" len="med"/>
          </a:ln>
        </p:spPr>
        <p:txBody>
          <a:bodyPr/>
          <a:p>
            <a:endParaRPr lang="zh-CN" altLang="en-US"/>
          </a:p>
        </p:txBody>
      </p:sp>
      <p:sp>
        <p:nvSpPr>
          <p:cNvPr id="57349" name="饼形 6"/>
          <p:cNvSpPr/>
          <p:nvPr/>
        </p:nvSpPr>
        <p:spPr>
          <a:xfrm>
            <a:off x="1743075" y="3870325"/>
            <a:ext cx="425450" cy="425450"/>
          </a:xfrm>
          <a:custGeom>
            <a:avLst/>
            <a:gdLst/>
            <a:ahLst/>
            <a:cxnLst>
              <a:cxn ang="0">
                <a:pos x="425450" y="212725"/>
              </a:cxn>
              <a:cxn ang="0">
                <a:pos x="212725" y="425450"/>
              </a:cxn>
              <a:cxn ang="0">
                <a:pos x="0" y="212725"/>
              </a:cxn>
              <a:cxn ang="0">
                <a:pos x="212725" y="0"/>
              </a:cxn>
              <a:cxn ang="0">
                <a:pos x="212725" y="212725"/>
              </a:cxn>
              <a:cxn ang="0">
                <a:pos x="425450" y="212725"/>
              </a:cxn>
            </a:cxnLst>
            <a:pathLst>
              <a:path w="425450" h="425450">
                <a:moveTo>
                  <a:pt x="425450" y="212725"/>
                </a:moveTo>
                <a:cubicBezTo>
                  <a:pt x="425450" y="330210"/>
                  <a:pt x="330210" y="425450"/>
                  <a:pt x="212725" y="425450"/>
                </a:cubicBezTo>
                <a:cubicBezTo>
                  <a:pt x="95240" y="425450"/>
                  <a:pt x="0" y="330210"/>
                  <a:pt x="0" y="212725"/>
                </a:cubicBezTo>
                <a:cubicBezTo>
                  <a:pt x="0" y="95240"/>
                  <a:pt x="95240" y="0"/>
                  <a:pt x="212725" y="0"/>
                </a:cubicBezTo>
                <a:lnTo>
                  <a:pt x="212725" y="212725"/>
                </a:lnTo>
                <a:lnTo>
                  <a:pt x="425450" y="212725"/>
                </a:lnTo>
                <a:close/>
              </a:path>
            </a:pathLst>
          </a:custGeom>
          <a:solidFill>
            <a:srgbClr val="FFC000"/>
          </a:solidFill>
          <a:ln w="25400" cap="flat" cmpd="sng">
            <a:solidFill>
              <a:schemeClr val="bg1"/>
            </a:solidFill>
            <a:prstDash val="solid"/>
            <a:round/>
            <a:headEnd type="none" w="med" len="med"/>
            <a:tailEnd type="none" w="med" len="med"/>
          </a:ln>
        </p:spPr>
        <p:txBody>
          <a:bodyPr/>
          <a:p>
            <a:endParaRPr lang="zh-CN" altLang="en-US"/>
          </a:p>
        </p:txBody>
      </p:sp>
      <p:sp>
        <p:nvSpPr>
          <p:cNvPr id="57350" name="矩形 8"/>
          <p:cNvSpPr/>
          <p:nvPr/>
        </p:nvSpPr>
        <p:spPr>
          <a:xfrm>
            <a:off x="2168525" y="862013"/>
            <a:ext cx="3413125" cy="466725"/>
          </a:xfrm>
          <a:prstGeom prst="rect">
            <a:avLst/>
          </a:prstGeom>
          <a:solidFill>
            <a:schemeClr val="bg1">
              <a:alpha val="18039"/>
            </a:schemeClr>
          </a:solidFill>
          <a:ln w="9525">
            <a:noFill/>
          </a:ln>
        </p:spPr>
        <p:txBody>
          <a:bodyPr anchor="ctr" anchorCtr="0"/>
          <a:p>
            <a:pPr algn="ctr"/>
            <a:r>
              <a:rPr lang="zh-CN" altLang="en-US" dirty="0">
                <a:solidFill>
                  <a:srgbClr val="FF0000"/>
                </a:solidFill>
                <a:latin typeface="微软雅黑" panose="020B0503020204020204" pitchFamily="34" charset="-122"/>
                <a:ea typeface="微软雅黑" panose="020B0503020204020204" pitchFamily="34" charset="-122"/>
              </a:rPr>
              <a:t>拥有良好形象</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57351" name="矩形 9"/>
          <p:cNvSpPr/>
          <p:nvPr/>
        </p:nvSpPr>
        <p:spPr>
          <a:xfrm>
            <a:off x="2168525" y="2012950"/>
            <a:ext cx="3413125" cy="468313"/>
          </a:xfrm>
          <a:prstGeom prst="rect">
            <a:avLst/>
          </a:prstGeom>
          <a:solidFill>
            <a:schemeClr val="bg1">
              <a:alpha val="18039"/>
            </a:schemeClr>
          </a:solidFill>
          <a:ln w="9525">
            <a:noFill/>
          </a:ln>
        </p:spPr>
        <p:txBody>
          <a:bodyPr anchor="ctr" anchorCtr="0"/>
          <a:p>
            <a:pPr algn="ctr"/>
            <a:r>
              <a:rPr lang="zh-CN" altLang="en-US" dirty="0">
                <a:solidFill>
                  <a:srgbClr val="FF0000"/>
                </a:solidFill>
                <a:latin typeface="微软雅黑" panose="020B0503020204020204" pitchFamily="34" charset="-122"/>
                <a:ea typeface="微软雅黑" panose="020B0503020204020204" pitchFamily="34" charset="-122"/>
              </a:rPr>
              <a:t>拥有良好举止</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57352" name="矩形 10"/>
          <p:cNvSpPr/>
          <p:nvPr/>
        </p:nvSpPr>
        <p:spPr>
          <a:xfrm>
            <a:off x="2168525" y="3036888"/>
            <a:ext cx="3413125" cy="468312"/>
          </a:xfrm>
          <a:prstGeom prst="rect">
            <a:avLst/>
          </a:prstGeom>
          <a:solidFill>
            <a:schemeClr val="bg1">
              <a:alpha val="18039"/>
            </a:schemeClr>
          </a:solidFill>
          <a:ln w="9525">
            <a:noFill/>
          </a:ln>
        </p:spPr>
        <p:txBody>
          <a:bodyPr anchor="ctr" anchorCtr="0"/>
          <a:p>
            <a:pPr algn="ctr"/>
            <a:r>
              <a:rPr lang="zh-CN" altLang="en-US" dirty="0">
                <a:solidFill>
                  <a:srgbClr val="FF0000"/>
                </a:solidFill>
                <a:latin typeface="微软雅黑" panose="020B0503020204020204" pitchFamily="34" charset="-122"/>
                <a:ea typeface="微软雅黑" panose="020B0503020204020204" pitchFamily="34" charset="-122"/>
              </a:rPr>
              <a:t>做一个懂礼貌的人</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57353" name="矩形 11"/>
          <p:cNvSpPr/>
          <p:nvPr/>
        </p:nvSpPr>
        <p:spPr>
          <a:xfrm>
            <a:off x="2168525" y="4083050"/>
            <a:ext cx="3413125" cy="468313"/>
          </a:xfrm>
          <a:prstGeom prst="rect">
            <a:avLst/>
          </a:prstGeom>
          <a:solidFill>
            <a:schemeClr val="bg1">
              <a:alpha val="18039"/>
            </a:schemeClr>
          </a:solidFill>
          <a:ln w="9525">
            <a:noFill/>
          </a:ln>
        </p:spPr>
        <p:txBody>
          <a:bodyPr anchor="ctr" anchorCtr="0"/>
          <a:p>
            <a:pPr algn="ctr"/>
            <a:r>
              <a:rPr lang="zh-CN" altLang="en-US" dirty="0">
                <a:solidFill>
                  <a:srgbClr val="FF0000"/>
                </a:solidFill>
                <a:latin typeface="微软雅黑" panose="020B0503020204020204" pitchFamily="34" charset="-122"/>
                <a:ea typeface="微软雅黑" panose="020B0503020204020204" pitchFamily="34" charset="-122"/>
              </a:rPr>
              <a:t>让客人心怀感激</a:t>
            </a: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57354" name="TextBox 12"/>
          <p:cNvSpPr txBox="1"/>
          <p:nvPr/>
        </p:nvSpPr>
        <p:spPr>
          <a:xfrm>
            <a:off x="4603750" y="1382713"/>
            <a:ext cx="3079750" cy="338137"/>
          </a:xfrm>
          <a:prstGeom prst="rect">
            <a:avLst/>
          </a:prstGeom>
          <a:noFill/>
          <a:ln w="9525">
            <a:noFill/>
          </a:ln>
        </p:spPr>
        <p:txBody>
          <a:bodyPr wrap="none" anchor="t" anchorCtr="0">
            <a:spAutoFit/>
          </a:bodyPr>
          <a:p>
            <a:r>
              <a:rPr lang="zh-CN" altLang="en-US" sz="1600" dirty="0">
                <a:solidFill>
                  <a:srgbClr val="00B0F0"/>
                </a:solidFill>
                <a:latin typeface="微软雅黑" panose="020B0503020204020204" pitchFamily="34" charset="-122"/>
                <a:ea typeface="微软雅黑" panose="020B0503020204020204" pitchFamily="34" charset="-122"/>
              </a:rPr>
              <a:t>发型、着装、配饰、精神状态等</a:t>
            </a:r>
            <a:endParaRPr lang="zh-CN" altLang="en-US" sz="1600" dirty="0">
              <a:solidFill>
                <a:srgbClr val="00B0F0"/>
              </a:solidFill>
              <a:latin typeface="微软雅黑" panose="020B0503020204020204" pitchFamily="34" charset="-122"/>
              <a:ea typeface="微软雅黑" panose="020B0503020204020204" pitchFamily="34" charset="-122"/>
            </a:endParaRPr>
          </a:p>
        </p:txBody>
      </p:sp>
      <p:sp>
        <p:nvSpPr>
          <p:cNvPr id="57355" name="TextBox 13"/>
          <p:cNvSpPr txBox="1"/>
          <p:nvPr/>
        </p:nvSpPr>
        <p:spPr>
          <a:xfrm>
            <a:off x="4603750" y="3535363"/>
            <a:ext cx="3906838" cy="338137"/>
          </a:xfrm>
          <a:prstGeom prst="rect">
            <a:avLst/>
          </a:prstGeom>
          <a:noFill/>
          <a:ln w="9525">
            <a:noFill/>
          </a:ln>
        </p:spPr>
        <p:txBody>
          <a:bodyPr wrap="none" anchor="t" anchorCtr="0">
            <a:spAutoFit/>
          </a:bodyPr>
          <a:p>
            <a:r>
              <a:rPr lang="zh-CN" altLang="en-US" sz="1600" dirty="0">
                <a:solidFill>
                  <a:srgbClr val="00B0F0"/>
                </a:solidFill>
                <a:latin typeface="微软雅黑" panose="020B0503020204020204" pitchFamily="34" charset="-122"/>
                <a:ea typeface="微软雅黑" panose="020B0503020204020204" pitchFamily="34" charset="-122"/>
              </a:rPr>
              <a:t>迎客在前、送客在后，礼貌用语常伴左右</a:t>
            </a:r>
            <a:endParaRPr lang="zh-CN" altLang="en-US" sz="1600" b="0" dirty="0">
              <a:solidFill>
                <a:srgbClr val="00B0F0"/>
              </a:solidFill>
              <a:latin typeface="微软雅黑" panose="020B0503020204020204" pitchFamily="34" charset="-122"/>
              <a:ea typeface="微软雅黑" panose="020B0503020204020204" pitchFamily="34" charset="-122"/>
            </a:endParaRPr>
          </a:p>
        </p:txBody>
      </p:sp>
      <p:sp>
        <p:nvSpPr>
          <p:cNvPr id="57356" name="TextBox 14"/>
          <p:cNvSpPr txBox="1"/>
          <p:nvPr/>
        </p:nvSpPr>
        <p:spPr>
          <a:xfrm>
            <a:off x="4603750" y="4572000"/>
            <a:ext cx="2695575" cy="338138"/>
          </a:xfrm>
          <a:prstGeom prst="rect">
            <a:avLst/>
          </a:prstGeom>
          <a:noFill/>
          <a:ln w="9525">
            <a:noFill/>
          </a:ln>
        </p:spPr>
        <p:txBody>
          <a:bodyPr wrap="none" anchor="t" anchorCtr="0">
            <a:spAutoFit/>
          </a:bodyPr>
          <a:p>
            <a:r>
              <a:rPr lang="zh-CN" altLang="en-US" sz="1600" dirty="0">
                <a:solidFill>
                  <a:srgbClr val="00B0F0"/>
                </a:solidFill>
                <a:latin typeface="微软雅黑" panose="020B0503020204020204" pitchFamily="34" charset="-122"/>
                <a:ea typeface="微软雅黑" panose="020B0503020204020204" pitchFamily="34" charset="-122"/>
              </a:rPr>
              <a:t>参见感动客户</a:t>
            </a:r>
            <a:r>
              <a:rPr lang="en-US" altLang="zh-CN" sz="1600" dirty="0">
                <a:solidFill>
                  <a:srgbClr val="00B0F0"/>
                </a:solidFill>
                <a:latin typeface="微软雅黑" panose="020B0503020204020204" pitchFamily="34" charset="-122"/>
                <a:ea typeface="微软雅黑" panose="020B0503020204020204" pitchFamily="34" charset="-122"/>
              </a:rPr>
              <a:t>40</a:t>
            </a:r>
            <a:r>
              <a:rPr lang="zh-CN" altLang="en-US" sz="1600" dirty="0">
                <a:solidFill>
                  <a:srgbClr val="00B0F0"/>
                </a:solidFill>
                <a:latin typeface="微软雅黑" panose="020B0503020204020204" pitchFamily="34" charset="-122"/>
                <a:ea typeface="微软雅黑" panose="020B0503020204020204" pitchFamily="34" charset="-122"/>
              </a:rPr>
              <a:t>点个人部分</a:t>
            </a:r>
            <a:endParaRPr lang="zh-CN" altLang="en-US" sz="1600" dirty="0">
              <a:solidFill>
                <a:srgbClr val="00B0F0"/>
              </a:solidFill>
              <a:latin typeface="微软雅黑" panose="020B0503020204020204" pitchFamily="34" charset="-122"/>
              <a:ea typeface="微软雅黑" panose="020B0503020204020204" pitchFamily="34" charset="-122"/>
            </a:endParaRPr>
          </a:p>
        </p:txBody>
      </p:sp>
      <p:sp>
        <p:nvSpPr>
          <p:cNvPr id="57357" name="TextBox 15"/>
          <p:cNvSpPr txBox="1"/>
          <p:nvPr/>
        </p:nvSpPr>
        <p:spPr>
          <a:xfrm>
            <a:off x="4603750" y="2516188"/>
            <a:ext cx="3057525" cy="338137"/>
          </a:xfrm>
          <a:prstGeom prst="rect">
            <a:avLst/>
          </a:prstGeom>
          <a:noFill/>
          <a:ln w="9525">
            <a:noFill/>
          </a:ln>
        </p:spPr>
        <p:txBody>
          <a:bodyPr wrap="none" anchor="t" anchorCtr="0">
            <a:spAutoFit/>
          </a:bodyPr>
          <a:p>
            <a:r>
              <a:rPr lang="zh-CN" altLang="en-US" sz="1600" dirty="0">
                <a:solidFill>
                  <a:srgbClr val="00B0F0"/>
                </a:solidFill>
                <a:latin typeface="微软雅黑" panose="020B0503020204020204" pitchFamily="34" charset="-122"/>
                <a:ea typeface="微软雅黑" panose="020B0503020204020204" pitchFamily="34" charset="-122"/>
              </a:rPr>
              <a:t>坐有坐相、站有站相、喝有喝相</a:t>
            </a:r>
            <a:endParaRPr lang="zh-CN" altLang="en-US" sz="1600"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6"/>
                                        </p:tgtEl>
                                        <p:attrNameLst>
                                          <p:attrName>style.visibility</p:attrName>
                                        </p:attrNameLst>
                                      </p:cBhvr>
                                      <p:to>
                                        <p:strVal val="visible"/>
                                      </p:to>
                                    </p:set>
                                  </p:childTnLst>
                                </p:cTn>
                              </p:par>
                            </p:childTnLst>
                          </p:cTn>
                        </p:par>
                        <p:par>
                          <p:cTn id="7" fill="hold">
                            <p:stCondLst>
                              <p:cond delay="500"/>
                            </p:stCondLst>
                            <p:childTnLst>
                              <p:par>
                                <p:cTn id="8" presetID="22" presetClass="entr" presetSubtype="8" fill="hold" grpId="0" nodeType="afterEffect">
                                  <p:stCondLst>
                                    <p:cond delay="0"/>
                                  </p:stCondLst>
                                  <p:childTnLst>
                                    <p:set>
                                      <p:cBhvr>
                                        <p:cTn id="9" dur="1" fill="hold">
                                          <p:stCondLst>
                                            <p:cond delay="0"/>
                                          </p:stCondLst>
                                        </p:cTn>
                                        <p:tgtEl>
                                          <p:spTgt spid="57350"/>
                                        </p:tgtEl>
                                        <p:attrNameLst>
                                          <p:attrName>style.visibility</p:attrName>
                                        </p:attrNameLst>
                                      </p:cBhvr>
                                      <p:to>
                                        <p:strVal val="visible"/>
                                      </p:to>
                                    </p:set>
                                    <p:animEffect transition="in" filter="wipe(left)">
                                      <p:cBhvr>
                                        <p:cTn id="10" dur="500"/>
                                        <p:tgtEl>
                                          <p:spTgt spid="57350"/>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57350">
                                            <p:txEl>
                                              <p:charRg st="0" end="7"/>
                                            </p:txEl>
                                          </p:spTgt>
                                        </p:tgtEl>
                                        <p:attrNameLst>
                                          <p:attrName>style.visibility</p:attrName>
                                        </p:attrNameLst>
                                      </p:cBhvr>
                                      <p:to>
                                        <p:strVal val="visible"/>
                                      </p:to>
                                    </p:set>
                                    <p:animEffect transition="in" filter="wipe(left)">
                                      <p:cBhvr>
                                        <p:cTn id="14" dur="500"/>
                                        <p:tgtEl>
                                          <p:spTgt spid="57350">
                                            <p:txEl>
                                              <p:charRg st="0" end="7"/>
                                            </p:txEl>
                                          </p:spTgt>
                                        </p:tgtEl>
                                      </p:cBhvr>
                                    </p:animEffect>
                                  </p:childTnLst>
                                </p:cTn>
                              </p:par>
                            </p:childTnLst>
                          </p:cTn>
                        </p:par>
                        <p:par>
                          <p:cTn id="15" fill="hold">
                            <p:stCondLst>
                              <p:cond delay="1500"/>
                            </p:stCondLst>
                            <p:childTnLst>
                              <p:par>
                                <p:cTn id="16" presetID="14" presetClass="entr" presetSubtype="10" fill="hold" grpId="0" nodeType="afterEffect">
                                  <p:stCondLst>
                                    <p:cond delay="0"/>
                                  </p:stCondLst>
                                  <p:childTnLst>
                                    <p:set>
                                      <p:cBhvr>
                                        <p:cTn id="17" dur="1" fill="hold">
                                          <p:stCondLst>
                                            <p:cond delay="0"/>
                                          </p:stCondLst>
                                        </p:cTn>
                                        <p:tgtEl>
                                          <p:spTgt spid="57354">
                                            <p:txEl>
                                              <p:charRg st="0" end="15"/>
                                            </p:txEl>
                                          </p:spTgt>
                                        </p:tgtEl>
                                        <p:attrNameLst>
                                          <p:attrName>style.visibility</p:attrName>
                                        </p:attrNameLst>
                                      </p:cBhvr>
                                      <p:to>
                                        <p:strVal val="visible"/>
                                      </p:to>
                                    </p:set>
                                    <p:animEffect transition="in" filter="randombar(horizontal)">
                                      <p:cBhvr>
                                        <p:cTn id="18" dur="500"/>
                                        <p:tgtEl>
                                          <p:spTgt spid="57354">
                                            <p:txEl>
                                              <p:charRg st="0" end="1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7347"/>
                                        </p:tgtEl>
                                        <p:attrNameLst>
                                          <p:attrName>style.visibility</p:attrName>
                                        </p:attrNameLst>
                                      </p:cBhvr>
                                      <p:to>
                                        <p:strVal val="visible"/>
                                      </p:to>
                                    </p:se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57351"/>
                                        </p:tgtEl>
                                        <p:attrNameLst>
                                          <p:attrName>style.visibility</p:attrName>
                                        </p:attrNameLst>
                                      </p:cBhvr>
                                      <p:to>
                                        <p:strVal val="visible"/>
                                      </p:to>
                                    </p:set>
                                    <p:animEffect transition="in" filter="wipe(left)">
                                      <p:cBhvr>
                                        <p:cTn id="26" dur="500"/>
                                        <p:tgtEl>
                                          <p:spTgt spid="57351"/>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57351">
                                            <p:txEl>
                                              <p:charRg st="0" end="7"/>
                                            </p:txEl>
                                          </p:spTgt>
                                        </p:tgtEl>
                                        <p:attrNameLst>
                                          <p:attrName>style.visibility</p:attrName>
                                        </p:attrNameLst>
                                      </p:cBhvr>
                                      <p:to>
                                        <p:strVal val="visible"/>
                                      </p:to>
                                    </p:set>
                                    <p:animEffect transition="in" filter="wipe(left)">
                                      <p:cBhvr>
                                        <p:cTn id="30" dur="500"/>
                                        <p:tgtEl>
                                          <p:spTgt spid="57351">
                                            <p:txEl>
                                              <p:charRg st="0" end="7"/>
                                            </p:txEl>
                                          </p:spTgt>
                                        </p:tgtEl>
                                      </p:cBhvr>
                                    </p:animEffect>
                                  </p:childTnLst>
                                </p:cTn>
                              </p:par>
                            </p:childTnLst>
                          </p:cTn>
                        </p:par>
                        <p:par>
                          <p:cTn id="31" fill="hold">
                            <p:stCondLst>
                              <p:cond delay="1500"/>
                            </p:stCondLst>
                            <p:childTnLst>
                              <p:par>
                                <p:cTn id="32" presetID="14" presetClass="entr" presetSubtype="10" fill="hold" grpId="0" nodeType="afterEffect">
                                  <p:stCondLst>
                                    <p:cond delay="0"/>
                                  </p:stCondLst>
                                  <p:childTnLst>
                                    <p:set>
                                      <p:cBhvr>
                                        <p:cTn id="33" dur="1" fill="hold">
                                          <p:stCondLst>
                                            <p:cond delay="0"/>
                                          </p:stCondLst>
                                        </p:cTn>
                                        <p:tgtEl>
                                          <p:spTgt spid="57357">
                                            <p:txEl>
                                              <p:charRg st="0" end="15"/>
                                            </p:txEl>
                                          </p:spTgt>
                                        </p:tgtEl>
                                        <p:attrNameLst>
                                          <p:attrName>style.visibility</p:attrName>
                                        </p:attrNameLst>
                                      </p:cBhvr>
                                      <p:to>
                                        <p:strVal val="visible"/>
                                      </p:to>
                                    </p:set>
                                    <p:animEffect transition="in" filter="randombar(horizontal)">
                                      <p:cBhvr>
                                        <p:cTn id="34" dur="500"/>
                                        <p:tgtEl>
                                          <p:spTgt spid="57357">
                                            <p:txEl>
                                              <p:charRg st="0" end="1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57348"/>
                                        </p:tgtEl>
                                        <p:attrNameLst>
                                          <p:attrName>style.visibility</p:attrName>
                                        </p:attrNameLst>
                                      </p:cBhvr>
                                      <p:to>
                                        <p:strVal val="visible"/>
                                      </p:to>
                                    </p:se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57352"/>
                                        </p:tgtEl>
                                        <p:attrNameLst>
                                          <p:attrName>style.visibility</p:attrName>
                                        </p:attrNameLst>
                                      </p:cBhvr>
                                      <p:to>
                                        <p:strVal val="visible"/>
                                      </p:to>
                                    </p:set>
                                    <p:animEffect transition="in" filter="wipe(left)">
                                      <p:cBhvr>
                                        <p:cTn id="42" dur="500"/>
                                        <p:tgtEl>
                                          <p:spTgt spid="57352"/>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57352">
                                            <p:txEl>
                                              <p:charRg st="0" end="9"/>
                                            </p:txEl>
                                          </p:spTgt>
                                        </p:tgtEl>
                                        <p:attrNameLst>
                                          <p:attrName>style.visibility</p:attrName>
                                        </p:attrNameLst>
                                      </p:cBhvr>
                                      <p:to>
                                        <p:strVal val="visible"/>
                                      </p:to>
                                    </p:set>
                                    <p:animEffect transition="in" filter="wipe(left)">
                                      <p:cBhvr>
                                        <p:cTn id="46" dur="500"/>
                                        <p:tgtEl>
                                          <p:spTgt spid="57352">
                                            <p:txEl>
                                              <p:charRg st="0" end="9"/>
                                            </p:txEl>
                                          </p:spTgt>
                                        </p:tgtEl>
                                      </p:cBhvr>
                                    </p:animEffect>
                                  </p:childTnLst>
                                </p:cTn>
                              </p:par>
                            </p:childTnLst>
                          </p:cTn>
                        </p:par>
                        <p:par>
                          <p:cTn id="47" fill="hold">
                            <p:stCondLst>
                              <p:cond delay="1500"/>
                            </p:stCondLst>
                            <p:childTnLst>
                              <p:par>
                                <p:cTn id="48" presetID="14" presetClass="entr" presetSubtype="10" fill="hold" grpId="0" nodeType="afterEffect">
                                  <p:stCondLst>
                                    <p:cond delay="0"/>
                                  </p:stCondLst>
                                  <p:childTnLst>
                                    <p:set>
                                      <p:cBhvr>
                                        <p:cTn id="49" dur="1" fill="hold">
                                          <p:stCondLst>
                                            <p:cond delay="0"/>
                                          </p:stCondLst>
                                        </p:cTn>
                                        <p:tgtEl>
                                          <p:spTgt spid="57355">
                                            <p:txEl>
                                              <p:charRg st="0" end="19"/>
                                            </p:txEl>
                                          </p:spTgt>
                                        </p:tgtEl>
                                        <p:attrNameLst>
                                          <p:attrName>style.visibility</p:attrName>
                                        </p:attrNameLst>
                                      </p:cBhvr>
                                      <p:to>
                                        <p:strVal val="visible"/>
                                      </p:to>
                                    </p:set>
                                    <p:animEffect transition="in" filter="randombar(horizontal)">
                                      <p:cBhvr>
                                        <p:cTn id="50" dur="500"/>
                                        <p:tgtEl>
                                          <p:spTgt spid="57355">
                                            <p:txEl>
                                              <p:charRg st="0" end="1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57349"/>
                                        </p:tgtEl>
                                        <p:attrNameLst>
                                          <p:attrName>style.visibility</p:attrName>
                                        </p:attrNameLst>
                                      </p:cBhvr>
                                      <p:to>
                                        <p:strVal val="visible"/>
                                      </p:to>
                                    </p:se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57353"/>
                                        </p:tgtEl>
                                        <p:attrNameLst>
                                          <p:attrName>style.visibility</p:attrName>
                                        </p:attrNameLst>
                                      </p:cBhvr>
                                      <p:to>
                                        <p:strVal val="visible"/>
                                      </p:to>
                                    </p:set>
                                    <p:animEffect transition="in" filter="wipe(left)">
                                      <p:cBhvr>
                                        <p:cTn id="58" dur="500"/>
                                        <p:tgtEl>
                                          <p:spTgt spid="57353"/>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57353">
                                            <p:txEl>
                                              <p:charRg st="0" end="8"/>
                                            </p:txEl>
                                          </p:spTgt>
                                        </p:tgtEl>
                                        <p:attrNameLst>
                                          <p:attrName>style.visibility</p:attrName>
                                        </p:attrNameLst>
                                      </p:cBhvr>
                                      <p:to>
                                        <p:strVal val="visible"/>
                                      </p:to>
                                    </p:set>
                                    <p:animEffect transition="in" filter="wipe(left)">
                                      <p:cBhvr>
                                        <p:cTn id="62" dur="500"/>
                                        <p:tgtEl>
                                          <p:spTgt spid="57353">
                                            <p:txEl>
                                              <p:charRg st="0" end="8"/>
                                            </p:txEl>
                                          </p:spTgt>
                                        </p:tgtEl>
                                      </p:cBhvr>
                                    </p:animEffect>
                                  </p:childTnLst>
                                </p:cTn>
                              </p:par>
                            </p:childTnLst>
                          </p:cTn>
                        </p:par>
                        <p:par>
                          <p:cTn id="63" fill="hold">
                            <p:stCondLst>
                              <p:cond delay="1500"/>
                            </p:stCondLst>
                            <p:childTnLst>
                              <p:par>
                                <p:cTn id="64" presetID="14" presetClass="entr" presetSubtype="10" fill="hold" grpId="0" nodeType="afterEffect">
                                  <p:stCondLst>
                                    <p:cond delay="0"/>
                                  </p:stCondLst>
                                  <p:childTnLst>
                                    <p:set>
                                      <p:cBhvr>
                                        <p:cTn id="65" dur="1" fill="hold">
                                          <p:stCondLst>
                                            <p:cond delay="0"/>
                                          </p:stCondLst>
                                        </p:cTn>
                                        <p:tgtEl>
                                          <p:spTgt spid="57356">
                                            <p:txEl>
                                              <p:charRg st="0" end="14"/>
                                            </p:txEl>
                                          </p:spTgt>
                                        </p:tgtEl>
                                        <p:attrNameLst>
                                          <p:attrName>style.visibility</p:attrName>
                                        </p:attrNameLst>
                                      </p:cBhvr>
                                      <p:to>
                                        <p:strVal val="visible"/>
                                      </p:to>
                                    </p:set>
                                    <p:animEffect transition="in" filter="randombar(horizontal)">
                                      <p:cBhvr>
                                        <p:cTn id="66" dur="500"/>
                                        <p:tgtEl>
                                          <p:spTgt spid="57356">
                                            <p:txEl>
                                              <p:charRg st="0"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animBg="1"/>
      <p:bldP spid="57347" grpId="0" animBg="1"/>
      <p:bldP spid="57348" grpId="0" animBg="1"/>
      <p:bldP spid="57349" grpId="0" animBg="1"/>
      <p:bldP spid="57350" grpId="0" animBg="1" advAuto="1000" build="p"/>
      <p:bldP spid="57351" grpId="0" animBg="1" advAuto="1000" build="p"/>
      <p:bldP spid="57352" grpId="0" animBg="1" advAuto="1000" build="p"/>
      <p:bldP spid="57353" grpId="0" animBg="1" advAuto="1000" build="p"/>
      <p:bldP spid="57354" grpId="0" advAuto="1000" build="p"/>
      <p:bldP spid="57355" grpId="0" advAuto="1000" build="p"/>
      <p:bldP spid="57356" grpId="0" advAuto="1000" build="p"/>
      <p:bldP spid="57357" grpId="0" advAuto="100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矩形 1"/>
          <p:cNvSpPr/>
          <p:nvPr/>
        </p:nvSpPr>
        <p:spPr>
          <a:xfrm>
            <a:off x="1138238" y="908050"/>
            <a:ext cx="7059612" cy="3786188"/>
          </a:xfrm>
          <a:prstGeom prst="rect">
            <a:avLst/>
          </a:prstGeom>
          <a:noFill/>
          <a:ln w="9525">
            <a:noFill/>
          </a:ln>
        </p:spPr>
        <p:txBody>
          <a:bodyPr anchor="t" anchorCtr="0">
            <a:spAutoFit/>
          </a:bodyPr>
          <a:p>
            <a:pPr>
              <a:lnSpc>
                <a:spcPct val="150000"/>
              </a:lnSpc>
            </a:pPr>
            <a:r>
              <a:rPr lang="en-US" altLang="zh-CN" sz="1600" dirty="0">
                <a:solidFill>
                  <a:schemeClr val="bg1"/>
                </a:solidFill>
                <a:latin typeface="Calibri" panose="020F0502020204030204" pitchFamily="34" charset="0"/>
              </a:rPr>
              <a:t>1)</a:t>
            </a:r>
            <a:r>
              <a:rPr lang="zh-CN" altLang="en-US" sz="1600" dirty="0">
                <a:solidFill>
                  <a:schemeClr val="bg1"/>
                </a:solidFill>
                <a:latin typeface="Calibri" panose="020F0502020204030204" pitchFamily="34" charset="0"/>
              </a:rPr>
              <a:t>细心照顾喝醉酒的客人。</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2)</a:t>
            </a:r>
            <a:r>
              <a:rPr lang="zh-CN" altLang="en-US" sz="1600" dirty="0">
                <a:solidFill>
                  <a:schemeClr val="bg1"/>
                </a:solidFill>
                <a:latin typeface="Calibri" panose="020F0502020204030204" pitchFamily="34" charset="0"/>
              </a:rPr>
              <a:t>请重要客户吃饭、喝咖啡。</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3)</a:t>
            </a:r>
            <a:r>
              <a:rPr lang="zh-CN" altLang="en-US" sz="1600" dirty="0">
                <a:solidFill>
                  <a:schemeClr val="bg1"/>
                </a:solidFill>
                <a:latin typeface="Calibri" panose="020F0502020204030204" pitchFamily="34" charset="0"/>
              </a:rPr>
              <a:t>送一些精致的小礼品给客户。</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4)</a:t>
            </a:r>
            <a:r>
              <a:rPr lang="zh-CN" altLang="en-US" sz="1600" dirty="0">
                <a:solidFill>
                  <a:schemeClr val="bg1"/>
                </a:solidFill>
                <a:latin typeface="Calibri" panose="020F0502020204030204" pitchFamily="34" charset="0"/>
              </a:rPr>
              <a:t>工作中主动为客人倒酒、递纸巾、点火，大厅护送重要客人到卫生间。</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5)</a:t>
            </a:r>
            <a:r>
              <a:rPr lang="zh-CN" altLang="en-US" sz="1600" dirty="0">
                <a:solidFill>
                  <a:schemeClr val="bg1"/>
                </a:solidFill>
                <a:latin typeface="Calibri" panose="020F0502020204030204" pitchFamily="34" charset="0"/>
              </a:rPr>
              <a:t>当客人离开时，一定要亲自护送他到门口，提醒客人注意安全。</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6)</a:t>
            </a:r>
            <a:r>
              <a:rPr lang="zh-CN" altLang="en-US" sz="1600" dirty="0">
                <a:solidFill>
                  <a:schemeClr val="bg1"/>
                </a:solidFill>
                <a:latin typeface="Calibri" panose="020F0502020204030204" pitchFamily="34" charset="0"/>
              </a:rPr>
              <a:t>为客人介绍朋友或是员工时，抬高客人身份。</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7)</a:t>
            </a:r>
            <a:r>
              <a:rPr lang="zh-CN" altLang="en-US" sz="1600" dirty="0">
                <a:solidFill>
                  <a:schemeClr val="bg1"/>
                </a:solidFill>
                <a:latin typeface="Calibri" panose="020F0502020204030204" pitchFamily="34" charset="0"/>
              </a:rPr>
              <a:t>客人不开心时要多给予安慰和照顾。</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8)</a:t>
            </a:r>
            <a:r>
              <a:rPr lang="zh-CN" altLang="en-US" sz="1600" dirty="0">
                <a:solidFill>
                  <a:schemeClr val="bg1"/>
                </a:solidFill>
                <a:latin typeface="Calibri" panose="020F0502020204030204" pitchFamily="34" charset="0"/>
              </a:rPr>
              <a:t>客人不能喝酒时要替客人喝酒。</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9)</a:t>
            </a:r>
            <a:r>
              <a:rPr lang="zh-CN" altLang="en-US" sz="1600" dirty="0">
                <a:solidFill>
                  <a:schemeClr val="bg1"/>
                </a:solidFill>
                <a:latin typeface="Calibri" panose="020F0502020204030204" pitchFamily="34" charset="0"/>
              </a:rPr>
              <a:t>重大节日和客人生日时发短信问候。</a:t>
            </a:r>
            <a:endParaRPr lang="zh-CN" altLang="en-US" sz="1600" dirty="0">
              <a:solidFill>
                <a:schemeClr val="bg1"/>
              </a:solidFill>
              <a:latin typeface="Calibri" panose="020F0502020204030204" pitchFamily="34" charset="0"/>
            </a:endParaRPr>
          </a:p>
          <a:p>
            <a:pPr>
              <a:lnSpc>
                <a:spcPct val="150000"/>
              </a:lnSpc>
            </a:pPr>
            <a:r>
              <a:rPr lang="en-US" altLang="zh-CN" sz="1600" dirty="0">
                <a:solidFill>
                  <a:schemeClr val="bg1"/>
                </a:solidFill>
                <a:latin typeface="Calibri" panose="020F0502020204030204" pitchFamily="34" charset="0"/>
              </a:rPr>
              <a:t>10)</a:t>
            </a:r>
            <a:r>
              <a:rPr lang="zh-CN" altLang="en-US" sz="1600" dirty="0">
                <a:solidFill>
                  <a:schemeClr val="bg1"/>
                </a:solidFill>
                <a:latin typeface="Calibri" panose="020F0502020204030204" pitchFamily="34" charset="0"/>
              </a:rPr>
              <a:t>常备客人容易生病的药品等等。</a:t>
            </a:r>
            <a:endParaRPr lang="zh-CN" altLang="en-US" sz="1600" dirty="0">
              <a:solidFill>
                <a:schemeClr val="bg1"/>
              </a:solidFill>
              <a:latin typeface="Calibri" panose="020F0502020204030204" pitchFamily="34" charset="0"/>
            </a:endParaRPr>
          </a:p>
        </p:txBody>
      </p:sp>
      <p:sp>
        <p:nvSpPr>
          <p:cNvPr id="58371" name="TextBox 2"/>
          <p:cNvSpPr txBox="1"/>
          <p:nvPr/>
        </p:nvSpPr>
        <p:spPr>
          <a:xfrm>
            <a:off x="520700" y="350838"/>
            <a:ext cx="2811463" cy="400050"/>
          </a:xfrm>
          <a:prstGeom prst="rect">
            <a:avLst/>
          </a:prstGeom>
          <a:noFill/>
          <a:ln w="9525">
            <a:noFill/>
          </a:ln>
        </p:spPr>
        <p:txBody>
          <a:bodyPr wrap="none" anchor="t" anchorCtr="0">
            <a:spAutoFit/>
          </a:bodyPr>
          <a:p>
            <a:r>
              <a:rPr lang="zh-CN" altLang="en-US" dirty="0">
                <a:solidFill>
                  <a:srgbClr val="FF0000"/>
                </a:solidFill>
                <a:latin typeface="微软雅黑" panose="020B0503020204020204" pitchFamily="34" charset="-122"/>
                <a:ea typeface="微软雅黑" panose="020B0503020204020204" pitchFamily="34" charset="-122"/>
              </a:rPr>
              <a:t>感动客人</a:t>
            </a:r>
            <a:r>
              <a:rPr lang="en-US" altLang="zh-CN" dirty="0">
                <a:solidFill>
                  <a:srgbClr val="FF0000"/>
                </a:solidFill>
                <a:latin typeface="微软雅黑" panose="020B0503020204020204" pitchFamily="34" charset="-122"/>
                <a:ea typeface="微软雅黑" panose="020B0503020204020204" pitchFamily="34" charset="-122"/>
              </a:rPr>
              <a:t>40</a:t>
            </a:r>
            <a:r>
              <a:rPr lang="zh-CN" altLang="en-US" dirty="0">
                <a:solidFill>
                  <a:srgbClr val="FF0000"/>
                </a:solidFill>
                <a:latin typeface="微软雅黑" panose="020B0503020204020204" pitchFamily="34" charset="-122"/>
                <a:ea typeface="微软雅黑" panose="020B0503020204020204" pitchFamily="34" charset="-122"/>
              </a:rPr>
              <a:t>点个人部分</a:t>
            </a:r>
            <a:endParaRPr lang="zh-CN" altLang="en-US"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8371">
                                            <p:txEl>
                                              <p:charRg st="0" end="12"/>
                                            </p:txEl>
                                          </p:spTgt>
                                        </p:tgtEl>
                                        <p:attrNameLst>
                                          <p:attrName>style.visibility</p:attrName>
                                        </p:attrNameLst>
                                      </p:cBhvr>
                                      <p:to>
                                        <p:strVal val="visible"/>
                                      </p:to>
                                    </p:set>
                                    <p:animEffect transition="in" filter="randombar(horizontal)">
                                      <p:cBhvr>
                                        <p:cTn id="7" dur="500"/>
                                        <p:tgtEl>
                                          <p:spTgt spid="58371">
                                            <p:txEl>
                                              <p:charRg st="0" end="12"/>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58370">
                                            <p:txEl>
                                              <p:charRg st="0" end="14"/>
                                            </p:txEl>
                                          </p:spTgt>
                                        </p:tgtEl>
                                        <p:attrNameLst>
                                          <p:attrName>style.visibility</p:attrName>
                                        </p:attrNameLst>
                                      </p:cBhvr>
                                      <p:to>
                                        <p:strVal val="visible"/>
                                      </p:to>
                                    </p:set>
                                    <p:animEffect transition="in" filter="randombar(horizontal)">
                                      <p:cBhvr>
                                        <p:cTn id="11" dur="500"/>
                                        <p:tgtEl>
                                          <p:spTgt spid="58370">
                                            <p:txEl>
                                              <p:charRg st="0" end="14"/>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58370">
                                            <p:txEl>
                                              <p:charRg st="14" end="29"/>
                                            </p:txEl>
                                          </p:spTgt>
                                        </p:tgtEl>
                                        <p:attrNameLst>
                                          <p:attrName>style.visibility</p:attrName>
                                        </p:attrNameLst>
                                      </p:cBhvr>
                                      <p:to>
                                        <p:strVal val="visible"/>
                                      </p:to>
                                    </p:set>
                                    <p:animEffect transition="in" filter="randombar(horizontal)">
                                      <p:cBhvr>
                                        <p:cTn id="15" dur="500"/>
                                        <p:tgtEl>
                                          <p:spTgt spid="58370">
                                            <p:txEl>
                                              <p:charRg st="14" end="29"/>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58370">
                                            <p:txEl>
                                              <p:charRg st="29" end="45"/>
                                            </p:txEl>
                                          </p:spTgt>
                                        </p:tgtEl>
                                        <p:attrNameLst>
                                          <p:attrName>style.visibility</p:attrName>
                                        </p:attrNameLst>
                                      </p:cBhvr>
                                      <p:to>
                                        <p:strVal val="visible"/>
                                      </p:to>
                                    </p:set>
                                    <p:animEffect transition="in" filter="randombar(horizontal)">
                                      <p:cBhvr>
                                        <p:cTn id="19" dur="500"/>
                                        <p:tgtEl>
                                          <p:spTgt spid="58370">
                                            <p:txEl>
                                              <p:charRg st="29" end="45"/>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58370">
                                            <p:txEl>
                                              <p:charRg st="45" end="79"/>
                                            </p:txEl>
                                          </p:spTgt>
                                        </p:tgtEl>
                                        <p:attrNameLst>
                                          <p:attrName>style.visibility</p:attrName>
                                        </p:attrNameLst>
                                      </p:cBhvr>
                                      <p:to>
                                        <p:strVal val="visible"/>
                                      </p:to>
                                    </p:set>
                                    <p:animEffect transition="in" filter="randombar(horizontal)">
                                      <p:cBhvr>
                                        <p:cTn id="23" dur="500"/>
                                        <p:tgtEl>
                                          <p:spTgt spid="58370">
                                            <p:txEl>
                                              <p:charRg st="45" end="79"/>
                                            </p:txEl>
                                          </p:spTgt>
                                        </p:tgtEl>
                                      </p:cBhvr>
                                    </p:animEffect>
                                  </p:childTnLst>
                                </p:cTn>
                              </p:par>
                            </p:childTnLst>
                          </p:cTn>
                        </p:par>
                        <p:par>
                          <p:cTn id="24" fill="hold">
                            <p:stCondLst>
                              <p:cond delay="2500"/>
                            </p:stCondLst>
                            <p:childTnLst>
                              <p:par>
                                <p:cTn id="25" presetID="14" presetClass="entr" presetSubtype="10" fill="hold" grpId="0" nodeType="afterEffect">
                                  <p:stCondLst>
                                    <p:cond delay="0"/>
                                  </p:stCondLst>
                                  <p:childTnLst>
                                    <p:set>
                                      <p:cBhvr>
                                        <p:cTn id="26" dur="1" fill="hold">
                                          <p:stCondLst>
                                            <p:cond delay="0"/>
                                          </p:stCondLst>
                                        </p:cTn>
                                        <p:tgtEl>
                                          <p:spTgt spid="58370">
                                            <p:txEl>
                                              <p:charRg st="79" end="110"/>
                                            </p:txEl>
                                          </p:spTgt>
                                        </p:tgtEl>
                                        <p:attrNameLst>
                                          <p:attrName>style.visibility</p:attrName>
                                        </p:attrNameLst>
                                      </p:cBhvr>
                                      <p:to>
                                        <p:strVal val="visible"/>
                                      </p:to>
                                    </p:set>
                                    <p:animEffect transition="in" filter="randombar(horizontal)">
                                      <p:cBhvr>
                                        <p:cTn id="27" dur="500"/>
                                        <p:tgtEl>
                                          <p:spTgt spid="58370">
                                            <p:txEl>
                                              <p:charRg st="79" end="110"/>
                                            </p:txEl>
                                          </p:spTgt>
                                        </p:tgtEl>
                                      </p:cBhvr>
                                    </p:animEffect>
                                  </p:childTnLst>
                                </p:cTn>
                              </p:par>
                            </p:childTnLst>
                          </p:cTn>
                        </p:par>
                        <p:par>
                          <p:cTn id="28" fill="hold">
                            <p:stCondLst>
                              <p:cond delay="3000"/>
                            </p:stCondLst>
                            <p:childTnLst>
                              <p:par>
                                <p:cTn id="29" presetID="14" presetClass="entr" presetSubtype="10" fill="hold" grpId="0" nodeType="afterEffect">
                                  <p:stCondLst>
                                    <p:cond delay="0"/>
                                  </p:stCondLst>
                                  <p:childTnLst>
                                    <p:set>
                                      <p:cBhvr>
                                        <p:cTn id="30" dur="1" fill="hold">
                                          <p:stCondLst>
                                            <p:cond delay="0"/>
                                          </p:stCondLst>
                                        </p:cTn>
                                        <p:tgtEl>
                                          <p:spTgt spid="58370">
                                            <p:txEl>
                                              <p:charRg st="110" end="133"/>
                                            </p:txEl>
                                          </p:spTgt>
                                        </p:tgtEl>
                                        <p:attrNameLst>
                                          <p:attrName>style.visibility</p:attrName>
                                        </p:attrNameLst>
                                      </p:cBhvr>
                                      <p:to>
                                        <p:strVal val="visible"/>
                                      </p:to>
                                    </p:set>
                                    <p:animEffect transition="in" filter="randombar(horizontal)">
                                      <p:cBhvr>
                                        <p:cTn id="31" dur="500"/>
                                        <p:tgtEl>
                                          <p:spTgt spid="58370">
                                            <p:txEl>
                                              <p:charRg st="110" end="133"/>
                                            </p:txEl>
                                          </p:spTgt>
                                        </p:tgtEl>
                                      </p:cBhvr>
                                    </p:animEffect>
                                  </p:childTnLst>
                                </p:cTn>
                              </p:par>
                            </p:childTnLst>
                          </p:cTn>
                        </p:par>
                        <p:par>
                          <p:cTn id="32" fill="hold">
                            <p:stCondLst>
                              <p:cond delay="3500"/>
                            </p:stCondLst>
                            <p:childTnLst>
                              <p:par>
                                <p:cTn id="33" presetID="14" presetClass="entr" presetSubtype="10" fill="hold" grpId="0" nodeType="afterEffect">
                                  <p:stCondLst>
                                    <p:cond delay="0"/>
                                  </p:stCondLst>
                                  <p:childTnLst>
                                    <p:set>
                                      <p:cBhvr>
                                        <p:cTn id="34" dur="1" fill="hold">
                                          <p:stCondLst>
                                            <p:cond delay="0"/>
                                          </p:stCondLst>
                                        </p:cTn>
                                        <p:tgtEl>
                                          <p:spTgt spid="58370">
                                            <p:txEl>
                                              <p:charRg st="133" end="152"/>
                                            </p:txEl>
                                          </p:spTgt>
                                        </p:tgtEl>
                                        <p:attrNameLst>
                                          <p:attrName>style.visibility</p:attrName>
                                        </p:attrNameLst>
                                      </p:cBhvr>
                                      <p:to>
                                        <p:strVal val="visible"/>
                                      </p:to>
                                    </p:set>
                                    <p:animEffect transition="in" filter="randombar(horizontal)">
                                      <p:cBhvr>
                                        <p:cTn id="35" dur="500"/>
                                        <p:tgtEl>
                                          <p:spTgt spid="58370">
                                            <p:txEl>
                                              <p:charRg st="133" end="152"/>
                                            </p:txEl>
                                          </p:spTgt>
                                        </p:tgtEl>
                                      </p:cBhvr>
                                    </p:animEffect>
                                  </p:childTnLst>
                                </p:cTn>
                              </p:par>
                            </p:childTnLst>
                          </p:cTn>
                        </p:par>
                        <p:par>
                          <p:cTn id="36" fill="hold">
                            <p:stCondLst>
                              <p:cond delay="4000"/>
                            </p:stCondLst>
                            <p:childTnLst>
                              <p:par>
                                <p:cTn id="37" presetID="14" presetClass="entr" presetSubtype="10" fill="hold" grpId="0" nodeType="afterEffect">
                                  <p:stCondLst>
                                    <p:cond delay="0"/>
                                  </p:stCondLst>
                                  <p:childTnLst>
                                    <p:set>
                                      <p:cBhvr>
                                        <p:cTn id="38" dur="1" fill="hold">
                                          <p:stCondLst>
                                            <p:cond delay="0"/>
                                          </p:stCondLst>
                                        </p:cTn>
                                        <p:tgtEl>
                                          <p:spTgt spid="58370">
                                            <p:txEl>
                                              <p:charRg st="152" end="169"/>
                                            </p:txEl>
                                          </p:spTgt>
                                        </p:tgtEl>
                                        <p:attrNameLst>
                                          <p:attrName>style.visibility</p:attrName>
                                        </p:attrNameLst>
                                      </p:cBhvr>
                                      <p:to>
                                        <p:strVal val="visible"/>
                                      </p:to>
                                    </p:set>
                                    <p:animEffect transition="in" filter="randombar(horizontal)">
                                      <p:cBhvr>
                                        <p:cTn id="39" dur="500"/>
                                        <p:tgtEl>
                                          <p:spTgt spid="58370">
                                            <p:txEl>
                                              <p:charRg st="152" end="169"/>
                                            </p:txEl>
                                          </p:spTgt>
                                        </p:tgtEl>
                                      </p:cBhvr>
                                    </p:animEffect>
                                  </p:childTnLst>
                                </p:cTn>
                              </p:par>
                            </p:childTnLst>
                          </p:cTn>
                        </p:par>
                        <p:par>
                          <p:cTn id="40" fill="hold">
                            <p:stCondLst>
                              <p:cond delay="4500"/>
                            </p:stCondLst>
                            <p:childTnLst>
                              <p:par>
                                <p:cTn id="41" presetID="14" presetClass="entr" presetSubtype="10" fill="hold" grpId="0" nodeType="afterEffect">
                                  <p:stCondLst>
                                    <p:cond delay="0"/>
                                  </p:stCondLst>
                                  <p:childTnLst>
                                    <p:set>
                                      <p:cBhvr>
                                        <p:cTn id="42" dur="1" fill="hold">
                                          <p:stCondLst>
                                            <p:cond delay="0"/>
                                          </p:stCondLst>
                                        </p:cTn>
                                        <p:tgtEl>
                                          <p:spTgt spid="58370">
                                            <p:txEl>
                                              <p:charRg st="169" end="188"/>
                                            </p:txEl>
                                          </p:spTgt>
                                        </p:tgtEl>
                                        <p:attrNameLst>
                                          <p:attrName>style.visibility</p:attrName>
                                        </p:attrNameLst>
                                      </p:cBhvr>
                                      <p:to>
                                        <p:strVal val="visible"/>
                                      </p:to>
                                    </p:set>
                                    <p:animEffect transition="in" filter="randombar(horizontal)">
                                      <p:cBhvr>
                                        <p:cTn id="43" dur="500"/>
                                        <p:tgtEl>
                                          <p:spTgt spid="58370">
                                            <p:txEl>
                                              <p:charRg st="169" end="188"/>
                                            </p:txEl>
                                          </p:spTgt>
                                        </p:tgtEl>
                                      </p:cBhvr>
                                    </p:animEffect>
                                  </p:childTnLst>
                                </p:cTn>
                              </p:par>
                            </p:childTnLst>
                          </p:cTn>
                        </p:par>
                        <p:par>
                          <p:cTn id="44" fill="hold">
                            <p:stCondLst>
                              <p:cond delay="5000"/>
                            </p:stCondLst>
                            <p:childTnLst>
                              <p:par>
                                <p:cTn id="45" presetID="14" presetClass="entr" presetSubtype="10" fill="hold" grpId="0" nodeType="afterEffect">
                                  <p:stCondLst>
                                    <p:cond delay="0"/>
                                  </p:stCondLst>
                                  <p:childTnLst>
                                    <p:set>
                                      <p:cBhvr>
                                        <p:cTn id="46" dur="1" fill="hold">
                                          <p:stCondLst>
                                            <p:cond delay="0"/>
                                          </p:stCondLst>
                                        </p:cTn>
                                        <p:tgtEl>
                                          <p:spTgt spid="58370">
                                            <p:txEl>
                                              <p:charRg st="188" end="206"/>
                                            </p:txEl>
                                          </p:spTgt>
                                        </p:tgtEl>
                                        <p:attrNameLst>
                                          <p:attrName>style.visibility</p:attrName>
                                        </p:attrNameLst>
                                      </p:cBhvr>
                                      <p:to>
                                        <p:strVal val="visible"/>
                                      </p:to>
                                    </p:set>
                                    <p:animEffect transition="in" filter="randombar(horizontal)">
                                      <p:cBhvr>
                                        <p:cTn id="47" dur="500"/>
                                        <p:tgtEl>
                                          <p:spTgt spid="58370">
                                            <p:txEl>
                                              <p:charRg st="188" end="20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dvAuto="1000" build="p"/>
      <p:bldP spid="5837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矩形 1"/>
          <p:cNvSpPr/>
          <p:nvPr/>
        </p:nvSpPr>
        <p:spPr>
          <a:xfrm>
            <a:off x="1565275" y="1677988"/>
            <a:ext cx="6108700" cy="2092325"/>
          </a:xfrm>
          <a:prstGeom prst="rect">
            <a:avLst/>
          </a:prstGeom>
          <a:noFill/>
          <a:ln w="9525">
            <a:noFill/>
          </a:ln>
        </p:spPr>
        <p:txBody>
          <a:bodyPr wrap="none" anchor="t" anchorCtr="0">
            <a:spAutoFit/>
          </a:bodyPr>
          <a:p>
            <a:pPr algn="ctr"/>
            <a:r>
              <a:rPr lang="zh-CN" altLang="en-US" sz="6600" dirty="0">
                <a:solidFill>
                  <a:srgbClr val="FF0000"/>
                </a:solidFill>
                <a:latin typeface="微软雅黑" panose="020B0503020204020204" pitchFamily="34" charset="-122"/>
                <a:ea typeface="微软雅黑" panose="020B0503020204020204" pitchFamily="34" charset="-122"/>
              </a:rPr>
              <a:t>业绩好和业绩差</a:t>
            </a:r>
            <a:endParaRPr lang="zh-CN" altLang="en-US" sz="6600" dirty="0">
              <a:solidFill>
                <a:srgbClr val="FF0000"/>
              </a:solidFill>
              <a:latin typeface="微软雅黑" panose="020B0503020204020204" pitchFamily="34" charset="-122"/>
              <a:ea typeface="微软雅黑" panose="020B0503020204020204" pitchFamily="34" charset="-122"/>
            </a:endParaRPr>
          </a:p>
          <a:p>
            <a:pPr algn="ctr"/>
            <a:r>
              <a:rPr lang="zh-CN" altLang="en-US" sz="3200" dirty="0">
                <a:solidFill>
                  <a:schemeClr val="bg2"/>
                </a:solidFill>
                <a:latin typeface="微软雅黑" panose="020B0503020204020204" pitchFamily="34" charset="-122"/>
                <a:ea typeface="微软雅黑" panose="020B0503020204020204" pitchFamily="34" charset="-122"/>
              </a:rPr>
              <a:t>的人</a:t>
            </a:r>
            <a:endParaRPr lang="zh-CN" altLang="en-US" sz="3200" dirty="0">
              <a:solidFill>
                <a:schemeClr val="bg2"/>
              </a:solidFill>
              <a:latin typeface="微软雅黑" panose="020B0503020204020204" pitchFamily="34" charset="-122"/>
              <a:ea typeface="微软雅黑" panose="020B0503020204020204" pitchFamily="34" charset="-122"/>
            </a:endParaRPr>
          </a:p>
          <a:p>
            <a:pPr algn="ctr"/>
            <a:r>
              <a:rPr lang="zh-CN" altLang="en-US" sz="3200" dirty="0">
                <a:solidFill>
                  <a:schemeClr val="bg2"/>
                </a:solidFill>
                <a:latin typeface="微软雅黑" panose="020B0503020204020204" pitchFamily="34" charset="-122"/>
                <a:ea typeface="微软雅黑" panose="020B0503020204020204" pitchFamily="34" charset="-122"/>
              </a:rPr>
              <a:t>差距在哪里</a:t>
            </a:r>
            <a:endParaRPr lang="zh-CN" altLang="en-US" sz="3200" dirty="0">
              <a:solidFill>
                <a:schemeClr val="bg2"/>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9393" name="矩形 1"/>
          <p:cNvPicPr/>
          <p:nvPr/>
        </p:nvPicPr>
        <p:blipFill>
          <a:blip r:embed="rId1"/>
          <a:stretch>
            <a:fillRect/>
          </a:stretch>
        </p:blipFill>
        <p:spPr>
          <a:xfrm>
            <a:off x="1079500" y="2109788"/>
            <a:ext cx="7192963" cy="1401762"/>
          </a:xfrm>
          <a:prstGeom prst="rect">
            <a:avLst/>
          </a:prstGeom>
          <a:noFill/>
          <a:ln w="9525">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TextBox 2"/>
          <p:cNvSpPr txBox="1"/>
          <p:nvPr/>
        </p:nvSpPr>
        <p:spPr>
          <a:xfrm>
            <a:off x="2322513" y="935038"/>
            <a:ext cx="1200150" cy="3478212"/>
          </a:xfrm>
          <a:prstGeom prst="rect">
            <a:avLst/>
          </a:prstGeom>
          <a:noFill/>
          <a:ln w="9525">
            <a:noFill/>
          </a:ln>
        </p:spPr>
        <p:txBody>
          <a:bodyPr vert="eaVert" wrap="none" anchor="t" anchorCtr="0">
            <a:spAutoFit/>
          </a:bodyPr>
          <a:p>
            <a:r>
              <a:rPr lang="zh-CN" altLang="en-US" sz="6600" dirty="0">
                <a:solidFill>
                  <a:srgbClr val="404040"/>
                </a:solidFill>
                <a:latin typeface="微软雅黑" panose="020B0503020204020204" pitchFamily="34" charset="-122"/>
                <a:ea typeface="微软雅黑" panose="020B0503020204020204" pitchFamily="34" charset="-122"/>
              </a:rPr>
              <a:t>种子选手</a:t>
            </a:r>
            <a:endParaRPr lang="zh-CN" altLang="en-US" sz="6600" dirty="0">
              <a:solidFill>
                <a:srgbClr val="404040"/>
              </a:solidFill>
              <a:latin typeface="微软雅黑" panose="020B0503020204020204" pitchFamily="34" charset="-122"/>
              <a:ea typeface="微软雅黑" panose="020B0503020204020204" pitchFamily="34" charset="-122"/>
            </a:endParaRPr>
          </a:p>
        </p:txBody>
      </p:sp>
      <p:sp>
        <p:nvSpPr>
          <p:cNvPr id="60419" name="TextBox 3"/>
          <p:cNvSpPr txBox="1"/>
          <p:nvPr/>
        </p:nvSpPr>
        <p:spPr>
          <a:xfrm>
            <a:off x="5387975" y="935038"/>
            <a:ext cx="1200150" cy="3478212"/>
          </a:xfrm>
          <a:prstGeom prst="rect">
            <a:avLst/>
          </a:prstGeom>
          <a:noFill/>
          <a:ln w="9525">
            <a:noFill/>
          </a:ln>
        </p:spPr>
        <p:txBody>
          <a:bodyPr vert="eaVert" wrap="none" anchor="t" anchorCtr="0">
            <a:spAutoFit/>
          </a:bodyPr>
          <a:p>
            <a:r>
              <a:rPr lang="zh-CN" altLang="en-US" sz="6600" dirty="0">
                <a:solidFill>
                  <a:srgbClr val="FF0000"/>
                </a:solidFill>
                <a:latin typeface="微软雅黑" panose="020B0503020204020204" pitchFamily="34" charset="-122"/>
                <a:ea typeface="微软雅黑" panose="020B0503020204020204" pitchFamily="34" charset="-122"/>
              </a:rPr>
              <a:t>种子顾客</a:t>
            </a:r>
            <a:endParaRPr lang="zh-CN" altLang="en-US" sz="6600" dirty="0">
              <a:solidFill>
                <a:srgbClr val="FF0000"/>
              </a:solidFill>
              <a:latin typeface="微软雅黑" panose="020B0503020204020204" pitchFamily="34" charset="-122"/>
              <a:ea typeface="微软雅黑" panose="020B0503020204020204" pitchFamily="34" charset="-122"/>
            </a:endParaRPr>
          </a:p>
        </p:txBody>
      </p:sp>
      <p:sp>
        <p:nvSpPr>
          <p:cNvPr id="60420" name="虚尾箭头 4"/>
          <p:cNvSpPr/>
          <p:nvPr/>
        </p:nvSpPr>
        <p:spPr>
          <a:xfrm>
            <a:off x="3446463" y="2111375"/>
            <a:ext cx="1941512" cy="1127125"/>
          </a:xfrm>
          <a:custGeom>
            <a:avLst/>
            <a:gdLst/>
            <a:ahLst/>
            <a:cxnLst>
              <a:cxn ang="0">
                <a:pos x="0" y="281781"/>
              </a:cxn>
              <a:cxn ang="0">
                <a:pos x="35223" y="281781"/>
              </a:cxn>
              <a:cxn ang="0">
                <a:pos x="35223" y="845344"/>
              </a:cxn>
              <a:cxn ang="0">
                <a:pos x="0" y="845344"/>
              </a:cxn>
              <a:cxn ang="0">
                <a:pos x="0" y="281781"/>
              </a:cxn>
              <a:cxn ang="0">
                <a:pos x="70445" y="281781"/>
              </a:cxn>
              <a:cxn ang="0">
                <a:pos x="140891" y="281781"/>
              </a:cxn>
              <a:cxn ang="0">
                <a:pos x="140891" y="845344"/>
              </a:cxn>
              <a:cxn ang="0">
                <a:pos x="70445" y="845344"/>
              </a:cxn>
              <a:cxn ang="0">
                <a:pos x="70445" y="281781"/>
              </a:cxn>
              <a:cxn ang="0">
                <a:pos x="176113" y="281781"/>
              </a:cxn>
              <a:cxn ang="0">
                <a:pos x="1112117" y="281781"/>
              </a:cxn>
              <a:cxn ang="0">
                <a:pos x="1112117" y="0"/>
              </a:cxn>
              <a:cxn ang="0">
                <a:pos x="1941512" y="563563"/>
              </a:cxn>
              <a:cxn ang="0">
                <a:pos x="1112117" y="1127125"/>
              </a:cxn>
              <a:cxn ang="0">
                <a:pos x="1112117" y="845344"/>
              </a:cxn>
              <a:cxn ang="0">
                <a:pos x="176113" y="845344"/>
              </a:cxn>
              <a:cxn ang="0">
                <a:pos x="176113" y="281781"/>
              </a:cxn>
            </a:cxnLst>
            <a:pathLst>
              <a:path w="1941512" h="1127125">
                <a:moveTo>
                  <a:pt x="0" y="281781"/>
                </a:moveTo>
                <a:lnTo>
                  <a:pt x="35223" y="281781"/>
                </a:lnTo>
                <a:lnTo>
                  <a:pt x="35223" y="845344"/>
                </a:lnTo>
                <a:lnTo>
                  <a:pt x="0" y="845344"/>
                </a:lnTo>
                <a:lnTo>
                  <a:pt x="0" y="281781"/>
                </a:lnTo>
                <a:close/>
                <a:moveTo>
                  <a:pt x="70445" y="281781"/>
                </a:moveTo>
                <a:lnTo>
                  <a:pt x="140891" y="281781"/>
                </a:lnTo>
                <a:lnTo>
                  <a:pt x="140891" y="845344"/>
                </a:lnTo>
                <a:lnTo>
                  <a:pt x="70445" y="845344"/>
                </a:lnTo>
                <a:lnTo>
                  <a:pt x="70445" y="281781"/>
                </a:lnTo>
                <a:close/>
                <a:moveTo>
                  <a:pt x="176113" y="281781"/>
                </a:moveTo>
                <a:lnTo>
                  <a:pt x="1112117" y="281781"/>
                </a:lnTo>
                <a:lnTo>
                  <a:pt x="1112117" y="0"/>
                </a:lnTo>
                <a:lnTo>
                  <a:pt x="1941512" y="563563"/>
                </a:lnTo>
                <a:lnTo>
                  <a:pt x="1112117" y="1127125"/>
                </a:lnTo>
                <a:lnTo>
                  <a:pt x="1112117" y="845344"/>
                </a:lnTo>
                <a:lnTo>
                  <a:pt x="176113" y="845344"/>
                </a:lnTo>
                <a:lnTo>
                  <a:pt x="176113" y="281781"/>
                </a:lnTo>
                <a:close/>
              </a:path>
            </a:pathLst>
          </a:custGeom>
          <a:solidFill>
            <a:schemeClr val="tx1"/>
          </a:solidFill>
          <a:ln w="9525">
            <a:noFill/>
          </a:ln>
        </p:spPr>
        <p:txBody>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418">
                                            <p:txEl>
                                              <p:charRg st="0"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0420"/>
                                        </p:tgtEl>
                                        <p:attrNameLst>
                                          <p:attrName>style.visibility</p:attrName>
                                        </p:attrNameLst>
                                      </p:cBhvr>
                                      <p:to>
                                        <p:strVal val="visible"/>
                                      </p:to>
                                    </p:set>
                                    <p:animEffect transition="in" filter="wipe(left)">
                                      <p:cBhvr>
                                        <p:cTn id="11" dur="500"/>
                                        <p:tgtEl>
                                          <p:spTgt spid="6042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60419">
                                            <p:txEl>
                                              <p:charRg st="0"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build="p"/>
      <p:bldP spid="60419" grpId="0" build="p"/>
      <p:bldP spid="6042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TextBox 1"/>
          <p:cNvSpPr txBox="1"/>
          <p:nvPr/>
        </p:nvSpPr>
        <p:spPr>
          <a:xfrm>
            <a:off x="1755775" y="1508125"/>
            <a:ext cx="5724525" cy="831850"/>
          </a:xfrm>
          <a:prstGeom prst="rect">
            <a:avLst/>
          </a:prstGeom>
          <a:noFill/>
          <a:ln w="9525">
            <a:noFill/>
          </a:ln>
        </p:spPr>
        <p:txBody>
          <a:bodyPr wrap="none" anchor="t" anchorCtr="0">
            <a:spAutoFit/>
          </a:bodyPr>
          <a:p>
            <a:r>
              <a:rPr lang="zh-CN" altLang="en-US" sz="4800" dirty="0">
                <a:solidFill>
                  <a:srgbClr val="FFFF00"/>
                </a:solidFill>
                <a:latin typeface="微软雅黑" panose="020B0503020204020204" pitchFamily="34" charset="-122"/>
                <a:ea typeface="微软雅黑" panose="020B0503020204020204" pitchFamily="34" charset="-122"/>
              </a:rPr>
              <a:t>善待</a:t>
            </a:r>
            <a:r>
              <a:rPr lang="zh-CN" altLang="en-US" sz="4800" dirty="0">
                <a:solidFill>
                  <a:srgbClr val="00B0F0"/>
                </a:solidFill>
                <a:latin typeface="微软雅黑" panose="020B0503020204020204" pitchFamily="34" charset="-122"/>
                <a:ea typeface="微软雅黑" panose="020B0503020204020204" pitchFamily="34" charset="-122"/>
              </a:rPr>
              <a:t>每一位种子客户</a:t>
            </a:r>
            <a:endParaRPr lang="zh-CN" altLang="en-US" sz="4800" dirty="0">
              <a:solidFill>
                <a:srgbClr val="00B0F0"/>
              </a:solidFill>
              <a:latin typeface="微软雅黑" panose="020B0503020204020204" pitchFamily="34" charset="-122"/>
              <a:ea typeface="微软雅黑" panose="020B0503020204020204" pitchFamily="34" charset="-122"/>
            </a:endParaRPr>
          </a:p>
        </p:txBody>
      </p:sp>
      <p:sp>
        <p:nvSpPr>
          <p:cNvPr id="61443" name="矩形 1"/>
          <p:cNvSpPr/>
          <p:nvPr/>
        </p:nvSpPr>
        <p:spPr>
          <a:xfrm>
            <a:off x="1233488" y="3308350"/>
            <a:ext cx="6677025" cy="831850"/>
          </a:xfrm>
          <a:prstGeom prst="rect">
            <a:avLst/>
          </a:prstGeom>
          <a:noFill/>
          <a:ln w="9525">
            <a:noFill/>
          </a:ln>
        </p:spPr>
        <p:txBody>
          <a:bodyPr anchor="t" anchorCtr="0">
            <a:spAutoFit/>
          </a:bodyPr>
          <a:p>
            <a:r>
              <a:rPr lang="zh-CN" altLang="en-US" sz="1600" dirty="0">
                <a:solidFill>
                  <a:schemeClr val="bg1"/>
                </a:solidFill>
                <a:latin typeface="Calibri" panose="020F0502020204030204" pitchFamily="34" charset="0"/>
              </a:rPr>
              <a:t>每当他们介绍一个客人与我们认识，我们要说上一大堆感激的话，让他明白给我们介绍一个客人对我们是多么的重要，对我们的事业多么的有帮助。</a:t>
            </a:r>
            <a:endParaRPr lang="zh-CN" altLang="en-US" sz="1600"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1000"/>
                                  </p:stCondLst>
                                  <p:childTnLst>
                                    <p:set>
                                      <p:cBhvr>
                                        <p:cTn id="6" dur="1" fill="hold">
                                          <p:stCondLst>
                                            <p:cond delay="0"/>
                                          </p:stCondLst>
                                        </p:cTn>
                                        <p:tgtEl>
                                          <p:spTgt spid="61443">
                                            <p:txEl>
                                              <p:charRg st="0" end="66"/>
                                            </p:txEl>
                                          </p:spTgt>
                                        </p:tgtEl>
                                        <p:attrNameLst>
                                          <p:attrName>style.visibility</p:attrName>
                                        </p:attrNameLst>
                                      </p:cBhvr>
                                      <p:to>
                                        <p:strVal val="visible"/>
                                      </p:to>
                                    </p:set>
                                    <p:animEffect transition="in" filter="randombar(horizontal)">
                                      <p:cBhvr>
                                        <p:cTn id="7" dur="500"/>
                                        <p:tgtEl>
                                          <p:spTgt spid="61443">
                                            <p:txEl>
                                              <p:charRg st="0" end="6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dvAuto="100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TextBox 2"/>
          <p:cNvSpPr txBox="1"/>
          <p:nvPr/>
        </p:nvSpPr>
        <p:spPr>
          <a:xfrm>
            <a:off x="1141413" y="1989138"/>
            <a:ext cx="6954837" cy="831850"/>
          </a:xfrm>
          <a:prstGeom prst="rect">
            <a:avLst/>
          </a:prstGeom>
          <a:noFill/>
          <a:ln w="9525">
            <a:noFill/>
          </a:ln>
        </p:spPr>
        <p:txBody>
          <a:bodyPr wrap="none" anchor="t" anchorCtr="0">
            <a:spAutoFit/>
          </a:bodyPr>
          <a:p>
            <a:r>
              <a:rPr lang="zh-CN" altLang="en-US" sz="4800" dirty="0">
                <a:solidFill>
                  <a:srgbClr val="00B0F0"/>
                </a:solidFill>
                <a:latin typeface="微软雅黑" panose="020B0503020204020204" pitchFamily="34" charset="-122"/>
                <a:ea typeface="微软雅黑" panose="020B0503020204020204" pitchFamily="34" charset="-122"/>
              </a:rPr>
              <a:t>对待种子客户要</a:t>
            </a:r>
            <a:r>
              <a:rPr lang="zh-CN" altLang="en-US" sz="4800" dirty="0">
                <a:solidFill>
                  <a:srgbClr val="FFFF00"/>
                </a:solidFill>
                <a:latin typeface="微软雅黑" panose="020B0503020204020204" pitchFamily="34" charset="-122"/>
                <a:ea typeface="微软雅黑" panose="020B0503020204020204" pitchFamily="34" charset="-122"/>
              </a:rPr>
              <a:t>信守承诺</a:t>
            </a:r>
            <a:endParaRPr lang="zh-CN" altLang="en-US" sz="4800"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89" name="TextBox 1"/>
          <p:cNvSpPr txBox="1"/>
          <p:nvPr/>
        </p:nvSpPr>
        <p:spPr>
          <a:xfrm>
            <a:off x="615950" y="690563"/>
            <a:ext cx="2647950" cy="461962"/>
          </a:xfrm>
          <a:prstGeom prst="rect">
            <a:avLst/>
          </a:prstGeom>
          <a:noFill/>
          <a:ln w="9525">
            <a:noFill/>
          </a:ln>
        </p:spPr>
        <p:txBody>
          <a:bodyPr wrap="none" anchor="t" anchorCtr="0">
            <a:spAutoFit/>
          </a:bodyPr>
          <a:p>
            <a:r>
              <a:rPr lang="zh-CN" altLang="en-US" sz="2400" dirty="0">
                <a:solidFill>
                  <a:schemeClr val="bg2"/>
                </a:solidFill>
                <a:latin typeface="微软雅黑" panose="020B0503020204020204" pitchFamily="34" charset="-122"/>
                <a:ea typeface="微软雅黑" panose="020B0503020204020204" pitchFamily="34" charset="-122"/>
              </a:rPr>
              <a:t>怎样寻找种子客户</a:t>
            </a:r>
            <a:endParaRPr lang="zh-CN" altLang="en-US" sz="2400" dirty="0">
              <a:solidFill>
                <a:schemeClr val="bg2"/>
              </a:solidFill>
              <a:latin typeface="微软雅黑" panose="020B0503020204020204" pitchFamily="34" charset="-122"/>
              <a:ea typeface="微软雅黑" panose="020B0503020204020204" pitchFamily="34" charset="-122"/>
            </a:endParaRPr>
          </a:p>
        </p:txBody>
      </p:sp>
      <p:sp>
        <p:nvSpPr>
          <p:cNvPr id="63490" name="TextBox 2"/>
          <p:cNvSpPr txBox="1"/>
          <p:nvPr/>
        </p:nvSpPr>
        <p:spPr>
          <a:xfrm rot="872821">
            <a:off x="2901950" y="479425"/>
            <a:ext cx="877888" cy="922338"/>
          </a:xfrm>
          <a:prstGeom prst="rect">
            <a:avLst/>
          </a:prstGeom>
          <a:noFill/>
          <a:ln w="9525">
            <a:noFill/>
          </a:ln>
        </p:spPr>
        <p:txBody>
          <a:bodyPr wrap="none" anchor="t" anchorCtr="0">
            <a:spAutoFit/>
          </a:bodyPr>
          <a:p>
            <a:r>
              <a:rPr lang="zh-CN" altLang="en-US" sz="5400" dirty="0">
                <a:solidFill>
                  <a:srgbClr val="FFFF00"/>
                </a:solidFill>
                <a:latin typeface="微软雅黑" panose="020B0503020204020204" pitchFamily="34" charset="-122"/>
                <a:ea typeface="微软雅黑" panose="020B0503020204020204" pitchFamily="34" charset="-122"/>
              </a:rPr>
              <a:t>？</a:t>
            </a:r>
            <a:endParaRPr lang="zh-CN" altLang="en-US" sz="5400" dirty="0">
              <a:solidFill>
                <a:srgbClr val="FFFF00"/>
              </a:solidFill>
              <a:latin typeface="微软雅黑" panose="020B0503020204020204" pitchFamily="34" charset="-122"/>
              <a:ea typeface="微软雅黑" panose="020B0503020204020204" pitchFamily="34" charset="-122"/>
            </a:endParaRPr>
          </a:p>
        </p:txBody>
      </p:sp>
      <p:sp>
        <p:nvSpPr>
          <p:cNvPr id="63492" name="矩形 3"/>
          <p:cNvSpPr/>
          <p:nvPr/>
        </p:nvSpPr>
        <p:spPr>
          <a:xfrm>
            <a:off x="1743075" y="1633538"/>
            <a:ext cx="5764213" cy="400050"/>
          </a:xfrm>
          <a:prstGeom prst="rect">
            <a:avLst/>
          </a:prstGeom>
          <a:noFill/>
          <a:ln w="9525">
            <a:noFill/>
          </a:ln>
        </p:spPr>
        <p:txBody>
          <a:bodyPr anchor="t" anchorCtr="0">
            <a:spAutoFit/>
          </a:bodyPr>
          <a:p>
            <a:r>
              <a:rPr lang="en-US" altLang="zh-CN" dirty="0">
                <a:solidFill>
                  <a:srgbClr val="00B0F0"/>
                </a:solidFill>
                <a:latin typeface="微软雅黑" panose="020B0503020204020204" pitchFamily="34" charset="-122"/>
                <a:ea typeface="微软雅黑" panose="020B0503020204020204" pitchFamily="34" charset="-122"/>
              </a:rPr>
              <a:t>1</a:t>
            </a:r>
            <a:r>
              <a:rPr lang="zh-CN" altLang="en-US" dirty="0">
                <a:solidFill>
                  <a:srgbClr val="00B0F0"/>
                </a:solidFill>
                <a:latin typeface="微软雅黑" panose="020B0503020204020204" pitchFamily="34" charset="-122"/>
                <a:ea typeface="微软雅黑" panose="020B0503020204020204" pitchFamily="34" charset="-122"/>
              </a:rPr>
              <a:t>、你认识的每一个人都可以成为你的种子客人</a:t>
            </a: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3493" name="矩形 4"/>
          <p:cNvSpPr/>
          <p:nvPr/>
        </p:nvSpPr>
        <p:spPr>
          <a:xfrm>
            <a:off x="1743075" y="2370138"/>
            <a:ext cx="5764213" cy="400050"/>
          </a:xfrm>
          <a:prstGeom prst="rect">
            <a:avLst/>
          </a:prstGeom>
          <a:noFill/>
          <a:ln w="9525">
            <a:noFill/>
          </a:ln>
        </p:spPr>
        <p:txBody>
          <a:bodyPr anchor="t" anchorCtr="0">
            <a:spAutoFit/>
          </a:bodyPr>
          <a:p>
            <a:r>
              <a:rPr lang="en-US" altLang="zh-CN" dirty="0">
                <a:solidFill>
                  <a:srgbClr val="00B0F0"/>
                </a:solidFill>
                <a:latin typeface="微软雅黑" panose="020B0503020204020204" pitchFamily="34" charset="-122"/>
                <a:ea typeface="微软雅黑" panose="020B0503020204020204" pitchFamily="34" charset="-122"/>
              </a:rPr>
              <a:t>2</a:t>
            </a:r>
            <a:r>
              <a:rPr lang="zh-CN" altLang="en-US" dirty="0">
                <a:solidFill>
                  <a:srgbClr val="00B0F0"/>
                </a:solidFill>
                <a:latin typeface="微软雅黑" panose="020B0503020204020204" pitchFamily="34" charset="-122"/>
                <a:ea typeface="微软雅黑" panose="020B0503020204020204" pitchFamily="34" charset="-122"/>
              </a:rPr>
              <a:t>、散客</a:t>
            </a:r>
            <a:endParaRPr lang="zh-CN" altLang="en-US" dirty="0">
              <a:solidFill>
                <a:srgbClr val="00B0F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492">
                                            <p:txEl>
                                              <p:charRg st="0" end="22"/>
                                            </p:txEl>
                                          </p:spTgt>
                                        </p:tgtEl>
                                        <p:attrNameLst>
                                          <p:attrName>style.visibility</p:attrName>
                                        </p:attrNameLst>
                                      </p:cBhvr>
                                      <p:to>
                                        <p:strVal val="visible"/>
                                      </p:to>
                                    </p:set>
                                    <p:animEffect transition="in" filter="wipe(left)">
                                      <p:cBhvr>
                                        <p:cTn id="7" dur="500"/>
                                        <p:tgtEl>
                                          <p:spTgt spid="63492">
                                            <p:txEl>
                                              <p:charRg st="0" end="2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493">
                                            <p:txEl>
                                              <p:charRg st="0" end="5"/>
                                            </p:txEl>
                                          </p:spTgt>
                                        </p:tgtEl>
                                        <p:attrNameLst>
                                          <p:attrName>style.visibility</p:attrName>
                                        </p:attrNameLst>
                                      </p:cBhvr>
                                      <p:to>
                                        <p:strVal val="visible"/>
                                      </p:to>
                                    </p:set>
                                    <p:animEffect transition="in" filter="wipe(left)">
                                      <p:cBhvr>
                                        <p:cTn id="12" dur="500"/>
                                        <p:tgtEl>
                                          <p:spTgt spid="63493">
                                            <p:txEl>
                                              <p:charRg st="0"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2" grpId="0" build="p"/>
      <p:bldP spid="6349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矩形 5"/>
          <p:cNvSpPr/>
          <p:nvPr/>
        </p:nvSpPr>
        <p:spPr>
          <a:xfrm>
            <a:off x="319088" y="396875"/>
            <a:ext cx="5764212" cy="400050"/>
          </a:xfrm>
          <a:prstGeom prst="rect">
            <a:avLst/>
          </a:prstGeom>
          <a:noFill/>
          <a:ln w="9525">
            <a:noFill/>
          </a:ln>
        </p:spPr>
        <p:txBody>
          <a:bodyPr anchor="t" anchorCtr="0">
            <a:spAutoFit/>
          </a:bodyPr>
          <a:p>
            <a:r>
              <a:rPr lang="en-US" altLang="zh-CN" dirty="0">
                <a:solidFill>
                  <a:srgbClr val="00B0F0"/>
                </a:solidFill>
                <a:latin typeface="微软雅黑" panose="020B0503020204020204" pitchFamily="34" charset="-122"/>
                <a:ea typeface="微软雅黑" panose="020B0503020204020204" pitchFamily="34" charset="-122"/>
              </a:rPr>
              <a:t>3</a:t>
            </a:r>
            <a:r>
              <a:rPr lang="zh-CN" altLang="en-US" dirty="0">
                <a:solidFill>
                  <a:srgbClr val="00B0F0"/>
                </a:solidFill>
                <a:latin typeface="微软雅黑" panose="020B0503020204020204" pitchFamily="34" charset="-122"/>
                <a:ea typeface="微软雅黑" panose="020B0503020204020204" pitchFamily="34" charset="-122"/>
              </a:rPr>
              <a:t>、同行业美女</a:t>
            </a: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4515" name="矩形 1"/>
          <p:cNvSpPr/>
          <p:nvPr/>
        </p:nvSpPr>
        <p:spPr>
          <a:xfrm>
            <a:off x="850900" y="1755775"/>
            <a:ext cx="7464425" cy="1425575"/>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在初期没有大客的情况下，多积累一些夜场的美女客户，不但可以让我们可以在这个行业中生存下去，而且可以锻炼自己的接待能力和经验，为接待和维护大客做好充分的铺垫。</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514">
                                            <p:txEl>
                                              <p:charRg st="0" end="8"/>
                                            </p:txEl>
                                          </p:spTgt>
                                        </p:tgtEl>
                                        <p:attrNameLst>
                                          <p:attrName>style.visibility</p:attrName>
                                        </p:attrNameLst>
                                      </p:cBhvr>
                                      <p:to>
                                        <p:strVal val="visible"/>
                                      </p:to>
                                    </p:set>
                                    <p:animEffect transition="in" filter="wipe(left)">
                                      <p:cBhvr>
                                        <p:cTn id="7" dur="500"/>
                                        <p:tgtEl>
                                          <p:spTgt spid="64514">
                                            <p:txEl>
                                              <p:charRg st="0" end="8"/>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4515">
                                            <p:txEl>
                                              <p:charRg st="0" end="79"/>
                                            </p:txEl>
                                          </p:spTgt>
                                        </p:tgtEl>
                                        <p:attrNameLst>
                                          <p:attrName>style.visibility</p:attrName>
                                        </p:attrNameLst>
                                      </p:cBhvr>
                                      <p:to>
                                        <p:strVal val="visible"/>
                                      </p:to>
                                    </p:set>
                                    <p:animEffect transition="in" filter="randombar(horizontal)">
                                      <p:cBhvr>
                                        <p:cTn id="11" dur="500"/>
                                        <p:tgtEl>
                                          <p:spTgt spid="64515">
                                            <p:txEl>
                                              <p:charRg st="0" end="7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p:bldP spid="64515" grpId="0" advAuto="100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矩形 6"/>
          <p:cNvSpPr/>
          <p:nvPr/>
        </p:nvSpPr>
        <p:spPr>
          <a:xfrm>
            <a:off x="169863" y="250825"/>
            <a:ext cx="5764212" cy="400050"/>
          </a:xfrm>
          <a:prstGeom prst="rect">
            <a:avLst/>
          </a:prstGeom>
          <a:noFill/>
          <a:ln w="9525">
            <a:noFill/>
          </a:ln>
        </p:spPr>
        <p:txBody>
          <a:bodyPr anchor="t" anchorCtr="0">
            <a:spAutoFit/>
          </a:bodyPr>
          <a:p>
            <a:r>
              <a:rPr lang="en-US" altLang="zh-CN" dirty="0">
                <a:solidFill>
                  <a:srgbClr val="00B0F0"/>
                </a:solidFill>
                <a:latin typeface="微软雅黑" panose="020B0503020204020204" pitchFamily="34" charset="-122"/>
                <a:ea typeface="微软雅黑" panose="020B0503020204020204" pitchFamily="34" charset="-122"/>
              </a:rPr>
              <a:t>4</a:t>
            </a:r>
            <a:r>
              <a:rPr lang="zh-CN" altLang="en-US" dirty="0">
                <a:solidFill>
                  <a:srgbClr val="00B0F0"/>
                </a:solidFill>
                <a:latin typeface="微软雅黑" panose="020B0503020204020204" pitchFamily="34" charset="-122"/>
                <a:ea typeface="微软雅黑" panose="020B0503020204020204" pitchFamily="34" charset="-122"/>
              </a:rPr>
              <a:t>、公司老板或高管等成功人士</a:t>
            </a: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65539" name="矩形 1"/>
          <p:cNvSpPr/>
          <p:nvPr/>
        </p:nvSpPr>
        <p:spPr>
          <a:xfrm>
            <a:off x="850900" y="2063750"/>
            <a:ext cx="7485063" cy="963613"/>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这部分人群是我们重点的客户群，她们拥有很强的消费能力，并且其交往圈也会比较广泛，消费能力也都会比较强。</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538">
                                            <p:txEl>
                                              <p:charRg st="0" end="15"/>
                                            </p:txEl>
                                          </p:spTgt>
                                        </p:tgtEl>
                                        <p:attrNameLst>
                                          <p:attrName>style.visibility</p:attrName>
                                        </p:attrNameLst>
                                      </p:cBhvr>
                                      <p:to>
                                        <p:strVal val="visible"/>
                                      </p:to>
                                    </p:set>
                                    <p:animEffect transition="in" filter="wipe(left)">
                                      <p:cBhvr>
                                        <p:cTn id="7" dur="500"/>
                                        <p:tgtEl>
                                          <p:spTgt spid="65538">
                                            <p:txEl>
                                              <p:charRg st="0" end="15"/>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5539">
                                            <p:txEl>
                                              <p:charRg st="0" end="52"/>
                                            </p:txEl>
                                          </p:spTgt>
                                        </p:tgtEl>
                                        <p:attrNameLst>
                                          <p:attrName>style.visibility</p:attrName>
                                        </p:attrNameLst>
                                      </p:cBhvr>
                                      <p:to>
                                        <p:strVal val="visible"/>
                                      </p:to>
                                    </p:set>
                                    <p:animEffect transition="in" filter="randombar(horizontal)">
                                      <p:cBhvr>
                                        <p:cTn id="11" dur="500"/>
                                        <p:tgtEl>
                                          <p:spTgt spid="65539">
                                            <p:txEl>
                                              <p:charRg st="0" end="5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p"/>
      <p:bldP spid="65539" grpId="0" advAuto="100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6561" name="矩形 1"/>
          <p:cNvPicPr/>
          <p:nvPr/>
        </p:nvPicPr>
        <p:blipFill>
          <a:blip r:embed="rId1"/>
          <a:stretch>
            <a:fillRect/>
          </a:stretch>
        </p:blipFill>
        <p:spPr>
          <a:xfrm>
            <a:off x="731838" y="2109788"/>
            <a:ext cx="7875587" cy="1401762"/>
          </a:xfrm>
          <a:prstGeom prst="rect">
            <a:avLst/>
          </a:prstGeom>
          <a:noFill/>
          <a:ln w="9525">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矩形 1"/>
          <p:cNvSpPr/>
          <p:nvPr/>
        </p:nvSpPr>
        <p:spPr>
          <a:xfrm>
            <a:off x="946150" y="1409700"/>
            <a:ext cx="7421563" cy="825500"/>
          </a:xfrm>
          <a:prstGeom prst="rect">
            <a:avLst/>
          </a:prstGeom>
          <a:noFill/>
          <a:ln w="9525">
            <a:noFill/>
          </a:ln>
        </p:spPr>
        <p:txBody>
          <a:bodyPr anchor="t" anchorCtr="0">
            <a:spAutoFit/>
          </a:bodyPr>
          <a:p>
            <a:pPr algn="ctr">
              <a:lnSpc>
                <a:spcPct val="150000"/>
              </a:lnSpc>
            </a:pPr>
            <a:r>
              <a:rPr lang="zh-CN" altLang="en-US" sz="3600" dirty="0">
                <a:solidFill>
                  <a:srgbClr val="FFFF00"/>
                </a:solidFill>
                <a:latin typeface="微软雅黑" panose="020B0503020204020204" pitchFamily="34" charset="-122"/>
                <a:ea typeface="微软雅黑" panose="020B0503020204020204" pitchFamily="34" charset="-122"/>
              </a:rPr>
              <a:t>客人的</a:t>
            </a:r>
            <a:r>
              <a:rPr lang="zh-CN" altLang="en-US" sz="3600" dirty="0">
                <a:solidFill>
                  <a:srgbClr val="FF0000"/>
                </a:solidFill>
                <a:latin typeface="微软雅黑" panose="020B0503020204020204" pitchFamily="34" charset="-122"/>
                <a:ea typeface="微软雅黑" panose="020B0503020204020204" pitchFamily="34" charset="-122"/>
              </a:rPr>
              <a:t>消费信息</a:t>
            </a:r>
            <a:r>
              <a:rPr lang="zh-CN" altLang="en-US" sz="3600" dirty="0">
                <a:solidFill>
                  <a:srgbClr val="FFFF00"/>
                </a:solidFill>
                <a:latin typeface="微软雅黑" panose="020B0503020204020204" pitchFamily="34" charset="-122"/>
                <a:ea typeface="微软雅黑" panose="020B0503020204020204" pitchFamily="34" charset="-122"/>
              </a:rPr>
              <a:t>都</a:t>
            </a:r>
            <a:r>
              <a:rPr lang="zh-CN" altLang="en-US" sz="3600" dirty="0">
                <a:solidFill>
                  <a:srgbClr val="FF0000"/>
                </a:solidFill>
                <a:latin typeface="微软雅黑" panose="020B0503020204020204" pitchFamily="34" charset="-122"/>
                <a:ea typeface="微软雅黑" panose="020B0503020204020204" pitchFamily="34" charset="-122"/>
              </a:rPr>
              <a:t>有哪些</a:t>
            </a:r>
            <a:r>
              <a:rPr lang="zh-CN" altLang="en-US" sz="3600" dirty="0">
                <a:solidFill>
                  <a:srgbClr val="FFFF00"/>
                </a:solidFill>
                <a:latin typeface="微软雅黑" panose="020B0503020204020204" pitchFamily="34" charset="-122"/>
                <a:ea typeface="微软雅黑" panose="020B0503020204020204" pitchFamily="34" charset="-122"/>
              </a:rPr>
              <a:t>？</a:t>
            </a:r>
            <a:endParaRPr lang="zh-CN" altLang="en-US" sz="3600" dirty="0">
              <a:solidFill>
                <a:srgbClr val="FFFF00"/>
              </a:solidFill>
              <a:latin typeface="微软雅黑" panose="020B0503020204020204" pitchFamily="34" charset="-122"/>
              <a:ea typeface="微软雅黑" panose="020B0503020204020204" pitchFamily="34" charset="-122"/>
            </a:endParaRPr>
          </a:p>
        </p:txBody>
      </p:sp>
      <p:sp>
        <p:nvSpPr>
          <p:cNvPr id="67587" name="矩形 1"/>
          <p:cNvSpPr/>
          <p:nvPr/>
        </p:nvSpPr>
        <p:spPr>
          <a:xfrm>
            <a:off x="946150" y="2335213"/>
            <a:ext cx="7421563" cy="825500"/>
          </a:xfrm>
          <a:prstGeom prst="rect">
            <a:avLst/>
          </a:prstGeom>
          <a:noFill/>
          <a:ln w="9525">
            <a:noFill/>
          </a:ln>
        </p:spPr>
        <p:txBody>
          <a:bodyPr anchor="t" anchorCtr="0">
            <a:spAutoFit/>
          </a:bodyPr>
          <a:p>
            <a:pPr algn="ctr">
              <a:lnSpc>
                <a:spcPct val="150000"/>
              </a:lnSpc>
            </a:pPr>
            <a:r>
              <a:rPr lang="zh-CN" altLang="en-US" sz="3600" dirty="0">
                <a:solidFill>
                  <a:srgbClr val="FFFF00"/>
                </a:solidFill>
                <a:latin typeface="微软雅黑" panose="020B0503020204020204" pitchFamily="34" charset="-122"/>
                <a:ea typeface="微软雅黑" panose="020B0503020204020204" pitchFamily="34" charset="-122"/>
              </a:rPr>
              <a:t>获取客人的</a:t>
            </a:r>
            <a:r>
              <a:rPr lang="zh-CN" altLang="en-US" sz="3600" dirty="0">
                <a:solidFill>
                  <a:srgbClr val="FF0000"/>
                </a:solidFill>
                <a:latin typeface="微软雅黑" panose="020B0503020204020204" pitchFamily="34" charset="-122"/>
                <a:ea typeface="微软雅黑" panose="020B0503020204020204" pitchFamily="34" charset="-122"/>
              </a:rPr>
              <a:t>消费信息</a:t>
            </a:r>
            <a:r>
              <a:rPr lang="zh-CN" altLang="en-US" sz="3600" dirty="0">
                <a:solidFill>
                  <a:srgbClr val="FFFF00"/>
                </a:solidFill>
                <a:latin typeface="微软雅黑" panose="020B0503020204020204" pitchFamily="34" charset="-122"/>
                <a:ea typeface="微软雅黑" panose="020B0503020204020204" pitchFamily="34" charset="-122"/>
              </a:rPr>
              <a:t>有</a:t>
            </a:r>
            <a:r>
              <a:rPr lang="zh-CN" altLang="en-US" sz="3600" dirty="0">
                <a:solidFill>
                  <a:srgbClr val="FF0000"/>
                </a:solidFill>
                <a:latin typeface="微软雅黑" panose="020B0503020204020204" pitchFamily="34" charset="-122"/>
                <a:ea typeface="微软雅黑" panose="020B0503020204020204" pitchFamily="34" charset="-122"/>
              </a:rPr>
              <a:t>什么用</a:t>
            </a:r>
            <a:r>
              <a:rPr lang="zh-CN" altLang="en-US" sz="3600" dirty="0">
                <a:solidFill>
                  <a:srgbClr val="FFFF00"/>
                </a:solidFill>
                <a:latin typeface="微软雅黑" panose="020B0503020204020204" pitchFamily="34" charset="-122"/>
                <a:ea typeface="微软雅黑" panose="020B0503020204020204" pitchFamily="34" charset="-122"/>
              </a:rPr>
              <a:t>？</a:t>
            </a:r>
            <a:endParaRPr lang="zh-CN" altLang="en-US" sz="3600"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7586">
                                            <p:txEl>
                                              <p:charRg st="0" end="1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7587">
                                            <p:txEl>
                                              <p:charRg st="0"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build="p"/>
      <p:bldP spid="6758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TextBox 1"/>
          <p:cNvSpPr txBox="1"/>
          <p:nvPr/>
        </p:nvSpPr>
        <p:spPr>
          <a:xfrm>
            <a:off x="615950" y="595313"/>
            <a:ext cx="4135438" cy="523875"/>
          </a:xfrm>
          <a:prstGeom prst="rect">
            <a:avLst/>
          </a:prstGeom>
          <a:noFill/>
          <a:ln w="9525">
            <a:noFill/>
          </a:ln>
        </p:spPr>
        <p:txBody>
          <a:bodyPr wrap="none" anchor="t" anchorCtr="0">
            <a:spAutoFit/>
          </a:bodyPr>
          <a:p>
            <a:r>
              <a:rPr lang="zh-CN" altLang="en-US" sz="2800" dirty="0">
                <a:solidFill>
                  <a:srgbClr val="7F7F7F"/>
                </a:solidFill>
                <a:latin typeface="微软雅黑" panose="020B0503020204020204" pitchFamily="34" charset="-122"/>
                <a:ea typeface="微软雅黑" panose="020B0503020204020204" pitchFamily="34" charset="-122"/>
              </a:rPr>
              <a:t>获取客人消费信息的方法</a:t>
            </a:r>
            <a:endParaRPr lang="zh-CN" altLang="en-US" sz="2800" dirty="0">
              <a:solidFill>
                <a:srgbClr val="7F7F7F"/>
              </a:solidFill>
              <a:latin typeface="微软雅黑" panose="020B0503020204020204" pitchFamily="34" charset="-122"/>
              <a:ea typeface="微软雅黑" panose="020B0503020204020204" pitchFamily="34" charset="-122"/>
            </a:endParaRPr>
          </a:p>
        </p:txBody>
      </p:sp>
      <p:sp>
        <p:nvSpPr>
          <p:cNvPr id="68611" name="TextBox 2"/>
          <p:cNvSpPr txBox="1"/>
          <p:nvPr/>
        </p:nvSpPr>
        <p:spPr>
          <a:xfrm rot="-615348">
            <a:off x="831850" y="1776413"/>
            <a:ext cx="1420813" cy="1570037"/>
          </a:xfrm>
          <a:prstGeom prst="rect">
            <a:avLst/>
          </a:prstGeom>
          <a:noFill/>
          <a:ln w="9525">
            <a:noFill/>
          </a:ln>
        </p:spPr>
        <p:txBody>
          <a:bodyPr wrap="none" anchor="t" anchorCtr="0">
            <a:spAutoFit/>
          </a:bodyPr>
          <a:p>
            <a:r>
              <a:rPr lang="zh-CN" altLang="en-US" sz="9600" dirty="0">
                <a:solidFill>
                  <a:srgbClr val="FF0000"/>
                </a:solidFill>
                <a:latin typeface="微软雅黑" panose="020B0503020204020204" pitchFamily="34" charset="-122"/>
                <a:ea typeface="微软雅黑" panose="020B0503020204020204" pitchFamily="34" charset="-122"/>
              </a:rPr>
              <a:t>看</a:t>
            </a:r>
            <a:endParaRPr lang="zh-CN" altLang="en-US" sz="9600" dirty="0">
              <a:solidFill>
                <a:srgbClr val="FF0000"/>
              </a:solidFill>
              <a:latin typeface="微软雅黑" panose="020B0503020204020204" pitchFamily="34" charset="-122"/>
              <a:ea typeface="微软雅黑" panose="020B0503020204020204" pitchFamily="34" charset="-122"/>
            </a:endParaRPr>
          </a:p>
        </p:txBody>
      </p:sp>
      <p:sp>
        <p:nvSpPr>
          <p:cNvPr id="68612" name="矩形 2"/>
          <p:cNvSpPr/>
          <p:nvPr/>
        </p:nvSpPr>
        <p:spPr>
          <a:xfrm>
            <a:off x="2786063" y="1789113"/>
            <a:ext cx="5602287" cy="2400300"/>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我们要看客人穿什么牌子的衣服、用的是什么牌子的手机、抽什么牌子的香烟，看他来消费时候所使用的交通工具。这样才能掌握客户的消费能力，如果你没把这个弄明白，提高消费你就无从下手。</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68611">
                                            <p:txEl>
                                              <p:charRg st="0" end="2"/>
                                            </p:txEl>
                                          </p:spTgt>
                                        </p:tgtEl>
                                        <p:attrNameLst>
                                          <p:attrName>style.visibility</p:attrName>
                                        </p:attrNameLst>
                                      </p:cBhvr>
                                      <p:to>
                                        <p:strVal val="visible"/>
                                      </p:to>
                                    </p:set>
                                  </p:childTnLst>
                                </p:cTn>
                              </p:par>
                            </p:childTnLst>
                          </p:cTn>
                        </p:par>
                        <p:par>
                          <p:cTn id="7" fill="hold">
                            <p:stCondLst>
                              <p:cond delay="75"/>
                            </p:stCondLst>
                            <p:childTnLst>
                              <p:par>
                                <p:cTn id="8" presetID="14" presetClass="entr" presetSubtype="10" fill="hold" grpId="0" nodeType="afterEffect">
                                  <p:stCondLst>
                                    <p:cond delay="0"/>
                                  </p:stCondLst>
                                  <p:childTnLst>
                                    <p:set>
                                      <p:cBhvr>
                                        <p:cTn id="9" dur="1" fill="hold">
                                          <p:stCondLst>
                                            <p:cond delay="0"/>
                                          </p:stCondLst>
                                        </p:cTn>
                                        <p:tgtEl>
                                          <p:spTgt spid="68612">
                                            <p:txEl>
                                              <p:charRg st="0" end="88"/>
                                            </p:txEl>
                                          </p:spTgt>
                                        </p:tgtEl>
                                        <p:attrNameLst>
                                          <p:attrName>style.visibility</p:attrName>
                                        </p:attrNameLst>
                                      </p:cBhvr>
                                      <p:to>
                                        <p:strVal val="visible"/>
                                      </p:to>
                                    </p:set>
                                    <p:animEffect transition="in" filter="randombar(horizontal)">
                                      <p:cBhvr>
                                        <p:cTn id="10" dur="500"/>
                                        <p:tgtEl>
                                          <p:spTgt spid="68612">
                                            <p:txEl>
                                              <p:charRg st="0" end="8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P spid="68612" grpId="0" advAuto="100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矩形 1"/>
          <p:cNvSpPr/>
          <p:nvPr/>
        </p:nvSpPr>
        <p:spPr>
          <a:xfrm>
            <a:off x="3867150" y="2214563"/>
            <a:ext cx="1314450" cy="769937"/>
          </a:xfrm>
          <a:prstGeom prst="rect">
            <a:avLst/>
          </a:prstGeom>
          <a:noFill/>
          <a:ln w="9525">
            <a:noFill/>
          </a:ln>
        </p:spPr>
        <p:txBody>
          <a:bodyPr wrap="none" anchor="t" anchorCtr="0">
            <a:spAutoFit/>
          </a:bodyPr>
          <a:p>
            <a:r>
              <a:rPr lang="zh-CN" altLang="en-US" sz="4400" dirty="0">
                <a:solidFill>
                  <a:srgbClr val="7F7F7F"/>
                </a:solidFill>
                <a:latin typeface="微软雅黑" panose="020B0503020204020204" pitchFamily="34" charset="-122"/>
                <a:ea typeface="微软雅黑" panose="020B0503020204020204" pitchFamily="34" charset="-122"/>
              </a:rPr>
              <a:t>问题</a:t>
            </a:r>
            <a:endParaRPr lang="zh-CN" altLang="en-US" sz="4400" dirty="0">
              <a:solidFill>
                <a:srgbClr val="7F7F7F"/>
              </a:solidFill>
              <a:latin typeface="微软雅黑" panose="020B0503020204020204" pitchFamily="34" charset="-122"/>
              <a:ea typeface="微软雅黑" panose="020B0503020204020204" pitchFamily="34" charset="-122"/>
            </a:endParaRPr>
          </a:p>
        </p:txBody>
      </p:sp>
      <p:sp>
        <p:nvSpPr>
          <p:cNvPr id="14339" name="矩形 2"/>
          <p:cNvSpPr/>
          <p:nvPr/>
        </p:nvSpPr>
        <p:spPr>
          <a:xfrm rot="-645791">
            <a:off x="1824038" y="1463675"/>
            <a:ext cx="1722437" cy="1938338"/>
          </a:xfrm>
          <a:prstGeom prst="rect">
            <a:avLst/>
          </a:prstGeom>
          <a:noFill/>
          <a:ln w="9525">
            <a:noFill/>
          </a:ln>
        </p:spPr>
        <p:txBody>
          <a:bodyPr wrap="none" anchor="t" anchorCtr="0">
            <a:spAutoFit/>
          </a:bodyPr>
          <a:p>
            <a:r>
              <a:rPr lang="zh-CN" altLang="en-US" sz="12000" dirty="0">
                <a:solidFill>
                  <a:srgbClr val="FFC000"/>
                </a:solidFill>
                <a:latin typeface="微软雅黑" panose="020B0503020204020204" pitchFamily="34" charset="-122"/>
                <a:ea typeface="微软雅黑" panose="020B0503020204020204" pitchFamily="34" charset="-122"/>
              </a:rPr>
              <a:t>长</a:t>
            </a:r>
            <a:endParaRPr lang="zh-CN" altLang="en-US" sz="12000" dirty="0">
              <a:solidFill>
                <a:srgbClr val="7F7F7F"/>
              </a:solidFill>
              <a:latin typeface="微软雅黑" panose="020B0503020204020204" pitchFamily="34" charset="-122"/>
              <a:ea typeface="微软雅黑" panose="020B0503020204020204" pitchFamily="34" charset="-122"/>
            </a:endParaRPr>
          </a:p>
        </p:txBody>
      </p:sp>
      <p:sp>
        <p:nvSpPr>
          <p:cNvPr id="14340" name="矩形 3"/>
          <p:cNvSpPr/>
          <p:nvPr/>
        </p:nvSpPr>
        <p:spPr>
          <a:xfrm rot="938787">
            <a:off x="5365750" y="1920875"/>
            <a:ext cx="1416050" cy="1570038"/>
          </a:xfrm>
          <a:prstGeom prst="rect">
            <a:avLst/>
          </a:prstGeom>
          <a:noFill/>
          <a:ln w="9525">
            <a:noFill/>
          </a:ln>
        </p:spPr>
        <p:txBody>
          <a:bodyPr wrap="none" anchor="t" anchorCtr="0">
            <a:spAutoFit/>
          </a:bodyPr>
          <a:p>
            <a:r>
              <a:rPr lang="zh-CN" altLang="en-US" sz="9600" dirty="0">
                <a:solidFill>
                  <a:srgbClr val="FFC000"/>
                </a:solidFill>
                <a:latin typeface="微软雅黑" panose="020B0503020204020204" pitchFamily="34" charset="-122"/>
                <a:ea typeface="微软雅黑" panose="020B0503020204020204" pitchFamily="34" charset="-122"/>
              </a:rPr>
              <a:t>相</a:t>
            </a:r>
            <a:endParaRPr lang="zh-CN" altLang="en-US" sz="4400" dirty="0">
              <a:solidFill>
                <a:srgbClr val="7F7F7F"/>
              </a:solidFill>
              <a:latin typeface="微软雅黑" panose="020B0503020204020204" pitchFamily="34" charset="-122"/>
              <a:ea typeface="微软雅黑" panose="020B0503020204020204" pitchFamily="34" charset="-122"/>
            </a:endParaRPr>
          </a:p>
        </p:txBody>
      </p:sp>
      <p:sp>
        <p:nvSpPr>
          <p:cNvPr id="14341" name="矩形 4"/>
          <p:cNvSpPr/>
          <p:nvPr/>
        </p:nvSpPr>
        <p:spPr>
          <a:xfrm>
            <a:off x="6551613" y="1814513"/>
            <a:ext cx="1416050" cy="1570037"/>
          </a:xfrm>
          <a:prstGeom prst="rect">
            <a:avLst/>
          </a:prstGeom>
          <a:noFill/>
          <a:ln w="9525">
            <a:noFill/>
          </a:ln>
        </p:spPr>
        <p:txBody>
          <a:bodyPr wrap="none" anchor="t" anchorCtr="0">
            <a:spAutoFit/>
          </a:bodyPr>
          <a:p>
            <a:r>
              <a:rPr lang="zh-CN" altLang="en-US" sz="9600" dirty="0">
                <a:solidFill>
                  <a:srgbClr val="FF0000"/>
                </a:solidFill>
                <a:latin typeface="微软雅黑" panose="020B0503020204020204" pitchFamily="34" charset="-122"/>
                <a:ea typeface="微软雅黑" panose="020B0503020204020204" pitchFamily="34" charset="-122"/>
              </a:rPr>
              <a:t>！</a:t>
            </a:r>
            <a:endParaRPr lang="zh-CN" altLang="en-US" sz="9600" dirty="0">
              <a:solidFill>
                <a:srgbClr val="FF0000"/>
              </a:solidFill>
              <a:latin typeface="微软雅黑" panose="020B0503020204020204" pitchFamily="34" charset="-122"/>
              <a:ea typeface="微软雅黑" panose="020B0503020204020204" pitchFamily="34" charset="-122"/>
            </a:endParaRPr>
          </a:p>
        </p:txBody>
      </p:sp>
      <p:sp>
        <p:nvSpPr>
          <p:cNvPr id="14342" name="矩形 5"/>
          <p:cNvSpPr/>
          <p:nvPr/>
        </p:nvSpPr>
        <p:spPr>
          <a:xfrm rot="510997">
            <a:off x="7075488" y="2103438"/>
            <a:ext cx="1416050" cy="1570037"/>
          </a:xfrm>
          <a:prstGeom prst="rect">
            <a:avLst/>
          </a:prstGeom>
          <a:noFill/>
          <a:ln w="9525">
            <a:noFill/>
          </a:ln>
        </p:spPr>
        <p:txBody>
          <a:bodyPr wrap="none" anchor="t" anchorCtr="0">
            <a:spAutoFit/>
          </a:bodyPr>
          <a:p>
            <a:r>
              <a:rPr lang="zh-CN" altLang="en-US" sz="9600" dirty="0">
                <a:solidFill>
                  <a:srgbClr val="FF0000"/>
                </a:solidFill>
                <a:latin typeface="微软雅黑" panose="020B0503020204020204" pitchFamily="34" charset="-122"/>
                <a:ea typeface="微软雅黑" panose="020B0503020204020204" pitchFamily="34" charset="-122"/>
              </a:rPr>
              <a:t>？</a:t>
            </a:r>
            <a:endParaRPr lang="zh-CN" altLang="en-US" sz="96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14339">
                                            <p:txEl>
                                              <p:charRg st="0" end="2"/>
                                            </p:txEl>
                                          </p:spTgt>
                                        </p:tgtEl>
                                        <p:attrNameLst>
                                          <p:attrName>style.visibility</p:attrName>
                                        </p:attrNameLst>
                                      </p:cBhvr>
                                      <p:to>
                                        <p:strVal val="visible"/>
                                      </p:to>
                                    </p:set>
                                  </p:childTnLst>
                                </p:cTn>
                              </p:par>
                            </p:childTnLst>
                          </p:cTn>
                        </p:par>
                        <p:par>
                          <p:cTn id="7" fill="hold">
                            <p:stCondLst>
                              <p:cond delay="75"/>
                            </p:stCondLst>
                            <p:childTnLst>
                              <p:par>
                                <p:cTn id="8" presetID="1" presetClass="entr" presetSubtype="0" fill="hold" grpId="0" nodeType="afterEffect">
                                  <p:stCondLst>
                                    <p:cond delay="0"/>
                                  </p:stCondLst>
                                  <p:iterate type="lt">
                                    <p:tmAbs val="75"/>
                                  </p:iterate>
                                  <p:childTnLst>
                                    <p:set>
                                      <p:cBhvr>
                                        <p:cTn id="9" dur="1" fill="hold">
                                          <p:stCondLst>
                                            <p:cond delay="74"/>
                                          </p:stCondLst>
                                        </p:cTn>
                                        <p:tgtEl>
                                          <p:spTgt spid="14340">
                                            <p:txEl>
                                              <p:charRg st="0" end="2"/>
                                            </p:txEl>
                                          </p:spTgt>
                                        </p:tgtEl>
                                        <p:attrNameLst>
                                          <p:attrName>style.visibility</p:attrName>
                                        </p:attrNameLst>
                                      </p:cBhvr>
                                      <p:to>
                                        <p:strVal val="visible"/>
                                      </p:to>
                                    </p:set>
                                  </p:childTnLst>
                                </p:cTn>
                              </p:par>
                            </p:childTnLst>
                          </p:cTn>
                        </p:par>
                        <p:par>
                          <p:cTn id="10" fill="hold">
                            <p:stCondLst>
                              <p:cond delay="150"/>
                            </p:stCondLst>
                            <p:childTnLst>
                              <p:par>
                                <p:cTn id="11" presetID="1" presetClass="entr" presetSubtype="0" fill="hold" grpId="0" nodeType="afterEffect">
                                  <p:stCondLst>
                                    <p:cond delay="0"/>
                                  </p:stCondLst>
                                  <p:iterate type="lt">
                                    <p:tmAbs val="75"/>
                                  </p:iterate>
                                  <p:childTnLst>
                                    <p:set>
                                      <p:cBhvr>
                                        <p:cTn id="12" dur="1" fill="hold">
                                          <p:stCondLst>
                                            <p:cond delay="74"/>
                                          </p:stCondLst>
                                        </p:cTn>
                                        <p:tgtEl>
                                          <p:spTgt spid="14341">
                                            <p:txEl>
                                              <p:charRg st="0" end="2"/>
                                            </p:txEl>
                                          </p:spTgt>
                                        </p:tgtEl>
                                        <p:attrNameLst>
                                          <p:attrName>style.visibility</p:attrName>
                                        </p:attrNameLst>
                                      </p:cBhvr>
                                      <p:to>
                                        <p:strVal val="visible"/>
                                      </p:to>
                                    </p:set>
                                  </p:childTnLst>
                                </p:cTn>
                              </p:par>
                            </p:childTnLst>
                          </p:cTn>
                        </p:par>
                        <p:par>
                          <p:cTn id="13" fill="hold">
                            <p:stCondLst>
                              <p:cond delay="225"/>
                            </p:stCondLst>
                            <p:childTnLst>
                              <p:par>
                                <p:cTn id="14" presetID="1" presetClass="entr" presetSubtype="0" fill="hold" grpId="0" nodeType="afterEffect">
                                  <p:stCondLst>
                                    <p:cond delay="0"/>
                                  </p:stCondLst>
                                  <p:iterate type="lt">
                                    <p:tmAbs val="75"/>
                                  </p:iterate>
                                  <p:childTnLst>
                                    <p:set>
                                      <p:cBhvr>
                                        <p:cTn id="15" dur="1" fill="hold">
                                          <p:stCondLst>
                                            <p:cond delay="74"/>
                                          </p:stCondLst>
                                        </p:cTn>
                                        <p:tgtEl>
                                          <p:spTgt spid="14342">
                                            <p:txEl>
                                              <p:charRg st="0"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P spid="14340" grpId="0" advAuto="1000" build="p"/>
      <p:bldP spid="14341" grpId="0" advAuto="1000" build="p"/>
      <p:bldP spid="14342" grpId="0" advAuto="100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3" name="TextBox 1"/>
          <p:cNvSpPr txBox="1"/>
          <p:nvPr/>
        </p:nvSpPr>
        <p:spPr>
          <a:xfrm>
            <a:off x="615950" y="595313"/>
            <a:ext cx="4135438" cy="523875"/>
          </a:xfrm>
          <a:prstGeom prst="rect">
            <a:avLst/>
          </a:prstGeom>
          <a:noFill/>
          <a:ln w="9525">
            <a:noFill/>
          </a:ln>
        </p:spPr>
        <p:txBody>
          <a:bodyPr wrap="none" anchor="t" anchorCtr="0">
            <a:spAutoFit/>
          </a:bodyPr>
          <a:p>
            <a:r>
              <a:rPr lang="zh-CN" altLang="en-US" sz="2800" dirty="0">
                <a:solidFill>
                  <a:srgbClr val="7F7F7F"/>
                </a:solidFill>
                <a:latin typeface="微软雅黑" panose="020B0503020204020204" pitchFamily="34" charset="-122"/>
                <a:ea typeface="微软雅黑" panose="020B0503020204020204" pitchFamily="34" charset="-122"/>
              </a:rPr>
              <a:t>获取客人消费信息的方法</a:t>
            </a:r>
            <a:endParaRPr lang="zh-CN" altLang="en-US" sz="2800" dirty="0">
              <a:solidFill>
                <a:srgbClr val="7F7F7F"/>
              </a:solidFill>
              <a:latin typeface="微软雅黑" panose="020B0503020204020204" pitchFamily="34" charset="-122"/>
              <a:ea typeface="微软雅黑" panose="020B0503020204020204" pitchFamily="34" charset="-122"/>
            </a:endParaRPr>
          </a:p>
        </p:txBody>
      </p:sp>
      <p:sp>
        <p:nvSpPr>
          <p:cNvPr id="69635" name="TextBox 3"/>
          <p:cNvSpPr txBox="1"/>
          <p:nvPr/>
        </p:nvSpPr>
        <p:spPr>
          <a:xfrm>
            <a:off x="865188" y="1916113"/>
            <a:ext cx="1416050" cy="1570037"/>
          </a:xfrm>
          <a:prstGeom prst="rect">
            <a:avLst/>
          </a:prstGeom>
          <a:noFill/>
          <a:ln w="9525">
            <a:noFill/>
          </a:ln>
        </p:spPr>
        <p:txBody>
          <a:bodyPr wrap="none" anchor="t" anchorCtr="0">
            <a:spAutoFit/>
          </a:bodyPr>
          <a:p>
            <a:r>
              <a:rPr lang="zh-CN" altLang="en-US" sz="9600" dirty="0">
                <a:solidFill>
                  <a:srgbClr val="FFFF00"/>
                </a:solidFill>
                <a:latin typeface="微软雅黑" panose="020B0503020204020204" pitchFamily="34" charset="-122"/>
                <a:ea typeface="微软雅黑" panose="020B0503020204020204" pitchFamily="34" charset="-122"/>
              </a:rPr>
              <a:t>问</a:t>
            </a:r>
            <a:endParaRPr lang="zh-CN" altLang="en-US" sz="9600" dirty="0">
              <a:solidFill>
                <a:srgbClr val="FFFF00"/>
              </a:solidFill>
              <a:latin typeface="微软雅黑" panose="020B0503020204020204" pitchFamily="34" charset="-122"/>
              <a:ea typeface="微软雅黑" panose="020B0503020204020204" pitchFamily="34" charset="-122"/>
            </a:endParaRPr>
          </a:p>
        </p:txBody>
      </p:sp>
      <p:sp>
        <p:nvSpPr>
          <p:cNvPr id="69636" name="矩形 5"/>
          <p:cNvSpPr/>
          <p:nvPr/>
        </p:nvSpPr>
        <p:spPr>
          <a:xfrm>
            <a:off x="2786063" y="1789113"/>
            <a:ext cx="5741987" cy="2678112"/>
          </a:xfrm>
          <a:prstGeom prst="rect">
            <a:avLst/>
          </a:prstGeom>
          <a:noFill/>
          <a:ln w="9525">
            <a:noFill/>
          </a:ln>
        </p:spPr>
        <p:txBody>
          <a:bodyPr anchor="t" anchorCtr="0">
            <a:spAutoFit/>
          </a:bodyPr>
          <a:p>
            <a:pPr>
              <a:lnSpc>
                <a:spcPct val="150000"/>
              </a:lnSpc>
            </a:pPr>
            <a:r>
              <a:rPr lang="zh-CN" altLang="en-US" sz="1600" dirty="0">
                <a:solidFill>
                  <a:schemeClr val="bg1"/>
                </a:solidFill>
                <a:latin typeface="Calibri" panose="020F0502020204030204" pitchFamily="34" charset="0"/>
              </a:rPr>
              <a:t>（</a:t>
            </a:r>
            <a:r>
              <a:rPr lang="en-US" altLang="zh-CN" sz="1600" dirty="0">
                <a:solidFill>
                  <a:schemeClr val="bg1"/>
                </a:solidFill>
                <a:latin typeface="Calibri" panose="020F0502020204030204" pitchFamily="34" charset="0"/>
              </a:rPr>
              <a:t>1</a:t>
            </a:r>
            <a:r>
              <a:rPr lang="zh-CN" altLang="en-US" sz="1600" dirty="0">
                <a:solidFill>
                  <a:schemeClr val="bg1"/>
                </a:solidFill>
                <a:latin typeface="Calibri" panose="020F0502020204030204" pitchFamily="34" charset="0"/>
              </a:rPr>
              <a:t>）你要问客人一般什么时候出来玩，是周末？还是其他时间？是否是经常出来玩？这样才能掌握客人的消费习惯，以便日常邀约。</a:t>
            </a:r>
            <a:endParaRPr lang="zh-CN" altLang="en-US" sz="1600" dirty="0">
              <a:solidFill>
                <a:schemeClr val="bg1"/>
              </a:solidFill>
              <a:latin typeface="Calibri" panose="020F0502020204030204" pitchFamily="34" charset="0"/>
            </a:endParaRPr>
          </a:p>
          <a:p>
            <a:pPr>
              <a:lnSpc>
                <a:spcPct val="150000"/>
              </a:lnSpc>
            </a:pPr>
            <a:r>
              <a:rPr lang="zh-CN" altLang="en-US" sz="1600" dirty="0">
                <a:solidFill>
                  <a:schemeClr val="bg1"/>
                </a:solidFill>
                <a:latin typeface="Calibri" panose="020F0502020204030204" pitchFamily="34" charset="0"/>
              </a:rPr>
              <a:t>（</a:t>
            </a:r>
            <a:r>
              <a:rPr lang="en-US" altLang="zh-CN" sz="1600" dirty="0">
                <a:solidFill>
                  <a:schemeClr val="bg1"/>
                </a:solidFill>
                <a:latin typeface="Calibri" panose="020F0502020204030204" pitchFamily="34" charset="0"/>
              </a:rPr>
              <a:t>2</a:t>
            </a:r>
            <a:r>
              <a:rPr lang="zh-CN" altLang="en-US" sz="1600" dirty="0">
                <a:solidFill>
                  <a:schemeClr val="bg1"/>
                </a:solidFill>
                <a:latin typeface="Calibri" panose="020F0502020204030204" pitchFamily="34" charset="0"/>
              </a:rPr>
              <a:t>）客人来场所消费，你一定要早些问客人今晚什么时候回家，明天要不要上班，能不能尽情喝酒。如果他告诉你他很快就要回家你要提前进行消费引导，否则等你开始引导他的时候，他却要离开了，你就不能发挥你的个人接待能力。</a:t>
            </a:r>
            <a:endParaRPr lang="zh-CN" altLang="en-US" sz="1600"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69635">
                                            <p:txEl>
                                              <p:charRg st="0" end="2"/>
                                            </p:txEl>
                                          </p:spTgt>
                                        </p:tgtEl>
                                        <p:attrNameLst>
                                          <p:attrName>style.visibility</p:attrName>
                                        </p:attrNameLst>
                                      </p:cBhvr>
                                      <p:to>
                                        <p:strVal val="visible"/>
                                      </p:to>
                                    </p:set>
                                  </p:childTnLst>
                                </p:cTn>
                              </p:par>
                            </p:childTnLst>
                          </p:cTn>
                        </p:par>
                        <p:par>
                          <p:cTn id="7" fill="hold">
                            <p:stCondLst>
                              <p:cond delay="75"/>
                            </p:stCondLst>
                            <p:childTnLst>
                              <p:par>
                                <p:cTn id="8" presetID="14" presetClass="entr" presetSubtype="10" fill="hold" grpId="0" nodeType="afterEffect">
                                  <p:stCondLst>
                                    <p:cond delay="0"/>
                                  </p:stCondLst>
                                  <p:childTnLst>
                                    <p:set>
                                      <p:cBhvr>
                                        <p:cTn id="9" dur="1" fill="hold">
                                          <p:stCondLst>
                                            <p:cond delay="0"/>
                                          </p:stCondLst>
                                        </p:cTn>
                                        <p:tgtEl>
                                          <p:spTgt spid="69636">
                                            <p:txEl>
                                              <p:charRg st="0" end="60"/>
                                            </p:txEl>
                                          </p:spTgt>
                                        </p:tgtEl>
                                        <p:attrNameLst>
                                          <p:attrName>style.visibility</p:attrName>
                                        </p:attrNameLst>
                                      </p:cBhvr>
                                      <p:to>
                                        <p:strVal val="visible"/>
                                      </p:to>
                                    </p:set>
                                    <p:animEffect transition="in" filter="randombar(horizontal)">
                                      <p:cBhvr>
                                        <p:cTn id="10" dur="500"/>
                                        <p:tgtEl>
                                          <p:spTgt spid="69636">
                                            <p:txEl>
                                              <p:charRg st="0" end="60"/>
                                            </p:txEl>
                                          </p:spTgt>
                                        </p:tgtEl>
                                      </p:cBhvr>
                                    </p:animEffect>
                                  </p:childTnLst>
                                </p:cTn>
                              </p:par>
                            </p:childTnLst>
                          </p:cTn>
                        </p:par>
                        <p:par>
                          <p:cTn id="11" fill="hold">
                            <p:stCondLst>
                              <p:cond delay="575"/>
                            </p:stCondLst>
                            <p:childTnLst>
                              <p:par>
                                <p:cTn id="12" presetID="14" presetClass="entr" presetSubtype="10" fill="hold" grpId="0" nodeType="afterEffect">
                                  <p:stCondLst>
                                    <p:cond delay="0"/>
                                  </p:stCondLst>
                                  <p:childTnLst>
                                    <p:set>
                                      <p:cBhvr>
                                        <p:cTn id="13" dur="1" fill="hold">
                                          <p:stCondLst>
                                            <p:cond delay="0"/>
                                          </p:stCondLst>
                                        </p:cTn>
                                        <p:tgtEl>
                                          <p:spTgt spid="69636">
                                            <p:txEl>
                                              <p:charRg st="60" end="165"/>
                                            </p:txEl>
                                          </p:spTgt>
                                        </p:tgtEl>
                                        <p:attrNameLst>
                                          <p:attrName>style.visibility</p:attrName>
                                        </p:attrNameLst>
                                      </p:cBhvr>
                                      <p:to>
                                        <p:strVal val="visible"/>
                                      </p:to>
                                    </p:set>
                                    <p:animEffect transition="in" filter="randombar(horizontal)">
                                      <p:cBhvr>
                                        <p:cTn id="14" dur="500"/>
                                        <p:tgtEl>
                                          <p:spTgt spid="69636">
                                            <p:txEl>
                                              <p:charRg st="60" end="16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69636" grpId="0" advAuto="100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TextBox 1"/>
          <p:cNvSpPr txBox="1"/>
          <p:nvPr/>
        </p:nvSpPr>
        <p:spPr>
          <a:xfrm>
            <a:off x="615950" y="595313"/>
            <a:ext cx="4135438" cy="523875"/>
          </a:xfrm>
          <a:prstGeom prst="rect">
            <a:avLst/>
          </a:prstGeom>
          <a:noFill/>
          <a:ln w="9525">
            <a:noFill/>
          </a:ln>
        </p:spPr>
        <p:txBody>
          <a:bodyPr wrap="none" anchor="t" anchorCtr="0">
            <a:spAutoFit/>
          </a:bodyPr>
          <a:p>
            <a:r>
              <a:rPr lang="zh-CN" altLang="en-US" sz="2800" dirty="0">
                <a:solidFill>
                  <a:srgbClr val="7F7F7F"/>
                </a:solidFill>
                <a:latin typeface="微软雅黑" panose="020B0503020204020204" pitchFamily="34" charset="-122"/>
                <a:ea typeface="微软雅黑" panose="020B0503020204020204" pitchFamily="34" charset="-122"/>
              </a:rPr>
              <a:t>获取客人消费信息的方法</a:t>
            </a:r>
            <a:endParaRPr lang="zh-CN" altLang="en-US" sz="2800" dirty="0">
              <a:solidFill>
                <a:srgbClr val="7F7F7F"/>
              </a:solidFill>
              <a:latin typeface="微软雅黑" panose="020B0503020204020204" pitchFamily="34" charset="-122"/>
              <a:ea typeface="微软雅黑" panose="020B0503020204020204" pitchFamily="34" charset="-122"/>
            </a:endParaRPr>
          </a:p>
        </p:txBody>
      </p:sp>
      <p:sp>
        <p:nvSpPr>
          <p:cNvPr id="70659" name="TextBox 4"/>
          <p:cNvSpPr txBox="1"/>
          <p:nvPr/>
        </p:nvSpPr>
        <p:spPr>
          <a:xfrm rot="741795">
            <a:off x="849313" y="1954213"/>
            <a:ext cx="1416050" cy="1570037"/>
          </a:xfrm>
          <a:prstGeom prst="rect">
            <a:avLst/>
          </a:prstGeom>
          <a:noFill/>
          <a:ln w="9525">
            <a:noFill/>
          </a:ln>
        </p:spPr>
        <p:txBody>
          <a:bodyPr wrap="none" anchor="t" anchorCtr="0">
            <a:spAutoFit/>
          </a:bodyPr>
          <a:p>
            <a:r>
              <a:rPr lang="zh-CN" altLang="en-US" sz="9600" dirty="0">
                <a:solidFill>
                  <a:srgbClr val="0070C0"/>
                </a:solidFill>
                <a:latin typeface="微软雅黑" panose="020B0503020204020204" pitchFamily="34" charset="-122"/>
                <a:ea typeface="微软雅黑" panose="020B0503020204020204" pitchFamily="34" charset="-122"/>
              </a:rPr>
              <a:t>听</a:t>
            </a:r>
            <a:endParaRPr lang="zh-CN" altLang="en-US" sz="9600" dirty="0">
              <a:solidFill>
                <a:srgbClr val="0070C0"/>
              </a:solidFill>
              <a:latin typeface="微软雅黑" panose="020B0503020204020204" pitchFamily="34" charset="-122"/>
              <a:ea typeface="微软雅黑" panose="020B0503020204020204" pitchFamily="34" charset="-122"/>
            </a:endParaRPr>
          </a:p>
        </p:txBody>
      </p:sp>
      <p:sp>
        <p:nvSpPr>
          <p:cNvPr id="70660" name="矩形 5"/>
          <p:cNvSpPr/>
          <p:nvPr/>
        </p:nvSpPr>
        <p:spPr>
          <a:xfrm>
            <a:off x="2795588" y="2462213"/>
            <a:ext cx="5891212" cy="554037"/>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在客人与客人交谈中，你一定能听到一些消费情况。</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70659">
                                            <p:txEl>
                                              <p:charRg st="0" end="2"/>
                                            </p:txEl>
                                          </p:spTgt>
                                        </p:tgtEl>
                                        <p:attrNameLst>
                                          <p:attrName>style.visibility</p:attrName>
                                        </p:attrNameLst>
                                      </p:cBhvr>
                                      <p:to>
                                        <p:strVal val="visible"/>
                                      </p:to>
                                    </p:set>
                                  </p:childTnLst>
                                </p:cTn>
                              </p:par>
                            </p:childTnLst>
                          </p:cTn>
                        </p:par>
                        <p:par>
                          <p:cTn id="7" fill="hold">
                            <p:stCondLst>
                              <p:cond delay="75"/>
                            </p:stCondLst>
                            <p:childTnLst>
                              <p:par>
                                <p:cTn id="8" presetID="14" presetClass="entr" presetSubtype="10" fill="hold" grpId="0" nodeType="afterEffect">
                                  <p:stCondLst>
                                    <p:cond delay="0"/>
                                  </p:stCondLst>
                                  <p:childTnLst>
                                    <p:set>
                                      <p:cBhvr>
                                        <p:cTn id="9" dur="1" fill="hold">
                                          <p:stCondLst>
                                            <p:cond delay="0"/>
                                          </p:stCondLst>
                                        </p:cTn>
                                        <p:tgtEl>
                                          <p:spTgt spid="70660">
                                            <p:txEl>
                                              <p:charRg st="0" end="24"/>
                                            </p:txEl>
                                          </p:spTgt>
                                        </p:tgtEl>
                                        <p:attrNameLst>
                                          <p:attrName>style.visibility</p:attrName>
                                        </p:attrNameLst>
                                      </p:cBhvr>
                                      <p:to>
                                        <p:strVal val="visible"/>
                                      </p:to>
                                    </p:set>
                                    <p:animEffect transition="in" filter="randombar(horizontal)">
                                      <p:cBhvr>
                                        <p:cTn id="10" dur="500"/>
                                        <p:tgtEl>
                                          <p:spTgt spid="70660">
                                            <p:txEl>
                                              <p:charRg st="0"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P spid="70660" grpId="0" advAuto="100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681" name="矩形 1"/>
          <p:cNvPicPr/>
          <p:nvPr/>
        </p:nvPicPr>
        <p:blipFill>
          <a:blip r:embed="rId1"/>
          <a:stretch>
            <a:fillRect/>
          </a:stretch>
        </p:blipFill>
        <p:spPr>
          <a:xfrm>
            <a:off x="1755775" y="2109788"/>
            <a:ext cx="5821363" cy="1401762"/>
          </a:xfrm>
          <a:prstGeom prst="rect">
            <a:avLst/>
          </a:prstGeom>
          <a:noFill/>
          <a:ln w="9525">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5" name="矩形 1"/>
          <p:cNvSpPr/>
          <p:nvPr/>
        </p:nvSpPr>
        <p:spPr>
          <a:xfrm>
            <a:off x="1244600" y="1808163"/>
            <a:ext cx="6545263" cy="1323975"/>
          </a:xfrm>
          <a:prstGeom prst="rect">
            <a:avLst/>
          </a:prstGeom>
          <a:noFill/>
          <a:ln w="9525">
            <a:noFill/>
          </a:ln>
        </p:spPr>
        <p:txBody>
          <a:bodyPr wrap="none" anchor="t" anchorCtr="0">
            <a:spAutoFit/>
          </a:bodyPr>
          <a:p>
            <a:r>
              <a:rPr lang="zh-CN" altLang="en-US" sz="4800" dirty="0">
                <a:solidFill>
                  <a:srgbClr val="FFC000"/>
                </a:solidFill>
                <a:latin typeface="微软雅黑" panose="020B0503020204020204" pitchFamily="34" charset="-122"/>
                <a:ea typeface="微软雅黑" panose="020B0503020204020204" pitchFamily="34" charset="-122"/>
              </a:rPr>
              <a:t>让客人成为你的</a:t>
            </a:r>
            <a:r>
              <a:rPr lang="zh-CN" altLang="en-US" sz="8000" dirty="0">
                <a:solidFill>
                  <a:srgbClr val="FF0000"/>
                </a:solidFill>
                <a:latin typeface="微软雅黑" panose="020B0503020204020204" pitchFamily="34" charset="-122"/>
                <a:ea typeface="微软雅黑" panose="020B0503020204020204" pitchFamily="34" charset="-122"/>
              </a:rPr>
              <a:t>朋友</a:t>
            </a:r>
            <a:endParaRPr lang="zh-CN" altLang="en-US" sz="80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矩形 1"/>
          <p:cNvSpPr/>
          <p:nvPr/>
        </p:nvSpPr>
        <p:spPr>
          <a:xfrm>
            <a:off x="250825" y="190500"/>
            <a:ext cx="5435600" cy="522288"/>
          </a:xfrm>
          <a:prstGeom prst="rect">
            <a:avLst/>
          </a:prstGeom>
          <a:noFill/>
          <a:ln w="9525">
            <a:noFill/>
          </a:ln>
        </p:spPr>
        <p:txBody>
          <a:bodyPr wrap="none" anchor="t" anchorCtr="0">
            <a:spAutoFit/>
          </a:bodyPr>
          <a:p>
            <a:r>
              <a:rPr lang="en-US" altLang="zh-CN" sz="2800" dirty="0">
                <a:solidFill>
                  <a:srgbClr val="FFFF00"/>
                </a:solidFill>
                <a:latin typeface="微软雅黑" panose="020B0503020204020204" pitchFamily="34" charset="-122"/>
                <a:ea typeface="微软雅黑" panose="020B0503020204020204" pitchFamily="34" charset="-122"/>
              </a:rPr>
              <a:t>1</a:t>
            </a:r>
            <a:r>
              <a:rPr lang="zh-CN" altLang="en-US" sz="2800" dirty="0">
                <a:solidFill>
                  <a:srgbClr val="FFFF00"/>
                </a:solidFill>
                <a:latin typeface="微软雅黑" panose="020B0503020204020204" pitchFamily="34" charset="-122"/>
                <a:ea typeface="微软雅黑" panose="020B0503020204020204" pitchFamily="34" charset="-122"/>
              </a:rPr>
              <a:t>、多听少讲，鼓励客人谈论自己</a:t>
            </a:r>
            <a:endParaRPr lang="zh-CN" altLang="en-US" sz="2800" dirty="0">
              <a:solidFill>
                <a:srgbClr val="FFFF00"/>
              </a:solidFill>
              <a:latin typeface="微软雅黑" panose="020B0503020204020204" pitchFamily="34" charset="-122"/>
              <a:ea typeface="微软雅黑" panose="020B0503020204020204" pitchFamily="34" charset="-122"/>
            </a:endParaRPr>
          </a:p>
        </p:txBody>
      </p:sp>
      <p:sp>
        <p:nvSpPr>
          <p:cNvPr id="73731" name="矩形 1"/>
          <p:cNvSpPr/>
          <p:nvPr/>
        </p:nvSpPr>
        <p:spPr>
          <a:xfrm>
            <a:off x="796925" y="998538"/>
            <a:ext cx="7677150" cy="3784600"/>
          </a:xfrm>
          <a:prstGeom prst="rect">
            <a:avLst/>
          </a:prstGeom>
          <a:noFill/>
          <a:ln w="9525">
            <a:noFill/>
          </a:ln>
        </p:spPr>
        <p:txBody>
          <a:bodyPr anchor="t" anchorCtr="0">
            <a:spAutoFit/>
          </a:bodyPr>
          <a:p>
            <a:pPr>
              <a:lnSpc>
                <a:spcPct val="150000"/>
              </a:lnSpc>
            </a:pPr>
            <a:r>
              <a:rPr lang="zh-CN" altLang="en-US" sz="1800" dirty="0">
                <a:solidFill>
                  <a:schemeClr val="bg1"/>
                </a:solidFill>
                <a:latin typeface="Calibri" panose="020F0502020204030204" pitchFamily="34" charset="0"/>
              </a:rPr>
              <a:t>很多人问，与客人沟通或者与别人谈判取得的成功到底有什么秘诀。其实呢也没有什么秘诀，只要你专注和你讲话的人，你就会获得成功。没有别的东西比那样更使人开心，因为客人太关心他们自己说什么，太需要有人随声附合。</a:t>
            </a:r>
            <a:endParaRPr lang="zh-CN" altLang="en-US" sz="1800" dirty="0">
              <a:solidFill>
                <a:schemeClr val="bg1"/>
              </a:solidFill>
              <a:latin typeface="Calibri" panose="020F0502020204030204" pitchFamily="34" charset="0"/>
            </a:endParaRPr>
          </a:p>
          <a:p>
            <a:pPr>
              <a:lnSpc>
                <a:spcPct val="150000"/>
              </a:lnSpc>
            </a:pPr>
            <a:r>
              <a:rPr lang="zh-CN" altLang="en-US" sz="1800" dirty="0">
                <a:solidFill>
                  <a:schemeClr val="bg1"/>
                </a:solidFill>
                <a:latin typeface="Calibri" panose="020F0502020204030204" pitchFamily="34" charset="0"/>
              </a:rPr>
              <a:t>在管理中有一句名言：要使客人对你感兴趣，你要对客人感兴趣，问客人喜欢回答的问题，鼓励他谈论自己及其成就。</a:t>
            </a:r>
            <a:endParaRPr lang="zh-CN" altLang="en-US" sz="1800" dirty="0">
              <a:solidFill>
                <a:schemeClr val="bg1"/>
              </a:solidFill>
              <a:latin typeface="Calibri" panose="020F0502020204030204" pitchFamily="34" charset="0"/>
            </a:endParaRPr>
          </a:p>
          <a:p>
            <a:pPr>
              <a:lnSpc>
                <a:spcPct val="150000"/>
              </a:lnSpc>
            </a:pPr>
            <a:r>
              <a:rPr lang="zh-CN" altLang="en-US" sz="1800" dirty="0">
                <a:solidFill>
                  <a:schemeClr val="bg1"/>
                </a:solidFill>
                <a:latin typeface="Calibri" panose="020F0502020204030204" pitchFamily="34" charset="0"/>
              </a:rPr>
              <a:t>很多管理学专家研究发现，一个人对于谈论自己要比谈论别人感兴趣</a:t>
            </a:r>
            <a:r>
              <a:rPr lang="en-US" altLang="zh-CN" sz="1800" dirty="0">
                <a:solidFill>
                  <a:schemeClr val="bg1"/>
                </a:solidFill>
                <a:latin typeface="Calibri" panose="020F0502020204030204" pitchFamily="34" charset="0"/>
              </a:rPr>
              <a:t>100</a:t>
            </a:r>
            <a:r>
              <a:rPr lang="zh-CN" altLang="en-US" sz="1800" dirty="0">
                <a:solidFill>
                  <a:schemeClr val="bg1"/>
                </a:solidFill>
                <a:latin typeface="Calibri" panose="020F0502020204030204" pitchFamily="34" charset="0"/>
              </a:rPr>
              <a:t>倍，他的牙痛比美国大选更重要。他的成就，以为有一天可以胜过比尔</a:t>
            </a:r>
            <a:r>
              <a:rPr lang="en-US" altLang="zh-CN" sz="1800" dirty="0">
                <a:solidFill>
                  <a:schemeClr val="bg1"/>
                </a:solidFill>
                <a:latin typeface="Calibri" panose="020F0502020204030204" pitchFamily="34" charset="0"/>
              </a:rPr>
              <a:t>·</a:t>
            </a:r>
            <a:r>
              <a:rPr lang="zh-CN" altLang="en-US" sz="1800" dirty="0">
                <a:solidFill>
                  <a:schemeClr val="bg1"/>
                </a:solidFill>
                <a:latin typeface="Calibri" panose="020F0502020204030204" pitchFamily="34" charset="0"/>
              </a:rPr>
              <a:t>盖茨，（难道你们不希望有这一天吗？）</a:t>
            </a:r>
            <a:endParaRPr lang="zh-CN" altLang="en-US" sz="1800"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730">
                                            <p:txEl>
                                              <p:charRg st="0" end="16"/>
                                            </p:txEl>
                                          </p:spTgt>
                                        </p:tgtEl>
                                        <p:attrNameLst>
                                          <p:attrName>style.visibility</p:attrName>
                                        </p:attrNameLst>
                                      </p:cBhvr>
                                      <p:to>
                                        <p:strVal val="visible"/>
                                      </p:to>
                                    </p:set>
                                    <p:animEffect transition="in" filter="wipe(left)">
                                      <p:cBhvr>
                                        <p:cTn id="7" dur="500"/>
                                        <p:tgtEl>
                                          <p:spTgt spid="73730">
                                            <p:txEl>
                                              <p:charRg st="0" end="16"/>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3731">
                                            <p:txEl>
                                              <p:charRg st="0" end="102"/>
                                            </p:txEl>
                                          </p:spTgt>
                                        </p:tgtEl>
                                        <p:attrNameLst>
                                          <p:attrName>style.visibility</p:attrName>
                                        </p:attrNameLst>
                                      </p:cBhvr>
                                      <p:to>
                                        <p:strVal val="visible"/>
                                      </p:to>
                                    </p:set>
                                    <p:animEffect transition="in" filter="randombar(horizontal)">
                                      <p:cBhvr>
                                        <p:cTn id="11" dur="500"/>
                                        <p:tgtEl>
                                          <p:spTgt spid="73731">
                                            <p:txEl>
                                              <p:charRg st="0" end="102"/>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73731">
                                            <p:txEl>
                                              <p:charRg st="102" end="155"/>
                                            </p:txEl>
                                          </p:spTgt>
                                        </p:tgtEl>
                                        <p:attrNameLst>
                                          <p:attrName>style.visibility</p:attrName>
                                        </p:attrNameLst>
                                      </p:cBhvr>
                                      <p:to>
                                        <p:strVal val="visible"/>
                                      </p:to>
                                    </p:set>
                                    <p:animEffect transition="in" filter="randombar(horizontal)">
                                      <p:cBhvr>
                                        <p:cTn id="15" dur="500"/>
                                        <p:tgtEl>
                                          <p:spTgt spid="73731">
                                            <p:txEl>
                                              <p:charRg st="102" end="155"/>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73731">
                                            <p:txEl>
                                              <p:charRg st="155" end="239"/>
                                            </p:txEl>
                                          </p:spTgt>
                                        </p:tgtEl>
                                        <p:attrNameLst>
                                          <p:attrName>style.visibility</p:attrName>
                                        </p:attrNameLst>
                                      </p:cBhvr>
                                      <p:to>
                                        <p:strVal val="visible"/>
                                      </p:to>
                                    </p:set>
                                    <p:animEffect transition="in" filter="randombar(horizontal)">
                                      <p:cBhvr>
                                        <p:cTn id="19" dur="500"/>
                                        <p:tgtEl>
                                          <p:spTgt spid="73731">
                                            <p:txEl>
                                              <p:charRg st="155" end="23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p:bldP spid="73731" grpId="0" advAuto="100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矩形 2"/>
          <p:cNvSpPr/>
          <p:nvPr/>
        </p:nvSpPr>
        <p:spPr>
          <a:xfrm>
            <a:off x="198438" y="238125"/>
            <a:ext cx="3997325" cy="522288"/>
          </a:xfrm>
          <a:prstGeom prst="rect">
            <a:avLst/>
          </a:prstGeom>
          <a:noFill/>
          <a:ln w="9525">
            <a:noFill/>
          </a:ln>
        </p:spPr>
        <p:txBody>
          <a:bodyPr wrap="none" anchor="t" anchorCtr="0">
            <a:spAutoFit/>
          </a:bodyPr>
          <a:p>
            <a:r>
              <a:rPr lang="en-US" altLang="zh-CN" sz="2800" dirty="0">
                <a:solidFill>
                  <a:srgbClr val="FFFF00"/>
                </a:solidFill>
                <a:latin typeface="微软雅黑" panose="020B0503020204020204" pitchFamily="34" charset="-122"/>
                <a:ea typeface="微软雅黑" panose="020B0503020204020204" pitchFamily="34" charset="-122"/>
              </a:rPr>
              <a:t>2</a:t>
            </a:r>
            <a:r>
              <a:rPr lang="zh-CN" altLang="en-US" sz="2800" dirty="0">
                <a:solidFill>
                  <a:srgbClr val="FFFF00"/>
                </a:solidFill>
                <a:latin typeface="微软雅黑" panose="020B0503020204020204" pitchFamily="34" charset="-122"/>
                <a:ea typeface="微软雅黑" panose="020B0503020204020204" pitchFamily="34" charset="-122"/>
              </a:rPr>
              <a:t>、赞美，使人感觉重要</a:t>
            </a:r>
            <a:endParaRPr lang="zh-CN" altLang="en-US" sz="2800" dirty="0">
              <a:solidFill>
                <a:srgbClr val="FFFF00"/>
              </a:solidFill>
              <a:latin typeface="微软雅黑" panose="020B0503020204020204" pitchFamily="34" charset="-122"/>
              <a:ea typeface="微软雅黑" panose="020B0503020204020204" pitchFamily="34" charset="-122"/>
            </a:endParaRPr>
          </a:p>
        </p:txBody>
      </p:sp>
      <p:sp>
        <p:nvSpPr>
          <p:cNvPr id="74755" name="矩形 1"/>
          <p:cNvSpPr/>
          <p:nvPr/>
        </p:nvSpPr>
        <p:spPr>
          <a:xfrm>
            <a:off x="957263" y="1755775"/>
            <a:ext cx="7591425" cy="1425575"/>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你要懂得赞美，真诚的赞美，让他感觉重要。你要发自内心感觉到“凡是我遇到的人，都有比我优秀的地方，哪些地方我要向他学习”。</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754">
                                            <p:txEl>
                                              <p:charRg st="0" end="12"/>
                                            </p:txEl>
                                          </p:spTgt>
                                        </p:tgtEl>
                                        <p:attrNameLst>
                                          <p:attrName>style.visibility</p:attrName>
                                        </p:attrNameLst>
                                      </p:cBhvr>
                                      <p:to>
                                        <p:strVal val="visible"/>
                                      </p:to>
                                    </p:set>
                                    <p:animEffect transition="in" filter="wipe(left)">
                                      <p:cBhvr>
                                        <p:cTn id="7" dur="500"/>
                                        <p:tgtEl>
                                          <p:spTgt spid="74754">
                                            <p:txEl>
                                              <p:charRg st="0" end="12"/>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4755">
                                            <p:txEl>
                                              <p:charRg st="0" end="61"/>
                                            </p:txEl>
                                          </p:spTgt>
                                        </p:tgtEl>
                                        <p:attrNameLst>
                                          <p:attrName>style.visibility</p:attrName>
                                        </p:attrNameLst>
                                      </p:cBhvr>
                                      <p:to>
                                        <p:strVal val="visible"/>
                                      </p:to>
                                    </p:set>
                                    <p:animEffect transition="in" filter="randombar(horizontal)">
                                      <p:cBhvr>
                                        <p:cTn id="11" dur="500"/>
                                        <p:tgtEl>
                                          <p:spTgt spid="74755">
                                            <p:txEl>
                                              <p:charRg st="0" end="6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p:bldP spid="74755" grpId="0" advAuto="100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矩形 4"/>
          <p:cNvSpPr/>
          <p:nvPr/>
        </p:nvSpPr>
        <p:spPr>
          <a:xfrm>
            <a:off x="195263" y="173038"/>
            <a:ext cx="3279775" cy="522287"/>
          </a:xfrm>
          <a:prstGeom prst="rect">
            <a:avLst/>
          </a:prstGeom>
          <a:noFill/>
          <a:ln w="9525">
            <a:noFill/>
          </a:ln>
        </p:spPr>
        <p:txBody>
          <a:bodyPr wrap="none" anchor="t" anchorCtr="0">
            <a:spAutoFit/>
          </a:bodyPr>
          <a:p>
            <a:r>
              <a:rPr lang="en-US" altLang="zh-CN" sz="2800" dirty="0">
                <a:solidFill>
                  <a:srgbClr val="FFFF00"/>
                </a:solidFill>
                <a:latin typeface="微软雅黑" panose="020B0503020204020204" pitchFamily="34" charset="-122"/>
                <a:ea typeface="微软雅黑" panose="020B0503020204020204" pitchFamily="34" charset="-122"/>
              </a:rPr>
              <a:t>3</a:t>
            </a:r>
            <a:r>
              <a:rPr lang="zh-CN" altLang="en-US" sz="2800" dirty="0">
                <a:solidFill>
                  <a:srgbClr val="FFFF00"/>
                </a:solidFill>
                <a:latin typeface="微软雅黑" panose="020B0503020204020204" pitchFamily="34" charset="-122"/>
                <a:ea typeface="微软雅黑" panose="020B0503020204020204" pitchFamily="34" charset="-122"/>
              </a:rPr>
              <a:t>、记住客人的名字</a:t>
            </a:r>
            <a:endParaRPr lang="zh-CN" altLang="en-US" sz="2800" dirty="0">
              <a:solidFill>
                <a:srgbClr val="FFFF00"/>
              </a:solidFill>
              <a:latin typeface="微软雅黑" panose="020B0503020204020204" pitchFamily="34" charset="-122"/>
              <a:ea typeface="微软雅黑" panose="020B0503020204020204" pitchFamily="34" charset="-122"/>
            </a:endParaRPr>
          </a:p>
        </p:txBody>
      </p:sp>
      <p:sp>
        <p:nvSpPr>
          <p:cNvPr id="75779" name="矩形 1"/>
          <p:cNvSpPr/>
          <p:nvPr/>
        </p:nvSpPr>
        <p:spPr>
          <a:xfrm>
            <a:off x="925513" y="1601788"/>
            <a:ext cx="7378700" cy="1938337"/>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每个人都非常重视自己的名字，对自己名字的兴趣比世界上所有人的名字的总和还要强烈，由此可见，一个人的名字是多么重要。你一定要做到每晚回到家把当天认识的客人名字复习一次，加深印象，连美国总统老布什都是这样做的。</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78">
                                            <p:txEl>
                                              <p:charRg st="0" end="10"/>
                                            </p:txEl>
                                          </p:spTgt>
                                        </p:tgtEl>
                                        <p:attrNameLst>
                                          <p:attrName>style.visibility</p:attrName>
                                        </p:attrNameLst>
                                      </p:cBhvr>
                                      <p:to>
                                        <p:strVal val="visible"/>
                                      </p:to>
                                    </p:set>
                                    <p:animEffect transition="in" filter="wipe(left)">
                                      <p:cBhvr>
                                        <p:cTn id="7" dur="500"/>
                                        <p:tgtEl>
                                          <p:spTgt spid="75778">
                                            <p:txEl>
                                              <p:charRg st="0" end="1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5779">
                                            <p:txEl>
                                              <p:charRg st="0" end="104"/>
                                            </p:txEl>
                                          </p:spTgt>
                                        </p:tgtEl>
                                        <p:attrNameLst>
                                          <p:attrName>style.visibility</p:attrName>
                                        </p:attrNameLst>
                                      </p:cBhvr>
                                      <p:to>
                                        <p:strVal val="visible"/>
                                      </p:to>
                                    </p:set>
                                    <p:animEffect transition="in" filter="randombar(horizontal)">
                                      <p:cBhvr>
                                        <p:cTn id="11" dur="500"/>
                                        <p:tgtEl>
                                          <p:spTgt spid="75779">
                                            <p:txEl>
                                              <p:charRg st="0" end="10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build="p"/>
      <p:bldP spid="75779" grpId="0" advAuto="100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矩形 3"/>
          <p:cNvSpPr/>
          <p:nvPr/>
        </p:nvSpPr>
        <p:spPr>
          <a:xfrm>
            <a:off x="147638" y="157163"/>
            <a:ext cx="4356100" cy="523875"/>
          </a:xfrm>
          <a:prstGeom prst="rect">
            <a:avLst/>
          </a:prstGeom>
          <a:noFill/>
          <a:ln w="9525">
            <a:noFill/>
          </a:ln>
        </p:spPr>
        <p:txBody>
          <a:bodyPr wrap="none" anchor="t" anchorCtr="0">
            <a:spAutoFit/>
          </a:bodyPr>
          <a:p>
            <a:r>
              <a:rPr lang="en-US" altLang="zh-CN" sz="2800" dirty="0">
                <a:solidFill>
                  <a:srgbClr val="FFFF00"/>
                </a:solidFill>
                <a:latin typeface="微软雅黑" panose="020B0503020204020204" pitchFamily="34" charset="-122"/>
                <a:ea typeface="微软雅黑" panose="020B0503020204020204" pitchFamily="34" charset="-122"/>
              </a:rPr>
              <a:t>4</a:t>
            </a:r>
            <a:r>
              <a:rPr lang="zh-CN" altLang="en-US" sz="2800" dirty="0">
                <a:solidFill>
                  <a:srgbClr val="FFFF00"/>
                </a:solidFill>
                <a:latin typeface="微软雅黑" panose="020B0503020204020204" pitchFamily="34" charset="-122"/>
                <a:ea typeface="微软雅黑" panose="020B0503020204020204" pitchFamily="34" charset="-122"/>
              </a:rPr>
              <a:t>、谈论客人最喜欢的问题</a:t>
            </a:r>
            <a:endParaRPr lang="zh-CN" altLang="en-US" sz="2800" dirty="0">
              <a:solidFill>
                <a:srgbClr val="FFFF00"/>
              </a:solidFill>
              <a:latin typeface="微软雅黑" panose="020B0503020204020204" pitchFamily="34" charset="-122"/>
              <a:ea typeface="微软雅黑" panose="020B0503020204020204" pitchFamily="34" charset="-122"/>
            </a:endParaRPr>
          </a:p>
        </p:txBody>
      </p:sp>
      <p:sp>
        <p:nvSpPr>
          <p:cNvPr id="76803" name="矩形 1"/>
          <p:cNvSpPr/>
          <p:nvPr/>
        </p:nvSpPr>
        <p:spPr>
          <a:xfrm>
            <a:off x="839788" y="1533525"/>
            <a:ext cx="7496175" cy="1939925"/>
          </a:xfrm>
          <a:prstGeom prst="rect">
            <a:avLst/>
          </a:prstGeom>
          <a:noFill/>
          <a:ln w="9525">
            <a:noFill/>
          </a:ln>
        </p:spPr>
        <p:txBody>
          <a:bodyPr anchor="t" anchorCtr="0">
            <a:spAutoFit/>
          </a:bodyPr>
          <a:p>
            <a:pPr>
              <a:lnSpc>
                <a:spcPct val="150000"/>
              </a:lnSpc>
            </a:pPr>
            <a:r>
              <a:rPr lang="zh-CN" altLang="en-US" dirty="0">
                <a:solidFill>
                  <a:schemeClr val="bg1"/>
                </a:solidFill>
                <a:latin typeface="Calibri" panose="020F0502020204030204" pitchFamily="34" charset="0"/>
              </a:rPr>
              <a:t>在我们与客人交谈过程中，客人谈飞机，你不要谈拖拉机，客人在这边谈怎样跳舞，你在那边谈怎样跳楼，客人在谈结婚多美好多浪漫，你却在谈离婚多么凄惨多么可怜。始终要记住自己的角色：他是主角，我们是配角，他是鲜花，我们是绿叶。</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6802">
                                            <p:txEl>
                                              <p:charRg st="0" end="13"/>
                                            </p:txEl>
                                          </p:spTgt>
                                        </p:tgtEl>
                                        <p:attrNameLst>
                                          <p:attrName>style.visibility</p:attrName>
                                        </p:attrNameLst>
                                      </p:cBhvr>
                                      <p:to>
                                        <p:strVal val="visible"/>
                                      </p:to>
                                    </p:set>
                                    <p:animEffect transition="in" filter="wipe(left)">
                                      <p:cBhvr>
                                        <p:cTn id="7" dur="500"/>
                                        <p:tgtEl>
                                          <p:spTgt spid="76802">
                                            <p:txEl>
                                              <p:charRg st="0" end="13"/>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6803">
                                            <p:txEl>
                                              <p:charRg st="0" end="109"/>
                                            </p:txEl>
                                          </p:spTgt>
                                        </p:tgtEl>
                                        <p:attrNameLst>
                                          <p:attrName>style.visibility</p:attrName>
                                        </p:attrNameLst>
                                      </p:cBhvr>
                                      <p:to>
                                        <p:strVal val="visible"/>
                                      </p:to>
                                    </p:set>
                                    <p:animEffect transition="in" filter="randombar(horizontal)">
                                      <p:cBhvr>
                                        <p:cTn id="11" dur="500"/>
                                        <p:tgtEl>
                                          <p:spTgt spid="76803">
                                            <p:txEl>
                                              <p:charRg st="0" end="10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build="p"/>
      <p:bldP spid="76803" grpId="0" advAuto="100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矩形 5"/>
          <p:cNvSpPr/>
          <p:nvPr/>
        </p:nvSpPr>
        <p:spPr>
          <a:xfrm>
            <a:off x="169863" y="160338"/>
            <a:ext cx="6869112" cy="523875"/>
          </a:xfrm>
          <a:prstGeom prst="rect">
            <a:avLst/>
          </a:prstGeom>
          <a:noFill/>
          <a:ln w="9525">
            <a:noFill/>
          </a:ln>
        </p:spPr>
        <p:txBody>
          <a:bodyPr wrap="none" anchor="t" anchorCtr="0">
            <a:spAutoFit/>
          </a:bodyPr>
          <a:p>
            <a:r>
              <a:rPr lang="en-US" altLang="zh-CN" sz="2800" dirty="0">
                <a:solidFill>
                  <a:srgbClr val="FFFF00"/>
                </a:solidFill>
                <a:latin typeface="微软雅黑" panose="020B0503020204020204" pitchFamily="34" charset="-122"/>
                <a:ea typeface="微软雅黑" panose="020B0503020204020204" pitchFamily="34" charset="-122"/>
              </a:rPr>
              <a:t>5</a:t>
            </a:r>
            <a:r>
              <a:rPr lang="zh-CN" altLang="en-US" sz="2800" dirty="0">
                <a:solidFill>
                  <a:srgbClr val="FFFF00"/>
                </a:solidFill>
                <a:latin typeface="微软雅黑" panose="020B0503020204020204" pitchFamily="34" charset="-122"/>
                <a:ea typeface="微软雅黑" panose="020B0503020204020204" pitchFamily="34" charset="-122"/>
              </a:rPr>
              <a:t>、尽量满足客人的需求，但不要妄下承诺</a:t>
            </a:r>
            <a:endParaRPr lang="zh-CN" altLang="en-US" sz="2800" dirty="0">
              <a:solidFill>
                <a:srgbClr val="FFFF00"/>
              </a:solidFill>
              <a:latin typeface="微软雅黑" panose="020B0503020204020204" pitchFamily="34" charset="-122"/>
              <a:ea typeface="微软雅黑" panose="020B0503020204020204" pitchFamily="34" charset="-122"/>
            </a:endParaRPr>
          </a:p>
        </p:txBody>
      </p:sp>
      <p:sp>
        <p:nvSpPr>
          <p:cNvPr id="77827" name="矩形 1"/>
          <p:cNvSpPr/>
          <p:nvPr/>
        </p:nvSpPr>
        <p:spPr>
          <a:xfrm>
            <a:off x="744538" y="1416050"/>
            <a:ext cx="7793037" cy="2862263"/>
          </a:xfrm>
          <a:prstGeom prst="rect">
            <a:avLst/>
          </a:prstGeom>
          <a:noFill/>
          <a:ln w="9525">
            <a:noFill/>
          </a:ln>
        </p:spPr>
        <p:txBody>
          <a:bodyPr anchor="t" anchorCtr="0">
            <a:spAutoFit/>
          </a:bodyPr>
          <a:p>
            <a:pPr>
              <a:lnSpc>
                <a:spcPct val="150000"/>
              </a:lnSpc>
            </a:pPr>
            <a:r>
              <a:rPr lang="en-US" altLang="zh-CN" dirty="0">
                <a:solidFill>
                  <a:schemeClr val="bg1"/>
                </a:solidFill>
                <a:latin typeface="Calibri" panose="020F0502020204030204" pitchFamily="34" charset="0"/>
              </a:rPr>
              <a:t>“</a:t>
            </a:r>
            <a:r>
              <a:rPr lang="zh-CN" altLang="en-US" dirty="0">
                <a:solidFill>
                  <a:schemeClr val="bg1"/>
                </a:solidFill>
                <a:latin typeface="Calibri" panose="020F0502020204030204" pitchFamily="34" charset="0"/>
              </a:rPr>
              <a:t>满足客人的需求”是我们做服务行业的宗旨，作为一个优秀的接待人员，在这方面你一定要多下功夫。</a:t>
            </a:r>
            <a:endParaRPr lang="zh-CN" altLang="en-US" dirty="0">
              <a:solidFill>
                <a:schemeClr val="bg1"/>
              </a:solidFill>
              <a:latin typeface="Calibri" panose="020F0502020204030204" pitchFamily="34" charset="0"/>
            </a:endParaRPr>
          </a:p>
          <a:p>
            <a:pPr>
              <a:lnSpc>
                <a:spcPct val="150000"/>
              </a:lnSpc>
            </a:pPr>
            <a:r>
              <a:rPr lang="zh-CN" altLang="en-US" dirty="0">
                <a:solidFill>
                  <a:srgbClr val="FF0000"/>
                </a:solidFill>
                <a:latin typeface="Calibri" panose="020F0502020204030204" pitchFamily="34" charset="0"/>
              </a:rPr>
              <a:t>例如：</a:t>
            </a:r>
            <a:endParaRPr lang="zh-CN" altLang="en-US" dirty="0">
              <a:solidFill>
                <a:srgbClr val="FF0000"/>
              </a:solidFill>
              <a:latin typeface="Calibri" panose="020F0502020204030204" pitchFamily="34" charset="0"/>
            </a:endParaRPr>
          </a:p>
          <a:p>
            <a:pPr>
              <a:lnSpc>
                <a:spcPct val="150000"/>
              </a:lnSpc>
            </a:pPr>
            <a:r>
              <a:rPr lang="zh-CN" altLang="en-US" dirty="0">
                <a:solidFill>
                  <a:schemeClr val="bg1"/>
                </a:solidFill>
                <a:latin typeface="Calibri" panose="020F0502020204030204" pitchFamily="34" charset="0"/>
              </a:rPr>
              <a:t>客人想要吃巧克力，场所里没有，那我们知道了，亲自去外面帮客人买回来，客人是不是会很开心？</a:t>
            </a:r>
            <a:endParaRPr lang="zh-CN" altLang="en-US" dirty="0">
              <a:solidFill>
                <a:schemeClr val="bg1"/>
              </a:solidFill>
              <a:latin typeface="Calibri" panose="020F0502020204030204" pitchFamily="34" charset="0"/>
            </a:endParaRPr>
          </a:p>
          <a:p>
            <a:pPr>
              <a:lnSpc>
                <a:spcPct val="150000"/>
              </a:lnSpc>
            </a:pPr>
            <a:r>
              <a:rPr lang="zh-CN" altLang="en-US" dirty="0">
                <a:solidFill>
                  <a:schemeClr val="bg1"/>
                </a:solidFill>
                <a:latin typeface="Calibri" panose="020F0502020204030204" pitchFamily="34" charset="0"/>
              </a:rPr>
              <a:t>不要向客人承诺太多，要承诺，你就要真正做到。</a:t>
            </a:r>
            <a:endParaRPr lang="zh-CN" altLang="en-US" dirty="0">
              <a:solidFill>
                <a:schemeClr val="bg1"/>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6">
                                            <p:txEl>
                                              <p:charRg st="0" end="20"/>
                                            </p:txEl>
                                          </p:spTgt>
                                        </p:tgtEl>
                                        <p:attrNameLst>
                                          <p:attrName>style.visibility</p:attrName>
                                        </p:attrNameLst>
                                      </p:cBhvr>
                                      <p:to>
                                        <p:strVal val="visible"/>
                                      </p:to>
                                    </p:set>
                                    <p:animEffect transition="in" filter="wipe(left)">
                                      <p:cBhvr>
                                        <p:cTn id="7" dur="500"/>
                                        <p:tgtEl>
                                          <p:spTgt spid="77826">
                                            <p:txEl>
                                              <p:charRg st="0" end="2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77827">
                                            <p:txEl>
                                              <p:charRg st="0" end="47"/>
                                            </p:txEl>
                                          </p:spTgt>
                                        </p:tgtEl>
                                        <p:attrNameLst>
                                          <p:attrName>style.visibility</p:attrName>
                                        </p:attrNameLst>
                                      </p:cBhvr>
                                      <p:to>
                                        <p:strVal val="visible"/>
                                      </p:to>
                                    </p:set>
                                    <p:animEffect transition="in" filter="randombar(horizontal)">
                                      <p:cBhvr>
                                        <p:cTn id="11" dur="500"/>
                                        <p:tgtEl>
                                          <p:spTgt spid="77827">
                                            <p:txEl>
                                              <p:charRg st="0" end="47"/>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77827">
                                            <p:txEl>
                                              <p:charRg st="47" end="51"/>
                                            </p:txEl>
                                          </p:spTgt>
                                        </p:tgtEl>
                                        <p:attrNameLst>
                                          <p:attrName>style.visibility</p:attrName>
                                        </p:attrNameLst>
                                      </p:cBhvr>
                                      <p:to>
                                        <p:strVal val="visible"/>
                                      </p:to>
                                    </p:set>
                                    <p:animEffect transition="in" filter="randombar(horizontal)">
                                      <p:cBhvr>
                                        <p:cTn id="15" dur="500"/>
                                        <p:tgtEl>
                                          <p:spTgt spid="77827">
                                            <p:txEl>
                                              <p:charRg st="47" end="51"/>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77827">
                                            <p:txEl>
                                              <p:charRg st="51" end="96"/>
                                            </p:txEl>
                                          </p:spTgt>
                                        </p:tgtEl>
                                        <p:attrNameLst>
                                          <p:attrName>style.visibility</p:attrName>
                                        </p:attrNameLst>
                                      </p:cBhvr>
                                      <p:to>
                                        <p:strVal val="visible"/>
                                      </p:to>
                                    </p:set>
                                    <p:animEffect transition="in" filter="randombar(horizontal)">
                                      <p:cBhvr>
                                        <p:cTn id="19" dur="500"/>
                                        <p:tgtEl>
                                          <p:spTgt spid="77827">
                                            <p:txEl>
                                              <p:charRg st="51" end="96"/>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77827">
                                            <p:txEl>
                                              <p:charRg st="96" end="119"/>
                                            </p:txEl>
                                          </p:spTgt>
                                        </p:tgtEl>
                                        <p:attrNameLst>
                                          <p:attrName>style.visibility</p:attrName>
                                        </p:attrNameLst>
                                      </p:cBhvr>
                                      <p:to>
                                        <p:strVal val="visible"/>
                                      </p:to>
                                    </p:set>
                                    <p:animEffect transition="in" filter="randombar(horizontal)">
                                      <p:cBhvr>
                                        <p:cTn id="23" dur="500"/>
                                        <p:tgtEl>
                                          <p:spTgt spid="77827">
                                            <p:txEl>
                                              <p:charRg st="96" end="1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p:bldP spid="77827" grpId="0" advAuto="100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矩形 2"/>
          <p:cNvSpPr/>
          <p:nvPr/>
        </p:nvSpPr>
        <p:spPr>
          <a:xfrm>
            <a:off x="681038" y="1527175"/>
            <a:ext cx="7867650" cy="1135063"/>
          </a:xfrm>
          <a:prstGeom prst="rect">
            <a:avLst/>
          </a:prstGeom>
          <a:noFill/>
          <a:ln w="9525">
            <a:noFill/>
          </a:ln>
        </p:spPr>
        <p:txBody>
          <a:bodyPr anchor="t" anchorCtr="0">
            <a:spAutoFit/>
          </a:bodyPr>
          <a:p>
            <a:pPr algn="ctr">
              <a:lnSpc>
                <a:spcPct val="150000"/>
              </a:lnSpc>
            </a:pPr>
            <a:r>
              <a:rPr lang="zh-CN" altLang="en-US" sz="2400" dirty="0">
                <a:solidFill>
                  <a:schemeClr val="bg2"/>
                </a:solidFill>
                <a:latin typeface="微软雅黑" panose="020B0503020204020204" pitchFamily="34" charset="-122"/>
                <a:ea typeface="微软雅黑" panose="020B0503020204020204" pitchFamily="34" charset="-122"/>
              </a:rPr>
              <a:t>在以后的工作中你们要不断的提醒你们自己想要得到什么东西。不管你以后从事什么行业，都必须要真正明白</a:t>
            </a:r>
            <a:endParaRPr lang="zh-CN" altLang="en-US" sz="2400" dirty="0">
              <a:solidFill>
                <a:schemeClr val="bg2"/>
              </a:solidFill>
              <a:latin typeface="微软雅黑" panose="020B0503020204020204" pitchFamily="34" charset="-122"/>
              <a:ea typeface="微软雅黑" panose="020B0503020204020204" pitchFamily="34" charset="-122"/>
            </a:endParaRPr>
          </a:p>
        </p:txBody>
      </p:sp>
      <p:sp>
        <p:nvSpPr>
          <p:cNvPr id="78851" name="矩形 2"/>
          <p:cNvSpPr/>
          <p:nvPr/>
        </p:nvSpPr>
        <p:spPr>
          <a:xfrm>
            <a:off x="674688" y="1368425"/>
            <a:ext cx="7867650" cy="1477963"/>
          </a:xfrm>
          <a:prstGeom prst="rect">
            <a:avLst/>
          </a:prstGeom>
          <a:noFill/>
          <a:ln w="9525">
            <a:noFill/>
          </a:ln>
        </p:spPr>
        <p:txBody>
          <a:bodyPr anchor="t" anchorCtr="0">
            <a:spAutoFit/>
          </a:bodyPr>
          <a:p>
            <a:pPr algn="ctr">
              <a:lnSpc>
                <a:spcPct val="150000"/>
              </a:lnSpc>
            </a:pPr>
            <a:r>
              <a:rPr lang="zh-CN" altLang="en-US" sz="6000" dirty="0">
                <a:solidFill>
                  <a:srgbClr val="FFFF00"/>
                </a:solidFill>
                <a:latin typeface="微软雅黑" panose="020B0503020204020204" pitchFamily="34" charset="-122"/>
                <a:ea typeface="微软雅黑" panose="020B0503020204020204" pitchFamily="34" charset="-122"/>
              </a:rPr>
              <a:t>顾客是最有价值的资产</a:t>
            </a:r>
            <a:endParaRPr lang="zh-CN" altLang="en-US" sz="6000"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8850">
                                            <p:txEl>
                                              <p:charRg st="0" end="49"/>
                                            </p:txEl>
                                          </p:spTgt>
                                        </p:tgtEl>
                                        <p:attrNameLst>
                                          <p:attrName>style.visibility</p:attrName>
                                        </p:attrNameLst>
                                      </p:cBhvr>
                                      <p:to>
                                        <p:strVal val="visible"/>
                                      </p:to>
                                    </p:set>
                                    <p:animEffect transition="in" filter="randombar(horizontal)">
                                      <p:cBhvr>
                                        <p:cTn id="7" dur="500"/>
                                        <p:tgtEl>
                                          <p:spTgt spid="78850">
                                            <p:txEl>
                                              <p:charRg st="0" end="49"/>
                                            </p:txEl>
                                          </p:spTgt>
                                        </p:tgtEl>
                                      </p:cBhvr>
                                    </p:animEffect>
                                  </p:childTnLst>
                                </p:cTn>
                              </p:par>
                            </p:childTnLst>
                          </p:cTn>
                        </p:par>
                        <p:par>
                          <p:cTn id="8" fill="hold">
                            <p:stCondLst>
                              <p:cond delay="500"/>
                            </p:stCondLst>
                            <p:childTnLst>
                              <p:par>
                                <p:cTn id="9" presetID="1" presetClass="entr" presetSubtype="0" fill="hold" grpId="0" nodeType="afterEffect">
                                  <p:stCondLst>
                                    <p:cond delay="500"/>
                                  </p:stCondLst>
                                  <p:childTnLst>
                                    <p:set>
                                      <p:cBhvr>
                                        <p:cTn id="10" dur="1" fill="hold">
                                          <p:stCondLst>
                                            <p:cond delay="499"/>
                                          </p:stCondLst>
                                        </p:cTn>
                                        <p:tgtEl>
                                          <p:spTgt spid="78851">
                                            <p:txEl>
                                              <p:charRg st="0"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build="p"/>
      <p:bldP spid="78851" grpId="0" advAuto="100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矩形 1"/>
          <p:cNvSpPr/>
          <p:nvPr/>
        </p:nvSpPr>
        <p:spPr>
          <a:xfrm>
            <a:off x="1479550" y="2106613"/>
            <a:ext cx="6445250" cy="922337"/>
          </a:xfrm>
          <a:prstGeom prst="rect">
            <a:avLst/>
          </a:prstGeom>
          <a:noFill/>
          <a:ln w="9525">
            <a:noFill/>
          </a:ln>
        </p:spPr>
        <p:txBody>
          <a:bodyPr wrap="none" anchor="t" anchorCtr="0">
            <a:spAutoFit/>
          </a:bodyPr>
          <a:p>
            <a:r>
              <a:rPr lang="zh-CN" altLang="en-US" sz="5400" dirty="0">
                <a:solidFill>
                  <a:srgbClr val="FFFF00"/>
                </a:solidFill>
                <a:latin typeface="微软雅黑" panose="020B0503020204020204" pitchFamily="34" charset="-122"/>
                <a:ea typeface="微软雅黑" panose="020B0503020204020204" pitchFamily="34" charset="-122"/>
              </a:rPr>
              <a:t>结果</a:t>
            </a:r>
            <a:r>
              <a:rPr lang="zh-CN" altLang="en-US" sz="5400" dirty="0">
                <a:solidFill>
                  <a:schemeClr val="bg2"/>
                </a:solidFill>
                <a:latin typeface="微软雅黑" panose="020B0503020204020204" pitchFamily="34" charset="-122"/>
                <a:ea typeface="微软雅黑" panose="020B0503020204020204" pitchFamily="34" charset="-122"/>
              </a:rPr>
              <a:t>是如何产生的？</a:t>
            </a:r>
            <a:endParaRPr lang="zh-CN" altLang="en-US" sz="5400" dirty="0">
              <a:solidFill>
                <a:schemeClr val="bg2"/>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4" name="矩形 2"/>
          <p:cNvSpPr/>
          <p:nvPr/>
        </p:nvSpPr>
        <p:spPr>
          <a:xfrm>
            <a:off x="776288" y="1409700"/>
            <a:ext cx="7539037" cy="661988"/>
          </a:xfrm>
          <a:prstGeom prst="rect">
            <a:avLst/>
          </a:prstGeom>
          <a:noFill/>
          <a:ln w="9525">
            <a:noFill/>
          </a:ln>
        </p:spPr>
        <p:txBody>
          <a:bodyPr anchor="t" anchorCtr="0">
            <a:spAutoFit/>
          </a:bodyPr>
          <a:p>
            <a:pPr algn="ctr">
              <a:lnSpc>
                <a:spcPct val="150000"/>
              </a:lnSpc>
            </a:pPr>
            <a:r>
              <a:rPr lang="zh-CN" altLang="en-US" sz="2800" dirty="0">
                <a:solidFill>
                  <a:srgbClr val="FFFF00"/>
                </a:solidFill>
                <a:latin typeface="微软雅黑" panose="020B0503020204020204" pitchFamily="34" charset="-122"/>
                <a:ea typeface="微软雅黑" panose="020B0503020204020204" pitchFamily="34" charset="-122"/>
              </a:rPr>
              <a:t>愿世界上所有美好的事情都发生在你们身上</a:t>
            </a:r>
            <a:endParaRPr lang="zh-CN" altLang="en-US" sz="2800" dirty="0">
              <a:solidFill>
                <a:srgbClr val="FFFF00"/>
              </a:solidFill>
              <a:latin typeface="微软雅黑" panose="020B0503020204020204" pitchFamily="34" charset="-122"/>
              <a:ea typeface="微软雅黑" panose="020B0503020204020204" pitchFamily="34" charset="-122"/>
            </a:endParaRPr>
          </a:p>
        </p:txBody>
      </p:sp>
      <p:sp>
        <p:nvSpPr>
          <p:cNvPr id="79875" name="矩形 2"/>
          <p:cNvSpPr/>
          <p:nvPr/>
        </p:nvSpPr>
        <p:spPr>
          <a:xfrm>
            <a:off x="747713" y="1924050"/>
            <a:ext cx="7539037" cy="987425"/>
          </a:xfrm>
          <a:prstGeom prst="rect">
            <a:avLst/>
          </a:prstGeom>
          <a:noFill/>
          <a:ln w="9525">
            <a:noFill/>
          </a:ln>
        </p:spPr>
        <p:txBody>
          <a:bodyPr anchor="t" anchorCtr="0">
            <a:spAutoFit/>
          </a:bodyPr>
          <a:p>
            <a:pPr algn="ctr">
              <a:lnSpc>
                <a:spcPct val="150000"/>
              </a:lnSpc>
            </a:pPr>
            <a:r>
              <a:rPr lang="zh-CN" altLang="en-US" sz="4400" dirty="0">
                <a:solidFill>
                  <a:srgbClr val="FF0000"/>
                </a:solidFill>
                <a:latin typeface="微软雅黑" panose="020B0503020204020204" pitchFamily="34" charset="-122"/>
                <a:ea typeface="微软雅黑" panose="020B0503020204020204" pitchFamily="34" charset="-122"/>
              </a:rPr>
              <a:t>在这里我用掌声预祝你们成功</a:t>
            </a:r>
            <a:endParaRPr lang="zh-CN" altLang="en-US" sz="4400"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9874">
                                            <p:txEl>
                                              <p:charRg st="0" end="2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9875">
                                            <p:txEl>
                                              <p:charRg st="0"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p:bldP spid="79875" grpId="0" advAuto="100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7" name="Rectangle 117"/>
          <p:cNvSpPr/>
          <p:nvPr/>
        </p:nvSpPr>
        <p:spPr>
          <a:xfrm>
            <a:off x="8959850" y="2341563"/>
            <a:ext cx="184150" cy="461962"/>
          </a:xfrm>
          <a:prstGeom prst="rect">
            <a:avLst/>
          </a:prstGeom>
          <a:solidFill>
            <a:srgbClr val="292929"/>
          </a:solidFill>
          <a:ln w="9525">
            <a:noFill/>
          </a:ln>
        </p:spPr>
        <p:txBody>
          <a:bodyPr wrap="none" anchor="ctr" anchorCtr="0">
            <a:spAutoFit/>
          </a:bodyPr>
          <a:p>
            <a:pPr algn="r"/>
            <a:endParaRPr lang="zh-CN" altLang="zh-CN" sz="2400" dirty="0">
              <a:latin typeface="Calibri" panose="020F0502020204030204" pitchFamily="34" charset="0"/>
            </a:endParaRPr>
          </a:p>
        </p:txBody>
      </p:sp>
      <p:sp>
        <p:nvSpPr>
          <p:cNvPr id="80899" name="TextBox 9"/>
          <p:cNvSpPr txBox="1"/>
          <p:nvPr/>
        </p:nvSpPr>
        <p:spPr>
          <a:xfrm>
            <a:off x="3027363" y="1557338"/>
            <a:ext cx="2873375" cy="1016000"/>
          </a:xfrm>
          <a:prstGeom prst="rect">
            <a:avLst/>
          </a:prstGeom>
          <a:noFill/>
          <a:ln w="9525">
            <a:noFill/>
          </a:ln>
        </p:spPr>
        <p:txBody>
          <a:bodyPr anchor="t" anchorCtr="0">
            <a:spAutoFit/>
          </a:bodyPr>
          <a:p>
            <a:pPr algn="dist"/>
            <a:r>
              <a:rPr lang="zh-CN" altLang="en-US" sz="6000" dirty="0">
                <a:solidFill>
                  <a:srgbClr val="FFC000"/>
                </a:solidFill>
                <a:latin typeface="微软雅黑" panose="020B0503020204020204" pitchFamily="34" charset="-122"/>
                <a:ea typeface="微软雅黑" panose="020B0503020204020204" pitchFamily="34" charset="-122"/>
              </a:rPr>
              <a:t>谢谢</a:t>
            </a:r>
            <a:endParaRPr lang="zh-CN" altLang="en-US" sz="6000" dirty="0">
              <a:solidFill>
                <a:srgbClr val="FFC000"/>
              </a:solidFill>
              <a:latin typeface="微软雅黑" panose="020B0503020204020204" pitchFamily="34" charset="-122"/>
              <a:ea typeface="微软雅黑" panose="020B0503020204020204" pitchFamily="34" charset="-122"/>
            </a:endParaRPr>
          </a:p>
        </p:txBody>
      </p:sp>
      <p:pic>
        <p:nvPicPr>
          <p:cNvPr id="80900" name="Picture 2" descr="C:\Users\MAKI\Desktop\escalmacion.png"/>
          <p:cNvPicPr>
            <a:picLocks noChangeAspect="1"/>
          </p:cNvPicPr>
          <p:nvPr/>
        </p:nvPicPr>
        <p:blipFill>
          <a:blip r:embed="rId1"/>
          <a:srcRect t="6941" r="29276" b="6941"/>
          <a:stretch>
            <a:fillRect/>
          </a:stretch>
        </p:blipFill>
        <p:spPr>
          <a:xfrm>
            <a:off x="7519988" y="0"/>
            <a:ext cx="1624012" cy="5141913"/>
          </a:xfrm>
          <a:prstGeom prst="rect">
            <a:avLst/>
          </a:prstGeom>
          <a:noFill/>
          <a:ln w="9525">
            <a:noFill/>
          </a:ln>
          <a:effectLst>
            <a:outerShdw dist="38100" dir="8100000" algn="ctr" rotWithShape="0">
              <a:srgbClr val="000000">
                <a:alpha val="39000"/>
              </a:srgbClr>
            </a:outerShdw>
          </a:effectLst>
        </p:spPr>
      </p:pic>
      <p:sp>
        <p:nvSpPr>
          <p:cNvPr id="80901" name="TextBox 2"/>
          <p:cNvSpPr txBox="1"/>
          <p:nvPr/>
        </p:nvSpPr>
        <p:spPr>
          <a:xfrm>
            <a:off x="3956844" y="3433763"/>
            <a:ext cx="892175" cy="398780"/>
          </a:xfrm>
          <a:prstGeom prst="rect">
            <a:avLst/>
          </a:prstGeom>
          <a:noFill/>
          <a:ln w="9525">
            <a:noFill/>
          </a:ln>
        </p:spPr>
        <p:txBody>
          <a:bodyPr wrap="none" anchor="t" anchorCtr="0">
            <a:spAutoFit/>
          </a:bodyPr>
          <a:p>
            <a:pPr algn="ctr"/>
            <a:r>
              <a:rPr lang="en-US" altLang="zh-CN" dirty="0">
                <a:solidFill>
                  <a:schemeClr val="bg1"/>
                </a:solidFill>
                <a:latin typeface="微软雅黑" panose="020B0503020204020204" pitchFamily="34" charset="-122"/>
                <a:ea typeface="微软雅黑" panose="020B0503020204020204" pitchFamily="34" charset="-122"/>
              </a:rPr>
              <a:t>Q</a:t>
            </a:r>
            <a:r>
              <a:rPr lang="zh-CN" altLang="en-US" dirty="0">
                <a:solidFill>
                  <a:schemeClr val="bg1"/>
                </a:solidFill>
                <a:latin typeface="微软雅黑" panose="020B0503020204020204" pitchFamily="34" charset="-122"/>
                <a:ea typeface="微软雅黑" panose="020B0503020204020204" pitchFamily="34" charset="-122"/>
              </a:rPr>
              <a:t>先生</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0900"/>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80899">
                                            <p:txEl>
                                              <p:charRg st="0" end="3"/>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80901">
                                            <p:txEl>
                                              <p:charRg st="0"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advAuto="1000" build="p"/>
      <p:bldP spid="80901" grpId="0" advAuto="100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矩形 1"/>
          <p:cNvSpPr/>
          <p:nvPr/>
        </p:nvSpPr>
        <p:spPr>
          <a:xfrm>
            <a:off x="4073525" y="944563"/>
            <a:ext cx="1201738" cy="647700"/>
          </a:xfrm>
          <a:prstGeom prst="rect">
            <a:avLst/>
          </a:prstGeom>
          <a:noFill/>
          <a:ln w="9525">
            <a:noFill/>
          </a:ln>
        </p:spPr>
        <p:txBody>
          <a:bodyPr anchor="t" anchorCtr="0">
            <a:spAutoFit/>
          </a:bodyPr>
          <a:p>
            <a:r>
              <a:rPr lang="zh-CN" altLang="en-US" sz="3600" dirty="0">
                <a:solidFill>
                  <a:srgbClr val="FF5555"/>
                </a:solidFill>
                <a:latin typeface="微软雅黑" panose="020B0503020204020204" pitchFamily="34" charset="-122"/>
                <a:ea typeface="微软雅黑" panose="020B0503020204020204" pitchFamily="34" charset="-122"/>
              </a:rPr>
              <a:t>想法</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
        <p:nvSpPr>
          <p:cNvPr id="16387" name="矩形 2"/>
          <p:cNvSpPr/>
          <p:nvPr/>
        </p:nvSpPr>
        <p:spPr>
          <a:xfrm>
            <a:off x="3638550" y="1755775"/>
            <a:ext cx="1039813" cy="523875"/>
          </a:xfrm>
          <a:prstGeom prst="rect">
            <a:avLst/>
          </a:prstGeom>
          <a:noFill/>
          <a:ln w="9525">
            <a:noFill/>
          </a:ln>
        </p:spPr>
        <p:txBody>
          <a:bodyPr anchor="t" anchorCtr="0">
            <a:spAutoFit/>
          </a:bodyPr>
          <a:p>
            <a:r>
              <a:rPr lang="zh-CN" altLang="en-US" sz="2800" dirty="0">
                <a:solidFill>
                  <a:schemeClr val="bg2"/>
                </a:solidFill>
                <a:latin typeface="微软雅黑" panose="020B0503020204020204" pitchFamily="34" charset="-122"/>
                <a:ea typeface="微软雅黑" panose="020B0503020204020204" pitchFamily="34" charset="-122"/>
              </a:rPr>
              <a:t>决定</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
        <p:nvSpPr>
          <p:cNvPr id="16388" name="矩形 5"/>
          <p:cNvSpPr/>
          <p:nvPr/>
        </p:nvSpPr>
        <p:spPr>
          <a:xfrm>
            <a:off x="4926013" y="3100388"/>
            <a:ext cx="1997075" cy="1108075"/>
          </a:xfrm>
          <a:prstGeom prst="rect">
            <a:avLst/>
          </a:prstGeom>
          <a:noFill/>
          <a:ln w="9525">
            <a:noFill/>
          </a:ln>
        </p:spPr>
        <p:txBody>
          <a:bodyPr anchor="t" anchorCtr="0">
            <a:spAutoFit/>
          </a:bodyPr>
          <a:p>
            <a:r>
              <a:rPr lang="zh-CN" altLang="en-US" sz="6600" dirty="0">
                <a:solidFill>
                  <a:srgbClr val="FFFF00"/>
                </a:solidFill>
                <a:latin typeface="微软雅黑" panose="020B0503020204020204" pitchFamily="34" charset="-122"/>
                <a:ea typeface="微软雅黑" panose="020B0503020204020204" pitchFamily="34" charset="-122"/>
              </a:rPr>
              <a:t>结果</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
        <p:nvSpPr>
          <p:cNvPr id="16389" name="矩形 6"/>
          <p:cNvSpPr/>
          <p:nvPr/>
        </p:nvSpPr>
        <p:spPr>
          <a:xfrm>
            <a:off x="3402013" y="2403475"/>
            <a:ext cx="1693862" cy="922338"/>
          </a:xfrm>
          <a:prstGeom prst="rect">
            <a:avLst/>
          </a:prstGeom>
          <a:noFill/>
          <a:ln w="9525">
            <a:noFill/>
          </a:ln>
        </p:spPr>
        <p:txBody>
          <a:bodyPr anchor="t" anchorCtr="0">
            <a:spAutoFit/>
          </a:bodyPr>
          <a:p>
            <a:r>
              <a:rPr lang="zh-CN" altLang="en-US" sz="5400" dirty="0">
                <a:solidFill>
                  <a:srgbClr val="A90000"/>
                </a:solidFill>
                <a:latin typeface="微软雅黑" panose="020B0503020204020204" pitchFamily="34" charset="-122"/>
                <a:ea typeface="微软雅黑" panose="020B0503020204020204" pitchFamily="34" charset="-122"/>
              </a:rPr>
              <a:t>行为</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
        <p:nvSpPr>
          <p:cNvPr id="16390" name="矩形 7"/>
          <p:cNvSpPr/>
          <p:nvPr/>
        </p:nvSpPr>
        <p:spPr>
          <a:xfrm>
            <a:off x="4621213" y="1633538"/>
            <a:ext cx="2081212" cy="768350"/>
          </a:xfrm>
          <a:prstGeom prst="rect">
            <a:avLst/>
          </a:prstGeom>
          <a:noFill/>
          <a:ln w="9525">
            <a:noFill/>
          </a:ln>
        </p:spPr>
        <p:txBody>
          <a:bodyPr anchor="t" anchorCtr="0">
            <a:spAutoFit/>
          </a:bodyPr>
          <a:p>
            <a:r>
              <a:rPr lang="zh-CN" altLang="en-US" sz="4400" dirty="0">
                <a:solidFill>
                  <a:srgbClr val="FFD966"/>
                </a:solidFill>
                <a:latin typeface="微软雅黑" panose="020B0503020204020204" pitchFamily="34" charset="-122"/>
                <a:ea typeface="微软雅黑" panose="020B0503020204020204" pitchFamily="34" charset="-122"/>
              </a:rPr>
              <a:t>态度</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
        <p:nvSpPr>
          <p:cNvPr id="16391" name="矩形 8"/>
          <p:cNvSpPr/>
          <p:nvPr/>
        </p:nvSpPr>
        <p:spPr>
          <a:xfrm>
            <a:off x="2378075" y="2684463"/>
            <a:ext cx="1023938" cy="522287"/>
          </a:xfrm>
          <a:prstGeom prst="rect">
            <a:avLst/>
          </a:prstGeom>
          <a:noFill/>
          <a:ln w="9525">
            <a:noFill/>
          </a:ln>
        </p:spPr>
        <p:txBody>
          <a:bodyPr anchor="t" anchorCtr="0">
            <a:spAutoFit/>
          </a:bodyPr>
          <a:p>
            <a:r>
              <a:rPr lang="zh-CN" altLang="en-US" sz="2800" dirty="0">
                <a:solidFill>
                  <a:schemeClr val="bg2"/>
                </a:solidFill>
                <a:latin typeface="微软雅黑" panose="020B0503020204020204" pitchFamily="34" charset="-122"/>
                <a:ea typeface="微软雅黑" panose="020B0503020204020204" pitchFamily="34" charset="-122"/>
              </a:rPr>
              <a:t>决定</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
        <p:nvSpPr>
          <p:cNvPr id="16392" name="矩形 9"/>
          <p:cNvSpPr/>
          <p:nvPr/>
        </p:nvSpPr>
        <p:spPr>
          <a:xfrm>
            <a:off x="3851275" y="3487738"/>
            <a:ext cx="1030288" cy="523875"/>
          </a:xfrm>
          <a:prstGeom prst="rect">
            <a:avLst/>
          </a:prstGeom>
          <a:noFill/>
          <a:ln w="9525">
            <a:noFill/>
          </a:ln>
        </p:spPr>
        <p:txBody>
          <a:bodyPr anchor="t" anchorCtr="0">
            <a:spAutoFit/>
          </a:bodyPr>
          <a:p>
            <a:r>
              <a:rPr lang="zh-CN" altLang="en-US" sz="2800" dirty="0">
                <a:solidFill>
                  <a:schemeClr val="bg2"/>
                </a:solidFill>
                <a:latin typeface="微软雅黑" panose="020B0503020204020204" pitchFamily="34" charset="-122"/>
                <a:ea typeface="微软雅黑" panose="020B0503020204020204" pitchFamily="34" charset="-122"/>
              </a:rPr>
              <a:t>决定</a:t>
            </a:r>
            <a:endParaRPr lang="zh-CN" altLang="en-US" sz="6600" dirty="0">
              <a:solidFill>
                <a:srgbClr val="FFFF00"/>
              </a:solidFill>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6">
                                            <p:txEl>
                                              <p:charRg st="0"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6387">
                                            <p:txEl>
                                              <p:charRg st="0" end="3"/>
                                            </p:txEl>
                                          </p:spTgt>
                                        </p:tgtEl>
                                        <p:attrNameLst>
                                          <p:attrName>style.visibility</p:attrName>
                                        </p:attrNameLst>
                                      </p:cBhvr>
                                      <p:to>
                                        <p:strVal val="visible"/>
                                      </p:to>
                                    </p:set>
                                    <p:animEffect transition="in" filter="randombar(horizontal)">
                                      <p:cBhvr>
                                        <p:cTn id="11" dur="500"/>
                                        <p:tgtEl>
                                          <p:spTgt spid="16387">
                                            <p:txEl>
                                              <p:charRg st="0" end="3"/>
                                            </p:txEl>
                                          </p:spTgt>
                                        </p:tgtEl>
                                      </p:cBhvr>
                                    </p:animEffect>
                                  </p:childTnLst>
                                </p:cTn>
                              </p:par>
                            </p:childTnLst>
                          </p:cTn>
                        </p:par>
                        <p:par>
                          <p:cTn id="12" fill="hold">
                            <p:stCondLst>
                              <p:cond delay="500"/>
                            </p:stCondLst>
                            <p:childTnLst>
                              <p:par>
                                <p:cTn id="13" presetID="14" presetClass="entr" presetSubtype="10" fill="hold" grpId="0" nodeType="afterEffect">
                                  <p:stCondLst>
                                    <p:cond delay="0"/>
                                  </p:stCondLst>
                                  <p:childTnLst>
                                    <p:set>
                                      <p:cBhvr>
                                        <p:cTn id="14" dur="1" fill="hold">
                                          <p:stCondLst>
                                            <p:cond delay="0"/>
                                          </p:stCondLst>
                                        </p:cTn>
                                        <p:tgtEl>
                                          <p:spTgt spid="16390">
                                            <p:txEl>
                                              <p:charRg st="0" end="3"/>
                                            </p:txEl>
                                          </p:spTgt>
                                        </p:tgtEl>
                                        <p:attrNameLst>
                                          <p:attrName>style.visibility</p:attrName>
                                        </p:attrNameLst>
                                      </p:cBhvr>
                                      <p:to>
                                        <p:strVal val="visible"/>
                                      </p:to>
                                    </p:set>
                                    <p:animEffect transition="in" filter="randombar(horizontal)">
                                      <p:cBhvr>
                                        <p:cTn id="15" dur="500"/>
                                        <p:tgtEl>
                                          <p:spTgt spid="16390">
                                            <p:txEl>
                                              <p:charRg st="0"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6389">
                                            <p:txEl>
                                              <p:charRg st="0" end="3"/>
                                            </p:txEl>
                                          </p:spTgt>
                                        </p:tgtEl>
                                        <p:attrNameLst>
                                          <p:attrName>style.visibility</p:attrName>
                                        </p:attrNameLst>
                                      </p:cBhvr>
                                      <p:to>
                                        <p:strVal val="visible"/>
                                      </p:to>
                                    </p:set>
                                    <p:animEffect transition="in" filter="randombar(horizontal)">
                                      <p:cBhvr>
                                        <p:cTn id="20" dur="500"/>
                                        <p:tgtEl>
                                          <p:spTgt spid="16389">
                                            <p:txEl>
                                              <p:charRg st="0" end="3"/>
                                            </p:txEl>
                                          </p:spTgt>
                                        </p:tgtEl>
                                      </p:cBhvr>
                                    </p:animEffect>
                                  </p:childTnLst>
                                </p:cTn>
                              </p:par>
                            </p:childTnLst>
                          </p:cTn>
                        </p:par>
                        <p:par>
                          <p:cTn id="21" fill="hold">
                            <p:stCondLst>
                              <p:cond delay="500"/>
                            </p:stCondLst>
                            <p:childTnLst>
                              <p:par>
                                <p:cTn id="22" presetID="14" presetClass="entr" presetSubtype="10" fill="hold" grpId="0" nodeType="afterEffect">
                                  <p:stCondLst>
                                    <p:cond delay="0"/>
                                  </p:stCondLst>
                                  <p:childTnLst>
                                    <p:set>
                                      <p:cBhvr>
                                        <p:cTn id="23" dur="1" fill="hold">
                                          <p:stCondLst>
                                            <p:cond delay="0"/>
                                          </p:stCondLst>
                                        </p:cTn>
                                        <p:tgtEl>
                                          <p:spTgt spid="16391">
                                            <p:txEl>
                                              <p:charRg st="0" end="3"/>
                                            </p:txEl>
                                          </p:spTgt>
                                        </p:tgtEl>
                                        <p:attrNameLst>
                                          <p:attrName>style.visibility</p:attrName>
                                        </p:attrNameLst>
                                      </p:cBhvr>
                                      <p:to>
                                        <p:strVal val="visible"/>
                                      </p:to>
                                    </p:set>
                                    <p:animEffect transition="in" filter="randombar(horizontal)">
                                      <p:cBhvr>
                                        <p:cTn id="24" dur="500"/>
                                        <p:tgtEl>
                                          <p:spTgt spid="16391">
                                            <p:txEl>
                                              <p:charRg st="0"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6392">
                                            <p:txEl>
                                              <p:charRg st="0" end="3"/>
                                            </p:txEl>
                                          </p:spTgt>
                                        </p:tgtEl>
                                        <p:attrNameLst>
                                          <p:attrName>style.visibility</p:attrName>
                                        </p:attrNameLst>
                                      </p:cBhvr>
                                      <p:to>
                                        <p:strVal val="visible"/>
                                      </p:to>
                                    </p:set>
                                    <p:animEffect transition="in" filter="randombar(horizontal)">
                                      <p:cBhvr>
                                        <p:cTn id="29" dur="500"/>
                                        <p:tgtEl>
                                          <p:spTgt spid="16392">
                                            <p:txEl>
                                              <p:charRg st="0" end="3"/>
                                            </p:txEl>
                                          </p:spTgt>
                                        </p:tgtEl>
                                      </p:cBhvr>
                                    </p:animEffect>
                                  </p:childTnLst>
                                </p:cTn>
                              </p:par>
                            </p:childTnLst>
                          </p:cTn>
                        </p:par>
                        <p:par>
                          <p:cTn id="30" fill="hold">
                            <p:stCondLst>
                              <p:cond delay="500"/>
                            </p:stCondLst>
                            <p:childTnLst>
                              <p:par>
                                <p:cTn id="31" presetID="14" presetClass="entr" presetSubtype="10" fill="hold" grpId="0" nodeType="afterEffect">
                                  <p:stCondLst>
                                    <p:cond delay="0"/>
                                  </p:stCondLst>
                                  <p:childTnLst>
                                    <p:set>
                                      <p:cBhvr>
                                        <p:cTn id="32" dur="1" fill="hold">
                                          <p:stCondLst>
                                            <p:cond delay="0"/>
                                          </p:stCondLst>
                                        </p:cTn>
                                        <p:tgtEl>
                                          <p:spTgt spid="16388">
                                            <p:txEl>
                                              <p:charRg st="0" end="3"/>
                                            </p:txEl>
                                          </p:spTgt>
                                        </p:tgtEl>
                                        <p:attrNameLst>
                                          <p:attrName>style.visibility</p:attrName>
                                        </p:attrNameLst>
                                      </p:cBhvr>
                                      <p:to>
                                        <p:strVal val="visible"/>
                                      </p:to>
                                    </p:set>
                                    <p:animEffect transition="in" filter="randombar(horizontal)">
                                      <p:cBhvr>
                                        <p:cTn id="33" dur="500"/>
                                        <p:tgtEl>
                                          <p:spTgt spid="16388">
                                            <p:txEl>
                                              <p:charRg st="0"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P spid="16387" grpId="0" build="p"/>
      <p:bldP spid="16388" grpId="0" advAuto="1000" build="p"/>
      <p:bldP spid="16389" grpId="0" build="p"/>
      <p:bldP spid="16390" grpId="0" advAuto="1000" build="p"/>
      <p:bldP spid="16391" grpId="0" advAuto="1000" build="p"/>
      <p:bldP spid="1639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09" name="矩形 1"/>
          <p:cNvPicPr/>
          <p:nvPr/>
        </p:nvPicPr>
        <p:blipFill>
          <a:blip r:embed="rId1"/>
          <a:stretch>
            <a:fillRect/>
          </a:stretch>
        </p:blipFill>
        <p:spPr>
          <a:xfrm>
            <a:off x="96838" y="182563"/>
            <a:ext cx="1609725" cy="762000"/>
          </a:xfrm>
          <a:prstGeom prst="rect">
            <a:avLst/>
          </a:prstGeom>
          <a:noFill/>
          <a:ln w="9525">
            <a:noFill/>
          </a:ln>
        </p:spPr>
      </p:pic>
      <p:sp>
        <p:nvSpPr>
          <p:cNvPr id="17411" name="矩形 2"/>
          <p:cNvSpPr/>
          <p:nvPr/>
        </p:nvSpPr>
        <p:spPr>
          <a:xfrm>
            <a:off x="1331913" y="1069975"/>
            <a:ext cx="3709987" cy="396875"/>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优秀男模应有的态度？！</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2" name="矩形 3"/>
          <p:cNvSpPr/>
          <p:nvPr/>
        </p:nvSpPr>
        <p:spPr>
          <a:xfrm>
            <a:off x="3397250" y="1527175"/>
            <a:ext cx="2641600" cy="400050"/>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树立正确的客户观念</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3" name="矩形 4"/>
          <p:cNvSpPr/>
          <p:nvPr/>
        </p:nvSpPr>
        <p:spPr>
          <a:xfrm>
            <a:off x="4953000" y="1990725"/>
            <a:ext cx="2298700" cy="396875"/>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男模接待十大技能</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4" name="矩形 5"/>
          <p:cNvSpPr/>
          <p:nvPr/>
        </p:nvSpPr>
        <p:spPr>
          <a:xfrm>
            <a:off x="4030663" y="2443163"/>
            <a:ext cx="2146300" cy="396875"/>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男模接待工具箱</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5" name="矩形 6"/>
          <p:cNvSpPr/>
          <p:nvPr/>
        </p:nvSpPr>
        <p:spPr>
          <a:xfrm>
            <a:off x="1954213" y="2867025"/>
            <a:ext cx="2916237" cy="400050"/>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顾客喜欢怎样的你？！</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6" name="矩形 7"/>
          <p:cNvSpPr/>
          <p:nvPr/>
        </p:nvSpPr>
        <p:spPr>
          <a:xfrm>
            <a:off x="3379788" y="3297238"/>
            <a:ext cx="2617787" cy="400050"/>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重视和借助种子客人</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7" name="矩形 8"/>
          <p:cNvSpPr/>
          <p:nvPr/>
        </p:nvSpPr>
        <p:spPr>
          <a:xfrm>
            <a:off x="5087938" y="3724275"/>
            <a:ext cx="3195637" cy="400050"/>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如何获取客人的消费信息</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8" name="矩形 9"/>
          <p:cNvSpPr/>
          <p:nvPr/>
        </p:nvSpPr>
        <p:spPr>
          <a:xfrm>
            <a:off x="4162425" y="4159250"/>
            <a:ext cx="2749550" cy="400050"/>
          </a:xfrm>
          <a:prstGeom prst="rect">
            <a:avLst/>
          </a:prstGeom>
          <a:noFill/>
          <a:ln w="9525">
            <a:noFill/>
          </a:ln>
        </p:spPr>
        <p:txBody>
          <a:bodyPr anchor="t" anchorCtr="0">
            <a:spAutoFit/>
          </a:bodyPr>
          <a:p>
            <a:r>
              <a:rPr lang="zh-CN" altLang="en-US" dirty="0">
                <a:solidFill>
                  <a:srgbClr val="E6E6E6"/>
                </a:solidFill>
                <a:latin typeface="微软雅黑" panose="020B0503020204020204" pitchFamily="34" charset="-122"/>
                <a:ea typeface="微软雅黑" panose="020B0503020204020204" pitchFamily="34" charset="-122"/>
              </a:rPr>
              <a:t>怎样接待好客人？！</a:t>
            </a:r>
            <a:endParaRPr lang="zh-CN" altLang="en-US" dirty="0">
              <a:solidFill>
                <a:srgbClr val="E6E6E6"/>
              </a:solidFill>
              <a:latin typeface="微软雅黑" panose="020B0503020204020204" pitchFamily="34" charset="-122"/>
              <a:ea typeface="微软雅黑" panose="020B0503020204020204" pitchFamily="34" charset="-122"/>
            </a:endParaRPr>
          </a:p>
        </p:txBody>
      </p:sp>
      <p:sp>
        <p:nvSpPr>
          <p:cNvPr id="17419" name="五角星 10"/>
          <p:cNvSpPr/>
          <p:nvPr/>
        </p:nvSpPr>
        <p:spPr>
          <a:xfrm>
            <a:off x="1084263" y="1116013"/>
            <a:ext cx="333375" cy="301625"/>
          </a:xfrm>
          <a:custGeom>
            <a:avLst/>
            <a:gdLst/>
            <a:ahLst/>
            <a:cxnLst>
              <a:cxn ang="0">
                <a:pos x="0" y="115210"/>
              </a:cxn>
              <a:cxn ang="0">
                <a:pos x="127339" y="115211"/>
              </a:cxn>
              <a:cxn ang="0">
                <a:pos x="166688" y="0"/>
              </a:cxn>
              <a:cxn ang="0">
                <a:pos x="206036" y="115211"/>
              </a:cxn>
              <a:cxn ang="0">
                <a:pos x="333375" y="115210"/>
              </a:cxn>
              <a:cxn ang="0">
                <a:pos x="230355" y="186414"/>
              </a:cxn>
              <a:cxn ang="0">
                <a:pos x="269706" y="301624"/>
              </a:cxn>
              <a:cxn ang="0">
                <a:pos x="166688" y="230419"/>
              </a:cxn>
              <a:cxn ang="0">
                <a:pos x="63669" y="301624"/>
              </a:cxn>
              <a:cxn ang="0">
                <a:pos x="103020" y="186414"/>
              </a:cxn>
              <a:cxn ang="0">
                <a:pos x="0" y="115210"/>
              </a:cxn>
            </a:cxnLst>
            <a:pathLst>
              <a:path w="333375" h="301625">
                <a:moveTo>
                  <a:pt x="0" y="115210"/>
                </a:moveTo>
                <a:lnTo>
                  <a:pt x="127339" y="115211"/>
                </a:lnTo>
                <a:lnTo>
                  <a:pt x="166688" y="0"/>
                </a:lnTo>
                <a:lnTo>
                  <a:pt x="206036" y="115211"/>
                </a:lnTo>
                <a:lnTo>
                  <a:pt x="333375" y="115210"/>
                </a:lnTo>
                <a:lnTo>
                  <a:pt x="230355" y="186414"/>
                </a:lnTo>
                <a:lnTo>
                  <a:pt x="269706" y="301624"/>
                </a:lnTo>
                <a:lnTo>
                  <a:pt x="166688" y="230419"/>
                </a:lnTo>
                <a:lnTo>
                  <a:pt x="63669" y="301624"/>
                </a:lnTo>
                <a:lnTo>
                  <a:pt x="103020" y="186414"/>
                </a:lnTo>
                <a:lnTo>
                  <a:pt x="0" y="115210"/>
                </a:lnTo>
                <a:close/>
              </a:path>
            </a:pathLst>
          </a:custGeom>
          <a:solidFill>
            <a:schemeClr val="accent2"/>
          </a:solidFill>
          <a:ln w="9525">
            <a:noFill/>
          </a:ln>
        </p:spPr>
        <p:txBody>
          <a:bodyPr/>
          <a:p>
            <a:endParaRPr lang="zh-CN" altLang="en-US"/>
          </a:p>
        </p:txBody>
      </p:sp>
      <p:sp>
        <p:nvSpPr>
          <p:cNvPr id="17420" name="五角星 11"/>
          <p:cNvSpPr/>
          <p:nvPr/>
        </p:nvSpPr>
        <p:spPr>
          <a:xfrm>
            <a:off x="1701800" y="2894013"/>
            <a:ext cx="331788" cy="301625"/>
          </a:xfrm>
          <a:custGeom>
            <a:avLst/>
            <a:gdLst/>
            <a:ahLst/>
            <a:cxnLst>
              <a:cxn ang="0">
                <a:pos x="0" y="115210"/>
              </a:cxn>
              <a:cxn ang="0">
                <a:pos x="126732" y="115211"/>
              </a:cxn>
              <a:cxn ang="0">
                <a:pos x="165894" y="0"/>
              </a:cxn>
              <a:cxn ang="0">
                <a:pos x="205056" y="115211"/>
              </a:cxn>
              <a:cxn ang="0">
                <a:pos x="331788" y="115210"/>
              </a:cxn>
              <a:cxn ang="0">
                <a:pos x="229259" y="186414"/>
              </a:cxn>
              <a:cxn ang="0">
                <a:pos x="268422" y="301624"/>
              </a:cxn>
              <a:cxn ang="0">
                <a:pos x="165894" y="230419"/>
              </a:cxn>
              <a:cxn ang="0">
                <a:pos x="63366" y="301624"/>
              </a:cxn>
              <a:cxn ang="0">
                <a:pos x="102529" y="186414"/>
              </a:cxn>
              <a:cxn ang="0">
                <a:pos x="0" y="115210"/>
              </a:cxn>
            </a:cxnLst>
            <a:pathLst>
              <a:path w="331788" h="301625">
                <a:moveTo>
                  <a:pt x="0" y="115210"/>
                </a:moveTo>
                <a:lnTo>
                  <a:pt x="126732" y="115211"/>
                </a:lnTo>
                <a:lnTo>
                  <a:pt x="165894" y="0"/>
                </a:lnTo>
                <a:lnTo>
                  <a:pt x="205056" y="115211"/>
                </a:lnTo>
                <a:lnTo>
                  <a:pt x="331788" y="115210"/>
                </a:lnTo>
                <a:lnTo>
                  <a:pt x="229259" y="186414"/>
                </a:lnTo>
                <a:lnTo>
                  <a:pt x="268422" y="301624"/>
                </a:lnTo>
                <a:lnTo>
                  <a:pt x="165894" y="230419"/>
                </a:lnTo>
                <a:lnTo>
                  <a:pt x="63366" y="301624"/>
                </a:lnTo>
                <a:lnTo>
                  <a:pt x="102529" y="186414"/>
                </a:lnTo>
                <a:lnTo>
                  <a:pt x="0" y="115210"/>
                </a:lnTo>
                <a:close/>
              </a:path>
            </a:pathLst>
          </a:custGeom>
          <a:solidFill>
            <a:schemeClr val="accent2"/>
          </a:solidFill>
          <a:ln w="9525">
            <a:noFill/>
          </a:ln>
        </p:spPr>
        <p:txBody>
          <a:bodyPr/>
          <a:p>
            <a:endParaRPr lang="zh-CN" altLang="en-US"/>
          </a:p>
        </p:txBody>
      </p:sp>
      <p:sp>
        <p:nvSpPr>
          <p:cNvPr id="17421" name="五角星 12"/>
          <p:cNvSpPr/>
          <p:nvPr/>
        </p:nvSpPr>
        <p:spPr>
          <a:xfrm>
            <a:off x="3116263" y="3336925"/>
            <a:ext cx="333375" cy="300038"/>
          </a:xfrm>
          <a:custGeom>
            <a:avLst/>
            <a:gdLst/>
            <a:ahLst/>
            <a:cxnLst>
              <a:cxn ang="0">
                <a:pos x="0" y="114604"/>
              </a:cxn>
              <a:cxn ang="0">
                <a:pos x="127339" y="114605"/>
              </a:cxn>
              <a:cxn ang="0">
                <a:pos x="166688" y="0"/>
              </a:cxn>
              <a:cxn ang="0">
                <a:pos x="206036" y="114605"/>
              </a:cxn>
              <a:cxn ang="0">
                <a:pos x="333375" y="114604"/>
              </a:cxn>
              <a:cxn ang="0">
                <a:pos x="230355" y="185433"/>
              </a:cxn>
              <a:cxn ang="0">
                <a:pos x="269706" y="300037"/>
              </a:cxn>
              <a:cxn ang="0">
                <a:pos x="166688" y="229207"/>
              </a:cxn>
              <a:cxn ang="0">
                <a:pos x="63669" y="300037"/>
              </a:cxn>
              <a:cxn ang="0">
                <a:pos x="103020" y="185433"/>
              </a:cxn>
              <a:cxn ang="0">
                <a:pos x="0" y="114604"/>
              </a:cxn>
            </a:cxnLst>
            <a:pathLst>
              <a:path w="333375" h="300038">
                <a:moveTo>
                  <a:pt x="0" y="114604"/>
                </a:moveTo>
                <a:lnTo>
                  <a:pt x="127339" y="114605"/>
                </a:lnTo>
                <a:lnTo>
                  <a:pt x="166688" y="0"/>
                </a:lnTo>
                <a:lnTo>
                  <a:pt x="206036" y="114605"/>
                </a:lnTo>
                <a:lnTo>
                  <a:pt x="333375" y="114604"/>
                </a:lnTo>
                <a:lnTo>
                  <a:pt x="230355" y="185433"/>
                </a:lnTo>
                <a:lnTo>
                  <a:pt x="269706" y="300037"/>
                </a:lnTo>
                <a:lnTo>
                  <a:pt x="166688" y="229207"/>
                </a:lnTo>
                <a:lnTo>
                  <a:pt x="63669" y="300037"/>
                </a:lnTo>
                <a:lnTo>
                  <a:pt x="103020" y="185433"/>
                </a:lnTo>
                <a:lnTo>
                  <a:pt x="0" y="114604"/>
                </a:lnTo>
                <a:close/>
              </a:path>
            </a:pathLst>
          </a:custGeom>
          <a:solidFill>
            <a:schemeClr val="accent2"/>
          </a:solidFill>
          <a:ln w="9525">
            <a:noFill/>
          </a:ln>
        </p:spPr>
        <p:txBody>
          <a:bodyPr/>
          <a:p>
            <a:endParaRPr lang="zh-CN" altLang="en-US"/>
          </a:p>
        </p:txBody>
      </p:sp>
      <p:sp>
        <p:nvSpPr>
          <p:cNvPr id="17422" name="五角星 13"/>
          <p:cNvSpPr/>
          <p:nvPr/>
        </p:nvSpPr>
        <p:spPr>
          <a:xfrm>
            <a:off x="4703763" y="2039938"/>
            <a:ext cx="333375" cy="301625"/>
          </a:xfrm>
          <a:custGeom>
            <a:avLst/>
            <a:gdLst/>
            <a:ahLst/>
            <a:cxnLst>
              <a:cxn ang="0">
                <a:pos x="0" y="115210"/>
              </a:cxn>
              <a:cxn ang="0">
                <a:pos x="127339" y="115211"/>
              </a:cxn>
              <a:cxn ang="0">
                <a:pos x="166688" y="0"/>
              </a:cxn>
              <a:cxn ang="0">
                <a:pos x="206036" y="115211"/>
              </a:cxn>
              <a:cxn ang="0">
                <a:pos x="333375" y="115210"/>
              </a:cxn>
              <a:cxn ang="0">
                <a:pos x="230355" y="186414"/>
              </a:cxn>
              <a:cxn ang="0">
                <a:pos x="269706" y="301624"/>
              </a:cxn>
              <a:cxn ang="0">
                <a:pos x="166688" y="230419"/>
              </a:cxn>
              <a:cxn ang="0">
                <a:pos x="63669" y="301624"/>
              </a:cxn>
              <a:cxn ang="0">
                <a:pos x="103020" y="186414"/>
              </a:cxn>
              <a:cxn ang="0">
                <a:pos x="0" y="115210"/>
              </a:cxn>
            </a:cxnLst>
            <a:pathLst>
              <a:path w="333375" h="301625">
                <a:moveTo>
                  <a:pt x="0" y="115210"/>
                </a:moveTo>
                <a:lnTo>
                  <a:pt x="127339" y="115211"/>
                </a:lnTo>
                <a:lnTo>
                  <a:pt x="166688" y="0"/>
                </a:lnTo>
                <a:lnTo>
                  <a:pt x="206036" y="115211"/>
                </a:lnTo>
                <a:lnTo>
                  <a:pt x="333375" y="115210"/>
                </a:lnTo>
                <a:lnTo>
                  <a:pt x="230355" y="186414"/>
                </a:lnTo>
                <a:lnTo>
                  <a:pt x="269706" y="301624"/>
                </a:lnTo>
                <a:lnTo>
                  <a:pt x="166688" y="230419"/>
                </a:lnTo>
                <a:lnTo>
                  <a:pt x="63669" y="301624"/>
                </a:lnTo>
                <a:lnTo>
                  <a:pt x="103020" y="186414"/>
                </a:lnTo>
                <a:lnTo>
                  <a:pt x="0" y="115210"/>
                </a:lnTo>
                <a:close/>
              </a:path>
            </a:pathLst>
          </a:custGeom>
          <a:solidFill>
            <a:schemeClr val="accent2"/>
          </a:solidFill>
          <a:ln w="9525">
            <a:noFill/>
          </a:ln>
        </p:spPr>
        <p:txBody>
          <a:bodyPr/>
          <a:p>
            <a:endParaRPr lang="zh-CN" altLang="en-US"/>
          </a:p>
        </p:txBody>
      </p:sp>
      <p:sp>
        <p:nvSpPr>
          <p:cNvPr id="17423" name="五角星 14"/>
          <p:cNvSpPr/>
          <p:nvPr/>
        </p:nvSpPr>
        <p:spPr>
          <a:xfrm>
            <a:off x="4818063" y="3768725"/>
            <a:ext cx="333375" cy="300038"/>
          </a:xfrm>
          <a:custGeom>
            <a:avLst/>
            <a:gdLst/>
            <a:ahLst/>
            <a:cxnLst>
              <a:cxn ang="0">
                <a:pos x="0" y="114604"/>
              </a:cxn>
              <a:cxn ang="0">
                <a:pos x="127339" y="114605"/>
              </a:cxn>
              <a:cxn ang="0">
                <a:pos x="166688" y="0"/>
              </a:cxn>
              <a:cxn ang="0">
                <a:pos x="206036" y="114605"/>
              </a:cxn>
              <a:cxn ang="0">
                <a:pos x="333375" y="114604"/>
              </a:cxn>
              <a:cxn ang="0">
                <a:pos x="230355" y="185433"/>
              </a:cxn>
              <a:cxn ang="0">
                <a:pos x="269706" y="300037"/>
              </a:cxn>
              <a:cxn ang="0">
                <a:pos x="166688" y="229207"/>
              </a:cxn>
              <a:cxn ang="0">
                <a:pos x="63669" y="300037"/>
              </a:cxn>
              <a:cxn ang="0">
                <a:pos x="103020" y="185433"/>
              </a:cxn>
              <a:cxn ang="0">
                <a:pos x="0" y="114604"/>
              </a:cxn>
            </a:cxnLst>
            <a:pathLst>
              <a:path w="333375" h="300038">
                <a:moveTo>
                  <a:pt x="0" y="114604"/>
                </a:moveTo>
                <a:lnTo>
                  <a:pt x="127339" y="114605"/>
                </a:lnTo>
                <a:lnTo>
                  <a:pt x="166688" y="0"/>
                </a:lnTo>
                <a:lnTo>
                  <a:pt x="206036" y="114605"/>
                </a:lnTo>
                <a:lnTo>
                  <a:pt x="333375" y="114604"/>
                </a:lnTo>
                <a:lnTo>
                  <a:pt x="230355" y="185433"/>
                </a:lnTo>
                <a:lnTo>
                  <a:pt x="269706" y="300037"/>
                </a:lnTo>
                <a:lnTo>
                  <a:pt x="166688" y="229207"/>
                </a:lnTo>
                <a:lnTo>
                  <a:pt x="63669" y="300037"/>
                </a:lnTo>
                <a:lnTo>
                  <a:pt x="103020" y="185433"/>
                </a:lnTo>
                <a:lnTo>
                  <a:pt x="0" y="114604"/>
                </a:lnTo>
                <a:close/>
              </a:path>
            </a:pathLst>
          </a:custGeom>
          <a:solidFill>
            <a:schemeClr val="accent2"/>
          </a:solidFill>
          <a:ln w="9525">
            <a:noFill/>
          </a:ln>
        </p:spPr>
        <p:txBody>
          <a:bodyPr/>
          <a:p>
            <a:endParaRPr lang="zh-CN" altLang="en-US"/>
          </a:p>
        </p:txBody>
      </p:sp>
      <p:sp>
        <p:nvSpPr>
          <p:cNvPr id="17424" name="五角星 15"/>
          <p:cNvSpPr/>
          <p:nvPr/>
        </p:nvSpPr>
        <p:spPr>
          <a:xfrm>
            <a:off x="3121025" y="1576388"/>
            <a:ext cx="331788" cy="300037"/>
          </a:xfrm>
          <a:custGeom>
            <a:avLst/>
            <a:gdLst/>
            <a:ahLst/>
            <a:cxnLst>
              <a:cxn ang="0">
                <a:pos x="0" y="114604"/>
              </a:cxn>
              <a:cxn ang="0">
                <a:pos x="126732" y="114604"/>
              </a:cxn>
              <a:cxn ang="0">
                <a:pos x="165894" y="0"/>
              </a:cxn>
              <a:cxn ang="0">
                <a:pos x="205056" y="114604"/>
              </a:cxn>
              <a:cxn ang="0">
                <a:pos x="331788" y="114604"/>
              </a:cxn>
              <a:cxn ang="0">
                <a:pos x="229259" y="185432"/>
              </a:cxn>
              <a:cxn ang="0">
                <a:pos x="268422" y="300036"/>
              </a:cxn>
              <a:cxn ang="0">
                <a:pos x="165894" y="229206"/>
              </a:cxn>
              <a:cxn ang="0">
                <a:pos x="63366" y="300036"/>
              </a:cxn>
              <a:cxn ang="0">
                <a:pos x="102529" y="185432"/>
              </a:cxn>
              <a:cxn ang="0">
                <a:pos x="0" y="114604"/>
              </a:cxn>
            </a:cxnLst>
            <a:pathLst>
              <a:path w="331788" h="300037">
                <a:moveTo>
                  <a:pt x="0" y="114604"/>
                </a:moveTo>
                <a:lnTo>
                  <a:pt x="126732" y="114604"/>
                </a:lnTo>
                <a:lnTo>
                  <a:pt x="165894" y="0"/>
                </a:lnTo>
                <a:lnTo>
                  <a:pt x="205056" y="114604"/>
                </a:lnTo>
                <a:lnTo>
                  <a:pt x="331788" y="114604"/>
                </a:lnTo>
                <a:lnTo>
                  <a:pt x="229259" y="185432"/>
                </a:lnTo>
                <a:lnTo>
                  <a:pt x="268422" y="300036"/>
                </a:lnTo>
                <a:lnTo>
                  <a:pt x="165894" y="229206"/>
                </a:lnTo>
                <a:lnTo>
                  <a:pt x="63366" y="300036"/>
                </a:lnTo>
                <a:lnTo>
                  <a:pt x="102529" y="185432"/>
                </a:lnTo>
                <a:lnTo>
                  <a:pt x="0" y="114604"/>
                </a:lnTo>
                <a:close/>
              </a:path>
            </a:pathLst>
          </a:custGeom>
          <a:solidFill>
            <a:schemeClr val="accent2"/>
          </a:solidFill>
          <a:ln w="9525">
            <a:noFill/>
          </a:ln>
        </p:spPr>
        <p:txBody>
          <a:bodyPr/>
          <a:p>
            <a:endParaRPr lang="zh-CN" altLang="en-US"/>
          </a:p>
        </p:txBody>
      </p:sp>
      <p:sp>
        <p:nvSpPr>
          <p:cNvPr id="17425" name="五角星 16"/>
          <p:cNvSpPr/>
          <p:nvPr/>
        </p:nvSpPr>
        <p:spPr>
          <a:xfrm>
            <a:off x="3773488" y="2465388"/>
            <a:ext cx="331787" cy="300037"/>
          </a:xfrm>
          <a:custGeom>
            <a:avLst/>
            <a:gdLst/>
            <a:ahLst/>
            <a:cxnLst>
              <a:cxn ang="0">
                <a:pos x="0" y="114604"/>
              </a:cxn>
              <a:cxn ang="0">
                <a:pos x="126732" y="114604"/>
              </a:cxn>
              <a:cxn ang="0">
                <a:pos x="165894" y="0"/>
              </a:cxn>
              <a:cxn ang="0">
                <a:pos x="205055" y="114604"/>
              </a:cxn>
              <a:cxn ang="0">
                <a:pos x="331787" y="114604"/>
              </a:cxn>
              <a:cxn ang="0">
                <a:pos x="229258" y="185432"/>
              </a:cxn>
              <a:cxn ang="0">
                <a:pos x="268421" y="300036"/>
              </a:cxn>
              <a:cxn ang="0">
                <a:pos x="165894" y="229206"/>
              </a:cxn>
              <a:cxn ang="0">
                <a:pos x="63366" y="300036"/>
              </a:cxn>
              <a:cxn ang="0">
                <a:pos x="102529" y="185432"/>
              </a:cxn>
              <a:cxn ang="0">
                <a:pos x="0" y="114604"/>
              </a:cxn>
            </a:cxnLst>
            <a:pathLst>
              <a:path w="331787" h="300037">
                <a:moveTo>
                  <a:pt x="0" y="114604"/>
                </a:moveTo>
                <a:lnTo>
                  <a:pt x="126732" y="114604"/>
                </a:lnTo>
                <a:lnTo>
                  <a:pt x="165894" y="0"/>
                </a:lnTo>
                <a:lnTo>
                  <a:pt x="205055" y="114604"/>
                </a:lnTo>
                <a:lnTo>
                  <a:pt x="331787" y="114604"/>
                </a:lnTo>
                <a:lnTo>
                  <a:pt x="229258" y="185432"/>
                </a:lnTo>
                <a:lnTo>
                  <a:pt x="268421" y="300036"/>
                </a:lnTo>
                <a:lnTo>
                  <a:pt x="165894" y="229206"/>
                </a:lnTo>
                <a:lnTo>
                  <a:pt x="63366" y="300036"/>
                </a:lnTo>
                <a:lnTo>
                  <a:pt x="102529" y="185432"/>
                </a:lnTo>
                <a:lnTo>
                  <a:pt x="0" y="114604"/>
                </a:lnTo>
                <a:close/>
              </a:path>
            </a:pathLst>
          </a:custGeom>
          <a:solidFill>
            <a:schemeClr val="accent2"/>
          </a:solidFill>
          <a:ln w="9525">
            <a:noFill/>
          </a:ln>
        </p:spPr>
        <p:txBody>
          <a:bodyPr/>
          <a:p>
            <a:endParaRPr lang="zh-CN" altLang="en-US"/>
          </a:p>
        </p:txBody>
      </p:sp>
      <p:sp>
        <p:nvSpPr>
          <p:cNvPr id="17426" name="五角星 18"/>
          <p:cNvSpPr/>
          <p:nvPr/>
        </p:nvSpPr>
        <p:spPr>
          <a:xfrm>
            <a:off x="3886200" y="4187825"/>
            <a:ext cx="333375" cy="300038"/>
          </a:xfrm>
          <a:custGeom>
            <a:avLst/>
            <a:gdLst/>
            <a:ahLst/>
            <a:cxnLst>
              <a:cxn ang="0">
                <a:pos x="0" y="114604"/>
              </a:cxn>
              <a:cxn ang="0">
                <a:pos x="127339" y="114605"/>
              </a:cxn>
              <a:cxn ang="0">
                <a:pos x="166688" y="0"/>
              </a:cxn>
              <a:cxn ang="0">
                <a:pos x="206036" y="114605"/>
              </a:cxn>
              <a:cxn ang="0">
                <a:pos x="333375" y="114604"/>
              </a:cxn>
              <a:cxn ang="0">
                <a:pos x="230355" y="185433"/>
              </a:cxn>
              <a:cxn ang="0">
                <a:pos x="269706" y="300037"/>
              </a:cxn>
              <a:cxn ang="0">
                <a:pos x="166688" y="229207"/>
              </a:cxn>
              <a:cxn ang="0">
                <a:pos x="63669" y="300037"/>
              </a:cxn>
              <a:cxn ang="0">
                <a:pos x="103020" y="185433"/>
              </a:cxn>
              <a:cxn ang="0">
                <a:pos x="0" y="114604"/>
              </a:cxn>
            </a:cxnLst>
            <a:pathLst>
              <a:path w="333375" h="300038">
                <a:moveTo>
                  <a:pt x="0" y="114604"/>
                </a:moveTo>
                <a:lnTo>
                  <a:pt x="127339" y="114605"/>
                </a:lnTo>
                <a:lnTo>
                  <a:pt x="166688" y="0"/>
                </a:lnTo>
                <a:lnTo>
                  <a:pt x="206036" y="114605"/>
                </a:lnTo>
                <a:lnTo>
                  <a:pt x="333375" y="114604"/>
                </a:lnTo>
                <a:lnTo>
                  <a:pt x="230355" y="185433"/>
                </a:lnTo>
                <a:lnTo>
                  <a:pt x="269706" y="300037"/>
                </a:lnTo>
                <a:lnTo>
                  <a:pt x="166688" y="229207"/>
                </a:lnTo>
                <a:lnTo>
                  <a:pt x="63669" y="300037"/>
                </a:lnTo>
                <a:lnTo>
                  <a:pt x="103020" y="185433"/>
                </a:lnTo>
                <a:lnTo>
                  <a:pt x="0" y="114604"/>
                </a:lnTo>
                <a:close/>
              </a:path>
            </a:pathLst>
          </a:custGeom>
          <a:solidFill>
            <a:schemeClr val="accent2"/>
          </a:solidFill>
          <a:ln w="9525">
            <a:noFill/>
          </a:ln>
        </p:spPr>
        <p:txBody>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9"/>
                                        </p:tgtEl>
                                        <p:attrNameLst>
                                          <p:attrName>style.visibility</p:attrName>
                                        </p:attrNameLst>
                                      </p:cBhvr>
                                      <p:to>
                                        <p:strVal val="visible"/>
                                      </p:to>
                                    </p:set>
                                  </p:childTnLst>
                                </p:cTn>
                              </p:par>
                            </p:childTnLst>
                          </p:cTn>
                        </p:par>
                        <p:par>
                          <p:cTn id="7" fill="hold">
                            <p:stCondLst>
                              <p:cond delay="500"/>
                            </p:stCondLst>
                            <p:childTnLst>
                              <p:par>
                                <p:cTn id="8" presetID="22" presetClass="entr" presetSubtype="8" fill="hold" grpId="0" nodeType="afterEffect">
                                  <p:stCondLst>
                                    <p:cond delay="0"/>
                                  </p:stCondLst>
                                  <p:childTnLst>
                                    <p:set>
                                      <p:cBhvr>
                                        <p:cTn id="9" dur="1" fill="hold">
                                          <p:stCondLst>
                                            <p:cond delay="0"/>
                                          </p:stCondLst>
                                        </p:cTn>
                                        <p:tgtEl>
                                          <p:spTgt spid="17411">
                                            <p:txEl>
                                              <p:charRg st="0" end="12"/>
                                            </p:txEl>
                                          </p:spTgt>
                                        </p:tgtEl>
                                        <p:attrNameLst>
                                          <p:attrName>style.visibility</p:attrName>
                                        </p:attrNameLst>
                                      </p:cBhvr>
                                      <p:to>
                                        <p:strVal val="visible"/>
                                      </p:to>
                                    </p:set>
                                    <p:animEffect transition="in" filter="wipe(left)">
                                      <p:cBhvr>
                                        <p:cTn id="10" dur="500"/>
                                        <p:tgtEl>
                                          <p:spTgt spid="17411">
                                            <p:txEl>
                                              <p:charRg st="0" end="1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424"/>
                                        </p:tgtEl>
                                        <p:attrNameLst>
                                          <p:attrName>style.visibility</p:attrName>
                                        </p:attrNameLst>
                                      </p:cBhvr>
                                      <p:to>
                                        <p:strVal val="visible"/>
                                      </p:to>
                                    </p:se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7412">
                                            <p:txEl>
                                              <p:charRg st="0" end="10"/>
                                            </p:txEl>
                                          </p:spTgt>
                                        </p:tgtEl>
                                        <p:attrNameLst>
                                          <p:attrName>style.visibility</p:attrName>
                                        </p:attrNameLst>
                                      </p:cBhvr>
                                      <p:to>
                                        <p:strVal val="visible"/>
                                      </p:to>
                                    </p:set>
                                    <p:animEffect transition="in" filter="wipe(left)">
                                      <p:cBhvr>
                                        <p:cTn id="18" dur="500"/>
                                        <p:tgtEl>
                                          <p:spTgt spid="17412">
                                            <p:txEl>
                                              <p:charRg st="0" end="1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422"/>
                                        </p:tgtEl>
                                        <p:attrNameLst>
                                          <p:attrName>style.visibility</p:attrName>
                                        </p:attrNameLst>
                                      </p:cBhvr>
                                      <p:to>
                                        <p:strVal val="visible"/>
                                      </p:to>
                                    </p:se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7413">
                                            <p:txEl>
                                              <p:charRg st="0" end="9"/>
                                            </p:txEl>
                                          </p:spTgt>
                                        </p:tgtEl>
                                        <p:attrNameLst>
                                          <p:attrName>style.visibility</p:attrName>
                                        </p:attrNameLst>
                                      </p:cBhvr>
                                      <p:to>
                                        <p:strVal val="visible"/>
                                      </p:to>
                                    </p:set>
                                    <p:animEffect transition="in" filter="wipe(left)">
                                      <p:cBhvr>
                                        <p:cTn id="26" dur="500"/>
                                        <p:tgtEl>
                                          <p:spTgt spid="17413">
                                            <p:txEl>
                                              <p:charRg st="0" end="9"/>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7425"/>
                                        </p:tgtEl>
                                        <p:attrNameLst>
                                          <p:attrName>style.visibility</p:attrName>
                                        </p:attrNameLst>
                                      </p:cBhvr>
                                      <p:to>
                                        <p:strVal val="visible"/>
                                      </p:to>
                                    </p:se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7414">
                                            <p:txEl>
                                              <p:charRg st="0" end="8"/>
                                            </p:txEl>
                                          </p:spTgt>
                                        </p:tgtEl>
                                        <p:attrNameLst>
                                          <p:attrName>style.visibility</p:attrName>
                                        </p:attrNameLst>
                                      </p:cBhvr>
                                      <p:to>
                                        <p:strVal val="visible"/>
                                      </p:to>
                                    </p:set>
                                    <p:animEffect transition="in" filter="wipe(left)">
                                      <p:cBhvr>
                                        <p:cTn id="34" dur="500"/>
                                        <p:tgtEl>
                                          <p:spTgt spid="17414">
                                            <p:txEl>
                                              <p:charRg st="0"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7420"/>
                                        </p:tgtEl>
                                        <p:attrNameLst>
                                          <p:attrName>style.visibility</p:attrName>
                                        </p:attrNameLst>
                                      </p:cBhvr>
                                      <p:to>
                                        <p:strVal val="visible"/>
                                      </p:to>
                                    </p:se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7415">
                                            <p:txEl>
                                              <p:charRg st="0" end="11"/>
                                            </p:txEl>
                                          </p:spTgt>
                                        </p:tgtEl>
                                        <p:attrNameLst>
                                          <p:attrName>style.visibility</p:attrName>
                                        </p:attrNameLst>
                                      </p:cBhvr>
                                      <p:to>
                                        <p:strVal val="visible"/>
                                      </p:to>
                                    </p:set>
                                    <p:animEffect transition="in" filter="wipe(left)">
                                      <p:cBhvr>
                                        <p:cTn id="42" dur="500"/>
                                        <p:tgtEl>
                                          <p:spTgt spid="17415">
                                            <p:txEl>
                                              <p:charRg st="0"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7421"/>
                                        </p:tgtEl>
                                        <p:attrNameLst>
                                          <p:attrName>style.visibility</p:attrName>
                                        </p:attrNameLst>
                                      </p:cBhvr>
                                      <p:to>
                                        <p:strVal val="visible"/>
                                      </p:to>
                                    </p:se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7416">
                                            <p:txEl>
                                              <p:charRg st="0" end="10"/>
                                            </p:txEl>
                                          </p:spTgt>
                                        </p:tgtEl>
                                        <p:attrNameLst>
                                          <p:attrName>style.visibility</p:attrName>
                                        </p:attrNameLst>
                                      </p:cBhvr>
                                      <p:to>
                                        <p:strVal val="visible"/>
                                      </p:to>
                                    </p:set>
                                    <p:animEffect transition="in" filter="wipe(left)">
                                      <p:cBhvr>
                                        <p:cTn id="50" dur="500"/>
                                        <p:tgtEl>
                                          <p:spTgt spid="17416">
                                            <p:txEl>
                                              <p:charRg st="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7423"/>
                                        </p:tgtEl>
                                        <p:attrNameLst>
                                          <p:attrName>style.visibility</p:attrName>
                                        </p:attrNameLst>
                                      </p:cBhvr>
                                      <p:to>
                                        <p:strVal val="visible"/>
                                      </p:to>
                                    </p:se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7417">
                                            <p:txEl>
                                              <p:charRg st="0" end="12"/>
                                            </p:txEl>
                                          </p:spTgt>
                                        </p:tgtEl>
                                        <p:attrNameLst>
                                          <p:attrName>style.visibility</p:attrName>
                                        </p:attrNameLst>
                                      </p:cBhvr>
                                      <p:to>
                                        <p:strVal val="visible"/>
                                      </p:to>
                                    </p:set>
                                    <p:animEffect transition="in" filter="wipe(left)">
                                      <p:cBhvr>
                                        <p:cTn id="58" dur="500"/>
                                        <p:tgtEl>
                                          <p:spTgt spid="17417">
                                            <p:txEl>
                                              <p:charRg st="0" end="1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17426"/>
                                        </p:tgtEl>
                                        <p:attrNameLst>
                                          <p:attrName>style.visibility</p:attrName>
                                        </p:attrNameLst>
                                      </p:cBhvr>
                                      <p:to>
                                        <p:strVal val="visible"/>
                                      </p:to>
                                    </p:se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17418">
                                            <p:txEl>
                                              <p:charRg st="0" end="10"/>
                                            </p:txEl>
                                          </p:spTgt>
                                        </p:tgtEl>
                                        <p:attrNameLst>
                                          <p:attrName>style.visibility</p:attrName>
                                        </p:attrNameLst>
                                      </p:cBhvr>
                                      <p:to>
                                        <p:strVal val="visible"/>
                                      </p:to>
                                    </p:set>
                                    <p:animEffect transition="in" filter="wipe(left)">
                                      <p:cBhvr>
                                        <p:cTn id="66" dur="500"/>
                                        <p:tgtEl>
                                          <p:spTgt spid="17418">
                                            <p:txEl>
                                              <p:charRg st="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dvAuto="1000" build="p"/>
      <p:bldP spid="17412" grpId="0" advAuto="1000" build="p"/>
      <p:bldP spid="17413" grpId="0" advAuto="1000" build="p"/>
      <p:bldP spid="17414" grpId="0" advAuto="1000" build="p"/>
      <p:bldP spid="17415" grpId="0" advAuto="1000" build="p"/>
      <p:bldP spid="17416" grpId="0" advAuto="1000" build="p"/>
      <p:bldP spid="17417" grpId="0" advAuto="1000" build="p"/>
      <p:bldP spid="17418" grpId="0" advAuto="1000" build="p"/>
      <p:bldP spid="17419" grpId="0" animBg="1"/>
      <p:bldP spid="17420" grpId="0" animBg="1"/>
      <p:bldP spid="17421" grpId="0" animBg="1"/>
      <p:bldP spid="17422" grpId="0" animBg="1"/>
      <p:bldP spid="17423" grpId="0" animBg="1"/>
      <p:bldP spid="17424" grpId="0" animBg="1"/>
      <p:bldP spid="17425" grpId="0" animBg="1"/>
      <p:bldP spid="17426" grpId="0" animBg="1"/>
    </p:bldLst>
  </p:timing>
</p:sld>
</file>

<file path=ppt/tags/tag1.xml><?xml version="1.0" encoding="utf-8"?>
<p:tagLst xmlns:p="http://schemas.openxmlformats.org/presentationml/2006/main">
  <p:tag name="KSO_WPP_MARK_KEY" val="a01820c2-6a84-4e2a-8dba-8d1be10e0123"/>
</p:tagLst>
</file>

<file path=ppt/theme/theme1.xml><?xml version="1.0" encoding="utf-8"?>
<a:theme xmlns:a="http://schemas.openxmlformats.org/drawingml/2006/main" name="Slide Master Black">
  <a:themeElements>
    <a:clrScheme name="Slide Master Black 1">
      <a:dk1>
        <a:srgbClr val="000000"/>
      </a:dk1>
      <a:lt1>
        <a:srgbClr val="FFFFFF"/>
      </a:lt1>
      <a:dk2>
        <a:srgbClr val="000000"/>
      </a:dk2>
      <a:lt2>
        <a:srgbClr val="808080"/>
      </a:lt2>
      <a:accent1>
        <a:srgbClr val="99CC00"/>
      </a:accent1>
      <a:accent2>
        <a:srgbClr val="E20000"/>
      </a:accent2>
      <a:accent3>
        <a:srgbClr val="FFFFFF"/>
      </a:accent3>
      <a:accent4>
        <a:srgbClr val="000000"/>
      </a:accent4>
      <a:accent5>
        <a:srgbClr val="CAE2AA"/>
      </a:accent5>
      <a:accent6>
        <a:srgbClr val="CD0000"/>
      </a:accent6>
      <a:hlink>
        <a:srgbClr val="FFFFFF"/>
      </a:hlink>
      <a:folHlink>
        <a:srgbClr val="FF6600"/>
      </a:folHlink>
    </a:clrScheme>
    <a:fontScheme name="Slide Master Black">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Slide Master Black 1">
        <a:dk1>
          <a:srgbClr val="000000"/>
        </a:dk1>
        <a:lt1>
          <a:srgbClr val="FFFFFF"/>
        </a:lt1>
        <a:dk2>
          <a:srgbClr val="000000"/>
        </a:dk2>
        <a:lt2>
          <a:srgbClr val="808080"/>
        </a:lt2>
        <a:accent1>
          <a:srgbClr val="99CC00"/>
        </a:accent1>
        <a:accent2>
          <a:srgbClr val="E20000"/>
        </a:accent2>
        <a:accent3>
          <a:srgbClr val="FFFFFF"/>
        </a:accent3>
        <a:accent4>
          <a:srgbClr val="000000"/>
        </a:accent4>
        <a:accent5>
          <a:srgbClr val="CAE2AA"/>
        </a:accent5>
        <a:accent6>
          <a:srgbClr val="CD0000"/>
        </a:accent6>
        <a:hlink>
          <a:srgbClr val="FFFFFF"/>
        </a:hlink>
        <a:folHlink>
          <a:srgbClr val="FF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 Master Blue">
  <a:themeElements>
    <a:clrScheme name="Slide Master 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Slide Master Blu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Slide Master 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lide Master Blue - 2">
  <a:themeElements>
    <a:clrScheme name="Slide Master Blue - 2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Slide Master Blue -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Slide Master Blue - 2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lide Master Black">
  <a:themeElements>
    <a:clrScheme name="1_Slide Master Black 1">
      <a:dk1>
        <a:srgbClr val="000000"/>
      </a:dk1>
      <a:lt1>
        <a:srgbClr val="FFFFFF"/>
      </a:lt1>
      <a:dk2>
        <a:srgbClr val="000000"/>
      </a:dk2>
      <a:lt2>
        <a:srgbClr val="808080"/>
      </a:lt2>
      <a:accent1>
        <a:srgbClr val="99CC00"/>
      </a:accent1>
      <a:accent2>
        <a:srgbClr val="E20000"/>
      </a:accent2>
      <a:accent3>
        <a:srgbClr val="FFFFFF"/>
      </a:accent3>
      <a:accent4>
        <a:srgbClr val="000000"/>
      </a:accent4>
      <a:accent5>
        <a:srgbClr val="CAE2AA"/>
      </a:accent5>
      <a:accent6>
        <a:srgbClr val="CD0000"/>
      </a:accent6>
      <a:hlink>
        <a:srgbClr val="FFFFFF"/>
      </a:hlink>
      <a:folHlink>
        <a:srgbClr val="FF6600"/>
      </a:folHlink>
    </a:clrScheme>
    <a:fontScheme name="1_Slide Master Black">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1_Slide Master Black 1">
        <a:dk1>
          <a:srgbClr val="000000"/>
        </a:dk1>
        <a:lt1>
          <a:srgbClr val="FFFFFF"/>
        </a:lt1>
        <a:dk2>
          <a:srgbClr val="000000"/>
        </a:dk2>
        <a:lt2>
          <a:srgbClr val="808080"/>
        </a:lt2>
        <a:accent1>
          <a:srgbClr val="99CC00"/>
        </a:accent1>
        <a:accent2>
          <a:srgbClr val="E20000"/>
        </a:accent2>
        <a:accent3>
          <a:srgbClr val="FFFFFF"/>
        </a:accent3>
        <a:accent4>
          <a:srgbClr val="000000"/>
        </a:accent4>
        <a:accent5>
          <a:srgbClr val="CAE2AA"/>
        </a:accent5>
        <a:accent6>
          <a:srgbClr val="CD0000"/>
        </a:accent6>
        <a:hlink>
          <a:srgbClr val="FFFFFF"/>
        </a:hlink>
        <a:folHlink>
          <a:srgbClr val="FF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Slide Master Black">
  <a:themeElements>
    <a:clrScheme name="2_Slide Master Black 1">
      <a:dk1>
        <a:srgbClr val="000000"/>
      </a:dk1>
      <a:lt1>
        <a:srgbClr val="FFFFFF"/>
      </a:lt1>
      <a:dk2>
        <a:srgbClr val="000000"/>
      </a:dk2>
      <a:lt2>
        <a:srgbClr val="808080"/>
      </a:lt2>
      <a:accent1>
        <a:srgbClr val="99CC00"/>
      </a:accent1>
      <a:accent2>
        <a:srgbClr val="E20000"/>
      </a:accent2>
      <a:accent3>
        <a:srgbClr val="FFFFFF"/>
      </a:accent3>
      <a:accent4>
        <a:srgbClr val="000000"/>
      </a:accent4>
      <a:accent5>
        <a:srgbClr val="CAE2AA"/>
      </a:accent5>
      <a:accent6>
        <a:srgbClr val="CD0000"/>
      </a:accent6>
      <a:hlink>
        <a:srgbClr val="FFFFFF"/>
      </a:hlink>
      <a:folHlink>
        <a:srgbClr val="FF6600"/>
      </a:folHlink>
    </a:clrScheme>
    <a:fontScheme name="2_Slide Master Black">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2_Slide Master Black 1">
        <a:dk1>
          <a:srgbClr val="000000"/>
        </a:dk1>
        <a:lt1>
          <a:srgbClr val="FFFFFF"/>
        </a:lt1>
        <a:dk2>
          <a:srgbClr val="000000"/>
        </a:dk2>
        <a:lt2>
          <a:srgbClr val="808080"/>
        </a:lt2>
        <a:accent1>
          <a:srgbClr val="99CC00"/>
        </a:accent1>
        <a:accent2>
          <a:srgbClr val="E20000"/>
        </a:accent2>
        <a:accent3>
          <a:srgbClr val="FFFFFF"/>
        </a:accent3>
        <a:accent4>
          <a:srgbClr val="000000"/>
        </a:accent4>
        <a:accent5>
          <a:srgbClr val="CAE2AA"/>
        </a:accent5>
        <a:accent6>
          <a:srgbClr val="CD0000"/>
        </a:accent6>
        <a:hlink>
          <a:srgbClr val="FFFFFF"/>
        </a:hlink>
        <a:folHlink>
          <a:srgbClr val="FF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lide Master Blue">
  <a:themeElements>
    <a:clrScheme name="1_Slide Master 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Slide Master Blu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1_Slide Master 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Slide Master Blue - 2">
  <a:themeElements>
    <a:clrScheme name="1_Slide Master Blue - 2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Slide Master Blue -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en-US" sz="20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Arial" panose="020B0604020202020204" pitchFamily="34" charset="0"/>
          </a:defRPr>
        </a:defPPr>
      </a:lstStyle>
    </a:lnDef>
  </a:objectDefaults>
  <a:extraClrSchemeLst>
    <a:extraClrScheme>
      <a:clrScheme name="1_Slide Master Blue - 2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4744</Words>
  <Application>WPS 演示</Application>
  <PresentationFormat>全屏显示(16:9)</PresentationFormat>
  <Paragraphs>314</Paragraphs>
  <Slides>71</Slides>
  <Notes>0</Notes>
  <HiddenSlides>0</HiddenSlides>
  <MMClips>0</MMClips>
  <ScaleCrop>false</ScaleCrop>
  <HeadingPairs>
    <vt:vector size="6" baseType="variant">
      <vt:variant>
        <vt:lpstr>已用的字体</vt:lpstr>
      </vt:variant>
      <vt:variant>
        <vt:i4>7</vt:i4>
      </vt:variant>
      <vt:variant>
        <vt:lpstr>主题</vt:lpstr>
      </vt:variant>
      <vt:variant>
        <vt:i4>7</vt:i4>
      </vt:variant>
      <vt:variant>
        <vt:lpstr>幻灯片标题</vt:lpstr>
      </vt:variant>
      <vt:variant>
        <vt:i4>71</vt:i4>
      </vt:variant>
    </vt:vector>
  </HeadingPairs>
  <TitlesOfParts>
    <vt:vector size="85" baseType="lpstr">
      <vt:lpstr>Arial</vt:lpstr>
      <vt:lpstr>宋体</vt:lpstr>
      <vt:lpstr>Wingdings</vt:lpstr>
      <vt:lpstr>Calibri</vt:lpstr>
      <vt:lpstr>Arial Black</vt:lpstr>
      <vt:lpstr>微软雅黑</vt:lpstr>
      <vt:lpstr>Arial Unicode MS</vt:lpstr>
      <vt:lpstr>Slide Master Black</vt:lpstr>
      <vt:lpstr>Slide Master Blue</vt:lpstr>
      <vt:lpstr>Slide Master Blue - 2</vt:lpstr>
      <vt:lpstr>1_Slide Master Black</vt:lpstr>
      <vt:lpstr>2_Slide Master Black</vt:lpstr>
      <vt:lpstr>1_Slide Master Blue</vt:lpstr>
      <vt:lpstr>1_Slide Master Blue - 2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Stratpro</dc:title>
  <dc:creator>Francisco Galan</dc:creator>
  <cp:lastModifiedBy>easy_</cp:lastModifiedBy>
  <cp:revision>504</cp:revision>
  <dcterms:created xsi:type="dcterms:W3CDTF">2023-03-31T07:50:00Z</dcterms:created>
  <dcterms:modified xsi:type="dcterms:W3CDTF">2024-07-24T02:37:21Z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2052-11.1.0.11757</vt:lpwstr>
  </property>
  <property fmtid="{D5CDD505-2E9C-101B-9397-08002B2CF9AE}" pid="3" name="ICV">
    <vt:lpwstr>7589985A206E44F6BBDBA4D715C6C240</vt:lpwstr>
  </property>
</Properties>
</file>