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5" r:id="rId4"/>
    <p:sldId id="269" r:id="rId5"/>
    <p:sldId id="270" r:id="rId6"/>
    <p:sldId id="272" r:id="rId7"/>
    <p:sldId id="268" r:id="rId8"/>
    <p:sldId id="267" r:id="rId9"/>
    <p:sldId id="271" r:id="rId10"/>
    <p:sldId id="261" r:id="rId11"/>
    <p:sldId id="256" r:id="rId12"/>
    <p:sldId id="258" r:id="rId13"/>
    <p:sldId id="260" r:id="rId14"/>
    <p:sldId id="263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47" autoAdjust="0"/>
    <p:restoredTop sz="94660"/>
  </p:normalViewPr>
  <p:slideViewPr>
    <p:cSldViewPr snapToGrid="0">
      <p:cViewPr>
        <p:scale>
          <a:sx n="135" d="100"/>
          <a:sy n="135" d="100"/>
        </p:scale>
        <p:origin x="1410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35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82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79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14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894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56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7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913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25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52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40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0B89F-FE33-4F11-BA4B-8DA69E288528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9C713-7684-44FB-8F92-0576C03FBF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45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554FACF9-C1BB-4760-AC3C-22B16701A997}"/>
              </a:ext>
            </a:extLst>
          </p:cNvPr>
          <p:cNvSpPr/>
          <p:nvPr/>
        </p:nvSpPr>
        <p:spPr>
          <a:xfrm>
            <a:off x="972000" y="1539000"/>
            <a:ext cx="6886047" cy="40671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E6F150BD-056D-4EDE-B845-729F025872A0}"/>
              </a:ext>
            </a:extLst>
          </p:cNvPr>
          <p:cNvSpPr/>
          <p:nvPr/>
        </p:nvSpPr>
        <p:spPr>
          <a:xfrm>
            <a:off x="6523569" y="2162388"/>
            <a:ext cx="1314994" cy="982981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RJ45 Socket</a:t>
            </a:r>
            <a:endParaRPr lang="zh-CN" altLang="en-US" sz="2000" b="1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8A082EF-610E-4792-BF90-8B6B18DDF336}"/>
              </a:ext>
            </a:extLst>
          </p:cNvPr>
          <p:cNvSpPr/>
          <p:nvPr/>
        </p:nvSpPr>
        <p:spPr>
          <a:xfrm>
            <a:off x="6510320" y="4338189"/>
            <a:ext cx="1314994" cy="70321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Power Port</a:t>
            </a:r>
            <a:endParaRPr lang="zh-CN" altLang="en-US" b="1" dirty="0"/>
          </a:p>
        </p:txBody>
      </p:sp>
      <p:pic>
        <p:nvPicPr>
          <p:cNvPr id="62" name="图片 61" descr="图标&#10;&#10;描述已自动生成">
            <a:extLst>
              <a:ext uri="{FF2B5EF4-FFF2-40B4-BE49-F238E27FC236}">
                <a16:creationId xmlns:a16="http://schemas.microsoft.com/office/drawing/2014/main" id="{5799016C-AADA-4738-9D94-C416CB451A1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2676" y="3137928"/>
            <a:ext cx="2045709" cy="869318"/>
          </a:xfrm>
          <a:prstGeom prst="rect">
            <a:avLst/>
          </a:prstGeom>
        </p:spPr>
      </p:pic>
      <p:sp>
        <p:nvSpPr>
          <p:cNvPr id="63" name="椭圆 62">
            <a:extLst>
              <a:ext uri="{FF2B5EF4-FFF2-40B4-BE49-F238E27FC236}">
                <a16:creationId xmlns:a16="http://schemas.microsoft.com/office/drawing/2014/main" id="{8A07E674-C9FC-4EA4-B480-3D39F8B26143}"/>
              </a:ext>
            </a:extLst>
          </p:cNvPr>
          <p:cNvSpPr/>
          <p:nvPr/>
        </p:nvSpPr>
        <p:spPr>
          <a:xfrm>
            <a:off x="2516879" y="1717611"/>
            <a:ext cx="298449" cy="292099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4C41A01B-B103-4E1D-AD09-DE22FBC7EDB2}"/>
              </a:ext>
            </a:extLst>
          </p:cNvPr>
          <p:cNvSpPr/>
          <p:nvPr/>
        </p:nvSpPr>
        <p:spPr>
          <a:xfrm>
            <a:off x="2999423" y="1717611"/>
            <a:ext cx="298449" cy="29209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532E8B7C-467E-4F53-9749-38F32AB12FE8}"/>
              </a:ext>
            </a:extLst>
          </p:cNvPr>
          <p:cNvSpPr/>
          <p:nvPr/>
        </p:nvSpPr>
        <p:spPr>
          <a:xfrm>
            <a:off x="3481967" y="1717611"/>
            <a:ext cx="298449" cy="292099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E600E299-C0D3-4CF3-B456-7D43C5FC00ED}"/>
              </a:ext>
            </a:extLst>
          </p:cNvPr>
          <p:cNvGrpSpPr/>
          <p:nvPr/>
        </p:nvGrpSpPr>
        <p:grpSpPr>
          <a:xfrm>
            <a:off x="5040359" y="2061710"/>
            <a:ext cx="1182597" cy="1184336"/>
            <a:chOff x="5588974" y="1813976"/>
            <a:chExt cx="1182597" cy="1184336"/>
          </a:xfrm>
        </p:grpSpPr>
        <p:pic>
          <p:nvPicPr>
            <p:cNvPr id="71" name="图片 70" descr="表格&#10;&#10;描述已自动生成">
              <a:extLst>
                <a:ext uri="{FF2B5EF4-FFF2-40B4-BE49-F238E27FC236}">
                  <a16:creationId xmlns:a16="http://schemas.microsoft.com/office/drawing/2014/main" id="{0D3B1AE4-5F58-41E9-84A0-55F3BCE95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8974" y="1813976"/>
              <a:ext cx="1182597" cy="1184336"/>
            </a:xfrm>
            <a:prstGeom prst="rect">
              <a:avLst/>
            </a:prstGeom>
          </p:spPr>
        </p:pic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9AA8CD34-FE62-4B1F-9D66-DDE7DF05ED83}"/>
                </a:ext>
              </a:extLst>
            </p:cNvPr>
            <p:cNvSpPr txBox="1"/>
            <p:nvPr/>
          </p:nvSpPr>
          <p:spPr>
            <a:xfrm>
              <a:off x="5703789" y="2221478"/>
              <a:ext cx="9485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</a:rPr>
                <a:t>CH9121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73" name="矩形 72">
            <a:extLst>
              <a:ext uri="{FF2B5EF4-FFF2-40B4-BE49-F238E27FC236}">
                <a16:creationId xmlns:a16="http://schemas.microsoft.com/office/drawing/2014/main" id="{DF2599C9-0348-47C5-9314-CE8A86ED03F8}"/>
              </a:ext>
            </a:extLst>
          </p:cNvPr>
          <p:cNvSpPr/>
          <p:nvPr/>
        </p:nvSpPr>
        <p:spPr>
          <a:xfrm>
            <a:off x="1954443" y="2400904"/>
            <a:ext cx="635911" cy="61524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RS485 bus chip</a:t>
            </a: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D2A020DF-97A5-415A-942C-D05FEEEC481D}"/>
              </a:ext>
            </a:extLst>
          </p:cNvPr>
          <p:cNvSpPr/>
          <p:nvPr/>
        </p:nvSpPr>
        <p:spPr>
          <a:xfrm>
            <a:off x="1956271" y="3265037"/>
            <a:ext cx="635911" cy="61524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RS485 bus chip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08A4F22C-B213-470E-88AE-FE2931E01566}"/>
              </a:ext>
            </a:extLst>
          </p:cNvPr>
          <p:cNvSpPr/>
          <p:nvPr/>
        </p:nvSpPr>
        <p:spPr>
          <a:xfrm>
            <a:off x="3256286" y="4426160"/>
            <a:ext cx="635911" cy="61524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CAN bus chip</a:t>
            </a: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1CC636CA-0573-4189-A185-46D4C734C0C8}"/>
              </a:ext>
            </a:extLst>
          </p:cNvPr>
          <p:cNvSpPr/>
          <p:nvPr/>
        </p:nvSpPr>
        <p:spPr>
          <a:xfrm>
            <a:off x="5135279" y="4284767"/>
            <a:ext cx="1039037" cy="818274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FFFF00"/>
                </a:solidFill>
              </a:rPr>
              <a:t>Power regulation</a:t>
            </a:r>
          </a:p>
          <a:p>
            <a:pPr algn="ctr"/>
            <a:r>
              <a:rPr lang="en-US" altLang="zh-CN" sz="1600" dirty="0">
                <a:solidFill>
                  <a:srgbClr val="FFFF00"/>
                </a:solidFill>
              </a:rPr>
              <a:t>part</a:t>
            </a:r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246983A5-6815-40C0-9C26-44021378AE9F}"/>
              </a:ext>
            </a:extLst>
          </p:cNvPr>
          <p:cNvGrpSpPr/>
          <p:nvPr/>
        </p:nvGrpSpPr>
        <p:grpSpPr>
          <a:xfrm>
            <a:off x="2198108" y="5251150"/>
            <a:ext cx="617220" cy="340299"/>
            <a:chOff x="2546985" y="5248494"/>
            <a:chExt cx="617220" cy="340299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8DB059B4-FAA0-495D-A9A2-7F5B7D62A300}"/>
                </a:ext>
              </a:extLst>
            </p:cNvPr>
            <p:cNvSpPr/>
            <p:nvPr/>
          </p:nvSpPr>
          <p:spPr>
            <a:xfrm>
              <a:off x="2546985" y="5336381"/>
              <a:ext cx="617220" cy="1612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b="1" dirty="0">
                  <a:solidFill>
                    <a:srgbClr val="FFFF00"/>
                  </a:solidFill>
                </a:rPr>
                <a:t>Option</a:t>
              </a:r>
              <a:endParaRPr lang="zh-CN" altLang="en-US" sz="900" b="1" dirty="0">
                <a:solidFill>
                  <a:srgbClr val="FFFF00"/>
                </a:solidFill>
              </a:endParaRPr>
            </a:p>
          </p:txBody>
        </p:sp>
        <p:sp>
          <p:nvSpPr>
            <p:cNvPr id="83" name="矩形: 圆顶角 82">
              <a:extLst>
                <a:ext uri="{FF2B5EF4-FFF2-40B4-BE49-F238E27FC236}">
                  <a16:creationId xmlns:a16="http://schemas.microsoft.com/office/drawing/2014/main" id="{F89374FA-FAB7-4118-AC30-3679AE40F7E1}"/>
                </a:ext>
              </a:extLst>
            </p:cNvPr>
            <p:cNvSpPr/>
            <p:nvPr/>
          </p:nvSpPr>
          <p:spPr>
            <a:xfrm rot="10800000">
              <a:off x="2686271" y="5509580"/>
              <a:ext cx="338648" cy="79213"/>
            </a:xfrm>
            <a:prstGeom prst="round2Same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5B3E75E2-D072-48FD-A85E-09D8C0EB499A}"/>
                </a:ext>
              </a:extLst>
            </p:cNvPr>
            <p:cNvSpPr/>
            <p:nvPr/>
          </p:nvSpPr>
          <p:spPr>
            <a:xfrm>
              <a:off x="2591190" y="5248494"/>
              <a:ext cx="45719" cy="725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50003F75-F4B1-4C3D-9A29-0A84C7196652}"/>
                </a:ext>
              </a:extLst>
            </p:cNvPr>
            <p:cNvSpPr/>
            <p:nvPr/>
          </p:nvSpPr>
          <p:spPr>
            <a:xfrm>
              <a:off x="3063508" y="5248494"/>
              <a:ext cx="45719" cy="725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7" name="文本框 86">
            <a:extLst>
              <a:ext uri="{FF2B5EF4-FFF2-40B4-BE49-F238E27FC236}">
                <a16:creationId xmlns:a16="http://schemas.microsoft.com/office/drawing/2014/main" id="{E2D4742F-157B-4E9E-A41A-85EBB33789EB}"/>
              </a:ext>
            </a:extLst>
          </p:cNvPr>
          <p:cNvSpPr txBox="1"/>
          <p:nvPr/>
        </p:nvSpPr>
        <p:spPr>
          <a:xfrm>
            <a:off x="996656" y="2148972"/>
            <a:ext cx="454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C00000"/>
                </a:solidFill>
              </a:rPr>
              <a:t>DB9</a:t>
            </a:r>
          </a:p>
          <a:p>
            <a:pPr algn="ctr"/>
            <a:r>
              <a:rPr lang="en-US" altLang="zh-CN" sz="1200" b="1" dirty="0">
                <a:solidFill>
                  <a:srgbClr val="C00000"/>
                </a:solidFill>
              </a:rPr>
              <a:t>Port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09021DAE-ECAD-4BAE-9B82-086B4AF6657C}"/>
              </a:ext>
            </a:extLst>
          </p:cNvPr>
          <p:cNvSpPr/>
          <p:nvPr/>
        </p:nvSpPr>
        <p:spPr>
          <a:xfrm>
            <a:off x="4083074" y="4426160"/>
            <a:ext cx="633168" cy="615246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Serial Flash</a:t>
            </a:r>
            <a:endParaRPr lang="en-US" altLang="zh-CN" sz="800" dirty="0">
              <a:solidFill>
                <a:srgbClr val="FFFF00"/>
              </a:solidFill>
            </a:endParaRPr>
          </a:p>
        </p:txBody>
      </p: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2255603B-7F0E-459A-97D8-09202206B66F}"/>
              </a:ext>
            </a:extLst>
          </p:cNvPr>
          <p:cNvGrpSpPr/>
          <p:nvPr/>
        </p:nvGrpSpPr>
        <p:grpSpPr>
          <a:xfrm>
            <a:off x="3256286" y="2715290"/>
            <a:ext cx="1458565" cy="1428085"/>
            <a:chOff x="3548263" y="2409702"/>
            <a:chExt cx="1458565" cy="1428085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id="{2770F24B-5F7D-41DD-95AC-E336DD87BE4F}"/>
                </a:ext>
              </a:extLst>
            </p:cNvPr>
            <p:cNvGrpSpPr/>
            <p:nvPr/>
          </p:nvGrpSpPr>
          <p:grpSpPr>
            <a:xfrm>
              <a:off x="3548263" y="2409702"/>
              <a:ext cx="1458565" cy="1428085"/>
              <a:chOff x="3586117" y="2897634"/>
              <a:chExt cx="1316929" cy="1316929"/>
            </a:xfrm>
          </p:grpSpPr>
          <p:pic>
            <p:nvPicPr>
              <p:cNvPr id="92" name="图片 91" descr="表格&#10;&#10;描述已自动生成">
                <a:extLst>
                  <a:ext uri="{FF2B5EF4-FFF2-40B4-BE49-F238E27FC236}">
                    <a16:creationId xmlns:a16="http://schemas.microsoft.com/office/drawing/2014/main" id="{DDFDF554-FF6E-4BCA-BFB5-A17B5D2E4B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6117" y="2897634"/>
                <a:ext cx="1316929" cy="1316929"/>
              </a:xfrm>
              <a:prstGeom prst="rect">
                <a:avLst/>
              </a:prstGeom>
            </p:spPr>
          </p:pic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9E350CCB-22C1-45A0-9086-91F2B0D445EC}"/>
                  </a:ext>
                </a:extLst>
              </p:cNvPr>
              <p:cNvSpPr txBox="1"/>
              <p:nvPr/>
            </p:nvSpPr>
            <p:spPr>
              <a:xfrm>
                <a:off x="3958562" y="3393528"/>
                <a:ext cx="6488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MCU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AC94EAE0-81F3-4738-BF94-0DCF7F46308A}"/>
                </a:ext>
              </a:extLst>
            </p:cNvPr>
            <p:cNvSpPr/>
            <p:nvPr/>
          </p:nvSpPr>
          <p:spPr>
            <a:xfrm>
              <a:off x="3759658" y="2613185"/>
              <a:ext cx="45719" cy="4571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4" name="文本框 93">
            <a:extLst>
              <a:ext uri="{FF2B5EF4-FFF2-40B4-BE49-F238E27FC236}">
                <a16:creationId xmlns:a16="http://schemas.microsoft.com/office/drawing/2014/main" id="{191520E9-CD23-45C0-A3AE-74A66291C8EA}"/>
              </a:ext>
            </a:extLst>
          </p:cNvPr>
          <p:cNvSpPr txBox="1"/>
          <p:nvPr/>
        </p:nvSpPr>
        <p:spPr>
          <a:xfrm>
            <a:off x="1582368" y="5269669"/>
            <a:ext cx="659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C00000"/>
                </a:solidFill>
              </a:rPr>
              <a:t>Button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D8CFE2CF-8D8B-4EFC-82C1-D4A78B2F51E2}"/>
              </a:ext>
            </a:extLst>
          </p:cNvPr>
          <p:cNvSpPr/>
          <p:nvPr/>
        </p:nvSpPr>
        <p:spPr>
          <a:xfrm>
            <a:off x="3183114" y="2549733"/>
            <a:ext cx="1665050" cy="2886372"/>
          </a:xfrm>
          <a:prstGeom prst="rect">
            <a:avLst/>
          </a:prstGeom>
          <a:noFill/>
          <a:ln w="254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en-US" altLang="zh-CN" sz="1800" dirty="0">
                <a:solidFill>
                  <a:srgbClr val="FFFF00"/>
                </a:solidFill>
              </a:rPr>
              <a:t>*Optional</a:t>
            </a:r>
          </a:p>
        </p:txBody>
      </p: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2EE0F319-AE8D-4F5C-B4C0-EE83C6190EB1}"/>
              </a:ext>
            </a:extLst>
          </p:cNvPr>
          <p:cNvCxnSpPr>
            <a:stCxn id="88" idx="0"/>
          </p:cNvCxnSpPr>
          <p:nvPr/>
        </p:nvCxnSpPr>
        <p:spPr>
          <a:xfrm flipH="1" flipV="1">
            <a:off x="4399657" y="4143375"/>
            <a:ext cx="1" cy="28278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D606EF42-4ED7-4497-866B-9B9B5BF31730}"/>
              </a:ext>
            </a:extLst>
          </p:cNvPr>
          <p:cNvCxnSpPr>
            <a:cxnSpLocks/>
          </p:cNvCxnSpPr>
          <p:nvPr/>
        </p:nvCxnSpPr>
        <p:spPr>
          <a:xfrm flipV="1">
            <a:off x="3574241" y="4143375"/>
            <a:ext cx="0" cy="28278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连接符: 曲线 98">
            <a:extLst>
              <a:ext uri="{FF2B5EF4-FFF2-40B4-BE49-F238E27FC236}">
                <a16:creationId xmlns:a16="http://schemas.microsoft.com/office/drawing/2014/main" id="{05C5DB46-F82A-4960-89B7-1270BF5D4E77}"/>
              </a:ext>
            </a:extLst>
          </p:cNvPr>
          <p:cNvCxnSpPr>
            <a:cxnSpLocks/>
          </p:cNvCxnSpPr>
          <p:nvPr/>
        </p:nvCxnSpPr>
        <p:spPr>
          <a:xfrm rot="10800000">
            <a:off x="1602282" y="3956926"/>
            <a:ext cx="1654006" cy="800517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2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B28D6DCC-5662-4FDF-BBC7-82422F0A5F67}"/>
              </a:ext>
            </a:extLst>
          </p:cNvPr>
          <p:cNvCxnSpPr>
            <a:cxnSpLocks/>
          </p:cNvCxnSpPr>
          <p:nvPr/>
        </p:nvCxnSpPr>
        <p:spPr>
          <a:xfrm>
            <a:off x="4775023" y="2274764"/>
            <a:ext cx="265336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oval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9F0B14E5-FFF4-4221-A1F6-FC43E36AF648}"/>
              </a:ext>
            </a:extLst>
          </p:cNvPr>
          <p:cNvCxnSpPr>
            <a:cxnSpLocks/>
          </p:cNvCxnSpPr>
          <p:nvPr/>
        </p:nvCxnSpPr>
        <p:spPr>
          <a:xfrm flipV="1">
            <a:off x="2938827" y="2148972"/>
            <a:ext cx="0" cy="1423688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5CB2BF8A-A10E-41EE-9F97-A30100F322AF}"/>
              </a:ext>
            </a:extLst>
          </p:cNvPr>
          <p:cNvCxnSpPr>
            <a:cxnSpLocks/>
            <a:endCxn id="73" idx="3"/>
          </p:cNvCxnSpPr>
          <p:nvPr/>
        </p:nvCxnSpPr>
        <p:spPr>
          <a:xfrm flipH="1">
            <a:off x="2590354" y="2708526"/>
            <a:ext cx="348473" cy="1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37358E35-80EC-4B2F-865C-61800DE0BACF}"/>
              </a:ext>
            </a:extLst>
          </p:cNvPr>
          <p:cNvCxnSpPr>
            <a:cxnSpLocks/>
            <a:endCxn id="75" idx="3"/>
          </p:cNvCxnSpPr>
          <p:nvPr/>
        </p:nvCxnSpPr>
        <p:spPr>
          <a:xfrm flipH="1">
            <a:off x="2592182" y="3572660"/>
            <a:ext cx="368629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E95C48FA-D1C8-464B-ABE6-7EB73B9AF5C0}"/>
              </a:ext>
            </a:extLst>
          </p:cNvPr>
          <p:cNvCxnSpPr>
            <a:cxnSpLocks/>
            <a:stCxn id="60" idx="1"/>
            <a:endCxn id="71" idx="3"/>
          </p:cNvCxnSpPr>
          <p:nvPr/>
        </p:nvCxnSpPr>
        <p:spPr>
          <a:xfrm flipH="1" flipV="1">
            <a:off x="6222956" y="2653878"/>
            <a:ext cx="300613" cy="1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>
            <a:extLst>
              <a:ext uri="{FF2B5EF4-FFF2-40B4-BE49-F238E27FC236}">
                <a16:creationId xmlns:a16="http://schemas.microsoft.com/office/drawing/2014/main" id="{2829FC62-05AC-4328-8FD4-2944EE07FA0B}"/>
              </a:ext>
            </a:extLst>
          </p:cNvPr>
          <p:cNvCxnSpPr>
            <a:cxnSpLocks/>
            <a:stCxn id="61" idx="1"/>
            <a:endCxn id="78" idx="3"/>
          </p:cNvCxnSpPr>
          <p:nvPr/>
        </p:nvCxnSpPr>
        <p:spPr>
          <a:xfrm flipH="1">
            <a:off x="6174316" y="4689798"/>
            <a:ext cx="336004" cy="4106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276AF28E-9523-474A-A3DA-3A1A28E61472}"/>
              </a:ext>
            </a:extLst>
          </p:cNvPr>
          <p:cNvSpPr txBox="1"/>
          <p:nvPr/>
        </p:nvSpPr>
        <p:spPr>
          <a:xfrm>
            <a:off x="2590649" y="2463639"/>
            <a:ext cx="3466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RX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625046A2-5DFC-4AA3-A682-4519F88819F9}"/>
              </a:ext>
            </a:extLst>
          </p:cNvPr>
          <p:cNvSpPr txBox="1"/>
          <p:nvPr/>
        </p:nvSpPr>
        <p:spPr>
          <a:xfrm>
            <a:off x="2596980" y="3301159"/>
            <a:ext cx="3466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TX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109" name="直接连接符 108">
            <a:extLst>
              <a:ext uri="{FF2B5EF4-FFF2-40B4-BE49-F238E27FC236}">
                <a16:creationId xmlns:a16="http://schemas.microsoft.com/office/drawing/2014/main" id="{1BBCD840-9888-473B-802D-143B5F33708F}"/>
              </a:ext>
            </a:extLst>
          </p:cNvPr>
          <p:cNvCxnSpPr>
            <a:cxnSpLocks/>
          </p:cNvCxnSpPr>
          <p:nvPr/>
        </p:nvCxnSpPr>
        <p:spPr>
          <a:xfrm>
            <a:off x="1698310" y="2591511"/>
            <a:ext cx="1708" cy="370119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>
            <a:extLst>
              <a:ext uri="{FF2B5EF4-FFF2-40B4-BE49-F238E27FC236}">
                <a16:creationId xmlns:a16="http://schemas.microsoft.com/office/drawing/2014/main" id="{5CDBED0A-1DBA-46F7-82A0-3E09B8EF12D2}"/>
              </a:ext>
            </a:extLst>
          </p:cNvPr>
          <p:cNvCxnSpPr>
            <a:cxnSpLocks/>
          </p:cNvCxnSpPr>
          <p:nvPr/>
        </p:nvCxnSpPr>
        <p:spPr>
          <a:xfrm>
            <a:off x="1801482" y="2789431"/>
            <a:ext cx="1723" cy="302853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>
            <a:extLst>
              <a:ext uri="{FF2B5EF4-FFF2-40B4-BE49-F238E27FC236}">
                <a16:creationId xmlns:a16="http://schemas.microsoft.com/office/drawing/2014/main" id="{6026EDE3-B15C-43B5-85D0-E5B309EE099A}"/>
              </a:ext>
            </a:extLst>
          </p:cNvPr>
          <p:cNvCxnSpPr>
            <a:cxnSpLocks/>
          </p:cNvCxnSpPr>
          <p:nvPr/>
        </p:nvCxnSpPr>
        <p:spPr>
          <a:xfrm>
            <a:off x="1593887" y="3684670"/>
            <a:ext cx="352505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本框 111">
            <a:extLst>
              <a:ext uri="{FF2B5EF4-FFF2-40B4-BE49-F238E27FC236}">
                <a16:creationId xmlns:a16="http://schemas.microsoft.com/office/drawing/2014/main" id="{CB43CE7C-0CBF-437D-A14A-743B19CA60F0}"/>
              </a:ext>
            </a:extLst>
          </p:cNvPr>
          <p:cNvSpPr txBox="1"/>
          <p:nvPr/>
        </p:nvSpPr>
        <p:spPr>
          <a:xfrm>
            <a:off x="1711425" y="2403546"/>
            <a:ext cx="33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R+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09BE37DC-D476-4A2D-85D7-C76B3B5B6FB4}"/>
              </a:ext>
            </a:extLst>
          </p:cNvPr>
          <p:cNvSpPr txBox="1"/>
          <p:nvPr/>
        </p:nvSpPr>
        <p:spPr>
          <a:xfrm>
            <a:off x="1717628" y="2601932"/>
            <a:ext cx="33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R-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E929F58F-9F9A-4AFD-A471-41B9A1F3E910}"/>
              </a:ext>
            </a:extLst>
          </p:cNvPr>
          <p:cNvSpPr txBox="1"/>
          <p:nvPr/>
        </p:nvSpPr>
        <p:spPr>
          <a:xfrm>
            <a:off x="1713991" y="3288099"/>
            <a:ext cx="33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T+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A18DE8C0-5C78-481C-8EEC-C1EAB7D28F44}"/>
              </a:ext>
            </a:extLst>
          </p:cNvPr>
          <p:cNvSpPr txBox="1"/>
          <p:nvPr/>
        </p:nvSpPr>
        <p:spPr>
          <a:xfrm>
            <a:off x="1713944" y="3487852"/>
            <a:ext cx="336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</a:rPr>
              <a:t>T-</a:t>
            </a:r>
            <a:endParaRPr lang="zh-CN" altLang="en-US" sz="1000" b="1" dirty="0">
              <a:solidFill>
                <a:srgbClr val="C00000"/>
              </a:solidFill>
            </a:endParaRPr>
          </a:p>
        </p:txBody>
      </p:sp>
      <p:cxnSp>
        <p:nvCxnSpPr>
          <p:cNvPr id="116" name="直接连接符 115">
            <a:extLst>
              <a:ext uri="{FF2B5EF4-FFF2-40B4-BE49-F238E27FC236}">
                <a16:creationId xmlns:a16="http://schemas.microsoft.com/office/drawing/2014/main" id="{A537AA27-BC84-4EC2-A09D-1D809CAC46DF}"/>
              </a:ext>
            </a:extLst>
          </p:cNvPr>
          <p:cNvCxnSpPr>
            <a:cxnSpLocks/>
          </p:cNvCxnSpPr>
          <p:nvPr/>
        </p:nvCxnSpPr>
        <p:spPr>
          <a:xfrm flipV="1">
            <a:off x="1698310" y="2609013"/>
            <a:ext cx="256133" cy="1624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>
            <a:extLst>
              <a:ext uri="{FF2B5EF4-FFF2-40B4-BE49-F238E27FC236}">
                <a16:creationId xmlns:a16="http://schemas.microsoft.com/office/drawing/2014/main" id="{8620E012-A854-4383-AC07-EF9C066A22FB}"/>
              </a:ext>
            </a:extLst>
          </p:cNvPr>
          <p:cNvCxnSpPr>
            <a:cxnSpLocks/>
          </p:cNvCxnSpPr>
          <p:nvPr/>
        </p:nvCxnSpPr>
        <p:spPr>
          <a:xfrm>
            <a:off x="1799101" y="2808582"/>
            <a:ext cx="157170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>
            <a:extLst>
              <a:ext uri="{FF2B5EF4-FFF2-40B4-BE49-F238E27FC236}">
                <a16:creationId xmlns:a16="http://schemas.microsoft.com/office/drawing/2014/main" id="{F782302B-206D-4947-8552-471BDDDDD2A2}"/>
              </a:ext>
            </a:extLst>
          </p:cNvPr>
          <p:cNvCxnSpPr>
            <a:cxnSpLocks/>
          </p:cNvCxnSpPr>
          <p:nvPr/>
        </p:nvCxnSpPr>
        <p:spPr>
          <a:xfrm>
            <a:off x="1600237" y="3486283"/>
            <a:ext cx="352505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>
            <a:extLst>
              <a:ext uri="{FF2B5EF4-FFF2-40B4-BE49-F238E27FC236}">
                <a16:creationId xmlns:a16="http://schemas.microsoft.com/office/drawing/2014/main" id="{EE019811-A672-43A3-8EFD-7EBF44E2B31A}"/>
              </a:ext>
            </a:extLst>
          </p:cNvPr>
          <p:cNvCxnSpPr>
            <a:cxnSpLocks/>
          </p:cNvCxnSpPr>
          <p:nvPr/>
        </p:nvCxnSpPr>
        <p:spPr>
          <a:xfrm>
            <a:off x="1593094" y="3072478"/>
            <a:ext cx="226139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17D032D3-190E-408C-8882-F66F31192448}"/>
              </a:ext>
            </a:extLst>
          </p:cNvPr>
          <p:cNvCxnSpPr>
            <a:cxnSpLocks/>
          </p:cNvCxnSpPr>
          <p:nvPr/>
        </p:nvCxnSpPr>
        <p:spPr>
          <a:xfrm>
            <a:off x="1593094" y="2941330"/>
            <a:ext cx="113069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文本框 121">
            <a:extLst>
              <a:ext uri="{FF2B5EF4-FFF2-40B4-BE49-F238E27FC236}">
                <a16:creationId xmlns:a16="http://schemas.microsoft.com/office/drawing/2014/main" id="{486DBEDF-7930-42CF-BD9E-A3DDE58B63A1}"/>
              </a:ext>
            </a:extLst>
          </p:cNvPr>
          <p:cNvSpPr txBox="1"/>
          <p:nvPr/>
        </p:nvSpPr>
        <p:spPr>
          <a:xfrm>
            <a:off x="1896624" y="1731694"/>
            <a:ext cx="659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C00000"/>
                </a:solidFill>
              </a:rPr>
              <a:t>LED*3</a:t>
            </a:r>
            <a:endParaRPr lang="zh-CN" altLang="en-US" sz="1200" b="1" dirty="0">
              <a:solidFill>
                <a:srgbClr val="C00000"/>
              </a:solidFill>
            </a:endParaRPr>
          </a:p>
        </p:txBody>
      </p:sp>
      <p:cxnSp>
        <p:nvCxnSpPr>
          <p:cNvPr id="123" name="直接连接符 122">
            <a:extLst>
              <a:ext uri="{FF2B5EF4-FFF2-40B4-BE49-F238E27FC236}">
                <a16:creationId xmlns:a16="http://schemas.microsoft.com/office/drawing/2014/main" id="{13EF5D78-6D2D-4111-9969-2AAE6C776552}"/>
              </a:ext>
            </a:extLst>
          </p:cNvPr>
          <p:cNvCxnSpPr>
            <a:cxnSpLocks/>
          </p:cNvCxnSpPr>
          <p:nvPr/>
        </p:nvCxnSpPr>
        <p:spPr>
          <a:xfrm>
            <a:off x="4482000" y="2169000"/>
            <a:ext cx="287053" cy="105764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>
            <a:extLst>
              <a:ext uri="{FF2B5EF4-FFF2-40B4-BE49-F238E27FC236}">
                <a16:creationId xmlns:a16="http://schemas.microsoft.com/office/drawing/2014/main" id="{30F4A396-80F0-4040-866C-3E395B431297}"/>
              </a:ext>
            </a:extLst>
          </p:cNvPr>
          <p:cNvCxnSpPr>
            <a:cxnSpLocks/>
          </p:cNvCxnSpPr>
          <p:nvPr/>
        </p:nvCxnSpPr>
        <p:spPr>
          <a:xfrm>
            <a:off x="4140041" y="2394000"/>
            <a:ext cx="0" cy="305295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>
            <a:extLst>
              <a:ext uri="{FF2B5EF4-FFF2-40B4-BE49-F238E27FC236}">
                <a16:creationId xmlns:a16="http://schemas.microsoft.com/office/drawing/2014/main" id="{558AAECC-C24F-49F1-A1F5-A79EBEDDC4DF}"/>
              </a:ext>
            </a:extLst>
          </p:cNvPr>
          <p:cNvCxnSpPr>
            <a:cxnSpLocks/>
          </p:cNvCxnSpPr>
          <p:nvPr/>
        </p:nvCxnSpPr>
        <p:spPr>
          <a:xfrm>
            <a:off x="4482000" y="2379804"/>
            <a:ext cx="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none" w="sm" len="sm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接连接符 125">
            <a:extLst>
              <a:ext uri="{FF2B5EF4-FFF2-40B4-BE49-F238E27FC236}">
                <a16:creationId xmlns:a16="http://schemas.microsoft.com/office/drawing/2014/main" id="{A0869821-D00E-4130-813F-0226E4CD3413}"/>
              </a:ext>
            </a:extLst>
          </p:cNvPr>
          <p:cNvCxnSpPr>
            <a:cxnSpLocks/>
          </p:cNvCxnSpPr>
          <p:nvPr/>
        </p:nvCxnSpPr>
        <p:spPr>
          <a:xfrm>
            <a:off x="3965023" y="2162388"/>
            <a:ext cx="516977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>
            <a:extLst>
              <a:ext uri="{FF2B5EF4-FFF2-40B4-BE49-F238E27FC236}">
                <a16:creationId xmlns:a16="http://schemas.microsoft.com/office/drawing/2014/main" id="{42EDA1E4-A6ED-4A1B-BB20-50F996549DF3}"/>
              </a:ext>
            </a:extLst>
          </p:cNvPr>
          <p:cNvCxnSpPr>
            <a:cxnSpLocks/>
          </p:cNvCxnSpPr>
          <p:nvPr/>
        </p:nvCxnSpPr>
        <p:spPr>
          <a:xfrm>
            <a:off x="3858410" y="2274764"/>
            <a:ext cx="135000" cy="0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oval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7EF55706-BCA6-4558-AF80-ED080E9B1285}"/>
              </a:ext>
            </a:extLst>
          </p:cNvPr>
          <p:cNvCxnSpPr>
            <a:cxnSpLocks/>
          </p:cNvCxnSpPr>
          <p:nvPr/>
        </p:nvCxnSpPr>
        <p:spPr>
          <a:xfrm>
            <a:off x="3614921" y="2172302"/>
            <a:ext cx="277276" cy="112376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99057105-CD48-4F2B-8BCD-8749ED7B0EC7}"/>
              </a:ext>
            </a:extLst>
          </p:cNvPr>
          <p:cNvCxnSpPr>
            <a:cxnSpLocks/>
          </p:cNvCxnSpPr>
          <p:nvPr/>
        </p:nvCxnSpPr>
        <p:spPr>
          <a:xfrm>
            <a:off x="2930023" y="2162388"/>
            <a:ext cx="684898" cy="9914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>
            <a:extLst>
              <a:ext uri="{FF2B5EF4-FFF2-40B4-BE49-F238E27FC236}">
                <a16:creationId xmlns:a16="http://schemas.microsoft.com/office/drawing/2014/main" id="{69294006-AC67-4FC8-B81F-7B0A3FD949CD}"/>
              </a:ext>
            </a:extLst>
          </p:cNvPr>
          <p:cNvCxnSpPr>
            <a:cxnSpLocks/>
          </p:cNvCxnSpPr>
          <p:nvPr/>
        </p:nvCxnSpPr>
        <p:spPr>
          <a:xfrm flipH="1">
            <a:off x="3605023" y="2379804"/>
            <a:ext cx="9898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none" w="sm" len="sm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>
            <a:extLst>
              <a:ext uri="{FF2B5EF4-FFF2-40B4-BE49-F238E27FC236}">
                <a16:creationId xmlns:a16="http://schemas.microsoft.com/office/drawing/2014/main" id="{32C3A6CE-E64C-4384-8886-CF8940862E30}"/>
              </a:ext>
            </a:extLst>
          </p:cNvPr>
          <p:cNvCxnSpPr>
            <a:cxnSpLocks/>
          </p:cNvCxnSpPr>
          <p:nvPr/>
        </p:nvCxnSpPr>
        <p:spPr>
          <a:xfrm>
            <a:off x="4122000" y="2379804"/>
            <a:ext cx="3150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>
            <a:extLst>
              <a:ext uri="{FF2B5EF4-FFF2-40B4-BE49-F238E27FC236}">
                <a16:creationId xmlns:a16="http://schemas.microsoft.com/office/drawing/2014/main" id="{DA0F7034-0B08-45A1-9B53-F431CBC84FA8}"/>
              </a:ext>
            </a:extLst>
          </p:cNvPr>
          <p:cNvCxnSpPr>
            <a:cxnSpLocks/>
          </p:cNvCxnSpPr>
          <p:nvPr/>
        </p:nvCxnSpPr>
        <p:spPr>
          <a:xfrm>
            <a:off x="3985568" y="2146814"/>
            <a:ext cx="0" cy="143523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>
            <a:extLst>
              <a:ext uri="{FF2B5EF4-FFF2-40B4-BE49-F238E27FC236}">
                <a16:creationId xmlns:a16="http://schemas.microsoft.com/office/drawing/2014/main" id="{15208B86-67A3-4401-9B06-660A1BB5AAF8}"/>
              </a:ext>
            </a:extLst>
          </p:cNvPr>
          <p:cNvCxnSpPr>
            <a:cxnSpLocks/>
          </p:cNvCxnSpPr>
          <p:nvPr/>
        </p:nvCxnSpPr>
        <p:spPr>
          <a:xfrm>
            <a:off x="3602534" y="2429974"/>
            <a:ext cx="1" cy="28961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67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表格&#10;&#10;描述已自动生成">
            <a:extLst>
              <a:ext uri="{FF2B5EF4-FFF2-40B4-BE49-F238E27FC236}">
                <a16:creationId xmlns:a16="http://schemas.microsoft.com/office/drawing/2014/main" id="{35D16EC7-A91D-4A61-BD53-1CDCBC99874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13" y="240149"/>
            <a:ext cx="6513823" cy="637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8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表格&#10;&#10;描述已自动生成">
            <a:extLst>
              <a:ext uri="{FF2B5EF4-FFF2-40B4-BE49-F238E27FC236}">
                <a16:creationId xmlns:a16="http://schemas.microsoft.com/office/drawing/2014/main" id="{B5A62B05-943C-4892-B8D4-485FF4E7F37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0" y="1528652"/>
            <a:ext cx="3800695" cy="3800695"/>
          </a:xfrm>
          <a:prstGeom prst="rect">
            <a:avLst/>
          </a:prstGeom>
        </p:spPr>
      </p:pic>
      <p:pic>
        <p:nvPicPr>
          <p:cNvPr id="6" name="图片 5" descr="表格&#10;&#10;描述已自动生成">
            <a:extLst>
              <a:ext uri="{FF2B5EF4-FFF2-40B4-BE49-F238E27FC236}">
                <a16:creationId xmlns:a16="http://schemas.microsoft.com/office/drawing/2014/main" id="{9A78100D-37F8-4850-9325-1E070C7987D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56" y="332911"/>
            <a:ext cx="6330495" cy="63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07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图标&#10;&#10;描述已自动生成">
            <a:extLst>
              <a:ext uri="{FF2B5EF4-FFF2-40B4-BE49-F238E27FC236}">
                <a16:creationId xmlns:a16="http://schemas.microsoft.com/office/drawing/2014/main" id="{A22F6228-7C7D-4139-868B-2620640E75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62" y="2113389"/>
            <a:ext cx="6191880" cy="263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81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EADA78E-C0D9-44FB-8EF0-30EA2552CE32}"/>
              </a:ext>
            </a:extLst>
          </p:cNvPr>
          <p:cNvSpPr/>
          <p:nvPr/>
        </p:nvSpPr>
        <p:spPr>
          <a:xfrm>
            <a:off x="2343695" y="1230603"/>
            <a:ext cx="3561805" cy="4646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SN65HVD230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B4B2AC3-0EBF-41AB-9BDE-801870601E4B}"/>
              </a:ext>
            </a:extLst>
          </p:cNvPr>
          <p:cNvSpPr txBox="1"/>
          <p:nvPr/>
        </p:nvSpPr>
        <p:spPr>
          <a:xfrm>
            <a:off x="1952122" y="1842631"/>
            <a:ext cx="251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E92755C5-BC35-4ABD-AAD3-3AA4ABC97E07}"/>
              </a:ext>
            </a:extLst>
          </p:cNvPr>
          <p:cNvSpPr/>
          <p:nvPr/>
        </p:nvSpPr>
        <p:spPr>
          <a:xfrm rot="5400000">
            <a:off x="3558756" y="2058738"/>
            <a:ext cx="938905" cy="106069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831C75D0-AC3C-4EE2-A8BE-25CFCF79D970}"/>
              </a:ext>
            </a:extLst>
          </p:cNvPr>
          <p:cNvSpPr/>
          <p:nvPr/>
        </p:nvSpPr>
        <p:spPr>
          <a:xfrm rot="16200000">
            <a:off x="3603207" y="3322387"/>
            <a:ext cx="938905" cy="106069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67A194E-73C1-4934-A959-20BC769A9B8F}"/>
              </a:ext>
            </a:extLst>
          </p:cNvPr>
          <p:cNvSpPr/>
          <p:nvPr/>
        </p:nvSpPr>
        <p:spPr>
          <a:xfrm>
            <a:off x="2625264" y="4904519"/>
            <a:ext cx="1152000" cy="704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电源管</a:t>
            </a:r>
            <a:endParaRPr lang="en-US" altLang="zh-CN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理电路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1" name="箭头: 上下 10">
            <a:extLst>
              <a:ext uri="{FF2B5EF4-FFF2-40B4-BE49-F238E27FC236}">
                <a16:creationId xmlns:a16="http://schemas.microsoft.com/office/drawing/2014/main" id="{30EC5618-0308-4D5E-8FD5-61ACFC785AAF}"/>
              </a:ext>
            </a:extLst>
          </p:cNvPr>
          <p:cNvSpPr/>
          <p:nvPr/>
        </p:nvSpPr>
        <p:spPr>
          <a:xfrm rot="16200000">
            <a:off x="2216732" y="4979784"/>
            <a:ext cx="257991" cy="565703"/>
          </a:xfrm>
          <a:prstGeom prst="up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中括号 11">
            <a:extLst>
              <a:ext uri="{FF2B5EF4-FFF2-40B4-BE49-F238E27FC236}">
                <a16:creationId xmlns:a16="http://schemas.microsoft.com/office/drawing/2014/main" id="{18D011A2-A295-4806-A173-0A5B965E32FF}"/>
              </a:ext>
            </a:extLst>
          </p:cNvPr>
          <p:cNvSpPr/>
          <p:nvPr/>
        </p:nvSpPr>
        <p:spPr>
          <a:xfrm>
            <a:off x="1649355" y="4983429"/>
            <a:ext cx="398484" cy="560124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250AED3-1319-4949-90C5-75541FFE2EEA}"/>
              </a:ext>
            </a:extLst>
          </p:cNvPr>
          <p:cNvSpPr txBox="1"/>
          <p:nvPr/>
        </p:nvSpPr>
        <p:spPr>
          <a:xfrm>
            <a:off x="1429730" y="4940325"/>
            <a:ext cx="516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VDD</a:t>
            </a:r>
          </a:p>
          <a:p>
            <a:pPr algn="r"/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GND</a:t>
            </a:r>
          </a:p>
          <a:p>
            <a:pPr algn="r"/>
            <a:r>
              <a:rPr lang="en-US" altLang="zh-CN" sz="1200" dirty="0" err="1"/>
              <a:t>Vref</a:t>
            </a:r>
            <a:endParaRPr lang="zh-CN" altLang="en-US" sz="1200" dirty="0"/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6B62284A-2F8A-4C87-8B8D-C5D092B3E4D1}"/>
              </a:ext>
            </a:extLst>
          </p:cNvPr>
          <p:cNvCxnSpPr>
            <a:cxnSpLocks/>
            <a:stCxn id="8" idx="1"/>
          </p:cNvCxnSpPr>
          <p:nvPr/>
        </p:nvCxnSpPr>
        <p:spPr>
          <a:xfrm>
            <a:off x="4028209" y="2354357"/>
            <a:ext cx="12902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21D05DA8-30B8-484F-B74E-B8006288CF27}"/>
              </a:ext>
            </a:extLst>
          </p:cNvPr>
          <p:cNvCxnSpPr>
            <a:cxnSpLocks/>
            <a:stCxn id="8" idx="5"/>
          </p:cNvCxnSpPr>
          <p:nvPr/>
        </p:nvCxnSpPr>
        <p:spPr>
          <a:xfrm>
            <a:off x="4028209" y="2823810"/>
            <a:ext cx="95530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3E18E9F-0E2A-4B0A-AB15-71598CD61C97}"/>
              </a:ext>
            </a:extLst>
          </p:cNvPr>
          <p:cNvCxnSpPr>
            <a:cxnSpLocks/>
          </p:cNvCxnSpPr>
          <p:nvPr/>
        </p:nvCxnSpPr>
        <p:spPr>
          <a:xfrm>
            <a:off x="4984651" y="2823810"/>
            <a:ext cx="0" cy="9801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8525EB8C-C1FD-4C35-9D4B-0462E15E5205}"/>
              </a:ext>
            </a:extLst>
          </p:cNvPr>
          <p:cNvCxnSpPr>
            <a:cxnSpLocks/>
          </p:cNvCxnSpPr>
          <p:nvPr/>
        </p:nvCxnSpPr>
        <p:spPr>
          <a:xfrm>
            <a:off x="5319615" y="3300730"/>
            <a:ext cx="585885" cy="0"/>
          </a:xfrm>
          <a:prstGeom prst="line">
            <a:avLst/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E4330B5-9294-4BF4-AB4F-2CDA8C10F769}"/>
              </a:ext>
            </a:extLst>
          </p:cNvPr>
          <p:cNvCxnSpPr>
            <a:cxnSpLocks/>
          </p:cNvCxnSpPr>
          <p:nvPr/>
        </p:nvCxnSpPr>
        <p:spPr>
          <a:xfrm>
            <a:off x="4983516" y="3803967"/>
            <a:ext cx="921984" cy="0"/>
          </a:xfrm>
          <a:prstGeom prst="line">
            <a:avLst/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B7464263-E10E-41DB-A262-89FB6F3156FB}"/>
              </a:ext>
            </a:extLst>
          </p:cNvPr>
          <p:cNvCxnSpPr>
            <a:cxnSpLocks/>
          </p:cNvCxnSpPr>
          <p:nvPr/>
        </p:nvCxnSpPr>
        <p:spPr>
          <a:xfrm>
            <a:off x="5318479" y="2354357"/>
            <a:ext cx="0" cy="9463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A29820DA-EB5D-4A1C-93B3-EC13A53CC9F8}"/>
              </a:ext>
            </a:extLst>
          </p:cNvPr>
          <p:cNvSpPr txBox="1"/>
          <p:nvPr/>
        </p:nvSpPr>
        <p:spPr>
          <a:xfrm>
            <a:off x="3519826" y="2444004"/>
            <a:ext cx="64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发送器</a:t>
            </a:r>
            <a:endParaRPr lang="en-US" altLang="zh-CN" sz="12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4F27A33-FD65-4C6F-9E1E-9402F366C7DD}"/>
              </a:ext>
            </a:extLst>
          </p:cNvPr>
          <p:cNvSpPr txBox="1"/>
          <p:nvPr/>
        </p:nvSpPr>
        <p:spPr>
          <a:xfrm>
            <a:off x="3848830" y="3714232"/>
            <a:ext cx="64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接收器</a:t>
            </a:r>
            <a:endParaRPr lang="en-US" altLang="zh-CN" sz="12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5ED848E-A6F8-4037-83DC-ED062F6BA4D2}"/>
              </a:ext>
            </a:extLst>
          </p:cNvPr>
          <p:cNvCxnSpPr>
            <a:cxnSpLocks/>
          </p:cNvCxnSpPr>
          <p:nvPr/>
        </p:nvCxnSpPr>
        <p:spPr>
          <a:xfrm>
            <a:off x="4603005" y="3623910"/>
            <a:ext cx="71547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E5DB9C11-C4B1-4096-B99C-8B18E58F12B4}"/>
              </a:ext>
            </a:extLst>
          </p:cNvPr>
          <p:cNvCxnSpPr>
            <a:cxnSpLocks/>
          </p:cNvCxnSpPr>
          <p:nvPr/>
        </p:nvCxnSpPr>
        <p:spPr>
          <a:xfrm>
            <a:off x="4603005" y="4100160"/>
            <a:ext cx="3805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FF33115-07CB-48D1-9FB5-8FC5046F0388}"/>
              </a:ext>
            </a:extLst>
          </p:cNvPr>
          <p:cNvCxnSpPr>
            <a:cxnSpLocks/>
          </p:cNvCxnSpPr>
          <p:nvPr/>
        </p:nvCxnSpPr>
        <p:spPr>
          <a:xfrm>
            <a:off x="5318479" y="3295297"/>
            <a:ext cx="0" cy="3286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21D6A18-03CF-43B7-BDBD-805A78C76A76}"/>
              </a:ext>
            </a:extLst>
          </p:cNvPr>
          <p:cNvCxnSpPr>
            <a:cxnSpLocks/>
          </p:cNvCxnSpPr>
          <p:nvPr/>
        </p:nvCxnSpPr>
        <p:spPr>
          <a:xfrm>
            <a:off x="4985897" y="3801249"/>
            <a:ext cx="0" cy="2961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3C361F18-E006-4EC4-94EB-0AB0A838D284}"/>
              </a:ext>
            </a:extLst>
          </p:cNvPr>
          <p:cNvSpPr txBox="1"/>
          <p:nvPr/>
        </p:nvSpPr>
        <p:spPr>
          <a:xfrm>
            <a:off x="5325701" y="3020845"/>
            <a:ext cx="64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CANH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D7D621C-1571-41D1-9CA2-30FD306A2318}"/>
              </a:ext>
            </a:extLst>
          </p:cNvPr>
          <p:cNvSpPr txBox="1"/>
          <p:nvPr/>
        </p:nvSpPr>
        <p:spPr>
          <a:xfrm>
            <a:off x="5323242" y="3523996"/>
            <a:ext cx="649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CANL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CEB391D-18B5-40FA-9556-BD24172F0D9A}"/>
              </a:ext>
            </a:extLst>
          </p:cNvPr>
          <p:cNvSpPr txBox="1"/>
          <p:nvPr/>
        </p:nvSpPr>
        <p:spPr>
          <a:xfrm>
            <a:off x="1952122" y="2738176"/>
            <a:ext cx="2511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E0454EF-8138-428D-A392-430314A5A913}"/>
              </a:ext>
            </a:extLst>
          </p:cNvPr>
          <p:cNvSpPr txBox="1"/>
          <p:nvPr/>
        </p:nvSpPr>
        <p:spPr>
          <a:xfrm>
            <a:off x="1878403" y="4484195"/>
            <a:ext cx="405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414D43B-876C-4464-A7E1-A5C765D36FA8}"/>
              </a:ext>
            </a:extLst>
          </p:cNvPr>
          <p:cNvSpPr/>
          <p:nvPr/>
        </p:nvSpPr>
        <p:spPr>
          <a:xfrm>
            <a:off x="2628579" y="4419449"/>
            <a:ext cx="1152000" cy="3829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通讯控制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DF9BFBD-7AEA-4F04-AA30-249061EB2193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2343695" y="4610944"/>
            <a:ext cx="28488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A3D05EA3-4150-45E2-ABC6-5A1FD4255439}"/>
              </a:ext>
            </a:extLst>
          </p:cNvPr>
          <p:cNvCxnSpPr>
            <a:cxnSpLocks/>
          </p:cNvCxnSpPr>
          <p:nvPr/>
        </p:nvCxnSpPr>
        <p:spPr>
          <a:xfrm>
            <a:off x="2343695" y="2002294"/>
            <a:ext cx="6561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ED88303B-5885-42F3-8551-445C94C3B85C}"/>
              </a:ext>
            </a:extLst>
          </p:cNvPr>
          <p:cNvCxnSpPr>
            <a:cxnSpLocks/>
          </p:cNvCxnSpPr>
          <p:nvPr/>
        </p:nvCxnSpPr>
        <p:spPr>
          <a:xfrm>
            <a:off x="2999823" y="2002294"/>
            <a:ext cx="0" cy="5867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1D4BDB22-8FF0-40C8-B12E-7361B4BA57BF}"/>
              </a:ext>
            </a:extLst>
          </p:cNvPr>
          <p:cNvCxnSpPr>
            <a:cxnSpLocks/>
            <a:endCxn id="8" idx="3"/>
          </p:cNvCxnSpPr>
          <p:nvPr/>
        </p:nvCxnSpPr>
        <p:spPr>
          <a:xfrm>
            <a:off x="2996269" y="2589084"/>
            <a:ext cx="50159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CDF33111-47D9-41BF-AF1C-5C66D009C66C}"/>
              </a:ext>
            </a:extLst>
          </p:cNvPr>
          <p:cNvCxnSpPr>
            <a:cxnSpLocks/>
          </p:cNvCxnSpPr>
          <p:nvPr/>
        </p:nvCxnSpPr>
        <p:spPr>
          <a:xfrm>
            <a:off x="2357983" y="2888020"/>
            <a:ext cx="6561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5C1B8284-3BE4-46CA-A584-DC9AE0284B2A}"/>
              </a:ext>
            </a:extLst>
          </p:cNvPr>
          <p:cNvCxnSpPr>
            <a:cxnSpLocks/>
          </p:cNvCxnSpPr>
          <p:nvPr/>
        </p:nvCxnSpPr>
        <p:spPr>
          <a:xfrm>
            <a:off x="3014111" y="2888020"/>
            <a:ext cx="0" cy="9647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B291B7B-AB6A-40AF-8DBF-5F60211CEE39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3014111" y="3852731"/>
            <a:ext cx="52820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228876E-AF1E-4BA9-AF61-920B494A04CB}"/>
              </a:ext>
            </a:extLst>
          </p:cNvPr>
          <p:cNvCxnSpPr>
            <a:cxnSpLocks/>
          </p:cNvCxnSpPr>
          <p:nvPr/>
        </p:nvCxnSpPr>
        <p:spPr>
          <a:xfrm flipH="1">
            <a:off x="3346960" y="3370375"/>
            <a:ext cx="1954" cy="10571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C9D51883-0558-4EC5-88C8-ABDADCE0BD1D}"/>
              </a:ext>
            </a:extLst>
          </p:cNvPr>
          <p:cNvCxnSpPr>
            <a:cxnSpLocks/>
          </p:cNvCxnSpPr>
          <p:nvPr/>
        </p:nvCxnSpPr>
        <p:spPr>
          <a:xfrm>
            <a:off x="3739598" y="2949893"/>
            <a:ext cx="0" cy="4204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E63052F7-0E49-4433-AE64-89403D171133}"/>
              </a:ext>
            </a:extLst>
          </p:cNvPr>
          <p:cNvCxnSpPr>
            <a:cxnSpLocks/>
          </p:cNvCxnSpPr>
          <p:nvPr/>
        </p:nvCxnSpPr>
        <p:spPr>
          <a:xfrm>
            <a:off x="3346960" y="3370375"/>
            <a:ext cx="392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C50982AA-D5CB-4951-A8FE-89ED3FE39106}"/>
              </a:ext>
            </a:extLst>
          </p:cNvPr>
          <p:cNvCxnSpPr>
            <a:cxnSpLocks/>
          </p:cNvCxnSpPr>
          <p:nvPr/>
        </p:nvCxnSpPr>
        <p:spPr>
          <a:xfrm>
            <a:off x="4336498" y="4207723"/>
            <a:ext cx="0" cy="40322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14F61CDD-8949-40FC-8CA5-FBEB5126904F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3780579" y="4610944"/>
            <a:ext cx="55591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19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B3622DF-98F5-4877-A14D-C5903A6E962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91152"/>
            <a:ext cx="9144000" cy="487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45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468FE18B-0CB2-4BF0-B4B5-BA55451751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31554"/>
            <a:ext cx="9144000" cy="57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4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D3FC44DC-31B3-429D-B4C9-826D6AB47320}"/>
              </a:ext>
            </a:extLst>
          </p:cNvPr>
          <p:cNvCxnSpPr>
            <a:cxnSpLocks/>
          </p:cNvCxnSpPr>
          <p:nvPr/>
        </p:nvCxnSpPr>
        <p:spPr>
          <a:xfrm flipV="1">
            <a:off x="2097000" y="5091714"/>
            <a:ext cx="851516" cy="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>
            <a:extLst>
              <a:ext uri="{FF2B5EF4-FFF2-40B4-BE49-F238E27FC236}">
                <a16:creationId xmlns:a16="http://schemas.microsoft.com/office/drawing/2014/main" id="{4D28229A-CD18-426D-95F7-59D2C6477C1F}"/>
              </a:ext>
            </a:extLst>
          </p:cNvPr>
          <p:cNvSpPr/>
          <p:nvPr/>
        </p:nvSpPr>
        <p:spPr>
          <a:xfrm>
            <a:off x="792000" y="1044000"/>
            <a:ext cx="7560000" cy="477000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TCP/IP</a:t>
            </a:r>
            <a:r>
              <a:rPr lang="zh-CN" altLang="en-US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小板</a:t>
            </a:r>
            <a:r>
              <a:rPr lang="zh-CN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系统框图</a:t>
            </a:r>
            <a:endParaRPr lang="zh-CN" altLang="en-US" dirty="0">
              <a:solidFill>
                <a:schemeClr val="tx1"/>
              </a:solidFill>
            </a:endParaRPr>
          </a:p>
          <a:p>
            <a:pPr algn="ctr"/>
            <a:endParaRPr lang="en-US" altLang="zh-CN" sz="18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51F7D90-7EDC-4349-BF46-2A0543FE638D}"/>
              </a:ext>
            </a:extLst>
          </p:cNvPr>
          <p:cNvSpPr/>
          <p:nvPr/>
        </p:nvSpPr>
        <p:spPr>
          <a:xfrm>
            <a:off x="923521" y="4506114"/>
            <a:ext cx="1173480" cy="72351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电源调整稳压部分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MP2359/LM11170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AF205AE-5A3A-48A8-BF06-B9EDCB698535}"/>
              </a:ext>
            </a:extLst>
          </p:cNvPr>
          <p:cNvSpPr/>
          <p:nvPr/>
        </p:nvSpPr>
        <p:spPr>
          <a:xfrm>
            <a:off x="2948518" y="3062152"/>
            <a:ext cx="1173481" cy="7259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主控芯片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MM32F3273G7P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24BEF01-ED4E-41CA-A067-232676E2CEA4}"/>
              </a:ext>
            </a:extLst>
          </p:cNvPr>
          <p:cNvSpPr/>
          <p:nvPr/>
        </p:nvSpPr>
        <p:spPr>
          <a:xfrm>
            <a:off x="4977000" y="3062151"/>
            <a:ext cx="1170000" cy="725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CAN</a:t>
            </a:r>
            <a:r>
              <a:rPr lang="zh-CN" altLang="en-US" sz="1000" dirty="0">
                <a:solidFill>
                  <a:schemeClr val="tx1"/>
                </a:solidFill>
              </a:rPr>
              <a:t>总线接口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驱动芯片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SN65HVD230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9F514A6-9756-475A-ADDA-946045230E32}"/>
              </a:ext>
            </a:extLst>
          </p:cNvPr>
          <p:cNvSpPr/>
          <p:nvPr/>
        </p:nvSpPr>
        <p:spPr>
          <a:xfrm>
            <a:off x="2948517" y="4502143"/>
            <a:ext cx="1173481" cy="7268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串行</a:t>
            </a:r>
            <a:r>
              <a:rPr lang="en-US" altLang="zh-CN" sz="1000" dirty="0">
                <a:solidFill>
                  <a:schemeClr val="tx1"/>
                </a:solidFill>
              </a:rPr>
              <a:t>Flash</a:t>
            </a:r>
            <a:r>
              <a:rPr lang="zh-CN" altLang="en-US" sz="1000" dirty="0">
                <a:solidFill>
                  <a:schemeClr val="tx1"/>
                </a:solidFill>
              </a:rPr>
              <a:t>芯片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W25Q40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7D5D6FD-5AD6-430D-91D4-78D3AF1815BD}"/>
              </a:ext>
            </a:extLst>
          </p:cNvPr>
          <p:cNvSpPr/>
          <p:nvPr/>
        </p:nvSpPr>
        <p:spPr>
          <a:xfrm>
            <a:off x="4977000" y="1622141"/>
            <a:ext cx="1173480" cy="72685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RS422/485</a:t>
            </a:r>
            <a:r>
              <a:rPr lang="zh-CN" altLang="en-US" sz="1000" dirty="0">
                <a:solidFill>
                  <a:schemeClr val="tx1"/>
                </a:solidFill>
              </a:rPr>
              <a:t>总线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驱动芯片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SN65LBC184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8469A543-1089-4069-987D-36211A450FA7}"/>
              </a:ext>
            </a:extLst>
          </p:cNvPr>
          <p:cNvCxnSpPr>
            <a:cxnSpLocks/>
          </p:cNvCxnSpPr>
          <p:nvPr/>
        </p:nvCxnSpPr>
        <p:spPr>
          <a:xfrm>
            <a:off x="1062000" y="3782143"/>
            <a:ext cx="0" cy="68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548A35DA-0DA1-458F-913B-B3AC87A0A32B}"/>
              </a:ext>
            </a:extLst>
          </p:cNvPr>
          <p:cNvSpPr txBox="1"/>
          <p:nvPr/>
        </p:nvSpPr>
        <p:spPr>
          <a:xfrm>
            <a:off x="4482000" y="5477779"/>
            <a:ext cx="7073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电源信号</a:t>
            </a:r>
            <a:endParaRPr lang="zh-CN" altLang="en-US" sz="1000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F5F3FE7B-AF60-4E52-9947-51DBA05CB6C4}"/>
              </a:ext>
            </a:extLst>
          </p:cNvPr>
          <p:cNvSpPr txBox="1"/>
          <p:nvPr/>
        </p:nvSpPr>
        <p:spPr>
          <a:xfrm>
            <a:off x="3042000" y="5477779"/>
            <a:ext cx="7073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控制信号</a:t>
            </a:r>
            <a:endParaRPr lang="zh-CN" altLang="en-US" sz="1000" dirty="0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FEF6CB17-5AE4-428C-AF58-9E7486DD1776}"/>
              </a:ext>
            </a:extLst>
          </p:cNvPr>
          <p:cNvSpPr/>
          <p:nvPr/>
        </p:nvSpPr>
        <p:spPr>
          <a:xfrm>
            <a:off x="2950260" y="1622135"/>
            <a:ext cx="1173480" cy="72772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以太网串口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透传芯片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CH9121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135EA12E-C655-4EEC-9E3B-0481174B00A9}"/>
              </a:ext>
            </a:extLst>
          </p:cNvPr>
          <p:cNvCxnSpPr>
            <a:cxnSpLocks/>
          </p:cNvCxnSpPr>
          <p:nvPr/>
        </p:nvCxnSpPr>
        <p:spPr>
          <a:xfrm>
            <a:off x="5157000" y="5589000"/>
            <a:ext cx="54864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A59A1D89-CDBC-459C-8568-D90FD0008862}"/>
              </a:ext>
            </a:extLst>
          </p:cNvPr>
          <p:cNvCxnSpPr>
            <a:cxnSpLocks/>
            <a:stCxn id="53" idx="2"/>
            <a:endCxn id="13" idx="0"/>
          </p:cNvCxnSpPr>
          <p:nvPr/>
        </p:nvCxnSpPr>
        <p:spPr>
          <a:xfrm flipH="1">
            <a:off x="3535259" y="2349864"/>
            <a:ext cx="1741" cy="712288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C68B9BB1-6B62-4E83-BC49-E5F4B242CBC0}"/>
              </a:ext>
            </a:extLst>
          </p:cNvPr>
          <p:cNvCxnSpPr>
            <a:cxnSpLocks/>
            <a:stCxn id="13" idx="1"/>
            <a:endCxn id="78" idx="3"/>
          </p:cNvCxnSpPr>
          <p:nvPr/>
        </p:nvCxnSpPr>
        <p:spPr>
          <a:xfrm flipH="1" flipV="1">
            <a:off x="2097000" y="3422387"/>
            <a:ext cx="851518" cy="2758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9134AB6B-F203-48B0-B609-EA477AB32C29}"/>
              </a:ext>
            </a:extLst>
          </p:cNvPr>
          <p:cNvCxnSpPr>
            <a:cxnSpLocks/>
            <a:stCxn id="14" idx="1"/>
            <a:endCxn id="13" idx="3"/>
          </p:cNvCxnSpPr>
          <p:nvPr/>
        </p:nvCxnSpPr>
        <p:spPr>
          <a:xfrm flipH="1">
            <a:off x="4121999" y="3425145"/>
            <a:ext cx="85500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9412392A-1A84-4C14-B934-3C326B397EBD}"/>
              </a:ext>
            </a:extLst>
          </p:cNvPr>
          <p:cNvCxnSpPr>
            <a:cxnSpLocks/>
            <a:stCxn id="17" idx="1"/>
            <a:endCxn id="53" idx="3"/>
          </p:cNvCxnSpPr>
          <p:nvPr/>
        </p:nvCxnSpPr>
        <p:spPr>
          <a:xfrm flipH="1">
            <a:off x="4123740" y="1985571"/>
            <a:ext cx="853260" cy="429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14852201-6C83-40BD-9F28-526FF3668683}"/>
              </a:ext>
            </a:extLst>
          </p:cNvPr>
          <p:cNvCxnSpPr>
            <a:cxnSpLocks/>
          </p:cNvCxnSpPr>
          <p:nvPr/>
        </p:nvCxnSpPr>
        <p:spPr>
          <a:xfrm flipH="1">
            <a:off x="3717000" y="5582273"/>
            <a:ext cx="552344" cy="6727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>
            <a:extLst>
              <a:ext uri="{FF2B5EF4-FFF2-40B4-BE49-F238E27FC236}">
                <a16:creationId xmlns:a16="http://schemas.microsoft.com/office/drawing/2014/main" id="{F89194FC-4084-43A1-BC13-A6BACA27FB85}"/>
              </a:ext>
            </a:extLst>
          </p:cNvPr>
          <p:cNvSpPr/>
          <p:nvPr/>
        </p:nvSpPr>
        <p:spPr>
          <a:xfrm>
            <a:off x="923520" y="3060628"/>
            <a:ext cx="1173480" cy="7235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73480"/>
                      <a:gd name="connsiteY0" fmla="*/ 0 h 746760"/>
                      <a:gd name="connsiteX1" fmla="*/ 610210 w 1173480"/>
                      <a:gd name="connsiteY1" fmla="*/ 0 h 746760"/>
                      <a:gd name="connsiteX2" fmla="*/ 1173480 w 1173480"/>
                      <a:gd name="connsiteY2" fmla="*/ 0 h 746760"/>
                      <a:gd name="connsiteX3" fmla="*/ 1173480 w 1173480"/>
                      <a:gd name="connsiteY3" fmla="*/ 350977 h 746760"/>
                      <a:gd name="connsiteX4" fmla="*/ 1173480 w 1173480"/>
                      <a:gd name="connsiteY4" fmla="*/ 746760 h 746760"/>
                      <a:gd name="connsiteX5" fmla="*/ 610210 w 1173480"/>
                      <a:gd name="connsiteY5" fmla="*/ 746760 h 746760"/>
                      <a:gd name="connsiteX6" fmla="*/ 0 w 1173480"/>
                      <a:gd name="connsiteY6" fmla="*/ 746760 h 746760"/>
                      <a:gd name="connsiteX7" fmla="*/ 0 w 1173480"/>
                      <a:gd name="connsiteY7" fmla="*/ 380848 h 746760"/>
                      <a:gd name="connsiteX8" fmla="*/ 0 w 1173480"/>
                      <a:gd name="connsiteY8" fmla="*/ 0 h 746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73480" h="746760" fill="none" extrusionOk="0">
                        <a:moveTo>
                          <a:pt x="0" y="0"/>
                        </a:moveTo>
                        <a:cubicBezTo>
                          <a:pt x="284989" y="-23153"/>
                          <a:pt x="376447" y="-24910"/>
                          <a:pt x="610210" y="0"/>
                        </a:cubicBezTo>
                        <a:cubicBezTo>
                          <a:pt x="843973" y="24910"/>
                          <a:pt x="895775" y="19848"/>
                          <a:pt x="1173480" y="0"/>
                        </a:cubicBezTo>
                        <a:cubicBezTo>
                          <a:pt x="1170801" y="76729"/>
                          <a:pt x="1159920" y="227616"/>
                          <a:pt x="1173480" y="350977"/>
                        </a:cubicBezTo>
                        <a:cubicBezTo>
                          <a:pt x="1187040" y="474338"/>
                          <a:pt x="1191665" y="570344"/>
                          <a:pt x="1173480" y="746760"/>
                        </a:cubicBezTo>
                        <a:cubicBezTo>
                          <a:pt x="893003" y="760399"/>
                          <a:pt x="832482" y="739516"/>
                          <a:pt x="610210" y="746760"/>
                        </a:cubicBezTo>
                        <a:cubicBezTo>
                          <a:pt x="387938" y="754005"/>
                          <a:pt x="287160" y="776612"/>
                          <a:pt x="0" y="746760"/>
                        </a:cubicBezTo>
                        <a:cubicBezTo>
                          <a:pt x="6052" y="655766"/>
                          <a:pt x="-7433" y="556631"/>
                          <a:pt x="0" y="380848"/>
                        </a:cubicBezTo>
                        <a:cubicBezTo>
                          <a:pt x="7433" y="205065"/>
                          <a:pt x="-9541" y="119762"/>
                          <a:pt x="0" y="0"/>
                        </a:cubicBezTo>
                        <a:close/>
                      </a:path>
                      <a:path w="1173480" h="746760" stroke="0" extrusionOk="0">
                        <a:moveTo>
                          <a:pt x="0" y="0"/>
                        </a:moveTo>
                        <a:cubicBezTo>
                          <a:pt x="153064" y="-14923"/>
                          <a:pt x="387562" y="-28433"/>
                          <a:pt x="575005" y="0"/>
                        </a:cubicBezTo>
                        <a:cubicBezTo>
                          <a:pt x="762448" y="28433"/>
                          <a:pt x="1015811" y="20068"/>
                          <a:pt x="1173480" y="0"/>
                        </a:cubicBezTo>
                        <a:cubicBezTo>
                          <a:pt x="1192857" y="158689"/>
                          <a:pt x="1188113" y="254135"/>
                          <a:pt x="1173480" y="388315"/>
                        </a:cubicBezTo>
                        <a:cubicBezTo>
                          <a:pt x="1158847" y="522495"/>
                          <a:pt x="1167065" y="575863"/>
                          <a:pt x="1173480" y="746760"/>
                        </a:cubicBezTo>
                        <a:cubicBezTo>
                          <a:pt x="964557" y="723242"/>
                          <a:pt x="780822" y="757206"/>
                          <a:pt x="610210" y="746760"/>
                        </a:cubicBezTo>
                        <a:cubicBezTo>
                          <a:pt x="439598" y="736315"/>
                          <a:pt x="149086" y="737118"/>
                          <a:pt x="0" y="746760"/>
                        </a:cubicBezTo>
                        <a:cubicBezTo>
                          <a:pt x="-10684" y="603777"/>
                          <a:pt x="-12030" y="491531"/>
                          <a:pt x="0" y="388315"/>
                        </a:cubicBezTo>
                        <a:cubicBezTo>
                          <a:pt x="12030" y="285099"/>
                          <a:pt x="18082" y="15953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备用扩展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输入输出端口</a:t>
            </a:r>
            <a:endParaRPr lang="en-US" altLang="zh-CN" sz="1000" dirty="0">
              <a:solidFill>
                <a:schemeClr val="tx1"/>
              </a:solidFill>
            </a:endParaRPr>
          </a:p>
        </p:txBody>
      </p: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5C2CAB53-EFC7-43EC-AC37-DA28F28DCE5C}"/>
              </a:ext>
            </a:extLst>
          </p:cNvPr>
          <p:cNvCxnSpPr>
            <a:cxnSpLocks/>
            <a:stCxn id="16" idx="0"/>
            <a:endCxn id="13" idx="2"/>
          </p:cNvCxnSpPr>
          <p:nvPr/>
        </p:nvCxnSpPr>
        <p:spPr>
          <a:xfrm flipV="1">
            <a:off x="3535258" y="3788138"/>
            <a:ext cx="1" cy="714005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箭头连接符 104">
            <a:extLst>
              <a:ext uri="{FF2B5EF4-FFF2-40B4-BE49-F238E27FC236}">
                <a16:creationId xmlns:a16="http://schemas.microsoft.com/office/drawing/2014/main" id="{44B06C10-CE8D-46C0-A333-2EDA1AA4D04A}"/>
              </a:ext>
            </a:extLst>
          </p:cNvPr>
          <p:cNvCxnSpPr>
            <a:cxnSpLocks/>
            <a:stCxn id="53" idx="1"/>
            <a:endCxn id="108" idx="3"/>
          </p:cNvCxnSpPr>
          <p:nvPr/>
        </p:nvCxnSpPr>
        <p:spPr>
          <a:xfrm flipH="1" flipV="1">
            <a:off x="2097000" y="1985572"/>
            <a:ext cx="853260" cy="428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矩形 107">
            <a:extLst>
              <a:ext uri="{FF2B5EF4-FFF2-40B4-BE49-F238E27FC236}">
                <a16:creationId xmlns:a16="http://schemas.microsoft.com/office/drawing/2014/main" id="{0000C6E5-FDB8-4566-9C89-20B92430FE62}"/>
              </a:ext>
            </a:extLst>
          </p:cNvPr>
          <p:cNvSpPr/>
          <p:nvPr/>
        </p:nvSpPr>
        <p:spPr>
          <a:xfrm>
            <a:off x="927000" y="1622143"/>
            <a:ext cx="1170000" cy="726857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以太网接口</a:t>
            </a:r>
            <a:endParaRPr lang="en-US" altLang="zh-CN" sz="1000" dirty="0">
              <a:solidFill>
                <a:schemeClr val="tx1"/>
              </a:solidFill>
            </a:endParaRPr>
          </a:p>
        </p:txBody>
      </p:sp>
      <p:cxnSp>
        <p:nvCxnSpPr>
          <p:cNvPr id="116" name="直接箭头连接符 115">
            <a:extLst>
              <a:ext uri="{FF2B5EF4-FFF2-40B4-BE49-F238E27FC236}">
                <a16:creationId xmlns:a16="http://schemas.microsoft.com/office/drawing/2014/main" id="{40FB5B93-666E-4A43-BAAA-6B242E10903C}"/>
              </a:ext>
            </a:extLst>
          </p:cNvPr>
          <p:cNvCxnSpPr>
            <a:cxnSpLocks/>
          </p:cNvCxnSpPr>
          <p:nvPr/>
        </p:nvCxnSpPr>
        <p:spPr>
          <a:xfrm flipV="1">
            <a:off x="4122000" y="3651714"/>
            <a:ext cx="851516" cy="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箭头连接符 116">
            <a:extLst>
              <a:ext uri="{FF2B5EF4-FFF2-40B4-BE49-F238E27FC236}">
                <a16:creationId xmlns:a16="http://schemas.microsoft.com/office/drawing/2014/main" id="{75AC63CB-767E-4308-A24D-EE0A7577436A}"/>
              </a:ext>
            </a:extLst>
          </p:cNvPr>
          <p:cNvCxnSpPr>
            <a:cxnSpLocks/>
          </p:cNvCxnSpPr>
          <p:nvPr/>
        </p:nvCxnSpPr>
        <p:spPr>
          <a:xfrm flipV="1">
            <a:off x="4122000" y="2214000"/>
            <a:ext cx="851516" cy="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矩形 118">
            <a:extLst>
              <a:ext uri="{FF2B5EF4-FFF2-40B4-BE49-F238E27FC236}">
                <a16:creationId xmlns:a16="http://schemas.microsoft.com/office/drawing/2014/main" id="{76E2DB94-8CEA-47F9-A821-3212D6EE4928}"/>
              </a:ext>
            </a:extLst>
          </p:cNvPr>
          <p:cNvSpPr/>
          <p:nvPr/>
        </p:nvSpPr>
        <p:spPr>
          <a:xfrm>
            <a:off x="7002000" y="1622143"/>
            <a:ext cx="1173480" cy="72685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RS422/485</a:t>
            </a:r>
            <a:r>
              <a:rPr lang="zh-CN" altLang="en-US" sz="1000" dirty="0">
                <a:solidFill>
                  <a:schemeClr val="tx1"/>
                </a:solidFill>
              </a:rPr>
              <a:t>总线</a:t>
            </a:r>
            <a:endParaRPr lang="en-US" altLang="zh-CN" sz="1000" dirty="0">
              <a:solidFill>
                <a:schemeClr val="tx1"/>
              </a:solidFill>
            </a:endParaRPr>
          </a:p>
          <a:p>
            <a:pPr algn="ctr"/>
            <a:r>
              <a:rPr lang="zh-CN" altLang="en-US" sz="1000" dirty="0">
                <a:solidFill>
                  <a:schemeClr val="tx1"/>
                </a:solidFill>
              </a:rPr>
              <a:t>接口部分</a:t>
            </a:r>
          </a:p>
        </p:txBody>
      </p:sp>
      <p:cxnSp>
        <p:nvCxnSpPr>
          <p:cNvPr id="120" name="直接箭头连接符 119">
            <a:extLst>
              <a:ext uri="{FF2B5EF4-FFF2-40B4-BE49-F238E27FC236}">
                <a16:creationId xmlns:a16="http://schemas.microsoft.com/office/drawing/2014/main" id="{32F81D4F-8D33-479D-A260-1A8348123F30}"/>
              </a:ext>
            </a:extLst>
          </p:cNvPr>
          <p:cNvCxnSpPr>
            <a:cxnSpLocks/>
          </p:cNvCxnSpPr>
          <p:nvPr/>
        </p:nvCxnSpPr>
        <p:spPr>
          <a:xfrm flipH="1">
            <a:off x="6147000" y="1989000"/>
            <a:ext cx="853260" cy="433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矩形 121">
            <a:extLst>
              <a:ext uri="{FF2B5EF4-FFF2-40B4-BE49-F238E27FC236}">
                <a16:creationId xmlns:a16="http://schemas.microsoft.com/office/drawing/2014/main" id="{8FCE2473-9E89-4333-BA0D-19F8DD90E3DA}"/>
              </a:ext>
            </a:extLst>
          </p:cNvPr>
          <p:cNvSpPr/>
          <p:nvPr/>
        </p:nvSpPr>
        <p:spPr>
          <a:xfrm>
            <a:off x="7002000" y="3062151"/>
            <a:ext cx="1170000" cy="725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Autofit/>
          </a:bodyPr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CAN</a:t>
            </a:r>
            <a:r>
              <a:rPr lang="zh-CN" altLang="en-US" sz="1000" dirty="0">
                <a:solidFill>
                  <a:schemeClr val="tx1"/>
                </a:solidFill>
              </a:rPr>
              <a:t>总线接口部分</a:t>
            </a:r>
            <a:endParaRPr lang="en-US" altLang="zh-CN" sz="1000" dirty="0">
              <a:solidFill>
                <a:schemeClr val="tx1"/>
              </a:solidFill>
            </a:endParaRPr>
          </a:p>
        </p:txBody>
      </p:sp>
      <p:cxnSp>
        <p:nvCxnSpPr>
          <p:cNvPr id="123" name="直接箭头连接符 122">
            <a:extLst>
              <a:ext uri="{FF2B5EF4-FFF2-40B4-BE49-F238E27FC236}">
                <a16:creationId xmlns:a16="http://schemas.microsoft.com/office/drawing/2014/main" id="{F709BB7E-B96D-47FE-A273-E5594725227E}"/>
              </a:ext>
            </a:extLst>
          </p:cNvPr>
          <p:cNvCxnSpPr>
            <a:cxnSpLocks/>
          </p:cNvCxnSpPr>
          <p:nvPr/>
        </p:nvCxnSpPr>
        <p:spPr>
          <a:xfrm flipH="1">
            <a:off x="6147001" y="3429000"/>
            <a:ext cx="855001" cy="0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箭头连接符 123">
            <a:extLst>
              <a:ext uri="{FF2B5EF4-FFF2-40B4-BE49-F238E27FC236}">
                <a16:creationId xmlns:a16="http://schemas.microsoft.com/office/drawing/2014/main" id="{0F8A513B-FAE8-4F6F-9C71-6F827CE3C2C5}"/>
              </a:ext>
            </a:extLst>
          </p:cNvPr>
          <p:cNvCxnSpPr>
            <a:cxnSpLocks/>
          </p:cNvCxnSpPr>
          <p:nvPr/>
        </p:nvCxnSpPr>
        <p:spPr>
          <a:xfrm flipV="1">
            <a:off x="2090000" y="4864564"/>
            <a:ext cx="851516" cy="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33CDB88A-09DF-4E79-BFB1-303AC406DD80}"/>
              </a:ext>
            </a:extLst>
          </p:cNvPr>
          <p:cNvCxnSpPr>
            <a:cxnSpLocks/>
          </p:cNvCxnSpPr>
          <p:nvPr/>
        </p:nvCxnSpPr>
        <p:spPr>
          <a:xfrm flipH="1">
            <a:off x="4122000" y="2349000"/>
            <a:ext cx="855001" cy="720000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26BAD72F-90C8-480B-8152-2D99BC423D83}"/>
              </a:ext>
            </a:extLst>
          </p:cNvPr>
          <p:cNvCxnSpPr>
            <a:cxnSpLocks/>
          </p:cNvCxnSpPr>
          <p:nvPr/>
        </p:nvCxnSpPr>
        <p:spPr>
          <a:xfrm flipV="1">
            <a:off x="3087000" y="3789000"/>
            <a:ext cx="0" cy="72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BF7A2EAB-E02F-4007-B24B-FEC47238747A}"/>
              </a:ext>
            </a:extLst>
          </p:cNvPr>
          <p:cNvCxnSpPr>
            <a:cxnSpLocks/>
          </p:cNvCxnSpPr>
          <p:nvPr/>
        </p:nvCxnSpPr>
        <p:spPr>
          <a:xfrm flipV="1">
            <a:off x="3087000" y="2349000"/>
            <a:ext cx="0" cy="72228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42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CEB089AA-B210-4208-9DCC-DE9B735A34F4}"/>
              </a:ext>
            </a:extLst>
          </p:cNvPr>
          <p:cNvSpPr/>
          <p:nvPr/>
        </p:nvSpPr>
        <p:spPr>
          <a:xfrm>
            <a:off x="1296979" y="1464963"/>
            <a:ext cx="5584916" cy="324829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3200" b="1" dirty="0">
                <a:solidFill>
                  <a:schemeClr val="tx1"/>
                </a:solidFill>
              </a:rPr>
              <a:t>CH9121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6BA9A8F-EB18-4A3C-B6ED-5B8FE374883F}"/>
              </a:ext>
            </a:extLst>
          </p:cNvPr>
          <p:cNvSpPr/>
          <p:nvPr/>
        </p:nvSpPr>
        <p:spPr>
          <a:xfrm>
            <a:off x="1784768" y="2776515"/>
            <a:ext cx="444137" cy="116041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异步串口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94BA135-9D4B-4558-AAEA-9446D0A01D11}"/>
              </a:ext>
            </a:extLst>
          </p:cNvPr>
          <p:cNvSpPr/>
          <p:nvPr/>
        </p:nvSpPr>
        <p:spPr>
          <a:xfrm>
            <a:off x="2345787" y="2520718"/>
            <a:ext cx="1132524" cy="77546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TCP/IP</a:t>
            </a:r>
          </a:p>
          <a:p>
            <a:pPr algn="ctr"/>
            <a:r>
              <a:rPr lang="zh-CN" altLang="en-US" dirty="0"/>
              <a:t>协议栈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336F33A-EA1B-4D93-90A8-4825939D93E7}"/>
              </a:ext>
            </a:extLst>
          </p:cNvPr>
          <p:cNvSpPr/>
          <p:nvPr/>
        </p:nvSpPr>
        <p:spPr>
          <a:xfrm>
            <a:off x="2345787" y="3413067"/>
            <a:ext cx="1132524" cy="77546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网络串口通讯固件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27AEB60-8200-4F19-B568-0E535835F1DB}"/>
              </a:ext>
            </a:extLst>
          </p:cNvPr>
          <p:cNvSpPr/>
          <p:nvPr/>
        </p:nvSpPr>
        <p:spPr>
          <a:xfrm>
            <a:off x="3983460" y="3055098"/>
            <a:ext cx="1100117" cy="590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10/100M</a:t>
            </a:r>
          </a:p>
          <a:p>
            <a:pPr algn="ctr"/>
            <a:r>
              <a:rPr lang="en-US" altLang="zh-CN" dirty="0">
                <a:solidFill>
                  <a:schemeClr val="tx1"/>
                </a:solidFill>
              </a:rPr>
              <a:t>MAC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19EA714-A809-4375-9372-AC68C1AA80C6}"/>
              </a:ext>
            </a:extLst>
          </p:cNvPr>
          <p:cNvSpPr/>
          <p:nvPr/>
        </p:nvSpPr>
        <p:spPr>
          <a:xfrm>
            <a:off x="5449662" y="3055098"/>
            <a:ext cx="1061414" cy="590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10/100M</a:t>
            </a:r>
          </a:p>
          <a:p>
            <a:pPr algn="ctr"/>
            <a:r>
              <a:rPr lang="en-US" altLang="zh-CN" dirty="0">
                <a:solidFill>
                  <a:schemeClr val="tx1"/>
                </a:solidFill>
              </a:rPr>
              <a:t>PHY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4C072B4E-5621-4424-9ED1-CEDD360EB06F}"/>
              </a:ext>
            </a:extLst>
          </p:cNvPr>
          <p:cNvCxnSpPr>
            <a:cxnSpLocks/>
            <a:stCxn id="33" idx="3"/>
            <a:endCxn id="26" idx="1"/>
          </p:cNvCxnSpPr>
          <p:nvPr/>
        </p:nvCxnSpPr>
        <p:spPr>
          <a:xfrm flipV="1">
            <a:off x="3612642" y="3350373"/>
            <a:ext cx="370818" cy="227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6BB0D8B2-58BB-4B9C-A1FC-20A8B29A71C1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5095483" y="3350373"/>
            <a:ext cx="354179" cy="634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79F12EDD-69CF-4981-9768-86D8A86A5588}"/>
              </a:ext>
            </a:extLst>
          </p:cNvPr>
          <p:cNvCxnSpPr>
            <a:cxnSpLocks/>
          </p:cNvCxnSpPr>
          <p:nvPr/>
        </p:nvCxnSpPr>
        <p:spPr>
          <a:xfrm flipV="1">
            <a:off x="689414" y="3102750"/>
            <a:ext cx="965210" cy="12018"/>
          </a:xfrm>
          <a:prstGeom prst="straightConnector1">
            <a:avLst/>
          </a:prstGeom>
          <a:ln w="381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箭头: 左右 30">
            <a:extLst>
              <a:ext uri="{FF2B5EF4-FFF2-40B4-BE49-F238E27FC236}">
                <a16:creationId xmlns:a16="http://schemas.microsoft.com/office/drawing/2014/main" id="{90E03376-F646-4067-A2FE-9CCF7F76047C}"/>
              </a:ext>
            </a:extLst>
          </p:cNvPr>
          <p:cNvSpPr/>
          <p:nvPr/>
        </p:nvSpPr>
        <p:spPr>
          <a:xfrm>
            <a:off x="6520603" y="3114768"/>
            <a:ext cx="1123273" cy="483909"/>
          </a:xfrm>
          <a:prstGeom prst="left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网线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7AED72F0-72D5-4D8B-A789-7356DC0765A8}"/>
              </a:ext>
            </a:extLst>
          </p:cNvPr>
          <p:cNvSpPr/>
          <p:nvPr/>
        </p:nvSpPr>
        <p:spPr>
          <a:xfrm>
            <a:off x="1671096" y="2391409"/>
            <a:ext cx="1941546" cy="1922467"/>
          </a:xfrm>
          <a:prstGeom prst="round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C9E0763D-51A3-47E9-AFA7-3EAD323F60B7}"/>
              </a:ext>
            </a:extLst>
          </p:cNvPr>
          <p:cNvSpPr/>
          <p:nvPr/>
        </p:nvSpPr>
        <p:spPr>
          <a:xfrm>
            <a:off x="7651748" y="2774927"/>
            <a:ext cx="1004763" cy="1160416"/>
          </a:xfrm>
          <a:prstGeom prst="roundRect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</a:rPr>
              <a:t>上位机设备</a:t>
            </a: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72CC9163-7333-4BB3-BB0D-77BDDBC61684}"/>
              </a:ext>
            </a:extLst>
          </p:cNvPr>
          <p:cNvCxnSpPr>
            <a:cxnSpLocks/>
          </p:cNvCxnSpPr>
          <p:nvPr/>
        </p:nvCxnSpPr>
        <p:spPr>
          <a:xfrm>
            <a:off x="689414" y="3586659"/>
            <a:ext cx="970923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13E8379C-4DDB-45B5-8356-FB47E8E777BF}"/>
              </a:ext>
            </a:extLst>
          </p:cNvPr>
          <p:cNvSpPr txBox="1"/>
          <p:nvPr/>
        </p:nvSpPr>
        <p:spPr>
          <a:xfrm>
            <a:off x="684651" y="2853719"/>
            <a:ext cx="649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C00000"/>
                </a:solidFill>
              </a:rPr>
              <a:t>TTL_RX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B0E18C9-C318-4A37-B177-49DBEBC05FBE}"/>
              </a:ext>
            </a:extLst>
          </p:cNvPr>
          <p:cNvSpPr txBox="1"/>
          <p:nvPr/>
        </p:nvSpPr>
        <p:spPr>
          <a:xfrm>
            <a:off x="718125" y="3327294"/>
            <a:ext cx="729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C00000"/>
                </a:solidFill>
              </a:rPr>
              <a:t>TTL_TX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69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>
            <a:extLst>
              <a:ext uri="{FF2B5EF4-FFF2-40B4-BE49-F238E27FC236}">
                <a16:creationId xmlns:a16="http://schemas.microsoft.com/office/drawing/2014/main" id="{F78E9F51-B3D8-4ED7-B3B1-303A33966EEF}"/>
              </a:ext>
            </a:extLst>
          </p:cNvPr>
          <p:cNvSpPr/>
          <p:nvPr/>
        </p:nvSpPr>
        <p:spPr>
          <a:xfrm>
            <a:off x="7857000" y="1533693"/>
            <a:ext cx="1244687" cy="396317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dirty="0">
                <a:solidFill>
                  <a:schemeClr val="tx1"/>
                </a:solidFill>
              </a:rPr>
              <a:t>RS422/485</a:t>
            </a:r>
          </a:p>
          <a:p>
            <a:pPr algn="ctr"/>
            <a:r>
              <a:rPr lang="zh-CN" altLang="en-US" sz="1800" dirty="0">
                <a:solidFill>
                  <a:schemeClr val="tx1"/>
                </a:solidFill>
              </a:rPr>
              <a:t>接线端子</a:t>
            </a:r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09" name="矩形: 圆角 108">
            <a:extLst>
              <a:ext uri="{FF2B5EF4-FFF2-40B4-BE49-F238E27FC236}">
                <a16:creationId xmlns:a16="http://schemas.microsoft.com/office/drawing/2014/main" id="{8F5DB1AC-1645-46B3-8583-C70A08A0856C}"/>
              </a:ext>
            </a:extLst>
          </p:cNvPr>
          <p:cNvSpPr/>
          <p:nvPr/>
        </p:nvSpPr>
        <p:spPr>
          <a:xfrm>
            <a:off x="1995178" y="549000"/>
            <a:ext cx="5085000" cy="576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60A869B-55BF-47F9-BC4C-14938ACE37BD}"/>
              </a:ext>
            </a:extLst>
          </p:cNvPr>
          <p:cNvSpPr/>
          <p:nvPr/>
        </p:nvSpPr>
        <p:spPr>
          <a:xfrm>
            <a:off x="2392045" y="4200963"/>
            <a:ext cx="1273229" cy="1347752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数据发送使能控制</a:t>
            </a:r>
            <a:endParaRPr lang="en-US" altLang="zh-CN" sz="18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191281BF-7818-4276-8638-E90F8807C994}"/>
              </a:ext>
            </a:extLst>
          </p:cNvPr>
          <p:cNvCxnSpPr>
            <a:cxnSpLocks/>
          </p:cNvCxnSpPr>
          <p:nvPr/>
        </p:nvCxnSpPr>
        <p:spPr>
          <a:xfrm>
            <a:off x="38378" y="4468595"/>
            <a:ext cx="235366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759B928F-EDDD-4CD4-8EAF-0E354D2331A7}"/>
              </a:ext>
            </a:extLst>
          </p:cNvPr>
          <p:cNvSpPr txBox="1"/>
          <p:nvPr/>
        </p:nvSpPr>
        <p:spPr>
          <a:xfrm>
            <a:off x="114832" y="4181514"/>
            <a:ext cx="1912191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单片机</a:t>
            </a:r>
            <a:r>
              <a:rPr lang="en-US" altLang="zh-CN" sz="1200" dirty="0"/>
              <a:t>I/O</a:t>
            </a:r>
            <a:r>
              <a:rPr lang="zh-CN" altLang="en-US" sz="1200" dirty="0"/>
              <a:t>口控制数据发送</a:t>
            </a:r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CC364B2-8946-4526-B3E0-9F89846EE95A}"/>
              </a:ext>
            </a:extLst>
          </p:cNvPr>
          <p:cNvSpPr txBox="1"/>
          <p:nvPr/>
        </p:nvSpPr>
        <p:spPr>
          <a:xfrm>
            <a:off x="443378" y="4991514"/>
            <a:ext cx="159900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sz="1200" dirty="0"/>
              <a:t>CH9121</a:t>
            </a:r>
            <a:r>
              <a:rPr lang="zh-CN" altLang="en-US" sz="1200" dirty="0"/>
              <a:t>控制数据发送</a:t>
            </a:r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09716B5-6487-49F3-B4EB-0A9B3284C36C}"/>
              </a:ext>
            </a:extLst>
          </p:cNvPr>
          <p:cNvSpPr txBox="1"/>
          <p:nvPr/>
        </p:nvSpPr>
        <p:spPr>
          <a:xfrm>
            <a:off x="-54185" y="4624515"/>
            <a:ext cx="2063846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发送数据自动控制数据发送</a:t>
            </a: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45768C9B-46CF-4829-877D-08FCC52A0B7B}"/>
              </a:ext>
            </a:extLst>
          </p:cNvPr>
          <p:cNvCxnSpPr>
            <a:cxnSpLocks/>
          </p:cNvCxnSpPr>
          <p:nvPr/>
        </p:nvCxnSpPr>
        <p:spPr>
          <a:xfrm>
            <a:off x="474295" y="2293273"/>
            <a:ext cx="1912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0AD8CD12-AEEB-4054-ADAD-349D8CBFBEF8}"/>
              </a:ext>
            </a:extLst>
          </p:cNvPr>
          <p:cNvCxnSpPr>
            <a:cxnSpLocks/>
          </p:cNvCxnSpPr>
          <p:nvPr/>
        </p:nvCxnSpPr>
        <p:spPr>
          <a:xfrm>
            <a:off x="38378" y="5251687"/>
            <a:ext cx="235366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800E9428-6B1A-4219-8F00-3160FE0CBFC2}"/>
              </a:ext>
            </a:extLst>
          </p:cNvPr>
          <p:cNvSpPr/>
          <p:nvPr/>
        </p:nvSpPr>
        <p:spPr>
          <a:xfrm>
            <a:off x="2392045" y="1328987"/>
            <a:ext cx="1273229" cy="1347752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通讯数</a:t>
            </a:r>
            <a:endParaRPr lang="en-US" altLang="zh-CN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据切换</a:t>
            </a:r>
            <a:endParaRPr lang="en-US" altLang="zh-CN" sz="18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95413CF-7426-45F8-93F5-60F0D04F082D}"/>
              </a:ext>
            </a:extLst>
          </p:cNvPr>
          <p:cNvSpPr/>
          <p:nvPr/>
        </p:nvSpPr>
        <p:spPr>
          <a:xfrm>
            <a:off x="4475697" y="729005"/>
            <a:ext cx="1764196" cy="25579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SN65HVD11DR</a:t>
            </a: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293BEBA6-FDE1-43F9-AD5B-781C75DD1065}"/>
              </a:ext>
            </a:extLst>
          </p:cNvPr>
          <p:cNvCxnSpPr>
            <a:cxnSpLocks/>
          </p:cNvCxnSpPr>
          <p:nvPr/>
        </p:nvCxnSpPr>
        <p:spPr>
          <a:xfrm>
            <a:off x="4619713" y="2376613"/>
            <a:ext cx="2077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34C18D09-CB99-4672-8C07-D82798FF5A9C}"/>
              </a:ext>
            </a:extLst>
          </p:cNvPr>
          <p:cNvCxnSpPr>
            <a:cxnSpLocks/>
          </p:cNvCxnSpPr>
          <p:nvPr/>
        </p:nvCxnSpPr>
        <p:spPr>
          <a:xfrm>
            <a:off x="5888141" y="2376613"/>
            <a:ext cx="2437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9B33CDE-2657-4F7D-A2C0-4D84A19D1BFB}"/>
              </a:ext>
            </a:extLst>
          </p:cNvPr>
          <p:cNvCxnSpPr>
            <a:cxnSpLocks/>
          </p:cNvCxnSpPr>
          <p:nvPr/>
        </p:nvCxnSpPr>
        <p:spPr>
          <a:xfrm>
            <a:off x="4619713" y="1646168"/>
            <a:ext cx="21602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3215D12B-7B99-4488-BAFB-29AD3671B618}"/>
              </a:ext>
            </a:extLst>
          </p:cNvPr>
          <p:cNvCxnSpPr>
            <a:cxnSpLocks/>
          </p:cNvCxnSpPr>
          <p:nvPr/>
        </p:nvCxnSpPr>
        <p:spPr>
          <a:xfrm>
            <a:off x="5888141" y="1646168"/>
            <a:ext cx="2437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299EA07F-303F-4994-AC19-FAA0F7CB32AD}"/>
              </a:ext>
            </a:extLst>
          </p:cNvPr>
          <p:cNvSpPr txBox="1"/>
          <p:nvPr/>
        </p:nvSpPr>
        <p:spPr>
          <a:xfrm>
            <a:off x="4867317" y="2887414"/>
            <a:ext cx="96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Receive</a:t>
            </a:r>
            <a:endParaRPr lang="en-US" altLang="zh-CN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6" name="等腰三角形 45">
            <a:extLst>
              <a:ext uri="{FF2B5EF4-FFF2-40B4-BE49-F238E27FC236}">
                <a16:creationId xmlns:a16="http://schemas.microsoft.com/office/drawing/2014/main" id="{1435A39A-54B0-47DE-BC0E-AD5BBE27141A}"/>
              </a:ext>
            </a:extLst>
          </p:cNvPr>
          <p:cNvSpPr/>
          <p:nvPr/>
        </p:nvSpPr>
        <p:spPr>
          <a:xfrm rot="16200000">
            <a:off x="4882784" y="1117352"/>
            <a:ext cx="938905" cy="1060690"/>
          </a:xfrm>
          <a:prstGeom prst="triangle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等腰三角形 46">
            <a:extLst>
              <a:ext uri="{FF2B5EF4-FFF2-40B4-BE49-F238E27FC236}">
                <a16:creationId xmlns:a16="http://schemas.microsoft.com/office/drawing/2014/main" id="{3A562223-BB3F-408D-B632-622CD851B7A6}"/>
              </a:ext>
            </a:extLst>
          </p:cNvPr>
          <p:cNvSpPr/>
          <p:nvPr/>
        </p:nvSpPr>
        <p:spPr>
          <a:xfrm rot="5400000">
            <a:off x="4886635" y="1846268"/>
            <a:ext cx="938905" cy="1060690"/>
          </a:xfrm>
          <a:prstGeom prst="triangle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B82B13D-4149-44BC-9A86-C7080C0562DE}"/>
              </a:ext>
            </a:extLst>
          </p:cNvPr>
          <p:cNvSpPr/>
          <p:nvPr/>
        </p:nvSpPr>
        <p:spPr>
          <a:xfrm>
            <a:off x="4475697" y="3595860"/>
            <a:ext cx="1764196" cy="25579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SN65HVD11DR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57DCAE80-75D6-4392-B164-71405B4D80B9}"/>
              </a:ext>
            </a:extLst>
          </p:cNvPr>
          <p:cNvCxnSpPr>
            <a:cxnSpLocks/>
          </p:cNvCxnSpPr>
          <p:nvPr/>
        </p:nvCxnSpPr>
        <p:spPr>
          <a:xfrm>
            <a:off x="4619713" y="5243468"/>
            <a:ext cx="20773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E415D4A1-460A-41CE-A369-A48CA39F3BB8}"/>
              </a:ext>
            </a:extLst>
          </p:cNvPr>
          <p:cNvCxnSpPr>
            <a:cxnSpLocks/>
          </p:cNvCxnSpPr>
          <p:nvPr/>
        </p:nvCxnSpPr>
        <p:spPr>
          <a:xfrm>
            <a:off x="5888141" y="5243468"/>
            <a:ext cx="2437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649EF7B8-F46C-40D2-8578-C8F14F786858}"/>
              </a:ext>
            </a:extLst>
          </p:cNvPr>
          <p:cNvCxnSpPr>
            <a:cxnSpLocks/>
          </p:cNvCxnSpPr>
          <p:nvPr/>
        </p:nvCxnSpPr>
        <p:spPr>
          <a:xfrm>
            <a:off x="4619713" y="4513023"/>
            <a:ext cx="21602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857BBF8C-D4E2-49FF-A0FF-E146273A8504}"/>
              </a:ext>
            </a:extLst>
          </p:cNvPr>
          <p:cNvCxnSpPr>
            <a:cxnSpLocks/>
          </p:cNvCxnSpPr>
          <p:nvPr/>
        </p:nvCxnSpPr>
        <p:spPr>
          <a:xfrm>
            <a:off x="5888141" y="4513023"/>
            <a:ext cx="2437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B92C3C48-7E47-440F-A8CC-94A7EA879592}"/>
              </a:ext>
            </a:extLst>
          </p:cNvPr>
          <p:cNvSpPr txBox="1"/>
          <p:nvPr/>
        </p:nvSpPr>
        <p:spPr>
          <a:xfrm>
            <a:off x="4912743" y="5752000"/>
            <a:ext cx="878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Send</a:t>
            </a:r>
            <a:endParaRPr lang="en-US" altLang="zh-CN" sz="1600" b="1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4" name="等腰三角形 53">
            <a:extLst>
              <a:ext uri="{FF2B5EF4-FFF2-40B4-BE49-F238E27FC236}">
                <a16:creationId xmlns:a16="http://schemas.microsoft.com/office/drawing/2014/main" id="{C7CF1DF2-57C6-42D3-90FD-DA10E289A364}"/>
              </a:ext>
            </a:extLst>
          </p:cNvPr>
          <p:cNvSpPr/>
          <p:nvPr/>
        </p:nvSpPr>
        <p:spPr>
          <a:xfrm rot="16200000">
            <a:off x="4882784" y="3984207"/>
            <a:ext cx="938905" cy="1060690"/>
          </a:xfrm>
          <a:prstGeom prst="triangle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等腰三角形 54">
            <a:extLst>
              <a:ext uri="{FF2B5EF4-FFF2-40B4-BE49-F238E27FC236}">
                <a16:creationId xmlns:a16="http://schemas.microsoft.com/office/drawing/2014/main" id="{88ABF5C5-DB7F-4F80-A170-9F8738E095A9}"/>
              </a:ext>
            </a:extLst>
          </p:cNvPr>
          <p:cNvSpPr/>
          <p:nvPr/>
        </p:nvSpPr>
        <p:spPr>
          <a:xfrm rot="5400000">
            <a:off x="4886635" y="4713123"/>
            <a:ext cx="938905" cy="1060690"/>
          </a:xfrm>
          <a:prstGeom prst="triangle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DF9FBC05-C2EE-4485-8D08-C510513AE5C4}"/>
              </a:ext>
            </a:extLst>
          </p:cNvPr>
          <p:cNvSpPr txBox="1"/>
          <p:nvPr/>
        </p:nvSpPr>
        <p:spPr>
          <a:xfrm>
            <a:off x="67881" y="1530316"/>
            <a:ext cx="1912191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与</a:t>
            </a:r>
            <a:r>
              <a:rPr lang="en-US" altLang="zh-CN" sz="1200" dirty="0"/>
              <a:t>CH9121</a:t>
            </a:r>
            <a:r>
              <a:rPr lang="zh-CN" altLang="en-US" sz="1200" dirty="0"/>
              <a:t>交换数据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728B1B9-0203-4036-B22F-5B8DFC8DF3E1}"/>
              </a:ext>
            </a:extLst>
          </p:cNvPr>
          <p:cNvSpPr txBox="1"/>
          <p:nvPr/>
        </p:nvSpPr>
        <p:spPr>
          <a:xfrm>
            <a:off x="603320" y="2044276"/>
            <a:ext cx="1406341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与单片机交换数据</a:t>
            </a:r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7FB5625D-CF3B-4F29-AD2F-4E10A94BB1B9}"/>
              </a:ext>
            </a:extLst>
          </p:cNvPr>
          <p:cNvCxnSpPr>
            <a:cxnSpLocks/>
          </p:cNvCxnSpPr>
          <p:nvPr/>
        </p:nvCxnSpPr>
        <p:spPr>
          <a:xfrm>
            <a:off x="474295" y="1798273"/>
            <a:ext cx="19121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>
            <a:extLst>
              <a:ext uri="{FF2B5EF4-FFF2-40B4-BE49-F238E27FC236}">
                <a16:creationId xmlns:a16="http://schemas.microsoft.com/office/drawing/2014/main" id="{7B1CA6BE-D286-4ECE-B978-25E8310CE7FC}"/>
              </a:ext>
            </a:extLst>
          </p:cNvPr>
          <p:cNvCxnSpPr>
            <a:cxnSpLocks/>
          </p:cNvCxnSpPr>
          <p:nvPr/>
        </p:nvCxnSpPr>
        <p:spPr>
          <a:xfrm flipH="1">
            <a:off x="3665274" y="1641411"/>
            <a:ext cx="804904" cy="0"/>
          </a:xfrm>
          <a:prstGeom prst="line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" name="直接连接符 153">
            <a:extLst>
              <a:ext uri="{FF2B5EF4-FFF2-40B4-BE49-F238E27FC236}">
                <a16:creationId xmlns:a16="http://schemas.microsoft.com/office/drawing/2014/main" id="{5FFA9C75-347B-4717-B064-657B83793F83}"/>
              </a:ext>
            </a:extLst>
          </p:cNvPr>
          <p:cNvCxnSpPr>
            <a:cxnSpLocks/>
          </p:cNvCxnSpPr>
          <p:nvPr/>
        </p:nvCxnSpPr>
        <p:spPr>
          <a:xfrm>
            <a:off x="3962272" y="5243468"/>
            <a:ext cx="513425" cy="0"/>
          </a:xfrm>
          <a:prstGeom prst="line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C0C13C51-7FDE-4AA8-A96B-CBDA4FF49778}"/>
              </a:ext>
            </a:extLst>
          </p:cNvPr>
          <p:cNvCxnSpPr>
            <a:cxnSpLocks/>
          </p:cNvCxnSpPr>
          <p:nvPr/>
        </p:nvCxnSpPr>
        <p:spPr>
          <a:xfrm flipV="1">
            <a:off x="3975178" y="2321275"/>
            <a:ext cx="0" cy="2947238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直接连接符 155">
            <a:extLst>
              <a:ext uri="{FF2B5EF4-FFF2-40B4-BE49-F238E27FC236}">
                <a16:creationId xmlns:a16="http://schemas.microsoft.com/office/drawing/2014/main" id="{723D3C34-1397-496E-ABC6-738A2560A9FA}"/>
              </a:ext>
            </a:extLst>
          </p:cNvPr>
          <p:cNvCxnSpPr>
            <a:cxnSpLocks/>
          </p:cNvCxnSpPr>
          <p:nvPr/>
        </p:nvCxnSpPr>
        <p:spPr>
          <a:xfrm flipH="1">
            <a:off x="3665274" y="2376613"/>
            <a:ext cx="309904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>
            <a:extLst>
              <a:ext uri="{FF2B5EF4-FFF2-40B4-BE49-F238E27FC236}">
                <a16:creationId xmlns:a16="http://schemas.microsoft.com/office/drawing/2014/main" id="{BC92A85D-2640-465C-954B-9387BB065F26}"/>
              </a:ext>
            </a:extLst>
          </p:cNvPr>
          <p:cNvCxnSpPr>
            <a:cxnSpLocks/>
          </p:cNvCxnSpPr>
          <p:nvPr/>
        </p:nvCxnSpPr>
        <p:spPr>
          <a:xfrm flipH="1">
            <a:off x="4200178" y="4516423"/>
            <a:ext cx="270000" cy="0"/>
          </a:xfrm>
          <a:prstGeom prst="line">
            <a:avLst/>
          </a:prstGeom>
          <a:ln w="63500">
            <a:solidFill>
              <a:srgbClr val="00B050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1" name="直接连接符 170">
            <a:extLst>
              <a:ext uri="{FF2B5EF4-FFF2-40B4-BE49-F238E27FC236}">
                <a16:creationId xmlns:a16="http://schemas.microsoft.com/office/drawing/2014/main" id="{A72F6041-3FC4-4C44-8270-39848F8E72EB}"/>
              </a:ext>
            </a:extLst>
          </p:cNvPr>
          <p:cNvCxnSpPr>
            <a:cxnSpLocks/>
          </p:cNvCxnSpPr>
          <p:nvPr/>
        </p:nvCxnSpPr>
        <p:spPr>
          <a:xfrm flipV="1">
            <a:off x="4223378" y="1641411"/>
            <a:ext cx="0" cy="2880000"/>
          </a:xfrm>
          <a:prstGeom prst="line">
            <a:avLst/>
          </a:prstGeom>
          <a:ln w="63500">
            <a:solidFill>
              <a:srgbClr val="00B050"/>
            </a:solidFill>
            <a:prstDash val="sysDot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直接连接符 186">
            <a:extLst>
              <a:ext uri="{FF2B5EF4-FFF2-40B4-BE49-F238E27FC236}">
                <a16:creationId xmlns:a16="http://schemas.microsoft.com/office/drawing/2014/main" id="{E8D27DB3-848D-4DCA-8F9B-48E03296E1BF}"/>
              </a:ext>
            </a:extLst>
          </p:cNvPr>
          <p:cNvCxnSpPr>
            <a:cxnSpLocks/>
            <a:stCxn id="48" idx="1"/>
            <a:endCxn id="21" idx="3"/>
          </p:cNvCxnSpPr>
          <p:nvPr/>
        </p:nvCxnSpPr>
        <p:spPr>
          <a:xfrm flipH="1">
            <a:off x="3665274" y="4874839"/>
            <a:ext cx="810423" cy="0"/>
          </a:xfrm>
          <a:prstGeom prst="line">
            <a:avLst/>
          </a:prstGeom>
          <a:ln w="38100">
            <a:solidFill>
              <a:srgbClr val="FFFF00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直接连接符 196">
            <a:extLst>
              <a:ext uri="{FF2B5EF4-FFF2-40B4-BE49-F238E27FC236}">
                <a16:creationId xmlns:a16="http://schemas.microsoft.com/office/drawing/2014/main" id="{5FE860FD-BE8F-4546-9DEE-A28B060B9AAA}"/>
              </a:ext>
            </a:extLst>
          </p:cNvPr>
          <p:cNvCxnSpPr>
            <a:cxnSpLocks/>
          </p:cNvCxnSpPr>
          <p:nvPr/>
        </p:nvCxnSpPr>
        <p:spPr>
          <a:xfrm>
            <a:off x="6360178" y="2007984"/>
            <a:ext cx="540000" cy="0"/>
          </a:xfrm>
          <a:prstGeom prst="line">
            <a:avLst/>
          </a:prstGeom>
          <a:ln w="635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>
            <a:extLst>
              <a:ext uri="{FF2B5EF4-FFF2-40B4-BE49-F238E27FC236}">
                <a16:creationId xmlns:a16="http://schemas.microsoft.com/office/drawing/2014/main" id="{A1FCDA86-1067-4A59-9878-CEE13D4E54CC}"/>
              </a:ext>
            </a:extLst>
          </p:cNvPr>
          <p:cNvCxnSpPr>
            <a:cxnSpLocks/>
          </p:cNvCxnSpPr>
          <p:nvPr/>
        </p:nvCxnSpPr>
        <p:spPr>
          <a:xfrm>
            <a:off x="6332456" y="4874839"/>
            <a:ext cx="657722" cy="0"/>
          </a:xfrm>
          <a:prstGeom prst="line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>
            <a:extLst>
              <a:ext uri="{FF2B5EF4-FFF2-40B4-BE49-F238E27FC236}">
                <a16:creationId xmlns:a16="http://schemas.microsoft.com/office/drawing/2014/main" id="{46C727F5-0F26-4019-B59D-7E98E37E9F30}"/>
              </a:ext>
            </a:extLst>
          </p:cNvPr>
          <p:cNvCxnSpPr>
            <a:cxnSpLocks/>
          </p:cNvCxnSpPr>
          <p:nvPr/>
        </p:nvCxnSpPr>
        <p:spPr>
          <a:xfrm>
            <a:off x="38378" y="4874839"/>
            <a:ext cx="23481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0959F206-5B45-43E6-A05A-00C326EF286D}"/>
              </a:ext>
            </a:extLst>
          </p:cNvPr>
          <p:cNvSpPr/>
          <p:nvPr/>
        </p:nvSpPr>
        <p:spPr>
          <a:xfrm>
            <a:off x="7857000" y="2257620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RS422R+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C9300000-D204-4729-B968-45785969A17D}"/>
              </a:ext>
            </a:extLst>
          </p:cNvPr>
          <p:cNvSpPr/>
          <p:nvPr/>
        </p:nvSpPr>
        <p:spPr>
          <a:xfrm>
            <a:off x="7857000" y="3065279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RS422R-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8D0D0A74-4749-436D-942F-83E491D4E0EA}"/>
              </a:ext>
            </a:extLst>
          </p:cNvPr>
          <p:cNvSpPr/>
          <p:nvPr/>
        </p:nvSpPr>
        <p:spPr>
          <a:xfrm>
            <a:off x="7857000" y="3875279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RS422T+/</a:t>
            </a:r>
          </a:p>
          <a:p>
            <a:pPr algn="ctr"/>
            <a:r>
              <a:rPr lang="en-US" altLang="zh-CN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RS485-A</a:t>
            </a:r>
            <a:endParaRPr lang="en-US" altLang="zh-CN" sz="18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63E30E4E-E98D-4F23-A0FD-0CDDD84E3F7F}"/>
              </a:ext>
            </a:extLst>
          </p:cNvPr>
          <p:cNvSpPr/>
          <p:nvPr/>
        </p:nvSpPr>
        <p:spPr>
          <a:xfrm>
            <a:off x="7857000" y="4685279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RS422T-/</a:t>
            </a:r>
          </a:p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RS485-B</a:t>
            </a:r>
          </a:p>
        </p:txBody>
      </p:sp>
      <p:sp>
        <p:nvSpPr>
          <p:cNvPr id="2" name="箭头: 左右 1">
            <a:extLst>
              <a:ext uri="{FF2B5EF4-FFF2-40B4-BE49-F238E27FC236}">
                <a16:creationId xmlns:a16="http://schemas.microsoft.com/office/drawing/2014/main" id="{0018A993-8A94-4619-A847-6ED703FD5D42}"/>
              </a:ext>
            </a:extLst>
          </p:cNvPr>
          <p:cNvSpPr/>
          <p:nvPr/>
        </p:nvSpPr>
        <p:spPr>
          <a:xfrm>
            <a:off x="7080178" y="3305859"/>
            <a:ext cx="755465" cy="3351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668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98B5C14-E7FA-4111-96CC-BBB57CBD1629}"/>
              </a:ext>
            </a:extLst>
          </p:cNvPr>
          <p:cNvSpPr/>
          <p:nvPr/>
        </p:nvSpPr>
        <p:spPr>
          <a:xfrm flipH="1">
            <a:off x="2781488" y="708559"/>
            <a:ext cx="4230000" cy="502995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i="0" u="none" strike="noStrike" baseline="0" dirty="0">
                <a:solidFill>
                  <a:schemeClr val="tx1"/>
                </a:solidFill>
                <a:latin typeface="Arial-BoldMT"/>
              </a:rPr>
              <a:t>MM32SPIN06PF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1F4AEF6-1F6D-4412-A379-CDE9A2986C1D}"/>
              </a:ext>
            </a:extLst>
          </p:cNvPr>
          <p:cNvSpPr/>
          <p:nvPr/>
        </p:nvSpPr>
        <p:spPr>
          <a:xfrm>
            <a:off x="4342550" y="1141166"/>
            <a:ext cx="1088901" cy="2507025"/>
          </a:xfrm>
          <a:prstGeom prst="rect">
            <a:avLst/>
          </a:prstGeom>
          <a:solidFill>
            <a:srgbClr val="00B050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Arm Cortex-M0 96MHz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988E44-C857-4128-9526-09DA65FBCAD1}"/>
              </a:ext>
            </a:extLst>
          </p:cNvPr>
          <p:cNvSpPr/>
          <p:nvPr/>
        </p:nvSpPr>
        <p:spPr>
          <a:xfrm>
            <a:off x="4392000" y="1601966"/>
            <a:ext cx="990001" cy="26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NVIC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A3A9FE8-746B-4206-B64D-E63E86ABB599}"/>
              </a:ext>
            </a:extLst>
          </p:cNvPr>
          <p:cNvSpPr/>
          <p:nvPr/>
        </p:nvSpPr>
        <p:spPr>
          <a:xfrm>
            <a:off x="4392000" y="1993391"/>
            <a:ext cx="990001" cy="26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SWD,SW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Debug/JTAG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A6FB817-5CA8-48D8-A91F-8375E41AC669}"/>
              </a:ext>
            </a:extLst>
          </p:cNvPr>
          <p:cNvSpPr/>
          <p:nvPr/>
        </p:nvSpPr>
        <p:spPr>
          <a:xfrm>
            <a:off x="4392000" y="2384816"/>
            <a:ext cx="990001" cy="26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SWD,SW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Debug/JTAG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2D46318-2AFD-4F8E-AB04-F7BF0F58D055}"/>
              </a:ext>
            </a:extLst>
          </p:cNvPr>
          <p:cNvSpPr/>
          <p:nvPr/>
        </p:nvSpPr>
        <p:spPr>
          <a:xfrm>
            <a:off x="4392000" y="2774683"/>
            <a:ext cx="990001" cy="26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DMA x 5ch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B15DAE7-645F-4700-A916-6852587E5584}"/>
              </a:ext>
            </a:extLst>
          </p:cNvPr>
          <p:cNvSpPr/>
          <p:nvPr/>
        </p:nvSpPr>
        <p:spPr>
          <a:xfrm>
            <a:off x="4392000" y="3166800"/>
            <a:ext cx="990001" cy="26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SysTick</a:t>
            </a:r>
            <a:endParaRPr lang="en-US" altLang="zh-CN" sz="9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B5ABD12-7D7B-4C0F-A2A8-91E693B9F7E5}"/>
              </a:ext>
            </a:extLst>
          </p:cNvPr>
          <p:cNvSpPr/>
          <p:nvPr/>
        </p:nvSpPr>
        <p:spPr>
          <a:xfrm>
            <a:off x="3082550" y="1141166"/>
            <a:ext cx="1088901" cy="2287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System</a:t>
            </a:r>
          </a:p>
          <a:p>
            <a:pPr algn="ctr"/>
            <a:endParaRPr lang="en-US" altLang="zh-CN" sz="10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F3F930D-D27B-4E3D-ACD5-C34F59337E9F}"/>
              </a:ext>
            </a:extLst>
          </p:cNvPr>
          <p:cNvSpPr/>
          <p:nvPr/>
        </p:nvSpPr>
        <p:spPr>
          <a:xfrm>
            <a:off x="3131999" y="14219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Power Supply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POR,PDR,PVD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CBC85A6-1387-498D-9AE9-0E8727437318}"/>
              </a:ext>
            </a:extLst>
          </p:cNvPr>
          <p:cNvSpPr/>
          <p:nvPr/>
        </p:nvSpPr>
        <p:spPr>
          <a:xfrm>
            <a:off x="3131999" y="181339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HSE 2-24MHz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3F875BA-285A-4A52-901D-F4B16395488C}"/>
              </a:ext>
            </a:extLst>
          </p:cNvPr>
          <p:cNvSpPr/>
          <p:nvPr/>
        </p:nvSpPr>
        <p:spPr>
          <a:xfrm>
            <a:off x="3131999" y="220481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LSI 40KHz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HIS 48MHz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EC840E9-782C-40DA-B8F1-6DC8B64256D2}"/>
              </a:ext>
            </a:extLst>
          </p:cNvPr>
          <p:cNvSpPr/>
          <p:nvPr/>
        </p:nvSpPr>
        <p:spPr>
          <a:xfrm>
            <a:off x="3131999" y="2594683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HW DIV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C976DFC-96CE-4674-9C38-8288EC4A267D}"/>
              </a:ext>
            </a:extLst>
          </p:cNvPr>
          <p:cNvSpPr/>
          <p:nvPr/>
        </p:nvSpPr>
        <p:spPr>
          <a:xfrm>
            <a:off x="3131999" y="2986800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Temperature &amp;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Voltage Sensor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CAF37C2-B641-4FDB-9C2F-A7142544E925}"/>
              </a:ext>
            </a:extLst>
          </p:cNvPr>
          <p:cNvSpPr/>
          <p:nvPr/>
        </p:nvSpPr>
        <p:spPr>
          <a:xfrm>
            <a:off x="5569511" y="1141166"/>
            <a:ext cx="1088901" cy="1093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Memory</a:t>
            </a:r>
          </a:p>
          <a:p>
            <a:pPr algn="ctr"/>
            <a:endParaRPr lang="en-US" altLang="zh-CN" sz="10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2157671-3976-49E9-AFDD-F8C16EC379E7}"/>
              </a:ext>
            </a:extLst>
          </p:cNvPr>
          <p:cNvSpPr/>
          <p:nvPr/>
        </p:nvSpPr>
        <p:spPr>
          <a:xfrm>
            <a:off x="5618960" y="14219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64KB Flash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53F169A-2F76-43B3-84E7-7DE6921F0977}"/>
              </a:ext>
            </a:extLst>
          </p:cNvPr>
          <p:cNvSpPr/>
          <p:nvPr/>
        </p:nvSpPr>
        <p:spPr>
          <a:xfrm>
            <a:off x="5618960" y="181339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16KB RAM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565ACA6-0B0C-453A-BDD4-7A73D8832D54}"/>
              </a:ext>
            </a:extLst>
          </p:cNvPr>
          <p:cNvSpPr/>
          <p:nvPr/>
        </p:nvSpPr>
        <p:spPr>
          <a:xfrm>
            <a:off x="3082550" y="3671966"/>
            <a:ext cx="1088901" cy="1125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Analog</a:t>
            </a:r>
          </a:p>
          <a:p>
            <a:pPr algn="ctr"/>
            <a:endParaRPr lang="en-US" altLang="zh-CN" sz="10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5A441CF-EC8F-4E6C-BB52-842ED57A7014}"/>
              </a:ext>
            </a:extLst>
          </p:cNvPr>
          <p:cNvSpPr/>
          <p:nvPr/>
        </p:nvSpPr>
        <p:spPr>
          <a:xfrm>
            <a:off x="3131999" y="39527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12b ADC,1Msps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Up to 10 </a:t>
            </a:r>
            <a:r>
              <a:rPr lang="en-US" altLang="zh-CN" sz="9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endParaRPr lang="en-US" altLang="zh-CN" sz="9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EF0F460-437B-45FF-8916-9204D7603902}"/>
              </a:ext>
            </a:extLst>
          </p:cNvPr>
          <p:cNvSpPr/>
          <p:nvPr/>
        </p:nvSpPr>
        <p:spPr>
          <a:xfrm>
            <a:off x="3131999" y="434419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Analog</a:t>
            </a:r>
          </a:p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Comparator x 2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7C94C256-0003-4F1F-98CE-D058763A89DE}"/>
              </a:ext>
            </a:extLst>
          </p:cNvPr>
          <p:cNvSpPr/>
          <p:nvPr/>
        </p:nvSpPr>
        <p:spPr>
          <a:xfrm>
            <a:off x="5566451" y="2515166"/>
            <a:ext cx="1088901" cy="3097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Connectivity</a:t>
            </a:r>
          </a:p>
          <a:p>
            <a:pPr algn="ctr"/>
            <a:endParaRPr lang="en-US" altLang="zh-CN" sz="10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9A6691E-AD59-43F2-8A55-2054C0947140}"/>
              </a:ext>
            </a:extLst>
          </p:cNvPr>
          <p:cNvSpPr/>
          <p:nvPr/>
        </p:nvSpPr>
        <p:spPr>
          <a:xfrm>
            <a:off x="5615900" y="27959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UART1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1842174-07A0-41CB-B944-9541D7C6591D}"/>
              </a:ext>
            </a:extLst>
          </p:cNvPr>
          <p:cNvSpPr/>
          <p:nvPr/>
        </p:nvSpPr>
        <p:spPr>
          <a:xfrm>
            <a:off x="5615900" y="318739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UART2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8CDB918-8F2B-49AE-BD17-4942FED7644F}"/>
              </a:ext>
            </a:extLst>
          </p:cNvPr>
          <p:cNvSpPr/>
          <p:nvPr/>
        </p:nvSpPr>
        <p:spPr>
          <a:xfrm>
            <a:off x="4342550" y="3896966"/>
            <a:ext cx="1088901" cy="17160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Timer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ADFD133-1DE7-46CA-B715-E999D0660D79}"/>
              </a:ext>
            </a:extLst>
          </p:cNvPr>
          <p:cNvSpPr/>
          <p:nvPr/>
        </p:nvSpPr>
        <p:spPr>
          <a:xfrm>
            <a:off x="4391999" y="43127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Adv. Timer x 1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E2DE881B-1A9D-450F-8526-CD11F7B2F3D1}"/>
              </a:ext>
            </a:extLst>
          </p:cNvPr>
          <p:cNvSpPr/>
          <p:nvPr/>
        </p:nvSpPr>
        <p:spPr>
          <a:xfrm>
            <a:off x="4391999" y="470419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GP Timer x 5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1C1F3ABB-A854-4093-8F54-4462C45CDD7F}"/>
              </a:ext>
            </a:extLst>
          </p:cNvPr>
          <p:cNvSpPr/>
          <p:nvPr/>
        </p:nvSpPr>
        <p:spPr>
          <a:xfrm>
            <a:off x="4391998" y="509575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WDG x 2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1DC73ED1-728E-4F78-9473-D923760B57D0}"/>
              </a:ext>
            </a:extLst>
          </p:cNvPr>
          <p:cNvSpPr/>
          <p:nvPr/>
        </p:nvSpPr>
        <p:spPr>
          <a:xfrm>
            <a:off x="5615899" y="357881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CAN1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F5A6C129-014C-4A84-8696-E0FD51B1E0CE}"/>
              </a:ext>
            </a:extLst>
          </p:cNvPr>
          <p:cNvSpPr/>
          <p:nvPr/>
        </p:nvSpPr>
        <p:spPr>
          <a:xfrm>
            <a:off x="5615899" y="3965141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SPI1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2076290-11F1-4CA1-931C-9ACAC0A85569}"/>
              </a:ext>
            </a:extLst>
          </p:cNvPr>
          <p:cNvSpPr/>
          <p:nvPr/>
        </p:nvSpPr>
        <p:spPr>
          <a:xfrm>
            <a:off x="5615898" y="43514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SPI2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B0628ADE-27CA-4700-A6BB-C7BB92C1E7F8}"/>
              </a:ext>
            </a:extLst>
          </p:cNvPr>
          <p:cNvSpPr/>
          <p:nvPr/>
        </p:nvSpPr>
        <p:spPr>
          <a:xfrm>
            <a:off x="5615898" y="4741166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I2C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C5A9699-F535-4439-8AAC-C472241CE63E}"/>
              </a:ext>
            </a:extLst>
          </p:cNvPr>
          <p:cNvSpPr/>
          <p:nvPr/>
        </p:nvSpPr>
        <p:spPr>
          <a:xfrm>
            <a:off x="3077292" y="5021966"/>
            <a:ext cx="1088901" cy="5910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r>
              <a:rPr lang="en-US" altLang="zh-CN" sz="10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GPIO</a:t>
            </a:r>
          </a:p>
          <a:p>
            <a:pPr algn="ctr"/>
            <a:endParaRPr lang="en-US" altLang="zh-CN" sz="1000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3A510D87-953C-4A37-A656-60C6CCD908A5}"/>
              </a:ext>
            </a:extLst>
          </p:cNvPr>
          <p:cNvSpPr/>
          <p:nvPr/>
        </p:nvSpPr>
        <p:spPr>
          <a:xfrm>
            <a:off x="3126741" y="5253000"/>
            <a:ext cx="990001" cy="2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PA,PB,PC,PD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9749CCF8-2CDE-41A4-B3FD-8E28E10D0E77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6605901" y="2927066"/>
            <a:ext cx="846099" cy="5101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3CEA716E-3123-4128-8A1F-088F0A996B46}"/>
              </a:ext>
            </a:extLst>
          </p:cNvPr>
          <p:cNvCxnSpPr>
            <a:cxnSpLocks/>
            <a:stCxn id="49" idx="3"/>
          </p:cNvCxnSpPr>
          <p:nvPr/>
        </p:nvCxnSpPr>
        <p:spPr>
          <a:xfrm flipV="1">
            <a:off x="6605901" y="3309879"/>
            <a:ext cx="846099" cy="8612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82CC2054-24A3-4144-8C18-B25C7B43701E}"/>
              </a:ext>
            </a:extLst>
          </p:cNvPr>
          <p:cNvCxnSpPr>
            <a:cxnSpLocks/>
            <a:stCxn id="54" idx="3"/>
          </p:cNvCxnSpPr>
          <p:nvPr/>
        </p:nvCxnSpPr>
        <p:spPr>
          <a:xfrm>
            <a:off x="6605900" y="3709916"/>
            <a:ext cx="846100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D5741341-6711-4046-9263-5BB607D54D39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6605900" y="4096241"/>
            <a:ext cx="846100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43859E76-13C3-466A-9891-21A7833B0B10}"/>
              </a:ext>
            </a:extLst>
          </p:cNvPr>
          <p:cNvCxnSpPr>
            <a:cxnSpLocks/>
            <a:endCxn id="59" idx="1"/>
          </p:cNvCxnSpPr>
          <p:nvPr/>
        </p:nvCxnSpPr>
        <p:spPr>
          <a:xfrm>
            <a:off x="2277000" y="5384100"/>
            <a:ext cx="849741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>
            <a:extLst>
              <a:ext uri="{FF2B5EF4-FFF2-40B4-BE49-F238E27FC236}">
                <a16:creationId xmlns:a16="http://schemas.microsoft.com/office/drawing/2014/main" id="{D17F015C-5B0E-4247-A1EF-69DB5E9619DA}"/>
              </a:ext>
            </a:extLst>
          </p:cNvPr>
          <p:cNvSpPr/>
          <p:nvPr/>
        </p:nvSpPr>
        <p:spPr>
          <a:xfrm>
            <a:off x="7452000" y="2802792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以太网串口透传部分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0FF8200B-5A9F-4856-ACE4-5CF83EB7A2B6}"/>
              </a:ext>
            </a:extLst>
          </p:cNvPr>
          <p:cNvSpPr/>
          <p:nvPr/>
        </p:nvSpPr>
        <p:spPr>
          <a:xfrm>
            <a:off x="7452000" y="3169970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RS422/485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总线接口部分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6F1F8721-9260-4DA3-A800-C211440482B0}"/>
              </a:ext>
            </a:extLst>
          </p:cNvPr>
          <p:cNvSpPr/>
          <p:nvPr/>
        </p:nvSpPr>
        <p:spPr>
          <a:xfrm>
            <a:off x="7451999" y="3578816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CAN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总线接口部分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158D816E-D761-44AF-9A4C-468FF6EDBC72}"/>
              </a:ext>
            </a:extLst>
          </p:cNvPr>
          <p:cNvSpPr/>
          <p:nvPr/>
        </p:nvSpPr>
        <p:spPr>
          <a:xfrm>
            <a:off x="7451999" y="3968232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串行</a:t>
            </a:r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Flash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芯片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4EFB5AA4-247A-43A8-A99A-8D36CF9671F1}"/>
              </a:ext>
            </a:extLst>
          </p:cNvPr>
          <p:cNvSpPr/>
          <p:nvPr/>
        </p:nvSpPr>
        <p:spPr>
          <a:xfrm>
            <a:off x="1286999" y="5253000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设置按键、通讯指示</a:t>
            </a:r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LED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灯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FE2815E-BC9C-44D2-9AEB-7C1F4AF79B98}"/>
              </a:ext>
            </a:extLst>
          </p:cNvPr>
          <p:cNvSpPr/>
          <p:nvPr/>
        </p:nvSpPr>
        <p:spPr>
          <a:xfrm>
            <a:off x="1285474" y="2204816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8MHz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晶振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80F3BC7D-075A-4972-B8B0-0CA0845BD400}"/>
              </a:ext>
            </a:extLst>
          </p:cNvPr>
          <p:cNvCxnSpPr>
            <a:cxnSpLocks/>
          </p:cNvCxnSpPr>
          <p:nvPr/>
        </p:nvCxnSpPr>
        <p:spPr>
          <a:xfrm>
            <a:off x="2277000" y="2335916"/>
            <a:ext cx="849741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>
            <a:extLst>
              <a:ext uri="{FF2B5EF4-FFF2-40B4-BE49-F238E27FC236}">
                <a16:creationId xmlns:a16="http://schemas.microsoft.com/office/drawing/2014/main" id="{96FB8D85-4404-4E7E-A052-428061CB04FE}"/>
              </a:ext>
            </a:extLst>
          </p:cNvPr>
          <p:cNvSpPr/>
          <p:nvPr/>
        </p:nvSpPr>
        <p:spPr>
          <a:xfrm>
            <a:off x="1285474" y="1423513"/>
            <a:ext cx="990001" cy="2622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3.3V</a:t>
            </a:r>
            <a:r>
              <a:rPr lang="zh-CN" altLang="en-US" sz="9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直流电源</a:t>
            </a:r>
            <a:endParaRPr lang="en-US" altLang="zh-CN" sz="9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89FFC1DC-D71A-4915-9EB0-52D78875E55A}"/>
              </a:ext>
            </a:extLst>
          </p:cNvPr>
          <p:cNvCxnSpPr>
            <a:cxnSpLocks/>
          </p:cNvCxnSpPr>
          <p:nvPr/>
        </p:nvCxnSpPr>
        <p:spPr>
          <a:xfrm>
            <a:off x="2277000" y="1553066"/>
            <a:ext cx="849741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53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DB18274-106A-4736-A469-0AC3F536C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94" y="385438"/>
            <a:ext cx="5746745" cy="618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6929C09-4C3B-4CC3-98D7-AC66B2A0F438}"/>
              </a:ext>
            </a:extLst>
          </p:cNvPr>
          <p:cNvSpPr/>
          <p:nvPr/>
        </p:nvSpPr>
        <p:spPr>
          <a:xfrm>
            <a:off x="7657200" y="2496087"/>
            <a:ext cx="1368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以太网串口透传部分</a:t>
            </a:r>
            <a:endParaRPr lang="en-US" altLang="zh-CN" sz="10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1D7197-5B14-4B2B-9EE8-21FA585D9EBE}"/>
              </a:ext>
            </a:extLst>
          </p:cNvPr>
          <p:cNvSpPr/>
          <p:nvPr/>
        </p:nvSpPr>
        <p:spPr>
          <a:xfrm>
            <a:off x="7657200" y="2939465"/>
            <a:ext cx="1368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RS422/485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总线接口</a:t>
            </a:r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26A883-5FF2-43C3-8627-7567117E56ED}"/>
              </a:ext>
            </a:extLst>
          </p:cNvPr>
          <p:cNvSpPr/>
          <p:nvPr/>
        </p:nvSpPr>
        <p:spPr>
          <a:xfrm>
            <a:off x="7657200" y="3383330"/>
            <a:ext cx="1368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RS422/485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总线接口</a:t>
            </a:r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1EA00EA-5C2D-4273-BD9F-92007D72EC5A}"/>
              </a:ext>
            </a:extLst>
          </p:cNvPr>
          <p:cNvSpPr/>
          <p:nvPr/>
        </p:nvSpPr>
        <p:spPr>
          <a:xfrm>
            <a:off x="7657200" y="3964700"/>
            <a:ext cx="1368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串行</a:t>
            </a:r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Flash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芯片</a:t>
            </a:r>
            <a:endParaRPr lang="en-US" altLang="zh-CN" sz="10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C3AEF25-9F03-4FF7-A00A-05F67F90277C}"/>
              </a:ext>
            </a:extLst>
          </p:cNvPr>
          <p:cNvSpPr/>
          <p:nvPr/>
        </p:nvSpPr>
        <p:spPr>
          <a:xfrm>
            <a:off x="7657200" y="4502811"/>
            <a:ext cx="1368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CAN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总线接口部分</a:t>
            </a:r>
            <a:endParaRPr lang="en-US" altLang="zh-CN" sz="10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E3727981-E24B-40B7-978D-28CAC42FE2B5}"/>
              </a:ext>
            </a:extLst>
          </p:cNvPr>
          <p:cNvCxnSpPr>
            <a:cxnSpLocks/>
          </p:cNvCxnSpPr>
          <p:nvPr/>
        </p:nvCxnSpPr>
        <p:spPr>
          <a:xfrm>
            <a:off x="7450932" y="2670175"/>
            <a:ext cx="0" cy="9017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C659AF6-B112-4F61-9906-0BE9303AA89F}"/>
              </a:ext>
            </a:extLst>
          </p:cNvPr>
          <p:cNvCxnSpPr>
            <a:cxnSpLocks/>
          </p:cNvCxnSpPr>
          <p:nvPr/>
        </p:nvCxnSpPr>
        <p:spPr>
          <a:xfrm>
            <a:off x="6880225" y="3119438"/>
            <a:ext cx="56197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6B5C6379-0197-4D13-93BD-912A7AC85B89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7441406" y="2676087"/>
            <a:ext cx="21579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29A3EAE4-14CE-4EDD-9769-D16EF4F1E5F8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7284244" y="4144700"/>
            <a:ext cx="37295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98F5B435-50BF-4487-902B-E4C0109BDD47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7455694" y="3119465"/>
            <a:ext cx="201506" cy="0"/>
          </a:xfrm>
          <a:prstGeom prst="line">
            <a:avLst/>
          </a:prstGeom>
          <a:ln w="31750">
            <a:solidFill>
              <a:schemeClr val="tx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FE4783B6-D92E-46E9-B7FA-0FDCAC45BF24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872288" y="4682811"/>
            <a:ext cx="784912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8D2AF447-13F1-4F37-BA00-744E81BB3D91}"/>
              </a:ext>
            </a:extLst>
          </p:cNvPr>
          <p:cNvCxnSpPr>
            <a:cxnSpLocks/>
          </p:cNvCxnSpPr>
          <p:nvPr/>
        </p:nvCxnSpPr>
        <p:spPr>
          <a:xfrm>
            <a:off x="6880225" y="3512066"/>
            <a:ext cx="42306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0E97C9E8-9586-46A5-B0C3-148FD19795C0}"/>
              </a:ext>
            </a:extLst>
          </p:cNvPr>
          <p:cNvCxnSpPr>
            <a:cxnSpLocks/>
          </p:cNvCxnSpPr>
          <p:nvPr/>
        </p:nvCxnSpPr>
        <p:spPr>
          <a:xfrm>
            <a:off x="7293769" y="3503613"/>
            <a:ext cx="0" cy="6540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90F22297-5F4F-4D6B-B796-D8D227C4F2D2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7441405" y="3563330"/>
            <a:ext cx="215795" cy="96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38113177-B10A-4720-A693-DC2A7ED00939}"/>
              </a:ext>
            </a:extLst>
          </p:cNvPr>
          <p:cNvSpPr/>
          <p:nvPr/>
        </p:nvSpPr>
        <p:spPr>
          <a:xfrm>
            <a:off x="55980" y="1825665"/>
            <a:ext cx="1080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8MHz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晶振</a:t>
            </a:r>
            <a:endParaRPr lang="en-US" altLang="zh-CN" sz="10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F36EDCF-9787-429A-9A2E-D8AA5C9FE8A3}"/>
              </a:ext>
            </a:extLst>
          </p:cNvPr>
          <p:cNvSpPr/>
          <p:nvPr/>
        </p:nvSpPr>
        <p:spPr>
          <a:xfrm>
            <a:off x="58129" y="1306877"/>
            <a:ext cx="1080000" cy="360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3.3V</a:t>
            </a:r>
            <a:r>
              <a:rPr lang="zh-CN" altLang="en-US" sz="1000" kern="1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直流电源</a:t>
            </a:r>
            <a:endParaRPr lang="en-US" altLang="zh-CN" sz="1000" kern="1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F6CDFFD4-8530-4BC7-A9F8-33A82DD1D718}"/>
              </a:ext>
            </a:extLst>
          </p:cNvPr>
          <p:cNvCxnSpPr>
            <a:cxnSpLocks/>
          </p:cNvCxnSpPr>
          <p:nvPr/>
        </p:nvCxnSpPr>
        <p:spPr>
          <a:xfrm>
            <a:off x="1146506" y="1490460"/>
            <a:ext cx="553707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B8AC0E02-083D-493B-BD78-BEFE14B200B6}"/>
              </a:ext>
            </a:extLst>
          </p:cNvPr>
          <p:cNvCxnSpPr>
            <a:cxnSpLocks/>
          </p:cNvCxnSpPr>
          <p:nvPr/>
        </p:nvCxnSpPr>
        <p:spPr>
          <a:xfrm>
            <a:off x="1151269" y="2016717"/>
            <a:ext cx="553707" cy="0"/>
          </a:xfrm>
          <a:prstGeom prst="line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99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ECEF5595-B65B-46A5-B26D-2956815AFE2A}"/>
              </a:ext>
            </a:extLst>
          </p:cNvPr>
          <p:cNvSpPr/>
          <p:nvPr/>
        </p:nvSpPr>
        <p:spPr>
          <a:xfrm>
            <a:off x="2862000" y="1809000"/>
            <a:ext cx="2948315" cy="33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C1E3C68-DE0D-4B53-8C84-2DA7723F818F}"/>
              </a:ext>
            </a:extLst>
          </p:cNvPr>
          <p:cNvSpPr/>
          <p:nvPr/>
        </p:nvSpPr>
        <p:spPr>
          <a:xfrm>
            <a:off x="3222000" y="2170588"/>
            <a:ext cx="1764196" cy="26084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SN65HVD230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06BCDED5-B5B6-4437-B7D0-33F3B7DC5271}"/>
              </a:ext>
            </a:extLst>
          </p:cNvPr>
          <p:cNvCxnSpPr>
            <a:cxnSpLocks/>
            <a:endCxn id="11" idx="3"/>
          </p:cNvCxnSpPr>
          <p:nvPr/>
        </p:nvCxnSpPr>
        <p:spPr>
          <a:xfrm>
            <a:off x="3222000" y="2998453"/>
            <a:ext cx="40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A64E434B-B1C1-4F93-BECF-3CB366D02D68}"/>
              </a:ext>
            </a:extLst>
          </p:cNvPr>
          <p:cNvCxnSpPr>
            <a:cxnSpLocks/>
          </p:cNvCxnSpPr>
          <p:nvPr/>
        </p:nvCxnSpPr>
        <p:spPr>
          <a:xfrm>
            <a:off x="4617000" y="2998452"/>
            <a:ext cx="11755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D7ECE68-E7DA-4141-AC70-909E89C11BF8}"/>
              </a:ext>
            </a:extLst>
          </p:cNvPr>
          <p:cNvCxnSpPr>
            <a:cxnSpLocks/>
          </p:cNvCxnSpPr>
          <p:nvPr/>
        </p:nvCxnSpPr>
        <p:spPr>
          <a:xfrm>
            <a:off x="3222000" y="3654000"/>
            <a:ext cx="40500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688775E1-4AB2-48CA-8904-F192B44BF36F}"/>
              </a:ext>
            </a:extLst>
          </p:cNvPr>
          <p:cNvCxnSpPr>
            <a:cxnSpLocks/>
          </p:cNvCxnSpPr>
          <p:nvPr/>
        </p:nvCxnSpPr>
        <p:spPr>
          <a:xfrm>
            <a:off x="4617000" y="3671924"/>
            <a:ext cx="11755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等腰三角形 9">
            <a:extLst>
              <a:ext uri="{FF2B5EF4-FFF2-40B4-BE49-F238E27FC236}">
                <a16:creationId xmlns:a16="http://schemas.microsoft.com/office/drawing/2014/main" id="{7DCB679E-E8EC-45F7-9E2E-B44556D3A031}"/>
              </a:ext>
            </a:extLst>
          </p:cNvPr>
          <p:cNvSpPr/>
          <p:nvPr/>
        </p:nvSpPr>
        <p:spPr>
          <a:xfrm rot="16200000">
            <a:off x="3648319" y="3158999"/>
            <a:ext cx="938905" cy="990000"/>
          </a:xfrm>
          <a:prstGeom prst="triangle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89AAF427-0AA0-4DD2-9BD3-9572A663375B}"/>
              </a:ext>
            </a:extLst>
          </p:cNvPr>
          <p:cNvSpPr/>
          <p:nvPr/>
        </p:nvSpPr>
        <p:spPr>
          <a:xfrm rot="5400000">
            <a:off x="3652548" y="2503452"/>
            <a:ext cx="938904" cy="990001"/>
          </a:xfrm>
          <a:prstGeom prst="triangle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1DA3B465-405E-411A-8938-F55B5A65727D}"/>
              </a:ext>
            </a:extLst>
          </p:cNvPr>
          <p:cNvCxnSpPr>
            <a:cxnSpLocks/>
          </p:cNvCxnSpPr>
          <p:nvPr/>
        </p:nvCxnSpPr>
        <p:spPr>
          <a:xfrm>
            <a:off x="1557000" y="3654000"/>
            <a:ext cx="166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9DFE0685-6747-404B-B3AA-C779F00D4463}"/>
              </a:ext>
            </a:extLst>
          </p:cNvPr>
          <p:cNvCxnSpPr>
            <a:cxnSpLocks/>
          </p:cNvCxnSpPr>
          <p:nvPr/>
        </p:nvCxnSpPr>
        <p:spPr>
          <a:xfrm>
            <a:off x="1557000" y="2998452"/>
            <a:ext cx="166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B396E796-7987-4DB6-A8AD-5E9E89DE352E}"/>
              </a:ext>
            </a:extLst>
          </p:cNvPr>
          <p:cNvSpPr/>
          <p:nvPr/>
        </p:nvSpPr>
        <p:spPr>
          <a:xfrm>
            <a:off x="6597000" y="1939352"/>
            <a:ext cx="1244687" cy="234316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CAN</a:t>
            </a:r>
            <a:r>
              <a:rPr lang="zh-CN" altLang="en-US" dirty="0">
                <a:solidFill>
                  <a:schemeClr val="tx1"/>
                </a:solidFill>
              </a:rPr>
              <a:t>总线</a:t>
            </a:r>
            <a:endParaRPr lang="en-US" altLang="zh-CN" sz="1800" dirty="0">
              <a:solidFill>
                <a:schemeClr val="tx1"/>
              </a:solidFill>
            </a:endParaRPr>
          </a:p>
          <a:p>
            <a:pPr algn="ctr"/>
            <a:r>
              <a:rPr lang="zh-CN" altLang="en-US" sz="1800" dirty="0">
                <a:solidFill>
                  <a:schemeClr val="tx1"/>
                </a:solidFill>
              </a:rPr>
              <a:t>接线端子</a:t>
            </a:r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06EA603-2DF5-49CB-94D6-764A0B6F2C1B}"/>
              </a:ext>
            </a:extLst>
          </p:cNvPr>
          <p:cNvSpPr/>
          <p:nvPr/>
        </p:nvSpPr>
        <p:spPr>
          <a:xfrm>
            <a:off x="6597000" y="2663279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CAN_H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D19387E-0301-4CF6-B3DB-58BE6E0574D9}"/>
              </a:ext>
            </a:extLst>
          </p:cNvPr>
          <p:cNvSpPr/>
          <p:nvPr/>
        </p:nvSpPr>
        <p:spPr>
          <a:xfrm>
            <a:off x="6597000" y="3470938"/>
            <a:ext cx="1244687" cy="811586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CAN_L</a:t>
            </a:r>
          </a:p>
        </p:txBody>
      </p:sp>
      <p:sp>
        <p:nvSpPr>
          <p:cNvPr id="26" name="箭头: 左右 25">
            <a:extLst>
              <a:ext uri="{FF2B5EF4-FFF2-40B4-BE49-F238E27FC236}">
                <a16:creationId xmlns:a16="http://schemas.microsoft.com/office/drawing/2014/main" id="{42BE5AF7-A8FC-4298-AC98-8B6AF4A63BFC}"/>
              </a:ext>
            </a:extLst>
          </p:cNvPr>
          <p:cNvSpPr/>
          <p:nvPr/>
        </p:nvSpPr>
        <p:spPr>
          <a:xfrm>
            <a:off x="5832000" y="3304311"/>
            <a:ext cx="755465" cy="3351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C43B301-44E7-4D27-B02A-5E858C241D76}"/>
              </a:ext>
            </a:extLst>
          </p:cNvPr>
          <p:cNvCxnSpPr>
            <a:cxnSpLocks/>
          </p:cNvCxnSpPr>
          <p:nvPr/>
        </p:nvCxnSpPr>
        <p:spPr>
          <a:xfrm>
            <a:off x="5067000" y="3470938"/>
            <a:ext cx="657722" cy="0"/>
          </a:xfrm>
          <a:prstGeom prst="line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6C20A72D-2DC3-44E8-8498-1D884B093AA1}"/>
              </a:ext>
            </a:extLst>
          </p:cNvPr>
          <p:cNvSpPr txBox="1"/>
          <p:nvPr/>
        </p:nvSpPr>
        <p:spPr>
          <a:xfrm>
            <a:off x="1505831" y="3384000"/>
            <a:ext cx="1406341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与单片机交换数据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2183E7A-876B-4493-9569-7F5EADD5FB1A}"/>
              </a:ext>
            </a:extLst>
          </p:cNvPr>
          <p:cNvSpPr txBox="1"/>
          <p:nvPr/>
        </p:nvSpPr>
        <p:spPr>
          <a:xfrm>
            <a:off x="1512000" y="2747001"/>
            <a:ext cx="1406341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与单片机交换数据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4F3F144-7E2C-463C-805C-5DF0C6E75257}"/>
              </a:ext>
            </a:extLst>
          </p:cNvPr>
          <p:cNvSpPr txBox="1"/>
          <p:nvPr/>
        </p:nvSpPr>
        <p:spPr>
          <a:xfrm>
            <a:off x="2872106" y="3347171"/>
            <a:ext cx="20546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dirty="0">
                <a:solidFill>
                  <a:srgbClr val="00B050"/>
                </a:solidFill>
              </a:rPr>
              <a:t>R</a:t>
            </a:r>
            <a:endParaRPr lang="zh-CN" altLang="en-US" sz="1200" dirty="0">
              <a:solidFill>
                <a:srgbClr val="00B05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6DBB91C-89CB-43E1-9600-E5F1BC37FB04}"/>
              </a:ext>
            </a:extLst>
          </p:cNvPr>
          <p:cNvSpPr txBox="1"/>
          <p:nvPr/>
        </p:nvSpPr>
        <p:spPr>
          <a:xfrm>
            <a:off x="2870097" y="2687655"/>
            <a:ext cx="20546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dirty="0">
                <a:solidFill>
                  <a:schemeClr val="accent2"/>
                </a:solidFill>
              </a:rPr>
              <a:t>D</a:t>
            </a:r>
            <a:endParaRPr lang="zh-CN" altLang="en-US" sz="1200" dirty="0">
              <a:solidFill>
                <a:schemeClr val="accent2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F081556-AB2D-40E1-985F-BACA4D1DB97A}"/>
              </a:ext>
            </a:extLst>
          </p:cNvPr>
          <p:cNvSpPr/>
          <p:nvPr/>
        </p:nvSpPr>
        <p:spPr>
          <a:xfrm>
            <a:off x="3622770" y="4374000"/>
            <a:ext cx="990001" cy="27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rgbClr val="C00000"/>
                </a:solidFill>
              </a:rPr>
              <a:t>斜率控制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2768B5D-89F6-44FB-AFE7-65727B79C92D}"/>
              </a:ext>
            </a:extLst>
          </p:cNvPr>
          <p:cNvSpPr txBox="1"/>
          <p:nvPr/>
        </p:nvSpPr>
        <p:spPr>
          <a:xfrm>
            <a:off x="3613074" y="2812198"/>
            <a:ext cx="65168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dirty="0"/>
              <a:t>Send</a:t>
            </a:r>
            <a:endParaRPr lang="zh-CN" altLang="en-US" sz="1200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91F533C-D484-478F-85BE-B5E4A1FE2933}"/>
              </a:ext>
            </a:extLst>
          </p:cNvPr>
          <p:cNvSpPr txBox="1"/>
          <p:nvPr/>
        </p:nvSpPr>
        <p:spPr>
          <a:xfrm>
            <a:off x="3734267" y="3474000"/>
            <a:ext cx="93344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dirty="0"/>
              <a:t>Receive</a:t>
            </a:r>
            <a:endParaRPr lang="zh-CN" altLang="en-US" sz="1200" dirty="0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22FF8D0E-A526-489D-9C4C-E24E6941BD5E}"/>
              </a:ext>
            </a:extLst>
          </p:cNvPr>
          <p:cNvCxnSpPr>
            <a:cxnSpLocks/>
          </p:cNvCxnSpPr>
          <p:nvPr/>
        </p:nvCxnSpPr>
        <p:spPr>
          <a:xfrm>
            <a:off x="3208073" y="4509000"/>
            <a:ext cx="40500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C2ED058-C06E-4E57-8B22-3602EEFE7872}"/>
              </a:ext>
            </a:extLst>
          </p:cNvPr>
          <p:cNvCxnSpPr>
            <a:cxnSpLocks/>
          </p:cNvCxnSpPr>
          <p:nvPr/>
        </p:nvCxnSpPr>
        <p:spPr>
          <a:xfrm>
            <a:off x="1557000" y="4509000"/>
            <a:ext cx="166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A2E73212-F806-49A5-9CCD-EE6FDEC6DC82}"/>
              </a:ext>
            </a:extLst>
          </p:cNvPr>
          <p:cNvSpPr txBox="1"/>
          <p:nvPr/>
        </p:nvSpPr>
        <p:spPr>
          <a:xfrm>
            <a:off x="2820879" y="4187383"/>
            <a:ext cx="41438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altLang="zh-CN" dirty="0">
                <a:solidFill>
                  <a:srgbClr val="C00000"/>
                </a:solidFill>
              </a:rPr>
              <a:t>Rs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8DCCB17-206E-408D-A217-3F8FDBCE808D}"/>
              </a:ext>
            </a:extLst>
          </p:cNvPr>
          <p:cNvSpPr txBox="1"/>
          <p:nvPr/>
        </p:nvSpPr>
        <p:spPr>
          <a:xfrm>
            <a:off x="1511300" y="4252933"/>
            <a:ext cx="1410405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/>
            <a:r>
              <a:rPr lang="zh-CN" altLang="en-US" sz="1200" dirty="0"/>
              <a:t>外接斜率控制电阻</a:t>
            </a:r>
          </a:p>
        </p:txBody>
      </p:sp>
    </p:spTree>
    <p:extLst>
      <p:ext uri="{BB962C8B-B14F-4D97-AF65-F5344CB8AC3E}">
        <p14:creationId xmlns:p14="http://schemas.microsoft.com/office/powerpoint/2010/main" val="340342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71F65E5-8AD7-4A00-8EBC-93BD04ECD8E4}"/>
              </a:ext>
            </a:extLst>
          </p:cNvPr>
          <p:cNvSpPr/>
          <p:nvPr/>
        </p:nvSpPr>
        <p:spPr>
          <a:xfrm>
            <a:off x="3152361" y="569126"/>
            <a:ext cx="2838864" cy="3812372"/>
          </a:xfrm>
          <a:prstGeom prst="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zh-CN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W25Q40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90C6B20-E2B3-4C50-9B6B-9D91133B270E}"/>
              </a:ext>
            </a:extLst>
          </p:cNvPr>
          <p:cNvSpPr/>
          <p:nvPr/>
        </p:nvSpPr>
        <p:spPr>
          <a:xfrm>
            <a:off x="4763729" y="2314031"/>
            <a:ext cx="1102695" cy="9789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8192K x 8 Flash</a:t>
            </a:r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存储器矩阵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E83274D-D135-4BCD-AD0B-C8FADC737159}"/>
              </a:ext>
            </a:extLst>
          </p:cNvPr>
          <p:cNvSpPr/>
          <p:nvPr/>
        </p:nvSpPr>
        <p:spPr>
          <a:xfrm>
            <a:off x="3287627" y="1014860"/>
            <a:ext cx="1101020" cy="982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zh-CN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SPI</a:t>
            </a:r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接口控制电路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8538F94-504A-4AEC-9601-5C29B9B2C844}"/>
              </a:ext>
            </a:extLst>
          </p:cNvPr>
          <p:cNvSpPr/>
          <p:nvPr/>
        </p:nvSpPr>
        <p:spPr>
          <a:xfrm>
            <a:off x="3287627" y="2312797"/>
            <a:ext cx="1101020" cy="9801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地址总</a:t>
            </a:r>
            <a:endParaRPr lang="en-US" altLang="zh-CN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线电路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C1D947C-C64E-4F99-B8C9-4B3ECE683087}"/>
              </a:ext>
            </a:extLst>
          </p:cNvPr>
          <p:cNvSpPr txBox="1"/>
          <p:nvPr/>
        </p:nvSpPr>
        <p:spPr>
          <a:xfrm>
            <a:off x="2147361" y="1391846"/>
            <a:ext cx="942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SPI1_MOSI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6C4C406-8CA7-49D9-A741-84848D6397AE}"/>
              </a:ext>
            </a:extLst>
          </p:cNvPr>
          <p:cNvSpPr/>
          <p:nvPr/>
        </p:nvSpPr>
        <p:spPr>
          <a:xfrm>
            <a:off x="4763729" y="3454510"/>
            <a:ext cx="1102695" cy="704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电源管</a:t>
            </a:r>
            <a:endParaRPr lang="en-US" altLang="zh-CN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理电路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3F892D7-C97E-456A-8AB9-C26E5E7E13E9}"/>
              </a:ext>
            </a:extLst>
          </p:cNvPr>
          <p:cNvSpPr/>
          <p:nvPr/>
        </p:nvSpPr>
        <p:spPr>
          <a:xfrm>
            <a:off x="4765404" y="1014860"/>
            <a:ext cx="1101020" cy="9760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数据总</a:t>
            </a:r>
            <a:endParaRPr lang="en-US" altLang="zh-CN" kern="1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线电路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0" name="箭头: 上下 19">
            <a:extLst>
              <a:ext uri="{FF2B5EF4-FFF2-40B4-BE49-F238E27FC236}">
                <a16:creationId xmlns:a16="http://schemas.microsoft.com/office/drawing/2014/main" id="{FA4A041F-467C-453B-A9EB-B03049AA45A6}"/>
              </a:ext>
            </a:extLst>
          </p:cNvPr>
          <p:cNvSpPr/>
          <p:nvPr/>
        </p:nvSpPr>
        <p:spPr>
          <a:xfrm rot="10800000">
            <a:off x="3767509" y="2010046"/>
            <a:ext cx="141256" cy="299576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箭头: 上下 20">
            <a:extLst>
              <a:ext uri="{FF2B5EF4-FFF2-40B4-BE49-F238E27FC236}">
                <a16:creationId xmlns:a16="http://schemas.microsoft.com/office/drawing/2014/main" id="{2770FEFC-25B0-4C89-AF6A-95C882D72DFE}"/>
              </a:ext>
            </a:extLst>
          </p:cNvPr>
          <p:cNvSpPr/>
          <p:nvPr/>
        </p:nvSpPr>
        <p:spPr>
          <a:xfrm rot="16200000">
            <a:off x="4507294" y="1322337"/>
            <a:ext cx="147314" cy="365556"/>
          </a:xfrm>
          <a:prstGeom prst="upDownArrow">
            <a:avLst>
              <a:gd name="adj1" fmla="val 50000"/>
              <a:gd name="adj2" fmla="val 5276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13696DD-1EC5-428C-A718-945A296A75E0}"/>
              </a:ext>
            </a:extLst>
          </p:cNvPr>
          <p:cNvSpPr/>
          <p:nvPr/>
        </p:nvSpPr>
        <p:spPr>
          <a:xfrm>
            <a:off x="3287627" y="3454511"/>
            <a:ext cx="1101020" cy="704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zh-CN" alt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写控制逻辑电路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811CFFA-B234-44AD-BBC8-38E3AD8D1379}"/>
              </a:ext>
            </a:extLst>
          </p:cNvPr>
          <p:cNvSpPr txBox="1"/>
          <p:nvPr/>
        </p:nvSpPr>
        <p:spPr>
          <a:xfrm>
            <a:off x="2617592" y="3570116"/>
            <a:ext cx="472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WP</a:t>
            </a:r>
            <a:endParaRPr lang="zh-CN" altLang="en-US" sz="12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99F1708-0063-4AEC-B6AB-E722B4A36247}"/>
              </a:ext>
            </a:extLst>
          </p:cNvPr>
          <p:cNvSpPr txBox="1"/>
          <p:nvPr/>
        </p:nvSpPr>
        <p:spPr>
          <a:xfrm>
            <a:off x="2222263" y="943152"/>
            <a:ext cx="86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SPI1_NSS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7FE9538-8517-446C-9185-9EEA35D27D37}"/>
              </a:ext>
            </a:extLst>
          </p:cNvPr>
          <p:cNvSpPr txBox="1"/>
          <p:nvPr/>
        </p:nvSpPr>
        <p:spPr>
          <a:xfrm>
            <a:off x="2222263" y="1167766"/>
            <a:ext cx="86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SPI1_SCK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ADCFFE-F1A8-4970-B9F6-DB2848F4C425}"/>
              </a:ext>
            </a:extLst>
          </p:cNvPr>
          <p:cNvSpPr txBox="1"/>
          <p:nvPr/>
        </p:nvSpPr>
        <p:spPr>
          <a:xfrm>
            <a:off x="2147361" y="1618310"/>
            <a:ext cx="942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2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SPI1_MISO</a:t>
            </a: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594A20F5-F5B3-47FB-B035-306BA43DF5F1}"/>
              </a:ext>
            </a:extLst>
          </p:cNvPr>
          <p:cNvCxnSpPr>
            <a:cxnSpLocks/>
          </p:cNvCxnSpPr>
          <p:nvPr/>
        </p:nvCxnSpPr>
        <p:spPr>
          <a:xfrm flipH="1">
            <a:off x="2249287" y="1182053"/>
            <a:ext cx="10362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B8C272DE-A6B2-4F3A-A39B-F43E8C7F1C9D}"/>
              </a:ext>
            </a:extLst>
          </p:cNvPr>
          <p:cNvCxnSpPr>
            <a:cxnSpLocks/>
          </p:cNvCxnSpPr>
          <p:nvPr/>
        </p:nvCxnSpPr>
        <p:spPr>
          <a:xfrm flipH="1">
            <a:off x="2249285" y="1408274"/>
            <a:ext cx="10362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780BA25C-CBA8-4E64-8D28-E2C913A68C68}"/>
              </a:ext>
            </a:extLst>
          </p:cNvPr>
          <p:cNvCxnSpPr>
            <a:cxnSpLocks/>
          </p:cNvCxnSpPr>
          <p:nvPr/>
        </p:nvCxnSpPr>
        <p:spPr>
          <a:xfrm flipH="1">
            <a:off x="2249281" y="1632110"/>
            <a:ext cx="10362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64CDB60A-2656-46E0-8BD8-BCAB61543F7E}"/>
              </a:ext>
            </a:extLst>
          </p:cNvPr>
          <p:cNvCxnSpPr>
            <a:cxnSpLocks/>
          </p:cNvCxnSpPr>
          <p:nvPr/>
        </p:nvCxnSpPr>
        <p:spPr>
          <a:xfrm flipH="1">
            <a:off x="2251665" y="1858328"/>
            <a:ext cx="10362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4F4888A2-65E1-4D98-A110-901FE252B6FF}"/>
              </a:ext>
            </a:extLst>
          </p:cNvPr>
          <p:cNvCxnSpPr>
            <a:cxnSpLocks/>
          </p:cNvCxnSpPr>
          <p:nvPr/>
        </p:nvCxnSpPr>
        <p:spPr>
          <a:xfrm flipH="1">
            <a:off x="2249281" y="3811721"/>
            <a:ext cx="103625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箭头: 上下 51">
            <a:extLst>
              <a:ext uri="{FF2B5EF4-FFF2-40B4-BE49-F238E27FC236}">
                <a16:creationId xmlns:a16="http://schemas.microsoft.com/office/drawing/2014/main" id="{77B7F2A3-8429-4E11-BA60-3554075A9379}"/>
              </a:ext>
            </a:extLst>
          </p:cNvPr>
          <p:cNvSpPr/>
          <p:nvPr/>
        </p:nvSpPr>
        <p:spPr>
          <a:xfrm rot="16200000">
            <a:off x="4498343" y="2620141"/>
            <a:ext cx="147314" cy="365556"/>
          </a:xfrm>
          <a:prstGeom prst="upDownArrow">
            <a:avLst>
              <a:gd name="adj1" fmla="val 50000"/>
              <a:gd name="adj2" fmla="val 5276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箭头: 上下 52">
            <a:extLst>
              <a:ext uri="{FF2B5EF4-FFF2-40B4-BE49-F238E27FC236}">
                <a16:creationId xmlns:a16="http://schemas.microsoft.com/office/drawing/2014/main" id="{714CAE20-1C68-49C7-90D1-E7FCF4A08CD5}"/>
              </a:ext>
            </a:extLst>
          </p:cNvPr>
          <p:cNvSpPr/>
          <p:nvPr/>
        </p:nvSpPr>
        <p:spPr>
          <a:xfrm rot="10800000">
            <a:off x="5245286" y="2002691"/>
            <a:ext cx="141256" cy="299576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012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C0385B7-6642-4FC5-82DE-F6850B7DB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72" y="0"/>
            <a:ext cx="6696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15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7829</TotalTime>
  <Words>394</Words>
  <Application>Microsoft Office PowerPoint</Application>
  <PresentationFormat>全屏显示(4:3)</PresentationFormat>
  <Paragraphs>178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1" baseType="lpstr">
      <vt:lpstr>Arial-BoldMT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wangrock</dc:creator>
  <cp:lastModifiedBy>wangrock</cp:lastModifiedBy>
  <cp:revision>51</cp:revision>
  <dcterms:created xsi:type="dcterms:W3CDTF">2021-09-26T10:30:51Z</dcterms:created>
  <dcterms:modified xsi:type="dcterms:W3CDTF">2022-04-20T09:12:23Z</dcterms:modified>
</cp:coreProperties>
</file>