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5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6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6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6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6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6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6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6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67.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6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6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7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7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0" r:id="rId1"/>
    <p:sldMasterId id="2147483860" r:id="rId2"/>
  </p:sldMasterIdLst>
  <p:notesMasterIdLst>
    <p:notesMasterId r:id="rId78"/>
  </p:notesMasterIdLst>
  <p:sldIdLst>
    <p:sldId id="293" r:id="rId3"/>
    <p:sldId id="357" r:id="rId4"/>
    <p:sldId id="362" r:id="rId5"/>
    <p:sldId id="451" r:id="rId6"/>
    <p:sldId id="406" r:id="rId7"/>
    <p:sldId id="356" r:id="rId8"/>
    <p:sldId id="360" r:id="rId9"/>
    <p:sldId id="372" r:id="rId10"/>
    <p:sldId id="361" r:id="rId11"/>
    <p:sldId id="359" r:id="rId12"/>
    <p:sldId id="402" r:id="rId13"/>
    <p:sldId id="403" r:id="rId14"/>
    <p:sldId id="404" r:id="rId15"/>
    <p:sldId id="405" r:id="rId16"/>
    <p:sldId id="407" r:id="rId17"/>
    <p:sldId id="408" r:id="rId18"/>
    <p:sldId id="409" r:id="rId19"/>
    <p:sldId id="410" r:id="rId20"/>
    <p:sldId id="435" r:id="rId21"/>
    <p:sldId id="436" r:id="rId22"/>
    <p:sldId id="437" r:id="rId23"/>
    <p:sldId id="438" r:id="rId24"/>
    <p:sldId id="446" r:id="rId25"/>
    <p:sldId id="449" r:id="rId26"/>
    <p:sldId id="450" r:id="rId27"/>
    <p:sldId id="411" r:id="rId28"/>
    <p:sldId id="412" r:id="rId29"/>
    <p:sldId id="414" r:id="rId30"/>
    <p:sldId id="415" r:id="rId31"/>
    <p:sldId id="416" r:id="rId32"/>
    <p:sldId id="417" r:id="rId33"/>
    <p:sldId id="418" r:id="rId34"/>
    <p:sldId id="419" r:id="rId35"/>
    <p:sldId id="425" r:id="rId36"/>
    <p:sldId id="421" r:id="rId37"/>
    <p:sldId id="420" r:id="rId38"/>
    <p:sldId id="422" r:id="rId39"/>
    <p:sldId id="426" r:id="rId40"/>
    <p:sldId id="423" r:id="rId41"/>
    <p:sldId id="424" r:id="rId42"/>
    <p:sldId id="427" r:id="rId43"/>
    <p:sldId id="439" r:id="rId44"/>
    <p:sldId id="441" r:id="rId45"/>
    <p:sldId id="442" r:id="rId46"/>
    <p:sldId id="443" r:id="rId47"/>
    <p:sldId id="444" r:id="rId48"/>
    <p:sldId id="445" r:id="rId49"/>
    <p:sldId id="428" r:id="rId50"/>
    <p:sldId id="374" r:id="rId51"/>
    <p:sldId id="379" r:id="rId52"/>
    <p:sldId id="375" r:id="rId53"/>
    <p:sldId id="380" r:id="rId54"/>
    <p:sldId id="382" r:id="rId55"/>
    <p:sldId id="383" r:id="rId56"/>
    <p:sldId id="393" r:id="rId57"/>
    <p:sldId id="394" r:id="rId58"/>
    <p:sldId id="396" r:id="rId59"/>
    <p:sldId id="397" r:id="rId60"/>
    <p:sldId id="398" r:id="rId61"/>
    <p:sldId id="399" r:id="rId62"/>
    <p:sldId id="400" r:id="rId63"/>
    <p:sldId id="401" r:id="rId64"/>
    <p:sldId id="392" r:id="rId65"/>
    <p:sldId id="384" r:id="rId66"/>
    <p:sldId id="385" r:id="rId67"/>
    <p:sldId id="386" r:id="rId68"/>
    <p:sldId id="387" r:id="rId69"/>
    <p:sldId id="388" r:id="rId70"/>
    <p:sldId id="391" r:id="rId71"/>
    <p:sldId id="390" r:id="rId72"/>
    <p:sldId id="389" r:id="rId73"/>
    <p:sldId id="429" r:id="rId74"/>
    <p:sldId id="447" r:id="rId75"/>
    <p:sldId id="448" r:id="rId76"/>
    <p:sldId id="344" r:id="rId77"/>
  </p:sldIdLst>
  <p:sldSz cx="9144000" cy="6858000" type="screen4x3"/>
  <p:notesSz cx="6858000" cy="9144000"/>
  <p:defaultTextStyle>
    <a:defPPr>
      <a:defRPr lang="zh-CN"/>
    </a:defPPr>
    <a:lvl1pPr algn="ctr" rtl="0" fontAlgn="base">
      <a:spcBef>
        <a:spcPct val="0"/>
      </a:spcBef>
      <a:spcAft>
        <a:spcPct val="0"/>
      </a:spcAft>
      <a:defRPr kern="1200">
        <a:solidFill>
          <a:schemeClr val="tx1"/>
        </a:solidFill>
        <a:latin typeface="Bauhaus 93" pitchFamily="82" charset="0"/>
        <a:ea typeface="宋体" pitchFamily="2" charset="-122"/>
        <a:cs typeface="+mn-cs"/>
      </a:defRPr>
    </a:lvl1pPr>
    <a:lvl2pPr marL="457200" algn="ctr" rtl="0" fontAlgn="base">
      <a:spcBef>
        <a:spcPct val="0"/>
      </a:spcBef>
      <a:spcAft>
        <a:spcPct val="0"/>
      </a:spcAft>
      <a:defRPr kern="1200">
        <a:solidFill>
          <a:schemeClr val="tx1"/>
        </a:solidFill>
        <a:latin typeface="Bauhaus 93" pitchFamily="82" charset="0"/>
        <a:ea typeface="宋体" pitchFamily="2" charset="-122"/>
        <a:cs typeface="+mn-cs"/>
      </a:defRPr>
    </a:lvl2pPr>
    <a:lvl3pPr marL="914400" algn="ctr" rtl="0" fontAlgn="base">
      <a:spcBef>
        <a:spcPct val="0"/>
      </a:spcBef>
      <a:spcAft>
        <a:spcPct val="0"/>
      </a:spcAft>
      <a:defRPr kern="1200">
        <a:solidFill>
          <a:schemeClr val="tx1"/>
        </a:solidFill>
        <a:latin typeface="Bauhaus 93" pitchFamily="82" charset="0"/>
        <a:ea typeface="宋体" pitchFamily="2" charset="-122"/>
        <a:cs typeface="+mn-cs"/>
      </a:defRPr>
    </a:lvl3pPr>
    <a:lvl4pPr marL="1371600" algn="ctr" rtl="0" fontAlgn="base">
      <a:spcBef>
        <a:spcPct val="0"/>
      </a:spcBef>
      <a:spcAft>
        <a:spcPct val="0"/>
      </a:spcAft>
      <a:defRPr kern="1200">
        <a:solidFill>
          <a:schemeClr val="tx1"/>
        </a:solidFill>
        <a:latin typeface="Bauhaus 93" pitchFamily="82" charset="0"/>
        <a:ea typeface="宋体" pitchFamily="2" charset="-122"/>
        <a:cs typeface="+mn-cs"/>
      </a:defRPr>
    </a:lvl4pPr>
    <a:lvl5pPr marL="1828800" algn="ctr" rtl="0" fontAlgn="base">
      <a:spcBef>
        <a:spcPct val="0"/>
      </a:spcBef>
      <a:spcAft>
        <a:spcPct val="0"/>
      </a:spcAft>
      <a:defRPr kern="1200">
        <a:solidFill>
          <a:schemeClr val="tx1"/>
        </a:solidFill>
        <a:latin typeface="Bauhaus 93" pitchFamily="82" charset="0"/>
        <a:ea typeface="宋体" pitchFamily="2" charset="-122"/>
        <a:cs typeface="+mn-cs"/>
      </a:defRPr>
    </a:lvl5pPr>
    <a:lvl6pPr marL="2286000" algn="l" defTabSz="914400" rtl="0" eaLnBrk="1" latinLnBrk="0" hangingPunct="1">
      <a:defRPr kern="1200">
        <a:solidFill>
          <a:schemeClr val="tx1"/>
        </a:solidFill>
        <a:latin typeface="Bauhaus 93" pitchFamily="82" charset="0"/>
        <a:ea typeface="宋体" pitchFamily="2" charset="-122"/>
        <a:cs typeface="+mn-cs"/>
      </a:defRPr>
    </a:lvl6pPr>
    <a:lvl7pPr marL="2743200" algn="l" defTabSz="914400" rtl="0" eaLnBrk="1" latinLnBrk="0" hangingPunct="1">
      <a:defRPr kern="1200">
        <a:solidFill>
          <a:schemeClr val="tx1"/>
        </a:solidFill>
        <a:latin typeface="Bauhaus 93" pitchFamily="82" charset="0"/>
        <a:ea typeface="宋体" pitchFamily="2" charset="-122"/>
        <a:cs typeface="+mn-cs"/>
      </a:defRPr>
    </a:lvl7pPr>
    <a:lvl8pPr marL="3200400" algn="l" defTabSz="914400" rtl="0" eaLnBrk="1" latinLnBrk="0" hangingPunct="1">
      <a:defRPr kern="1200">
        <a:solidFill>
          <a:schemeClr val="tx1"/>
        </a:solidFill>
        <a:latin typeface="Bauhaus 93" pitchFamily="82" charset="0"/>
        <a:ea typeface="宋体" pitchFamily="2" charset="-122"/>
        <a:cs typeface="+mn-cs"/>
      </a:defRPr>
    </a:lvl8pPr>
    <a:lvl9pPr marL="3657600" algn="l" defTabSz="914400" rtl="0" eaLnBrk="1" latinLnBrk="0" hangingPunct="1">
      <a:defRPr kern="1200">
        <a:solidFill>
          <a:schemeClr val="tx1"/>
        </a:solidFill>
        <a:latin typeface="Bauhaus 93" pitchFamily="82" charset="0"/>
        <a:ea typeface="宋体" pitchFamily="2" charset="-122"/>
        <a:cs typeface="+mn-cs"/>
      </a:defRPr>
    </a:lvl9pPr>
  </p:defaultTextStyle>
  <p:extLst>
    <p:ext uri="{521415D9-36F7-43E2-AB2F-B90AF26B5E84}">
      <p14:sectionLst xmlns:p14="http://schemas.microsoft.com/office/powerpoint/2010/main">
        <p14:section name="简介" id="{63221721-8B42-442C-9FC1-ED6BD9C43C29}">
          <p14:sldIdLst>
            <p14:sldId id="293"/>
            <p14:sldId id="357"/>
            <p14:sldId id="362"/>
            <p14:sldId id="451"/>
          </p14:sldIdLst>
        </p14:section>
        <p14:section name="AUTOSAR OS与OSEK OS的关系" id="{5C650CA3-C1E1-4C85-ADD1-C36C01BF268B}">
          <p14:sldIdLst>
            <p14:sldId id="406"/>
            <p14:sldId id="356"/>
            <p14:sldId id="360"/>
            <p14:sldId id="372"/>
            <p14:sldId id="361"/>
            <p14:sldId id="359"/>
          </p14:sldIdLst>
        </p14:section>
        <p14:section name="OS-Application" id="{13E1F788-980B-45C0-A5AE-4030FEB572FD}">
          <p14:sldIdLst>
            <p14:sldId id="402"/>
            <p14:sldId id="403"/>
            <p14:sldId id="404"/>
            <p14:sldId id="405"/>
            <p14:sldId id="407"/>
            <p14:sldId id="408"/>
            <p14:sldId id="409"/>
            <p14:sldId id="410"/>
            <p14:sldId id="435"/>
            <p14:sldId id="436"/>
            <p14:sldId id="437"/>
            <p14:sldId id="438"/>
            <p14:sldId id="446"/>
            <p14:sldId id="449"/>
            <p14:sldId id="450"/>
          </p14:sldIdLst>
        </p14:section>
        <p14:section name="Schedule Table" id="{CD9E105B-7149-453B-B92A-534801F9EE3C}">
          <p14:sldIdLst>
            <p14:sldId id="411"/>
            <p14:sldId id="412"/>
            <p14:sldId id="414"/>
            <p14:sldId id="415"/>
            <p14:sldId id="416"/>
            <p14:sldId id="417"/>
            <p14:sldId id="418"/>
            <p14:sldId id="419"/>
            <p14:sldId id="425"/>
            <p14:sldId id="421"/>
            <p14:sldId id="420"/>
            <p14:sldId id="422"/>
            <p14:sldId id="426"/>
            <p14:sldId id="423"/>
            <p14:sldId id="424"/>
            <p14:sldId id="427"/>
            <p14:sldId id="439"/>
            <p14:sldId id="441"/>
            <p14:sldId id="442"/>
            <p14:sldId id="443"/>
            <p14:sldId id="444"/>
            <p14:sldId id="445"/>
          </p14:sldIdLst>
        </p14:section>
        <p14:section name="系统的保护措施" id="{03182DBC-DDE3-490E-96FA-6407AC458BF9}">
          <p14:sldIdLst>
            <p14:sldId id="428"/>
            <p14:sldId id="374"/>
            <p14:sldId id="379"/>
            <p14:sldId id="375"/>
            <p14:sldId id="380"/>
            <p14:sldId id="382"/>
            <p14:sldId id="383"/>
            <p14:sldId id="393"/>
            <p14:sldId id="394"/>
            <p14:sldId id="396"/>
            <p14:sldId id="397"/>
            <p14:sldId id="398"/>
            <p14:sldId id="399"/>
            <p14:sldId id="400"/>
            <p14:sldId id="401"/>
            <p14:sldId id="392"/>
            <p14:sldId id="384"/>
            <p14:sldId id="385"/>
            <p14:sldId id="386"/>
            <p14:sldId id="387"/>
            <p14:sldId id="388"/>
            <p14:sldId id="391"/>
            <p14:sldId id="390"/>
            <p14:sldId id="389"/>
            <p14:sldId id="429"/>
            <p14:sldId id="447"/>
            <p14:sldId id="448"/>
          </p14:sldIdLst>
        </p14:section>
        <p14:section name="结束" id="{67BB760F-161F-4AA2-BB85-0AEFCBC25ADA}">
          <p14:sldIdLst>
            <p14:sldId id="34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CC"/>
    <a:srgbClr val="CCFFCC"/>
    <a:srgbClr val="CCECFF"/>
    <a:srgbClr val="FFCC66"/>
    <a:srgbClr val="CCFF99"/>
    <a:srgbClr val="CCFF33"/>
    <a:srgbClr val="0099CC"/>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07" autoAdjust="0"/>
    <p:restoredTop sz="75304" autoAdjust="0"/>
  </p:normalViewPr>
  <p:slideViewPr>
    <p:cSldViewPr>
      <p:cViewPr varScale="1">
        <p:scale>
          <a:sx n="56" d="100"/>
          <a:sy n="56" d="100"/>
        </p:scale>
        <p:origin x="-1332" y="-84"/>
      </p:cViewPr>
      <p:guideLst>
        <p:guide orient="horz" pos="2160"/>
        <p:guide pos="2880"/>
      </p:guideLst>
    </p:cSldViewPr>
  </p:slideViewPr>
  <p:outlineViewPr>
    <p:cViewPr>
      <p:scale>
        <a:sx n="33" d="100"/>
        <a:sy n="33" d="100"/>
      </p:scale>
      <p:origin x="90" y="1810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solidFill>
                <a:srgbClr val="FF0000"/>
              </a:solidFill>
              <a:latin typeface="微软雅黑" pitchFamily="34" charset="-122"/>
              <a:ea typeface="微软雅黑" pitchFamily="34" charset="-122"/>
            </a:rPr>
            <a:t>栈监控</a:t>
          </a:r>
          <a:endParaRPr lang="en-GB" b="1" dirty="0">
            <a:solidFill>
              <a:srgbClr val="FF0000"/>
            </a:solidFill>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latin typeface="微软雅黑" pitchFamily="34" charset="-122"/>
              <a:ea typeface="微软雅黑" pitchFamily="34" charset="-122"/>
            </a:rPr>
            <a:t>时间保护</a:t>
          </a:r>
          <a:endParaRPr lang="en-GB" b="1" dirty="0">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latin typeface="微软雅黑" pitchFamily="34" charset="-122"/>
              <a:ea typeface="微软雅黑" pitchFamily="34" charset="-122"/>
            </a:rPr>
            <a:t>系统服务保护</a:t>
          </a:r>
          <a:endParaRPr lang="en-GB" b="1" dirty="0">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DD6000AA-B369-4101-B7D6-1D0A86DCF937}" type="presOf" srcId="{6D2F0DA8-F3F9-490E-86B5-6C1DD2ECFD06}" destId="{8DC16C66-B6E5-4865-AB73-B6EE74527AED}" srcOrd="0" destOrd="0" presId="urn:microsoft.com/office/officeart/2005/8/layout/hChevron3"/>
    <dgm:cxn modelId="{F6D7FBB9-328B-40FE-B978-2AD6C9B2372A}" type="presOf" srcId="{54F872D7-DA6F-4059-9479-1270ACA24C8C}" destId="{7D289CF2-3198-4722-B83A-7B97DBA70746}" srcOrd="0" destOrd="0" presId="urn:microsoft.com/office/officeart/2005/8/layout/hChevron3"/>
    <dgm:cxn modelId="{A1547BAA-0759-4FCB-BF67-760A2C675A77}" type="presOf" srcId="{2CD2E7F0-1DFD-409B-B973-3F059EBEF0D8}" destId="{06EF30D8-C9F6-4042-95AD-CE309A85BDC9}" srcOrd="0" destOrd="0" presId="urn:microsoft.com/office/officeart/2005/8/layout/hChevron3"/>
    <dgm:cxn modelId="{F3A1E62A-C8E3-4481-B5B1-786E7BF8BA6B}" type="presOf" srcId="{0C24A975-F5B5-4D3E-B691-23CA6CFEF9C5}" destId="{AB5B3294-07D8-46DD-872B-2FB3BE5D12F0}" srcOrd="0" destOrd="0" presId="urn:microsoft.com/office/officeart/2005/8/layout/hChevron3"/>
    <dgm:cxn modelId="{CE73C5AC-A24A-40D9-B0E6-7613710A653B}" srcId="{54F872D7-DA6F-4059-9479-1270ACA24C8C}" destId="{6D2F0DA8-F3F9-490E-86B5-6C1DD2ECFD06}" srcOrd="0" destOrd="0" parTransId="{82DAC6E6-A532-4B6E-9A3C-3CCAFF303828}" sibTransId="{4DF9B660-88F7-452E-852B-B591D3420545}"/>
    <dgm:cxn modelId="{561857B8-E835-4475-BA39-A1436EDB910C}" srcId="{54F872D7-DA6F-4059-9479-1270ACA24C8C}" destId="{0C24A975-F5B5-4D3E-B691-23CA6CFEF9C5}" srcOrd="4" destOrd="0" parTransId="{0599D2BC-B167-4318-8B2A-8660593E5E29}" sibTransId="{0997EF3B-C82D-4AA5-B941-A640E420425D}"/>
    <dgm:cxn modelId="{2721575B-FBA0-4416-AA0D-6ACC861A8153}" srcId="{54F872D7-DA6F-4059-9479-1270ACA24C8C}" destId="{5A0173D8-DA62-4CAA-8DCB-996EB72A3FCF}" srcOrd="1" destOrd="0" parTransId="{3E0EFB37-8FEF-4DA5-B20E-D6F0C7F12D51}" sibTransId="{0DF3DEF0-3701-4BBD-ABC7-7111BFF7010D}"/>
    <dgm:cxn modelId="{50643F00-A0DE-4242-8CD0-0131C5D1D702}" type="presOf" srcId="{5A0173D8-DA62-4CAA-8DCB-996EB72A3FCF}" destId="{333CB69E-9DBA-40AF-8F44-356CE448F6F4}" srcOrd="0" destOrd="0" presId="urn:microsoft.com/office/officeart/2005/8/layout/hChevron3"/>
    <dgm:cxn modelId="{F247E829-5668-45E4-8722-7DDB9C48D83A}" srcId="{54F872D7-DA6F-4059-9479-1270ACA24C8C}" destId="{7653D01C-D40A-4676-8352-0A26FC6C019E}" srcOrd="3" destOrd="0" parTransId="{AFB44255-8708-4CE0-BE9F-20B3F1148B86}" sibTransId="{2DC453CD-D5B9-477F-8835-D71BD4E0C422}"/>
    <dgm:cxn modelId="{7B365264-64DB-48A4-98D5-8B1E7687EEB6}" srcId="{54F872D7-DA6F-4059-9479-1270ACA24C8C}" destId="{2CD2E7F0-1DFD-409B-B973-3F059EBEF0D8}" srcOrd="2" destOrd="0" parTransId="{81B5F4AD-A132-4663-A2EB-1459F0D35B43}" sibTransId="{390697BF-14FB-41E5-B609-74446D3494D3}"/>
    <dgm:cxn modelId="{C40E04BA-DC83-4AF3-BA48-8161CA08585F}" type="presOf" srcId="{7653D01C-D40A-4676-8352-0A26FC6C019E}" destId="{706DFD03-21F9-4C15-B63B-0A58DB318C5A}" srcOrd="0" destOrd="0" presId="urn:microsoft.com/office/officeart/2005/8/layout/hChevron3"/>
    <dgm:cxn modelId="{DB2798D4-DA58-45E1-A97D-398F5DDEA360}" type="presParOf" srcId="{7D289CF2-3198-4722-B83A-7B97DBA70746}" destId="{8DC16C66-B6E5-4865-AB73-B6EE74527AED}" srcOrd="0" destOrd="0" presId="urn:microsoft.com/office/officeart/2005/8/layout/hChevron3"/>
    <dgm:cxn modelId="{0C0A1F3C-754F-4ACA-8C0A-F771420F515A}" type="presParOf" srcId="{7D289CF2-3198-4722-B83A-7B97DBA70746}" destId="{F9D63EC5-7EC7-46D8-8746-265818458FBE}" srcOrd="1" destOrd="0" presId="urn:microsoft.com/office/officeart/2005/8/layout/hChevron3"/>
    <dgm:cxn modelId="{D7E89844-D5F1-444B-BEB4-EAF724DE3570}" type="presParOf" srcId="{7D289CF2-3198-4722-B83A-7B97DBA70746}" destId="{333CB69E-9DBA-40AF-8F44-356CE448F6F4}" srcOrd="2" destOrd="0" presId="urn:microsoft.com/office/officeart/2005/8/layout/hChevron3"/>
    <dgm:cxn modelId="{3AD00B41-D90A-4989-AF05-A373700740A9}" type="presParOf" srcId="{7D289CF2-3198-4722-B83A-7B97DBA70746}" destId="{9FEC81EB-68A3-446A-AAE5-99C038F0CD1A}" srcOrd="3" destOrd="0" presId="urn:microsoft.com/office/officeart/2005/8/layout/hChevron3"/>
    <dgm:cxn modelId="{15993636-A2A0-4294-B744-5A41EF9BF4B1}" type="presParOf" srcId="{7D289CF2-3198-4722-B83A-7B97DBA70746}" destId="{06EF30D8-C9F6-4042-95AD-CE309A85BDC9}" srcOrd="4" destOrd="0" presId="urn:microsoft.com/office/officeart/2005/8/layout/hChevron3"/>
    <dgm:cxn modelId="{841C4EAB-AD5B-4632-A986-34A6714FB14C}" type="presParOf" srcId="{7D289CF2-3198-4722-B83A-7B97DBA70746}" destId="{E1087350-DC26-47AD-B466-37833AE8A6EF}" srcOrd="5" destOrd="0" presId="urn:microsoft.com/office/officeart/2005/8/layout/hChevron3"/>
    <dgm:cxn modelId="{FF39356A-ABE6-48CC-8AFB-0DA2E2507D0F}" type="presParOf" srcId="{7D289CF2-3198-4722-B83A-7B97DBA70746}" destId="{706DFD03-21F9-4C15-B63B-0A58DB318C5A}" srcOrd="6" destOrd="0" presId="urn:microsoft.com/office/officeart/2005/8/layout/hChevron3"/>
    <dgm:cxn modelId="{E93CA117-1F22-42E4-BDF8-4CB37CBBDB9F}" type="presParOf" srcId="{7D289CF2-3198-4722-B83A-7B97DBA70746}" destId="{7A79DD68-DA9E-41DA-B8C0-73D19ABCD42E}" srcOrd="7" destOrd="0" presId="urn:microsoft.com/office/officeart/2005/8/layout/hChevron3"/>
    <dgm:cxn modelId="{C2653629-FA01-45C4-97D6-161247B4FF8F}"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solidFill>
                <a:srgbClr val="FF0000"/>
              </a:solidFill>
              <a:latin typeface="微软雅黑" pitchFamily="34" charset="-122"/>
              <a:ea typeface="微软雅黑" pitchFamily="34" charset="-122"/>
            </a:rPr>
            <a:t>时间保护</a:t>
          </a:r>
          <a:endParaRPr lang="en-GB" b="1" dirty="0">
            <a:solidFill>
              <a:srgbClr val="FF0000"/>
            </a:solidFill>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chemeClr val="tx1"/>
              </a:solidFill>
              <a:latin typeface="微软雅黑" pitchFamily="34" charset="-122"/>
              <a:ea typeface="微软雅黑" pitchFamily="34" charset="-122"/>
            </a:rPr>
            <a:t>系统服务保护</a:t>
          </a:r>
          <a:endParaRPr lang="en-GB" b="1" dirty="0">
            <a:solidFill>
              <a:schemeClr val="tx1"/>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CE73C5AC-A24A-40D9-B0E6-7613710A653B}" srcId="{54F872D7-DA6F-4059-9479-1270ACA24C8C}" destId="{6D2F0DA8-F3F9-490E-86B5-6C1DD2ECFD06}" srcOrd="0" destOrd="0" parTransId="{82DAC6E6-A532-4B6E-9A3C-3CCAFF303828}" sibTransId="{4DF9B660-88F7-452E-852B-B591D3420545}"/>
    <dgm:cxn modelId="{CC054655-906C-4634-97F6-FA05120F0B0D}" type="presOf" srcId="{0C24A975-F5B5-4D3E-B691-23CA6CFEF9C5}" destId="{AB5B3294-07D8-46DD-872B-2FB3BE5D12F0}" srcOrd="0" destOrd="0" presId="urn:microsoft.com/office/officeart/2005/8/layout/hChevron3"/>
    <dgm:cxn modelId="{23C6029A-F07F-451F-9CF9-96557C35E5B4}" type="presOf" srcId="{7653D01C-D40A-4676-8352-0A26FC6C019E}" destId="{706DFD03-21F9-4C15-B63B-0A58DB318C5A}"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868F791F-A784-43AC-A1B1-631459C84065}" type="presOf" srcId="{2CD2E7F0-1DFD-409B-B973-3F059EBEF0D8}" destId="{06EF30D8-C9F6-4042-95AD-CE309A85BDC9}" srcOrd="0" destOrd="0" presId="urn:microsoft.com/office/officeart/2005/8/layout/hChevron3"/>
    <dgm:cxn modelId="{7B365264-64DB-48A4-98D5-8B1E7687EEB6}" srcId="{54F872D7-DA6F-4059-9479-1270ACA24C8C}" destId="{2CD2E7F0-1DFD-409B-B973-3F059EBEF0D8}" srcOrd="2" destOrd="0" parTransId="{81B5F4AD-A132-4663-A2EB-1459F0D35B43}" sibTransId="{390697BF-14FB-41E5-B609-74446D3494D3}"/>
    <dgm:cxn modelId="{FEB6E723-D07D-49DC-8957-576006400689}" type="presOf" srcId="{5A0173D8-DA62-4CAA-8DCB-996EB72A3FCF}" destId="{333CB69E-9DBA-40AF-8F44-356CE448F6F4}" srcOrd="0" destOrd="0" presId="urn:microsoft.com/office/officeart/2005/8/layout/hChevron3"/>
    <dgm:cxn modelId="{F247E829-5668-45E4-8722-7DDB9C48D83A}" srcId="{54F872D7-DA6F-4059-9479-1270ACA24C8C}" destId="{7653D01C-D40A-4676-8352-0A26FC6C019E}" srcOrd="3" destOrd="0" parTransId="{AFB44255-8708-4CE0-BE9F-20B3F1148B86}" sibTransId="{2DC453CD-D5B9-477F-8835-D71BD4E0C422}"/>
    <dgm:cxn modelId="{1033FA74-FC88-44EF-A99B-C853B2D81F75}" type="presOf" srcId="{54F872D7-DA6F-4059-9479-1270ACA24C8C}" destId="{7D289CF2-3198-4722-B83A-7B97DBA70746}" srcOrd="0" destOrd="0" presId="urn:microsoft.com/office/officeart/2005/8/layout/hChevron3"/>
    <dgm:cxn modelId="{2721575B-FBA0-4416-AA0D-6ACC861A8153}" srcId="{54F872D7-DA6F-4059-9479-1270ACA24C8C}" destId="{5A0173D8-DA62-4CAA-8DCB-996EB72A3FCF}" srcOrd="1" destOrd="0" parTransId="{3E0EFB37-8FEF-4DA5-B20E-D6F0C7F12D51}" sibTransId="{0DF3DEF0-3701-4BBD-ABC7-7111BFF7010D}"/>
    <dgm:cxn modelId="{9BCC17FB-A775-446E-B853-4D25A013A4C7}" type="presOf" srcId="{6D2F0DA8-F3F9-490E-86B5-6C1DD2ECFD06}" destId="{8DC16C66-B6E5-4865-AB73-B6EE74527AED}" srcOrd="0" destOrd="0" presId="urn:microsoft.com/office/officeart/2005/8/layout/hChevron3"/>
    <dgm:cxn modelId="{8307FEFA-40C3-465D-AAC1-5E564ADB36A5}" type="presParOf" srcId="{7D289CF2-3198-4722-B83A-7B97DBA70746}" destId="{8DC16C66-B6E5-4865-AB73-B6EE74527AED}" srcOrd="0" destOrd="0" presId="urn:microsoft.com/office/officeart/2005/8/layout/hChevron3"/>
    <dgm:cxn modelId="{8EDBC3FD-780F-446D-83A5-2FE368B340F3}" type="presParOf" srcId="{7D289CF2-3198-4722-B83A-7B97DBA70746}" destId="{F9D63EC5-7EC7-46D8-8746-265818458FBE}" srcOrd="1" destOrd="0" presId="urn:microsoft.com/office/officeart/2005/8/layout/hChevron3"/>
    <dgm:cxn modelId="{83759919-0F20-4979-BF0D-98563555F22E}" type="presParOf" srcId="{7D289CF2-3198-4722-B83A-7B97DBA70746}" destId="{333CB69E-9DBA-40AF-8F44-356CE448F6F4}" srcOrd="2" destOrd="0" presId="urn:microsoft.com/office/officeart/2005/8/layout/hChevron3"/>
    <dgm:cxn modelId="{9D21DEB6-DB03-486F-8AA6-A962F14A8F12}" type="presParOf" srcId="{7D289CF2-3198-4722-B83A-7B97DBA70746}" destId="{9FEC81EB-68A3-446A-AAE5-99C038F0CD1A}" srcOrd="3" destOrd="0" presId="urn:microsoft.com/office/officeart/2005/8/layout/hChevron3"/>
    <dgm:cxn modelId="{1157808C-62CF-441B-AD36-612F726683E6}" type="presParOf" srcId="{7D289CF2-3198-4722-B83A-7B97DBA70746}" destId="{06EF30D8-C9F6-4042-95AD-CE309A85BDC9}" srcOrd="4" destOrd="0" presId="urn:microsoft.com/office/officeart/2005/8/layout/hChevron3"/>
    <dgm:cxn modelId="{4FBC02CE-2962-4D27-AE8F-F6B8D0F1A967}" type="presParOf" srcId="{7D289CF2-3198-4722-B83A-7B97DBA70746}" destId="{E1087350-DC26-47AD-B466-37833AE8A6EF}" srcOrd="5" destOrd="0" presId="urn:microsoft.com/office/officeart/2005/8/layout/hChevron3"/>
    <dgm:cxn modelId="{4BFEFF8B-F5BD-47CA-ADC9-B42D3D58716B}" type="presParOf" srcId="{7D289CF2-3198-4722-B83A-7B97DBA70746}" destId="{706DFD03-21F9-4C15-B63B-0A58DB318C5A}" srcOrd="6" destOrd="0" presId="urn:microsoft.com/office/officeart/2005/8/layout/hChevron3"/>
    <dgm:cxn modelId="{5283C445-7066-44F8-A7D7-B02A03EA2AC4}" type="presParOf" srcId="{7D289CF2-3198-4722-B83A-7B97DBA70746}" destId="{7A79DD68-DA9E-41DA-B8C0-73D19ABCD42E}" srcOrd="7" destOrd="0" presId="urn:microsoft.com/office/officeart/2005/8/layout/hChevron3"/>
    <dgm:cxn modelId="{C8800E76-FD16-46F5-BB87-45977C83911E}"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solidFill>
                <a:srgbClr val="FF0000"/>
              </a:solidFill>
              <a:latin typeface="微软雅黑" pitchFamily="34" charset="-122"/>
              <a:ea typeface="微软雅黑" pitchFamily="34" charset="-122"/>
            </a:rPr>
            <a:t>时间保护</a:t>
          </a:r>
          <a:endParaRPr lang="en-GB" b="1" dirty="0">
            <a:solidFill>
              <a:srgbClr val="FF0000"/>
            </a:solidFill>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chemeClr val="tx1"/>
              </a:solidFill>
              <a:latin typeface="微软雅黑" pitchFamily="34" charset="-122"/>
              <a:ea typeface="微软雅黑" pitchFamily="34" charset="-122"/>
            </a:rPr>
            <a:t>系统服务保护</a:t>
          </a:r>
          <a:endParaRPr lang="en-GB" b="1" dirty="0">
            <a:solidFill>
              <a:schemeClr val="tx1"/>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CE73C5AC-A24A-40D9-B0E6-7613710A653B}" srcId="{54F872D7-DA6F-4059-9479-1270ACA24C8C}" destId="{6D2F0DA8-F3F9-490E-86B5-6C1DD2ECFD06}" srcOrd="0" destOrd="0" parTransId="{82DAC6E6-A532-4B6E-9A3C-3CCAFF303828}" sibTransId="{4DF9B660-88F7-452E-852B-B591D3420545}"/>
    <dgm:cxn modelId="{FAD422A0-FC5D-416D-8101-AF31D285258C}" type="presOf" srcId="{0C24A975-F5B5-4D3E-B691-23CA6CFEF9C5}" destId="{AB5B3294-07D8-46DD-872B-2FB3BE5D12F0}"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D5FB7563-BDE9-44DC-B5F4-1AFBCF0DD098}" type="presOf" srcId="{54F872D7-DA6F-4059-9479-1270ACA24C8C}" destId="{7D289CF2-3198-4722-B83A-7B97DBA70746}" srcOrd="0" destOrd="0" presId="urn:microsoft.com/office/officeart/2005/8/layout/hChevron3"/>
    <dgm:cxn modelId="{B44E3A99-D821-4532-8C26-E69513D9EBD5}" type="presOf" srcId="{2CD2E7F0-1DFD-409B-B973-3F059EBEF0D8}" destId="{06EF30D8-C9F6-4042-95AD-CE309A85BDC9}" srcOrd="0" destOrd="0" presId="urn:microsoft.com/office/officeart/2005/8/layout/hChevron3"/>
    <dgm:cxn modelId="{7B365264-64DB-48A4-98D5-8B1E7687EEB6}" srcId="{54F872D7-DA6F-4059-9479-1270ACA24C8C}" destId="{2CD2E7F0-1DFD-409B-B973-3F059EBEF0D8}" srcOrd="2" destOrd="0" parTransId="{81B5F4AD-A132-4663-A2EB-1459F0D35B43}" sibTransId="{390697BF-14FB-41E5-B609-74446D3494D3}"/>
    <dgm:cxn modelId="{201D068A-957B-4558-A0F8-E6EF9413DBBD}" type="presOf" srcId="{7653D01C-D40A-4676-8352-0A26FC6C019E}" destId="{706DFD03-21F9-4C15-B63B-0A58DB318C5A}" srcOrd="0" destOrd="0" presId="urn:microsoft.com/office/officeart/2005/8/layout/hChevron3"/>
    <dgm:cxn modelId="{F247E829-5668-45E4-8722-7DDB9C48D83A}" srcId="{54F872D7-DA6F-4059-9479-1270ACA24C8C}" destId="{7653D01C-D40A-4676-8352-0A26FC6C019E}" srcOrd="3" destOrd="0" parTransId="{AFB44255-8708-4CE0-BE9F-20B3F1148B86}" sibTransId="{2DC453CD-D5B9-477F-8835-D71BD4E0C422}"/>
    <dgm:cxn modelId="{6229FBFF-203D-4BBE-91C3-C3B6CD4060B5}" type="presOf" srcId="{5A0173D8-DA62-4CAA-8DCB-996EB72A3FCF}" destId="{333CB69E-9DBA-40AF-8F44-356CE448F6F4}" srcOrd="0" destOrd="0" presId="urn:microsoft.com/office/officeart/2005/8/layout/hChevron3"/>
    <dgm:cxn modelId="{2721575B-FBA0-4416-AA0D-6ACC861A8153}" srcId="{54F872D7-DA6F-4059-9479-1270ACA24C8C}" destId="{5A0173D8-DA62-4CAA-8DCB-996EB72A3FCF}" srcOrd="1" destOrd="0" parTransId="{3E0EFB37-8FEF-4DA5-B20E-D6F0C7F12D51}" sibTransId="{0DF3DEF0-3701-4BBD-ABC7-7111BFF7010D}"/>
    <dgm:cxn modelId="{F34B2C09-4D99-42B2-9314-C97591075687}" type="presOf" srcId="{6D2F0DA8-F3F9-490E-86B5-6C1DD2ECFD06}" destId="{8DC16C66-B6E5-4865-AB73-B6EE74527AED}" srcOrd="0" destOrd="0" presId="urn:microsoft.com/office/officeart/2005/8/layout/hChevron3"/>
    <dgm:cxn modelId="{4CF8B0C1-A7FC-4B66-909F-56F99BC324D3}" type="presParOf" srcId="{7D289CF2-3198-4722-B83A-7B97DBA70746}" destId="{8DC16C66-B6E5-4865-AB73-B6EE74527AED}" srcOrd="0" destOrd="0" presId="urn:microsoft.com/office/officeart/2005/8/layout/hChevron3"/>
    <dgm:cxn modelId="{388EDEE2-C88A-4147-835F-17379CC1C688}" type="presParOf" srcId="{7D289CF2-3198-4722-B83A-7B97DBA70746}" destId="{F9D63EC5-7EC7-46D8-8746-265818458FBE}" srcOrd="1" destOrd="0" presId="urn:microsoft.com/office/officeart/2005/8/layout/hChevron3"/>
    <dgm:cxn modelId="{B7B27784-9C33-4393-9934-3E6B48A72D23}" type="presParOf" srcId="{7D289CF2-3198-4722-B83A-7B97DBA70746}" destId="{333CB69E-9DBA-40AF-8F44-356CE448F6F4}" srcOrd="2" destOrd="0" presId="urn:microsoft.com/office/officeart/2005/8/layout/hChevron3"/>
    <dgm:cxn modelId="{EA7F6874-F468-4858-81BD-B230E87AEB10}" type="presParOf" srcId="{7D289CF2-3198-4722-B83A-7B97DBA70746}" destId="{9FEC81EB-68A3-446A-AAE5-99C038F0CD1A}" srcOrd="3" destOrd="0" presId="urn:microsoft.com/office/officeart/2005/8/layout/hChevron3"/>
    <dgm:cxn modelId="{8269EB56-01DF-4E3D-93FD-72D68C15BB51}" type="presParOf" srcId="{7D289CF2-3198-4722-B83A-7B97DBA70746}" destId="{06EF30D8-C9F6-4042-95AD-CE309A85BDC9}" srcOrd="4" destOrd="0" presId="urn:microsoft.com/office/officeart/2005/8/layout/hChevron3"/>
    <dgm:cxn modelId="{660EAD9B-885F-4F92-8BAA-F3DEC66FCFF5}" type="presParOf" srcId="{7D289CF2-3198-4722-B83A-7B97DBA70746}" destId="{E1087350-DC26-47AD-B466-37833AE8A6EF}" srcOrd="5" destOrd="0" presId="urn:microsoft.com/office/officeart/2005/8/layout/hChevron3"/>
    <dgm:cxn modelId="{C02F6C96-D4BD-4CC7-A11A-74DBDC8F5DB5}" type="presParOf" srcId="{7D289CF2-3198-4722-B83A-7B97DBA70746}" destId="{706DFD03-21F9-4C15-B63B-0A58DB318C5A}" srcOrd="6" destOrd="0" presId="urn:microsoft.com/office/officeart/2005/8/layout/hChevron3"/>
    <dgm:cxn modelId="{CA230571-35FB-43D4-95CE-40636AA1DA7B}" type="presParOf" srcId="{7D289CF2-3198-4722-B83A-7B97DBA70746}" destId="{7A79DD68-DA9E-41DA-B8C0-73D19ABCD42E}" srcOrd="7" destOrd="0" presId="urn:microsoft.com/office/officeart/2005/8/layout/hChevron3"/>
    <dgm:cxn modelId="{D2840E09-45FE-4C93-966D-518812ED272E}"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solidFill>
                <a:srgbClr val="FF0000"/>
              </a:solidFill>
              <a:latin typeface="微软雅黑" pitchFamily="34" charset="-122"/>
              <a:ea typeface="微软雅黑" pitchFamily="34" charset="-122"/>
            </a:rPr>
            <a:t>时间保护</a:t>
          </a:r>
          <a:endParaRPr lang="en-GB" b="1" dirty="0">
            <a:solidFill>
              <a:srgbClr val="FF0000"/>
            </a:solidFill>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chemeClr val="tx1"/>
              </a:solidFill>
              <a:latin typeface="微软雅黑" pitchFamily="34" charset="-122"/>
              <a:ea typeface="微软雅黑" pitchFamily="34" charset="-122"/>
            </a:rPr>
            <a:t>系统服务保护</a:t>
          </a:r>
          <a:endParaRPr lang="en-GB" b="1" dirty="0">
            <a:solidFill>
              <a:schemeClr val="tx1"/>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BA977352-C6E2-4E93-A489-C42870633AD8}" type="presOf" srcId="{0C24A975-F5B5-4D3E-B691-23CA6CFEF9C5}" destId="{AB5B3294-07D8-46DD-872B-2FB3BE5D12F0}" srcOrd="0" destOrd="0" presId="urn:microsoft.com/office/officeart/2005/8/layout/hChevron3"/>
    <dgm:cxn modelId="{CE73C5AC-A24A-40D9-B0E6-7613710A653B}" srcId="{54F872D7-DA6F-4059-9479-1270ACA24C8C}" destId="{6D2F0DA8-F3F9-490E-86B5-6C1DD2ECFD06}" srcOrd="0" destOrd="0" parTransId="{82DAC6E6-A532-4B6E-9A3C-3CCAFF303828}" sibTransId="{4DF9B660-88F7-452E-852B-B591D3420545}"/>
    <dgm:cxn modelId="{7860FEC4-C9E2-4FA4-93E1-E471483F1ED8}" type="presOf" srcId="{7653D01C-D40A-4676-8352-0A26FC6C019E}" destId="{706DFD03-21F9-4C15-B63B-0A58DB318C5A}" srcOrd="0" destOrd="0" presId="urn:microsoft.com/office/officeart/2005/8/layout/hChevron3"/>
    <dgm:cxn modelId="{60F7CD24-D71F-4B1F-A2DD-B9A29007C8E6}" type="presOf" srcId="{54F872D7-DA6F-4059-9479-1270ACA24C8C}" destId="{7D289CF2-3198-4722-B83A-7B97DBA70746}"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0057B377-C53F-4B9D-9643-DC3208FF0917}" type="presOf" srcId="{5A0173D8-DA62-4CAA-8DCB-996EB72A3FCF}" destId="{333CB69E-9DBA-40AF-8F44-356CE448F6F4}" srcOrd="0" destOrd="0" presId="urn:microsoft.com/office/officeart/2005/8/layout/hChevron3"/>
    <dgm:cxn modelId="{B426449F-66A3-4EFF-B4F5-E898AC24F8C5}" type="presOf" srcId="{6D2F0DA8-F3F9-490E-86B5-6C1DD2ECFD06}" destId="{8DC16C66-B6E5-4865-AB73-B6EE74527AED}" srcOrd="0" destOrd="0" presId="urn:microsoft.com/office/officeart/2005/8/layout/hChevron3"/>
    <dgm:cxn modelId="{7B365264-64DB-48A4-98D5-8B1E7687EEB6}" srcId="{54F872D7-DA6F-4059-9479-1270ACA24C8C}" destId="{2CD2E7F0-1DFD-409B-B973-3F059EBEF0D8}" srcOrd="2" destOrd="0" parTransId="{81B5F4AD-A132-4663-A2EB-1459F0D35B43}" sibTransId="{390697BF-14FB-41E5-B609-74446D3494D3}"/>
    <dgm:cxn modelId="{F247E829-5668-45E4-8722-7DDB9C48D83A}" srcId="{54F872D7-DA6F-4059-9479-1270ACA24C8C}" destId="{7653D01C-D40A-4676-8352-0A26FC6C019E}" srcOrd="3" destOrd="0" parTransId="{AFB44255-8708-4CE0-BE9F-20B3F1148B86}" sibTransId="{2DC453CD-D5B9-477F-8835-D71BD4E0C422}"/>
    <dgm:cxn modelId="{CD79D71C-E342-4EAB-BF31-41C1D7E1F145}" type="presOf" srcId="{2CD2E7F0-1DFD-409B-B973-3F059EBEF0D8}" destId="{06EF30D8-C9F6-4042-95AD-CE309A85BDC9}" srcOrd="0" destOrd="0" presId="urn:microsoft.com/office/officeart/2005/8/layout/hChevron3"/>
    <dgm:cxn modelId="{2721575B-FBA0-4416-AA0D-6ACC861A8153}" srcId="{54F872D7-DA6F-4059-9479-1270ACA24C8C}" destId="{5A0173D8-DA62-4CAA-8DCB-996EB72A3FCF}" srcOrd="1" destOrd="0" parTransId="{3E0EFB37-8FEF-4DA5-B20E-D6F0C7F12D51}" sibTransId="{0DF3DEF0-3701-4BBD-ABC7-7111BFF7010D}"/>
    <dgm:cxn modelId="{29B2A6C1-FC95-425F-B7D0-943D937A0AEE}" type="presParOf" srcId="{7D289CF2-3198-4722-B83A-7B97DBA70746}" destId="{8DC16C66-B6E5-4865-AB73-B6EE74527AED}" srcOrd="0" destOrd="0" presId="urn:microsoft.com/office/officeart/2005/8/layout/hChevron3"/>
    <dgm:cxn modelId="{3E7312A8-0369-47E8-BE3B-CFA7739E051E}" type="presParOf" srcId="{7D289CF2-3198-4722-B83A-7B97DBA70746}" destId="{F9D63EC5-7EC7-46D8-8746-265818458FBE}" srcOrd="1" destOrd="0" presId="urn:microsoft.com/office/officeart/2005/8/layout/hChevron3"/>
    <dgm:cxn modelId="{84234918-8B34-437C-B820-2DDFDB761223}" type="presParOf" srcId="{7D289CF2-3198-4722-B83A-7B97DBA70746}" destId="{333CB69E-9DBA-40AF-8F44-356CE448F6F4}" srcOrd="2" destOrd="0" presId="urn:microsoft.com/office/officeart/2005/8/layout/hChevron3"/>
    <dgm:cxn modelId="{BB4F224B-328B-4301-A7F1-B313486CBF65}" type="presParOf" srcId="{7D289CF2-3198-4722-B83A-7B97DBA70746}" destId="{9FEC81EB-68A3-446A-AAE5-99C038F0CD1A}" srcOrd="3" destOrd="0" presId="urn:microsoft.com/office/officeart/2005/8/layout/hChevron3"/>
    <dgm:cxn modelId="{2CA362BA-4281-4077-A9A5-42AE15A226C5}" type="presParOf" srcId="{7D289CF2-3198-4722-B83A-7B97DBA70746}" destId="{06EF30D8-C9F6-4042-95AD-CE309A85BDC9}" srcOrd="4" destOrd="0" presId="urn:microsoft.com/office/officeart/2005/8/layout/hChevron3"/>
    <dgm:cxn modelId="{A87CB4DF-B955-43A1-8F5B-96AE6F7EEA96}" type="presParOf" srcId="{7D289CF2-3198-4722-B83A-7B97DBA70746}" destId="{E1087350-DC26-47AD-B466-37833AE8A6EF}" srcOrd="5" destOrd="0" presId="urn:microsoft.com/office/officeart/2005/8/layout/hChevron3"/>
    <dgm:cxn modelId="{51809C8F-3517-499B-AAEB-377D1D8F16B3}" type="presParOf" srcId="{7D289CF2-3198-4722-B83A-7B97DBA70746}" destId="{706DFD03-21F9-4C15-B63B-0A58DB318C5A}" srcOrd="6" destOrd="0" presId="urn:microsoft.com/office/officeart/2005/8/layout/hChevron3"/>
    <dgm:cxn modelId="{C84B7C45-8BFB-4203-8517-5DBA3DB76114}" type="presParOf" srcId="{7D289CF2-3198-4722-B83A-7B97DBA70746}" destId="{7A79DD68-DA9E-41DA-B8C0-73D19ABCD42E}" srcOrd="7" destOrd="0" presId="urn:microsoft.com/office/officeart/2005/8/layout/hChevron3"/>
    <dgm:cxn modelId="{1322E192-9C1B-4773-82FB-84AF051F7A54}"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solidFill>
                <a:srgbClr val="FF0000"/>
              </a:solidFill>
              <a:latin typeface="微软雅黑" pitchFamily="34" charset="-122"/>
              <a:ea typeface="微软雅黑" pitchFamily="34" charset="-122"/>
            </a:rPr>
            <a:t>时间保护</a:t>
          </a:r>
          <a:endParaRPr lang="en-GB" b="1" dirty="0">
            <a:solidFill>
              <a:srgbClr val="FF0000"/>
            </a:solidFill>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chemeClr val="tx1"/>
              </a:solidFill>
              <a:latin typeface="微软雅黑" pitchFamily="34" charset="-122"/>
              <a:ea typeface="微软雅黑" pitchFamily="34" charset="-122"/>
            </a:rPr>
            <a:t>系统服务保护</a:t>
          </a:r>
          <a:endParaRPr lang="en-GB" b="1" dirty="0">
            <a:solidFill>
              <a:schemeClr val="tx1"/>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CE73C5AC-A24A-40D9-B0E6-7613710A653B}" srcId="{54F872D7-DA6F-4059-9479-1270ACA24C8C}" destId="{6D2F0DA8-F3F9-490E-86B5-6C1DD2ECFD06}" srcOrd="0" destOrd="0" parTransId="{82DAC6E6-A532-4B6E-9A3C-3CCAFF303828}" sibTransId="{4DF9B660-88F7-452E-852B-B591D3420545}"/>
    <dgm:cxn modelId="{D0D5D707-1CBB-45B5-9BD0-8BF15306FA4D}" type="presOf" srcId="{2CD2E7F0-1DFD-409B-B973-3F059EBEF0D8}" destId="{06EF30D8-C9F6-4042-95AD-CE309A85BDC9}" srcOrd="0" destOrd="0" presId="urn:microsoft.com/office/officeart/2005/8/layout/hChevron3"/>
    <dgm:cxn modelId="{8B6905F9-CF70-4256-A7BD-E072C7442AFF}" type="presOf" srcId="{7653D01C-D40A-4676-8352-0A26FC6C019E}" destId="{706DFD03-21F9-4C15-B63B-0A58DB318C5A}"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072851FE-59B1-4345-A1D1-3A91681A9386}" type="presOf" srcId="{6D2F0DA8-F3F9-490E-86B5-6C1DD2ECFD06}" destId="{8DC16C66-B6E5-4865-AB73-B6EE74527AED}" srcOrd="0" destOrd="0" presId="urn:microsoft.com/office/officeart/2005/8/layout/hChevron3"/>
    <dgm:cxn modelId="{FB1143A4-7B05-40AB-A39C-47B85FA25F51}" type="presOf" srcId="{54F872D7-DA6F-4059-9479-1270ACA24C8C}" destId="{7D289CF2-3198-4722-B83A-7B97DBA70746}" srcOrd="0" destOrd="0" presId="urn:microsoft.com/office/officeart/2005/8/layout/hChevron3"/>
    <dgm:cxn modelId="{14048F46-7464-4595-B3A7-278DB13059BD}" type="presOf" srcId="{0C24A975-F5B5-4D3E-B691-23CA6CFEF9C5}" destId="{AB5B3294-07D8-46DD-872B-2FB3BE5D12F0}" srcOrd="0" destOrd="0" presId="urn:microsoft.com/office/officeart/2005/8/layout/hChevron3"/>
    <dgm:cxn modelId="{7B365264-64DB-48A4-98D5-8B1E7687EEB6}" srcId="{54F872D7-DA6F-4059-9479-1270ACA24C8C}" destId="{2CD2E7F0-1DFD-409B-B973-3F059EBEF0D8}" srcOrd="2" destOrd="0" parTransId="{81B5F4AD-A132-4663-A2EB-1459F0D35B43}" sibTransId="{390697BF-14FB-41E5-B609-74446D3494D3}"/>
    <dgm:cxn modelId="{DD5C7E2F-93D4-4B92-8992-74BAB91169D2}" type="presOf" srcId="{5A0173D8-DA62-4CAA-8DCB-996EB72A3FCF}" destId="{333CB69E-9DBA-40AF-8F44-356CE448F6F4}" srcOrd="0" destOrd="0" presId="urn:microsoft.com/office/officeart/2005/8/layout/hChevron3"/>
    <dgm:cxn modelId="{F247E829-5668-45E4-8722-7DDB9C48D83A}" srcId="{54F872D7-DA6F-4059-9479-1270ACA24C8C}" destId="{7653D01C-D40A-4676-8352-0A26FC6C019E}" srcOrd="3" destOrd="0" parTransId="{AFB44255-8708-4CE0-BE9F-20B3F1148B86}" sibTransId="{2DC453CD-D5B9-477F-8835-D71BD4E0C422}"/>
    <dgm:cxn modelId="{2721575B-FBA0-4416-AA0D-6ACC861A8153}" srcId="{54F872D7-DA6F-4059-9479-1270ACA24C8C}" destId="{5A0173D8-DA62-4CAA-8DCB-996EB72A3FCF}" srcOrd="1" destOrd="0" parTransId="{3E0EFB37-8FEF-4DA5-B20E-D6F0C7F12D51}" sibTransId="{0DF3DEF0-3701-4BBD-ABC7-7111BFF7010D}"/>
    <dgm:cxn modelId="{9DB29047-0F61-4DFD-B42C-04FE559E8913}" type="presParOf" srcId="{7D289CF2-3198-4722-B83A-7B97DBA70746}" destId="{8DC16C66-B6E5-4865-AB73-B6EE74527AED}" srcOrd="0" destOrd="0" presId="urn:microsoft.com/office/officeart/2005/8/layout/hChevron3"/>
    <dgm:cxn modelId="{23779084-1C74-4651-BFB1-0757644836BF}" type="presParOf" srcId="{7D289CF2-3198-4722-B83A-7B97DBA70746}" destId="{F9D63EC5-7EC7-46D8-8746-265818458FBE}" srcOrd="1" destOrd="0" presId="urn:microsoft.com/office/officeart/2005/8/layout/hChevron3"/>
    <dgm:cxn modelId="{CECCC7DC-959A-43B8-888B-9FD632DA1A33}" type="presParOf" srcId="{7D289CF2-3198-4722-B83A-7B97DBA70746}" destId="{333CB69E-9DBA-40AF-8F44-356CE448F6F4}" srcOrd="2" destOrd="0" presId="urn:microsoft.com/office/officeart/2005/8/layout/hChevron3"/>
    <dgm:cxn modelId="{CA1A5EBC-7CF8-49A9-98F6-015B7BC86908}" type="presParOf" srcId="{7D289CF2-3198-4722-B83A-7B97DBA70746}" destId="{9FEC81EB-68A3-446A-AAE5-99C038F0CD1A}" srcOrd="3" destOrd="0" presId="urn:microsoft.com/office/officeart/2005/8/layout/hChevron3"/>
    <dgm:cxn modelId="{E18F09CA-7D8C-432E-8BA7-7EADA4A2B1F4}" type="presParOf" srcId="{7D289CF2-3198-4722-B83A-7B97DBA70746}" destId="{06EF30D8-C9F6-4042-95AD-CE309A85BDC9}" srcOrd="4" destOrd="0" presId="urn:microsoft.com/office/officeart/2005/8/layout/hChevron3"/>
    <dgm:cxn modelId="{B59B5801-2FB0-4E2F-942A-5876EE927299}" type="presParOf" srcId="{7D289CF2-3198-4722-B83A-7B97DBA70746}" destId="{E1087350-DC26-47AD-B466-37833AE8A6EF}" srcOrd="5" destOrd="0" presId="urn:microsoft.com/office/officeart/2005/8/layout/hChevron3"/>
    <dgm:cxn modelId="{D77EC9DD-7975-4936-8CA2-2D15F908D32C}" type="presParOf" srcId="{7D289CF2-3198-4722-B83A-7B97DBA70746}" destId="{706DFD03-21F9-4C15-B63B-0A58DB318C5A}" srcOrd="6" destOrd="0" presId="urn:microsoft.com/office/officeart/2005/8/layout/hChevron3"/>
    <dgm:cxn modelId="{27D36D00-FE14-428D-B925-7B29059BD43A}" type="presParOf" srcId="{7D289CF2-3198-4722-B83A-7B97DBA70746}" destId="{7A79DD68-DA9E-41DA-B8C0-73D19ABCD42E}" srcOrd="7" destOrd="0" presId="urn:microsoft.com/office/officeart/2005/8/layout/hChevron3"/>
    <dgm:cxn modelId="{73A95A42-492D-45A3-AE66-D96CF7AAAB76}"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solidFill>
                <a:srgbClr val="FF0000"/>
              </a:solidFill>
              <a:latin typeface="微软雅黑" pitchFamily="34" charset="-122"/>
              <a:ea typeface="微软雅黑" pitchFamily="34" charset="-122"/>
            </a:rPr>
            <a:t>时间保护</a:t>
          </a:r>
          <a:endParaRPr lang="en-GB" b="1" dirty="0">
            <a:solidFill>
              <a:srgbClr val="FF0000"/>
            </a:solidFill>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chemeClr val="tx1"/>
              </a:solidFill>
              <a:latin typeface="微软雅黑" pitchFamily="34" charset="-122"/>
              <a:ea typeface="微软雅黑" pitchFamily="34" charset="-122"/>
            </a:rPr>
            <a:t>系统服务保护</a:t>
          </a:r>
          <a:endParaRPr lang="en-GB" b="1" dirty="0">
            <a:solidFill>
              <a:schemeClr val="tx1"/>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7C62D122-1DB9-4D36-9609-CCCEDC629204}" type="presOf" srcId="{2CD2E7F0-1DFD-409B-B973-3F059EBEF0D8}" destId="{06EF30D8-C9F6-4042-95AD-CE309A85BDC9}" srcOrd="0" destOrd="0" presId="urn:microsoft.com/office/officeart/2005/8/layout/hChevron3"/>
    <dgm:cxn modelId="{EF7AAE8F-240E-42A6-830B-FBC8855FCCEE}" type="presOf" srcId="{6D2F0DA8-F3F9-490E-86B5-6C1DD2ECFD06}" destId="{8DC16C66-B6E5-4865-AB73-B6EE74527AED}" srcOrd="0" destOrd="0" presId="urn:microsoft.com/office/officeart/2005/8/layout/hChevron3"/>
    <dgm:cxn modelId="{CE73C5AC-A24A-40D9-B0E6-7613710A653B}" srcId="{54F872D7-DA6F-4059-9479-1270ACA24C8C}" destId="{6D2F0DA8-F3F9-490E-86B5-6C1DD2ECFD06}" srcOrd="0" destOrd="0" parTransId="{82DAC6E6-A532-4B6E-9A3C-3CCAFF303828}" sibTransId="{4DF9B660-88F7-452E-852B-B591D3420545}"/>
    <dgm:cxn modelId="{967A5448-7093-48E5-BA50-8DAAE07DC57C}" type="presOf" srcId="{0C24A975-F5B5-4D3E-B691-23CA6CFEF9C5}" destId="{AB5B3294-07D8-46DD-872B-2FB3BE5D12F0}" srcOrd="0" destOrd="0" presId="urn:microsoft.com/office/officeart/2005/8/layout/hChevron3"/>
    <dgm:cxn modelId="{7B59CC13-3422-44D2-BC0D-2B4CA8B89143}" type="presOf" srcId="{54F872D7-DA6F-4059-9479-1270ACA24C8C}" destId="{7D289CF2-3198-4722-B83A-7B97DBA70746}"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F0BFDE21-1921-4DE6-81EA-228DDD14B525}" type="presOf" srcId="{5A0173D8-DA62-4CAA-8DCB-996EB72A3FCF}" destId="{333CB69E-9DBA-40AF-8F44-356CE448F6F4}" srcOrd="0" destOrd="0" presId="urn:microsoft.com/office/officeart/2005/8/layout/hChevron3"/>
    <dgm:cxn modelId="{42EC3CF7-5A79-4D04-852A-D47F2FFCEDB0}" type="presOf" srcId="{7653D01C-D40A-4676-8352-0A26FC6C019E}" destId="{706DFD03-21F9-4C15-B63B-0A58DB318C5A}" srcOrd="0" destOrd="0" presId="urn:microsoft.com/office/officeart/2005/8/layout/hChevron3"/>
    <dgm:cxn modelId="{7B365264-64DB-48A4-98D5-8B1E7687EEB6}" srcId="{54F872D7-DA6F-4059-9479-1270ACA24C8C}" destId="{2CD2E7F0-1DFD-409B-B973-3F059EBEF0D8}" srcOrd="2" destOrd="0" parTransId="{81B5F4AD-A132-4663-A2EB-1459F0D35B43}" sibTransId="{390697BF-14FB-41E5-B609-74446D3494D3}"/>
    <dgm:cxn modelId="{F247E829-5668-45E4-8722-7DDB9C48D83A}" srcId="{54F872D7-DA6F-4059-9479-1270ACA24C8C}" destId="{7653D01C-D40A-4676-8352-0A26FC6C019E}" srcOrd="3" destOrd="0" parTransId="{AFB44255-8708-4CE0-BE9F-20B3F1148B86}" sibTransId="{2DC453CD-D5B9-477F-8835-D71BD4E0C422}"/>
    <dgm:cxn modelId="{2721575B-FBA0-4416-AA0D-6ACC861A8153}" srcId="{54F872D7-DA6F-4059-9479-1270ACA24C8C}" destId="{5A0173D8-DA62-4CAA-8DCB-996EB72A3FCF}" srcOrd="1" destOrd="0" parTransId="{3E0EFB37-8FEF-4DA5-B20E-D6F0C7F12D51}" sibTransId="{0DF3DEF0-3701-4BBD-ABC7-7111BFF7010D}"/>
    <dgm:cxn modelId="{2844A514-8AF1-4057-A961-288ED462914C}" type="presParOf" srcId="{7D289CF2-3198-4722-B83A-7B97DBA70746}" destId="{8DC16C66-B6E5-4865-AB73-B6EE74527AED}" srcOrd="0" destOrd="0" presId="urn:microsoft.com/office/officeart/2005/8/layout/hChevron3"/>
    <dgm:cxn modelId="{7422F274-4DE1-40B0-9945-7171CA33B946}" type="presParOf" srcId="{7D289CF2-3198-4722-B83A-7B97DBA70746}" destId="{F9D63EC5-7EC7-46D8-8746-265818458FBE}" srcOrd="1" destOrd="0" presId="urn:microsoft.com/office/officeart/2005/8/layout/hChevron3"/>
    <dgm:cxn modelId="{83706C78-AEE1-4940-A8E8-6EF910ADBE0E}" type="presParOf" srcId="{7D289CF2-3198-4722-B83A-7B97DBA70746}" destId="{333CB69E-9DBA-40AF-8F44-356CE448F6F4}" srcOrd="2" destOrd="0" presId="urn:microsoft.com/office/officeart/2005/8/layout/hChevron3"/>
    <dgm:cxn modelId="{9587973B-3134-4DCB-9CA7-812101A87CE6}" type="presParOf" srcId="{7D289CF2-3198-4722-B83A-7B97DBA70746}" destId="{9FEC81EB-68A3-446A-AAE5-99C038F0CD1A}" srcOrd="3" destOrd="0" presId="urn:microsoft.com/office/officeart/2005/8/layout/hChevron3"/>
    <dgm:cxn modelId="{D045A86A-F6B8-4B77-8A4C-9D8CBACE66A4}" type="presParOf" srcId="{7D289CF2-3198-4722-B83A-7B97DBA70746}" destId="{06EF30D8-C9F6-4042-95AD-CE309A85BDC9}" srcOrd="4" destOrd="0" presId="urn:microsoft.com/office/officeart/2005/8/layout/hChevron3"/>
    <dgm:cxn modelId="{CAA1C8E3-2EE8-4AF2-B43C-94F409739ABC}" type="presParOf" srcId="{7D289CF2-3198-4722-B83A-7B97DBA70746}" destId="{E1087350-DC26-47AD-B466-37833AE8A6EF}" srcOrd="5" destOrd="0" presId="urn:microsoft.com/office/officeart/2005/8/layout/hChevron3"/>
    <dgm:cxn modelId="{E3165904-8C9B-4B85-8A20-0C65F7E22460}" type="presParOf" srcId="{7D289CF2-3198-4722-B83A-7B97DBA70746}" destId="{706DFD03-21F9-4C15-B63B-0A58DB318C5A}" srcOrd="6" destOrd="0" presId="urn:microsoft.com/office/officeart/2005/8/layout/hChevron3"/>
    <dgm:cxn modelId="{2D9773D2-AF96-4C26-8D75-A2C8AE89A151}" type="presParOf" srcId="{7D289CF2-3198-4722-B83A-7B97DBA70746}" destId="{7A79DD68-DA9E-41DA-B8C0-73D19ABCD42E}" srcOrd="7" destOrd="0" presId="urn:microsoft.com/office/officeart/2005/8/layout/hChevron3"/>
    <dgm:cxn modelId="{9DC33DFD-B601-4FDD-8BEC-9BE94FB21AEA}"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latin typeface="微软雅黑" pitchFamily="34" charset="-122"/>
              <a:ea typeface="微软雅黑" pitchFamily="34" charset="-122"/>
            </a:rPr>
            <a:t>时间保护</a:t>
          </a:r>
          <a:endParaRPr lang="en-GB" b="1" dirty="0">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rgbClr val="FF0000"/>
              </a:solidFill>
              <a:latin typeface="微软雅黑" pitchFamily="34" charset="-122"/>
              <a:ea typeface="微软雅黑" pitchFamily="34" charset="-122"/>
            </a:rPr>
            <a:t>系统服务保护</a:t>
          </a:r>
          <a:endParaRPr lang="en-GB" b="1" dirty="0">
            <a:solidFill>
              <a:srgbClr val="FF0000"/>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796BB27A-4CBA-4533-8409-4FF8F4B699F8}" type="presOf" srcId="{5A0173D8-DA62-4CAA-8DCB-996EB72A3FCF}" destId="{333CB69E-9DBA-40AF-8F44-356CE448F6F4}" srcOrd="0" destOrd="0" presId="urn:microsoft.com/office/officeart/2005/8/layout/hChevron3"/>
    <dgm:cxn modelId="{1463A6BA-F42B-4AF5-885D-16076CE044DC}" type="presOf" srcId="{6D2F0DA8-F3F9-490E-86B5-6C1DD2ECFD06}" destId="{8DC16C66-B6E5-4865-AB73-B6EE74527AED}" srcOrd="0" destOrd="0" presId="urn:microsoft.com/office/officeart/2005/8/layout/hChevron3"/>
    <dgm:cxn modelId="{CE73C5AC-A24A-40D9-B0E6-7613710A653B}" srcId="{54F872D7-DA6F-4059-9479-1270ACA24C8C}" destId="{6D2F0DA8-F3F9-490E-86B5-6C1DD2ECFD06}" srcOrd="0" destOrd="0" parTransId="{82DAC6E6-A532-4B6E-9A3C-3CCAFF303828}" sibTransId="{4DF9B660-88F7-452E-852B-B591D3420545}"/>
    <dgm:cxn modelId="{3B8256B4-AF92-4CE7-9EC9-49D0A80B2CD9}" type="presOf" srcId="{2CD2E7F0-1DFD-409B-B973-3F059EBEF0D8}" destId="{06EF30D8-C9F6-4042-95AD-CE309A85BDC9}"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7B365264-64DB-48A4-98D5-8B1E7687EEB6}" srcId="{54F872D7-DA6F-4059-9479-1270ACA24C8C}" destId="{2CD2E7F0-1DFD-409B-B973-3F059EBEF0D8}" srcOrd="2" destOrd="0" parTransId="{81B5F4AD-A132-4663-A2EB-1459F0D35B43}" sibTransId="{390697BF-14FB-41E5-B609-74446D3494D3}"/>
    <dgm:cxn modelId="{F247E829-5668-45E4-8722-7DDB9C48D83A}" srcId="{54F872D7-DA6F-4059-9479-1270ACA24C8C}" destId="{7653D01C-D40A-4676-8352-0A26FC6C019E}" srcOrd="3" destOrd="0" parTransId="{AFB44255-8708-4CE0-BE9F-20B3F1148B86}" sibTransId="{2DC453CD-D5B9-477F-8835-D71BD4E0C422}"/>
    <dgm:cxn modelId="{E4B951F8-7912-4469-B313-7533BD478DA3}" type="presOf" srcId="{7653D01C-D40A-4676-8352-0A26FC6C019E}" destId="{706DFD03-21F9-4C15-B63B-0A58DB318C5A}" srcOrd="0" destOrd="0" presId="urn:microsoft.com/office/officeart/2005/8/layout/hChevron3"/>
    <dgm:cxn modelId="{BAE3DCC2-9A54-4DA5-858A-16549F0AB6F0}" type="presOf" srcId="{0C24A975-F5B5-4D3E-B691-23CA6CFEF9C5}" destId="{AB5B3294-07D8-46DD-872B-2FB3BE5D12F0}" srcOrd="0" destOrd="0" presId="urn:microsoft.com/office/officeart/2005/8/layout/hChevron3"/>
    <dgm:cxn modelId="{2721575B-FBA0-4416-AA0D-6ACC861A8153}" srcId="{54F872D7-DA6F-4059-9479-1270ACA24C8C}" destId="{5A0173D8-DA62-4CAA-8DCB-996EB72A3FCF}" srcOrd="1" destOrd="0" parTransId="{3E0EFB37-8FEF-4DA5-B20E-D6F0C7F12D51}" sibTransId="{0DF3DEF0-3701-4BBD-ABC7-7111BFF7010D}"/>
    <dgm:cxn modelId="{597DEA78-F10E-4E31-B995-3A3515CC27AF}" type="presOf" srcId="{54F872D7-DA6F-4059-9479-1270ACA24C8C}" destId="{7D289CF2-3198-4722-B83A-7B97DBA70746}" srcOrd="0" destOrd="0" presId="urn:microsoft.com/office/officeart/2005/8/layout/hChevron3"/>
    <dgm:cxn modelId="{323DFEB1-2A13-4CAE-B767-1D556CE57ECD}" type="presParOf" srcId="{7D289CF2-3198-4722-B83A-7B97DBA70746}" destId="{8DC16C66-B6E5-4865-AB73-B6EE74527AED}" srcOrd="0" destOrd="0" presId="urn:microsoft.com/office/officeart/2005/8/layout/hChevron3"/>
    <dgm:cxn modelId="{472F3E58-942E-4433-86DC-A47A21F7DC87}" type="presParOf" srcId="{7D289CF2-3198-4722-B83A-7B97DBA70746}" destId="{F9D63EC5-7EC7-46D8-8746-265818458FBE}" srcOrd="1" destOrd="0" presId="urn:microsoft.com/office/officeart/2005/8/layout/hChevron3"/>
    <dgm:cxn modelId="{6C062A65-1147-4971-A576-04C35A68E37A}" type="presParOf" srcId="{7D289CF2-3198-4722-B83A-7B97DBA70746}" destId="{333CB69E-9DBA-40AF-8F44-356CE448F6F4}" srcOrd="2" destOrd="0" presId="urn:microsoft.com/office/officeart/2005/8/layout/hChevron3"/>
    <dgm:cxn modelId="{875D774A-7A94-413D-9FF3-C858FA0DFB97}" type="presParOf" srcId="{7D289CF2-3198-4722-B83A-7B97DBA70746}" destId="{9FEC81EB-68A3-446A-AAE5-99C038F0CD1A}" srcOrd="3" destOrd="0" presId="urn:microsoft.com/office/officeart/2005/8/layout/hChevron3"/>
    <dgm:cxn modelId="{2A383977-AC02-4BE6-8276-5B8947124E3D}" type="presParOf" srcId="{7D289CF2-3198-4722-B83A-7B97DBA70746}" destId="{06EF30D8-C9F6-4042-95AD-CE309A85BDC9}" srcOrd="4" destOrd="0" presId="urn:microsoft.com/office/officeart/2005/8/layout/hChevron3"/>
    <dgm:cxn modelId="{03ECBD0C-3201-4DC5-8447-106DCB35505D}" type="presParOf" srcId="{7D289CF2-3198-4722-B83A-7B97DBA70746}" destId="{E1087350-DC26-47AD-B466-37833AE8A6EF}" srcOrd="5" destOrd="0" presId="urn:microsoft.com/office/officeart/2005/8/layout/hChevron3"/>
    <dgm:cxn modelId="{BC615031-FAF9-4393-85DA-91C8D724F05B}" type="presParOf" srcId="{7D289CF2-3198-4722-B83A-7B97DBA70746}" destId="{706DFD03-21F9-4C15-B63B-0A58DB318C5A}" srcOrd="6" destOrd="0" presId="urn:microsoft.com/office/officeart/2005/8/layout/hChevron3"/>
    <dgm:cxn modelId="{CF2B3AC9-DE93-46B3-9010-FC60A0AE7AD8}" type="presParOf" srcId="{7D289CF2-3198-4722-B83A-7B97DBA70746}" destId="{7A79DD68-DA9E-41DA-B8C0-73D19ABCD42E}" srcOrd="7" destOrd="0" presId="urn:microsoft.com/office/officeart/2005/8/layout/hChevron3"/>
    <dgm:cxn modelId="{0DD7F54B-E898-4E14-B143-290B5A25D2D7}"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latin typeface="微软雅黑" pitchFamily="34" charset="-122"/>
              <a:ea typeface="微软雅黑" pitchFamily="34" charset="-122"/>
            </a:rPr>
            <a:t>时间保护</a:t>
          </a:r>
          <a:endParaRPr lang="en-GB" b="1" dirty="0">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rgbClr val="FF0000"/>
              </a:solidFill>
              <a:latin typeface="微软雅黑" pitchFamily="34" charset="-122"/>
              <a:ea typeface="微软雅黑" pitchFamily="34" charset="-122"/>
            </a:rPr>
            <a:t>系统服务保护</a:t>
          </a:r>
          <a:endParaRPr lang="en-GB" b="1" dirty="0">
            <a:solidFill>
              <a:srgbClr val="FF0000"/>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CE73C5AC-A24A-40D9-B0E6-7613710A653B}" srcId="{54F872D7-DA6F-4059-9479-1270ACA24C8C}" destId="{6D2F0DA8-F3F9-490E-86B5-6C1DD2ECFD06}" srcOrd="0" destOrd="0" parTransId="{82DAC6E6-A532-4B6E-9A3C-3CCAFF303828}" sibTransId="{4DF9B660-88F7-452E-852B-B591D3420545}"/>
    <dgm:cxn modelId="{E082D5D6-AC98-4B33-80E6-2B18B22367D2}" type="presOf" srcId="{5A0173D8-DA62-4CAA-8DCB-996EB72A3FCF}" destId="{333CB69E-9DBA-40AF-8F44-356CE448F6F4}" srcOrd="0" destOrd="0" presId="urn:microsoft.com/office/officeart/2005/8/layout/hChevron3"/>
    <dgm:cxn modelId="{60593800-86A5-46FA-8859-DD5D45A62EFF}" type="presOf" srcId="{0C24A975-F5B5-4D3E-B691-23CA6CFEF9C5}" destId="{AB5B3294-07D8-46DD-872B-2FB3BE5D12F0}" srcOrd="0" destOrd="0" presId="urn:microsoft.com/office/officeart/2005/8/layout/hChevron3"/>
    <dgm:cxn modelId="{577A185F-15CB-49BA-BCEC-BBFB0525C760}" type="presOf" srcId="{2CD2E7F0-1DFD-409B-B973-3F059EBEF0D8}" destId="{06EF30D8-C9F6-4042-95AD-CE309A85BDC9}" srcOrd="0" destOrd="0" presId="urn:microsoft.com/office/officeart/2005/8/layout/hChevron3"/>
    <dgm:cxn modelId="{186EBB22-DD5D-4319-91C5-60CF72470720}" type="presOf" srcId="{6D2F0DA8-F3F9-490E-86B5-6C1DD2ECFD06}" destId="{8DC16C66-B6E5-4865-AB73-B6EE74527AED}"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2721575B-FBA0-4416-AA0D-6ACC861A8153}" srcId="{54F872D7-DA6F-4059-9479-1270ACA24C8C}" destId="{5A0173D8-DA62-4CAA-8DCB-996EB72A3FCF}" srcOrd="1" destOrd="0" parTransId="{3E0EFB37-8FEF-4DA5-B20E-D6F0C7F12D51}" sibTransId="{0DF3DEF0-3701-4BBD-ABC7-7111BFF7010D}"/>
    <dgm:cxn modelId="{EA29A971-9052-4420-9DB0-2101EABF399C}" type="presOf" srcId="{7653D01C-D40A-4676-8352-0A26FC6C019E}" destId="{706DFD03-21F9-4C15-B63B-0A58DB318C5A}" srcOrd="0" destOrd="0" presId="urn:microsoft.com/office/officeart/2005/8/layout/hChevron3"/>
    <dgm:cxn modelId="{F247E829-5668-45E4-8722-7DDB9C48D83A}" srcId="{54F872D7-DA6F-4059-9479-1270ACA24C8C}" destId="{7653D01C-D40A-4676-8352-0A26FC6C019E}" srcOrd="3" destOrd="0" parTransId="{AFB44255-8708-4CE0-BE9F-20B3F1148B86}" sibTransId="{2DC453CD-D5B9-477F-8835-D71BD4E0C422}"/>
    <dgm:cxn modelId="{7B365264-64DB-48A4-98D5-8B1E7687EEB6}" srcId="{54F872D7-DA6F-4059-9479-1270ACA24C8C}" destId="{2CD2E7F0-1DFD-409B-B973-3F059EBEF0D8}" srcOrd="2" destOrd="0" parTransId="{81B5F4AD-A132-4663-A2EB-1459F0D35B43}" sibTransId="{390697BF-14FB-41E5-B609-74446D3494D3}"/>
    <dgm:cxn modelId="{7BAFF028-A1E0-4ADA-8CC8-5A5088F0E364}" type="presOf" srcId="{54F872D7-DA6F-4059-9479-1270ACA24C8C}" destId="{7D289CF2-3198-4722-B83A-7B97DBA70746}" srcOrd="0" destOrd="0" presId="urn:microsoft.com/office/officeart/2005/8/layout/hChevron3"/>
    <dgm:cxn modelId="{8372FEAC-5115-40C2-B9A3-5BA526EA1108}" type="presParOf" srcId="{7D289CF2-3198-4722-B83A-7B97DBA70746}" destId="{8DC16C66-B6E5-4865-AB73-B6EE74527AED}" srcOrd="0" destOrd="0" presId="urn:microsoft.com/office/officeart/2005/8/layout/hChevron3"/>
    <dgm:cxn modelId="{AEB2DA9A-488C-4377-AB1A-93390A8C652D}" type="presParOf" srcId="{7D289CF2-3198-4722-B83A-7B97DBA70746}" destId="{F9D63EC5-7EC7-46D8-8746-265818458FBE}" srcOrd="1" destOrd="0" presId="urn:microsoft.com/office/officeart/2005/8/layout/hChevron3"/>
    <dgm:cxn modelId="{5FD61A38-A04A-4669-ACD7-725072C23DDD}" type="presParOf" srcId="{7D289CF2-3198-4722-B83A-7B97DBA70746}" destId="{333CB69E-9DBA-40AF-8F44-356CE448F6F4}" srcOrd="2" destOrd="0" presId="urn:microsoft.com/office/officeart/2005/8/layout/hChevron3"/>
    <dgm:cxn modelId="{194AA83F-88FC-449D-AA36-39D7FED29D39}" type="presParOf" srcId="{7D289CF2-3198-4722-B83A-7B97DBA70746}" destId="{9FEC81EB-68A3-446A-AAE5-99C038F0CD1A}" srcOrd="3" destOrd="0" presId="urn:microsoft.com/office/officeart/2005/8/layout/hChevron3"/>
    <dgm:cxn modelId="{106F16BD-131F-4C68-BBAA-71748007E8F9}" type="presParOf" srcId="{7D289CF2-3198-4722-B83A-7B97DBA70746}" destId="{06EF30D8-C9F6-4042-95AD-CE309A85BDC9}" srcOrd="4" destOrd="0" presId="urn:microsoft.com/office/officeart/2005/8/layout/hChevron3"/>
    <dgm:cxn modelId="{30A6481E-2F5A-40A8-ACCD-521B0C493F16}" type="presParOf" srcId="{7D289CF2-3198-4722-B83A-7B97DBA70746}" destId="{E1087350-DC26-47AD-B466-37833AE8A6EF}" srcOrd="5" destOrd="0" presId="urn:microsoft.com/office/officeart/2005/8/layout/hChevron3"/>
    <dgm:cxn modelId="{18B95902-E216-4FA5-89FC-C13C226F10E7}" type="presParOf" srcId="{7D289CF2-3198-4722-B83A-7B97DBA70746}" destId="{706DFD03-21F9-4C15-B63B-0A58DB318C5A}" srcOrd="6" destOrd="0" presId="urn:microsoft.com/office/officeart/2005/8/layout/hChevron3"/>
    <dgm:cxn modelId="{1FED4F1D-CE8C-441E-8360-FBF43ED8639C}" type="presParOf" srcId="{7D289CF2-3198-4722-B83A-7B97DBA70746}" destId="{7A79DD68-DA9E-41DA-B8C0-73D19ABCD42E}" srcOrd="7" destOrd="0" presId="urn:microsoft.com/office/officeart/2005/8/layout/hChevron3"/>
    <dgm:cxn modelId="{A6D2D35A-7C2F-4541-9251-96FAD6211099}"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latin typeface="微软雅黑" pitchFamily="34" charset="-122"/>
              <a:ea typeface="微软雅黑" pitchFamily="34" charset="-122"/>
            </a:rPr>
            <a:t>时间保护</a:t>
          </a:r>
          <a:endParaRPr lang="en-GB" b="1" dirty="0">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rgbClr val="FF0000"/>
              </a:solidFill>
              <a:latin typeface="微软雅黑" pitchFamily="34" charset="-122"/>
              <a:ea typeface="微软雅黑" pitchFamily="34" charset="-122"/>
            </a:rPr>
            <a:t>系统服务保护</a:t>
          </a:r>
          <a:endParaRPr lang="en-GB" b="1" dirty="0">
            <a:solidFill>
              <a:srgbClr val="FF0000"/>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D0721100-B440-41EF-91A6-D63F6DF1A5CC}" type="presOf" srcId="{2CD2E7F0-1DFD-409B-B973-3F059EBEF0D8}" destId="{06EF30D8-C9F6-4042-95AD-CE309A85BDC9}" srcOrd="0" destOrd="0" presId="urn:microsoft.com/office/officeart/2005/8/layout/hChevron3"/>
    <dgm:cxn modelId="{CE73C5AC-A24A-40D9-B0E6-7613710A653B}" srcId="{54F872D7-DA6F-4059-9479-1270ACA24C8C}" destId="{6D2F0DA8-F3F9-490E-86B5-6C1DD2ECFD06}" srcOrd="0" destOrd="0" parTransId="{82DAC6E6-A532-4B6E-9A3C-3CCAFF303828}" sibTransId="{4DF9B660-88F7-452E-852B-B591D3420545}"/>
    <dgm:cxn modelId="{C1CEBC76-096D-4CCC-80AB-613482952125}" type="presOf" srcId="{6D2F0DA8-F3F9-490E-86B5-6C1DD2ECFD06}" destId="{8DC16C66-B6E5-4865-AB73-B6EE74527AED}" srcOrd="0" destOrd="0" presId="urn:microsoft.com/office/officeart/2005/8/layout/hChevron3"/>
    <dgm:cxn modelId="{F9EB01FD-B527-4D42-87E4-291AB8444198}" type="presOf" srcId="{54F872D7-DA6F-4059-9479-1270ACA24C8C}" destId="{7D289CF2-3198-4722-B83A-7B97DBA70746}"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20689D5C-8765-4162-9789-34B6F10EC67B}" type="presOf" srcId="{5A0173D8-DA62-4CAA-8DCB-996EB72A3FCF}" destId="{333CB69E-9DBA-40AF-8F44-356CE448F6F4}" srcOrd="0" destOrd="0" presId="urn:microsoft.com/office/officeart/2005/8/layout/hChevron3"/>
    <dgm:cxn modelId="{7B365264-64DB-48A4-98D5-8B1E7687EEB6}" srcId="{54F872D7-DA6F-4059-9479-1270ACA24C8C}" destId="{2CD2E7F0-1DFD-409B-B973-3F059EBEF0D8}" srcOrd="2" destOrd="0" parTransId="{81B5F4AD-A132-4663-A2EB-1459F0D35B43}" sibTransId="{390697BF-14FB-41E5-B609-74446D3494D3}"/>
    <dgm:cxn modelId="{F247E829-5668-45E4-8722-7DDB9C48D83A}" srcId="{54F872D7-DA6F-4059-9479-1270ACA24C8C}" destId="{7653D01C-D40A-4676-8352-0A26FC6C019E}" srcOrd="3" destOrd="0" parTransId="{AFB44255-8708-4CE0-BE9F-20B3F1148B86}" sibTransId="{2DC453CD-D5B9-477F-8835-D71BD4E0C422}"/>
    <dgm:cxn modelId="{2721575B-FBA0-4416-AA0D-6ACC861A8153}" srcId="{54F872D7-DA6F-4059-9479-1270ACA24C8C}" destId="{5A0173D8-DA62-4CAA-8DCB-996EB72A3FCF}" srcOrd="1" destOrd="0" parTransId="{3E0EFB37-8FEF-4DA5-B20E-D6F0C7F12D51}" sibTransId="{0DF3DEF0-3701-4BBD-ABC7-7111BFF7010D}"/>
    <dgm:cxn modelId="{C0F786D3-CBBE-4AED-BA7D-613AB1117174}" type="presOf" srcId="{0C24A975-F5B5-4D3E-B691-23CA6CFEF9C5}" destId="{AB5B3294-07D8-46DD-872B-2FB3BE5D12F0}" srcOrd="0" destOrd="0" presId="urn:microsoft.com/office/officeart/2005/8/layout/hChevron3"/>
    <dgm:cxn modelId="{5B4DE943-1B20-46F7-B9D3-2DA7F1D7B53B}" type="presOf" srcId="{7653D01C-D40A-4676-8352-0A26FC6C019E}" destId="{706DFD03-21F9-4C15-B63B-0A58DB318C5A}" srcOrd="0" destOrd="0" presId="urn:microsoft.com/office/officeart/2005/8/layout/hChevron3"/>
    <dgm:cxn modelId="{3F898061-76DE-4890-B853-7F97DF7590AC}" type="presParOf" srcId="{7D289CF2-3198-4722-B83A-7B97DBA70746}" destId="{8DC16C66-B6E5-4865-AB73-B6EE74527AED}" srcOrd="0" destOrd="0" presId="urn:microsoft.com/office/officeart/2005/8/layout/hChevron3"/>
    <dgm:cxn modelId="{8E16CDAA-E125-4B8A-B351-3E377111E0B4}" type="presParOf" srcId="{7D289CF2-3198-4722-B83A-7B97DBA70746}" destId="{F9D63EC5-7EC7-46D8-8746-265818458FBE}" srcOrd="1" destOrd="0" presId="urn:microsoft.com/office/officeart/2005/8/layout/hChevron3"/>
    <dgm:cxn modelId="{BDFCFBEC-A7F6-4D75-B43D-C3704361DF0E}" type="presParOf" srcId="{7D289CF2-3198-4722-B83A-7B97DBA70746}" destId="{333CB69E-9DBA-40AF-8F44-356CE448F6F4}" srcOrd="2" destOrd="0" presId="urn:microsoft.com/office/officeart/2005/8/layout/hChevron3"/>
    <dgm:cxn modelId="{DFC274E6-DE78-42B5-B880-1312371C3F28}" type="presParOf" srcId="{7D289CF2-3198-4722-B83A-7B97DBA70746}" destId="{9FEC81EB-68A3-446A-AAE5-99C038F0CD1A}" srcOrd="3" destOrd="0" presId="urn:microsoft.com/office/officeart/2005/8/layout/hChevron3"/>
    <dgm:cxn modelId="{3846B09B-4EE7-4E64-A46F-3EF2B171C0A7}" type="presParOf" srcId="{7D289CF2-3198-4722-B83A-7B97DBA70746}" destId="{06EF30D8-C9F6-4042-95AD-CE309A85BDC9}" srcOrd="4" destOrd="0" presId="urn:microsoft.com/office/officeart/2005/8/layout/hChevron3"/>
    <dgm:cxn modelId="{94E875DD-8DFD-47A1-8F75-04BEC90062B3}" type="presParOf" srcId="{7D289CF2-3198-4722-B83A-7B97DBA70746}" destId="{E1087350-DC26-47AD-B466-37833AE8A6EF}" srcOrd="5" destOrd="0" presId="urn:microsoft.com/office/officeart/2005/8/layout/hChevron3"/>
    <dgm:cxn modelId="{36EA4B18-457E-44E7-82CB-09E6337E2936}" type="presParOf" srcId="{7D289CF2-3198-4722-B83A-7B97DBA70746}" destId="{706DFD03-21F9-4C15-B63B-0A58DB318C5A}" srcOrd="6" destOrd="0" presId="urn:microsoft.com/office/officeart/2005/8/layout/hChevron3"/>
    <dgm:cxn modelId="{ACAB80D4-5681-42C3-B359-529290B486D9}" type="presParOf" srcId="{7D289CF2-3198-4722-B83A-7B97DBA70746}" destId="{7A79DD68-DA9E-41DA-B8C0-73D19ABCD42E}" srcOrd="7" destOrd="0" presId="urn:microsoft.com/office/officeart/2005/8/layout/hChevron3"/>
    <dgm:cxn modelId="{35C26E5A-1F8D-4E38-BCD9-3DC1269D4A47}"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latin typeface="微软雅黑" pitchFamily="34" charset="-122"/>
              <a:ea typeface="微软雅黑" pitchFamily="34" charset="-122"/>
            </a:rPr>
            <a:t>时间保护</a:t>
          </a:r>
          <a:endParaRPr lang="en-GB" b="1" dirty="0">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rgbClr val="FF0000"/>
              </a:solidFill>
              <a:latin typeface="微软雅黑" pitchFamily="34" charset="-122"/>
              <a:ea typeface="微软雅黑" pitchFamily="34" charset="-122"/>
            </a:rPr>
            <a:t>系统服务保护</a:t>
          </a:r>
          <a:endParaRPr lang="en-GB" b="1" dirty="0">
            <a:solidFill>
              <a:srgbClr val="FF0000"/>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86CCA063-7451-4BA7-A87B-363AE01F1A3B}" type="presOf" srcId="{0C24A975-F5B5-4D3E-B691-23CA6CFEF9C5}" destId="{AB5B3294-07D8-46DD-872B-2FB3BE5D12F0}" srcOrd="0" destOrd="0" presId="urn:microsoft.com/office/officeart/2005/8/layout/hChevron3"/>
    <dgm:cxn modelId="{005711E9-942B-420C-957F-84BA30D1B85E}" type="presOf" srcId="{7653D01C-D40A-4676-8352-0A26FC6C019E}" destId="{706DFD03-21F9-4C15-B63B-0A58DB318C5A}" srcOrd="0" destOrd="0" presId="urn:microsoft.com/office/officeart/2005/8/layout/hChevron3"/>
    <dgm:cxn modelId="{686ED6F5-EBE7-4B28-8917-824C9D795C73}" type="presOf" srcId="{54F872D7-DA6F-4059-9479-1270ACA24C8C}" destId="{7D289CF2-3198-4722-B83A-7B97DBA70746}" srcOrd="0" destOrd="0" presId="urn:microsoft.com/office/officeart/2005/8/layout/hChevron3"/>
    <dgm:cxn modelId="{CE73C5AC-A24A-40D9-B0E6-7613710A653B}" srcId="{54F872D7-DA6F-4059-9479-1270ACA24C8C}" destId="{6D2F0DA8-F3F9-490E-86B5-6C1DD2ECFD06}" srcOrd="0" destOrd="0" parTransId="{82DAC6E6-A532-4B6E-9A3C-3CCAFF303828}" sibTransId="{4DF9B660-88F7-452E-852B-B591D3420545}"/>
    <dgm:cxn modelId="{0F6DBD2F-6A16-4A74-93D2-1924A4260A35}" type="presOf" srcId="{5A0173D8-DA62-4CAA-8DCB-996EB72A3FCF}" destId="{333CB69E-9DBA-40AF-8F44-356CE448F6F4}"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2721575B-FBA0-4416-AA0D-6ACC861A8153}" srcId="{54F872D7-DA6F-4059-9479-1270ACA24C8C}" destId="{5A0173D8-DA62-4CAA-8DCB-996EB72A3FCF}" srcOrd="1" destOrd="0" parTransId="{3E0EFB37-8FEF-4DA5-B20E-D6F0C7F12D51}" sibTransId="{0DF3DEF0-3701-4BBD-ABC7-7111BFF7010D}"/>
    <dgm:cxn modelId="{F247E829-5668-45E4-8722-7DDB9C48D83A}" srcId="{54F872D7-DA6F-4059-9479-1270ACA24C8C}" destId="{7653D01C-D40A-4676-8352-0A26FC6C019E}" srcOrd="3" destOrd="0" parTransId="{AFB44255-8708-4CE0-BE9F-20B3F1148B86}" sibTransId="{2DC453CD-D5B9-477F-8835-D71BD4E0C422}"/>
    <dgm:cxn modelId="{7B365264-64DB-48A4-98D5-8B1E7687EEB6}" srcId="{54F872D7-DA6F-4059-9479-1270ACA24C8C}" destId="{2CD2E7F0-1DFD-409B-B973-3F059EBEF0D8}" srcOrd="2" destOrd="0" parTransId="{81B5F4AD-A132-4663-A2EB-1459F0D35B43}" sibTransId="{390697BF-14FB-41E5-B609-74446D3494D3}"/>
    <dgm:cxn modelId="{AA753914-9C82-44CA-A2FB-2D9330F1DB7C}" type="presOf" srcId="{6D2F0DA8-F3F9-490E-86B5-6C1DD2ECFD06}" destId="{8DC16C66-B6E5-4865-AB73-B6EE74527AED}" srcOrd="0" destOrd="0" presId="urn:microsoft.com/office/officeart/2005/8/layout/hChevron3"/>
    <dgm:cxn modelId="{4B3DEEFC-AA40-4801-B10B-A3B381598B8C}" type="presOf" srcId="{2CD2E7F0-1DFD-409B-B973-3F059EBEF0D8}" destId="{06EF30D8-C9F6-4042-95AD-CE309A85BDC9}" srcOrd="0" destOrd="0" presId="urn:microsoft.com/office/officeart/2005/8/layout/hChevron3"/>
    <dgm:cxn modelId="{0F1F382F-561F-400E-88CA-566CC65073B0}" type="presParOf" srcId="{7D289CF2-3198-4722-B83A-7B97DBA70746}" destId="{8DC16C66-B6E5-4865-AB73-B6EE74527AED}" srcOrd="0" destOrd="0" presId="urn:microsoft.com/office/officeart/2005/8/layout/hChevron3"/>
    <dgm:cxn modelId="{BCBC6A89-B672-476E-B193-42EA1E41A8F9}" type="presParOf" srcId="{7D289CF2-3198-4722-B83A-7B97DBA70746}" destId="{F9D63EC5-7EC7-46D8-8746-265818458FBE}" srcOrd="1" destOrd="0" presId="urn:microsoft.com/office/officeart/2005/8/layout/hChevron3"/>
    <dgm:cxn modelId="{2F3BC123-9AA9-44A3-9C53-8A2A546B15E0}" type="presParOf" srcId="{7D289CF2-3198-4722-B83A-7B97DBA70746}" destId="{333CB69E-9DBA-40AF-8F44-356CE448F6F4}" srcOrd="2" destOrd="0" presId="urn:microsoft.com/office/officeart/2005/8/layout/hChevron3"/>
    <dgm:cxn modelId="{2053D279-B3D9-44F2-AC1A-C62E799630B8}" type="presParOf" srcId="{7D289CF2-3198-4722-B83A-7B97DBA70746}" destId="{9FEC81EB-68A3-446A-AAE5-99C038F0CD1A}" srcOrd="3" destOrd="0" presId="urn:microsoft.com/office/officeart/2005/8/layout/hChevron3"/>
    <dgm:cxn modelId="{D5ADA196-A145-4BDD-B625-3EA54278C917}" type="presParOf" srcId="{7D289CF2-3198-4722-B83A-7B97DBA70746}" destId="{06EF30D8-C9F6-4042-95AD-CE309A85BDC9}" srcOrd="4" destOrd="0" presId="urn:microsoft.com/office/officeart/2005/8/layout/hChevron3"/>
    <dgm:cxn modelId="{35790788-3033-49EE-82F6-D27BB5D5B3DA}" type="presParOf" srcId="{7D289CF2-3198-4722-B83A-7B97DBA70746}" destId="{E1087350-DC26-47AD-B466-37833AE8A6EF}" srcOrd="5" destOrd="0" presId="urn:microsoft.com/office/officeart/2005/8/layout/hChevron3"/>
    <dgm:cxn modelId="{62FE70B3-E86D-4F4D-B1B1-086211C39116}" type="presParOf" srcId="{7D289CF2-3198-4722-B83A-7B97DBA70746}" destId="{706DFD03-21F9-4C15-B63B-0A58DB318C5A}" srcOrd="6" destOrd="0" presId="urn:microsoft.com/office/officeart/2005/8/layout/hChevron3"/>
    <dgm:cxn modelId="{E0BD8CBE-E8A8-49AF-AAA6-27CC27FA7B97}" type="presParOf" srcId="{7D289CF2-3198-4722-B83A-7B97DBA70746}" destId="{7A79DD68-DA9E-41DA-B8C0-73D19ABCD42E}" srcOrd="7" destOrd="0" presId="urn:microsoft.com/office/officeart/2005/8/layout/hChevron3"/>
    <dgm:cxn modelId="{465A6AB9-00B3-4032-8A65-4A75C1B62B11}"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latin typeface="微软雅黑" pitchFamily="34" charset="-122"/>
              <a:ea typeface="微软雅黑" pitchFamily="34" charset="-122"/>
            </a:rPr>
            <a:t>时间保护</a:t>
          </a:r>
          <a:endParaRPr lang="en-GB" b="1" dirty="0">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rgbClr val="FF0000"/>
              </a:solidFill>
              <a:latin typeface="微软雅黑" pitchFamily="34" charset="-122"/>
              <a:ea typeface="微软雅黑" pitchFamily="34" charset="-122"/>
            </a:rPr>
            <a:t>系统服务保护</a:t>
          </a:r>
          <a:endParaRPr lang="en-GB" b="1" dirty="0">
            <a:solidFill>
              <a:srgbClr val="FF0000"/>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9EEA2BF5-EA56-4B0A-80BC-1C66F6871C9D}" type="presOf" srcId="{6D2F0DA8-F3F9-490E-86B5-6C1DD2ECFD06}" destId="{8DC16C66-B6E5-4865-AB73-B6EE74527AED}" srcOrd="0" destOrd="0" presId="urn:microsoft.com/office/officeart/2005/8/layout/hChevron3"/>
    <dgm:cxn modelId="{5D846BDF-825D-42AE-9D3C-419A61AEF08B}" type="presOf" srcId="{0C24A975-F5B5-4D3E-B691-23CA6CFEF9C5}" destId="{AB5B3294-07D8-46DD-872B-2FB3BE5D12F0}" srcOrd="0" destOrd="0" presId="urn:microsoft.com/office/officeart/2005/8/layout/hChevron3"/>
    <dgm:cxn modelId="{CE73C5AC-A24A-40D9-B0E6-7613710A653B}" srcId="{54F872D7-DA6F-4059-9479-1270ACA24C8C}" destId="{6D2F0DA8-F3F9-490E-86B5-6C1DD2ECFD06}" srcOrd="0" destOrd="0" parTransId="{82DAC6E6-A532-4B6E-9A3C-3CCAFF303828}" sibTransId="{4DF9B660-88F7-452E-852B-B591D3420545}"/>
    <dgm:cxn modelId="{2D8865A1-75A9-4028-9AA5-84637B98B9DF}" type="presOf" srcId="{54F872D7-DA6F-4059-9479-1270ACA24C8C}" destId="{7D289CF2-3198-4722-B83A-7B97DBA70746}" srcOrd="0" destOrd="0" presId="urn:microsoft.com/office/officeart/2005/8/layout/hChevron3"/>
    <dgm:cxn modelId="{9117E09A-3A07-41E5-BD2B-478BA85C5187}" type="presOf" srcId="{5A0173D8-DA62-4CAA-8DCB-996EB72A3FCF}" destId="{333CB69E-9DBA-40AF-8F44-356CE448F6F4}"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95EA1DF9-4674-4AB6-92D2-AF80210B91CC}" type="presOf" srcId="{2CD2E7F0-1DFD-409B-B973-3F059EBEF0D8}" destId="{06EF30D8-C9F6-4042-95AD-CE309A85BDC9}" srcOrd="0" destOrd="0" presId="urn:microsoft.com/office/officeart/2005/8/layout/hChevron3"/>
    <dgm:cxn modelId="{247B6ED1-8009-403A-9F60-B01E2D77E6D3}" type="presOf" srcId="{7653D01C-D40A-4676-8352-0A26FC6C019E}" destId="{706DFD03-21F9-4C15-B63B-0A58DB318C5A}" srcOrd="0" destOrd="0" presId="urn:microsoft.com/office/officeart/2005/8/layout/hChevron3"/>
    <dgm:cxn modelId="{7B365264-64DB-48A4-98D5-8B1E7687EEB6}" srcId="{54F872D7-DA6F-4059-9479-1270ACA24C8C}" destId="{2CD2E7F0-1DFD-409B-B973-3F059EBEF0D8}" srcOrd="2" destOrd="0" parTransId="{81B5F4AD-A132-4663-A2EB-1459F0D35B43}" sibTransId="{390697BF-14FB-41E5-B609-74446D3494D3}"/>
    <dgm:cxn modelId="{F247E829-5668-45E4-8722-7DDB9C48D83A}" srcId="{54F872D7-DA6F-4059-9479-1270ACA24C8C}" destId="{7653D01C-D40A-4676-8352-0A26FC6C019E}" srcOrd="3" destOrd="0" parTransId="{AFB44255-8708-4CE0-BE9F-20B3F1148B86}" sibTransId="{2DC453CD-D5B9-477F-8835-D71BD4E0C422}"/>
    <dgm:cxn modelId="{2721575B-FBA0-4416-AA0D-6ACC861A8153}" srcId="{54F872D7-DA6F-4059-9479-1270ACA24C8C}" destId="{5A0173D8-DA62-4CAA-8DCB-996EB72A3FCF}" srcOrd="1" destOrd="0" parTransId="{3E0EFB37-8FEF-4DA5-B20E-D6F0C7F12D51}" sibTransId="{0DF3DEF0-3701-4BBD-ABC7-7111BFF7010D}"/>
    <dgm:cxn modelId="{6A7A9498-AD66-4853-B561-FD7FC874D132}" type="presParOf" srcId="{7D289CF2-3198-4722-B83A-7B97DBA70746}" destId="{8DC16C66-B6E5-4865-AB73-B6EE74527AED}" srcOrd="0" destOrd="0" presId="urn:microsoft.com/office/officeart/2005/8/layout/hChevron3"/>
    <dgm:cxn modelId="{C010AEC0-AFEE-4E12-9A18-25A0B04408DD}" type="presParOf" srcId="{7D289CF2-3198-4722-B83A-7B97DBA70746}" destId="{F9D63EC5-7EC7-46D8-8746-265818458FBE}" srcOrd="1" destOrd="0" presId="urn:microsoft.com/office/officeart/2005/8/layout/hChevron3"/>
    <dgm:cxn modelId="{40AB330A-C7B9-46D1-AEF7-4CB6F2DC6164}" type="presParOf" srcId="{7D289CF2-3198-4722-B83A-7B97DBA70746}" destId="{333CB69E-9DBA-40AF-8F44-356CE448F6F4}" srcOrd="2" destOrd="0" presId="urn:microsoft.com/office/officeart/2005/8/layout/hChevron3"/>
    <dgm:cxn modelId="{095548CA-A73F-42E1-8E8C-9194199F9F9A}" type="presParOf" srcId="{7D289CF2-3198-4722-B83A-7B97DBA70746}" destId="{9FEC81EB-68A3-446A-AAE5-99C038F0CD1A}" srcOrd="3" destOrd="0" presId="urn:microsoft.com/office/officeart/2005/8/layout/hChevron3"/>
    <dgm:cxn modelId="{7EB225B2-5250-44A3-93A5-857C3A28D587}" type="presParOf" srcId="{7D289CF2-3198-4722-B83A-7B97DBA70746}" destId="{06EF30D8-C9F6-4042-95AD-CE309A85BDC9}" srcOrd="4" destOrd="0" presId="urn:microsoft.com/office/officeart/2005/8/layout/hChevron3"/>
    <dgm:cxn modelId="{176C4FB0-ADD4-4084-9514-278B2E60E24D}" type="presParOf" srcId="{7D289CF2-3198-4722-B83A-7B97DBA70746}" destId="{E1087350-DC26-47AD-B466-37833AE8A6EF}" srcOrd="5" destOrd="0" presId="urn:microsoft.com/office/officeart/2005/8/layout/hChevron3"/>
    <dgm:cxn modelId="{DC059F42-104F-456A-893A-9C6FB489A142}" type="presParOf" srcId="{7D289CF2-3198-4722-B83A-7B97DBA70746}" destId="{706DFD03-21F9-4C15-B63B-0A58DB318C5A}" srcOrd="6" destOrd="0" presId="urn:microsoft.com/office/officeart/2005/8/layout/hChevron3"/>
    <dgm:cxn modelId="{CA945DF4-0217-4354-A24E-285270EC3442}" type="presParOf" srcId="{7D289CF2-3198-4722-B83A-7B97DBA70746}" destId="{7A79DD68-DA9E-41DA-B8C0-73D19ABCD42E}" srcOrd="7" destOrd="0" presId="urn:microsoft.com/office/officeart/2005/8/layout/hChevron3"/>
    <dgm:cxn modelId="{891B89E0-0E72-485E-AC88-ECAB24C8198E}"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solidFill>
                <a:srgbClr val="FF0000"/>
              </a:solidFill>
              <a:latin typeface="微软雅黑" pitchFamily="34" charset="-122"/>
              <a:ea typeface="微软雅黑" pitchFamily="34" charset="-122"/>
            </a:rPr>
            <a:t>栈监控</a:t>
          </a:r>
          <a:endParaRPr lang="en-GB" b="1" dirty="0">
            <a:solidFill>
              <a:srgbClr val="FF0000"/>
            </a:solidFill>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latin typeface="微软雅黑" pitchFamily="34" charset="-122"/>
              <a:ea typeface="微软雅黑" pitchFamily="34" charset="-122"/>
            </a:rPr>
            <a:t>时间保护</a:t>
          </a:r>
          <a:endParaRPr lang="en-GB" b="1" dirty="0">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latin typeface="微软雅黑" pitchFamily="34" charset="-122"/>
              <a:ea typeface="微软雅黑" pitchFamily="34" charset="-122"/>
            </a:rPr>
            <a:t>系统服务保护</a:t>
          </a:r>
          <a:endParaRPr lang="en-GB" b="1" dirty="0">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6A8B9753-6907-40E2-8B54-DDC0BFF0B086}" type="presOf" srcId="{0C24A975-F5B5-4D3E-B691-23CA6CFEF9C5}" destId="{AB5B3294-07D8-46DD-872B-2FB3BE5D12F0}" srcOrd="0" destOrd="0" presId="urn:microsoft.com/office/officeart/2005/8/layout/hChevron3"/>
    <dgm:cxn modelId="{E6909F29-1A2C-4A3B-A743-CE67D2CE4EAD}" type="presOf" srcId="{6D2F0DA8-F3F9-490E-86B5-6C1DD2ECFD06}" destId="{8DC16C66-B6E5-4865-AB73-B6EE74527AED}" srcOrd="0" destOrd="0" presId="urn:microsoft.com/office/officeart/2005/8/layout/hChevron3"/>
    <dgm:cxn modelId="{2CDC9F62-43AA-49B6-BAA4-ACD72FAB602F}" type="presOf" srcId="{2CD2E7F0-1DFD-409B-B973-3F059EBEF0D8}" destId="{06EF30D8-C9F6-4042-95AD-CE309A85BDC9}" srcOrd="0" destOrd="0" presId="urn:microsoft.com/office/officeart/2005/8/layout/hChevron3"/>
    <dgm:cxn modelId="{CE73C5AC-A24A-40D9-B0E6-7613710A653B}" srcId="{54F872D7-DA6F-4059-9479-1270ACA24C8C}" destId="{6D2F0DA8-F3F9-490E-86B5-6C1DD2ECFD06}" srcOrd="0" destOrd="0" parTransId="{82DAC6E6-A532-4B6E-9A3C-3CCAFF303828}" sibTransId="{4DF9B660-88F7-452E-852B-B591D3420545}"/>
    <dgm:cxn modelId="{218802A8-FE4A-4C6D-A37B-2BE1523D23B3}" type="presOf" srcId="{5A0173D8-DA62-4CAA-8DCB-996EB72A3FCF}" destId="{333CB69E-9DBA-40AF-8F44-356CE448F6F4}" srcOrd="0" destOrd="0" presId="urn:microsoft.com/office/officeart/2005/8/layout/hChevron3"/>
    <dgm:cxn modelId="{6948F4C4-644E-4A0E-BD9C-858211B2767E}" type="presOf" srcId="{54F872D7-DA6F-4059-9479-1270ACA24C8C}" destId="{7D289CF2-3198-4722-B83A-7B97DBA70746}"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7B365264-64DB-48A4-98D5-8B1E7687EEB6}" srcId="{54F872D7-DA6F-4059-9479-1270ACA24C8C}" destId="{2CD2E7F0-1DFD-409B-B973-3F059EBEF0D8}" srcOrd="2" destOrd="0" parTransId="{81B5F4AD-A132-4663-A2EB-1459F0D35B43}" sibTransId="{390697BF-14FB-41E5-B609-74446D3494D3}"/>
    <dgm:cxn modelId="{F247E829-5668-45E4-8722-7DDB9C48D83A}" srcId="{54F872D7-DA6F-4059-9479-1270ACA24C8C}" destId="{7653D01C-D40A-4676-8352-0A26FC6C019E}" srcOrd="3" destOrd="0" parTransId="{AFB44255-8708-4CE0-BE9F-20B3F1148B86}" sibTransId="{2DC453CD-D5B9-477F-8835-D71BD4E0C422}"/>
    <dgm:cxn modelId="{87A87E31-A854-426B-886E-C49489BF88CA}" type="presOf" srcId="{7653D01C-D40A-4676-8352-0A26FC6C019E}" destId="{706DFD03-21F9-4C15-B63B-0A58DB318C5A}" srcOrd="0" destOrd="0" presId="urn:microsoft.com/office/officeart/2005/8/layout/hChevron3"/>
    <dgm:cxn modelId="{2721575B-FBA0-4416-AA0D-6ACC861A8153}" srcId="{54F872D7-DA6F-4059-9479-1270ACA24C8C}" destId="{5A0173D8-DA62-4CAA-8DCB-996EB72A3FCF}" srcOrd="1" destOrd="0" parTransId="{3E0EFB37-8FEF-4DA5-B20E-D6F0C7F12D51}" sibTransId="{0DF3DEF0-3701-4BBD-ABC7-7111BFF7010D}"/>
    <dgm:cxn modelId="{D94DD0C7-F475-4AA5-90C1-976D771110A6}" type="presParOf" srcId="{7D289CF2-3198-4722-B83A-7B97DBA70746}" destId="{8DC16C66-B6E5-4865-AB73-B6EE74527AED}" srcOrd="0" destOrd="0" presId="urn:microsoft.com/office/officeart/2005/8/layout/hChevron3"/>
    <dgm:cxn modelId="{1F3A3F6C-3AEA-4722-9503-85EBCD2F3A51}" type="presParOf" srcId="{7D289CF2-3198-4722-B83A-7B97DBA70746}" destId="{F9D63EC5-7EC7-46D8-8746-265818458FBE}" srcOrd="1" destOrd="0" presId="urn:microsoft.com/office/officeart/2005/8/layout/hChevron3"/>
    <dgm:cxn modelId="{C67B71EA-DE5A-48E4-9E93-965CCA734EAB}" type="presParOf" srcId="{7D289CF2-3198-4722-B83A-7B97DBA70746}" destId="{333CB69E-9DBA-40AF-8F44-356CE448F6F4}" srcOrd="2" destOrd="0" presId="urn:microsoft.com/office/officeart/2005/8/layout/hChevron3"/>
    <dgm:cxn modelId="{ED765E6A-8F0B-4414-8AE1-51E08C698878}" type="presParOf" srcId="{7D289CF2-3198-4722-B83A-7B97DBA70746}" destId="{9FEC81EB-68A3-446A-AAE5-99C038F0CD1A}" srcOrd="3" destOrd="0" presId="urn:microsoft.com/office/officeart/2005/8/layout/hChevron3"/>
    <dgm:cxn modelId="{1FDA27BB-8F2F-419B-A9A5-671CEC29B9F0}" type="presParOf" srcId="{7D289CF2-3198-4722-B83A-7B97DBA70746}" destId="{06EF30D8-C9F6-4042-95AD-CE309A85BDC9}" srcOrd="4" destOrd="0" presId="urn:microsoft.com/office/officeart/2005/8/layout/hChevron3"/>
    <dgm:cxn modelId="{C9CA1271-7B8D-4DF9-9B54-65C372F50A7B}" type="presParOf" srcId="{7D289CF2-3198-4722-B83A-7B97DBA70746}" destId="{E1087350-DC26-47AD-B466-37833AE8A6EF}" srcOrd="5" destOrd="0" presId="urn:microsoft.com/office/officeart/2005/8/layout/hChevron3"/>
    <dgm:cxn modelId="{B68568DC-FA32-47E6-9A6A-CF36F8D836D5}" type="presParOf" srcId="{7D289CF2-3198-4722-B83A-7B97DBA70746}" destId="{706DFD03-21F9-4C15-B63B-0A58DB318C5A}" srcOrd="6" destOrd="0" presId="urn:microsoft.com/office/officeart/2005/8/layout/hChevron3"/>
    <dgm:cxn modelId="{7D83642B-C21E-4122-AC02-F98194EBC4AF}" type="presParOf" srcId="{7D289CF2-3198-4722-B83A-7B97DBA70746}" destId="{7A79DD68-DA9E-41DA-B8C0-73D19ABCD42E}" srcOrd="7" destOrd="0" presId="urn:microsoft.com/office/officeart/2005/8/layout/hChevron3"/>
    <dgm:cxn modelId="{83CE0E8C-D0CE-4B48-890A-E08D6933F0EA}"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latin typeface="微软雅黑" pitchFamily="34" charset="-122"/>
              <a:ea typeface="微软雅黑" pitchFamily="34" charset="-122"/>
            </a:rPr>
            <a:t>时间保护</a:t>
          </a:r>
          <a:endParaRPr lang="en-GB" b="1" dirty="0">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rgbClr val="FF0000"/>
              </a:solidFill>
              <a:latin typeface="微软雅黑" pitchFamily="34" charset="-122"/>
              <a:ea typeface="微软雅黑" pitchFamily="34" charset="-122"/>
            </a:rPr>
            <a:t>系统服务保护</a:t>
          </a:r>
          <a:endParaRPr lang="en-GB" b="1" dirty="0">
            <a:solidFill>
              <a:srgbClr val="FF0000"/>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FE3E1A38-5340-4D8C-A897-C91EF685EE1A}" type="presOf" srcId="{2CD2E7F0-1DFD-409B-B973-3F059EBEF0D8}" destId="{06EF30D8-C9F6-4042-95AD-CE309A85BDC9}" srcOrd="0" destOrd="0" presId="urn:microsoft.com/office/officeart/2005/8/layout/hChevron3"/>
    <dgm:cxn modelId="{CE73C5AC-A24A-40D9-B0E6-7613710A653B}" srcId="{54F872D7-DA6F-4059-9479-1270ACA24C8C}" destId="{6D2F0DA8-F3F9-490E-86B5-6C1DD2ECFD06}" srcOrd="0" destOrd="0" parTransId="{82DAC6E6-A532-4B6E-9A3C-3CCAFF303828}" sibTransId="{4DF9B660-88F7-452E-852B-B591D3420545}"/>
    <dgm:cxn modelId="{46C0CB47-BD92-44CB-8675-87DAE21E0F77}" type="presOf" srcId="{7653D01C-D40A-4676-8352-0A26FC6C019E}" destId="{706DFD03-21F9-4C15-B63B-0A58DB318C5A}" srcOrd="0" destOrd="0" presId="urn:microsoft.com/office/officeart/2005/8/layout/hChevron3"/>
    <dgm:cxn modelId="{F717C9E1-6FC7-45E7-A621-4BE457A98951}" type="presOf" srcId="{6D2F0DA8-F3F9-490E-86B5-6C1DD2ECFD06}" destId="{8DC16C66-B6E5-4865-AB73-B6EE74527AED}"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ECF79F3D-C94F-4230-AD97-C952ED7AE6A2}" type="presOf" srcId="{54F872D7-DA6F-4059-9479-1270ACA24C8C}" destId="{7D289CF2-3198-4722-B83A-7B97DBA70746}" srcOrd="0" destOrd="0" presId="urn:microsoft.com/office/officeart/2005/8/layout/hChevron3"/>
    <dgm:cxn modelId="{2721575B-FBA0-4416-AA0D-6ACC861A8153}" srcId="{54F872D7-DA6F-4059-9479-1270ACA24C8C}" destId="{5A0173D8-DA62-4CAA-8DCB-996EB72A3FCF}" srcOrd="1" destOrd="0" parTransId="{3E0EFB37-8FEF-4DA5-B20E-D6F0C7F12D51}" sibTransId="{0DF3DEF0-3701-4BBD-ABC7-7111BFF7010D}"/>
    <dgm:cxn modelId="{F247E829-5668-45E4-8722-7DDB9C48D83A}" srcId="{54F872D7-DA6F-4059-9479-1270ACA24C8C}" destId="{7653D01C-D40A-4676-8352-0A26FC6C019E}" srcOrd="3" destOrd="0" parTransId="{AFB44255-8708-4CE0-BE9F-20B3F1148B86}" sibTransId="{2DC453CD-D5B9-477F-8835-D71BD4E0C422}"/>
    <dgm:cxn modelId="{7B365264-64DB-48A4-98D5-8B1E7687EEB6}" srcId="{54F872D7-DA6F-4059-9479-1270ACA24C8C}" destId="{2CD2E7F0-1DFD-409B-B973-3F059EBEF0D8}" srcOrd="2" destOrd="0" parTransId="{81B5F4AD-A132-4663-A2EB-1459F0D35B43}" sibTransId="{390697BF-14FB-41E5-B609-74446D3494D3}"/>
    <dgm:cxn modelId="{4CBE2C02-6A41-425C-9ACB-0AE615477397}" type="presOf" srcId="{5A0173D8-DA62-4CAA-8DCB-996EB72A3FCF}" destId="{333CB69E-9DBA-40AF-8F44-356CE448F6F4}" srcOrd="0" destOrd="0" presId="urn:microsoft.com/office/officeart/2005/8/layout/hChevron3"/>
    <dgm:cxn modelId="{3F4F4AB3-5661-4378-85B3-3EA3031FF02F}" type="presOf" srcId="{0C24A975-F5B5-4D3E-B691-23CA6CFEF9C5}" destId="{AB5B3294-07D8-46DD-872B-2FB3BE5D12F0}" srcOrd="0" destOrd="0" presId="urn:microsoft.com/office/officeart/2005/8/layout/hChevron3"/>
    <dgm:cxn modelId="{D8FFD2D8-54ED-4D51-816A-6E01627E43A2}" type="presParOf" srcId="{7D289CF2-3198-4722-B83A-7B97DBA70746}" destId="{8DC16C66-B6E5-4865-AB73-B6EE74527AED}" srcOrd="0" destOrd="0" presId="urn:microsoft.com/office/officeart/2005/8/layout/hChevron3"/>
    <dgm:cxn modelId="{6F2E17BF-597D-4538-A698-E77CFC40A250}" type="presParOf" srcId="{7D289CF2-3198-4722-B83A-7B97DBA70746}" destId="{F9D63EC5-7EC7-46D8-8746-265818458FBE}" srcOrd="1" destOrd="0" presId="urn:microsoft.com/office/officeart/2005/8/layout/hChevron3"/>
    <dgm:cxn modelId="{0937EAB7-3B74-44D2-8BEB-EEE7B5ED4BDF}" type="presParOf" srcId="{7D289CF2-3198-4722-B83A-7B97DBA70746}" destId="{333CB69E-9DBA-40AF-8F44-356CE448F6F4}" srcOrd="2" destOrd="0" presId="urn:microsoft.com/office/officeart/2005/8/layout/hChevron3"/>
    <dgm:cxn modelId="{F814273E-90DB-4D15-A58E-1B2E27063638}" type="presParOf" srcId="{7D289CF2-3198-4722-B83A-7B97DBA70746}" destId="{9FEC81EB-68A3-446A-AAE5-99C038F0CD1A}" srcOrd="3" destOrd="0" presId="urn:microsoft.com/office/officeart/2005/8/layout/hChevron3"/>
    <dgm:cxn modelId="{F832566E-6F40-4D56-BBBB-81DFDCB1583E}" type="presParOf" srcId="{7D289CF2-3198-4722-B83A-7B97DBA70746}" destId="{06EF30D8-C9F6-4042-95AD-CE309A85BDC9}" srcOrd="4" destOrd="0" presId="urn:microsoft.com/office/officeart/2005/8/layout/hChevron3"/>
    <dgm:cxn modelId="{26A6ED11-29DB-47A0-8827-EFA482726CA7}" type="presParOf" srcId="{7D289CF2-3198-4722-B83A-7B97DBA70746}" destId="{E1087350-DC26-47AD-B466-37833AE8A6EF}" srcOrd="5" destOrd="0" presId="urn:microsoft.com/office/officeart/2005/8/layout/hChevron3"/>
    <dgm:cxn modelId="{99D8A7F0-F0E2-41A4-880D-B18DE203A765}" type="presParOf" srcId="{7D289CF2-3198-4722-B83A-7B97DBA70746}" destId="{706DFD03-21F9-4C15-B63B-0A58DB318C5A}" srcOrd="6" destOrd="0" presId="urn:microsoft.com/office/officeart/2005/8/layout/hChevron3"/>
    <dgm:cxn modelId="{A08F013A-CDFC-466A-B0C8-4CD93C0E8D80}" type="presParOf" srcId="{7D289CF2-3198-4722-B83A-7B97DBA70746}" destId="{7A79DD68-DA9E-41DA-B8C0-73D19ABCD42E}" srcOrd="7" destOrd="0" presId="urn:microsoft.com/office/officeart/2005/8/layout/hChevron3"/>
    <dgm:cxn modelId="{87321AE8-4D7F-468A-993A-49B5903B6659}"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latin typeface="微软雅黑" pitchFamily="34" charset="-122"/>
              <a:ea typeface="微软雅黑" pitchFamily="34" charset="-122"/>
            </a:rPr>
            <a:t>时间保护</a:t>
          </a:r>
          <a:endParaRPr lang="en-GB" b="1" dirty="0">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rgbClr val="FF0000"/>
              </a:solidFill>
              <a:latin typeface="微软雅黑" pitchFamily="34" charset="-122"/>
              <a:ea typeface="微软雅黑" pitchFamily="34" charset="-122"/>
            </a:rPr>
            <a:t>系统服务保护</a:t>
          </a:r>
          <a:endParaRPr lang="en-GB" b="1" dirty="0">
            <a:solidFill>
              <a:srgbClr val="FF0000"/>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CE73C5AC-A24A-40D9-B0E6-7613710A653B}" srcId="{54F872D7-DA6F-4059-9479-1270ACA24C8C}" destId="{6D2F0DA8-F3F9-490E-86B5-6C1DD2ECFD06}" srcOrd="0" destOrd="0" parTransId="{82DAC6E6-A532-4B6E-9A3C-3CCAFF303828}" sibTransId="{4DF9B660-88F7-452E-852B-B591D3420545}"/>
    <dgm:cxn modelId="{6FD2BB5B-FBAE-4F96-8DFE-BE556DA66B62}" type="presOf" srcId="{2CD2E7F0-1DFD-409B-B973-3F059EBEF0D8}" destId="{06EF30D8-C9F6-4042-95AD-CE309A85BDC9}"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7B365264-64DB-48A4-98D5-8B1E7687EEB6}" srcId="{54F872D7-DA6F-4059-9479-1270ACA24C8C}" destId="{2CD2E7F0-1DFD-409B-B973-3F059EBEF0D8}" srcOrd="2" destOrd="0" parTransId="{81B5F4AD-A132-4663-A2EB-1459F0D35B43}" sibTransId="{390697BF-14FB-41E5-B609-74446D3494D3}"/>
    <dgm:cxn modelId="{BA6A3EE3-7888-4E14-83E7-AB8BFB186850}" type="presOf" srcId="{6D2F0DA8-F3F9-490E-86B5-6C1DD2ECFD06}" destId="{8DC16C66-B6E5-4865-AB73-B6EE74527AED}" srcOrd="0" destOrd="0" presId="urn:microsoft.com/office/officeart/2005/8/layout/hChevron3"/>
    <dgm:cxn modelId="{5D3AB0F8-3896-40C4-A0A7-1F24EF05CD5E}" type="presOf" srcId="{5A0173D8-DA62-4CAA-8DCB-996EB72A3FCF}" destId="{333CB69E-9DBA-40AF-8F44-356CE448F6F4}" srcOrd="0" destOrd="0" presId="urn:microsoft.com/office/officeart/2005/8/layout/hChevron3"/>
    <dgm:cxn modelId="{F247E829-5668-45E4-8722-7DDB9C48D83A}" srcId="{54F872D7-DA6F-4059-9479-1270ACA24C8C}" destId="{7653D01C-D40A-4676-8352-0A26FC6C019E}" srcOrd="3" destOrd="0" parTransId="{AFB44255-8708-4CE0-BE9F-20B3F1148B86}" sibTransId="{2DC453CD-D5B9-477F-8835-D71BD4E0C422}"/>
    <dgm:cxn modelId="{9410417B-DB0D-471D-ADEC-CF2847592EE5}" type="presOf" srcId="{0C24A975-F5B5-4D3E-B691-23CA6CFEF9C5}" destId="{AB5B3294-07D8-46DD-872B-2FB3BE5D12F0}" srcOrd="0" destOrd="0" presId="urn:microsoft.com/office/officeart/2005/8/layout/hChevron3"/>
    <dgm:cxn modelId="{7416E95E-00F3-40FB-A265-EA2C832D25C8}" type="presOf" srcId="{54F872D7-DA6F-4059-9479-1270ACA24C8C}" destId="{7D289CF2-3198-4722-B83A-7B97DBA70746}" srcOrd="0" destOrd="0" presId="urn:microsoft.com/office/officeart/2005/8/layout/hChevron3"/>
    <dgm:cxn modelId="{2721575B-FBA0-4416-AA0D-6ACC861A8153}" srcId="{54F872D7-DA6F-4059-9479-1270ACA24C8C}" destId="{5A0173D8-DA62-4CAA-8DCB-996EB72A3FCF}" srcOrd="1" destOrd="0" parTransId="{3E0EFB37-8FEF-4DA5-B20E-D6F0C7F12D51}" sibTransId="{0DF3DEF0-3701-4BBD-ABC7-7111BFF7010D}"/>
    <dgm:cxn modelId="{174F5CB2-B421-4742-8C7B-90BCFA3C5799}" type="presOf" srcId="{7653D01C-D40A-4676-8352-0A26FC6C019E}" destId="{706DFD03-21F9-4C15-B63B-0A58DB318C5A}" srcOrd="0" destOrd="0" presId="urn:microsoft.com/office/officeart/2005/8/layout/hChevron3"/>
    <dgm:cxn modelId="{76EA377A-6B49-4C75-A226-AB0D0209E727}" type="presParOf" srcId="{7D289CF2-3198-4722-B83A-7B97DBA70746}" destId="{8DC16C66-B6E5-4865-AB73-B6EE74527AED}" srcOrd="0" destOrd="0" presId="urn:microsoft.com/office/officeart/2005/8/layout/hChevron3"/>
    <dgm:cxn modelId="{18155F39-47AF-49FC-BE56-7FF8077C62FD}" type="presParOf" srcId="{7D289CF2-3198-4722-B83A-7B97DBA70746}" destId="{F9D63EC5-7EC7-46D8-8746-265818458FBE}" srcOrd="1" destOrd="0" presId="urn:microsoft.com/office/officeart/2005/8/layout/hChevron3"/>
    <dgm:cxn modelId="{5DAB5A7B-09C0-4F0A-B087-3D64CE4ABB0D}" type="presParOf" srcId="{7D289CF2-3198-4722-B83A-7B97DBA70746}" destId="{333CB69E-9DBA-40AF-8F44-356CE448F6F4}" srcOrd="2" destOrd="0" presId="urn:microsoft.com/office/officeart/2005/8/layout/hChevron3"/>
    <dgm:cxn modelId="{BD5691BA-6959-459D-8AED-292826A3BC83}" type="presParOf" srcId="{7D289CF2-3198-4722-B83A-7B97DBA70746}" destId="{9FEC81EB-68A3-446A-AAE5-99C038F0CD1A}" srcOrd="3" destOrd="0" presId="urn:microsoft.com/office/officeart/2005/8/layout/hChevron3"/>
    <dgm:cxn modelId="{5716F5AB-8944-4DF6-9B91-852CDA0FEC2E}" type="presParOf" srcId="{7D289CF2-3198-4722-B83A-7B97DBA70746}" destId="{06EF30D8-C9F6-4042-95AD-CE309A85BDC9}" srcOrd="4" destOrd="0" presId="urn:microsoft.com/office/officeart/2005/8/layout/hChevron3"/>
    <dgm:cxn modelId="{F7BC87A3-58AE-4814-A373-7453B0633EE1}" type="presParOf" srcId="{7D289CF2-3198-4722-B83A-7B97DBA70746}" destId="{E1087350-DC26-47AD-B466-37833AE8A6EF}" srcOrd="5" destOrd="0" presId="urn:microsoft.com/office/officeart/2005/8/layout/hChevron3"/>
    <dgm:cxn modelId="{D9397DDA-CCB9-41FB-825C-E16B8F05C5C3}" type="presParOf" srcId="{7D289CF2-3198-4722-B83A-7B97DBA70746}" destId="{706DFD03-21F9-4C15-B63B-0A58DB318C5A}" srcOrd="6" destOrd="0" presId="urn:microsoft.com/office/officeart/2005/8/layout/hChevron3"/>
    <dgm:cxn modelId="{2F9906ED-52DC-4581-9C42-D0B519AFB746}" type="presParOf" srcId="{7D289CF2-3198-4722-B83A-7B97DBA70746}" destId="{7A79DD68-DA9E-41DA-B8C0-73D19ABCD42E}" srcOrd="7" destOrd="0" presId="urn:microsoft.com/office/officeart/2005/8/layout/hChevron3"/>
    <dgm:cxn modelId="{2C3A42D2-05DA-4AEC-AA58-01F0389DD47E}"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latin typeface="微软雅黑" pitchFamily="34" charset="-122"/>
              <a:ea typeface="微软雅黑" pitchFamily="34" charset="-122"/>
            </a:rPr>
            <a:t>时间保护</a:t>
          </a:r>
          <a:endParaRPr lang="en-GB" b="1" dirty="0">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rgbClr val="FF0000"/>
              </a:solidFill>
              <a:latin typeface="微软雅黑" pitchFamily="34" charset="-122"/>
              <a:ea typeface="微软雅黑" pitchFamily="34" charset="-122"/>
            </a:rPr>
            <a:t>系统服务保护</a:t>
          </a:r>
          <a:endParaRPr lang="en-GB" b="1" dirty="0">
            <a:solidFill>
              <a:srgbClr val="FF0000"/>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CE73C5AC-A24A-40D9-B0E6-7613710A653B}" srcId="{54F872D7-DA6F-4059-9479-1270ACA24C8C}" destId="{6D2F0DA8-F3F9-490E-86B5-6C1DD2ECFD06}" srcOrd="0" destOrd="0" parTransId="{82DAC6E6-A532-4B6E-9A3C-3CCAFF303828}" sibTransId="{4DF9B660-88F7-452E-852B-B591D3420545}"/>
    <dgm:cxn modelId="{561857B8-E835-4475-BA39-A1436EDB910C}" srcId="{54F872D7-DA6F-4059-9479-1270ACA24C8C}" destId="{0C24A975-F5B5-4D3E-B691-23CA6CFEF9C5}" srcOrd="4" destOrd="0" parTransId="{0599D2BC-B167-4318-8B2A-8660593E5E29}" sibTransId="{0997EF3B-C82D-4AA5-B941-A640E420425D}"/>
    <dgm:cxn modelId="{2721575B-FBA0-4416-AA0D-6ACC861A8153}" srcId="{54F872D7-DA6F-4059-9479-1270ACA24C8C}" destId="{5A0173D8-DA62-4CAA-8DCB-996EB72A3FCF}" srcOrd="1" destOrd="0" parTransId="{3E0EFB37-8FEF-4DA5-B20E-D6F0C7F12D51}" sibTransId="{0DF3DEF0-3701-4BBD-ABC7-7111BFF7010D}"/>
    <dgm:cxn modelId="{F247E829-5668-45E4-8722-7DDB9C48D83A}" srcId="{54F872D7-DA6F-4059-9479-1270ACA24C8C}" destId="{7653D01C-D40A-4676-8352-0A26FC6C019E}" srcOrd="3" destOrd="0" parTransId="{AFB44255-8708-4CE0-BE9F-20B3F1148B86}" sibTransId="{2DC453CD-D5B9-477F-8835-D71BD4E0C422}"/>
    <dgm:cxn modelId="{700FC16C-E8DB-415A-8F5A-31E377816688}" type="presOf" srcId="{2CD2E7F0-1DFD-409B-B973-3F059EBEF0D8}" destId="{06EF30D8-C9F6-4042-95AD-CE309A85BDC9}" srcOrd="0" destOrd="0" presId="urn:microsoft.com/office/officeart/2005/8/layout/hChevron3"/>
    <dgm:cxn modelId="{2A63A2EF-767A-4ED5-8166-CDB55BEB6AEF}" type="presOf" srcId="{5A0173D8-DA62-4CAA-8DCB-996EB72A3FCF}" destId="{333CB69E-9DBA-40AF-8F44-356CE448F6F4}" srcOrd="0" destOrd="0" presId="urn:microsoft.com/office/officeart/2005/8/layout/hChevron3"/>
    <dgm:cxn modelId="{7B365264-64DB-48A4-98D5-8B1E7687EEB6}" srcId="{54F872D7-DA6F-4059-9479-1270ACA24C8C}" destId="{2CD2E7F0-1DFD-409B-B973-3F059EBEF0D8}" srcOrd="2" destOrd="0" parTransId="{81B5F4AD-A132-4663-A2EB-1459F0D35B43}" sibTransId="{390697BF-14FB-41E5-B609-74446D3494D3}"/>
    <dgm:cxn modelId="{08C2DD41-35C2-4D53-A4DA-1D8B97CC99FD}" type="presOf" srcId="{7653D01C-D40A-4676-8352-0A26FC6C019E}" destId="{706DFD03-21F9-4C15-B63B-0A58DB318C5A}" srcOrd="0" destOrd="0" presId="urn:microsoft.com/office/officeart/2005/8/layout/hChevron3"/>
    <dgm:cxn modelId="{E4E37609-FD0C-4509-8BE1-104DE5F79FDF}" type="presOf" srcId="{6D2F0DA8-F3F9-490E-86B5-6C1DD2ECFD06}" destId="{8DC16C66-B6E5-4865-AB73-B6EE74527AED}" srcOrd="0" destOrd="0" presId="urn:microsoft.com/office/officeart/2005/8/layout/hChevron3"/>
    <dgm:cxn modelId="{75CE3EF3-70F0-4A8D-8995-C4A2D4D60A9B}" type="presOf" srcId="{54F872D7-DA6F-4059-9479-1270ACA24C8C}" destId="{7D289CF2-3198-4722-B83A-7B97DBA70746}" srcOrd="0" destOrd="0" presId="urn:microsoft.com/office/officeart/2005/8/layout/hChevron3"/>
    <dgm:cxn modelId="{96BF3313-1ABB-4555-B079-FED95A8BCCFC}" type="presOf" srcId="{0C24A975-F5B5-4D3E-B691-23CA6CFEF9C5}" destId="{AB5B3294-07D8-46DD-872B-2FB3BE5D12F0}" srcOrd="0" destOrd="0" presId="urn:microsoft.com/office/officeart/2005/8/layout/hChevron3"/>
    <dgm:cxn modelId="{03FA2F41-420F-4C92-9F6E-30EFBBC82F06}" type="presParOf" srcId="{7D289CF2-3198-4722-B83A-7B97DBA70746}" destId="{8DC16C66-B6E5-4865-AB73-B6EE74527AED}" srcOrd="0" destOrd="0" presId="urn:microsoft.com/office/officeart/2005/8/layout/hChevron3"/>
    <dgm:cxn modelId="{03F447AA-5148-43A0-A42B-3A4E5E6A3BDA}" type="presParOf" srcId="{7D289CF2-3198-4722-B83A-7B97DBA70746}" destId="{F9D63EC5-7EC7-46D8-8746-265818458FBE}" srcOrd="1" destOrd="0" presId="urn:microsoft.com/office/officeart/2005/8/layout/hChevron3"/>
    <dgm:cxn modelId="{2FBD2295-F342-42AD-B180-84037C3A5D47}" type="presParOf" srcId="{7D289CF2-3198-4722-B83A-7B97DBA70746}" destId="{333CB69E-9DBA-40AF-8F44-356CE448F6F4}" srcOrd="2" destOrd="0" presId="urn:microsoft.com/office/officeart/2005/8/layout/hChevron3"/>
    <dgm:cxn modelId="{AE86BF82-904A-4584-9006-D4C8992D987C}" type="presParOf" srcId="{7D289CF2-3198-4722-B83A-7B97DBA70746}" destId="{9FEC81EB-68A3-446A-AAE5-99C038F0CD1A}" srcOrd="3" destOrd="0" presId="urn:microsoft.com/office/officeart/2005/8/layout/hChevron3"/>
    <dgm:cxn modelId="{E340B18D-E531-455E-8B27-701AB0C54757}" type="presParOf" srcId="{7D289CF2-3198-4722-B83A-7B97DBA70746}" destId="{06EF30D8-C9F6-4042-95AD-CE309A85BDC9}" srcOrd="4" destOrd="0" presId="urn:microsoft.com/office/officeart/2005/8/layout/hChevron3"/>
    <dgm:cxn modelId="{78178380-661B-4837-9E1E-A623E238FE53}" type="presParOf" srcId="{7D289CF2-3198-4722-B83A-7B97DBA70746}" destId="{E1087350-DC26-47AD-B466-37833AE8A6EF}" srcOrd="5" destOrd="0" presId="urn:microsoft.com/office/officeart/2005/8/layout/hChevron3"/>
    <dgm:cxn modelId="{3930B2CE-2297-4FAA-B5C6-FC6F5ACA59EE}" type="presParOf" srcId="{7D289CF2-3198-4722-B83A-7B97DBA70746}" destId="{706DFD03-21F9-4C15-B63B-0A58DB318C5A}" srcOrd="6" destOrd="0" presId="urn:microsoft.com/office/officeart/2005/8/layout/hChevron3"/>
    <dgm:cxn modelId="{78CB93B2-C573-4F77-BB22-B95502DBB443}" type="presParOf" srcId="{7D289CF2-3198-4722-B83A-7B97DBA70746}" destId="{7A79DD68-DA9E-41DA-B8C0-73D19ABCD42E}" srcOrd="7" destOrd="0" presId="urn:microsoft.com/office/officeart/2005/8/layout/hChevron3"/>
    <dgm:cxn modelId="{4BB1A91A-A268-4285-82FB-4688A839295B}"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solidFill>
                <a:srgbClr val="FF0000"/>
              </a:solidFill>
              <a:latin typeface="微软雅黑" pitchFamily="34" charset="-122"/>
              <a:ea typeface="微软雅黑" pitchFamily="34" charset="-122"/>
            </a:rPr>
            <a:t>硬件保护</a:t>
          </a:r>
          <a:endParaRPr lang="en-GB" b="1" dirty="0">
            <a:solidFill>
              <a:srgbClr val="FF0000"/>
            </a:solidFill>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latin typeface="微软雅黑" pitchFamily="34" charset="-122"/>
              <a:ea typeface="微软雅黑" pitchFamily="34" charset="-122"/>
            </a:rPr>
            <a:t>时间保护</a:t>
          </a:r>
          <a:endParaRPr lang="en-GB" b="1" dirty="0">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chemeClr val="tx1"/>
              </a:solidFill>
              <a:latin typeface="微软雅黑" pitchFamily="34" charset="-122"/>
              <a:ea typeface="微软雅黑" pitchFamily="34" charset="-122"/>
            </a:rPr>
            <a:t>系统服务保护</a:t>
          </a:r>
          <a:endParaRPr lang="en-GB" b="1" dirty="0">
            <a:solidFill>
              <a:schemeClr val="tx1"/>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CE73C5AC-A24A-40D9-B0E6-7613710A653B}" srcId="{54F872D7-DA6F-4059-9479-1270ACA24C8C}" destId="{6D2F0DA8-F3F9-490E-86B5-6C1DD2ECFD06}" srcOrd="0" destOrd="0" parTransId="{82DAC6E6-A532-4B6E-9A3C-3CCAFF303828}" sibTransId="{4DF9B660-88F7-452E-852B-B591D3420545}"/>
    <dgm:cxn modelId="{895ED657-3978-4343-BC1A-1A9C9B4472B1}" type="presOf" srcId="{54F872D7-DA6F-4059-9479-1270ACA24C8C}" destId="{7D289CF2-3198-4722-B83A-7B97DBA70746}" srcOrd="0" destOrd="0" presId="urn:microsoft.com/office/officeart/2005/8/layout/hChevron3"/>
    <dgm:cxn modelId="{9FE2DFE2-6CFE-465D-9326-5CE39D8E5FA0}" type="presOf" srcId="{6D2F0DA8-F3F9-490E-86B5-6C1DD2ECFD06}" destId="{8DC16C66-B6E5-4865-AB73-B6EE74527AED}" srcOrd="0" destOrd="0" presId="urn:microsoft.com/office/officeart/2005/8/layout/hChevron3"/>
    <dgm:cxn modelId="{92CB959A-ACE2-41C8-BF56-AB9C99BF2F82}" type="presOf" srcId="{5A0173D8-DA62-4CAA-8DCB-996EB72A3FCF}" destId="{333CB69E-9DBA-40AF-8F44-356CE448F6F4}" srcOrd="0" destOrd="0" presId="urn:microsoft.com/office/officeart/2005/8/layout/hChevron3"/>
    <dgm:cxn modelId="{6382A7EB-1B11-4774-88CE-27858BE999A4}" type="presOf" srcId="{2CD2E7F0-1DFD-409B-B973-3F059EBEF0D8}" destId="{06EF30D8-C9F6-4042-95AD-CE309A85BDC9}"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F113F24E-122A-4D90-8089-32DF12EE8384}" type="presOf" srcId="{7653D01C-D40A-4676-8352-0A26FC6C019E}" destId="{706DFD03-21F9-4C15-B63B-0A58DB318C5A}" srcOrd="0" destOrd="0" presId="urn:microsoft.com/office/officeart/2005/8/layout/hChevron3"/>
    <dgm:cxn modelId="{7B365264-64DB-48A4-98D5-8B1E7687EEB6}" srcId="{54F872D7-DA6F-4059-9479-1270ACA24C8C}" destId="{2CD2E7F0-1DFD-409B-B973-3F059EBEF0D8}" srcOrd="2" destOrd="0" parTransId="{81B5F4AD-A132-4663-A2EB-1459F0D35B43}" sibTransId="{390697BF-14FB-41E5-B609-74446D3494D3}"/>
    <dgm:cxn modelId="{C039F1E5-2BFB-46CA-8089-C4BA45E3CE3C}" type="presOf" srcId="{0C24A975-F5B5-4D3E-B691-23CA6CFEF9C5}" destId="{AB5B3294-07D8-46DD-872B-2FB3BE5D12F0}" srcOrd="0" destOrd="0" presId="urn:microsoft.com/office/officeart/2005/8/layout/hChevron3"/>
    <dgm:cxn modelId="{F247E829-5668-45E4-8722-7DDB9C48D83A}" srcId="{54F872D7-DA6F-4059-9479-1270ACA24C8C}" destId="{7653D01C-D40A-4676-8352-0A26FC6C019E}" srcOrd="3" destOrd="0" parTransId="{AFB44255-8708-4CE0-BE9F-20B3F1148B86}" sibTransId="{2DC453CD-D5B9-477F-8835-D71BD4E0C422}"/>
    <dgm:cxn modelId="{2721575B-FBA0-4416-AA0D-6ACC861A8153}" srcId="{54F872D7-DA6F-4059-9479-1270ACA24C8C}" destId="{5A0173D8-DA62-4CAA-8DCB-996EB72A3FCF}" srcOrd="1" destOrd="0" parTransId="{3E0EFB37-8FEF-4DA5-B20E-D6F0C7F12D51}" sibTransId="{0DF3DEF0-3701-4BBD-ABC7-7111BFF7010D}"/>
    <dgm:cxn modelId="{9193D830-3745-427D-80E4-97CA66F7EF12}" type="presParOf" srcId="{7D289CF2-3198-4722-B83A-7B97DBA70746}" destId="{8DC16C66-B6E5-4865-AB73-B6EE74527AED}" srcOrd="0" destOrd="0" presId="urn:microsoft.com/office/officeart/2005/8/layout/hChevron3"/>
    <dgm:cxn modelId="{53F88165-973E-4EB8-A3F9-3633A9F8EB0A}" type="presParOf" srcId="{7D289CF2-3198-4722-B83A-7B97DBA70746}" destId="{F9D63EC5-7EC7-46D8-8746-265818458FBE}" srcOrd="1" destOrd="0" presId="urn:microsoft.com/office/officeart/2005/8/layout/hChevron3"/>
    <dgm:cxn modelId="{6A26BD35-6BF8-4BD5-B256-F30958ACFD5C}" type="presParOf" srcId="{7D289CF2-3198-4722-B83A-7B97DBA70746}" destId="{333CB69E-9DBA-40AF-8F44-356CE448F6F4}" srcOrd="2" destOrd="0" presId="urn:microsoft.com/office/officeart/2005/8/layout/hChevron3"/>
    <dgm:cxn modelId="{C49C840D-8337-4708-9729-AE49C6DCCD58}" type="presParOf" srcId="{7D289CF2-3198-4722-B83A-7B97DBA70746}" destId="{9FEC81EB-68A3-446A-AAE5-99C038F0CD1A}" srcOrd="3" destOrd="0" presId="urn:microsoft.com/office/officeart/2005/8/layout/hChevron3"/>
    <dgm:cxn modelId="{A7EB8B2C-7BC9-4BDF-8A0B-E8798D5AB898}" type="presParOf" srcId="{7D289CF2-3198-4722-B83A-7B97DBA70746}" destId="{06EF30D8-C9F6-4042-95AD-CE309A85BDC9}" srcOrd="4" destOrd="0" presId="urn:microsoft.com/office/officeart/2005/8/layout/hChevron3"/>
    <dgm:cxn modelId="{E8F0937A-05BF-4447-B75C-6B95B8336631}" type="presParOf" srcId="{7D289CF2-3198-4722-B83A-7B97DBA70746}" destId="{E1087350-DC26-47AD-B466-37833AE8A6EF}" srcOrd="5" destOrd="0" presId="urn:microsoft.com/office/officeart/2005/8/layout/hChevron3"/>
    <dgm:cxn modelId="{7EAD4BB5-84BA-46E0-8060-5E5BAB36F7F8}" type="presParOf" srcId="{7D289CF2-3198-4722-B83A-7B97DBA70746}" destId="{706DFD03-21F9-4C15-B63B-0A58DB318C5A}" srcOrd="6" destOrd="0" presId="urn:microsoft.com/office/officeart/2005/8/layout/hChevron3"/>
    <dgm:cxn modelId="{54AF8C08-5A48-4DF6-AE72-C0BAA48F623F}" type="presParOf" srcId="{7D289CF2-3198-4722-B83A-7B97DBA70746}" destId="{7A79DD68-DA9E-41DA-B8C0-73D19ABCD42E}" srcOrd="7" destOrd="0" presId="urn:microsoft.com/office/officeart/2005/8/layout/hChevron3"/>
    <dgm:cxn modelId="{51979788-D512-4E2B-8EB4-1B34A83FD49A}"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solidFill>
                <a:srgbClr val="FF0000"/>
              </a:solidFill>
              <a:latin typeface="微软雅黑" pitchFamily="34" charset="-122"/>
              <a:ea typeface="微软雅黑" pitchFamily="34" charset="-122"/>
            </a:rPr>
            <a:t>内存保护</a:t>
          </a:r>
          <a:endParaRPr lang="en-GB" b="1" dirty="0">
            <a:solidFill>
              <a:srgbClr val="FF0000"/>
            </a:solidFill>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latin typeface="微软雅黑" pitchFamily="34" charset="-122"/>
              <a:ea typeface="微软雅黑" pitchFamily="34" charset="-122"/>
            </a:rPr>
            <a:t>时间保护</a:t>
          </a:r>
          <a:endParaRPr lang="en-GB" b="1" dirty="0">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latin typeface="微软雅黑" pitchFamily="34" charset="-122"/>
              <a:ea typeface="微软雅黑" pitchFamily="34" charset="-122"/>
            </a:rPr>
            <a:t>系统服务保护</a:t>
          </a:r>
          <a:endParaRPr lang="en-GB" b="1" dirty="0">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D2015B34-C5EF-460F-8FAE-214BB46DBEC9}" type="presOf" srcId="{2CD2E7F0-1DFD-409B-B973-3F059EBEF0D8}" destId="{06EF30D8-C9F6-4042-95AD-CE309A85BDC9}" srcOrd="0" destOrd="0" presId="urn:microsoft.com/office/officeart/2005/8/layout/hChevron3"/>
    <dgm:cxn modelId="{10A568EC-22ED-4D42-B5D1-04A0184E217B}" type="presOf" srcId="{6D2F0DA8-F3F9-490E-86B5-6C1DD2ECFD06}" destId="{8DC16C66-B6E5-4865-AB73-B6EE74527AED}" srcOrd="0" destOrd="0" presId="urn:microsoft.com/office/officeart/2005/8/layout/hChevron3"/>
    <dgm:cxn modelId="{CE73C5AC-A24A-40D9-B0E6-7613710A653B}" srcId="{54F872D7-DA6F-4059-9479-1270ACA24C8C}" destId="{6D2F0DA8-F3F9-490E-86B5-6C1DD2ECFD06}" srcOrd="0" destOrd="0" parTransId="{82DAC6E6-A532-4B6E-9A3C-3CCAFF303828}" sibTransId="{4DF9B660-88F7-452E-852B-B591D3420545}"/>
    <dgm:cxn modelId="{295F6E62-6A6F-4210-9679-886BE58925EE}" type="presOf" srcId="{54F872D7-DA6F-4059-9479-1270ACA24C8C}" destId="{7D289CF2-3198-4722-B83A-7B97DBA70746}"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C276969C-0634-4A78-AA4A-ADEEBBE95B78}" type="presOf" srcId="{7653D01C-D40A-4676-8352-0A26FC6C019E}" destId="{706DFD03-21F9-4C15-B63B-0A58DB318C5A}" srcOrd="0" destOrd="0" presId="urn:microsoft.com/office/officeart/2005/8/layout/hChevron3"/>
    <dgm:cxn modelId="{68AEC24F-624B-46FE-920F-23A05C7096B8}" type="presOf" srcId="{0C24A975-F5B5-4D3E-B691-23CA6CFEF9C5}" destId="{AB5B3294-07D8-46DD-872B-2FB3BE5D12F0}" srcOrd="0" destOrd="0" presId="urn:microsoft.com/office/officeart/2005/8/layout/hChevron3"/>
    <dgm:cxn modelId="{7B365264-64DB-48A4-98D5-8B1E7687EEB6}" srcId="{54F872D7-DA6F-4059-9479-1270ACA24C8C}" destId="{2CD2E7F0-1DFD-409B-B973-3F059EBEF0D8}" srcOrd="2" destOrd="0" parTransId="{81B5F4AD-A132-4663-A2EB-1459F0D35B43}" sibTransId="{390697BF-14FB-41E5-B609-74446D3494D3}"/>
    <dgm:cxn modelId="{F247E829-5668-45E4-8722-7DDB9C48D83A}" srcId="{54F872D7-DA6F-4059-9479-1270ACA24C8C}" destId="{7653D01C-D40A-4676-8352-0A26FC6C019E}" srcOrd="3" destOrd="0" parTransId="{AFB44255-8708-4CE0-BE9F-20B3F1148B86}" sibTransId="{2DC453CD-D5B9-477F-8835-D71BD4E0C422}"/>
    <dgm:cxn modelId="{2721575B-FBA0-4416-AA0D-6ACC861A8153}" srcId="{54F872D7-DA6F-4059-9479-1270ACA24C8C}" destId="{5A0173D8-DA62-4CAA-8DCB-996EB72A3FCF}" srcOrd="1" destOrd="0" parTransId="{3E0EFB37-8FEF-4DA5-B20E-D6F0C7F12D51}" sibTransId="{0DF3DEF0-3701-4BBD-ABC7-7111BFF7010D}"/>
    <dgm:cxn modelId="{86AB33E6-A0EE-443A-8D0F-4A884B95993E}" type="presOf" srcId="{5A0173D8-DA62-4CAA-8DCB-996EB72A3FCF}" destId="{333CB69E-9DBA-40AF-8F44-356CE448F6F4}" srcOrd="0" destOrd="0" presId="urn:microsoft.com/office/officeart/2005/8/layout/hChevron3"/>
    <dgm:cxn modelId="{03C9A6F0-9B69-40C3-A6C1-9D6C228A1941}" type="presParOf" srcId="{7D289CF2-3198-4722-B83A-7B97DBA70746}" destId="{8DC16C66-B6E5-4865-AB73-B6EE74527AED}" srcOrd="0" destOrd="0" presId="urn:microsoft.com/office/officeart/2005/8/layout/hChevron3"/>
    <dgm:cxn modelId="{D6BDCD54-8856-4082-AB9B-F0194D979D58}" type="presParOf" srcId="{7D289CF2-3198-4722-B83A-7B97DBA70746}" destId="{F9D63EC5-7EC7-46D8-8746-265818458FBE}" srcOrd="1" destOrd="0" presId="urn:microsoft.com/office/officeart/2005/8/layout/hChevron3"/>
    <dgm:cxn modelId="{5229A30E-6101-4A5B-BDFC-00FAACFFFF42}" type="presParOf" srcId="{7D289CF2-3198-4722-B83A-7B97DBA70746}" destId="{333CB69E-9DBA-40AF-8F44-356CE448F6F4}" srcOrd="2" destOrd="0" presId="urn:microsoft.com/office/officeart/2005/8/layout/hChevron3"/>
    <dgm:cxn modelId="{18F48098-23ED-4C7C-8195-D871EA331F38}" type="presParOf" srcId="{7D289CF2-3198-4722-B83A-7B97DBA70746}" destId="{9FEC81EB-68A3-446A-AAE5-99C038F0CD1A}" srcOrd="3" destOrd="0" presId="urn:microsoft.com/office/officeart/2005/8/layout/hChevron3"/>
    <dgm:cxn modelId="{CAB01DF5-9592-4F5B-AB42-5B57677B34E4}" type="presParOf" srcId="{7D289CF2-3198-4722-B83A-7B97DBA70746}" destId="{06EF30D8-C9F6-4042-95AD-CE309A85BDC9}" srcOrd="4" destOrd="0" presId="urn:microsoft.com/office/officeart/2005/8/layout/hChevron3"/>
    <dgm:cxn modelId="{BFED6A3D-0D4C-4044-B6D4-98AC3427CCA7}" type="presParOf" srcId="{7D289CF2-3198-4722-B83A-7B97DBA70746}" destId="{E1087350-DC26-47AD-B466-37833AE8A6EF}" srcOrd="5" destOrd="0" presId="urn:microsoft.com/office/officeart/2005/8/layout/hChevron3"/>
    <dgm:cxn modelId="{A5F35F00-B00B-40C9-9147-4AA61A9BC1A1}" type="presParOf" srcId="{7D289CF2-3198-4722-B83A-7B97DBA70746}" destId="{706DFD03-21F9-4C15-B63B-0A58DB318C5A}" srcOrd="6" destOrd="0" presId="urn:microsoft.com/office/officeart/2005/8/layout/hChevron3"/>
    <dgm:cxn modelId="{874E948E-58D0-4CB2-B330-2DABF5D805CA}" type="presParOf" srcId="{7D289CF2-3198-4722-B83A-7B97DBA70746}" destId="{7A79DD68-DA9E-41DA-B8C0-73D19ABCD42E}" srcOrd="7" destOrd="0" presId="urn:microsoft.com/office/officeart/2005/8/layout/hChevron3"/>
    <dgm:cxn modelId="{E6DD9880-C4E7-4D7A-A2AC-AFB1ACE5CD39}"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solidFill>
                <a:srgbClr val="FF0000"/>
              </a:solidFill>
              <a:latin typeface="微软雅黑" pitchFamily="34" charset="-122"/>
              <a:ea typeface="微软雅黑" pitchFamily="34" charset="-122"/>
            </a:rPr>
            <a:t>内存保护</a:t>
          </a:r>
          <a:endParaRPr lang="en-GB" b="1" dirty="0">
            <a:solidFill>
              <a:srgbClr val="FF0000"/>
            </a:solidFill>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latin typeface="微软雅黑" pitchFamily="34" charset="-122"/>
              <a:ea typeface="微软雅黑" pitchFamily="34" charset="-122"/>
            </a:rPr>
            <a:t>时间保护</a:t>
          </a:r>
          <a:endParaRPr lang="en-GB" b="1" dirty="0">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latin typeface="微软雅黑" pitchFamily="34" charset="-122"/>
              <a:ea typeface="微软雅黑" pitchFamily="34" charset="-122"/>
            </a:rPr>
            <a:t>系统服务保护</a:t>
          </a:r>
          <a:endParaRPr lang="en-GB" b="1" dirty="0">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958B4DBC-DEB5-4EFF-9DFE-54D41F77835C}" type="presOf" srcId="{54F872D7-DA6F-4059-9479-1270ACA24C8C}" destId="{7D289CF2-3198-4722-B83A-7B97DBA70746}" srcOrd="0" destOrd="0" presId="urn:microsoft.com/office/officeart/2005/8/layout/hChevron3"/>
    <dgm:cxn modelId="{A13EA47C-7986-4712-8868-B75C2ADC8D98}" type="presOf" srcId="{5A0173D8-DA62-4CAA-8DCB-996EB72A3FCF}" destId="{333CB69E-9DBA-40AF-8F44-356CE448F6F4}" srcOrd="0" destOrd="0" presId="urn:microsoft.com/office/officeart/2005/8/layout/hChevron3"/>
    <dgm:cxn modelId="{76F74187-5F87-4D30-9061-31EF007EAE70}" type="presOf" srcId="{2CD2E7F0-1DFD-409B-B973-3F059EBEF0D8}" destId="{06EF30D8-C9F6-4042-95AD-CE309A85BDC9}" srcOrd="0" destOrd="0" presId="urn:microsoft.com/office/officeart/2005/8/layout/hChevron3"/>
    <dgm:cxn modelId="{CE73C5AC-A24A-40D9-B0E6-7613710A653B}" srcId="{54F872D7-DA6F-4059-9479-1270ACA24C8C}" destId="{6D2F0DA8-F3F9-490E-86B5-6C1DD2ECFD06}" srcOrd="0" destOrd="0" parTransId="{82DAC6E6-A532-4B6E-9A3C-3CCAFF303828}" sibTransId="{4DF9B660-88F7-452E-852B-B591D3420545}"/>
    <dgm:cxn modelId="{F00640B9-9BC7-4B2C-8D4F-F01B8249ED93}" type="presOf" srcId="{6D2F0DA8-F3F9-490E-86B5-6C1DD2ECFD06}" destId="{8DC16C66-B6E5-4865-AB73-B6EE74527AED}"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7B365264-64DB-48A4-98D5-8B1E7687EEB6}" srcId="{54F872D7-DA6F-4059-9479-1270ACA24C8C}" destId="{2CD2E7F0-1DFD-409B-B973-3F059EBEF0D8}" srcOrd="2" destOrd="0" parTransId="{81B5F4AD-A132-4663-A2EB-1459F0D35B43}" sibTransId="{390697BF-14FB-41E5-B609-74446D3494D3}"/>
    <dgm:cxn modelId="{1D862A6E-F4E4-4399-ABF5-5D2152DA26E1}" type="presOf" srcId="{7653D01C-D40A-4676-8352-0A26FC6C019E}" destId="{706DFD03-21F9-4C15-B63B-0A58DB318C5A}" srcOrd="0" destOrd="0" presId="urn:microsoft.com/office/officeart/2005/8/layout/hChevron3"/>
    <dgm:cxn modelId="{F247E829-5668-45E4-8722-7DDB9C48D83A}" srcId="{54F872D7-DA6F-4059-9479-1270ACA24C8C}" destId="{7653D01C-D40A-4676-8352-0A26FC6C019E}" srcOrd="3" destOrd="0" parTransId="{AFB44255-8708-4CE0-BE9F-20B3F1148B86}" sibTransId="{2DC453CD-D5B9-477F-8835-D71BD4E0C422}"/>
    <dgm:cxn modelId="{2721575B-FBA0-4416-AA0D-6ACC861A8153}" srcId="{54F872D7-DA6F-4059-9479-1270ACA24C8C}" destId="{5A0173D8-DA62-4CAA-8DCB-996EB72A3FCF}" srcOrd="1" destOrd="0" parTransId="{3E0EFB37-8FEF-4DA5-B20E-D6F0C7F12D51}" sibTransId="{0DF3DEF0-3701-4BBD-ABC7-7111BFF7010D}"/>
    <dgm:cxn modelId="{31C8FEB6-A65F-451C-BA50-768013A906AE}" type="presOf" srcId="{0C24A975-F5B5-4D3E-B691-23CA6CFEF9C5}" destId="{AB5B3294-07D8-46DD-872B-2FB3BE5D12F0}" srcOrd="0" destOrd="0" presId="urn:microsoft.com/office/officeart/2005/8/layout/hChevron3"/>
    <dgm:cxn modelId="{0C20863D-6794-4AC0-9A5E-D3541A8CBA80}" type="presParOf" srcId="{7D289CF2-3198-4722-B83A-7B97DBA70746}" destId="{8DC16C66-B6E5-4865-AB73-B6EE74527AED}" srcOrd="0" destOrd="0" presId="urn:microsoft.com/office/officeart/2005/8/layout/hChevron3"/>
    <dgm:cxn modelId="{393FF4D8-A7A6-45C1-950F-6AE19D284C8E}" type="presParOf" srcId="{7D289CF2-3198-4722-B83A-7B97DBA70746}" destId="{F9D63EC5-7EC7-46D8-8746-265818458FBE}" srcOrd="1" destOrd="0" presId="urn:microsoft.com/office/officeart/2005/8/layout/hChevron3"/>
    <dgm:cxn modelId="{DBC7A4A4-8BBC-4345-9F9A-04C873FF397F}" type="presParOf" srcId="{7D289CF2-3198-4722-B83A-7B97DBA70746}" destId="{333CB69E-9DBA-40AF-8F44-356CE448F6F4}" srcOrd="2" destOrd="0" presId="urn:microsoft.com/office/officeart/2005/8/layout/hChevron3"/>
    <dgm:cxn modelId="{33981900-CD7C-47B8-A19D-75677A2207E0}" type="presParOf" srcId="{7D289CF2-3198-4722-B83A-7B97DBA70746}" destId="{9FEC81EB-68A3-446A-AAE5-99C038F0CD1A}" srcOrd="3" destOrd="0" presId="urn:microsoft.com/office/officeart/2005/8/layout/hChevron3"/>
    <dgm:cxn modelId="{7C7DD03B-89F1-466E-9D30-7029F5FD17A9}" type="presParOf" srcId="{7D289CF2-3198-4722-B83A-7B97DBA70746}" destId="{06EF30D8-C9F6-4042-95AD-CE309A85BDC9}" srcOrd="4" destOrd="0" presId="urn:microsoft.com/office/officeart/2005/8/layout/hChevron3"/>
    <dgm:cxn modelId="{1745DCDC-377B-404F-A37A-EAE5A5E364CA}" type="presParOf" srcId="{7D289CF2-3198-4722-B83A-7B97DBA70746}" destId="{E1087350-DC26-47AD-B466-37833AE8A6EF}" srcOrd="5" destOrd="0" presId="urn:microsoft.com/office/officeart/2005/8/layout/hChevron3"/>
    <dgm:cxn modelId="{FD090F1A-BA78-499D-9346-0277151BB860}" type="presParOf" srcId="{7D289CF2-3198-4722-B83A-7B97DBA70746}" destId="{706DFD03-21F9-4C15-B63B-0A58DB318C5A}" srcOrd="6" destOrd="0" presId="urn:microsoft.com/office/officeart/2005/8/layout/hChevron3"/>
    <dgm:cxn modelId="{4AA6E77D-097F-45EC-9133-0462F4EABF28}" type="presParOf" srcId="{7D289CF2-3198-4722-B83A-7B97DBA70746}" destId="{7A79DD68-DA9E-41DA-B8C0-73D19ABCD42E}" srcOrd="7" destOrd="0" presId="urn:microsoft.com/office/officeart/2005/8/layout/hChevron3"/>
    <dgm:cxn modelId="{1C05780F-5BB3-4B45-9689-CD8D28094CFB}"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solidFill>
                <a:srgbClr val="FF0000"/>
              </a:solidFill>
              <a:latin typeface="微软雅黑" pitchFamily="34" charset="-122"/>
              <a:ea typeface="微软雅黑" pitchFamily="34" charset="-122"/>
            </a:rPr>
            <a:t>内存保护</a:t>
          </a:r>
          <a:endParaRPr lang="en-GB" b="1" dirty="0">
            <a:solidFill>
              <a:srgbClr val="FF0000"/>
            </a:solidFill>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latin typeface="微软雅黑" pitchFamily="34" charset="-122"/>
              <a:ea typeface="微软雅黑" pitchFamily="34" charset="-122"/>
            </a:rPr>
            <a:t>时间保护</a:t>
          </a:r>
          <a:endParaRPr lang="en-GB" b="1" dirty="0">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latin typeface="微软雅黑" pitchFamily="34" charset="-122"/>
              <a:ea typeface="微软雅黑" pitchFamily="34" charset="-122"/>
            </a:rPr>
            <a:t>系统服务保护</a:t>
          </a:r>
          <a:endParaRPr lang="en-GB" b="1" dirty="0">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DA5E6DA9-19F8-417C-A5FC-ED31FF2F70AC}" type="presOf" srcId="{0C24A975-F5B5-4D3E-B691-23CA6CFEF9C5}" destId="{AB5B3294-07D8-46DD-872B-2FB3BE5D12F0}" srcOrd="0" destOrd="0" presId="urn:microsoft.com/office/officeart/2005/8/layout/hChevron3"/>
    <dgm:cxn modelId="{CE73C5AC-A24A-40D9-B0E6-7613710A653B}" srcId="{54F872D7-DA6F-4059-9479-1270ACA24C8C}" destId="{6D2F0DA8-F3F9-490E-86B5-6C1DD2ECFD06}" srcOrd="0" destOrd="0" parTransId="{82DAC6E6-A532-4B6E-9A3C-3CCAFF303828}" sibTransId="{4DF9B660-88F7-452E-852B-B591D3420545}"/>
    <dgm:cxn modelId="{C335790D-A9C2-4560-A447-E647D228D74B}" type="presOf" srcId="{54F872D7-DA6F-4059-9479-1270ACA24C8C}" destId="{7D289CF2-3198-4722-B83A-7B97DBA70746}" srcOrd="0" destOrd="0" presId="urn:microsoft.com/office/officeart/2005/8/layout/hChevron3"/>
    <dgm:cxn modelId="{7B123D94-D19C-4E9D-8745-84A2DFF5524F}" type="presOf" srcId="{7653D01C-D40A-4676-8352-0A26FC6C019E}" destId="{706DFD03-21F9-4C15-B63B-0A58DB318C5A}" srcOrd="0" destOrd="0" presId="urn:microsoft.com/office/officeart/2005/8/layout/hChevron3"/>
    <dgm:cxn modelId="{4F21EA54-4ED4-4ADF-AF70-BB63CFBFFA32}" type="presOf" srcId="{5A0173D8-DA62-4CAA-8DCB-996EB72A3FCF}" destId="{333CB69E-9DBA-40AF-8F44-356CE448F6F4}"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7B365264-64DB-48A4-98D5-8B1E7687EEB6}" srcId="{54F872D7-DA6F-4059-9479-1270ACA24C8C}" destId="{2CD2E7F0-1DFD-409B-B973-3F059EBEF0D8}" srcOrd="2" destOrd="0" parTransId="{81B5F4AD-A132-4663-A2EB-1459F0D35B43}" sibTransId="{390697BF-14FB-41E5-B609-74446D3494D3}"/>
    <dgm:cxn modelId="{F247E829-5668-45E4-8722-7DDB9C48D83A}" srcId="{54F872D7-DA6F-4059-9479-1270ACA24C8C}" destId="{7653D01C-D40A-4676-8352-0A26FC6C019E}" srcOrd="3" destOrd="0" parTransId="{AFB44255-8708-4CE0-BE9F-20B3F1148B86}" sibTransId="{2DC453CD-D5B9-477F-8835-D71BD4E0C422}"/>
    <dgm:cxn modelId="{E61EDF8B-8312-4ECF-A0E3-72A0AA9B0848}" type="presOf" srcId="{2CD2E7F0-1DFD-409B-B973-3F059EBEF0D8}" destId="{06EF30D8-C9F6-4042-95AD-CE309A85BDC9}" srcOrd="0" destOrd="0" presId="urn:microsoft.com/office/officeart/2005/8/layout/hChevron3"/>
    <dgm:cxn modelId="{2721575B-FBA0-4416-AA0D-6ACC861A8153}" srcId="{54F872D7-DA6F-4059-9479-1270ACA24C8C}" destId="{5A0173D8-DA62-4CAA-8DCB-996EB72A3FCF}" srcOrd="1" destOrd="0" parTransId="{3E0EFB37-8FEF-4DA5-B20E-D6F0C7F12D51}" sibTransId="{0DF3DEF0-3701-4BBD-ABC7-7111BFF7010D}"/>
    <dgm:cxn modelId="{8A08DF0A-5C04-4203-A0F0-C63D534AD399}" type="presOf" srcId="{6D2F0DA8-F3F9-490E-86B5-6C1DD2ECFD06}" destId="{8DC16C66-B6E5-4865-AB73-B6EE74527AED}" srcOrd="0" destOrd="0" presId="urn:microsoft.com/office/officeart/2005/8/layout/hChevron3"/>
    <dgm:cxn modelId="{DE107BD1-36A6-49EA-8B73-B21A6C784EA4}" type="presParOf" srcId="{7D289CF2-3198-4722-B83A-7B97DBA70746}" destId="{8DC16C66-B6E5-4865-AB73-B6EE74527AED}" srcOrd="0" destOrd="0" presId="urn:microsoft.com/office/officeart/2005/8/layout/hChevron3"/>
    <dgm:cxn modelId="{91CEADFF-FF51-4F93-BBAC-E2FC5A84AF16}" type="presParOf" srcId="{7D289CF2-3198-4722-B83A-7B97DBA70746}" destId="{F9D63EC5-7EC7-46D8-8746-265818458FBE}" srcOrd="1" destOrd="0" presId="urn:microsoft.com/office/officeart/2005/8/layout/hChevron3"/>
    <dgm:cxn modelId="{350E7CE6-2CD4-4B05-BE6D-A52CAB7AFB80}" type="presParOf" srcId="{7D289CF2-3198-4722-B83A-7B97DBA70746}" destId="{333CB69E-9DBA-40AF-8F44-356CE448F6F4}" srcOrd="2" destOrd="0" presId="urn:microsoft.com/office/officeart/2005/8/layout/hChevron3"/>
    <dgm:cxn modelId="{3C3BCCB9-7747-46E5-82C6-47803D536F1E}" type="presParOf" srcId="{7D289CF2-3198-4722-B83A-7B97DBA70746}" destId="{9FEC81EB-68A3-446A-AAE5-99C038F0CD1A}" srcOrd="3" destOrd="0" presId="urn:microsoft.com/office/officeart/2005/8/layout/hChevron3"/>
    <dgm:cxn modelId="{0EED5E4A-F408-4D5C-8C27-DCBF91DECE32}" type="presParOf" srcId="{7D289CF2-3198-4722-B83A-7B97DBA70746}" destId="{06EF30D8-C9F6-4042-95AD-CE309A85BDC9}" srcOrd="4" destOrd="0" presId="urn:microsoft.com/office/officeart/2005/8/layout/hChevron3"/>
    <dgm:cxn modelId="{48991476-C959-4369-9D2F-A355263B8DAD}" type="presParOf" srcId="{7D289CF2-3198-4722-B83A-7B97DBA70746}" destId="{E1087350-DC26-47AD-B466-37833AE8A6EF}" srcOrd="5" destOrd="0" presId="urn:microsoft.com/office/officeart/2005/8/layout/hChevron3"/>
    <dgm:cxn modelId="{A38615EC-AE06-499C-A6D0-B03FD2A3CFDC}" type="presParOf" srcId="{7D289CF2-3198-4722-B83A-7B97DBA70746}" destId="{706DFD03-21F9-4C15-B63B-0A58DB318C5A}" srcOrd="6" destOrd="0" presId="urn:microsoft.com/office/officeart/2005/8/layout/hChevron3"/>
    <dgm:cxn modelId="{EEE0D86D-648C-49C0-A4D0-98D97F5A9E84}" type="presParOf" srcId="{7D289CF2-3198-4722-B83A-7B97DBA70746}" destId="{7A79DD68-DA9E-41DA-B8C0-73D19ABCD42E}" srcOrd="7" destOrd="0" presId="urn:microsoft.com/office/officeart/2005/8/layout/hChevron3"/>
    <dgm:cxn modelId="{4C0812FD-CBCE-498E-AE3C-5044E3FC3D7A}"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solidFill>
                <a:srgbClr val="FF0000"/>
              </a:solidFill>
              <a:latin typeface="微软雅黑" pitchFamily="34" charset="-122"/>
              <a:ea typeface="微软雅黑" pitchFamily="34" charset="-122"/>
            </a:rPr>
            <a:t>时间保护</a:t>
          </a:r>
          <a:endParaRPr lang="en-GB" b="1" dirty="0">
            <a:solidFill>
              <a:srgbClr val="FF0000"/>
            </a:solidFill>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chemeClr val="tx1"/>
              </a:solidFill>
              <a:latin typeface="微软雅黑" pitchFamily="34" charset="-122"/>
              <a:ea typeface="微软雅黑" pitchFamily="34" charset="-122"/>
            </a:rPr>
            <a:t>系统服务保护</a:t>
          </a:r>
          <a:endParaRPr lang="en-GB" b="1" dirty="0">
            <a:solidFill>
              <a:schemeClr val="tx1"/>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17DF3E43-03B6-41AF-8A1E-224FB0C43341}" type="presOf" srcId="{2CD2E7F0-1DFD-409B-B973-3F059EBEF0D8}" destId="{06EF30D8-C9F6-4042-95AD-CE309A85BDC9}" srcOrd="0" destOrd="0" presId="urn:microsoft.com/office/officeart/2005/8/layout/hChevron3"/>
    <dgm:cxn modelId="{CE73C5AC-A24A-40D9-B0E6-7613710A653B}" srcId="{54F872D7-DA6F-4059-9479-1270ACA24C8C}" destId="{6D2F0DA8-F3F9-490E-86B5-6C1DD2ECFD06}" srcOrd="0" destOrd="0" parTransId="{82DAC6E6-A532-4B6E-9A3C-3CCAFF303828}" sibTransId="{4DF9B660-88F7-452E-852B-B591D3420545}"/>
    <dgm:cxn modelId="{EF5FCCBA-F18D-4040-8B47-B51E25A32846}" type="presOf" srcId="{5A0173D8-DA62-4CAA-8DCB-996EB72A3FCF}" destId="{333CB69E-9DBA-40AF-8F44-356CE448F6F4}"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7B365264-64DB-48A4-98D5-8B1E7687EEB6}" srcId="{54F872D7-DA6F-4059-9479-1270ACA24C8C}" destId="{2CD2E7F0-1DFD-409B-B973-3F059EBEF0D8}" srcOrd="2" destOrd="0" parTransId="{81B5F4AD-A132-4663-A2EB-1459F0D35B43}" sibTransId="{390697BF-14FB-41E5-B609-74446D3494D3}"/>
    <dgm:cxn modelId="{AE0F7503-132B-482F-9DA0-E16A0B6ABF8F}" type="presOf" srcId="{7653D01C-D40A-4676-8352-0A26FC6C019E}" destId="{706DFD03-21F9-4C15-B63B-0A58DB318C5A}" srcOrd="0" destOrd="0" presId="urn:microsoft.com/office/officeart/2005/8/layout/hChevron3"/>
    <dgm:cxn modelId="{EBE1D795-6058-4B65-ACB2-D4412E386FCE}" type="presOf" srcId="{6D2F0DA8-F3F9-490E-86B5-6C1DD2ECFD06}" destId="{8DC16C66-B6E5-4865-AB73-B6EE74527AED}" srcOrd="0" destOrd="0" presId="urn:microsoft.com/office/officeart/2005/8/layout/hChevron3"/>
    <dgm:cxn modelId="{CA20FFDE-5B29-4EFA-AB96-5C05D7137372}" type="presOf" srcId="{0C24A975-F5B5-4D3E-B691-23CA6CFEF9C5}" destId="{AB5B3294-07D8-46DD-872B-2FB3BE5D12F0}" srcOrd="0" destOrd="0" presId="urn:microsoft.com/office/officeart/2005/8/layout/hChevron3"/>
    <dgm:cxn modelId="{F247E829-5668-45E4-8722-7DDB9C48D83A}" srcId="{54F872D7-DA6F-4059-9479-1270ACA24C8C}" destId="{7653D01C-D40A-4676-8352-0A26FC6C019E}" srcOrd="3" destOrd="0" parTransId="{AFB44255-8708-4CE0-BE9F-20B3F1148B86}" sibTransId="{2DC453CD-D5B9-477F-8835-D71BD4E0C422}"/>
    <dgm:cxn modelId="{714D5ED8-F50A-46A0-855E-F32C06A40C65}" type="presOf" srcId="{54F872D7-DA6F-4059-9479-1270ACA24C8C}" destId="{7D289CF2-3198-4722-B83A-7B97DBA70746}" srcOrd="0" destOrd="0" presId="urn:microsoft.com/office/officeart/2005/8/layout/hChevron3"/>
    <dgm:cxn modelId="{2721575B-FBA0-4416-AA0D-6ACC861A8153}" srcId="{54F872D7-DA6F-4059-9479-1270ACA24C8C}" destId="{5A0173D8-DA62-4CAA-8DCB-996EB72A3FCF}" srcOrd="1" destOrd="0" parTransId="{3E0EFB37-8FEF-4DA5-B20E-D6F0C7F12D51}" sibTransId="{0DF3DEF0-3701-4BBD-ABC7-7111BFF7010D}"/>
    <dgm:cxn modelId="{500D6884-1EAD-4709-85AA-2A2B5A68E397}" type="presParOf" srcId="{7D289CF2-3198-4722-B83A-7B97DBA70746}" destId="{8DC16C66-B6E5-4865-AB73-B6EE74527AED}" srcOrd="0" destOrd="0" presId="urn:microsoft.com/office/officeart/2005/8/layout/hChevron3"/>
    <dgm:cxn modelId="{EFA5B3B1-97AE-47B9-80D5-F9E3C8E25936}" type="presParOf" srcId="{7D289CF2-3198-4722-B83A-7B97DBA70746}" destId="{F9D63EC5-7EC7-46D8-8746-265818458FBE}" srcOrd="1" destOrd="0" presId="urn:microsoft.com/office/officeart/2005/8/layout/hChevron3"/>
    <dgm:cxn modelId="{2DAA69F5-D1C0-4035-BA23-38C02DEDB945}" type="presParOf" srcId="{7D289CF2-3198-4722-B83A-7B97DBA70746}" destId="{333CB69E-9DBA-40AF-8F44-356CE448F6F4}" srcOrd="2" destOrd="0" presId="urn:microsoft.com/office/officeart/2005/8/layout/hChevron3"/>
    <dgm:cxn modelId="{216064B4-52AA-4F4B-9089-6082DEB4E299}" type="presParOf" srcId="{7D289CF2-3198-4722-B83A-7B97DBA70746}" destId="{9FEC81EB-68A3-446A-AAE5-99C038F0CD1A}" srcOrd="3" destOrd="0" presId="urn:microsoft.com/office/officeart/2005/8/layout/hChevron3"/>
    <dgm:cxn modelId="{7DF0227C-0580-4E03-B3D9-91AF6A59F5E2}" type="presParOf" srcId="{7D289CF2-3198-4722-B83A-7B97DBA70746}" destId="{06EF30D8-C9F6-4042-95AD-CE309A85BDC9}" srcOrd="4" destOrd="0" presId="urn:microsoft.com/office/officeart/2005/8/layout/hChevron3"/>
    <dgm:cxn modelId="{4D30F45C-DBEF-423C-947A-087A71A9E028}" type="presParOf" srcId="{7D289CF2-3198-4722-B83A-7B97DBA70746}" destId="{E1087350-DC26-47AD-B466-37833AE8A6EF}" srcOrd="5" destOrd="0" presId="urn:microsoft.com/office/officeart/2005/8/layout/hChevron3"/>
    <dgm:cxn modelId="{6D13E5E5-8866-4AA5-A78F-A4931757F2E0}" type="presParOf" srcId="{7D289CF2-3198-4722-B83A-7B97DBA70746}" destId="{706DFD03-21F9-4C15-B63B-0A58DB318C5A}" srcOrd="6" destOrd="0" presId="urn:microsoft.com/office/officeart/2005/8/layout/hChevron3"/>
    <dgm:cxn modelId="{7BD04A49-BEF1-4464-94B4-CB16274BB6B0}" type="presParOf" srcId="{7D289CF2-3198-4722-B83A-7B97DBA70746}" destId="{7A79DD68-DA9E-41DA-B8C0-73D19ABCD42E}" srcOrd="7" destOrd="0" presId="urn:microsoft.com/office/officeart/2005/8/layout/hChevron3"/>
    <dgm:cxn modelId="{AFA52D19-6DDB-4935-BBFE-F596E6D912ED}"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solidFill>
                <a:srgbClr val="FF0000"/>
              </a:solidFill>
              <a:latin typeface="微软雅黑" pitchFamily="34" charset="-122"/>
              <a:ea typeface="微软雅黑" pitchFamily="34" charset="-122"/>
            </a:rPr>
            <a:t>时间保护</a:t>
          </a:r>
          <a:endParaRPr lang="en-GB" b="1" dirty="0">
            <a:solidFill>
              <a:srgbClr val="FF0000"/>
            </a:solidFill>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chemeClr val="tx1"/>
              </a:solidFill>
              <a:latin typeface="微软雅黑" pitchFamily="34" charset="-122"/>
              <a:ea typeface="微软雅黑" pitchFamily="34" charset="-122"/>
            </a:rPr>
            <a:t>系统服务保护</a:t>
          </a:r>
          <a:endParaRPr lang="en-GB" b="1" dirty="0">
            <a:solidFill>
              <a:schemeClr val="tx1"/>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BA4BFD69-C0BB-4E4F-9C77-3BD85A796388}" type="presOf" srcId="{5A0173D8-DA62-4CAA-8DCB-996EB72A3FCF}" destId="{333CB69E-9DBA-40AF-8F44-356CE448F6F4}" srcOrd="0" destOrd="0" presId="urn:microsoft.com/office/officeart/2005/8/layout/hChevron3"/>
    <dgm:cxn modelId="{E6864114-CED3-4A90-8854-049395BC2D3B}" type="presOf" srcId="{54F872D7-DA6F-4059-9479-1270ACA24C8C}" destId="{7D289CF2-3198-4722-B83A-7B97DBA70746}" srcOrd="0" destOrd="0" presId="urn:microsoft.com/office/officeart/2005/8/layout/hChevron3"/>
    <dgm:cxn modelId="{CE73C5AC-A24A-40D9-B0E6-7613710A653B}" srcId="{54F872D7-DA6F-4059-9479-1270ACA24C8C}" destId="{6D2F0DA8-F3F9-490E-86B5-6C1DD2ECFD06}" srcOrd="0" destOrd="0" parTransId="{82DAC6E6-A532-4B6E-9A3C-3CCAFF303828}" sibTransId="{4DF9B660-88F7-452E-852B-B591D3420545}"/>
    <dgm:cxn modelId="{21665D5E-30B8-4700-82B9-CC2BD436DFFB}" type="presOf" srcId="{7653D01C-D40A-4676-8352-0A26FC6C019E}" destId="{706DFD03-21F9-4C15-B63B-0A58DB318C5A}"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7B365264-64DB-48A4-98D5-8B1E7687EEB6}" srcId="{54F872D7-DA6F-4059-9479-1270ACA24C8C}" destId="{2CD2E7F0-1DFD-409B-B973-3F059EBEF0D8}" srcOrd="2" destOrd="0" parTransId="{81B5F4AD-A132-4663-A2EB-1459F0D35B43}" sibTransId="{390697BF-14FB-41E5-B609-74446D3494D3}"/>
    <dgm:cxn modelId="{F247E829-5668-45E4-8722-7DDB9C48D83A}" srcId="{54F872D7-DA6F-4059-9479-1270ACA24C8C}" destId="{7653D01C-D40A-4676-8352-0A26FC6C019E}" srcOrd="3" destOrd="0" parTransId="{AFB44255-8708-4CE0-BE9F-20B3F1148B86}" sibTransId="{2DC453CD-D5B9-477F-8835-D71BD4E0C422}"/>
    <dgm:cxn modelId="{2721575B-FBA0-4416-AA0D-6ACC861A8153}" srcId="{54F872D7-DA6F-4059-9479-1270ACA24C8C}" destId="{5A0173D8-DA62-4CAA-8DCB-996EB72A3FCF}" srcOrd="1" destOrd="0" parTransId="{3E0EFB37-8FEF-4DA5-B20E-D6F0C7F12D51}" sibTransId="{0DF3DEF0-3701-4BBD-ABC7-7111BFF7010D}"/>
    <dgm:cxn modelId="{D437A986-FCDD-4766-B551-FC19F82659A1}" type="presOf" srcId="{6D2F0DA8-F3F9-490E-86B5-6C1DD2ECFD06}" destId="{8DC16C66-B6E5-4865-AB73-B6EE74527AED}" srcOrd="0" destOrd="0" presId="urn:microsoft.com/office/officeart/2005/8/layout/hChevron3"/>
    <dgm:cxn modelId="{6673C133-DBB4-4284-877F-030951D3C888}" type="presOf" srcId="{0C24A975-F5B5-4D3E-B691-23CA6CFEF9C5}" destId="{AB5B3294-07D8-46DD-872B-2FB3BE5D12F0}" srcOrd="0" destOrd="0" presId="urn:microsoft.com/office/officeart/2005/8/layout/hChevron3"/>
    <dgm:cxn modelId="{2B8D0B90-31F8-4913-8C96-D1D970055CA8}" type="presOf" srcId="{2CD2E7F0-1DFD-409B-B973-3F059EBEF0D8}" destId="{06EF30D8-C9F6-4042-95AD-CE309A85BDC9}" srcOrd="0" destOrd="0" presId="urn:microsoft.com/office/officeart/2005/8/layout/hChevron3"/>
    <dgm:cxn modelId="{A1C5EBA7-597B-4F88-9B9D-99B623594684}" type="presParOf" srcId="{7D289CF2-3198-4722-B83A-7B97DBA70746}" destId="{8DC16C66-B6E5-4865-AB73-B6EE74527AED}" srcOrd="0" destOrd="0" presId="urn:microsoft.com/office/officeart/2005/8/layout/hChevron3"/>
    <dgm:cxn modelId="{51AB0321-2917-42F8-9441-E5340F472B9F}" type="presParOf" srcId="{7D289CF2-3198-4722-B83A-7B97DBA70746}" destId="{F9D63EC5-7EC7-46D8-8746-265818458FBE}" srcOrd="1" destOrd="0" presId="urn:microsoft.com/office/officeart/2005/8/layout/hChevron3"/>
    <dgm:cxn modelId="{1AE80BAC-FDD9-4DFC-A9D8-CACE99632F21}" type="presParOf" srcId="{7D289CF2-3198-4722-B83A-7B97DBA70746}" destId="{333CB69E-9DBA-40AF-8F44-356CE448F6F4}" srcOrd="2" destOrd="0" presId="urn:microsoft.com/office/officeart/2005/8/layout/hChevron3"/>
    <dgm:cxn modelId="{74043B7A-5755-454F-902C-3709C5E21DA3}" type="presParOf" srcId="{7D289CF2-3198-4722-B83A-7B97DBA70746}" destId="{9FEC81EB-68A3-446A-AAE5-99C038F0CD1A}" srcOrd="3" destOrd="0" presId="urn:microsoft.com/office/officeart/2005/8/layout/hChevron3"/>
    <dgm:cxn modelId="{F8FBADB2-BD15-41A5-8646-0AB32D1B44BB}" type="presParOf" srcId="{7D289CF2-3198-4722-B83A-7B97DBA70746}" destId="{06EF30D8-C9F6-4042-95AD-CE309A85BDC9}" srcOrd="4" destOrd="0" presId="urn:microsoft.com/office/officeart/2005/8/layout/hChevron3"/>
    <dgm:cxn modelId="{6E5377C9-8217-491F-B397-2AB63B869F48}" type="presParOf" srcId="{7D289CF2-3198-4722-B83A-7B97DBA70746}" destId="{E1087350-DC26-47AD-B466-37833AE8A6EF}" srcOrd="5" destOrd="0" presId="urn:microsoft.com/office/officeart/2005/8/layout/hChevron3"/>
    <dgm:cxn modelId="{E0F7B417-D870-465F-9220-347F45F7FF78}" type="presParOf" srcId="{7D289CF2-3198-4722-B83A-7B97DBA70746}" destId="{706DFD03-21F9-4C15-B63B-0A58DB318C5A}" srcOrd="6" destOrd="0" presId="urn:microsoft.com/office/officeart/2005/8/layout/hChevron3"/>
    <dgm:cxn modelId="{2162954C-93CF-4222-A39E-1D04189016FB}" type="presParOf" srcId="{7D289CF2-3198-4722-B83A-7B97DBA70746}" destId="{7A79DD68-DA9E-41DA-B8C0-73D19ABCD42E}" srcOrd="7" destOrd="0" presId="urn:microsoft.com/office/officeart/2005/8/layout/hChevron3"/>
    <dgm:cxn modelId="{F63098C3-D8B8-453E-A313-6A25D76B35CE}"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solidFill>
                <a:srgbClr val="FF0000"/>
              </a:solidFill>
              <a:latin typeface="微软雅黑" pitchFamily="34" charset="-122"/>
              <a:ea typeface="微软雅黑" pitchFamily="34" charset="-122"/>
            </a:rPr>
            <a:t>时间保护</a:t>
          </a:r>
          <a:endParaRPr lang="en-GB" b="1" dirty="0">
            <a:solidFill>
              <a:srgbClr val="FF0000"/>
            </a:solidFill>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chemeClr val="tx1"/>
              </a:solidFill>
              <a:latin typeface="微软雅黑" pitchFamily="34" charset="-122"/>
              <a:ea typeface="微软雅黑" pitchFamily="34" charset="-122"/>
            </a:rPr>
            <a:t>系统服务保护</a:t>
          </a:r>
          <a:endParaRPr lang="en-GB" b="1" dirty="0">
            <a:solidFill>
              <a:schemeClr val="tx1"/>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CE73C5AC-A24A-40D9-B0E6-7613710A653B}" srcId="{54F872D7-DA6F-4059-9479-1270ACA24C8C}" destId="{6D2F0DA8-F3F9-490E-86B5-6C1DD2ECFD06}" srcOrd="0" destOrd="0" parTransId="{82DAC6E6-A532-4B6E-9A3C-3CCAFF303828}" sibTransId="{4DF9B660-88F7-452E-852B-B591D3420545}"/>
    <dgm:cxn modelId="{561857B8-E835-4475-BA39-A1436EDB910C}" srcId="{54F872D7-DA6F-4059-9479-1270ACA24C8C}" destId="{0C24A975-F5B5-4D3E-B691-23CA6CFEF9C5}" srcOrd="4" destOrd="0" parTransId="{0599D2BC-B167-4318-8B2A-8660593E5E29}" sibTransId="{0997EF3B-C82D-4AA5-B941-A640E420425D}"/>
    <dgm:cxn modelId="{CC8600AF-2663-4C1C-B291-5E3A9218B435}" type="presOf" srcId="{54F872D7-DA6F-4059-9479-1270ACA24C8C}" destId="{7D289CF2-3198-4722-B83A-7B97DBA70746}" srcOrd="0" destOrd="0" presId="urn:microsoft.com/office/officeart/2005/8/layout/hChevron3"/>
    <dgm:cxn modelId="{8B7471D3-F1FA-4C44-A8DA-2E2283A12A78}" type="presOf" srcId="{6D2F0DA8-F3F9-490E-86B5-6C1DD2ECFD06}" destId="{8DC16C66-B6E5-4865-AB73-B6EE74527AED}" srcOrd="0" destOrd="0" presId="urn:microsoft.com/office/officeart/2005/8/layout/hChevron3"/>
    <dgm:cxn modelId="{537849E3-E041-4672-908A-5BCB8B368269}" type="presOf" srcId="{2CD2E7F0-1DFD-409B-B973-3F059EBEF0D8}" destId="{06EF30D8-C9F6-4042-95AD-CE309A85BDC9}" srcOrd="0" destOrd="0" presId="urn:microsoft.com/office/officeart/2005/8/layout/hChevron3"/>
    <dgm:cxn modelId="{2AAEC05F-4D44-4667-88DB-02BED21E7C26}" type="presOf" srcId="{0C24A975-F5B5-4D3E-B691-23CA6CFEF9C5}" destId="{AB5B3294-07D8-46DD-872B-2FB3BE5D12F0}" srcOrd="0" destOrd="0" presId="urn:microsoft.com/office/officeart/2005/8/layout/hChevron3"/>
    <dgm:cxn modelId="{D03C3AC0-11B6-4B26-B723-A81150E9FDF8}" type="presOf" srcId="{5A0173D8-DA62-4CAA-8DCB-996EB72A3FCF}" destId="{333CB69E-9DBA-40AF-8F44-356CE448F6F4}" srcOrd="0" destOrd="0" presId="urn:microsoft.com/office/officeart/2005/8/layout/hChevron3"/>
    <dgm:cxn modelId="{7B365264-64DB-48A4-98D5-8B1E7687EEB6}" srcId="{54F872D7-DA6F-4059-9479-1270ACA24C8C}" destId="{2CD2E7F0-1DFD-409B-B973-3F059EBEF0D8}" srcOrd="2" destOrd="0" parTransId="{81B5F4AD-A132-4663-A2EB-1459F0D35B43}" sibTransId="{390697BF-14FB-41E5-B609-74446D3494D3}"/>
    <dgm:cxn modelId="{F247E829-5668-45E4-8722-7DDB9C48D83A}" srcId="{54F872D7-DA6F-4059-9479-1270ACA24C8C}" destId="{7653D01C-D40A-4676-8352-0A26FC6C019E}" srcOrd="3" destOrd="0" parTransId="{AFB44255-8708-4CE0-BE9F-20B3F1148B86}" sibTransId="{2DC453CD-D5B9-477F-8835-D71BD4E0C422}"/>
    <dgm:cxn modelId="{2721575B-FBA0-4416-AA0D-6ACC861A8153}" srcId="{54F872D7-DA6F-4059-9479-1270ACA24C8C}" destId="{5A0173D8-DA62-4CAA-8DCB-996EB72A3FCF}" srcOrd="1" destOrd="0" parTransId="{3E0EFB37-8FEF-4DA5-B20E-D6F0C7F12D51}" sibTransId="{0DF3DEF0-3701-4BBD-ABC7-7111BFF7010D}"/>
    <dgm:cxn modelId="{05798FB6-5571-44A5-9803-CED088F155D2}" type="presOf" srcId="{7653D01C-D40A-4676-8352-0A26FC6C019E}" destId="{706DFD03-21F9-4C15-B63B-0A58DB318C5A}" srcOrd="0" destOrd="0" presId="urn:microsoft.com/office/officeart/2005/8/layout/hChevron3"/>
    <dgm:cxn modelId="{7D745664-3504-4DEB-A7F3-AEE695A5E460}" type="presParOf" srcId="{7D289CF2-3198-4722-B83A-7B97DBA70746}" destId="{8DC16C66-B6E5-4865-AB73-B6EE74527AED}" srcOrd="0" destOrd="0" presId="urn:microsoft.com/office/officeart/2005/8/layout/hChevron3"/>
    <dgm:cxn modelId="{806B0AC6-43D1-40EA-BCD2-ACAA693B9B16}" type="presParOf" srcId="{7D289CF2-3198-4722-B83A-7B97DBA70746}" destId="{F9D63EC5-7EC7-46D8-8746-265818458FBE}" srcOrd="1" destOrd="0" presId="urn:microsoft.com/office/officeart/2005/8/layout/hChevron3"/>
    <dgm:cxn modelId="{105A93F0-FA89-4351-8CF0-3BAB8D1F3A5D}" type="presParOf" srcId="{7D289CF2-3198-4722-B83A-7B97DBA70746}" destId="{333CB69E-9DBA-40AF-8F44-356CE448F6F4}" srcOrd="2" destOrd="0" presId="urn:microsoft.com/office/officeart/2005/8/layout/hChevron3"/>
    <dgm:cxn modelId="{DD19C598-F45A-4578-A3DA-CD337508C440}" type="presParOf" srcId="{7D289CF2-3198-4722-B83A-7B97DBA70746}" destId="{9FEC81EB-68A3-446A-AAE5-99C038F0CD1A}" srcOrd="3" destOrd="0" presId="urn:microsoft.com/office/officeart/2005/8/layout/hChevron3"/>
    <dgm:cxn modelId="{4A213144-CD98-4891-A6E4-5B2B2AB2100A}" type="presParOf" srcId="{7D289CF2-3198-4722-B83A-7B97DBA70746}" destId="{06EF30D8-C9F6-4042-95AD-CE309A85BDC9}" srcOrd="4" destOrd="0" presId="urn:microsoft.com/office/officeart/2005/8/layout/hChevron3"/>
    <dgm:cxn modelId="{A16C3F9D-828D-49D5-A536-7292A03E3AE0}" type="presParOf" srcId="{7D289CF2-3198-4722-B83A-7B97DBA70746}" destId="{E1087350-DC26-47AD-B466-37833AE8A6EF}" srcOrd="5" destOrd="0" presId="urn:microsoft.com/office/officeart/2005/8/layout/hChevron3"/>
    <dgm:cxn modelId="{97EC3F27-4ED1-4BED-A1D6-28330F03A174}" type="presParOf" srcId="{7D289CF2-3198-4722-B83A-7B97DBA70746}" destId="{706DFD03-21F9-4C15-B63B-0A58DB318C5A}" srcOrd="6" destOrd="0" presId="urn:microsoft.com/office/officeart/2005/8/layout/hChevron3"/>
    <dgm:cxn modelId="{CF5546C5-A350-459B-BFFA-F622F624DD19}" type="presParOf" srcId="{7D289CF2-3198-4722-B83A-7B97DBA70746}" destId="{7A79DD68-DA9E-41DA-B8C0-73D19ABCD42E}" srcOrd="7" destOrd="0" presId="urn:microsoft.com/office/officeart/2005/8/layout/hChevron3"/>
    <dgm:cxn modelId="{EF572BC6-2F61-485A-B964-C1F44FB893CF}"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4F872D7-DA6F-4059-9479-1270ACA24C8C}" type="doc">
      <dgm:prSet loTypeId="urn:microsoft.com/office/officeart/2005/8/layout/hChevron3" loCatId="process" qsTypeId="urn:microsoft.com/office/officeart/2005/8/quickstyle/simple3" qsCatId="simple" csTypeId="urn:microsoft.com/office/officeart/2005/8/colors/accent2_2" csCatId="accent2" phldr="1"/>
      <dgm:spPr/>
    </dgm:pt>
    <dgm:pt modelId="{6D2F0DA8-F3F9-490E-86B5-6C1DD2ECFD06}">
      <dgm:prSet phldrT="[文本]"/>
      <dgm:spPr/>
      <dgm:t>
        <a:bodyPr/>
        <a:lstStyle/>
        <a:p>
          <a:r>
            <a:rPr lang="zh-CN" altLang="en-US" b="1" dirty="0" smtClean="0">
              <a:latin typeface="微软雅黑" pitchFamily="34" charset="-122"/>
              <a:ea typeface="微软雅黑" pitchFamily="34" charset="-122"/>
            </a:rPr>
            <a:t>栈监控</a:t>
          </a:r>
          <a:endParaRPr lang="en-GB" b="1" dirty="0">
            <a:latin typeface="微软雅黑" pitchFamily="34" charset="-122"/>
            <a:ea typeface="微软雅黑" pitchFamily="34" charset="-122"/>
          </a:endParaRPr>
        </a:p>
      </dgm:t>
    </dgm:pt>
    <dgm:pt modelId="{82DAC6E6-A532-4B6E-9A3C-3CCAFF303828}" type="parTrans" cxnId="{CE73C5AC-A24A-40D9-B0E6-7613710A653B}">
      <dgm:prSet/>
      <dgm:spPr/>
      <dgm:t>
        <a:bodyPr/>
        <a:lstStyle/>
        <a:p>
          <a:endParaRPr lang="en-GB"/>
        </a:p>
      </dgm:t>
    </dgm:pt>
    <dgm:pt modelId="{4DF9B660-88F7-452E-852B-B591D3420545}" type="sibTrans" cxnId="{CE73C5AC-A24A-40D9-B0E6-7613710A653B}">
      <dgm:prSet/>
      <dgm:spPr/>
      <dgm:t>
        <a:bodyPr/>
        <a:lstStyle/>
        <a:p>
          <a:endParaRPr lang="en-GB"/>
        </a:p>
      </dgm:t>
    </dgm:pt>
    <dgm:pt modelId="{5A0173D8-DA62-4CAA-8DCB-996EB72A3FCF}">
      <dgm:prSet phldrT="[文本]"/>
      <dgm:spPr/>
      <dgm:t>
        <a:bodyPr/>
        <a:lstStyle/>
        <a:p>
          <a:r>
            <a:rPr lang="zh-CN" altLang="en-US" b="1" dirty="0" smtClean="0">
              <a:latin typeface="微软雅黑" pitchFamily="34" charset="-122"/>
              <a:ea typeface="微软雅黑" pitchFamily="34" charset="-122"/>
            </a:rPr>
            <a:t>内存保护</a:t>
          </a:r>
          <a:endParaRPr lang="en-GB" b="1" dirty="0">
            <a:latin typeface="微软雅黑" pitchFamily="34" charset="-122"/>
            <a:ea typeface="微软雅黑" pitchFamily="34" charset="-122"/>
          </a:endParaRPr>
        </a:p>
      </dgm:t>
    </dgm:pt>
    <dgm:pt modelId="{3E0EFB37-8FEF-4DA5-B20E-D6F0C7F12D51}" type="parTrans" cxnId="{2721575B-FBA0-4416-AA0D-6ACC861A8153}">
      <dgm:prSet/>
      <dgm:spPr/>
      <dgm:t>
        <a:bodyPr/>
        <a:lstStyle/>
        <a:p>
          <a:endParaRPr lang="en-GB"/>
        </a:p>
      </dgm:t>
    </dgm:pt>
    <dgm:pt modelId="{0DF3DEF0-3701-4BBD-ABC7-7111BFF7010D}" type="sibTrans" cxnId="{2721575B-FBA0-4416-AA0D-6ACC861A8153}">
      <dgm:prSet/>
      <dgm:spPr/>
      <dgm:t>
        <a:bodyPr/>
        <a:lstStyle/>
        <a:p>
          <a:endParaRPr lang="en-GB"/>
        </a:p>
      </dgm:t>
    </dgm:pt>
    <dgm:pt modelId="{0C24A975-F5B5-4D3E-B691-23CA6CFEF9C5}">
      <dgm:prSet phldrT="[文本]"/>
      <dgm:spPr/>
      <dgm:t>
        <a:bodyPr/>
        <a:lstStyle/>
        <a:p>
          <a:r>
            <a:rPr lang="zh-CN" altLang="en-US" b="1" dirty="0" smtClean="0">
              <a:latin typeface="微软雅黑" pitchFamily="34" charset="-122"/>
              <a:ea typeface="微软雅黑" pitchFamily="34" charset="-122"/>
            </a:rPr>
            <a:t>硬件保护</a:t>
          </a:r>
          <a:endParaRPr lang="en-GB" b="1" dirty="0">
            <a:latin typeface="微软雅黑" pitchFamily="34" charset="-122"/>
            <a:ea typeface="微软雅黑" pitchFamily="34" charset="-122"/>
          </a:endParaRPr>
        </a:p>
      </dgm:t>
    </dgm:pt>
    <dgm:pt modelId="{0599D2BC-B167-4318-8B2A-8660593E5E29}" type="parTrans" cxnId="{561857B8-E835-4475-BA39-A1436EDB910C}">
      <dgm:prSet/>
      <dgm:spPr/>
      <dgm:t>
        <a:bodyPr/>
        <a:lstStyle/>
        <a:p>
          <a:endParaRPr lang="en-GB"/>
        </a:p>
      </dgm:t>
    </dgm:pt>
    <dgm:pt modelId="{0997EF3B-C82D-4AA5-B941-A640E420425D}" type="sibTrans" cxnId="{561857B8-E835-4475-BA39-A1436EDB910C}">
      <dgm:prSet/>
      <dgm:spPr/>
      <dgm:t>
        <a:bodyPr/>
        <a:lstStyle/>
        <a:p>
          <a:endParaRPr lang="en-GB"/>
        </a:p>
      </dgm:t>
    </dgm:pt>
    <dgm:pt modelId="{2CD2E7F0-1DFD-409B-B973-3F059EBEF0D8}">
      <dgm:prSet phldrT="[文本]"/>
      <dgm:spPr/>
      <dgm:t>
        <a:bodyPr/>
        <a:lstStyle/>
        <a:p>
          <a:r>
            <a:rPr lang="zh-CN" altLang="en-US" b="1" dirty="0" smtClean="0">
              <a:solidFill>
                <a:srgbClr val="FF0000"/>
              </a:solidFill>
              <a:latin typeface="微软雅黑" pitchFamily="34" charset="-122"/>
              <a:ea typeface="微软雅黑" pitchFamily="34" charset="-122"/>
            </a:rPr>
            <a:t>时间保护</a:t>
          </a:r>
          <a:endParaRPr lang="en-GB" b="1" dirty="0">
            <a:solidFill>
              <a:srgbClr val="FF0000"/>
            </a:solidFill>
            <a:latin typeface="微软雅黑" pitchFamily="34" charset="-122"/>
            <a:ea typeface="微软雅黑" pitchFamily="34" charset="-122"/>
          </a:endParaRPr>
        </a:p>
      </dgm:t>
    </dgm:pt>
    <dgm:pt modelId="{81B5F4AD-A132-4663-A2EB-1459F0D35B43}" type="parTrans" cxnId="{7B365264-64DB-48A4-98D5-8B1E7687EEB6}">
      <dgm:prSet/>
      <dgm:spPr/>
      <dgm:t>
        <a:bodyPr/>
        <a:lstStyle/>
        <a:p>
          <a:endParaRPr lang="en-GB"/>
        </a:p>
      </dgm:t>
    </dgm:pt>
    <dgm:pt modelId="{390697BF-14FB-41E5-B609-74446D3494D3}" type="sibTrans" cxnId="{7B365264-64DB-48A4-98D5-8B1E7687EEB6}">
      <dgm:prSet/>
      <dgm:spPr/>
      <dgm:t>
        <a:bodyPr/>
        <a:lstStyle/>
        <a:p>
          <a:endParaRPr lang="en-GB"/>
        </a:p>
      </dgm:t>
    </dgm:pt>
    <dgm:pt modelId="{7653D01C-D40A-4676-8352-0A26FC6C019E}">
      <dgm:prSet phldrT="[文本]"/>
      <dgm:spPr/>
      <dgm:t>
        <a:bodyPr/>
        <a:lstStyle/>
        <a:p>
          <a:r>
            <a:rPr lang="zh-CN" altLang="en-US" b="1" dirty="0" smtClean="0">
              <a:solidFill>
                <a:schemeClr val="tx1"/>
              </a:solidFill>
              <a:latin typeface="微软雅黑" pitchFamily="34" charset="-122"/>
              <a:ea typeface="微软雅黑" pitchFamily="34" charset="-122"/>
            </a:rPr>
            <a:t>系统服务保护</a:t>
          </a:r>
          <a:endParaRPr lang="en-GB" b="1" dirty="0">
            <a:solidFill>
              <a:schemeClr val="tx1"/>
            </a:solidFill>
            <a:latin typeface="微软雅黑" pitchFamily="34" charset="-122"/>
            <a:ea typeface="微软雅黑" pitchFamily="34" charset="-122"/>
          </a:endParaRPr>
        </a:p>
      </dgm:t>
    </dgm:pt>
    <dgm:pt modelId="{AFB44255-8708-4CE0-BE9F-20B3F1148B86}" type="parTrans" cxnId="{F247E829-5668-45E4-8722-7DDB9C48D83A}">
      <dgm:prSet/>
      <dgm:spPr/>
      <dgm:t>
        <a:bodyPr/>
        <a:lstStyle/>
        <a:p>
          <a:endParaRPr lang="en-GB"/>
        </a:p>
      </dgm:t>
    </dgm:pt>
    <dgm:pt modelId="{2DC453CD-D5B9-477F-8835-D71BD4E0C422}" type="sibTrans" cxnId="{F247E829-5668-45E4-8722-7DDB9C48D83A}">
      <dgm:prSet/>
      <dgm:spPr/>
      <dgm:t>
        <a:bodyPr/>
        <a:lstStyle/>
        <a:p>
          <a:endParaRPr lang="en-GB"/>
        </a:p>
      </dgm:t>
    </dgm:pt>
    <dgm:pt modelId="{7D289CF2-3198-4722-B83A-7B97DBA70746}" type="pres">
      <dgm:prSet presAssocID="{54F872D7-DA6F-4059-9479-1270ACA24C8C}" presName="Name0" presStyleCnt="0">
        <dgm:presLayoutVars>
          <dgm:dir/>
          <dgm:resizeHandles val="exact"/>
        </dgm:presLayoutVars>
      </dgm:prSet>
      <dgm:spPr/>
    </dgm:pt>
    <dgm:pt modelId="{8DC16C66-B6E5-4865-AB73-B6EE74527AED}" type="pres">
      <dgm:prSet presAssocID="{6D2F0DA8-F3F9-490E-86B5-6C1DD2ECFD06}" presName="parTxOnly" presStyleLbl="node1" presStyleIdx="0" presStyleCnt="5">
        <dgm:presLayoutVars>
          <dgm:bulletEnabled val="1"/>
        </dgm:presLayoutVars>
      </dgm:prSet>
      <dgm:spPr/>
      <dgm:t>
        <a:bodyPr/>
        <a:lstStyle/>
        <a:p>
          <a:endParaRPr lang="en-GB"/>
        </a:p>
      </dgm:t>
    </dgm:pt>
    <dgm:pt modelId="{F9D63EC5-7EC7-46D8-8746-265818458FBE}" type="pres">
      <dgm:prSet presAssocID="{4DF9B660-88F7-452E-852B-B591D3420545}" presName="parSpace" presStyleCnt="0"/>
      <dgm:spPr/>
    </dgm:pt>
    <dgm:pt modelId="{333CB69E-9DBA-40AF-8F44-356CE448F6F4}" type="pres">
      <dgm:prSet presAssocID="{5A0173D8-DA62-4CAA-8DCB-996EB72A3FCF}" presName="parTxOnly" presStyleLbl="node1" presStyleIdx="1" presStyleCnt="5">
        <dgm:presLayoutVars>
          <dgm:bulletEnabled val="1"/>
        </dgm:presLayoutVars>
      </dgm:prSet>
      <dgm:spPr/>
      <dgm:t>
        <a:bodyPr/>
        <a:lstStyle/>
        <a:p>
          <a:endParaRPr lang="en-GB"/>
        </a:p>
      </dgm:t>
    </dgm:pt>
    <dgm:pt modelId="{9FEC81EB-68A3-446A-AAE5-99C038F0CD1A}" type="pres">
      <dgm:prSet presAssocID="{0DF3DEF0-3701-4BBD-ABC7-7111BFF7010D}" presName="parSpace" presStyleCnt="0"/>
      <dgm:spPr/>
    </dgm:pt>
    <dgm:pt modelId="{06EF30D8-C9F6-4042-95AD-CE309A85BDC9}" type="pres">
      <dgm:prSet presAssocID="{2CD2E7F0-1DFD-409B-B973-3F059EBEF0D8}" presName="parTxOnly" presStyleLbl="node1" presStyleIdx="2" presStyleCnt="5">
        <dgm:presLayoutVars>
          <dgm:bulletEnabled val="1"/>
        </dgm:presLayoutVars>
      </dgm:prSet>
      <dgm:spPr/>
      <dgm:t>
        <a:bodyPr/>
        <a:lstStyle/>
        <a:p>
          <a:endParaRPr lang="en-GB"/>
        </a:p>
      </dgm:t>
    </dgm:pt>
    <dgm:pt modelId="{E1087350-DC26-47AD-B466-37833AE8A6EF}" type="pres">
      <dgm:prSet presAssocID="{390697BF-14FB-41E5-B609-74446D3494D3}" presName="parSpace" presStyleCnt="0"/>
      <dgm:spPr/>
    </dgm:pt>
    <dgm:pt modelId="{706DFD03-21F9-4C15-B63B-0A58DB318C5A}" type="pres">
      <dgm:prSet presAssocID="{7653D01C-D40A-4676-8352-0A26FC6C019E}" presName="parTxOnly" presStyleLbl="node1" presStyleIdx="3" presStyleCnt="5" custScaleX="133802">
        <dgm:presLayoutVars>
          <dgm:bulletEnabled val="1"/>
        </dgm:presLayoutVars>
      </dgm:prSet>
      <dgm:spPr/>
      <dgm:t>
        <a:bodyPr/>
        <a:lstStyle/>
        <a:p>
          <a:endParaRPr lang="en-GB"/>
        </a:p>
      </dgm:t>
    </dgm:pt>
    <dgm:pt modelId="{7A79DD68-DA9E-41DA-B8C0-73D19ABCD42E}" type="pres">
      <dgm:prSet presAssocID="{2DC453CD-D5B9-477F-8835-D71BD4E0C422}" presName="parSpace" presStyleCnt="0"/>
      <dgm:spPr/>
    </dgm:pt>
    <dgm:pt modelId="{AB5B3294-07D8-46DD-872B-2FB3BE5D12F0}" type="pres">
      <dgm:prSet presAssocID="{0C24A975-F5B5-4D3E-B691-23CA6CFEF9C5}" presName="parTxOnly" presStyleLbl="node1" presStyleIdx="4" presStyleCnt="5">
        <dgm:presLayoutVars>
          <dgm:bulletEnabled val="1"/>
        </dgm:presLayoutVars>
      </dgm:prSet>
      <dgm:spPr/>
      <dgm:t>
        <a:bodyPr/>
        <a:lstStyle/>
        <a:p>
          <a:endParaRPr lang="en-GB"/>
        </a:p>
      </dgm:t>
    </dgm:pt>
  </dgm:ptLst>
  <dgm:cxnLst>
    <dgm:cxn modelId="{741FAC9F-CA55-4445-B56C-C3B9DA3A979F}" type="presOf" srcId="{5A0173D8-DA62-4CAA-8DCB-996EB72A3FCF}" destId="{333CB69E-9DBA-40AF-8F44-356CE448F6F4}" srcOrd="0" destOrd="0" presId="urn:microsoft.com/office/officeart/2005/8/layout/hChevron3"/>
    <dgm:cxn modelId="{CE73C5AC-A24A-40D9-B0E6-7613710A653B}" srcId="{54F872D7-DA6F-4059-9479-1270ACA24C8C}" destId="{6D2F0DA8-F3F9-490E-86B5-6C1DD2ECFD06}" srcOrd="0" destOrd="0" parTransId="{82DAC6E6-A532-4B6E-9A3C-3CCAFF303828}" sibTransId="{4DF9B660-88F7-452E-852B-B591D3420545}"/>
    <dgm:cxn modelId="{079127A5-1050-4CC5-BA11-E2F6580FFA93}" type="presOf" srcId="{7653D01C-D40A-4676-8352-0A26FC6C019E}" destId="{706DFD03-21F9-4C15-B63B-0A58DB318C5A}" srcOrd="0" destOrd="0" presId="urn:microsoft.com/office/officeart/2005/8/layout/hChevron3"/>
    <dgm:cxn modelId="{B3A87BCB-45AA-410E-A8F1-F158D00591D4}" type="presOf" srcId="{2CD2E7F0-1DFD-409B-B973-3F059EBEF0D8}" destId="{06EF30D8-C9F6-4042-95AD-CE309A85BDC9}" srcOrd="0" destOrd="0" presId="urn:microsoft.com/office/officeart/2005/8/layout/hChevron3"/>
    <dgm:cxn modelId="{561857B8-E835-4475-BA39-A1436EDB910C}" srcId="{54F872D7-DA6F-4059-9479-1270ACA24C8C}" destId="{0C24A975-F5B5-4D3E-B691-23CA6CFEF9C5}" srcOrd="4" destOrd="0" parTransId="{0599D2BC-B167-4318-8B2A-8660593E5E29}" sibTransId="{0997EF3B-C82D-4AA5-B941-A640E420425D}"/>
    <dgm:cxn modelId="{40D78CAD-A3C9-45ED-A04D-29CA7582DE27}" type="presOf" srcId="{0C24A975-F5B5-4D3E-B691-23CA6CFEF9C5}" destId="{AB5B3294-07D8-46DD-872B-2FB3BE5D12F0}" srcOrd="0" destOrd="0" presId="urn:microsoft.com/office/officeart/2005/8/layout/hChevron3"/>
    <dgm:cxn modelId="{7B365264-64DB-48A4-98D5-8B1E7687EEB6}" srcId="{54F872D7-DA6F-4059-9479-1270ACA24C8C}" destId="{2CD2E7F0-1DFD-409B-B973-3F059EBEF0D8}" srcOrd="2" destOrd="0" parTransId="{81B5F4AD-A132-4663-A2EB-1459F0D35B43}" sibTransId="{390697BF-14FB-41E5-B609-74446D3494D3}"/>
    <dgm:cxn modelId="{F247E829-5668-45E4-8722-7DDB9C48D83A}" srcId="{54F872D7-DA6F-4059-9479-1270ACA24C8C}" destId="{7653D01C-D40A-4676-8352-0A26FC6C019E}" srcOrd="3" destOrd="0" parTransId="{AFB44255-8708-4CE0-BE9F-20B3F1148B86}" sibTransId="{2DC453CD-D5B9-477F-8835-D71BD4E0C422}"/>
    <dgm:cxn modelId="{F4B4DA72-A5AE-473D-B58A-6776813F84E4}" type="presOf" srcId="{6D2F0DA8-F3F9-490E-86B5-6C1DD2ECFD06}" destId="{8DC16C66-B6E5-4865-AB73-B6EE74527AED}" srcOrd="0" destOrd="0" presId="urn:microsoft.com/office/officeart/2005/8/layout/hChevron3"/>
    <dgm:cxn modelId="{2721575B-FBA0-4416-AA0D-6ACC861A8153}" srcId="{54F872D7-DA6F-4059-9479-1270ACA24C8C}" destId="{5A0173D8-DA62-4CAA-8DCB-996EB72A3FCF}" srcOrd="1" destOrd="0" parTransId="{3E0EFB37-8FEF-4DA5-B20E-D6F0C7F12D51}" sibTransId="{0DF3DEF0-3701-4BBD-ABC7-7111BFF7010D}"/>
    <dgm:cxn modelId="{41A48655-2EF2-40E8-99EC-AFC24ADFEBF0}" type="presOf" srcId="{54F872D7-DA6F-4059-9479-1270ACA24C8C}" destId="{7D289CF2-3198-4722-B83A-7B97DBA70746}" srcOrd="0" destOrd="0" presId="urn:microsoft.com/office/officeart/2005/8/layout/hChevron3"/>
    <dgm:cxn modelId="{8DCE24CE-00E4-4EC8-AAFE-F0CF26D2923E}" type="presParOf" srcId="{7D289CF2-3198-4722-B83A-7B97DBA70746}" destId="{8DC16C66-B6E5-4865-AB73-B6EE74527AED}" srcOrd="0" destOrd="0" presId="urn:microsoft.com/office/officeart/2005/8/layout/hChevron3"/>
    <dgm:cxn modelId="{0FBFCE54-B374-45BF-A449-11BD368A519A}" type="presParOf" srcId="{7D289CF2-3198-4722-B83A-7B97DBA70746}" destId="{F9D63EC5-7EC7-46D8-8746-265818458FBE}" srcOrd="1" destOrd="0" presId="urn:microsoft.com/office/officeart/2005/8/layout/hChevron3"/>
    <dgm:cxn modelId="{7755F863-5C3B-4298-A3D6-FA7E3A681438}" type="presParOf" srcId="{7D289CF2-3198-4722-B83A-7B97DBA70746}" destId="{333CB69E-9DBA-40AF-8F44-356CE448F6F4}" srcOrd="2" destOrd="0" presId="urn:microsoft.com/office/officeart/2005/8/layout/hChevron3"/>
    <dgm:cxn modelId="{517905C5-7D1D-444C-81F6-8FE59EB07B1F}" type="presParOf" srcId="{7D289CF2-3198-4722-B83A-7B97DBA70746}" destId="{9FEC81EB-68A3-446A-AAE5-99C038F0CD1A}" srcOrd="3" destOrd="0" presId="urn:microsoft.com/office/officeart/2005/8/layout/hChevron3"/>
    <dgm:cxn modelId="{E7C5120A-AC67-4C66-A8A7-950EA63D0DE9}" type="presParOf" srcId="{7D289CF2-3198-4722-B83A-7B97DBA70746}" destId="{06EF30D8-C9F6-4042-95AD-CE309A85BDC9}" srcOrd="4" destOrd="0" presId="urn:microsoft.com/office/officeart/2005/8/layout/hChevron3"/>
    <dgm:cxn modelId="{D083F0A1-7E06-4CD9-AB37-C9F3024DBF53}" type="presParOf" srcId="{7D289CF2-3198-4722-B83A-7B97DBA70746}" destId="{E1087350-DC26-47AD-B466-37833AE8A6EF}" srcOrd="5" destOrd="0" presId="urn:microsoft.com/office/officeart/2005/8/layout/hChevron3"/>
    <dgm:cxn modelId="{62DCE299-49A1-4002-8E22-BD02A0E29370}" type="presParOf" srcId="{7D289CF2-3198-4722-B83A-7B97DBA70746}" destId="{706DFD03-21F9-4C15-B63B-0A58DB318C5A}" srcOrd="6" destOrd="0" presId="urn:microsoft.com/office/officeart/2005/8/layout/hChevron3"/>
    <dgm:cxn modelId="{3A4AF4E3-F69B-4C11-978D-9981950BE63F}" type="presParOf" srcId="{7D289CF2-3198-4722-B83A-7B97DBA70746}" destId="{7A79DD68-DA9E-41DA-B8C0-73D19ABCD42E}" srcOrd="7" destOrd="0" presId="urn:microsoft.com/office/officeart/2005/8/layout/hChevron3"/>
    <dgm:cxn modelId="{48EA6336-8F74-4493-8514-CCC72F1DD022}" type="presParOf" srcId="{7D289CF2-3198-4722-B83A-7B97DBA70746}" destId="{AB5B3294-07D8-46DD-872B-2FB3BE5D12F0}"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栈监控</a:t>
          </a:r>
          <a:endParaRPr lang="en-GB" sz="1900" b="1" kern="1200" dirty="0">
            <a:solidFill>
              <a:srgbClr val="FF0000"/>
            </a:solidFill>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时间保护</a:t>
          </a:r>
          <a:endParaRPr lang="en-GB" sz="1900" b="1" kern="1200" dirty="0">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系统服务保护</a:t>
          </a:r>
          <a:endParaRPr lang="en-GB" sz="1900" b="1" kern="1200" dirty="0">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时间保护</a:t>
          </a:r>
          <a:endParaRPr lang="en-GB" sz="1900" b="1" kern="1200" dirty="0">
            <a:solidFill>
              <a:srgbClr val="FF0000"/>
            </a:solidFill>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chemeClr val="tx1"/>
              </a:solidFill>
              <a:latin typeface="微软雅黑" pitchFamily="34" charset="-122"/>
              <a:ea typeface="微软雅黑" pitchFamily="34" charset="-122"/>
            </a:rPr>
            <a:t>系统服务保护</a:t>
          </a:r>
          <a:endParaRPr lang="en-GB" sz="1900" b="1" kern="1200" dirty="0">
            <a:solidFill>
              <a:schemeClr val="tx1"/>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时间保护</a:t>
          </a:r>
          <a:endParaRPr lang="en-GB" sz="1900" b="1" kern="1200" dirty="0">
            <a:solidFill>
              <a:srgbClr val="FF0000"/>
            </a:solidFill>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chemeClr val="tx1"/>
              </a:solidFill>
              <a:latin typeface="微软雅黑" pitchFamily="34" charset="-122"/>
              <a:ea typeface="微软雅黑" pitchFamily="34" charset="-122"/>
            </a:rPr>
            <a:t>系统服务保护</a:t>
          </a:r>
          <a:endParaRPr lang="en-GB" sz="1900" b="1" kern="1200" dirty="0">
            <a:solidFill>
              <a:schemeClr val="tx1"/>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时间保护</a:t>
          </a:r>
          <a:endParaRPr lang="en-GB" sz="1900" b="1" kern="1200" dirty="0">
            <a:solidFill>
              <a:srgbClr val="FF0000"/>
            </a:solidFill>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chemeClr val="tx1"/>
              </a:solidFill>
              <a:latin typeface="微软雅黑" pitchFamily="34" charset="-122"/>
              <a:ea typeface="微软雅黑" pitchFamily="34" charset="-122"/>
            </a:rPr>
            <a:t>系统服务保护</a:t>
          </a:r>
          <a:endParaRPr lang="en-GB" sz="1900" b="1" kern="1200" dirty="0">
            <a:solidFill>
              <a:schemeClr val="tx1"/>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时间保护</a:t>
          </a:r>
          <a:endParaRPr lang="en-GB" sz="1900" b="1" kern="1200" dirty="0">
            <a:solidFill>
              <a:srgbClr val="FF0000"/>
            </a:solidFill>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chemeClr val="tx1"/>
              </a:solidFill>
              <a:latin typeface="微软雅黑" pitchFamily="34" charset="-122"/>
              <a:ea typeface="微软雅黑" pitchFamily="34" charset="-122"/>
            </a:rPr>
            <a:t>系统服务保护</a:t>
          </a:r>
          <a:endParaRPr lang="en-GB" sz="1900" b="1" kern="1200" dirty="0">
            <a:solidFill>
              <a:schemeClr val="tx1"/>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时间保护</a:t>
          </a:r>
          <a:endParaRPr lang="en-GB" sz="1900" b="1" kern="1200" dirty="0">
            <a:solidFill>
              <a:srgbClr val="FF0000"/>
            </a:solidFill>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chemeClr val="tx1"/>
              </a:solidFill>
              <a:latin typeface="微软雅黑" pitchFamily="34" charset="-122"/>
              <a:ea typeface="微软雅黑" pitchFamily="34" charset="-122"/>
            </a:rPr>
            <a:t>系统服务保护</a:t>
          </a:r>
          <a:endParaRPr lang="en-GB" sz="1900" b="1" kern="1200" dirty="0">
            <a:solidFill>
              <a:schemeClr val="tx1"/>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时间保护</a:t>
          </a:r>
          <a:endParaRPr lang="en-GB" sz="1900" b="1" kern="1200" dirty="0">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系统服务保护</a:t>
          </a:r>
          <a:endParaRPr lang="en-GB" sz="1900" b="1" kern="1200" dirty="0">
            <a:solidFill>
              <a:srgbClr val="FF0000"/>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时间保护</a:t>
          </a:r>
          <a:endParaRPr lang="en-GB" sz="1900" b="1" kern="1200" dirty="0">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系统服务保护</a:t>
          </a:r>
          <a:endParaRPr lang="en-GB" sz="1900" b="1" kern="1200" dirty="0">
            <a:solidFill>
              <a:srgbClr val="FF0000"/>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时间保护</a:t>
          </a:r>
          <a:endParaRPr lang="en-GB" sz="1900" b="1" kern="1200" dirty="0">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系统服务保护</a:t>
          </a:r>
          <a:endParaRPr lang="en-GB" sz="1900" b="1" kern="1200" dirty="0">
            <a:solidFill>
              <a:srgbClr val="FF0000"/>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时间保护</a:t>
          </a:r>
          <a:endParaRPr lang="en-GB" sz="1900" b="1" kern="1200" dirty="0">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系统服务保护</a:t>
          </a:r>
          <a:endParaRPr lang="en-GB" sz="1900" b="1" kern="1200" dirty="0">
            <a:solidFill>
              <a:srgbClr val="FF0000"/>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时间保护</a:t>
          </a:r>
          <a:endParaRPr lang="en-GB" sz="1900" b="1" kern="1200" dirty="0">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系统服务保护</a:t>
          </a:r>
          <a:endParaRPr lang="en-GB" sz="1900" b="1" kern="1200" dirty="0">
            <a:solidFill>
              <a:srgbClr val="FF0000"/>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栈监控</a:t>
          </a:r>
          <a:endParaRPr lang="en-GB" sz="1900" b="1" kern="1200" dirty="0">
            <a:solidFill>
              <a:srgbClr val="FF0000"/>
            </a:solidFill>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时间保护</a:t>
          </a:r>
          <a:endParaRPr lang="en-GB" sz="1900" b="1" kern="1200" dirty="0">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系统服务保护</a:t>
          </a:r>
          <a:endParaRPr lang="en-GB" sz="1900" b="1" kern="1200" dirty="0">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时间保护</a:t>
          </a:r>
          <a:endParaRPr lang="en-GB" sz="1900" b="1" kern="1200" dirty="0">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系统服务保护</a:t>
          </a:r>
          <a:endParaRPr lang="en-GB" sz="1900" b="1" kern="1200" dirty="0">
            <a:solidFill>
              <a:srgbClr val="FF0000"/>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时间保护</a:t>
          </a:r>
          <a:endParaRPr lang="en-GB" sz="1900" b="1" kern="1200" dirty="0">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系统服务保护</a:t>
          </a:r>
          <a:endParaRPr lang="en-GB" sz="1900" b="1" kern="1200" dirty="0">
            <a:solidFill>
              <a:srgbClr val="FF0000"/>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时间保护</a:t>
          </a:r>
          <a:endParaRPr lang="en-GB" sz="1900" b="1" kern="1200" dirty="0">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系统服务保护</a:t>
          </a:r>
          <a:endParaRPr lang="en-GB" sz="1900" b="1" kern="1200" dirty="0">
            <a:solidFill>
              <a:srgbClr val="FF0000"/>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时间保护</a:t>
          </a:r>
          <a:endParaRPr lang="en-GB" sz="1900" b="1" kern="1200" dirty="0">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chemeClr val="tx1"/>
              </a:solidFill>
              <a:latin typeface="微软雅黑" pitchFamily="34" charset="-122"/>
              <a:ea typeface="微软雅黑" pitchFamily="34" charset="-122"/>
            </a:rPr>
            <a:t>系统服务保护</a:t>
          </a:r>
          <a:endParaRPr lang="en-GB" sz="1900" b="1" kern="1200" dirty="0">
            <a:solidFill>
              <a:schemeClr val="tx1"/>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硬件保护</a:t>
          </a:r>
          <a:endParaRPr lang="en-GB" sz="1900" b="1" kern="1200" dirty="0">
            <a:solidFill>
              <a:srgbClr val="FF0000"/>
            </a:solidFill>
            <a:latin typeface="微软雅黑" pitchFamily="34" charset="-122"/>
            <a:ea typeface="微软雅黑" pitchFamily="34" charset="-122"/>
          </a:endParaRPr>
        </a:p>
      </dsp:txBody>
      <dsp:txXfrm>
        <a:off x="6257615" y="0"/>
        <a:ext cx="1192667" cy="5040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内存保护</a:t>
          </a:r>
          <a:endParaRPr lang="en-GB" sz="1900" b="1" kern="1200" dirty="0">
            <a:solidFill>
              <a:srgbClr val="FF0000"/>
            </a:solidFill>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时间保护</a:t>
          </a:r>
          <a:endParaRPr lang="en-GB" sz="1900" b="1" kern="1200" dirty="0">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系统服务保护</a:t>
          </a:r>
          <a:endParaRPr lang="en-GB" sz="1900" b="1" kern="1200" dirty="0">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内存保护</a:t>
          </a:r>
          <a:endParaRPr lang="en-GB" sz="1900" b="1" kern="1200" dirty="0">
            <a:solidFill>
              <a:srgbClr val="FF0000"/>
            </a:solidFill>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时间保护</a:t>
          </a:r>
          <a:endParaRPr lang="en-GB" sz="1900" b="1" kern="1200" dirty="0">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系统服务保护</a:t>
          </a:r>
          <a:endParaRPr lang="en-GB" sz="1900" b="1" kern="1200" dirty="0">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内存保护</a:t>
          </a:r>
          <a:endParaRPr lang="en-GB" sz="1900" b="1" kern="1200" dirty="0">
            <a:solidFill>
              <a:srgbClr val="FF0000"/>
            </a:solidFill>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时间保护</a:t>
          </a:r>
          <a:endParaRPr lang="en-GB" sz="1900" b="1" kern="1200" dirty="0">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系统服务保护</a:t>
          </a:r>
          <a:endParaRPr lang="en-GB" sz="1900" b="1" kern="1200" dirty="0">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时间保护</a:t>
          </a:r>
          <a:endParaRPr lang="en-GB" sz="1900" b="1" kern="1200" dirty="0">
            <a:solidFill>
              <a:srgbClr val="FF0000"/>
            </a:solidFill>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chemeClr val="tx1"/>
              </a:solidFill>
              <a:latin typeface="微软雅黑" pitchFamily="34" charset="-122"/>
              <a:ea typeface="微软雅黑" pitchFamily="34" charset="-122"/>
            </a:rPr>
            <a:t>系统服务保护</a:t>
          </a:r>
          <a:endParaRPr lang="en-GB" sz="1900" b="1" kern="1200" dirty="0">
            <a:solidFill>
              <a:schemeClr val="tx1"/>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时间保护</a:t>
          </a:r>
          <a:endParaRPr lang="en-GB" sz="1900" b="1" kern="1200" dirty="0">
            <a:solidFill>
              <a:srgbClr val="FF0000"/>
            </a:solidFill>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chemeClr val="tx1"/>
              </a:solidFill>
              <a:latin typeface="微软雅黑" pitchFamily="34" charset="-122"/>
              <a:ea typeface="微软雅黑" pitchFamily="34" charset="-122"/>
            </a:rPr>
            <a:t>系统服务保护</a:t>
          </a:r>
          <a:endParaRPr lang="en-GB" sz="1900" b="1" kern="1200" dirty="0">
            <a:solidFill>
              <a:schemeClr val="tx1"/>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时间保护</a:t>
          </a:r>
          <a:endParaRPr lang="en-GB" sz="1900" b="1" kern="1200" dirty="0">
            <a:solidFill>
              <a:srgbClr val="FF0000"/>
            </a:solidFill>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chemeClr val="tx1"/>
              </a:solidFill>
              <a:latin typeface="微软雅黑" pitchFamily="34" charset="-122"/>
              <a:ea typeface="微软雅黑" pitchFamily="34" charset="-122"/>
            </a:rPr>
            <a:t>系统服务保护</a:t>
          </a:r>
          <a:endParaRPr lang="en-GB" sz="1900" b="1" kern="1200" dirty="0">
            <a:solidFill>
              <a:schemeClr val="tx1"/>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6C66-B6E5-4865-AB73-B6EE74527AED}">
      <dsp:nvSpPr>
        <dsp:cNvPr id="0" name=""/>
        <dsp:cNvSpPr/>
      </dsp:nvSpPr>
      <dsp:spPr>
        <a:xfrm>
          <a:off x="2545" y="0"/>
          <a:ext cx="1696723" cy="504056"/>
        </a:xfrm>
        <a:prstGeom prst="homePlat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栈监控</a:t>
          </a:r>
          <a:endParaRPr lang="en-GB" sz="1900" b="1" kern="1200" dirty="0">
            <a:latin typeface="微软雅黑" pitchFamily="34" charset="-122"/>
            <a:ea typeface="微软雅黑" pitchFamily="34" charset="-122"/>
          </a:endParaRPr>
        </a:p>
      </dsp:txBody>
      <dsp:txXfrm>
        <a:off x="2545" y="0"/>
        <a:ext cx="1570709" cy="504056"/>
      </dsp:txXfrm>
    </dsp:sp>
    <dsp:sp modelId="{333CB69E-9DBA-40AF-8F44-356CE448F6F4}">
      <dsp:nvSpPr>
        <dsp:cNvPr id="0" name=""/>
        <dsp:cNvSpPr/>
      </dsp:nvSpPr>
      <dsp:spPr>
        <a:xfrm>
          <a:off x="1359923"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内存保护</a:t>
          </a:r>
          <a:endParaRPr lang="en-GB" sz="1900" b="1" kern="1200" dirty="0">
            <a:latin typeface="微软雅黑" pitchFamily="34" charset="-122"/>
            <a:ea typeface="微软雅黑" pitchFamily="34" charset="-122"/>
          </a:endParaRPr>
        </a:p>
      </dsp:txBody>
      <dsp:txXfrm>
        <a:off x="1611951" y="0"/>
        <a:ext cx="1192667" cy="504056"/>
      </dsp:txXfrm>
    </dsp:sp>
    <dsp:sp modelId="{06EF30D8-C9F6-4042-95AD-CE309A85BDC9}">
      <dsp:nvSpPr>
        <dsp:cNvPr id="0" name=""/>
        <dsp:cNvSpPr/>
      </dsp:nvSpPr>
      <dsp:spPr>
        <a:xfrm>
          <a:off x="2717302"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rgbClr val="FF0000"/>
              </a:solidFill>
              <a:latin typeface="微软雅黑" pitchFamily="34" charset="-122"/>
              <a:ea typeface="微软雅黑" pitchFamily="34" charset="-122"/>
            </a:rPr>
            <a:t>时间保护</a:t>
          </a:r>
          <a:endParaRPr lang="en-GB" sz="1900" b="1" kern="1200" dirty="0">
            <a:solidFill>
              <a:srgbClr val="FF0000"/>
            </a:solidFill>
            <a:latin typeface="微软雅黑" pitchFamily="34" charset="-122"/>
            <a:ea typeface="微软雅黑" pitchFamily="34" charset="-122"/>
          </a:endParaRPr>
        </a:p>
      </dsp:txBody>
      <dsp:txXfrm>
        <a:off x="2969330" y="0"/>
        <a:ext cx="1192667" cy="504056"/>
      </dsp:txXfrm>
    </dsp:sp>
    <dsp:sp modelId="{706DFD03-21F9-4C15-B63B-0A58DB318C5A}">
      <dsp:nvSpPr>
        <dsp:cNvPr id="0" name=""/>
        <dsp:cNvSpPr/>
      </dsp:nvSpPr>
      <dsp:spPr>
        <a:xfrm>
          <a:off x="4074681" y="0"/>
          <a:ext cx="2270250"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solidFill>
                <a:schemeClr val="tx1"/>
              </a:solidFill>
              <a:latin typeface="微软雅黑" pitchFamily="34" charset="-122"/>
              <a:ea typeface="微软雅黑" pitchFamily="34" charset="-122"/>
            </a:rPr>
            <a:t>系统服务保护</a:t>
          </a:r>
          <a:endParaRPr lang="en-GB" sz="1900" b="1" kern="1200" dirty="0">
            <a:solidFill>
              <a:schemeClr val="tx1"/>
            </a:solidFill>
            <a:latin typeface="微软雅黑" pitchFamily="34" charset="-122"/>
            <a:ea typeface="微软雅黑" pitchFamily="34" charset="-122"/>
          </a:endParaRPr>
        </a:p>
      </dsp:txBody>
      <dsp:txXfrm>
        <a:off x="4326709" y="0"/>
        <a:ext cx="1766194" cy="504056"/>
      </dsp:txXfrm>
    </dsp:sp>
    <dsp:sp modelId="{AB5B3294-07D8-46DD-872B-2FB3BE5D12F0}">
      <dsp:nvSpPr>
        <dsp:cNvPr id="0" name=""/>
        <dsp:cNvSpPr/>
      </dsp:nvSpPr>
      <dsp:spPr>
        <a:xfrm>
          <a:off x="6005587" y="0"/>
          <a:ext cx="1696723" cy="504056"/>
        </a:xfrm>
        <a:prstGeom prst="chevron">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zh-CN" altLang="en-US" sz="1900" b="1" kern="1200" dirty="0" smtClean="0">
              <a:latin typeface="微软雅黑" pitchFamily="34" charset="-122"/>
              <a:ea typeface="微软雅黑" pitchFamily="34" charset="-122"/>
            </a:rPr>
            <a:t>硬件保护</a:t>
          </a:r>
          <a:endParaRPr lang="en-GB" sz="1900" b="1" kern="1200" dirty="0">
            <a:latin typeface="微软雅黑" pitchFamily="34" charset="-122"/>
            <a:ea typeface="微软雅黑" pitchFamily="34" charset="-122"/>
          </a:endParaRPr>
        </a:p>
      </dsp:txBody>
      <dsp:txXfrm>
        <a:off x="6257615" y="0"/>
        <a:ext cx="1192667" cy="50405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05925B-DE24-42D6-85E9-7694C6AF2A93}" type="datetimeFigureOut">
              <a:rPr lang="en-GB" smtClean="0"/>
              <a:t>09/01/2012</a:t>
            </a:fld>
            <a:endParaRPr lang="en-GB"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4C8E2E-FA83-493F-B5C5-E6D41FAC5496}" type="slidenum">
              <a:rPr lang="en-GB" smtClean="0"/>
              <a:t>‹#›</a:t>
            </a:fld>
            <a:endParaRPr lang="en-GB" dirty="0"/>
          </a:p>
        </p:txBody>
      </p:sp>
    </p:spTree>
    <p:extLst>
      <p:ext uri="{BB962C8B-B14F-4D97-AF65-F5344CB8AC3E}">
        <p14:creationId xmlns:p14="http://schemas.microsoft.com/office/powerpoint/2010/main" val="3532049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1</a:t>
            </a:fld>
            <a:endParaRPr lang="en-GB" dirty="0"/>
          </a:p>
        </p:txBody>
      </p:sp>
    </p:spTree>
    <p:extLst>
      <p:ext uri="{BB962C8B-B14F-4D97-AF65-F5344CB8AC3E}">
        <p14:creationId xmlns:p14="http://schemas.microsoft.com/office/powerpoint/2010/main" val="41185511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[OS242]</a:t>
            </a:r>
            <a:r>
              <a:rPr lang="en-US" altLang="zh-CN" sz="1200" kern="1200" dirty="0" smtClean="0">
                <a:solidFill>
                  <a:schemeClr val="tx1"/>
                </a:solidFill>
                <a:effectLst/>
                <a:latin typeface="+mn-lt"/>
                <a:ea typeface="+mn-ea"/>
                <a:cs typeface="+mn-cs"/>
              </a:rPr>
              <a:t> SC2</a:t>
            </a:r>
            <a:r>
              <a:rPr lang="zh-CN" altLang="zh-CN" sz="1200" kern="1200" dirty="0" smtClean="0">
                <a:solidFill>
                  <a:schemeClr val="tx1"/>
                </a:solidFill>
                <a:effectLst/>
                <a:latin typeface="+mn-lt"/>
                <a:ea typeface="+mn-ea"/>
                <a:cs typeface="+mn-cs"/>
              </a:rPr>
              <a:t>和</a:t>
            </a:r>
            <a:r>
              <a:rPr lang="en-US" altLang="zh-CN" sz="1200" kern="1200" dirty="0" smtClean="0">
                <a:solidFill>
                  <a:schemeClr val="tx1"/>
                </a:solidFill>
                <a:effectLst/>
                <a:latin typeface="+mn-lt"/>
                <a:ea typeface="+mn-ea"/>
                <a:cs typeface="+mn-cs"/>
              </a:rPr>
              <a:t>SC3</a:t>
            </a:r>
            <a:r>
              <a:rPr lang="zh-CN" altLang="zh-CN" sz="1200" kern="1200" dirty="0" smtClean="0">
                <a:solidFill>
                  <a:schemeClr val="tx1"/>
                </a:solidFill>
                <a:effectLst/>
                <a:latin typeface="+mn-lt"/>
                <a:ea typeface="+mn-ea"/>
                <a:cs typeface="+mn-cs"/>
              </a:rPr>
              <a:t>需要实现内存、</a:t>
            </a:r>
            <a:r>
              <a:rPr lang="en-US" altLang="zh-CN" sz="1200" kern="1200" dirty="0" smtClean="0">
                <a:solidFill>
                  <a:schemeClr val="tx1"/>
                </a:solidFill>
                <a:effectLst/>
                <a:latin typeface="+mn-lt"/>
                <a:ea typeface="+mn-ea"/>
                <a:cs typeface="+mn-cs"/>
              </a:rPr>
              <a:t>timing</a:t>
            </a:r>
            <a:r>
              <a:rPr lang="zh-CN" altLang="zh-CN" sz="1200" kern="1200" dirty="0" smtClean="0">
                <a:solidFill>
                  <a:schemeClr val="tx1"/>
                </a:solidFill>
                <a:effectLst/>
                <a:latin typeface="+mn-lt"/>
                <a:ea typeface="+mn-ea"/>
                <a:cs typeface="+mn-cs"/>
              </a:rPr>
              <a:t>保护，为</a:t>
            </a:r>
            <a:r>
              <a:rPr lang="en-US" altLang="zh-CN" sz="1200" kern="1200" dirty="0" smtClean="0">
                <a:solidFill>
                  <a:schemeClr val="tx1"/>
                </a:solidFill>
                <a:effectLst/>
                <a:latin typeface="+mn-lt"/>
                <a:ea typeface="+mn-ea"/>
                <a:cs typeface="+mn-cs"/>
              </a:rPr>
              <a:t>alarm callbacks</a:t>
            </a:r>
            <a:r>
              <a:rPr lang="zh-CN" altLang="zh-CN" sz="1200" kern="1200" dirty="0" smtClean="0">
                <a:solidFill>
                  <a:schemeClr val="tx1"/>
                </a:solidFill>
                <a:effectLst/>
                <a:latin typeface="+mn-lt"/>
                <a:ea typeface="+mn-ea"/>
                <a:cs typeface="+mn-cs"/>
              </a:rPr>
              <a:t>实现</a:t>
            </a:r>
            <a:r>
              <a:rPr lang="en-US" altLang="zh-CN" sz="1200" kern="1200" dirty="0" smtClean="0">
                <a:solidFill>
                  <a:schemeClr val="tx1"/>
                </a:solidFill>
                <a:effectLst/>
                <a:latin typeface="+mn-lt"/>
                <a:ea typeface="+mn-ea"/>
                <a:cs typeface="+mn-cs"/>
              </a:rPr>
              <a:t>timing</a:t>
            </a:r>
            <a:r>
              <a:rPr lang="zh-CN" altLang="zh-CN" sz="1200" kern="1200" dirty="0" smtClean="0">
                <a:solidFill>
                  <a:schemeClr val="tx1"/>
                </a:solidFill>
                <a:effectLst/>
                <a:latin typeface="+mn-lt"/>
                <a:ea typeface="+mn-ea"/>
                <a:cs typeface="+mn-cs"/>
              </a:rPr>
              <a:t>和内存保护太过低效，因此不允许在某些指定的</a:t>
            </a:r>
            <a:r>
              <a:rPr lang="en-US" altLang="zh-CN" sz="1200" kern="1200" dirty="0" smtClean="0">
                <a:solidFill>
                  <a:schemeClr val="tx1"/>
                </a:solidFill>
                <a:effectLst/>
                <a:latin typeface="+mn-lt"/>
                <a:ea typeface="+mn-ea"/>
                <a:cs typeface="+mn-cs"/>
              </a:rPr>
              <a:t>scalability classes</a:t>
            </a:r>
            <a:r>
              <a:rPr lang="zh-CN" altLang="zh-CN" sz="1200" kern="1200" dirty="0" smtClean="0">
                <a:solidFill>
                  <a:schemeClr val="tx1"/>
                </a:solidFill>
                <a:effectLst/>
                <a:latin typeface="+mn-lt"/>
                <a:ea typeface="+mn-ea"/>
                <a:cs typeface="+mn-cs"/>
              </a:rPr>
              <a:t>使用</a:t>
            </a:r>
            <a:r>
              <a:rPr lang="en-US" altLang="zh-CN" sz="1200" kern="1200" dirty="0" smtClean="0">
                <a:solidFill>
                  <a:schemeClr val="tx1"/>
                </a:solidFill>
                <a:effectLst/>
                <a:latin typeface="+mn-lt"/>
                <a:ea typeface="+mn-ea"/>
                <a:cs typeface="+mn-cs"/>
              </a:rPr>
              <a:t>alarm callbacks</a:t>
            </a:r>
            <a:r>
              <a:rPr lang="zh-CN" altLang="zh-CN" sz="1200" kern="1200" dirty="0" smtClean="0">
                <a:solidFill>
                  <a:schemeClr val="tx1"/>
                </a:solidFill>
                <a:effectLst/>
                <a:latin typeface="+mn-lt"/>
                <a:ea typeface="+mn-ea"/>
                <a:cs typeface="+mn-cs"/>
              </a:rPr>
              <a:t>。</a:t>
            </a:r>
            <a:endParaRPr lang="en-US" altLang="zh-CN" sz="1200" kern="1200" dirty="0" smtClean="0">
              <a:solidFill>
                <a:schemeClr val="tx1"/>
              </a:solidFill>
              <a:effectLst/>
              <a:latin typeface="+mn-lt"/>
              <a:ea typeface="+mn-ea"/>
              <a:cs typeface="+mn-cs"/>
            </a:endParaRPr>
          </a:p>
          <a:p>
            <a:r>
              <a:rPr kumimoji="0" lang="en-US" altLang="zh-CN"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[OS304] </a:t>
            </a:r>
            <a:r>
              <a:rPr kumimoji="0" lang="zh-CN" altLang="en-US"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在调用</a:t>
            </a:r>
            <a:r>
              <a:rPr kumimoji="0" lang="en-US" altLang="zh-CN" sz="2000" b="0" i="0" u="none" strike="noStrike" kern="0" cap="none" spc="0" normalizeH="0" baseline="0" noProof="0" dirty="0" err="1" smtClean="0">
                <a:ln>
                  <a:noFill/>
                </a:ln>
                <a:solidFill>
                  <a:srgbClr val="000000"/>
                </a:solidFill>
                <a:effectLst/>
                <a:uLnTx/>
                <a:uFillTx/>
                <a:latin typeface="Consolas" pitchFamily="49" charset="0"/>
                <a:ea typeface="幼圆" pitchFamily="49" charset="-122"/>
                <a:cs typeface="Consolas" pitchFamily="49" charset="0"/>
              </a:rPr>
              <a:t>SetRelAlarm</a:t>
            </a:r>
            <a:r>
              <a:rPr kumimoji="0" lang="en-US" altLang="zh-CN" sz="2000" b="0" i="0" u="none" strike="noStrike" kern="0" cap="none" spc="0" normalizeH="0" baseline="0" noProof="0" dirty="0" smtClean="0">
                <a:ln>
                  <a:noFill/>
                </a:ln>
                <a:solidFill>
                  <a:srgbClr val="000000"/>
                </a:solidFill>
                <a:effectLst/>
                <a:uLnTx/>
                <a:uFillTx/>
                <a:latin typeface="Consolas" pitchFamily="49" charset="0"/>
                <a:ea typeface="幼圆" pitchFamily="49" charset="-122"/>
                <a:cs typeface="Consolas" pitchFamily="49" charset="0"/>
              </a:rPr>
              <a:t>()</a:t>
            </a:r>
            <a:r>
              <a:rPr kumimoji="0" lang="zh-CN" altLang="en-US"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时，如果形参</a:t>
            </a:r>
            <a:r>
              <a:rPr kumimoji="0" lang="en-US" altLang="zh-CN"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increment</a:t>
            </a:r>
            <a:r>
              <a:rPr kumimoji="0" lang="zh-CN" altLang="en-US"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被赋值</a:t>
            </a:r>
            <a:r>
              <a:rPr kumimoji="0" lang="en-US" altLang="zh-CN"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0</a:t>
            </a:r>
            <a:r>
              <a:rPr kumimoji="0" lang="zh-CN" altLang="en-US"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，则则本服务应当返回</a:t>
            </a:r>
            <a:r>
              <a:rPr kumimoji="0" lang="en-US" altLang="zh-CN" sz="2000" b="0" i="0" u="none" strike="noStrike" kern="0" cap="none" spc="0" normalizeH="0" baseline="0" noProof="0" dirty="0" smtClean="0">
                <a:ln>
                  <a:noFill/>
                </a:ln>
                <a:solidFill>
                  <a:srgbClr val="000000"/>
                </a:solidFill>
                <a:effectLst/>
                <a:uLnTx/>
                <a:uFillTx/>
                <a:latin typeface="Consolas" pitchFamily="49" charset="0"/>
                <a:ea typeface="幼圆" pitchFamily="49" charset="-122"/>
                <a:cs typeface="Consolas" pitchFamily="49" charset="0"/>
              </a:rPr>
              <a:t>E_OS_VALUE</a:t>
            </a:r>
            <a:r>
              <a:rPr kumimoji="0" lang="en-US" altLang="zh-CN"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a:t>
            </a:r>
          </a:p>
          <a:p>
            <a:r>
              <a:rPr kumimoji="0" lang="en-US" altLang="zh-CN"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[OS424] </a:t>
            </a:r>
            <a:r>
              <a:rPr kumimoji="0" lang="zh-CN" altLang="en-US"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第一个对</a:t>
            </a:r>
            <a:r>
              <a:rPr kumimoji="0" lang="en-US" altLang="zh-CN" sz="2000" b="0" i="0" u="none" strike="noStrike" kern="0" cap="none" spc="0" normalizeH="0" baseline="0" noProof="0" dirty="0" err="1" smtClean="0">
                <a:ln>
                  <a:noFill/>
                </a:ln>
                <a:solidFill>
                  <a:srgbClr val="000000"/>
                </a:solidFill>
                <a:effectLst/>
                <a:uLnTx/>
                <a:uFillTx/>
                <a:latin typeface="Consolas" pitchFamily="49" charset="0"/>
                <a:ea typeface="幼圆" pitchFamily="49" charset="-122"/>
                <a:cs typeface="Consolas" pitchFamily="49" charset="0"/>
              </a:rPr>
              <a:t>StartOS</a:t>
            </a:r>
            <a:r>
              <a:rPr kumimoji="0" lang="en-US" altLang="zh-CN" sz="2000" b="0" i="0" u="none" strike="noStrike" kern="0" cap="none" spc="0" normalizeH="0" baseline="0" noProof="0" dirty="0" smtClean="0">
                <a:ln>
                  <a:noFill/>
                </a:ln>
                <a:solidFill>
                  <a:srgbClr val="000000"/>
                </a:solidFill>
                <a:effectLst/>
                <a:uLnTx/>
                <a:uFillTx/>
                <a:latin typeface="Consolas" pitchFamily="49" charset="0"/>
                <a:ea typeface="幼圆" pitchFamily="49" charset="-122"/>
                <a:cs typeface="Consolas" pitchFamily="49" charset="0"/>
              </a:rPr>
              <a:t>()</a:t>
            </a:r>
            <a:r>
              <a:rPr kumimoji="0" lang="zh-CN" altLang="en-US"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的调用不应该返回。</a:t>
            </a:r>
            <a:endParaRPr kumimoji="0" lang="en-US" altLang="zh-CN"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endParaRPr>
          </a:p>
          <a:p>
            <a:r>
              <a:rPr kumimoji="0" lang="en-US" altLang="zh-CN"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[OS425] </a:t>
            </a:r>
            <a:r>
              <a:rPr kumimoji="0" lang="zh-CN" altLang="en-US"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如果调用了</a:t>
            </a:r>
            <a:r>
              <a:rPr kumimoji="0" lang="en-US" altLang="zh-CN" sz="2000" b="0" i="0" u="none" strike="noStrike" kern="0" cap="none" spc="0" normalizeH="0" baseline="0" noProof="0" dirty="0" err="1" smtClean="0">
                <a:ln>
                  <a:noFill/>
                </a:ln>
                <a:solidFill>
                  <a:srgbClr val="000000"/>
                </a:solidFill>
                <a:effectLst/>
                <a:uLnTx/>
                <a:uFillTx/>
                <a:latin typeface="Consolas" pitchFamily="49" charset="0"/>
                <a:ea typeface="幼圆" pitchFamily="49" charset="-122"/>
                <a:cs typeface="Consolas" pitchFamily="49" charset="0"/>
              </a:rPr>
              <a:t>ShutdownOS</a:t>
            </a:r>
            <a:r>
              <a:rPr kumimoji="0" lang="en-US" altLang="zh-CN" sz="2000" b="0" i="0" u="none" strike="noStrike" kern="0" cap="none" spc="0" normalizeH="0" baseline="0" noProof="0" dirty="0" smtClean="0">
                <a:ln>
                  <a:noFill/>
                </a:ln>
                <a:solidFill>
                  <a:srgbClr val="000000"/>
                </a:solidFill>
                <a:effectLst/>
                <a:uLnTx/>
                <a:uFillTx/>
                <a:latin typeface="Consolas" pitchFamily="49" charset="0"/>
                <a:ea typeface="幼圆" pitchFamily="49" charset="-122"/>
                <a:cs typeface="Consolas" pitchFamily="49" charset="0"/>
              </a:rPr>
              <a:t>()</a:t>
            </a:r>
            <a:r>
              <a:rPr kumimoji="0" lang="zh-CN" altLang="en-US"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，并且</a:t>
            </a:r>
            <a:r>
              <a:rPr kumimoji="0" lang="en-US" altLang="zh-CN" sz="2000" b="0" i="0" u="none" strike="noStrike" kern="0" cap="none" spc="0" normalizeH="0" baseline="0" noProof="0" dirty="0" err="1" smtClean="0">
                <a:ln>
                  <a:noFill/>
                </a:ln>
                <a:solidFill>
                  <a:srgbClr val="000000"/>
                </a:solidFill>
                <a:effectLst/>
                <a:uLnTx/>
                <a:uFillTx/>
                <a:latin typeface="Consolas" pitchFamily="49" charset="0"/>
                <a:ea typeface="幼圆" pitchFamily="49" charset="-122"/>
                <a:cs typeface="Consolas" pitchFamily="49" charset="0"/>
              </a:rPr>
              <a:t>ShutdownHook</a:t>
            </a:r>
            <a:r>
              <a:rPr kumimoji="0" lang="en-US" altLang="zh-CN" sz="2000" b="0" i="0" u="none" strike="noStrike" kern="0" cap="none" spc="0" normalizeH="0" baseline="0" noProof="0" dirty="0" smtClean="0">
                <a:ln>
                  <a:noFill/>
                </a:ln>
                <a:solidFill>
                  <a:srgbClr val="000000"/>
                </a:solidFill>
                <a:effectLst/>
                <a:uLnTx/>
                <a:uFillTx/>
                <a:latin typeface="Consolas" pitchFamily="49" charset="0"/>
                <a:ea typeface="幼圆" pitchFamily="49" charset="-122"/>
                <a:cs typeface="Consolas" pitchFamily="49" charset="0"/>
              </a:rPr>
              <a:t>()</a:t>
            </a:r>
            <a:r>
              <a:rPr kumimoji="0" lang="zh-CN" altLang="en-US"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有返回值，则</a:t>
            </a:r>
            <a:r>
              <a:rPr kumimoji="0" lang="en-US" altLang="zh-CN"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OS</a:t>
            </a:r>
            <a:r>
              <a:rPr kumimoji="0" lang="zh-CN" altLang="en-US"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rPr>
              <a:t>模块应当禁止所有中断并进入死循环。</a:t>
            </a:r>
            <a:endParaRPr kumimoji="0" lang="en-US" altLang="zh-CN" sz="2400" b="0" i="0" u="none" strike="noStrike" kern="0" cap="none" spc="0" normalizeH="0" baseline="0" noProof="0" dirty="0" smtClean="0">
              <a:ln>
                <a:noFill/>
              </a:ln>
              <a:solidFill>
                <a:srgbClr val="000000"/>
              </a:solidFill>
              <a:effectLst/>
              <a:uLnTx/>
              <a:uFillTx/>
              <a:latin typeface="Times New Roman" pitchFamily="18" charset="0"/>
              <a:ea typeface="幼圆" pitchFamily="49" charset="-122"/>
              <a:cs typeface="Times New Roman" pitchFamily="18" charset="0"/>
            </a:endParaRPr>
          </a:p>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10</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11</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OSEK OS</a:t>
            </a:r>
            <a:r>
              <a:rPr lang="zh-CN" altLang="en-US" dirty="0" smtClean="0"/>
              <a:t>中对象的从属关系过于松散，所以一个程序的错误容易传递给其他程序</a:t>
            </a:r>
            <a:endParaRPr lang="en-US" altLang="zh-CN" dirty="0" smtClean="0"/>
          </a:p>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12</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似乎可以将</a:t>
            </a:r>
            <a:r>
              <a:rPr lang="en-US" altLang="zh-CN" dirty="0" smtClean="0"/>
              <a:t>BSW</a:t>
            </a:r>
            <a:r>
              <a:rPr lang="zh-CN" altLang="en-US" dirty="0" smtClean="0"/>
              <a:t>中的一个个模块用一个个的</a:t>
            </a:r>
            <a:r>
              <a:rPr lang="en-US" altLang="zh-CN" dirty="0" smtClean="0"/>
              <a:t>OSA</a:t>
            </a:r>
            <a:r>
              <a:rPr lang="zh-CN" altLang="en-US" dirty="0" smtClean="0"/>
              <a:t>实现</a:t>
            </a:r>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13</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14</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ja-JP" altLang="en-US" sz="1200" dirty="0" smtClean="0">
                <a:ea typeface="幼圆" pitchFamily="49" charset="-122"/>
              </a:rPr>
              <a:t>每个</a:t>
            </a:r>
            <a:r>
              <a:rPr lang="en-US" altLang="zh-CN" sz="1200" dirty="0" smtClean="0">
                <a:ea typeface="幼圆" pitchFamily="49" charset="-122"/>
              </a:rPr>
              <a:t>OSA</a:t>
            </a:r>
            <a:r>
              <a:rPr lang="ja-JP" altLang="en-US" sz="1200" dirty="0" smtClean="0">
                <a:ea typeface="幼圆" pitchFamily="49" charset="-122"/>
              </a:rPr>
              <a:t>都会在下列三种状态之一</a:t>
            </a:r>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15</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OS</a:t>
            </a:r>
            <a:r>
              <a:rPr lang="zh-CN" altLang="en-US" dirty="0" smtClean="0"/>
              <a:t>模块本身就是一个</a:t>
            </a:r>
            <a:r>
              <a:rPr lang="en-US" altLang="zh-CN" dirty="0" smtClean="0"/>
              <a:t>trusted</a:t>
            </a:r>
            <a:r>
              <a:rPr lang="en-US" altLang="zh-CN" baseline="0" dirty="0" smtClean="0"/>
              <a:t> </a:t>
            </a:r>
            <a:r>
              <a:rPr lang="en-US" altLang="zh-CN" dirty="0" smtClean="0"/>
              <a:t>OSA</a:t>
            </a:r>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16</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OS</a:t>
            </a:r>
            <a:r>
              <a:rPr lang="zh-CN" altLang="en-US" dirty="0" smtClean="0"/>
              <a:t>模块本身就是一个</a:t>
            </a:r>
            <a:r>
              <a:rPr lang="en-US" altLang="zh-CN" dirty="0" smtClean="0"/>
              <a:t>trusted</a:t>
            </a:r>
            <a:r>
              <a:rPr lang="en-US" altLang="zh-CN" baseline="0" dirty="0" smtClean="0"/>
              <a:t> </a:t>
            </a:r>
            <a:r>
              <a:rPr lang="en-US" altLang="zh-CN" dirty="0" smtClean="0"/>
              <a:t>OSA</a:t>
            </a:r>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17</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18</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[OS261] </a:t>
            </a:r>
            <a:r>
              <a:rPr lang="en-US" altLang="zh-CN" dirty="0" err="1" smtClean="0"/>
              <a:t>GetApplicaion</a:t>
            </a:r>
            <a:r>
              <a:rPr lang="zh-CN" altLang="en-US" dirty="0" smtClean="0"/>
              <a:t>返回当前运行的</a:t>
            </a:r>
            <a:r>
              <a:rPr lang="en-US" altLang="zh-CN" dirty="0" smtClean="0"/>
              <a:t>task/ISR/hook</a:t>
            </a:r>
            <a:r>
              <a:rPr lang="zh-CN" altLang="en-US" dirty="0" smtClean="0"/>
              <a:t>所属的</a:t>
            </a:r>
            <a:r>
              <a:rPr lang="en-US" altLang="zh-CN" dirty="0" smtClean="0"/>
              <a:t>OSA</a:t>
            </a:r>
            <a:r>
              <a:rPr lang="zh-CN" altLang="en-US" dirty="0" smtClean="0"/>
              <a:t>的</a:t>
            </a:r>
            <a:r>
              <a:rPr lang="en-US" altLang="zh-CN" dirty="0" smtClean="0"/>
              <a:t>ID</a:t>
            </a:r>
            <a:r>
              <a:rPr lang="zh-CN" altLang="en-US" dirty="0" smtClean="0"/>
              <a:t>。</a:t>
            </a:r>
            <a:endParaRPr lang="en-US" altLang="zh-CN" dirty="0" smtClean="0"/>
          </a:p>
          <a:p>
            <a:r>
              <a:rPr lang="en-US" dirty="0" smtClean="0"/>
              <a:t>[OS262]</a:t>
            </a:r>
            <a:r>
              <a:rPr lang="zh-CN" altLang="en-US" dirty="0" smtClean="0"/>
              <a:t>如果没有</a:t>
            </a:r>
            <a:r>
              <a:rPr lang="en-US" altLang="zh-CN" dirty="0" smtClean="0"/>
              <a:t>OSA</a:t>
            </a:r>
            <a:r>
              <a:rPr lang="zh-CN" altLang="en-US" dirty="0" smtClean="0"/>
              <a:t>在运行，在此函数应当返回</a:t>
            </a:r>
            <a:r>
              <a:rPr lang="en-US" altLang="zh-CN" dirty="0" smtClean="0"/>
              <a:t>INVALID_OSAPPLICATION</a:t>
            </a:r>
          </a:p>
          <a:p>
            <a:r>
              <a:rPr lang="en-US" dirty="0" smtClean="0"/>
              <a:t>[OS514]</a:t>
            </a:r>
            <a:r>
              <a:rPr lang="zh-CN" altLang="en-US" dirty="0" smtClean="0"/>
              <a:t>只在</a:t>
            </a:r>
            <a:r>
              <a:rPr lang="en-US" altLang="zh-CN" dirty="0" smtClean="0"/>
              <a:t>SC3</a:t>
            </a:r>
            <a:r>
              <a:rPr lang="zh-CN" altLang="en-US" dirty="0" smtClean="0"/>
              <a:t>和</a:t>
            </a:r>
            <a:r>
              <a:rPr lang="en-US" altLang="zh-CN" dirty="0" smtClean="0"/>
              <a:t>SC4</a:t>
            </a:r>
            <a:r>
              <a:rPr lang="zh-CN" altLang="en-US" dirty="0" smtClean="0"/>
              <a:t>中提供本函数。因为只有这两个</a:t>
            </a:r>
            <a:r>
              <a:rPr lang="en-US" altLang="zh-CN" dirty="0" smtClean="0"/>
              <a:t>SC</a:t>
            </a:r>
            <a:r>
              <a:rPr lang="zh-CN" altLang="en-US" dirty="0" smtClean="0"/>
              <a:t>要求支持</a:t>
            </a:r>
            <a:r>
              <a:rPr lang="en-US" altLang="zh-CN" dirty="0" smtClean="0"/>
              <a:t>OSA</a:t>
            </a:r>
          </a:p>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19</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2</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[OS273] </a:t>
            </a:r>
            <a:r>
              <a:rPr lang="zh-CN" altLang="en-US" dirty="0" smtClean="0"/>
              <a:t>如果一个本函数参数指定的对象存在，则返回这个对象所属的</a:t>
            </a:r>
            <a:r>
              <a:rPr lang="en-US" altLang="zh-CN" dirty="0" smtClean="0"/>
              <a:t>OSA</a:t>
            </a:r>
          </a:p>
          <a:p>
            <a:r>
              <a:rPr lang="en-US" dirty="0" smtClean="0"/>
              <a:t>[OS274]</a:t>
            </a:r>
            <a:r>
              <a:rPr lang="zh-CN" altLang="en-US" dirty="0" smtClean="0"/>
              <a:t>如果参数不合法，则返回</a:t>
            </a:r>
            <a:r>
              <a:rPr lang="en-US" altLang="zh-CN" dirty="0" smtClean="0"/>
              <a:t>INVALID_OSAPPLICATION</a:t>
            </a:r>
          </a:p>
          <a:p>
            <a:r>
              <a:rPr lang="en-US" dirty="0" smtClean="0"/>
              <a:t>[OS520]</a:t>
            </a:r>
            <a:r>
              <a:rPr lang="zh-CN" altLang="en-US" dirty="0" smtClean="0"/>
              <a:t>只在</a:t>
            </a:r>
            <a:r>
              <a:rPr lang="en-US" altLang="zh-CN" dirty="0" smtClean="0"/>
              <a:t>SC3</a:t>
            </a:r>
            <a:r>
              <a:rPr lang="zh-CN" altLang="en-US" dirty="0" smtClean="0"/>
              <a:t>和</a:t>
            </a:r>
            <a:r>
              <a:rPr lang="en-US" altLang="zh-CN" dirty="0" smtClean="0"/>
              <a:t>SC4</a:t>
            </a:r>
            <a:r>
              <a:rPr lang="zh-CN" altLang="en-US" dirty="0" smtClean="0"/>
              <a:t>中提供此函数</a:t>
            </a:r>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20</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[OS271]</a:t>
            </a:r>
            <a:r>
              <a:rPr lang="zh-CN" altLang="en-US" dirty="0" smtClean="0"/>
              <a:t>如果</a:t>
            </a:r>
            <a:r>
              <a:rPr lang="en-US" altLang="zh-CN" dirty="0" smtClean="0"/>
              <a:t>OSA &lt;</a:t>
            </a:r>
            <a:r>
              <a:rPr lang="en-US" altLang="zh-CN" dirty="0" err="1" smtClean="0"/>
              <a:t>ApplID</a:t>
            </a:r>
            <a:r>
              <a:rPr lang="en-US" altLang="zh-CN" dirty="0" smtClean="0"/>
              <a:t>&gt;</a:t>
            </a:r>
            <a:r>
              <a:rPr lang="zh-CN" altLang="en-US" dirty="0" smtClean="0"/>
              <a:t>对参数中指定的对象具有访问权，则返回</a:t>
            </a:r>
            <a:r>
              <a:rPr lang="en-US" altLang="zh-CN" dirty="0" smtClean="0"/>
              <a:t>ACCESSS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[OS272]If</a:t>
            </a:r>
            <a:r>
              <a:rPr lang="en-US" baseline="0" dirty="0" smtClean="0"/>
              <a:t> the OSA &lt;</a:t>
            </a:r>
            <a:r>
              <a:rPr lang="en-US" baseline="0" dirty="0" err="1" smtClean="0"/>
              <a:t>ApplID</a:t>
            </a:r>
            <a:r>
              <a:rPr lang="en-US" baseline="0" dirty="0" smtClean="0"/>
              <a:t>&gt; in a call of </a:t>
            </a:r>
            <a:r>
              <a:rPr lang="en-US" baseline="0" dirty="0" err="1" smtClean="0"/>
              <a:t>CheckObjectAccess</a:t>
            </a:r>
            <a:r>
              <a:rPr lang="en-US" baseline="0" dirty="0" smtClean="0"/>
              <a:t>() has no access to the queried object, </a:t>
            </a:r>
            <a:r>
              <a:rPr lang="en-US" baseline="0" dirty="0" err="1" smtClean="0"/>
              <a:t>CheckObjectAccess</a:t>
            </a:r>
            <a:r>
              <a:rPr lang="en-US" baseline="0" dirty="0" smtClean="0"/>
              <a:t>() shall return NO_ACCESS.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[OS423]</a:t>
            </a:r>
            <a:r>
              <a:rPr lang="zh-CN" altLang="en-US" dirty="0" smtClean="0"/>
              <a:t>如果参数不合法，则返回</a:t>
            </a:r>
            <a:r>
              <a:rPr lang="en-US" altLang="zh-CN" dirty="0" smtClean="0"/>
              <a:t>NO_ACCESS</a:t>
            </a:r>
            <a:r>
              <a:rPr lang="zh-CN" altLang="en-US" dirty="0" smtClean="0"/>
              <a:t>。</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21</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[OS497]</a:t>
            </a:r>
            <a:r>
              <a:rPr lang="zh-CN" altLang="en-US" dirty="0" smtClean="0"/>
              <a:t>如果调用本服务的</a:t>
            </a:r>
            <a:r>
              <a:rPr lang="en-US" altLang="zh-CN" dirty="0" smtClean="0"/>
              <a:t>OSA</a:t>
            </a:r>
            <a:r>
              <a:rPr lang="zh-CN" altLang="en-US" dirty="0" smtClean="0"/>
              <a:t>状态不是</a:t>
            </a:r>
            <a:r>
              <a:rPr lang="en-US" altLang="zh-CN" dirty="0" smtClean="0"/>
              <a:t>APPLICATION_RESTARTING</a:t>
            </a:r>
            <a:r>
              <a:rPr lang="zh-CN" altLang="en-US" dirty="0" smtClean="0"/>
              <a:t>，则应当返还</a:t>
            </a:r>
            <a:r>
              <a:rPr lang="en-US" altLang="zh-CN" dirty="0" smtClean="0"/>
              <a:t>E_OS_STATE</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[OS498]</a:t>
            </a:r>
            <a:r>
              <a:rPr lang="zh-CN" altLang="en-US" dirty="0" smtClean="0"/>
              <a:t>如果本服务的调用者处于</a:t>
            </a:r>
            <a:r>
              <a:rPr lang="en-US" altLang="zh-CN" dirty="0" smtClean="0"/>
              <a:t>APPLICATION_RESTARTING</a:t>
            </a:r>
            <a:r>
              <a:rPr lang="zh-CN" altLang="en-US" dirty="0" smtClean="0"/>
              <a:t>状态，则应当将</a:t>
            </a:r>
            <a:r>
              <a:rPr lang="en-US" altLang="zh-CN" dirty="0" smtClean="0"/>
              <a:t>OSA</a:t>
            </a:r>
            <a:r>
              <a:rPr lang="zh-CN" altLang="en-US" dirty="0" smtClean="0"/>
              <a:t>的状态设置为</a:t>
            </a:r>
            <a:r>
              <a:rPr lang="en-US" altLang="zh-CN" dirty="0" smtClean="0"/>
              <a:t>APPLICATION_ACCESSIBLE</a:t>
            </a:r>
            <a:r>
              <a:rPr lang="zh-CN" altLang="en-US" dirty="0" smtClean="0"/>
              <a:t>，并允许其他</a:t>
            </a:r>
            <a:r>
              <a:rPr lang="en-US" altLang="zh-CN" dirty="0" smtClean="0"/>
              <a:t>OSA</a:t>
            </a:r>
            <a:r>
              <a:rPr lang="zh-CN" altLang="en-US" dirty="0" smtClean="0"/>
              <a:t>访问调用者配置中允许被访问的对象。</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[OS547] </a:t>
            </a:r>
            <a:r>
              <a:rPr lang="zh-CN" altLang="en-US" dirty="0" smtClean="0"/>
              <a:t>只在</a:t>
            </a:r>
            <a:r>
              <a:rPr lang="en-US" altLang="zh-CN" dirty="0" smtClean="0"/>
              <a:t>SC3</a:t>
            </a:r>
            <a:r>
              <a:rPr lang="zh-CN" altLang="en-US" dirty="0" smtClean="0"/>
              <a:t>和</a:t>
            </a:r>
            <a:r>
              <a:rPr lang="en-US" altLang="zh-CN" dirty="0" smtClean="0"/>
              <a:t>SC4</a:t>
            </a:r>
            <a:r>
              <a:rPr lang="zh-CN" altLang="en-US" dirty="0" smtClean="0"/>
              <a:t>中提供</a:t>
            </a:r>
            <a:endParaRPr lang="en-GB" dirty="0" smtClean="0"/>
          </a:p>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22</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[OS493&amp;459]</a:t>
            </a:r>
            <a:r>
              <a:rPr lang="zh-CN" altLang="en-US" dirty="0" smtClean="0"/>
              <a:t>如果参数不正确，则应当返还</a:t>
            </a:r>
            <a:r>
              <a:rPr lang="en-US" altLang="zh-CN" dirty="0" smtClean="0"/>
              <a:t>E_OS_ID</a:t>
            </a:r>
            <a:r>
              <a:rPr lang="zh-CN" altLang="en-US" dirty="0" smtClean="0"/>
              <a:t>或</a:t>
            </a:r>
            <a:r>
              <a:rPr lang="en-US" altLang="zh-CN" dirty="0" smtClean="0"/>
              <a:t>E_OS_VALUE</a:t>
            </a:r>
          </a:p>
          <a:p>
            <a:r>
              <a:rPr lang="en-US" dirty="0" smtClean="0"/>
              <a:t>[OS507]</a:t>
            </a:r>
            <a:r>
              <a:rPr lang="zh-CN" altLang="en-US" dirty="0" smtClean="0"/>
              <a:t>如果</a:t>
            </a:r>
            <a:r>
              <a:rPr lang="en-US" altLang="zh-CN" dirty="0" smtClean="0"/>
              <a:t>OSA</a:t>
            </a:r>
            <a:r>
              <a:rPr lang="zh-CN" altLang="en-US" dirty="0" smtClean="0"/>
              <a:t>已经处于</a:t>
            </a:r>
            <a:r>
              <a:rPr lang="en-US" altLang="zh-CN" dirty="0" smtClean="0"/>
              <a:t>APPLICATION_TERMINATED</a:t>
            </a:r>
            <a:r>
              <a:rPr lang="zh-CN" altLang="en-US" dirty="0" smtClean="0"/>
              <a:t>状态，则返回</a:t>
            </a:r>
            <a:r>
              <a:rPr lang="en-US" altLang="zh-CN" dirty="0" smtClean="0"/>
              <a:t>E_OS_STATE</a:t>
            </a:r>
            <a:r>
              <a:rPr lang="zh-CN" altLang="en-US" dirty="0" smtClean="0"/>
              <a:t>。</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[OS494]</a:t>
            </a:r>
            <a:r>
              <a:rPr lang="zh-CN" altLang="en-US" dirty="0" smtClean="0"/>
              <a:t>如果调用者属于一个 </a:t>
            </a:r>
            <a:r>
              <a:rPr lang="en-US" altLang="zh-CN" dirty="0" smtClean="0"/>
              <a:t>non-trusted OSA &amp; </a:t>
            </a:r>
            <a:r>
              <a:rPr lang="zh-CN" altLang="en-US" dirty="0" smtClean="0"/>
              <a:t>调用者不属于此</a:t>
            </a:r>
            <a:r>
              <a:rPr lang="en-US" altLang="zh-CN" dirty="0" smtClean="0"/>
              <a:t>Application</a:t>
            </a:r>
            <a:r>
              <a:rPr lang="zh-CN" altLang="en-US" dirty="0" smtClean="0"/>
              <a:t>，则应当返回</a:t>
            </a:r>
            <a:r>
              <a:rPr lang="en-US" altLang="zh-CN" dirty="0" smtClean="0"/>
              <a:t>E_OS_ACCESS</a:t>
            </a:r>
            <a:r>
              <a:rPr lang="zh-CN" altLang="en-US" dirty="0" smtClean="0"/>
              <a:t>。</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[OS287]</a:t>
            </a:r>
            <a:r>
              <a:rPr lang="zh-CN" altLang="en-US" dirty="0" smtClean="0"/>
              <a:t>如果都正确，则应当终结此任务，包括杀掉所有</a:t>
            </a:r>
            <a:r>
              <a:rPr lang="en-US" altLang="zh-CN" dirty="0" smtClean="0"/>
              <a:t>task</a:t>
            </a:r>
            <a:r>
              <a:rPr lang="zh-CN" altLang="en-US" dirty="0" smtClean="0"/>
              <a:t>，禁掉所有中断源，释放所有资源。如果需要</a:t>
            </a:r>
            <a:r>
              <a:rPr lang="en-US" altLang="zh-CN" dirty="0" smtClean="0"/>
              <a:t>restart</a:t>
            </a:r>
            <a:r>
              <a:rPr lang="zh-CN" altLang="en-US" dirty="0" smtClean="0"/>
              <a:t>，则将</a:t>
            </a:r>
            <a:r>
              <a:rPr lang="en-US" altLang="zh-CN" dirty="0" smtClean="0"/>
              <a:t>OSA</a:t>
            </a:r>
            <a:r>
              <a:rPr lang="zh-CN" altLang="en-US" dirty="0" smtClean="0"/>
              <a:t>的状态</a:t>
            </a:r>
            <a:r>
              <a:rPr lang="zh-CN" altLang="en-US" baseline="0" dirty="0" smtClean="0"/>
              <a:t>设置为</a:t>
            </a:r>
            <a:r>
              <a:rPr lang="en-US" altLang="zh-CN" baseline="0" dirty="0" smtClean="0"/>
              <a:t>APPLICATION_RESTARTING</a:t>
            </a:r>
            <a:r>
              <a:rPr lang="zh-CN" altLang="en-US" baseline="0" dirty="0" smtClean="0"/>
              <a:t>，否则设置为</a:t>
            </a:r>
            <a:r>
              <a:rPr lang="en-US" altLang="zh-CN" baseline="0" dirty="0" smtClean="0"/>
              <a:t>APPLICATION_TERMINATED</a:t>
            </a:r>
            <a:r>
              <a:rPr lang="zh-CN" altLang="en-US" baseline="0" dirty="0" smtClean="0"/>
              <a:t>。</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[OS536] </a:t>
            </a:r>
            <a:r>
              <a:rPr lang="zh-CN" altLang="en-US" dirty="0" smtClean="0"/>
              <a:t>只在</a:t>
            </a:r>
            <a:r>
              <a:rPr lang="en-US" altLang="zh-CN" dirty="0" smtClean="0"/>
              <a:t>SC3</a:t>
            </a:r>
            <a:r>
              <a:rPr lang="zh-CN" altLang="en-US" dirty="0" smtClean="0"/>
              <a:t>和</a:t>
            </a:r>
            <a:r>
              <a:rPr lang="en-US" altLang="zh-CN" dirty="0" smtClean="0"/>
              <a:t>SC4</a:t>
            </a:r>
            <a:r>
              <a:rPr lang="zh-CN" altLang="en-US" dirty="0" smtClean="0"/>
              <a:t>中提供</a:t>
            </a:r>
            <a:endParaRPr lang="en-GB" dirty="0" smtClean="0"/>
          </a:p>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23</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effectLst/>
              </a:rPr>
              <a:t>之前谈到</a:t>
            </a:r>
            <a:r>
              <a:rPr lang="en-US" altLang="zh-CN" sz="1200" dirty="0" smtClean="0">
                <a:effectLst/>
              </a:rPr>
              <a:t>trusted</a:t>
            </a:r>
            <a:r>
              <a:rPr lang="en-US" altLang="zh-CN" sz="1200" baseline="0" dirty="0" smtClean="0">
                <a:effectLst/>
              </a:rPr>
              <a:t> OSA</a:t>
            </a:r>
            <a:r>
              <a:rPr lang="zh-CN" altLang="en-US" sz="1200" baseline="0" dirty="0" smtClean="0">
                <a:effectLst/>
              </a:rPr>
              <a:t>可以向其他</a:t>
            </a:r>
            <a:r>
              <a:rPr lang="en-US" altLang="zh-CN" sz="1200" baseline="0" dirty="0" smtClean="0">
                <a:effectLst/>
              </a:rPr>
              <a:t>OSA</a:t>
            </a:r>
            <a:r>
              <a:rPr lang="zh-CN" altLang="en-US" sz="1200" baseline="0" dirty="0" smtClean="0">
                <a:effectLst/>
              </a:rPr>
              <a:t>提供服务，也就是其他</a:t>
            </a:r>
            <a:r>
              <a:rPr lang="en-US" altLang="zh-CN" sz="1200" baseline="0" dirty="0" smtClean="0">
                <a:effectLst/>
              </a:rPr>
              <a:t>OSA</a:t>
            </a:r>
            <a:r>
              <a:rPr lang="zh-CN" altLang="en-US" sz="1200" baseline="0" dirty="0" smtClean="0">
                <a:effectLst/>
              </a:rPr>
              <a:t>可以调用</a:t>
            </a:r>
            <a:r>
              <a:rPr lang="en-US" altLang="zh-CN" sz="1200" baseline="0" dirty="0" smtClean="0">
                <a:effectLst/>
              </a:rPr>
              <a:t>trusted OSA</a:t>
            </a:r>
            <a:r>
              <a:rPr lang="zh-CN" altLang="en-US" sz="1200" baseline="0" dirty="0" smtClean="0">
                <a:effectLst/>
              </a:rPr>
              <a:t>提供的一个</a:t>
            </a:r>
            <a:r>
              <a:rPr lang="en-US" altLang="zh-CN" sz="1200" baseline="0" dirty="0" smtClean="0">
                <a:effectLst/>
              </a:rPr>
              <a:t>trusted function</a:t>
            </a:r>
            <a:r>
              <a:rPr lang="zh-CN" altLang="en-US" sz="1200" baseline="0" dirty="0" smtClean="0">
                <a:effectLst/>
              </a:rPr>
              <a:t>。我们看看具体是怎么实现的</a:t>
            </a:r>
            <a:endParaRPr lang="en-US" altLang="zh-CN" sz="1200" baseline="0" dirty="0" smtClean="0">
              <a:effectLst/>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effectLst/>
              </a:rPr>
              <a:t>[OS451]OS</a:t>
            </a:r>
            <a:r>
              <a:rPr lang="zh-CN" altLang="en-US" sz="1200" baseline="0" dirty="0" smtClean="0">
                <a:effectLst/>
              </a:rPr>
              <a:t>模块应当允许从</a:t>
            </a:r>
            <a:r>
              <a:rPr lang="en-US" altLang="zh-CN" sz="1200" baseline="0" dirty="0" smtClean="0">
                <a:effectLst/>
              </a:rPr>
              <a:t>trusted OSA</a:t>
            </a:r>
            <a:r>
              <a:rPr lang="zh-CN" altLang="en-US" sz="1200" baseline="0" dirty="0" smtClean="0">
                <a:effectLst/>
              </a:rPr>
              <a:t>导出服务</a:t>
            </a:r>
            <a:endParaRPr lang="en-US" altLang="zh-CN" sz="1200" baseline="0" dirty="0" smtClean="0">
              <a:effectLst/>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effectLst/>
              </a:rPr>
              <a:t>[OS100]</a:t>
            </a:r>
            <a:r>
              <a:rPr lang="zh-CN" altLang="en-US" sz="1200" baseline="0" dirty="0" smtClean="0">
                <a:effectLst/>
              </a:rPr>
              <a:t>如果调用了</a:t>
            </a:r>
            <a:r>
              <a:rPr lang="en-US" altLang="zh-CN" sz="1200" baseline="0" dirty="0" err="1" smtClean="0">
                <a:effectLst/>
              </a:rPr>
              <a:t>CallTrustedFunction</a:t>
            </a:r>
            <a:r>
              <a:rPr lang="en-US" altLang="zh-CN" sz="1200" baseline="0" dirty="0" smtClean="0">
                <a:effectLst/>
              </a:rPr>
              <a:t>()</a:t>
            </a:r>
            <a:r>
              <a:rPr lang="zh-CN" altLang="en-US" sz="1200" baseline="0" dirty="0" smtClean="0">
                <a:effectLst/>
              </a:rPr>
              <a:t>，并且提供的</a:t>
            </a:r>
            <a:r>
              <a:rPr lang="en-US" altLang="zh-CN" sz="1200" baseline="0" dirty="0" smtClean="0">
                <a:effectLst/>
              </a:rPr>
              <a:t>ID</a:t>
            </a:r>
            <a:r>
              <a:rPr lang="zh-CN" altLang="en-US" sz="1200" baseline="0" dirty="0" smtClean="0">
                <a:effectLst/>
              </a:rPr>
              <a:t>不合法，则</a:t>
            </a:r>
            <a:r>
              <a:rPr lang="en-US" altLang="zh-CN" sz="1200" baseline="0" dirty="0" smtClean="0">
                <a:effectLst/>
              </a:rPr>
              <a:t>OS</a:t>
            </a:r>
            <a:r>
              <a:rPr lang="zh-CN" altLang="en-US" sz="1200" baseline="0" dirty="0" smtClean="0">
                <a:effectLst/>
              </a:rPr>
              <a:t>使用</a:t>
            </a:r>
            <a:r>
              <a:rPr lang="en-US" altLang="zh-CN" sz="1200" baseline="0" dirty="0" smtClean="0">
                <a:effectLst/>
              </a:rPr>
              <a:t>E_OS_SERVICEID</a:t>
            </a:r>
            <a:r>
              <a:rPr lang="zh-CN" altLang="en-US" sz="1200" baseline="0" dirty="0" smtClean="0">
                <a:effectLst/>
              </a:rPr>
              <a:t>调用</a:t>
            </a:r>
            <a:r>
              <a:rPr lang="en-US" altLang="zh-CN" sz="1200" baseline="0" dirty="0" err="1" smtClean="0">
                <a:effectLst/>
              </a:rPr>
              <a:t>ErrorHook</a:t>
            </a:r>
            <a:r>
              <a:rPr lang="en-US" altLang="zh-CN" sz="1200" baseline="0" dirty="0" smtClean="0">
                <a:effectLst/>
              </a:rPr>
              <a:t>()</a:t>
            </a:r>
            <a:r>
              <a:rPr lang="zh-CN" altLang="en-US" sz="1200" baseline="0" dirty="0" smtClean="0">
                <a:effectLst/>
              </a:rPr>
              <a:t>。</a:t>
            </a:r>
            <a:endParaRPr lang="en-US" altLang="zh-CN" sz="1200" baseline="0" dirty="0" smtClean="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24</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altLang="zh-CN" sz="1200" baseline="0" dirty="0" smtClean="0">
                <a:effectLst/>
              </a:rPr>
              <a:t>[OS265]</a:t>
            </a:r>
            <a:r>
              <a:rPr lang="zh-CN" altLang="en-US" sz="1200" baseline="0" dirty="0" smtClean="0">
                <a:effectLst/>
              </a:rPr>
              <a:t>如果</a:t>
            </a:r>
            <a:r>
              <a:rPr lang="en-US" altLang="zh-CN" sz="1200" baseline="0" dirty="0" err="1" smtClean="0">
                <a:effectLst/>
              </a:rPr>
              <a:t>FunctionIndex</a:t>
            </a:r>
            <a:r>
              <a:rPr lang="zh-CN" altLang="en-US" sz="1200" baseline="0" dirty="0" smtClean="0">
                <a:effectLst/>
              </a:rPr>
              <a:t>是定义好的函数索引，则本函数应当将处理器切换到特权模式 </a:t>
            </a:r>
            <a:r>
              <a:rPr lang="en-US" altLang="zh-CN" sz="1200" baseline="0" dirty="0" smtClean="0">
                <a:effectLst/>
              </a:rPr>
              <a:t>&amp; </a:t>
            </a:r>
            <a:r>
              <a:rPr lang="zh-CN" altLang="en-US" sz="1200" baseline="0" dirty="0" smtClean="0">
                <a:effectLst/>
              </a:rPr>
              <a:t>应当在内存保护禁用的情况下调用函数 </a:t>
            </a:r>
            <a:r>
              <a:rPr lang="en-US" altLang="zh-CN" sz="1200" baseline="0" dirty="0" smtClean="0">
                <a:effectLst/>
              </a:rPr>
              <a:t>&amp; </a:t>
            </a:r>
            <a:r>
              <a:rPr lang="zh-CN" altLang="en-US" sz="1200" baseline="0" dirty="0" smtClean="0">
                <a:effectLst/>
              </a:rPr>
              <a:t>结束后返回</a:t>
            </a:r>
            <a:r>
              <a:rPr lang="en-US" altLang="zh-CN" sz="1200" baseline="0" dirty="0" smtClean="0">
                <a:effectLst/>
              </a:rPr>
              <a:t>E_OK</a:t>
            </a:r>
          </a:p>
          <a:p>
            <a:pPr marL="0" marR="0" lvl="1" indent="0" algn="l" defTabSz="914400" rtl="0" eaLnBrk="1" fontAlgn="auto" latinLnBrk="0" hangingPunct="1">
              <a:lnSpc>
                <a:spcPct val="100000"/>
              </a:lnSpc>
              <a:spcBef>
                <a:spcPts val="0"/>
              </a:spcBef>
              <a:spcAft>
                <a:spcPts val="0"/>
              </a:spcAft>
              <a:buClrTx/>
              <a:buSzTx/>
              <a:buFontTx/>
              <a:buNone/>
              <a:tabLst/>
              <a:defRPr/>
            </a:pPr>
            <a:r>
              <a:rPr lang="en-US" altLang="zh-CN" sz="1200" baseline="0" dirty="0" smtClean="0">
                <a:effectLst/>
              </a:rPr>
              <a:t>[OS312]</a:t>
            </a:r>
            <a:r>
              <a:rPr lang="zh-CN" altLang="en-US" sz="1200" baseline="0" dirty="0" smtClean="0">
                <a:effectLst/>
              </a:rPr>
              <a:t>。。。</a:t>
            </a:r>
            <a:endParaRPr lang="en-US" altLang="zh-CN" sz="1200" baseline="0" dirty="0" smtClean="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25</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sz="1200" dirty="0" smtClean="0"/>
              <a:t>This typically means modifying the alarms while associated counter tick interrupts are disabled. (P36)</a:t>
            </a:r>
          </a:p>
          <a:p>
            <a:r>
              <a:rPr lang="en-US" sz="1200" dirty="0" smtClean="0"/>
              <a:t> </a:t>
            </a:r>
            <a:endParaRPr lang="en-US" sz="1200" dirty="0"/>
          </a:p>
        </p:txBody>
      </p:sp>
      <p:sp>
        <p:nvSpPr>
          <p:cNvPr id="4" name="灯片编号占位符 3"/>
          <p:cNvSpPr>
            <a:spLocks noGrp="1"/>
          </p:cNvSpPr>
          <p:nvPr>
            <p:ph type="sldNum" sz="quarter" idx="10"/>
          </p:nvPr>
        </p:nvSpPr>
        <p:spPr/>
        <p:txBody>
          <a:bodyPr/>
          <a:lstStyle/>
          <a:p>
            <a:fld id="{7B4C8E2E-FA83-493F-B5C5-E6D41FAC5496}" type="slidenum">
              <a:rPr lang="en-GB" smtClean="0"/>
              <a:t>26</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dirty="0" smtClean="0"/>
              <a:t>[OS401] </a:t>
            </a:r>
            <a:r>
              <a:rPr lang="zh-CN" altLang="en-US" sz="1200" dirty="0" smtClean="0"/>
              <a:t>一个调度表应该拥有至少一个</a:t>
            </a:r>
            <a:r>
              <a:rPr lang="en-US" altLang="zh-CN" sz="1200" dirty="0" smtClean="0"/>
              <a:t>expiry point</a:t>
            </a:r>
            <a:r>
              <a:rPr lang="zh-CN" altLang="en-US" sz="1200" dirty="0" smtClean="0"/>
              <a:t>。</a:t>
            </a:r>
          </a:p>
          <a:p>
            <a:r>
              <a:rPr lang="en-US" altLang="zh-CN" sz="1200" dirty="0" smtClean="0"/>
              <a:t>[OS402] </a:t>
            </a:r>
            <a:r>
              <a:rPr lang="zh-CN" altLang="en-US" sz="1200" dirty="0" smtClean="0"/>
              <a:t>一个</a:t>
            </a:r>
            <a:r>
              <a:rPr lang="en-US" altLang="zh-CN" sz="1200" dirty="0" smtClean="0"/>
              <a:t>expiry point</a:t>
            </a:r>
            <a:r>
              <a:rPr lang="zh-CN" altLang="en-US" sz="1200" dirty="0" smtClean="0"/>
              <a:t>应该包含一组</a:t>
            </a:r>
            <a:r>
              <a:rPr lang="en-US" altLang="zh-CN" sz="1200" dirty="0" smtClean="0"/>
              <a:t>(</a:t>
            </a:r>
            <a:r>
              <a:rPr lang="zh-CN" altLang="en-US" sz="1200" dirty="0" smtClean="0"/>
              <a:t>可能为空的</a:t>
            </a:r>
            <a:r>
              <a:rPr lang="en-US" altLang="zh-CN" sz="1200" dirty="0" smtClean="0"/>
              <a:t>)</a:t>
            </a:r>
            <a:r>
              <a:rPr lang="zh-CN" altLang="en-US" sz="1200" dirty="0" smtClean="0"/>
              <a:t>任务以备激活。</a:t>
            </a:r>
          </a:p>
          <a:p>
            <a:r>
              <a:rPr lang="en-US" altLang="zh-CN" sz="1200" dirty="0" smtClean="0"/>
              <a:t>[OS403] </a:t>
            </a:r>
            <a:r>
              <a:rPr lang="zh-CN" altLang="en-US" sz="1200" dirty="0" smtClean="0"/>
              <a:t>一个</a:t>
            </a:r>
            <a:r>
              <a:rPr lang="en-US" altLang="zh-CN" sz="1200" dirty="0" smtClean="0"/>
              <a:t>expiry point</a:t>
            </a:r>
            <a:r>
              <a:rPr lang="zh-CN" altLang="en-US" sz="1200" dirty="0" smtClean="0"/>
              <a:t>应该包含一组</a:t>
            </a:r>
            <a:r>
              <a:rPr lang="en-US" altLang="zh-CN" sz="1200" dirty="0" smtClean="0"/>
              <a:t>(</a:t>
            </a:r>
            <a:r>
              <a:rPr lang="zh-CN" altLang="en-US" sz="1200" dirty="0" smtClean="0"/>
              <a:t>可能为空的</a:t>
            </a:r>
            <a:r>
              <a:rPr lang="en-US" altLang="zh-CN" sz="1200" dirty="0" smtClean="0"/>
              <a:t>)</a:t>
            </a:r>
            <a:r>
              <a:rPr lang="zh-CN" altLang="en-US" sz="1200" dirty="0" smtClean="0"/>
              <a:t>事件以备设定。</a:t>
            </a:r>
          </a:p>
          <a:p>
            <a:r>
              <a:rPr lang="en-US" altLang="zh-CN" sz="1200" dirty="0" smtClean="0"/>
              <a:t>[OS404] </a:t>
            </a:r>
            <a:r>
              <a:rPr lang="zh-CN" altLang="en-US" sz="1200" dirty="0" smtClean="0"/>
              <a:t>一个</a:t>
            </a:r>
            <a:r>
              <a:rPr lang="en-US" altLang="zh-CN" sz="1200" dirty="0" smtClean="0"/>
              <a:t>expiry point</a:t>
            </a:r>
            <a:r>
              <a:rPr lang="zh-CN" altLang="en-US" sz="1200" dirty="0" smtClean="0"/>
              <a:t>应该包含一个</a:t>
            </a:r>
            <a:r>
              <a:rPr lang="en-US" altLang="zh-CN" sz="1200" dirty="0" smtClean="0"/>
              <a:t>ticks</a:t>
            </a:r>
            <a:r>
              <a:rPr lang="zh-CN" altLang="en-US" sz="1200" dirty="0" smtClean="0"/>
              <a:t>偏移量，偏移量自调度表的开始为开端。</a:t>
            </a:r>
            <a:endParaRPr lang="en-US" altLang="zh-CN" sz="1200" kern="1200" dirty="0" smtClean="0">
              <a:solidFill>
                <a:schemeClr val="tx1"/>
              </a:solidFill>
              <a:effectLst/>
              <a:latin typeface="+mn-lt"/>
              <a:ea typeface="+mn-ea"/>
              <a:cs typeface="+mn-cs"/>
            </a:endParaRPr>
          </a:p>
          <a:p>
            <a:r>
              <a:rPr lang="zh-CN" altLang="en-US" sz="1200" kern="1200" dirty="0" smtClean="0">
                <a:solidFill>
                  <a:schemeClr val="tx1"/>
                </a:solidFill>
                <a:effectLst/>
                <a:latin typeface="+mn-lt"/>
                <a:ea typeface="+mn-ea"/>
                <a:cs typeface="+mn-cs"/>
              </a:rPr>
              <a:t>空的</a:t>
            </a:r>
            <a:r>
              <a:rPr lang="en-US" sz="1200" kern="1200" dirty="0" smtClean="0">
                <a:solidFill>
                  <a:schemeClr val="tx1"/>
                </a:solidFill>
                <a:effectLst/>
                <a:latin typeface="+mn-lt"/>
                <a:ea typeface="+mn-ea"/>
                <a:cs typeface="+mn-cs"/>
              </a:rPr>
              <a:t>expiry point</a:t>
            </a:r>
            <a:r>
              <a:rPr lang="zh-CN" altLang="en-US" sz="1200" kern="1200" dirty="0" smtClean="0">
                <a:solidFill>
                  <a:schemeClr val="tx1"/>
                </a:solidFill>
                <a:effectLst/>
                <a:latin typeface="+mn-lt"/>
                <a:ea typeface="+mn-ea"/>
                <a:cs typeface="+mn-cs"/>
              </a:rPr>
              <a:t>是没有用处的，所以一个</a:t>
            </a:r>
            <a:r>
              <a:rPr lang="en-US" sz="1200" kern="1200" dirty="0" smtClean="0">
                <a:solidFill>
                  <a:schemeClr val="tx1"/>
                </a:solidFill>
                <a:effectLst/>
                <a:latin typeface="+mn-lt"/>
                <a:ea typeface="+mn-ea"/>
                <a:cs typeface="+mn-cs"/>
              </a:rPr>
              <a:t>expiry </a:t>
            </a:r>
            <a:r>
              <a:rPr lang="en-US" sz="1200" kern="1200" dirty="0" err="1" smtClean="0">
                <a:solidFill>
                  <a:schemeClr val="tx1"/>
                </a:solidFill>
                <a:effectLst/>
                <a:latin typeface="+mn-lt"/>
                <a:ea typeface="+mn-ea"/>
                <a:cs typeface="+mn-cs"/>
              </a:rPr>
              <a:t>poin</a:t>
            </a:r>
            <a:r>
              <a:rPr lang="zh-CN" altLang="en-US" sz="1200" kern="1200" dirty="0" smtClean="0">
                <a:solidFill>
                  <a:schemeClr val="tx1"/>
                </a:solidFill>
                <a:effectLst/>
                <a:latin typeface="+mn-lt"/>
                <a:ea typeface="+mn-ea"/>
                <a:cs typeface="+mn-cs"/>
              </a:rPr>
              <a:t>必须定义至少一个操作。</a:t>
            </a:r>
            <a:endParaRPr lang="en-GB" sz="1200" dirty="0" smtClean="0">
              <a:effectLst/>
            </a:endParaRPr>
          </a:p>
          <a:p>
            <a:r>
              <a:rPr lang="en-US" sz="1200" b="1" kern="1200" dirty="0" smtClean="0">
                <a:solidFill>
                  <a:schemeClr val="tx1"/>
                </a:solidFill>
                <a:effectLst/>
                <a:latin typeface="+mn-lt"/>
                <a:ea typeface="+mn-ea"/>
                <a:cs typeface="+mn-cs"/>
              </a:rPr>
              <a:t>[OS407]</a:t>
            </a:r>
            <a:r>
              <a:rPr lang="en-US" sz="1200" kern="1200" dirty="0" smtClean="0">
                <a:solidFill>
                  <a:schemeClr val="tx1"/>
                </a:solidFill>
                <a:effectLst/>
                <a:latin typeface="+mn-lt"/>
                <a:ea typeface="+mn-ea"/>
                <a:cs typeface="+mn-cs"/>
              </a:rPr>
              <a:t> </a:t>
            </a:r>
            <a:r>
              <a:rPr lang="zh-CN" altLang="en-US" sz="1200" kern="1200" dirty="0" smtClean="0">
                <a:solidFill>
                  <a:schemeClr val="tx1"/>
                </a:solidFill>
                <a:effectLst/>
                <a:latin typeface="+mn-lt"/>
                <a:ea typeface="+mn-ea"/>
                <a:cs typeface="+mn-cs"/>
              </a:rPr>
              <a:t>一个</a:t>
            </a:r>
            <a:r>
              <a:rPr lang="en-US" sz="1200" kern="1200" dirty="0" smtClean="0">
                <a:solidFill>
                  <a:schemeClr val="tx1"/>
                </a:solidFill>
                <a:effectLst/>
                <a:latin typeface="+mn-lt"/>
                <a:ea typeface="+mn-ea"/>
                <a:cs typeface="+mn-cs"/>
              </a:rPr>
              <a:t>expiry point</a:t>
            </a:r>
            <a:r>
              <a:rPr lang="zh-CN" altLang="en-US" sz="1200" kern="1200" dirty="0" smtClean="0">
                <a:solidFill>
                  <a:schemeClr val="tx1"/>
                </a:solidFill>
                <a:effectLst/>
                <a:latin typeface="+mn-lt"/>
                <a:ea typeface="+mn-ea"/>
                <a:cs typeface="+mn-cs"/>
              </a:rPr>
              <a:t>应该至少设定一个事件</a:t>
            </a:r>
            <a:r>
              <a:rPr lang="zh-CN" altLang="en-US" sz="1200" b="1" kern="1200" dirty="0" smtClean="0">
                <a:solidFill>
                  <a:schemeClr val="tx1"/>
                </a:solidFill>
                <a:effectLst/>
                <a:latin typeface="+mn-lt"/>
                <a:ea typeface="+mn-ea"/>
                <a:cs typeface="+mn-cs"/>
              </a:rPr>
              <a:t>或者</a:t>
            </a:r>
            <a:r>
              <a:rPr lang="zh-CN" altLang="en-US" sz="1200" kern="1200" dirty="0" smtClean="0">
                <a:solidFill>
                  <a:schemeClr val="tx1"/>
                </a:solidFill>
                <a:effectLst/>
                <a:latin typeface="+mn-lt"/>
                <a:ea typeface="+mn-ea"/>
                <a:cs typeface="+mn-cs"/>
              </a:rPr>
              <a:t>激活一个任务。</a:t>
            </a:r>
            <a:endParaRPr lang="en-GB" sz="1200" dirty="0" smtClean="0">
              <a:effectLst/>
            </a:endParaRPr>
          </a:p>
          <a:p>
            <a:r>
              <a:rPr lang="en-US" sz="1200" b="1" kern="1200" dirty="0" smtClean="0">
                <a:solidFill>
                  <a:schemeClr val="tx1"/>
                </a:solidFill>
                <a:effectLst/>
                <a:latin typeface="+mn-lt"/>
                <a:ea typeface="+mn-ea"/>
                <a:cs typeface="+mn-cs"/>
              </a:rPr>
              <a:t>[OS442]</a:t>
            </a:r>
            <a:r>
              <a:rPr lang="en-US" sz="1200" kern="1200" dirty="0" smtClean="0">
                <a:solidFill>
                  <a:schemeClr val="tx1"/>
                </a:solidFill>
                <a:effectLst/>
                <a:latin typeface="+mn-lt"/>
                <a:ea typeface="+mn-ea"/>
                <a:cs typeface="+mn-cs"/>
              </a:rPr>
              <a:t> </a:t>
            </a:r>
            <a:r>
              <a:rPr lang="zh-CN" altLang="en-US" sz="1200" kern="1200" dirty="0" smtClean="0">
                <a:solidFill>
                  <a:schemeClr val="tx1"/>
                </a:solidFill>
                <a:effectLst/>
                <a:latin typeface="+mn-lt"/>
                <a:ea typeface="+mn-ea"/>
                <a:cs typeface="+mn-cs"/>
              </a:rPr>
              <a:t>给定调度表内的某个</a:t>
            </a:r>
            <a:r>
              <a:rPr lang="en-US" sz="1200" kern="1200" dirty="0" smtClean="0">
                <a:solidFill>
                  <a:schemeClr val="tx1"/>
                </a:solidFill>
                <a:effectLst/>
                <a:latin typeface="+mn-lt"/>
                <a:ea typeface="+mn-ea"/>
                <a:cs typeface="+mn-cs"/>
              </a:rPr>
              <a:t>expiry point</a:t>
            </a:r>
            <a:r>
              <a:rPr lang="zh-CN" altLang="en-US" sz="1200" kern="1200" dirty="0" smtClean="0">
                <a:solidFill>
                  <a:schemeClr val="tx1"/>
                </a:solidFill>
                <a:effectLst/>
                <a:latin typeface="+mn-lt"/>
                <a:ea typeface="+mn-ea"/>
                <a:cs typeface="+mn-cs"/>
              </a:rPr>
              <a:t>应该包含一个唯一的</a:t>
            </a:r>
            <a:r>
              <a:rPr lang="en-US" sz="1200" kern="1200" dirty="0" smtClean="0">
                <a:solidFill>
                  <a:schemeClr val="tx1"/>
                </a:solidFill>
                <a:effectLst/>
                <a:latin typeface="+mn-lt"/>
                <a:ea typeface="+mn-ea"/>
                <a:cs typeface="+mn-cs"/>
              </a:rPr>
              <a:t>ticks offset</a:t>
            </a:r>
            <a:r>
              <a:rPr lang="zh-CN" altLang="en-US" sz="1200" kern="1200" dirty="0" smtClean="0">
                <a:solidFill>
                  <a:schemeClr val="tx1"/>
                </a:solidFill>
                <a:effectLst/>
                <a:latin typeface="+mn-lt"/>
                <a:ea typeface="+mn-ea"/>
                <a:cs typeface="+mn-cs"/>
              </a:rPr>
              <a:t>。</a:t>
            </a:r>
            <a:endParaRPr lang="en-GB" sz="1200" dirty="0" smtClean="0">
              <a:effectLst/>
            </a:endParaRPr>
          </a:p>
          <a:p>
            <a:r>
              <a:rPr lang="en-US" sz="1200" b="1" kern="1200" dirty="0" smtClean="0">
                <a:solidFill>
                  <a:schemeClr val="tx1"/>
                </a:solidFill>
                <a:effectLst/>
                <a:latin typeface="+mn-lt"/>
                <a:ea typeface="+mn-ea"/>
                <a:cs typeface="+mn-cs"/>
              </a:rPr>
              <a:t>[OS443]</a:t>
            </a:r>
            <a:r>
              <a:rPr lang="en-US" sz="1200" kern="1200" dirty="0" smtClean="0">
                <a:solidFill>
                  <a:schemeClr val="tx1"/>
                </a:solidFill>
                <a:effectLst/>
                <a:latin typeface="+mn-lt"/>
                <a:ea typeface="+mn-ea"/>
                <a:cs typeface="+mn-cs"/>
              </a:rPr>
              <a:t> </a:t>
            </a:r>
            <a:r>
              <a:rPr lang="zh-CN" altLang="en-US" sz="1200" kern="1200" dirty="0" smtClean="0">
                <a:solidFill>
                  <a:schemeClr val="tx1"/>
                </a:solidFill>
                <a:effectLst/>
                <a:latin typeface="+mn-lt"/>
                <a:ea typeface="+mn-ea"/>
                <a:cs typeface="+mn-cs"/>
              </a:rPr>
              <a:t>调度表的初始</a:t>
            </a:r>
            <a:r>
              <a:rPr lang="en-US" sz="1200" kern="1200" dirty="0" smtClean="0">
                <a:solidFill>
                  <a:schemeClr val="tx1"/>
                </a:solidFill>
                <a:effectLst/>
                <a:latin typeface="+mn-lt"/>
                <a:ea typeface="+mn-ea"/>
                <a:cs typeface="+mn-cs"/>
              </a:rPr>
              <a:t>offset</a:t>
            </a:r>
            <a:r>
              <a:rPr lang="zh-CN" altLang="en-US" sz="1200" kern="1200" dirty="0" smtClean="0">
                <a:solidFill>
                  <a:schemeClr val="tx1"/>
                </a:solidFill>
                <a:effectLst/>
                <a:latin typeface="+mn-lt"/>
                <a:ea typeface="+mn-ea"/>
                <a:cs typeface="+mn-cs"/>
              </a:rPr>
              <a:t>必须是</a:t>
            </a:r>
            <a:r>
              <a:rPr lang="en-US" sz="1200" kern="1200" dirty="0" smtClean="0">
                <a:solidFill>
                  <a:schemeClr val="tx1"/>
                </a:solidFill>
                <a:effectLst/>
                <a:latin typeface="+mn-lt"/>
                <a:ea typeface="+mn-ea"/>
                <a:cs typeface="+mn-cs"/>
              </a:rPr>
              <a:t>0</a:t>
            </a:r>
            <a:r>
              <a:rPr lang="zh-CN" altLang="en-US" sz="1200" kern="1200" dirty="0" smtClean="0">
                <a:solidFill>
                  <a:schemeClr val="tx1"/>
                </a:solidFill>
                <a:effectLst/>
                <a:latin typeface="+mn-lt"/>
                <a:ea typeface="+mn-ea"/>
                <a:cs typeface="+mn-cs"/>
              </a:rPr>
              <a:t>或者在</a:t>
            </a:r>
            <a:r>
              <a:rPr lang="en-US" sz="1200" kern="1200" dirty="0" err="1" smtClean="0">
                <a:solidFill>
                  <a:schemeClr val="tx1"/>
                </a:solidFill>
                <a:effectLst/>
                <a:latin typeface="+mn-lt"/>
                <a:ea typeface="+mn-ea"/>
                <a:cs typeface="+mn-cs"/>
              </a:rPr>
              <a:t>OsCounterMinCycle</a:t>
            </a:r>
            <a:r>
              <a:rPr lang="en-US" sz="1200" kern="1200" dirty="0" smtClean="0">
                <a:solidFill>
                  <a:schemeClr val="tx1"/>
                </a:solidFill>
                <a:effectLst/>
                <a:latin typeface="+mn-lt"/>
                <a:ea typeface="+mn-ea"/>
                <a:cs typeface="+mn-cs"/>
              </a:rPr>
              <a:t> ~ </a:t>
            </a:r>
            <a:r>
              <a:rPr lang="en-US" sz="1200" kern="1200" dirty="0" err="1" smtClean="0">
                <a:solidFill>
                  <a:schemeClr val="tx1"/>
                </a:solidFill>
                <a:effectLst/>
                <a:latin typeface="+mn-lt"/>
                <a:ea typeface="+mn-ea"/>
                <a:cs typeface="+mn-cs"/>
              </a:rPr>
              <a:t>OsCounterMaxAllowedValue</a:t>
            </a:r>
            <a:r>
              <a:rPr lang="zh-CN" altLang="en-US" sz="1200" kern="1200" dirty="0" smtClean="0">
                <a:solidFill>
                  <a:schemeClr val="tx1"/>
                </a:solidFill>
                <a:effectLst/>
                <a:latin typeface="+mn-lt"/>
                <a:ea typeface="+mn-ea"/>
                <a:cs typeface="+mn-cs"/>
              </a:rPr>
              <a:t>之间。</a:t>
            </a:r>
            <a:endParaRPr lang="en-GB" sz="1200" dirty="0" smtClean="0">
              <a:effectLst/>
            </a:endParaRPr>
          </a:p>
          <a:p>
            <a:r>
              <a:rPr lang="en-US" sz="1200" b="1" kern="1200" dirty="0" smtClean="0">
                <a:solidFill>
                  <a:schemeClr val="tx1"/>
                </a:solidFill>
                <a:effectLst/>
                <a:latin typeface="+mn-lt"/>
                <a:ea typeface="+mn-ea"/>
                <a:cs typeface="+mn-cs"/>
              </a:rPr>
              <a:t>[OS408]</a:t>
            </a:r>
            <a:r>
              <a:rPr lang="en-US" sz="1200" kern="1200" dirty="0" smtClean="0">
                <a:solidFill>
                  <a:schemeClr val="tx1"/>
                </a:solidFill>
                <a:effectLst/>
                <a:latin typeface="+mn-lt"/>
                <a:ea typeface="+mn-ea"/>
                <a:cs typeface="+mn-cs"/>
              </a:rPr>
              <a:t> </a:t>
            </a:r>
            <a:r>
              <a:rPr lang="zh-CN" altLang="en-US" sz="1200" kern="1200" dirty="0" smtClean="0">
                <a:solidFill>
                  <a:schemeClr val="tx1"/>
                </a:solidFill>
                <a:effectLst/>
                <a:latin typeface="+mn-lt"/>
                <a:ea typeface="+mn-ea"/>
                <a:cs typeface="+mn-cs"/>
              </a:rPr>
              <a:t>相邻</a:t>
            </a:r>
            <a:r>
              <a:rPr lang="en-US" sz="1200" kern="1200" dirty="0" smtClean="0">
                <a:solidFill>
                  <a:schemeClr val="tx1"/>
                </a:solidFill>
                <a:effectLst/>
                <a:latin typeface="+mn-lt"/>
                <a:ea typeface="+mn-ea"/>
                <a:cs typeface="+mn-cs"/>
              </a:rPr>
              <a:t>expiry point</a:t>
            </a:r>
            <a:r>
              <a:rPr lang="zh-CN" altLang="en-US" sz="1200" kern="1200" dirty="0" smtClean="0">
                <a:solidFill>
                  <a:schemeClr val="tx1"/>
                </a:solidFill>
                <a:effectLst/>
                <a:latin typeface="+mn-lt"/>
                <a:ea typeface="+mn-ea"/>
                <a:cs typeface="+mn-cs"/>
              </a:rPr>
              <a:t>之间的间隔也应当是</a:t>
            </a:r>
            <a:r>
              <a:rPr lang="en-US" sz="1200" kern="1200" dirty="0" err="1" smtClean="0">
                <a:solidFill>
                  <a:schemeClr val="tx1"/>
                </a:solidFill>
                <a:effectLst/>
                <a:latin typeface="+mn-lt"/>
                <a:ea typeface="+mn-ea"/>
                <a:cs typeface="+mn-cs"/>
              </a:rPr>
              <a:t>OsCounterMinCycle</a:t>
            </a:r>
            <a:r>
              <a:rPr lang="en-US" sz="1200" kern="1200" dirty="0" smtClean="0">
                <a:solidFill>
                  <a:schemeClr val="tx1"/>
                </a:solidFill>
                <a:effectLst/>
                <a:latin typeface="+mn-lt"/>
                <a:ea typeface="+mn-ea"/>
                <a:cs typeface="+mn-cs"/>
              </a:rPr>
              <a:t> ~ </a:t>
            </a:r>
            <a:r>
              <a:rPr lang="en-US" sz="1200" kern="1200" dirty="0" err="1" smtClean="0">
                <a:solidFill>
                  <a:schemeClr val="tx1"/>
                </a:solidFill>
                <a:effectLst/>
                <a:latin typeface="+mn-lt"/>
                <a:ea typeface="+mn-ea"/>
                <a:cs typeface="+mn-cs"/>
              </a:rPr>
              <a:t>OsCounterMaxAllowedValue</a:t>
            </a:r>
            <a:r>
              <a:rPr lang="zh-CN" altLang="en-US" sz="1200" kern="1200" dirty="0" smtClean="0">
                <a:solidFill>
                  <a:schemeClr val="tx1"/>
                </a:solidFill>
                <a:effectLst/>
                <a:latin typeface="+mn-lt"/>
                <a:ea typeface="+mn-ea"/>
                <a:cs typeface="+mn-cs"/>
              </a:rPr>
              <a:t>之间。</a:t>
            </a:r>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27</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i="0" kern="1200" dirty="0" smtClean="0">
                <a:solidFill>
                  <a:schemeClr val="tx1"/>
                </a:solidFill>
                <a:effectLst/>
                <a:latin typeface="+mn-lt"/>
                <a:ea typeface="+mn-ea"/>
                <a:cs typeface="+mn-cs"/>
              </a:rPr>
              <a:t>[OS412]</a:t>
            </a:r>
            <a:r>
              <a:rPr lang="zh-CN" altLang="en-US" sz="1200" i="0" kern="1200" dirty="0" smtClean="0">
                <a:solidFill>
                  <a:schemeClr val="tx1"/>
                </a:solidFill>
                <a:effectLst/>
                <a:latin typeface="+mn-lt"/>
                <a:ea typeface="+mn-ea"/>
                <a:cs typeface="+mn-cs"/>
              </a:rPr>
              <a:t>为了减小激活任务、设置时间的次序不同所带来的不确定性</a:t>
            </a:r>
          </a:p>
        </p:txBody>
      </p:sp>
      <p:sp>
        <p:nvSpPr>
          <p:cNvPr id="4" name="灯片编号占位符 3"/>
          <p:cNvSpPr>
            <a:spLocks noGrp="1"/>
          </p:cNvSpPr>
          <p:nvPr>
            <p:ph type="sldNum" sz="quarter" idx="10"/>
          </p:nvPr>
        </p:nvSpPr>
        <p:spPr/>
        <p:txBody>
          <a:bodyPr/>
          <a:lstStyle/>
          <a:p>
            <a:fld id="{7B4C8E2E-FA83-493F-B5C5-E6D41FAC5496}" type="slidenum">
              <a:rPr lang="en-GB" smtClean="0"/>
              <a:t>28</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kern="1200" dirty="0" smtClean="0">
                <a:solidFill>
                  <a:schemeClr val="tx1"/>
                </a:solidFill>
                <a:effectLst/>
                <a:latin typeface="+mn-lt"/>
                <a:ea typeface="+mn-ea"/>
                <a:cs typeface="+mn-cs"/>
              </a:rPr>
              <a:t>当切换调度表的</a:t>
            </a:r>
            <a:r>
              <a:rPr lang="en-US" sz="1200" kern="1200" dirty="0" smtClean="0">
                <a:solidFill>
                  <a:schemeClr val="tx1"/>
                </a:solidFill>
                <a:effectLst/>
                <a:latin typeface="+mn-lt"/>
                <a:ea typeface="+mn-ea"/>
                <a:cs typeface="+mn-cs"/>
              </a:rPr>
              <a:t>API</a:t>
            </a:r>
            <a:r>
              <a:rPr lang="zh-CN" altLang="en-US" sz="1200" kern="1200" dirty="0" smtClean="0">
                <a:solidFill>
                  <a:schemeClr val="tx1"/>
                </a:solidFill>
                <a:effectLst/>
                <a:latin typeface="+mn-lt"/>
                <a:ea typeface="+mn-ea"/>
                <a:cs typeface="+mn-cs"/>
              </a:rPr>
              <a:t>被调用时，进入</a:t>
            </a:r>
            <a:r>
              <a:rPr lang="en-US" sz="1200" kern="1200" dirty="0" smtClean="0">
                <a:solidFill>
                  <a:schemeClr val="tx1"/>
                </a:solidFill>
                <a:effectLst/>
                <a:latin typeface="+mn-lt"/>
                <a:ea typeface="+mn-ea"/>
                <a:cs typeface="+mn-cs"/>
              </a:rPr>
              <a:t>SCHEDULETABLE_NEXT</a:t>
            </a:r>
            <a:r>
              <a:rPr lang="zh-CN" altLang="en-US" sz="1200" kern="1200" dirty="0" smtClean="0">
                <a:solidFill>
                  <a:schemeClr val="tx1"/>
                </a:solidFill>
                <a:effectLst/>
                <a:latin typeface="+mn-lt"/>
                <a:ea typeface="+mn-ea"/>
                <a:cs typeface="+mn-cs"/>
              </a:rPr>
              <a:t>状态的调度表会等待当“当前”的调度表结束，然后进入</a:t>
            </a:r>
            <a:r>
              <a:rPr lang="en-US" sz="1200" kern="1200" dirty="0" smtClean="0">
                <a:solidFill>
                  <a:schemeClr val="tx1"/>
                </a:solidFill>
                <a:effectLst/>
                <a:latin typeface="+mn-lt"/>
                <a:ea typeface="+mn-ea"/>
                <a:cs typeface="+mn-cs"/>
              </a:rPr>
              <a:t>RUNNING</a:t>
            </a:r>
            <a:r>
              <a:rPr lang="zh-CN" altLang="en-US" sz="1200" kern="1200" dirty="0" smtClean="0">
                <a:solidFill>
                  <a:schemeClr val="tx1"/>
                </a:solidFill>
                <a:effectLst/>
                <a:latin typeface="+mn-lt"/>
                <a:ea typeface="+mn-ea"/>
                <a:cs typeface="+mn-cs"/>
              </a:rPr>
              <a:t>状态。</a:t>
            </a:r>
            <a:endParaRPr lang="en-GB" sz="1200" dirty="0" smtClean="0">
              <a:effectLst/>
            </a:endParaRPr>
          </a:p>
          <a:p>
            <a:r>
              <a:rPr lang="zh-CN" altLang="en-US" sz="1200" kern="1200" dirty="0" smtClean="0">
                <a:solidFill>
                  <a:schemeClr val="tx1"/>
                </a:solidFill>
                <a:effectLst/>
                <a:latin typeface="+mn-lt"/>
                <a:ea typeface="+mn-ea"/>
                <a:cs typeface="+mn-cs"/>
              </a:rPr>
              <a:t>一个调度表在被处理完一次之后，可以有两种行为：</a:t>
            </a:r>
            <a:r>
              <a:rPr lang="en-US" sz="1200" kern="1200" dirty="0" smtClean="0">
                <a:solidFill>
                  <a:schemeClr val="tx1"/>
                </a:solidFill>
                <a:effectLst/>
                <a:latin typeface="+mn-lt"/>
                <a:ea typeface="+mn-ea"/>
                <a:cs typeface="+mn-cs"/>
              </a:rPr>
              <a:t>single-shot</a:t>
            </a:r>
            <a:r>
              <a:rPr lang="zh-CN" altLang="en-US" sz="1200" kern="1200" dirty="0" smtClean="0">
                <a:solidFill>
                  <a:schemeClr val="tx1"/>
                </a:solidFill>
                <a:effectLst/>
                <a:latin typeface="+mn-lt"/>
                <a:ea typeface="+mn-ea"/>
                <a:cs typeface="+mn-cs"/>
              </a:rPr>
              <a:t>或</a:t>
            </a:r>
            <a:r>
              <a:rPr lang="en-US" sz="1200" kern="1200" dirty="0" smtClean="0">
                <a:solidFill>
                  <a:schemeClr val="tx1"/>
                </a:solidFill>
                <a:effectLst/>
                <a:latin typeface="+mn-lt"/>
                <a:ea typeface="+mn-ea"/>
                <a:cs typeface="+mn-cs"/>
              </a:rPr>
              <a:t>repeating </a:t>
            </a:r>
            <a:endParaRPr lang="en-US" dirty="0" smtClean="0">
              <a:effectLst/>
            </a:endParaRPr>
          </a:p>
          <a:p>
            <a:r>
              <a:rPr lang="zh-CN" altLang="en-US" sz="1200" dirty="0" smtClean="0">
                <a:effectLst/>
              </a:rPr>
              <a:t>注意，这里的</a:t>
            </a:r>
            <a:r>
              <a:rPr lang="en-US" altLang="zh-CN" sz="1200" dirty="0" err="1" smtClean="0">
                <a:effectLst/>
              </a:rPr>
              <a:t>NextScheduleTable</a:t>
            </a:r>
            <a:r>
              <a:rPr lang="zh-CN" altLang="en-US" sz="1200" dirty="0" smtClean="0">
                <a:effectLst/>
              </a:rPr>
              <a:t>，是其他</a:t>
            </a:r>
            <a:r>
              <a:rPr lang="en-US" altLang="zh-CN" sz="1200" dirty="0" err="1" smtClean="0">
                <a:effectLst/>
              </a:rPr>
              <a:t>ScheduleTable</a:t>
            </a:r>
            <a:r>
              <a:rPr lang="zh-CN" altLang="en-US" sz="1200" dirty="0" smtClean="0">
                <a:effectLst/>
              </a:rPr>
              <a:t>调用了</a:t>
            </a:r>
            <a:r>
              <a:rPr lang="en-US" altLang="zh-CN" sz="1200" dirty="0" err="1" smtClean="0">
                <a:effectLst/>
              </a:rPr>
              <a:t>NextScheduleTable</a:t>
            </a:r>
            <a:r>
              <a:rPr lang="zh-CN" altLang="en-US" sz="1200" dirty="0" smtClean="0">
                <a:effectLst/>
              </a:rPr>
              <a:t>，导致这个调度表进入</a:t>
            </a:r>
            <a:r>
              <a:rPr lang="en-US" altLang="zh-CN" sz="1200" dirty="0" smtClean="0">
                <a:effectLst/>
              </a:rPr>
              <a:t>Next</a:t>
            </a:r>
            <a:r>
              <a:rPr lang="zh-CN" altLang="en-US" sz="1200" dirty="0" smtClean="0">
                <a:effectLst/>
              </a:rPr>
              <a:t>状态。</a:t>
            </a:r>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29</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r>
              <a:rPr lang="zh-CN" altLang="en-US" sz="2800" dirty="0" smtClean="0">
                <a:ea typeface="幼圆" pitchFamily="49" charset="-122"/>
              </a:rPr>
              <a:t>在汽车系统中，对</a:t>
            </a:r>
            <a:r>
              <a:rPr lang="en-US" altLang="zh-CN" sz="2800" dirty="0" smtClean="0">
                <a:ea typeface="幼圆" pitchFamily="49" charset="-122"/>
              </a:rPr>
              <a:t>OS</a:t>
            </a:r>
            <a:r>
              <a:rPr lang="zh-CN" altLang="en-US" sz="2800" dirty="0" smtClean="0">
                <a:ea typeface="幼圆" pitchFamily="49" charset="-122"/>
              </a:rPr>
              <a:t>的要求高度依赖于其所处的领域。</a:t>
            </a:r>
            <a:endParaRPr lang="en-US" altLang="zh-CN" sz="2800" dirty="0" smtClean="0">
              <a:ea typeface="幼圆" pitchFamily="49" charset="-122"/>
            </a:endParaRPr>
          </a:p>
          <a:p>
            <a:pPr lvl="1" eaLnBrk="1" hangingPunct="1"/>
            <a:r>
              <a:rPr lang="zh-CN" altLang="en-US" sz="2400" dirty="0" smtClean="0">
                <a:latin typeface="Vijaya" pitchFamily="34" charset="0"/>
                <a:ea typeface="幼圆" pitchFamily="49" charset="-122"/>
                <a:cs typeface="Vijaya" pitchFamily="34" charset="0"/>
              </a:rPr>
              <a:t>车身、底盘、传动看中任务调度和时间效率，以及低的内存占用</a:t>
            </a:r>
            <a:endParaRPr lang="en-US" altLang="zh-CN" sz="2400" dirty="0" smtClean="0">
              <a:latin typeface="Vijaya" pitchFamily="34" charset="0"/>
              <a:ea typeface="幼圆" pitchFamily="49" charset="-122"/>
              <a:cs typeface="Vijaya" pitchFamily="34" charset="0"/>
            </a:endParaRPr>
          </a:p>
          <a:p>
            <a:pPr lvl="1" eaLnBrk="1" hangingPunct="1"/>
            <a:r>
              <a:rPr lang="zh-CN" altLang="en-US" sz="2400" dirty="0" smtClean="0">
                <a:latin typeface="Vijaya" pitchFamily="34" charset="0"/>
                <a:ea typeface="幼圆" pitchFamily="49" charset="-122"/>
                <a:cs typeface="Vijaya" pitchFamily="34" charset="0"/>
              </a:rPr>
              <a:t>多媒体应用则对</a:t>
            </a:r>
            <a:r>
              <a:rPr lang="en-US" altLang="zh-CN" sz="2400" dirty="0" smtClean="0">
                <a:latin typeface="Vijaya" pitchFamily="34" charset="0"/>
                <a:ea typeface="幼圆" pitchFamily="49" charset="-122"/>
                <a:cs typeface="Vijaya" pitchFamily="34" charset="0"/>
              </a:rPr>
              <a:t>GUI</a:t>
            </a:r>
            <a:r>
              <a:rPr lang="zh-CN" altLang="en-US" sz="2400" dirty="0" smtClean="0">
                <a:latin typeface="Vijaya" pitchFamily="34" charset="0"/>
                <a:ea typeface="幼圆" pitchFamily="49" charset="-122"/>
                <a:cs typeface="Vijaya" pitchFamily="34" charset="0"/>
              </a:rPr>
              <a:t>和其他功能有所要求</a:t>
            </a:r>
            <a:endParaRPr lang="en-US" altLang="zh-CN" sz="2400" dirty="0" smtClean="0">
              <a:ea typeface="幼圆" pitchFamily="49" charset="-122"/>
            </a:endParaRPr>
          </a:p>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3</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smtClean="0">
                <a:effectLst/>
              </a:rPr>
              <a:t>单次 </a:t>
            </a:r>
            <a:r>
              <a:rPr lang="en-US" altLang="zh-CN" sz="1200" dirty="0" smtClean="0">
                <a:effectLst/>
              </a:rPr>
              <a:t>single shot</a:t>
            </a:r>
          </a:p>
          <a:p>
            <a:r>
              <a:rPr lang="zh-CN" altLang="en-US" sz="1200" dirty="0" smtClean="0">
                <a:effectLst/>
              </a:rPr>
              <a:t>重复 </a:t>
            </a:r>
            <a:r>
              <a:rPr lang="en-US" altLang="zh-CN" sz="1200" dirty="0" smtClean="0">
                <a:effectLst/>
              </a:rPr>
              <a:t>repeating</a:t>
            </a:r>
          </a:p>
          <a:p>
            <a:r>
              <a:rPr lang="zh-CN" altLang="en-US" sz="1200" dirty="0" smtClean="0">
                <a:effectLst/>
              </a:rPr>
              <a:t>唯一需要注意的是，周期性的调度表</a:t>
            </a:r>
            <a:r>
              <a:rPr lang="en-US" altLang="zh-CN" sz="1200" dirty="0" smtClean="0">
                <a:effectLst/>
              </a:rPr>
              <a:t>final</a:t>
            </a:r>
            <a:r>
              <a:rPr lang="en-US" altLang="zh-CN" sz="1200" baseline="0" dirty="0" smtClean="0">
                <a:effectLst/>
              </a:rPr>
              <a:t> delay</a:t>
            </a:r>
            <a:r>
              <a:rPr lang="zh-CN" altLang="en-US" sz="1200" baseline="0" dirty="0" smtClean="0">
                <a:effectLst/>
              </a:rPr>
              <a:t>需要大于</a:t>
            </a:r>
            <a:r>
              <a:rPr lang="en-US" altLang="zh-CN" sz="1200" baseline="0" dirty="0" err="1" smtClean="0">
                <a:effectLst/>
              </a:rPr>
              <a:t>OsCounterMinCycle</a:t>
            </a:r>
            <a:r>
              <a:rPr lang="zh-CN" altLang="en-US" sz="1200" baseline="0" dirty="0" smtClean="0">
                <a:effectLst/>
              </a:rPr>
              <a:t>，</a:t>
            </a:r>
            <a:r>
              <a:rPr lang="en-US" altLang="zh-CN" sz="1200" baseline="0" dirty="0" smtClean="0">
                <a:effectLst/>
              </a:rPr>
              <a:t>initial offset</a:t>
            </a:r>
            <a:r>
              <a:rPr lang="zh-CN" altLang="en-US" sz="1200" baseline="0" dirty="0" smtClean="0">
                <a:effectLst/>
              </a:rPr>
              <a:t>可以为</a:t>
            </a:r>
            <a:r>
              <a:rPr lang="en-US" altLang="zh-CN" sz="1200" baseline="0" dirty="0" smtClean="0">
                <a:effectLst/>
              </a:rPr>
              <a:t>0</a:t>
            </a:r>
            <a:r>
              <a:rPr lang="zh-CN" altLang="en-US" sz="1200" baseline="0" dirty="0" smtClean="0">
                <a:effectLst/>
              </a:rPr>
              <a:t>。</a:t>
            </a:r>
            <a:endParaRPr lang="en-US" altLang="zh-CN" sz="1200" baseline="0" dirty="0" smtClean="0">
              <a:effectLst/>
            </a:endParaRPr>
          </a:p>
          <a:p>
            <a:r>
              <a:rPr lang="zh-CN" altLang="en-US" sz="1200" baseline="0" dirty="0" smtClean="0">
                <a:effectLst/>
              </a:rPr>
              <a:t>如果周期性的</a:t>
            </a:r>
            <a:r>
              <a:rPr lang="en-US" altLang="zh-CN" sz="1200" baseline="0" dirty="0" smtClean="0">
                <a:effectLst/>
              </a:rPr>
              <a:t>final delay</a:t>
            </a:r>
            <a:r>
              <a:rPr lang="zh-CN" altLang="en-US" sz="1200" baseline="0" dirty="0" smtClean="0">
                <a:effectLst/>
              </a:rPr>
              <a:t>为</a:t>
            </a:r>
            <a:r>
              <a:rPr lang="en-US" altLang="zh-CN" sz="1200" baseline="0" dirty="0" smtClean="0">
                <a:effectLst/>
              </a:rPr>
              <a:t>0</a:t>
            </a:r>
            <a:r>
              <a:rPr lang="zh-CN" altLang="en-US" sz="1200" baseline="0" dirty="0" smtClean="0">
                <a:effectLst/>
              </a:rPr>
              <a:t>，</a:t>
            </a:r>
            <a:r>
              <a:rPr lang="en-US" altLang="zh-CN" sz="1200" baseline="0" dirty="0" smtClean="0">
                <a:effectLst/>
              </a:rPr>
              <a:t>initial offset</a:t>
            </a:r>
            <a:r>
              <a:rPr lang="zh-CN" altLang="en-US" sz="1200" baseline="0" dirty="0" smtClean="0">
                <a:effectLst/>
              </a:rPr>
              <a:t>也为</a:t>
            </a:r>
            <a:r>
              <a:rPr lang="en-US" altLang="zh-CN" sz="1200" baseline="0" dirty="0" smtClean="0">
                <a:effectLst/>
              </a:rPr>
              <a:t>0</a:t>
            </a:r>
            <a:r>
              <a:rPr lang="zh-CN" altLang="en-US" sz="1200" baseline="0" dirty="0" smtClean="0">
                <a:effectLst/>
              </a:rPr>
              <a:t>，那么最后一个</a:t>
            </a:r>
            <a:r>
              <a:rPr lang="en-US" altLang="zh-CN" sz="1200" baseline="0" dirty="0" smtClean="0">
                <a:effectLst/>
              </a:rPr>
              <a:t>expiry point</a:t>
            </a:r>
            <a:r>
              <a:rPr lang="zh-CN" altLang="en-US" sz="1200" baseline="0" dirty="0" smtClean="0">
                <a:effectLst/>
              </a:rPr>
              <a:t>和第一个</a:t>
            </a:r>
            <a:r>
              <a:rPr lang="en-US" altLang="zh-CN" sz="1200" baseline="0" dirty="0" smtClean="0">
                <a:effectLst/>
              </a:rPr>
              <a:t>expiry point</a:t>
            </a:r>
            <a:r>
              <a:rPr lang="zh-CN" altLang="en-US" sz="1200" baseline="0" dirty="0" smtClean="0">
                <a:effectLst/>
              </a:rPr>
              <a:t>就重合了。</a:t>
            </a:r>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30</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31</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32</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33</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CN" altLang="en-US" sz="2000" dirty="0" smtClean="0"/>
              <a:t>这也是现在与事件触发网络（</a:t>
            </a:r>
            <a:r>
              <a:rPr lang="en-US" sz="2000" dirty="0" err="1" smtClean="0"/>
              <a:t>FlexRay</a:t>
            </a:r>
            <a:r>
              <a:rPr lang="zh-CN" altLang="en-US" sz="2000" dirty="0" smtClean="0"/>
              <a:t>、</a:t>
            </a:r>
            <a:r>
              <a:rPr lang="en-US" sz="2000" dirty="0" smtClean="0"/>
              <a:t>TTP</a:t>
            </a:r>
            <a:r>
              <a:rPr lang="zh-CN" altLang="en-US" sz="2000" dirty="0" smtClean="0"/>
              <a:t>）同步的一般方式</a:t>
            </a:r>
            <a:r>
              <a:rPr lang="en-US" altLang="zh-CN" sz="2000" dirty="0" smtClean="0"/>
              <a:t>——</a:t>
            </a:r>
            <a:r>
              <a:rPr lang="zh-CN" altLang="en-US" sz="2000" dirty="0" smtClean="0"/>
              <a:t>底层硬件管理网络时间同步，然后通过</a:t>
            </a:r>
            <a:r>
              <a:rPr lang="en-US" sz="2000" dirty="0" smtClean="0"/>
              <a:t>output/compare</a:t>
            </a:r>
            <a:r>
              <a:rPr lang="zh-CN" altLang="en-US" sz="2000" dirty="0" smtClean="0"/>
              <a:t>时间接口将现在的时间呈现给</a:t>
            </a:r>
            <a:r>
              <a:rPr lang="en-US" sz="2000" dirty="0" smtClean="0"/>
              <a:t>OS</a:t>
            </a:r>
            <a:r>
              <a:rPr lang="zh-CN" altLang="en-US" sz="2000" dirty="0" smtClean="0"/>
              <a:t>。</a:t>
            </a:r>
            <a:endParaRPr lang="en-GB" sz="2000" dirty="0" smtClean="0"/>
          </a:p>
          <a:p>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34</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CN" altLang="en-US" sz="2000" dirty="0" smtClean="0"/>
              <a:t>这也是现在与事件触发网络（</a:t>
            </a:r>
            <a:r>
              <a:rPr lang="en-US" sz="2000" dirty="0" err="1" smtClean="0"/>
              <a:t>FlexRay</a:t>
            </a:r>
            <a:r>
              <a:rPr lang="zh-CN" altLang="en-US" sz="2000" dirty="0" smtClean="0"/>
              <a:t>、</a:t>
            </a:r>
            <a:r>
              <a:rPr lang="en-US" sz="2000" dirty="0" smtClean="0"/>
              <a:t>TTP</a:t>
            </a:r>
            <a:r>
              <a:rPr lang="zh-CN" altLang="en-US" sz="2000" dirty="0" smtClean="0"/>
              <a:t>）同步的一般方式</a:t>
            </a:r>
            <a:r>
              <a:rPr lang="en-US" altLang="zh-CN" sz="2000" dirty="0" smtClean="0"/>
              <a:t>——</a:t>
            </a:r>
            <a:r>
              <a:rPr lang="zh-CN" altLang="en-US" sz="2000" dirty="0" smtClean="0"/>
              <a:t>底层硬件管理网络时间同步，然后通过</a:t>
            </a:r>
            <a:r>
              <a:rPr lang="en-US" sz="2000" dirty="0" smtClean="0"/>
              <a:t>output/compare</a:t>
            </a:r>
            <a:r>
              <a:rPr lang="zh-CN" altLang="en-US" sz="2000" dirty="0" smtClean="0"/>
              <a:t>时间接口将现在的时间呈现给</a:t>
            </a:r>
            <a:r>
              <a:rPr lang="en-US" sz="2000" dirty="0" smtClean="0"/>
              <a:t>OS</a:t>
            </a:r>
            <a:r>
              <a:rPr lang="zh-CN" altLang="en-US" sz="2000" dirty="0" smtClean="0"/>
              <a:t>。</a:t>
            </a:r>
            <a:endParaRPr lang="en-GB" sz="2000" dirty="0" smtClean="0"/>
          </a:p>
          <a:p>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35</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is typically how synchronization with periodically broadcast global times works.</a:t>
            </a:r>
          </a:p>
          <a:p>
            <a:pPr marL="0" marR="0" lvl="1" indent="0" algn="l" defTabSz="914400"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为了实现这个假设，</a:t>
            </a:r>
            <a:r>
              <a:rPr lang="en-US" sz="1200" kern="1200" dirty="0" smtClean="0">
                <a:solidFill>
                  <a:schemeClr val="tx1"/>
                </a:solidFill>
                <a:effectLst/>
                <a:latin typeface="+mn-lt"/>
                <a:ea typeface="+mn-ea"/>
                <a:cs typeface="+mn-cs"/>
              </a:rPr>
              <a:t>OS</a:t>
            </a:r>
            <a:r>
              <a:rPr lang="zh-CN" altLang="en-US" sz="1200" kern="1200" dirty="0" smtClean="0">
                <a:solidFill>
                  <a:schemeClr val="tx1"/>
                </a:solidFill>
                <a:effectLst/>
                <a:latin typeface="+mn-lt"/>
                <a:ea typeface="+mn-ea"/>
                <a:cs typeface="+mn-cs"/>
              </a:rPr>
              <a:t>必须知道</a:t>
            </a:r>
            <a:r>
              <a:rPr lang="en-US" sz="1200" kern="1200" dirty="0" smtClean="0">
                <a:solidFill>
                  <a:schemeClr val="tx1"/>
                </a:solidFill>
                <a:effectLst/>
                <a:latin typeface="+mn-lt"/>
                <a:ea typeface="+mn-ea"/>
                <a:cs typeface="+mn-cs"/>
              </a:rPr>
              <a:t>synchronization counter</a:t>
            </a:r>
            <a:r>
              <a:rPr lang="zh-CN" altLang="en-US" sz="1200" kern="1200" dirty="0" smtClean="0">
                <a:solidFill>
                  <a:schemeClr val="tx1"/>
                </a:solidFill>
                <a:effectLst/>
                <a:latin typeface="+mn-lt"/>
                <a:ea typeface="+mn-ea"/>
                <a:cs typeface="+mn-cs"/>
              </a:rPr>
              <a:t>的值。然后经过计算滞后或提前</a:t>
            </a:r>
            <a:r>
              <a:rPr lang="en-US" sz="1200" kern="1200" dirty="0" smtClean="0">
                <a:solidFill>
                  <a:schemeClr val="tx1"/>
                </a:solidFill>
                <a:effectLst/>
                <a:latin typeface="+mn-lt"/>
                <a:ea typeface="+mn-ea"/>
                <a:cs typeface="+mn-cs"/>
              </a:rPr>
              <a:t>expiry points</a:t>
            </a:r>
            <a:r>
              <a:rPr lang="zh-CN" altLang="en-US" sz="1200" kern="1200" dirty="0" smtClean="0">
                <a:solidFill>
                  <a:schemeClr val="tx1"/>
                </a:solidFill>
                <a:effectLst/>
                <a:latin typeface="+mn-lt"/>
                <a:ea typeface="+mn-ea"/>
                <a:cs typeface="+mn-cs"/>
              </a:rPr>
              <a:t>以维持同步。</a:t>
            </a:r>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36</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ja-JP" altLang="en-US" sz="1200" dirty="0" smtClean="0"/>
              <a:t>亦即两个</a:t>
            </a:r>
            <a:r>
              <a:rPr lang="en-US" altLang="zh-CN" sz="1200" dirty="0" smtClean="0"/>
              <a:t>counter</a:t>
            </a:r>
            <a:r>
              <a:rPr lang="ja-JP" altLang="en-US" sz="1200" dirty="0" smtClean="0"/>
              <a:t>的</a:t>
            </a:r>
            <a:r>
              <a:rPr lang="en-US" altLang="zh-CN" sz="1200" dirty="0" smtClean="0"/>
              <a:t>tick</a:t>
            </a:r>
            <a:r>
              <a:rPr lang="ja-JP" altLang="en-US" sz="1200" dirty="0" smtClean="0"/>
              <a:t>拥有相同的时长。</a:t>
            </a:r>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37</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effectLst/>
              </a:rPr>
              <a:t>smooth</a:t>
            </a:r>
            <a:r>
              <a:rPr lang="en-US" altLang="zh-CN" sz="1200" baseline="0" dirty="0" smtClean="0">
                <a:effectLst/>
              </a:rPr>
              <a:t> synchronous</a:t>
            </a:r>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38</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39</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200" dirty="0" smtClean="0">
                <a:effectLst/>
              </a:rPr>
              <a:t>AUTOSAR</a:t>
            </a:r>
            <a:r>
              <a:rPr lang="en-GB" sz="1200" baseline="0" dirty="0" smtClean="0">
                <a:effectLst/>
              </a:rPr>
              <a:t> </a:t>
            </a:r>
            <a:r>
              <a:rPr lang="zh-CN" altLang="en-US" sz="1200" baseline="0" dirty="0" smtClean="0">
                <a:effectLst/>
              </a:rPr>
              <a:t>并不要求</a:t>
            </a:r>
            <a:r>
              <a:rPr lang="en-US" altLang="zh-CN" sz="1200" baseline="0" dirty="0" smtClean="0">
                <a:effectLst/>
              </a:rPr>
              <a:t>OS</a:t>
            </a:r>
            <a:r>
              <a:rPr lang="zh-CN" altLang="en-US" sz="1200" baseline="0" dirty="0" smtClean="0">
                <a:effectLst/>
              </a:rPr>
              <a:t>模块的头文件结构必须是怎么样的，但是要求用户只需保护一个</a:t>
            </a:r>
            <a:r>
              <a:rPr lang="en-US" altLang="zh-CN" sz="1200" baseline="0" dirty="0" err="1" smtClean="0">
                <a:effectLst/>
              </a:rPr>
              <a:t>Os.h</a:t>
            </a:r>
            <a:r>
              <a:rPr lang="zh-CN" altLang="en-US" sz="1200" baseline="0" dirty="0" smtClean="0">
                <a:effectLst/>
              </a:rPr>
              <a:t>即可。</a:t>
            </a:r>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4</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40</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smtClean="0">
                <a:solidFill>
                  <a:schemeClr val="tx1"/>
                </a:solidFill>
                <a:effectLst/>
                <a:latin typeface="+mn-lt"/>
                <a:ea typeface="+mn-ea"/>
                <a:cs typeface="+mn-cs"/>
              </a:rPr>
              <a:t>[OS206]</a:t>
            </a:r>
            <a:r>
              <a:rPr lang="en-US" altLang="zh-CN" sz="1200" kern="1200" dirty="0" smtClean="0">
                <a:solidFill>
                  <a:schemeClr val="tx1"/>
                </a:solidFill>
                <a:effectLst/>
                <a:latin typeface="+mn-lt"/>
                <a:ea typeface="+mn-ea"/>
                <a:cs typeface="+mn-cs"/>
              </a:rPr>
              <a:t> </a:t>
            </a:r>
            <a:r>
              <a:rPr lang="zh-CN" altLang="zh-CN" sz="1200" kern="1200" dirty="0" smtClean="0">
                <a:solidFill>
                  <a:schemeClr val="tx1"/>
                </a:solidFill>
                <a:effectLst/>
                <a:latin typeface="+mn-lt"/>
                <a:ea typeface="+mn-ea"/>
                <a:cs typeface="+mn-cs"/>
              </a:rPr>
              <a:t>当提供了一个新的</a:t>
            </a:r>
            <a:r>
              <a:rPr lang="en-US" altLang="zh-CN" sz="1200" kern="1200" dirty="0" smtClean="0">
                <a:solidFill>
                  <a:schemeClr val="tx1"/>
                </a:solidFill>
                <a:effectLst/>
                <a:latin typeface="+mn-lt"/>
                <a:ea typeface="+mn-ea"/>
                <a:cs typeface="+mn-cs"/>
              </a:rPr>
              <a:t>synchronization counter</a:t>
            </a:r>
            <a:r>
              <a:rPr lang="zh-CN" altLang="zh-CN" sz="1200" kern="1200" dirty="0" smtClean="0">
                <a:solidFill>
                  <a:schemeClr val="tx1"/>
                </a:solidFill>
                <a:effectLst/>
                <a:latin typeface="+mn-lt"/>
                <a:ea typeface="+mn-ea"/>
                <a:cs typeface="+mn-cs"/>
              </a:rPr>
              <a:t>时，</a:t>
            </a:r>
            <a:r>
              <a:rPr lang="en-US" altLang="zh-CN" sz="1200" kern="1200" dirty="0" smtClean="0">
                <a:solidFill>
                  <a:schemeClr val="tx1"/>
                </a:solidFill>
                <a:effectLst/>
                <a:latin typeface="+mn-lt"/>
                <a:ea typeface="+mn-ea"/>
                <a:cs typeface="+mn-cs"/>
              </a:rPr>
              <a:t>OS</a:t>
            </a:r>
            <a:r>
              <a:rPr lang="zh-CN" altLang="zh-CN" sz="1200" kern="1200" dirty="0" smtClean="0">
                <a:solidFill>
                  <a:schemeClr val="tx1"/>
                </a:solidFill>
                <a:effectLst/>
                <a:latin typeface="+mn-lt"/>
                <a:ea typeface="+mn-ea"/>
                <a:cs typeface="+mn-cs"/>
              </a:rPr>
              <a:t>应当首先计算显式同步调度表和</a:t>
            </a:r>
            <a:r>
              <a:rPr lang="en-US" altLang="zh-CN" sz="1200" kern="1200" dirty="0" smtClean="0">
                <a:solidFill>
                  <a:schemeClr val="tx1"/>
                </a:solidFill>
                <a:effectLst/>
                <a:latin typeface="+mn-lt"/>
                <a:ea typeface="+mn-ea"/>
                <a:cs typeface="+mn-cs"/>
              </a:rPr>
              <a:t>SC</a:t>
            </a:r>
            <a:r>
              <a:rPr lang="zh-CN" altLang="zh-CN" sz="1200" kern="1200" dirty="0" smtClean="0">
                <a:solidFill>
                  <a:schemeClr val="tx1"/>
                </a:solidFill>
                <a:effectLst/>
                <a:latin typeface="+mn-lt"/>
                <a:ea typeface="+mn-ea"/>
                <a:cs typeface="+mn-cs"/>
              </a:rPr>
              <a:t>之间的偏差。在</a:t>
            </a:r>
            <a:r>
              <a:rPr lang="en-US" altLang="zh-CN" sz="1200" kern="1200" dirty="0" smtClean="0">
                <a:solidFill>
                  <a:schemeClr val="tx1"/>
                </a:solidFill>
                <a:effectLst/>
                <a:latin typeface="+mn-lt"/>
                <a:ea typeface="+mn-ea"/>
                <a:cs typeface="+mn-cs"/>
              </a:rPr>
              <a:t>SC</a:t>
            </a:r>
            <a:r>
              <a:rPr lang="zh-CN" altLang="zh-CN" sz="1200" kern="1200" dirty="0" smtClean="0">
                <a:solidFill>
                  <a:schemeClr val="tx1"/>
                </a:solidFill>
                <a:effectLst/>
                <a:latin typeface="+mn-lt"/>
                <a:ea typeface="+mn-ea"/>
                <a:cs typeface="+mn-cs"/>
              </a:rPr>
              <a:t>被提供之前尝试进行同步</a:t>
            </a:r>
            <a:r>
              <a:rPr lang="en-US" altLang="zh-CN" sz="1200" kern="1200" dirty="0" smtClean="0">
                <a:solidFill>
                  <a:schemeClr val="tx1"/>
                </a:solidFill>
                <a:effectLst/>
                <a:latin typeface="+mn-lt"/>
                <a:ea typeface="+mn-ea"/>
                <a:cs typeface="+mn-cs"/>
              </a:rPr>
              <a:t>ESST</a:t>
            </a:r>
            <a:r>
              <a:rPr lang="zh-CN" altLang="zh-CN" sz="1200" kern="1200" dirty="0" smtClean="0">
                <a:solidFill>
                  <a:schemeClr val="tx1"/>
                </a:solidFill>
                <a:effectLst/>
                <a:latin typeface="+mn-lt"/>
                <a:ea typeface="+mn-ea"/>
                <a:cs typeface="+mn-cs"/>
              </a:rPr>
              <a:t>是无意义的。</a:t>
            </a:r>
            <a:endParaRPr lang="zh-CN" altLang="zh-CN" sz="1200" dirty="0" smtClean="0">
              <a:effectLst/>
            </a:endParaRPr>
          </a:p>
          <a:p>
            <a:r>
              <a:rPr lang="en-US" altLang="zh-CN" sz="1200" b="1" kern="1200" dirty="0" smtClean="0">
                <a:solidFill>
                  <a:schemeClr val="tx1"/>
                </a:solidFill>
                <a:effectLst/>
                <a:latin typeface="+mn-lt"/>
                <a:ea typeface="+mn-ea"/>
                <a:cs typeface="+mn-cs"/>
              </a:rPr>
              <a:t>[OS417]</a:t>
            </a:r>
            <a:r>
              <a:rPr lang="en-US" altLang="zh-CN" sz="1200" kern="1200" dirty="0" smtClean="0">
                <a:solidFill>
                  <a:schemeClr val="tx1"/>
                </a:solidFill>
                <a:effectLst/>
                <a:latin typeface="+mn-lt"/>
                <a:ea typeface="+mn-ea"/>
                <a:cs typeface="+mn-cs"/>
              </a:rPr>
              <a:t> OS</a:t>
            </a:r>
            <a:r>
              <a:rPr lang="zh-CN" altLang="zh-CN" sz="1200" kern="1200" dirty="0" smtClean="0">
                <a:solidFill>
                  <a:schemeClr val="tx1"/>
                </a:solidFill>
                <a:effectLst/>
                <a:latin typeface="+mn-lt"/>
                <a:ea typeface="+mn-ea"/>
                <a:cs typeface="+mn-cs"/>
              </a:rPr>
              <a:t>应当在提供了</a:t>
            </a:r>
            <a:r>
              <a:rPr lang="en-US" altLang="zh-CN" sz="1200" kern="1200" dirty="0" smtClean="0">
                <a:solidFill>
                  <a:schemeClr val="tx1"/>
                </a:solidFill>
                <a:effectLst/>
                <a:latin typeface="+mn-lt"/>
                <a:ea typeface="+mn-ea"/>
                <a:cs typeface="+mn-cs"/>
              </a:rPr>
              <a:t>SC</a:t>
            </a:r>
            <a:r>
              <a:rPr lang="zh-CN" altLang="zh-CN" sz="1200" kern="1200" dirty="0" smtClean="0">
                <a:solidFill>
                  <a:schemeClr val="tx1"/>
                </a:solidFill>
                <a:effectLst/>
                <a:latin typeface="+mn-lt"/>
                <a:ea typeface="+mn-ea"/>
                <a:cs typeface="+mn-cs"/>
              </a:rPr>
              <a:t>之后开始同步显式同步的</a:t>
            </a:r>
            <a:r>
              <a:rPr lang="en-US" altLang="zh-CN" sz="1200" kern="1200" dirty="0" smtClean="0">
                <a:solidFill>
                  <a:schemeClr val="tx1"/>
                </a:solidFill>
                <a:effectLst/>
                <a:latin typeface="+mn-lt"/>
                <a:ea typeface="+mn-ea"/>
                <a:cs typeface="+mn-cs"/>
              </a:rPr>
              <a:t>ST</a:t>
            </a:r>
            <a:r>
              <a:rPr lang="zh-CN" altLang="zh-CN" sz="1200" kern="1200" dirty="0" smtClean="0">
                <a:solidFill>
                  <a:schemeClr val="tx1"/>
                </a:solidFill>
                <a:effectLst/>
                <a:latin typeface="+mn-lt"/>
                <a:ea typeface="+mn-ea"/>
                <a:cs typeface="+mn-cs"/>
              </a:rPr>
              <a:t>，并且应当持续调整</a:t>
            </a:r>
            <a:r>
              <a:rPr lang="en-US" altLang="zh-CN" sz="1200" kern="1200" dirty="0" smtClean="0">
                <a:solidFill>
                  <a:schemeClr val="tx1"/>
                </a:solidFill>
                <a:effectLst/>
                <a:latin typeface="+mn-lt"/>
                <a:ea typeface="+mn-ea"/>
                <a:cs typeface="+mn-cs"/>
              </a:rPr>
              <a:t>EPs</a:t>
            </a:r>
            <a:r>
              <a:rPr lang="zh-CN" altLang="zh-CN" sz="1200" kern="1200" dirty="0" smtClean="0">
                <a:solidFill>
                  <a:schemeClr val="tx1"/>
                </a:solidFill>
                <a:effectLst/>
                <a:latin typeface="+mn-lt"/>
                <a:ea typeface="+mn-ea"/>
                <a:cs typeface="+mn-cs"/>
              </a:rPr>
              <a:t>直到被同步。</a:t>
            </a:r>
            <a:endParaRPr lang="en-US" altLang="zh-CN" sz="1200" kern="1200" dirty="0" smtClean="0">
              <a:solidFill>
                <a:schemeClr val="tx1"/>
              </a:solidFill>
              <a:effectLst/>
              <a:latin typeface="+mn-lt"/>
              <a:ea typeface="+mn-ea"/>
              <a:cs typeface="+mn-cs"/>
            </a:endParaRPr>
          </a:p>
          <a:p>
            <a:r>
              <a:rPr lang="en-US" altLang="zh-CN" sz="1200" b="1" kern="1200" dirty="0" smtClean="0">
                <a:solidFill>
                  <a:schemeClr val="tx1"/>
                </a:solidFill>
                <a:effectLst/>
                <a:latin typeface="+mn-lt"/>
                <a:ea typeface="+mn-ea"/>
                <a:cs typeface="+mn-cs"/>
              </a:rPr>
              <a:t>[OS418]</a:t>
            </a:r>
            <a:r>
              <a:rPr lang="en-US" altLang="zh-CN" sz="1200" kern="1200" dirty="0" smtClean="0">
                <a:solidFill>
                  <a:schemeClr val="tx1"/>
                </a:solidFill>
                <a:effectLst/>
                <a:latin typeface="+mn-lt"/>
                <a:ea typeface="+mn-ea"/>
                <a:cs typeface="+mn-cs"/>
              </a:rPr>
              <a:t> </a:t>
            </a:r>
            <a:r>
              <a:rPr lang="zh-CN" altLang="zh-CN" sz="1200" kern="1200" dirty="0" smtClean="0">
                <a:solidFill>
                  <a:schemeClr val="tx1"/>
                </a:solidFill>
                <a:effectLst/>
                <a:latin typeface="+mn-lt"/>
                <a:ea typeface="+mn-ea"/>
                <a:cs typeface="+mn-cs"/>
              </a:rPr>
              <a:t>如果偏差小于等于设定的</a:t>
            </a:r>
            <a:r>
              <a:rPr lang="en-US" altLang="zh-CN" sz="1200" kern="1200" dirty="0" err="1" smtClean="0">
                <a:solidFill>
                  <a:schemeClr val="tx1"/>
                </a:solidFill>
                <a:effectLst/>
                <a:latin typeface="+mn-lt"/>
                <a:ea typeface="+mn-ea"/>
                <a:cs typeface="+mn-cs"/>
              </a:rPr>
              <a:t>OsScheduleTblExplicitPrecision</a:t>
            </a:r>
            <a:r>
              <a:rPr lang="zh-CN" altLang="zh-CN" sz="1200" kern="1200" dirty="0" smtClean="0">
                <a:solidFill>
                  <a:schemeClr val="tx1"/>
                </a:solidFill>
                <a:effectLst/>
                <a:latin typeface="+mn-lt"/>
                <a:ea typeface="+mn-ea"/>
                <a:cs typeface="+mn-cs"/>
              </a:rPr>
              <a:t>阈值，</a:t>
            </a:r>
            <a:r>
              <a:rPr lang="en-US" altLang="zh-CN" sz="1200" kern="1200" dirty="0" smtClean="0">
                <a:solidFill>
                  <a:schemeClr val="tx1"/>
                </a:solidFill>
                <a:effectLst/>
                <a:latin typeface="+mn-lt"/>
                <a:ea typeface="+mn-ea"/>
                <a:cs typeface="+mn-cs"/>
              </a:rPr>
              <a:t>OS</a:t>
            </a:r>
            <a:r>
              <a:rPr lang="zh-CN" altLang="zh-CN" sz="1200" kern="1200" dirty="0" smtClean="0">
                <a:solidFill>
                  <a:schemeClr val="tx1"/>
                </a:solidFill>
                <a:effectLst/>
                <a:latin typeface="+mn-lt"/>
                <a:ea typeface="+mn-ea"/>
                <a:cs typeface="+mn-cs"/>
              </a:rPr>
              <a:t>应当设置一个</a:t>
            </a:r>
            <a:r>
              <a:rPr lang="en-US" altLang="zh-CN" sz="1200" kern="1200" dirty="0" smtClean="0">
                <a:solidFill>
                  <a:schemeClr val="tx1"/>
                </a:solidFill>
                <a:effectLst/>
                <a:latin typeface="+mn-lt"/>
                <a:ea typeface="+mn-ea"/>
                <a:cs typeface="+mn-cs"/>
              </a:rPr>
              <a:t>ESST</a:t>
            </a:r>
            <a:r>
              <a:rPr lang="zh-CN" altLang="zh-CN" sz="1200" kern="1200" dirty="0" smtClean="0">
                <a:solidFill>
                  <a:schemeClr val="tx1"/>
                </a:solidFill>
                <a:effectLst/>
                <a:latin typeface="+mn-lt"/>
                <a:ea typeface="+mn-ea"/>
                <a:cs typeface="+mn-cs"/>
              </a:rPr>
              <a:t>的状态为</a:t>
            </a:r>
            <a:r>
              <a:rPr lang="en-US" altLang="zh-CN" sz="1200" kern="1200" dirty="0" smtClean="0">
                <a:solidFill>
                  <a:schemeClr val="tx1"/>
                </a:solidFill>
                <a:effectLst/>
                <a:latin typeface="+mn-lt"/>
                <a:ea typeface="+mn-ea"/>
                <a:cs typeface="+mn-cs"/>
              </a:rPr>
              <a:t>RUNNING_AND_SYNCHRONOUS</a:t>
            </a:r>
            <a:r>
              <a:rPr lang="zh-CN" altLang="zh-CN" sz="1200" kern="1200" dirty="0" smtClean="0">
                <a:solidFill>
                  <a:schemeClr val="tx1"/>
                </a:solidFill>
                <a:effectLst/>
                <a:latin typeface="+mn-lt"/>
                <a:ea typeface="+mn-ea"/>
                <a:cs typeface="+mn-cs"/>
              </a:rPr>
              <a:t>。</a:t>
            </a:r>
          </a:p>
          <a:p>
            <a:r>
              <a:rPr lang="en-US" altLang="zh-CN" sz="1200" b="1" kern="1200" dirty="0" smtClean="0">
                <a:solidFill>
                  <a:schemeClr val="tx1"/>
                </a:solidFill>
                <a:effectLst/>
                <a:latin typeface="+mn-lt"/>
                <a:ea typeface="+mn-ea"/>
                <a:cs typeface="+mn-cs"/>
              </a:rPr>
              <a:t>[OS419]</a:t>
            </a:r>
            <a:r>
              <a:rPr lang="en-US" altLang="zh-CN" sz="1200" kern="1200" dirty="0" smtClean="0">
                <a:solidFill>
                  <a:schemeClr val="tx1"/>
                </a:solidFill>
                <a:effectLst/>
                <a:latin typeface="+mn-lt"/>
                <a:ea typeface="+mn-ea"/>
                <a:cs typeface="+mn-cs"/>
              </a:rPr>
              <a:t> </a:t>
            </a:r>
            <a:r>
              <a:rPr lang="zh-CN" altLang="zh-CN" sz="1200" kern="1200" dirty="0" smtClean="0">
                <a:solidFill>
                  <a:schemeClr val="tx1"/>
                </a:solidFill>
                <a:effectLst/>
                <a:latin typeface="+mn-lt"/>
                <a:ea typeface="+mn-ea"/>
                <a:cs typeface="+mn-cs"/>
              </a:rPr>
              <a:t>如果偏差大于设定的</a:t>
            </a:r>
            <a:r>
              <a:rPr lang="en-US" altLang="zh-CN" sz="1200" kern="1200" dirty="0" err="1" smtClean="0">
                <a:solidFill>
                  <a:schemeClr val="tx1"/>
                </a:solidFill>
                <a:effectLst/>
                <a:latin typeface="+mn-lt"/>
                <a:ea typeface="+mn-ea"/>
                <a:cs typeface="+mn-cs"/>
              </a:rPr>
              <a:t>OsScheduleTblExplicitPrecision</a:t>
            </a:r>
            <a:r>
              <a:rPr lang="zh-CN" altLang="zh-CN" sz="1200" kern="1200" dirty="0" smtClean="0">
                <a:solidFill>
                  <a:schemeClr val="tx1"/>
                </a:solidFill>
                <a:effectLst/>
                <a:latin typeface="+mn-lt"/>
                <a:ea typeface="+mn-ea"/>
                <a:cs typeface="+mn-cs"/>
              </a:rPr>
              <a:t>阈值，</a:t>
            </a:r>
            <a:r>
              <a:rPr lang="en-US" altLang="zh-CN" sz="1200" kern="1200" dirty="0" smtClean="0">
                <a:solidFill>
                  <a:schemeClr val="tx1"/>
                </a:solidFill>
                <a:effectLst/>
                <a:latin typeface="+mn-lt"/>
                <a:ea typeface="+mn-ea"/>
                <a:cs typeface="+mn-cs"/>
              </a:rPr>
              <a:t>OS</a:t>
            </a:r>
            <a:r>
              <a:rPr lang="zh-CN" altLang="zh-CN" sz="1200" kern="1200" dirty="0" smtClean="0">
                <a:solidFill>
                  <a:schemeClr val="tx1"/>
                </a:solidFill>
                <a:effectLst/>
                <a:latin typeface="+mn-lt"/>
                <a:ea typeface="+mn-ea"/>
                <a:cs typeface="+mn-cs"/>
              </a:rPr>
              <a:t>应当设置一个</a:t>
            </a:r>
            <a:r>
              <a:rPr lang="en-US" altLang="zh-CN" sz="1200" kern="1200" dirty="0" smtClean="0">
                <a:solidFill>
                  <a:schemeClr val="tx1"/>
                </a:solidFill>
                <a:effectLst/>
                <a:latin typeface="+mn-lt"/>
                <a:ea typeface="+mn-ea"/>
                <a:cs typeface="+mn-cs"/>
              </a:rPr>
              <a:t>ESST</a:t>
            </a:r>
            <a:r>
              <a:rPr lang="zh-CN" altLang="zh-CN" sz="1200" kern="1200" dirty="0" smtClean="0">
                <a:solidFill>
                  <a:schemeClr val="tx1"/>
                </a:solidFill>
                <a:effectLst/>
                <a:latin typeface="+mn-lt"/>
                <a:ea typeface="+mn-ea"/>
                <a:cs typeface="+mn-cs"/>
              </a:rPr>
              <a:t>的状态为</a:t>
            </a:r>
            <a:r>
              <a:rPr lang="en-US" altLang="zh-CN" sz="1200" kern="1200" dirty="0" smtClean="0">
                <a:solidFill>
                  <a:schemeClr val="tx1"/>
                </a:solidFill>
                <a:effectLst/>
                <a:latin typeface="+mn-lt"/>
                <a:ea typeface="+mn-ea"/>
                <a:cs typeface="+mn-cs"/>
              </a:rPr>
              <a:t>RUNNING</a:t>
            </a:r>
            <a:r>
              <a:rPr lang="zh-CN" altLang="zh-CN" sz="1200" kern="1200" dirty="0" smtClean="0">
                <a:solidFill>
                  <a:schemeClr val="tx1"/>
                </a:solidFill>
                <a:effectLst/>
                <a:latin typeface="+mn-lt"/>
                <a:ea typeface="+mn-ea"/>
                <a:cs typeface="+mn-cs"/>
              </a:rPr>
              <a:t>。</a:t>
            </a:r>
          </a:p>
          <a:p>
            <a:r>
              <a:rPr lang="en-US" altLang="zh-CN" sz="1200" b="1" kern="1200" dirty="0" smtClean="0">
                <a:solidFill>
                  <a:schemeClr val="tx1"/>
                </a:solidFill>
                <a:effectLst/>
                <a:latin typeface="+mn-lt"/>
                <a:ea typeface="+mn-ea"/>
                <a:cs typeface="+mn-cs"/>
              </a:rPr>
              <a:t>[OS420]</a:t>
            </a:r>
            <a:r>
              <a:rPr lang="en-US" altLang="zh-CN" sz="1200" kern="1200" dirty="0" smtClean="0">
                <a:solidFill>
                  <a:schemeClr val="tx1"/>
                </a:solidFill>
                <a:effectLst/>
                <a:latin typeface="+mn-lt"/>
                <a:ea typeface="+mn-ea"/>
                <a:cs typeface="+mn-cs"/>
              </a:rPr>
              <a:t> </a:t>
            </a:r>
            <a:r>
              <a:rPr lang="zh-CN" altLang="zh-CN" sz="1200" kern="1200" dirty="0" smtClean="0">
                <a:solidFill>
                  <a:schemeClr val="tx1"/>
                </a:solidFill>
                <a:effectLst/>
                <a:latin typeface="+mn-lt"/>
                <a:ea typeface="+mn-ea"/>
                <a:cs typeface="+mn-cs"/>
              </a:rPr>
              <a:t>如果</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偏差非负</a:t>
            </a:r>
            <a:r>
              <a:rPr lang="en-US" altLang="zh-CN" sz="1200" kern="1200" dirty="0" smtClean="0">
                <a:solidFill>
                  <a:schemeClr val="tx1"/>
                </a:solidFill>
                <a:effectLst/>
                <a:latin typeface="+mn-lt"/>
                <a:ea typeface="+mn-ea"/>
                <a:cs typeface="+mn-cs"/>
              </a:rPr>
              <a:t> &amp;&amp; </a:t>
            </a:r>
            <a:r>
              <a:rPr lang="zh-CN" altLang="zh-CN" sz="1200" kern="1200" dirty="0" smtClean="0">
                <a:solidFill>
                  <a:schemeClr val="tx1"/>
                </a:solidFill>
                <a:effectLst/>
                <a:latin typeface="+mn-lt"/>
                <a:ea typeface="+mn-ea"/>
                <a:cs typeface="+mn-cs"/>
              </a:rPr>
              <a:t>下一个</a:t>
            </a:r>
            <a:r>
              <a:rPr lang="en-US" altLang="zh-CN" sz="1200" kern="1200" dirty="0" smtClean="0">
                <a:solidFill>
                  <a:schemeClr val="tx1"/>
                </a:solidFill>
                <a:effectLst/>
                <a:latin typeface="+mn-lt"/>
                <a:ea typeface="+mn-ea"/>
                <a:cs typeface="+mn-cs"/>
              </a:rPr>
              <a:t>EP</a:t>
            </a:r>
            <a:r>
              <a:rPr lang="zh-CN" altLang="zh-CN" sz="1200" kern="1200" dirty="0" smtClean="0">
                <a:solidFill>
                  <a:schemeClr val="tx1"/>
                </a:solidFill>
                <a:effectLst/>
                <a:latin typeface="+mn-lt"/>
                <a:ea typeface="+mn-ea"/>
                <a:cs typeface="+mn-cs"/>
              </a:rPr>
              <a:t>可以调整</a:t>
            </a:r>
            <a:r>
              <a:rPr lang="en-US" altLang="zh-CN" sz="1200" kern="1200" dirty="0" smtClean="0">
                <a:solidFill>
                  <a:schemeClr val="tx1"/>
                </a:solidFill>
                <a:effectLst/>
                <a:latin typeface="+mn-lt"/>
                <a:ea typeface="+mn-ea"/>
                <a:cs typeface="+mn-cs"/>
              </a:rPr>
              <a:t> &amp;&amp; </a:t>
            </a:r>
            <a:r>
              <a:rPr lang="zh-CN" altLang="zh-CN" sz="1200" kern="1200" dirty="0" smtClean="0">
                <a:solidFill>
                  <a:schemeClr val="tx1"/>
                </a:solidFill>
                <a:effectLst/>
                <a:latin typeface="+mn-lt"/>
                <a:ea typeface="+mn-ea"/>
                <a:cs typeface="+mn-cs"/>
              </a:rPr>
              <a:t>调度表领先于</a:t>
            </a:r>
            <a:r>
              <a:rPr lang="en-US" altLang="zh-CN" sz="1200" kern="1200" dirty="0" smtClean="0">
                <a:solidFill>
                  <a:schemeClr val="tx1"/>
                </a:solidFill>
                <a:effectLst/>
                <a:latin typeface="+mn-lt"/>
                <a:ea typeface="+mn-ea"/>
                <a:cs typeface="+mn-cs"/>
              </a:rPr>
              <a:t>sync counter(</a:t>
            </a:r>
            <a:r>
              <a:rPr lang="zh-CN" altLang="zh-CN" sz="1200" kern="1200" dirty="0" smtClean="0">
                <a:solidFill>
                  <a:schemeClr val="tx1"/>
                </a:solidFill>
                <a:effectLst/>
                <a:latin typeface="+mn-lt"/>
                <a:ea typeface="+mn-ea"/>
                <a:cs typeface="+mn-cs"/>
              </a:rPr>
              <a:t>也就是</a:t>
            </a:r>
            <a:r>
              <a:rPr lang="en-US" altLang="zh-CN" sz="1200" kern="1200" dirty="0" err="1" smtClean="0">
                <a:solidFill>
                  <a:schemeClr val="tx1"/>
                </a:solidFill>
                <a:effectLst/>
                <a:latin typeface="+mn-lt"/>
                <a:ea typeface="+mn-ea"/>
                <a:cs typeface="+mn-cs"/>
              </a:rPr>
              <a:t>TableTicksAheadOfSyncCounter</a:t>
            </a:r>
            <a:r>
              <a:rPr lang="en-US" altLang="zh-CN" sz="1200" kern="1200" dirty="0" smtClean="0">
                <a:solidFill>
                  <a:schemeClr val="tx1"/>
                </a:solidFill>
                <a:effectLst/>
                <a:latin typeface="+mn-lt"/>
                <a:ea typeface="+mn-ea"/>
                <a:cs typeface="+mn-cs"/>
              </a:rPr>
              <a:t> &lt;= </a:t>
            </a:r>
            <a:r>
              <a:rPr lang="en-US" altLang="zh-CN" sz="1200" kern="1200" dirty="0" err="1" smtClean="0">
                <a:solidFill>
                  <a:schemeClr val="tx1"/>
                </a:solidFill>
                <a:effectLst/>
                <a:latin typeface="+mn-lt"/>
                <a:ea typeface="+mn-ea"/>
                <a:cs typeface="+mn-cs"/>
              </a:rPr>
              <a:t>TableTicksBehindOfSyncCounter</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，则设置下一个</a:t>
            </a:r>
            <a:r>
              <a:rPr lang="en-US" altLang="zh-CN" sz="1200" kern="1200" dirty="0" smtClean="0">
                <a:solidFill>
                  <a:schemeClr val="tx1"/>
                </a:solidFill>
                <a:effectLst/>
                <a:latin typeface="+mn-lt"/>
                <a:ea typeface="+mn-ea"/>
                <a:cs typeface="+mn-cs"/>
              </a:rPr>
              <a:t>EP</a:t>
            </a:r>
            <a:r>
              <a:rPr lang="zh-CN" altLang="zh-CN" sz="1200" kern="1200" dirty="0" smtClean="0">
                <a:solidFill>
                  <a:schemeClr val="tx1"/>
                </a:solidFill>
                <a:effectLst/>
                <a:latin typeface="+mn-lt"/>
                <a:ea typeface="+mn-ea"/>
                <a:cs typeface="+mn-cs"/>
              </a:rPr>
              <a:t>为</a:t>
            </a:r>
            <a:r>
              <a:rPr lang="en-US" altLang="zh-CN" sz="1200" kern="1200" dirty="0" smtClean="0">
                <a:solidFill>
                  <a:schemeClr val="tx1"/>
                </a:solidFill>
                <a:effectLst/>
                <a:latin typeface="+mn-lt"/>
                <a:ea typeface="+mn-ea"/>
                <a:cs typeface="+mn-cs"/>
              </a:rPr>
              <a:t>delay - min(</a:t>
            </a:r>
            <a:r>
              <a:rPr lang="en-US" altLang="zh-CN" sz="1200" kern="1200" dirty="0" err="1" smtClean="0">
                <a:solidFill>
                  <a:schemeClr val="tx1"/>
                </a:solidFill>
                <a:effectLst/>
                <a:latin typeface="+mn-lt"/>
                <a:ea typeface="+mn-ea"/>
                <a:cs typeface="+mn-cs"/>
              </a:rPr>
              <a:t>MaxShorten</a:t>
            </a:r>
            <a:r>
              <a:rPr lang="en-US" altLang="zh-CN" sz="1200" kern="1200" dirty="0" smtClean="0">
                <a:solidFill>
                  <a:schemeClr val="tx1"/>
                </a:solidFill>
                <a:effectLst/>
                <a:latin typeface="+mn-lt"/>
                <a:ea typeface="+mn-ea"/>
                <a:cs typeface="+mn-cs"/>
              </a:rPr>
              <a:t>, Deviation)</a:t>
            </a:r>
            <a:endParaRPr lang="zh-CN" altLang="zh-CN" sz="1200" kern="1200" dirty="0" smtClean="0">
              <a:solidFill>
                <a:schemeClr val="tx1"/>
              </a:solidFill>
              <a:effectLst/>
              <a:latin typeface="+mn-lt"/>
              <a:ea typeface="+mn-ea"/>
              <a:cs typeface="+mn-cs"/>
            </a:endParaRPr>
          </a:p>
          <a:p>
            <a:r>
              <a:rPr lang="en-US" altLang="zh-CN" sz="1200" b="1" kern="1200" dirty="0" smtClean="0">
                <a:solidFill>
                  <a:schemeClr val="tx1"/>
                </a:solidFill>
                <a:effectLst/>
                <a:latin typeface="+mn-lt"/>
                <a:ea typeface="+mn-ea"/>
                <a:cs typeface="+mn-cs"/>
              </a:rPr>
              <a:t>[OS421]</a:t>
            </a:r>
            <a:r>
              <a:rPr lang="en-US" altLang="zh-CN" sz="1200" kern="1200" dirty="0" smtClean="0">
                <a:solidFill>
                  <a:schemeClr val="tx1"/>
                </a:solidFill>
                <a:effectLst/>
                <a:latin typeface="+mn-lt"/>
                <a:ea typeface="+mn-ea"/>
                <a:cs typeface="+mn-cs"/>
              </a:rPr>
              <a:t> </a:t>
            </a:r>
            <a:r>
              <a:rPr lang="zh-CN" altLang="zh-CN" sz="1200" kern="1200" dirty="0" smtClean="0">
                <a:solidFill>
                  <a:schemeClr val="tx1"/>
                </a:solidFill>
                <a:effectLst/>
                <a:latin typeface="+mn-lt"/>
                <a:ea typeface="+mn-ea"/>
                <a:cs typeface="+mn-cs"/>
              </a:rPr>
              <a:t>如果</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偏差非负</a:t>
            </a:r>
            <a:r>
              <a:rPr lang="en-US" altLang="zh-CN" sz="1200" kern="1200" dirty="0" smtClean="0">
                <a:solidFill>
                  <a:schemeClr val="tx1"/>
                </a:solidFill>
                <a:effectLst/>
                <a:latin typeface="+mn-lt"/>
                <a:ea typeface="+mn-ea"/>
                <a:cs typeface="+mn-cs"/>
              </a:rPr>
              <a:t> &amp;&amp; </a:t>
            </a:r>
            <a:r>
              <a:rPr lang="zh-CN" altLang="zh-CN" sz="1200" kern="1200" dirty="0" smtClean="0">
                <a:solidFill>
                  <a:schemeClr val="tx1"/>
                </a:solidFill>
                <a:effectLst/>
                <a:latin typeface="+mn-lt"/>
                <a:ea typeface="+mn-ea"/>
                <a:cs typeface="+mn-cs"/>
              </a:rPr>
              <a:t>下一个</a:t>
            </a:r>
            <a:r>
              <a:rPr lang="en-US" altLang="zh-CN" sz="1200" kern="1200" dirty="0" smtClean="0">
                <a:solidFill>
                  <a:schemeClr val="tx1"/>
                </a:solidFill>
                <a:effectLst/>
                <a:latin typeface="+mn-lt"/>
                <a:ea typeface="+mn-ea"/>
                <a:cs typeface="+mn-cs"/>
              </a:rPr>
              <a:t>EP</a:t>
            </a:r>
            <a:r>
              <a:rPr lang="zh-CN" altLang="zh-CN" sz="1200" kern="1200" dirty="0" smtClean="0">
                <a:solidFill>
                  <a:schemeClr val="tx1"/>
                </a:solidFill>
                <a:effectLst/>
                <a:latin typeface="+mn-lt"/>
                <a:ea typeface="+mn-ea"/>
                <a:cs typeface="+mn-cs"/>
              </a:rPr>
              <a:t>可以调整</a:t>
            </a:r>
            <a:r>
              <a:rPr lang="en-US" altLang="zh-CN" sz="1200" kern="1200" dirty="0" smtClean="0">
                <a:solidFill>
                  <a:schemeClr val="tx1"/>
                </a:solidFill>
                <a:effectLst/>
                <a:latin typeface="+mn-lt"/>
                <a:ea typeface="+mn-ea"/>
                <a:cs typeface="+mn-cs"/>
              </a:rPr>
              <a:t> &amp;&amp; </a:t>
            </a:r>
            <a:r>
              <a:rPr lang="zh-CN" altLang="zh-CN" sz="1200" kern="1200" dirty="0" smtClean="0">
                <a:solidFill>
                  <a:schemeClr val="tx1"/>
                </a:solidFill>
                <a:effectLst/>
                <a:latin typeface="+mn-lt"/>
                <a:ea typeface="+mn-ea"/>
                <a:cs typeface="+mn-cs"/>
              </a:rPr>
              <a:t>调度表</a:t>
            </a:r>
            <a:r>
              <a:rPr lang="en-US" altLang="zh-CN" sz="1200" kern="1200" dirty="0" smtClean="0">
                <a:solidFill>
                  <a:schemeClr val="tx1"/>
                </a:solidFill>
                <a:effectLst/>
                <a:latin typeface="+mn-lt"/>
                <a:ea typeface="+mn-ea"/>
                <a:cs typeface="+mn-cs"/>
              </a:rPr>
              <a:t>behind</a:t>
            </a:r>
            <a:r>
              <a:rPr lang="zh-CN" altLang="zh-CN" sz="1200" kern="1200" dirty="0" smtClean="0">
                <a:solidFill>
                  <a:schemeClr val="tx1"/>
                </a:solidFill>
                <a:effectLst/>
                <a:latin typeface="+mn-lt"/>
                <a:ea typeface="+mn-ea"/>
                <a:cs typeface="+mn-cs"/>
              </a:rPr>
              <a:t>于</a:t>
            </a:r>
            <a:r>
              <a:rPr lang="en-US" altLang="zh-CN" sz="1200" kern="1200" dirty="0" smtClean="0">
                <a:solidFill>
                  <a:schemeClr val="tx1"/>
                </a:solidFill>
                <a:effectLst/>
                <a:latin typeface="+mn-lt"/>
                <a:ea typeface="+mn-ea"/>
                <a:cs typeface="+mn-cs"/>
              </a:rPr>
              <a:t>sync counter(</a:t>
            </a:r>
            <a:r>
              <a:rPr lang="zh-CN" altLang="zh-CN" sz="1200" kern="1200" dirty="0" smtClean="0">
                <a:solidFill>
                  <a:schemeClr val="tx1"/>
                </a:solidFill>
                <a:effectLst/>
                <a:latin typeface="+mn-lt"/>
                <a:ea typeface="+mn-ea"/>
                <a:cs typeface="+mn-cs"/>
              </a:rPr>
              <a:t>也就是</a:t>
            </a:r>
            <a:r>
              <a:rPr lang="en-US" altLang="zh-CN" sz="1200" kern="1200" dirty="0" err="1" smtClean="0">
                <a:solidFill>
                  <a:schemeClr val="tx1"/>
                </a:solidFill>
                <a:effectLst/>
                <a:latin typeface="+mn-lt"/>
                <a:ea typeface="+mn-ea"/>
                <a:cs typeface="+mn-cs"/>
              </a:rPr>
              <a:t>TableTicksAheadOfSyncCounter</a:t>
            </a:r>
            <a:r>
              <a:rPr lang="en-US" altLang="zh-CN" sz="1200" kern="1200" dirty="0" smtClean="0">
                <a:solidFill>
                  <a:schemeClr val="tx1"/>
                </a:solidFill>
                <a:effectLst/>
                <a:latin typeface="+mn-lt"/>
                <a:ea typeface="+mn-ea"/>
                <a:cs typeface="+mn-cs"/>
              </a:rPr>
              <a:t> &gt;</a:t>
            </a:r>
            <a:r>
              <a:rPr lang="en-US" altLang="zh-CN" sz="1200" kern="1200" dirty="0" err="1" smtClean="0">
                <a:solidFill>
                  <a:schemeClr val="tx1"/>
                </a:solidFill>
                <a:effectLst/>
                <a:latin typeface="+mn-lt"/>
                <a:ea typeface="+mn-ea"/>
                <a:cs typeface="+mn-cs"/>
              </a:rPr>
              <a:t>TableTicksBehindOfSyncCounter</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，则设置下一个</a:t>
            </a:r>
            <a:r>
              <a:rPr lang="en-US" altLang="zh-CN" sz="1200" kern="1200" dirty="0" smtClean="0">
                <a:solidFill>
                  <a:schemeClr val="tx1"/>
                </a:solidFill>
                <a:effectLst/>
                <a:latin typeface="+mn-lt"/>
                <a:ea typeface="+mn-ea"/>
                <a:cs typeface="+mn-cs"/>
              </a:rPr>
              <a:t>EP</a:t>
            </a:r>
            <a:r>
              <a:rPr lang="zh-CN" altLang="zh-CN" sz="1200" kern="1200" dirty="0" smtClean="0">
                <a:solidFill>
                  <a:schemeClr val="tx1"/>
                </a:solidFill>
                <a:effectLst/>
                <a:latin typeface="+mn-lt"/>
                <a:ea typeface="+mn-ea"/>
                <a:cs typeface="+mn-cs"/>
              </a:rPr>
              <a:t>为</a:t>
            </a:r>
            <a:r>
              <a:rPr lang="en-US" altLang="zh-CN" sz="1200" kern="1200" dirty="0" smtClean="0">
                <a:solidFill>
                  <a:schemeClr val="tx1"/>
                </a:solidFill>
                <a:effectLst/>
                <a:latin typeface="+mn-lt"/>
                <a:ea typeface="+mn-ea"/>
                <a:cs typeface="+mn-cs"/>
              </a:rPr>
              <a:t>delay + min(</a:t>
            </a:r>
            <a:r>
              <a:rPr lang="en-US" altLang="zh-CN" sz="1200" kern="1200" dirty="0" err="1" smtClean="0">
                <a:solidFill>
                  <a:schemeClr val="tx1"/>
                </a:solidFill>
                <a:effectLst/>
                <a:latin typeface="+mn-lt"/>
                <a:ea typeface="+mn-ea"/>
                <a:cs typeface="+mn-cs"/>
              </a:rPr>
              <a:t>MaxShorten</a:t>
            </a:r>
            <a:r>
              <a:rPr lang="en-US" altLang="zh-CN" sz="1200" kern="1200" dirty="0" smtClean="0">
                <a:solidFill>
                  <a:schemeClr val="tx1"/>
                </a:solidFill>
                <a:effectLst/>
                <a:latin typeface="+mn-lt"/>
                <a:ea typeface="+mn-ea"/>
                <a:cs typeface="+mn-cs"/>
              </a:rPr>
              <a:t>, Deviation)</a:t>
            </a:r>
            <a:endParaRPr lang="zh-CN" altLang="zh-CN" sz="1200" dirty="0" smtClean="0">
              <a:effectLst/>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41</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sz="1200" dirty="0" smtClean="0">
                <a:effectLst/>
              </a:rPr>
              <a:t>[OS275]</a:t>
            </a:r>
            <a:r>
              <a:rPr lang="zh-CN" altLang="en-US" sz="1200" dirty="0" smtClean="0">
                <a:effectLst/>
              </a:rPr>
              <a:t>如果调度表的</a:t>
            </a:r>
            <a:r>
              <a:rPr lang="en-US" altLang="zh-CN" sz="1200" dirty="0" smtClean="0">
                <a:effectLst/>
              </a:rPr>
              <a:t>ID</a:t>
            </a:r>
            <a:r>
              <a:rPr lang="zh-CN" altLang="en-US" sz="1200" dirty="0" smtClean="0">
                <a:effectLst/>
              </a:rPr>
              <a:t>不合法，则返回</a:t>
            </a:r>
            <a:r>
              <a:rPr lang="en-US" altLang="zh-CN" sz="1200" dirty="0" smtClean="0">
                <a:effectLst/>
              </a:rPr>
              <a:t>E_OS_ID</a:t>
            </a:r>
            <a:endParaRPr lang="en-US" sz="1200" dirty="0" smtClean="0">
              <a:effectLst/>
            </a:endParaRPr>
          </a:p>
          <a:p>
            <a:r>
              <a:rPr lang="en-US" sz="1200" dirty="0" smtClean="0">
                <a:effectLst/>
              </a:rPr>
              <a:t>[OS452]</a:t>
            </a:r>
            <a:r>
              <a:rPr lang="zh-CN" altLang="en-US" sz="1200" dirty="0" smtClean="0">
                <a:effectLst/>
              </a:rPr>
              <a:t>如果调度表是隐式同步的</a:t>
            </a:r>
            <a:r>
              <a:rPr lang="en-US" altLang="zh-CN" sz="1200" dirty="0" smtClean="0">
                <a:effectLst/>
              </a:rPr>
              <a:t>(</a:t>
            </a:r>
            <a:r>
              <a:rPr lang="en-US" altLang="zh-CN" sz="1200" dirty="0" err="1" smtClean="0">
                <a:effectLst/>
              </a:rPr>
              <a:t>OsScheduleTblSyncStrategy</a:t>
            </a:r>
            <a:r>
              <a:rPr lang="en-US" altLang="zh-CN" sz="1200" dirty="0" smtClean="0">
                <a:effectLst/>
              </a:rPr>
              <a:t> = IMPLICIT)</a:t>
            </a:r>
            <a:r>
              <a:rPr lang="zh-CN" altLang="en-US" sz="1200" dirty="0" smtClean="0">
                <a:effectLst/>
              </a:rPr>
              <a:t>，则返回</a:t>
            </a:r>
            <a:r>
              <a:rPr lang="en-US" altLang="zh-CN" sz="1200" dirty="0" smtClean="0">
                <a:effectLst/>
              </a:rPr>
              <a:t>E_OS_ID</a:t>
            </a:r>
            <a:r>
              <a:rPr lang="zh-CN" altLang="en-US" sz="1200" dirty="0" smtClean="0">
                <a:effectLst/>
              </a:rPr>
              <a:t>。</a:t>
            </a:r>
            <a:endParaRPr lang="en-US" altLang="zh-CN" sz="1200" dirty="0" smtClean="0">
              <a:effectLst/>
            </a:endParaRPr>
          </a:p>
          <a:p>
            <a:r>
              <a:rPr lang="en-US" sz="1200" dirty="0" smtClean="0">
                <a:effectLst/>
              </a:rPr>
              <a:t>[OS332&amp;276]</a:t>
            </a:r>
            <a:r>
              <a:rPr lang="zh-CN" altLang="en-US" sz="1200" dirty="0" smtClean="0">
                <a:effectLst/>
              </a:rPr>
              <a:t>如果</a:t>
            </a:r>
            <a:r>
              <a:rPr lang="en-US" altLang="zh-CN" sz="1200" dirty="0" smtClean="0">
                <a:effectLst/>
              </a:rPr>
              <a:t>Offset</a:t>
            </a:r>
            <a:r>
              <a:rPr lang="zh-CN" altLang="en-US" sz="1200" dirty="0" smtClean="0">
                <a:effectLst/>
              </a:rPr>
              <a:t>是</a:t>
            </a:r>
            <a:r>
              <a:rPr lang="en-US" altLang="zh-CN" sz="1200" dirty="0" smtClean="0">
                <a:effectLst/>
              </a:rPr>
              <a:t>0</a:t>
            </a:r>
            <a:r>
              <a:rPr lang="zh-CN" altLang="en-US" sz="1200" dirty="0" smtClean="0">
                <a:effectLst/>
              </a:rPr>
              <a:t>，或者大于</a:t>
            </a:r>
            <a:r>
              <a:rPr lang="en-US" altLang="zh-CN" sz="1200" dirty="0" err="1" smtClean="0">
                <a:effectLst/>
              </a:rPr>
              <a:t>OsCounterMaxAllowedValue</a:t>
            </a:r>
            <a:r>
              <a:rPr lang="en-US" altLang="zh-CN" sz="1200" dirty="0" smtClean="0">
                <a:effectLst/>
              </a:rPr>
              <a:t> – initial Offset</a:t>
            </a:r>
            <a:r>
              <a:rPr lang="zh-CN" altLang="en-US" sz="1200" dirty="0" smtClean="0">
                <a:effectLst/>
              </a:rPr>
              <a:t>，则返回</a:t>
            </a:r>
            <a:r>
              <a:rPr lang="en-US" altLang="zh-CN" sz="1200" dirty="0" smtClean="0">
                <a:effectLst/>
              </a:rPr>
              <a:t>E_OS_VALUE</a:t>
            </a:r>
          </a:p>
          <a:p>
            <a:r>
              <a:rPr lang="en-US" sz="1200" dirty="0" smtClean="0">
                <a:effectLst/>
              </a:rPr>
              <a:t>[OS277]</a:t>
            </a:r>
            <a:r>
              <a:rPr lang="zh-CN" altLang="en-US" sz="1200" dirty="0" smtClean="0">
                <a:effectLst/>
              </a:rPr>
              <a:t>如果</a:t>
            </a:r>
            <a:r>
              <a:rPr lang="zh-CN" altLang="en-US" sz="1200" baseline="0" dirty="0" smtClean="0">
                <a:effectLst/>
              </a:rPr>
              <a:t> </a:t>
            </a:r>
            <a:r>
              <a:rPr lang="en-US" altLang="zh-CN" sz="1200" baseline="0" dirty="0" err="1" smtClean="0">
                <a:effectLst/>
              </a:rPr>
              <a:t>ScheduleTableID</a:t>
            </a:r>
            <a:r>
              <a:rPr lang="zh-CN" altLang="en-US" sz="1200" baseline="0" dirty="0" smtClean="0">
                <a:effectLst/>
              </a:rPr>
              <a:t>不处于</a:t>
            </a:r>
            <a:r>
              <a:rPr lang="en-US" altLang="zh-CN" sz="1200" baseline="0" dirty="0" smtClean="0">
                <a:effectLst/>
              </a:rPr>
              <a:t>stopped</a:t>
            </a:r>
            <a:r>
              <a:rPr lang="zh-CN" altLang="en-US" sz="1200" baseline="0" dirty="0" smtClean="0">
                <a:effectLst/>
              </a:rPr>
              <a:t>状态，则返回</a:t>
            </a:r>
            <a:r>
              <a:rPr lang="en-US" altLang="zh-CN" sz="1200" baseline="0" dirty="0" smtClean="0">
                <a:effectLst/>
              </a:rPr>
              <a:t>E_OS_STATE</a:t>
            </a:r>
            <a:r>
              <a:rPr lang="zh-CN" altLang="en-US" sz="1200" baseline="0" dirty="0" smtClean="0">
                <a:effectLst/>
              </a:rPr>
              <a:t>。</a:t>
            </a:r>
            <a:endParaRPr lang="en-US" altLang="zh-CN" sz="1200" baseline="0" dirty="0" smtClean="0">
              <a:effectLst/>
            </a:endParaRPr>
          </a:p>
          <a:p>
            <a:r>
              <a:rPr lang="en-US" sz="1200" baseline="0" dirty="0" smtClean="0">
                <a:effectLst/>
              </a:rPr>
              <a:t>[</a:t>
            </a:r>
            <a:r>
              <a:rPr lang="en-US" altLang="zh-CN" sz="1200" baseline="0" dirty="0" smtClean="0">
                <a:effectLst/>
              </a:rPr>
              <a:t>OS278</a:t>
            </a:r>
            <a:r>
              <a:rPr lang="en-US" sz="1200" baseline="0" dirty="0" smtClean="0">
                <a:effectLst/>
              </a:rPr>
              <a:t>]</a:t>
            </a:r>
            <a:r>
              <a:rPr lang="zh-CN" altLang="en-US" sz="1200" baseline="0" dirty="0" smtClean="0">
                <a:effectLst/>
              </a:rPr>
              <a:t>如果上述都正确，则 本服务开始调度表的处理，并将调度表的状态设置为</a:t>
            </a:r>
            <a:r>
              <a:rPr lang="en-US" altLang="zh-CN" sz="1200" baseline="0" dirty="0" smtClean="0">
                <a:effectLst/>
              </a:rPr>
              <a:t>SCHEDULETABLE_RUNNING</a:t>
            </a:r>
            <a:r>
              <a:rPr lang="zh-CN" altLang="en-US" sz="1200" baseline="0" dirty="0" smtClean="0">
                <a:effectLst/>
              </a:rPr>
              <a:t>。</a:t>
            </a:r>
            <a:endParaRPr lang="en-US" altLang="zh-CN" sz="1200" baseline="0" dirty="0" smtClean="0">
              <a:effectLst/>
            </a:endParaRPr>
          </a:p>
          <a:p>
            <a:r>
              <a:rPr lang="en-US" sz="1200" baseline="0" dirty="0" smtClean="0">
                <a:effectLst/>
              </a:rPr>
              <a:t>[OS521]</a:t>
            </a:r>
            <a:r>
              <a:rPr lang="zh-CN" altLang="en-US" sz="1200" baseline="0" dirty="0" smtClean="0">
                <a:effectLst/>
              </a:rPr>
              <a:t>本服务在所有</a:t>
            </a:r>
            <a:r>
              <a:rPr lang="en-US" altLang="zh-CN" sz="1200" baseline="0" dirty="0" smtClean="0">
                <a:effectLst/>
              </a:rPr>
              <a:t>SC</a:t>
            </a:r>
            <a:r>
              <a:rPr lang="zh-CN" altLang="en-US" sz="1200" baseline="0" dirty="0" smtClean="0">
                <a:effectLst/>
              </a:rPr>
              <a:t>中可用。</a:t>
            </a:r>
            <a:endParaRPr lang="en-US" altLang="zh-CN" sz="1200" baseline="0" dirty="0" smtClean="0">
              <a:effectLst/>
            </a:endParaRPr>
          </a:p>
          <a:p>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42</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sz="1200" dirty="0" smtClean="0">
                <a:effectLst/>
              </a:rPr>
              <a:t>[OS348]</a:t>
            </a:r>
            <a:r>
              <a:rPr lang="zh-CN" altLang="en-US" sz="1200" dirty="0" smtClean="0">
                <a:effectLst/>
              </a:rPr>
              <a:t>如果调度表的</a:t>
            </a:r>
            <a:r>
              <a:rPr lang="en-US" altLang="zh-CN" sz="1200" dirty="0" smtClean="0">
                <a:effectLst/>
              </a:rPr>
              <a:t>ID</a:t>
            </a:r>
            <a:r>
              <a:rPr lang="zh-CN" altLang="en-US" sz="1200" dirty="0" smtClean="0">
                <a:effectLst/>
              </a:rPr>
              <a:t>不合法，则返回</a:t>
            </a:r>
            <a:r>
              <a:rPr lang="en-US" altLang="zh-CN" sz="1200" dirty="0" smtClean="0">
                <a:effectLst/>
              </a:rPr>
              <a:t>E_OS_ID</a:t>
            </a:r>
            <a:endParaRPr lang="en-US" sz="1200" dirty="0" smtClean="0">
              <a:effectLst/>
            </a:endParaRPr>
          </a:p>
          <a:p>
            <a:r>
              <a:rPr lang="en-US" sz="1200" dirty="0" smtClean="0">
                <a:effectLst/>
              </a:rPr>
              <a:t>[OS349]</a:t>
            </a:r>
            <a:r>
              <a:rPr lang="zh-CN" altLang="en-US" sz="1200" dirty="0" smtClean="0">
                <a:effectLst/>
              </a:rPr>
              <a:t>如果</a:t>
            </a:r>
            <a:r>
              <a:rPr lang="en-US" altLang="zh-CN" sz="1200" dirty="0" smtClean="0">
                <a:effectLst/>
              </a:rPr>
              <a:t>Start</a:t>
            </a:r>
            <a:r>
              <a:rPr lang="zh-CN" altLang="en-US" sz="1200" dirty="0" smtClean="0">
                <a:effectLst/>
              </a:rPr>
              <a:t>大于</a:t>
            </a:r>
            <a:r>
              <a:rPr lang="en-US" altLang="zh-CN" sz="1200" dirty="0" err="1" smtClean="0">
                <a:effectLst/>
              </a:rPr>
              <a:t>OsCounterMaxAllowedValue</a:t>
            </a:r>
            <a:r>
              <a:rPr lang="en-US" altLang="zh-CN" sz="1200" dirty="0" smtClean="0">
                <a:effectLst/>
              </a:rPr>
              <a:t> </a:t>
            </a:r>
            <a:r>
              <a:rPr lang="zh-CN" altLang="en-US" sz="1200" dirty="0" smtClean="0">
                <a:effectLst/>
              </a:rPr>
              <a:t>，则返回</a:t>
            </a:r>
            <a:r>
              <a:rPr lang="en-US" altLang="zh-CN" sz="1200" dirty="0" smtClean="0">
                <a:effectLst/>
              </a:rPr>
              <a:t>E_OS_VALUE</a:t>
            </a:r>
          </a:p>
          <a:p>
            <a:r>
              <a:rPr lang="en-US" sz="1200" dirty="0" smtClean="0">
                <a:effectLst/>
              </a:rPr>
              <a:t>[OS350]</a:t>
            </a:r>
            <a:r>
              <a:rPr lang="zh-CN" altLang="en-US" sz="1200" dirty="0" smtClean="0">
                <a:effectLst/>
              </a:rPr>
              <a:t>如果</a:t>
            </a:r>
            <a:r>
              <a:rPr lang="zh-CN" altLang="en-US" sz="1200" baseline="0" dirty="0" smtClean="0">
                <a:effectLst/>
              </a:rPr>
              <a:t> </a:t>
            </a:r>
            <a:r>
              <a:rPr lang="en-US" altLang="zh-CN" sz="1200" baseline="0" dirty="0" err="1" smtClean="0">
                <a:effectLst/>
              </a:rPr>
              <a:t>ScheduleTableID</a:t>
            </a:r>
            <a:r>
              <a:rPr lang="zh-CN" altLang="en-US" sz="1200" baseline="0" dirty="0" smtClean="0">
                <a:effectLst/>
              </a:rPr>
              <a:t>不处于</a:t>
            </a:r>
            <a:r>
              <a:rPr lang="en-US" altLang="zh-CN" sz="1200" baseline="0" dirty="0" smtClean="0">
                <a:effectLst/>
              </a:rPr>
              <a:t>stopped</a:t>
            </a:r>
            <a:r>
              <a:rPr lang="zh-CN" altLang="en-US" sz="1200" baseline="0" dirty="0" smtClean="0">
                <a:effectLst/>
              </a:rPr>
              <a:t>状态，则返回</a:t>
            </a:r>
            <a:r>
              <a:rPr lang="en-US" altLang="zh-CN" sz="1200" baseline="0" dirty="0" smtClean="0">
                <a:effectLst/>
              </a:rPr>
              <a:t>E_OS_STATE</a:t>
            </a:r>
            <a:r>
              <a:rPr lang="zh-CN" altLang="en-US" sz="1200" baseline="0" dirty="0" smtClean="0">
                <a:effectLst/>
              </a:rPr>
              <a:t>。</a:t>
            </a:r>
            <a:endParaRPr lang="en-US" altLang="zh-CN" sz="1200" baseline="0" dirty="0" smtClean="0">
              <a:effectLst/>
            </a:endParaRPr>
          </a:p>
          <a:p>
            <a:r>
              <a:rPr lang="en-US" sz="1200" baseline="0" dirty="0" smtClean="0">
                <a:effectLst/>
              </a:rPr>
              <a:t>[</a:t>
            </a:r>
            <a:r>
              <a:rPr lang="en-US" altLang="zh-CN" sz="1200" baseline="0" dirty="0" smtClean="0">
                <a:effectLst/>
              </a:rPr>
              <a:t>OS351</a:t>
            </a:r>
            <a:r>
              <a:rPr lang="en-US" sz="1200" baseline="0" dirty="0" smtClean="0">
                <a:effectLst/>
              </a:rPr>
              <a:t>]</a:t>
            </a:r>
            <a:r>
              <a:rPr lang="zh-CN" altLang="en-US" sz="1200" baseline="0" dirty="0" smtClean="0">
                <a:effectLst/>
              </a:rPr>
              <a:t>如果上述都正确，则 本服务开始调度表的处理，并将调度表的状态设置为</a:t>
            </a:r>
            <a:r>
              <a:rPr lang="en-US" altLang="zh-CN" sz="1200" baseline="0" dirty="0" smtClean="0">
                <a:effectLst/>
              </a:rPr>
              <a:t>:</a:t>
            </a:r>
          </a:p>
          <a:p>
            <a:pPr marL="171450" indent="-171450">
              <a:buFontTx/>
              <a:buChar char="-"/>
            </a:pPr>
            <a:r>
              <a:rPr lang="en-US" altLang="zh-CN" sz="1200" baseline="0" dirty="0" smtClean="0">
                <a:effectLst/>
              </a:rPr>
              <a:t>SCHEDULETABLE_RUNNING(</a:t>
            </a:r>
            <a:r>
              <a:rPr lang="zh-CN" altLang="en-US" sz="1200" baseline="0" dirty="0" smtClean="0">
                <a:effectLst/>
              </a:rPr>
              <a:t>非同步或显式同步调度表</a:t>
            </a:r>
            <a:r>
              <a:rPr lang="en-US" altLang="zh-CN" sz="1200" baseline="0" dirty="0" smtClean="0">
                <a:effectLst/>
              </a:rPr>
              <a:t>)</a:t>
            </a:r>
          </a:p>
          <a:p>
            <a:pPr marL="171450" indent="-171450">
              <a:buFontTx/>
              <a:buChar char="-"/>
            </a:pPr>
            <a:r>
              <a:rPr lang="en-US" altLang="zh-CN" sz="1200" baseline="0" dirty="0" smtClean="0">
                <a:effectLst/>
              </a:rPr>
              <a:t>SCHEDULETABLE_RUNNING_AND_SYNCHRONOUS(</a:t>
            </a:r>
            <a:r>
              <a:rPr lang="zh-CN" altLang="en-US" sz="1200" baseline="0" dirty="0" smtClean="0">
                <a:effectLst/>
              </a:rPr>
              <a:t>隐式同步调度表</a:t>
            </a:r>
            <a:r>
              <a:rPr lang="en-US" altLang="zh-CN" sz="1200" baseline="0" dirty="0" smtClean="0">
                <a:effectLst/>
              </a:rPr>
              <a:t>)</a:t>
            </a:r>
          </a:p>
          <a:p>
            <a:r>
              <a:rPr lang="en-US" sz="1200" baseline="0" dirty="0" smtClean="0">
                <a:effectLst/>
              </a:rPr>
              <a:t>[OS522]</a:t>
            </a:r>
            <a:r>
              <a:rPr lang="zh-CN" altLang="en-US" sz="1200" baseline="0" dirty="0" smtClean="0">
                <a:effectLst/>
              </a:rPr>
              <a:t>本服务在所有</a:t>
            </a:r>
            <a:r>
              <a:rPr lang="en-US" altLang="zh-CN" sz="1200" baseline="0" dirty="0" smtClean="0">
                <a:effectLst/>
              </a:rPr>
              <a:t>SC</a:t>
            </a:r>
            <a:r>
              <a:rPr lang="zh-CN" altLang="en-US" sz="1200" baseline="0" dirty="0" smtClean="0">
                <a:effectLst/>
              </a:rPr>
              <a:t>中可用。</a:t>
            </a:r>
            <a:endParaRPr lang="en-US" altLang="zh-CN" sz="1200" baseline="0" dirty="0" smtClean="0">
              <a:effectLst/>
            </a:endParaRPr>
          </a:p>
          <a:p>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43</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sz="1200" dirty="0" smtClean="0">
                <a:effectLst/>
              </a:rPr>
              <a:t>[OS279]</a:t>
            </a:r>
            <a:r>
              <a:rPr lang="zh-CN" altLang="en-US" sz="1200" dirty="0" smtClean="0">
                <a:effectLst/>
              </a:rPr>
              <a:t>如果调度表的</a:t>
            </a:r>
            <a:r>
              <a:rPr lang="en-US" altLang="zh-CN" sz="1200" dirty="0" smtClean="0">
                <a:effectLst/>
              </a:rPr>
              <a:t>ID</a:t>
            </a:r>
            <a:r>
              <a:rPr lang="zh-CN" altLang="en-US" sz="1200" dirty="0" smtClean="0">
                <a:effectLst/>
              </a:rPr>
              <a:t>不合法，则返回</a:t>
            </a:r>
            <a:r>
              <a:rPr lang="en-US" altLang="zh-CN" sz="1200" dirty="0" smtClean="0">
                <a:effectLst/>
              </a:rPr>
              <a:t>E_OS_ID</a:t>
            </a:r>
            <a:endParaRPr lang="en-US" sz="1200" dirty="0" smtClean="0">
              <a:effectLst/>
            </a:endParaRPr>
          </a:p>
          <a:p>
            <a:r>
              <a:rPr lang="en-US" sz="1200" dirty="0" smtClean="0">
                <a:effectLst/>
              </a:rPr>
              <a:t>[OS280]</a:t>
            </a:r>
            <a:r>
              <a:rPr lang="zh-CN" altLang="en-US" sz="1200" dirty="0" smtClean="0">
                <a:effectLst/>
              </a:rPr>
              <a:t>如果</a:t>
            </a:r>
            <a:r>
              <a:rPr lang="zh-CN" altLang="en-US" sz="1200" baseline="0" dirty="0" smtClean="0">
                <a:effectLst/>
              </a:rPr>
              <a:t> </a:t>
            </a:r>
            <a:r>
              <a:rPr lang="en-US" altLang="zh-CN" sz="1200" baseline="0" dirty="0" err="1" smtClean="0">
                <a:effectLst/>
              </a:rPr>
              <a:t>ScheduleTableID</a:t>
            </a:r>
            <a:r>
              <a:rPr lang="zh-CN" altLang="en-US" sz="1200" baseline="0" dirty="0" smtClean="0">
                <a:effectLst/>
              </a:rPr>
              <a:t>已处于</a:t>
            </a:r>
            <a:r>
              <a:rPr lang="en-US" altLang="zh-CN" sz="1200" baseline="0" dirty="0" smtClean="0">
                <a:effectLst/>
              </a:rPr>
              <a:t>stopped</a:t>
            </a:r>
            <a:r>
              <a:rPr lang="zh-CN" altLang="en-US" sz="1200" baseline="0" dirty="0" smtClean="0">
                <a:effectLst/>
              </a:rPr>
              <a:t>状态，则返回</a:t>
            </a:r>
            <a:r>
              <a:rPr lang="en-US" altLang="zh-CN" sz="1200" baseline="0" dirty="0" smtClean="0">
                <a:effectLst/>
              </a:rPr>
              <a:t>E_OS_NOFUNC. </a:t>
            </a:r>
          </a:p>
          <a:p>
            <a:r>
              <a:rPr lang="en-US" sz="1200" baseline="0" dirty="0" smtClean="0">
                <a:effectLst/>
              </a:rPr>
              <a:t>[</a:t>
            </a:r>
            <a:r>
              <a:rPr lang="en-US" altLang="zh-CN" sz="1200" baseline="0" dirty="0" smtClean="0">
                <a:effectLst/>
              </a:rPr>
              <a:t>OS281</a:t>
            </a:r>
            <a:r>
              <a:rPr lang="en-US" sz="1200" baseline="0" dirty="0" smtClean="0">
                <a:effectLst/>
              </a:rPr>
              <a:t>]</a:t>
            </a:r>
            <a:r>
              <a:rPr lang="zh-CN" altLang="en-US" sz="1200" baseline="0" dirty="0" smtClean="0">
                <a:effectLst/>
              </a:rPr>
              <a:t>如果上述都正确，则 本服务将调度表的状态设置为</a:t>
            </a:r>
            <a:r>
              <a:rPr lang="en-US" altLang="zh-CN" sz="1200" baseline="0" dirty="0" smtClean="0">
                <a:effectLst/>
              </a:rPr>
              <a:t>:</a:t>
            </a:r>
          </a:p>
          <a:p>
            <a:pPr marL="171450" indent="-171450">
              <a:buFontTx/>
              <a:buChar char="-"/>
            </a:pPr>
            <a:r>
              <a:rPr lang="en-US" altLang="zh-CN" sz="1200" baseline="0" dirty="0" smtClean="0">
                <a:effectLst/>
              </a:rPr>
              <a:t>SCHEDULETABLE_STOPPED</a:t>
            </a:r>
            <a:r>
              <a:rPr lang="zh-CN" altLang="en-US" sz="1200" baseline="0" dirty="0" smtClean="0">
                <a:effectLst/>
              </a:rPr>
              <a:t>并终止调度表的处理。</a:t>
            </a:r>
            <a:endParaRPr lang="en-US" altLang="zh-CN" sz="1200" baseline="0" dirty="0" smtClean="0">
              <a:effectLst/>
            </a:endParaRPr>
          </a:p>
          <a:p>
            <a:pPr marL="0" indent="0">
              <a:buFontTx/>
              <a:buNone/>
            </a:pPr>
            <a:r>
              <a:rPr lang="en-US" sz="1200" baseline="0" dirty="0" smtClean="0">
                <a:effectLst/>
              </a:rPr>
              <a:t>[OS522]</a:t>
            </a:r>
            <a:r>
              <a:rPr lang="zh-CN" altLang="en-US" sz="1200" baseline="0" dirty="0" smtClean="0">
                <a:effectLst/>
              </a:rPr>
              <a:t>本服务在所有</a:t>
            </a:r>
            <a:r>
              <a:rPr lang="en-US" altLang="zh-CN" sz="1200" baseline="0" dirty="0" smtClean="0">
                <a:effectLst/>
              </a:rPr>
              <a:t>SC</a:t>
            </a:r>
            <a:r>
              <a:rPr lang="zh-CN" altLang="en-US" sz="1200" baseline="0" dirty="0" smtClean="0">
                <a:effectLst/>
              </a:rPr>
              <a:t>中可用。</a:t>
            </a:r>
            <a:endParaRPr lang="en-US" altLang="zh-CN" sz="1200" baseline="0" dirty="0" smtClean="0">
              <a:effectLst/>
            </a:endParaRPr>
          </a:p>
          <a:p>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44</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45</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46</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sz="1200" dirty="0" smtClean="0">
                <a:effectLst/>
              </a:rPr>
              <a:t>[OS454~456]</a:t>
            </a:r>
            <a:r>
              <a:rPr lang="zh-CN" altLang="en-US" sz="1200" dirty="0" smtClean="0">
                <a:effectLst/>
              </a:rPr>
              <a:t>要求参数和调度表的状态必须正确</a:t>
            </a:r>
            <a:endParaRPr lang="en-US" altLang="zh-CN" sz="1200" dirty="0" smtClean="0">
              <a:effectLst/>
            </a:endParaRPr>
          </a:p>
          <a:p>
            <a:r>
              <a:rPr lang="en-US" sz="1200" dirty="0" smtClean="0">
                <a:effectLst/>
              </a:rPr>
              <a:t>[OS457]</a:t>
            </a:r>
            <a:r>
              <a:rPr lang="zh-CN" altLang="en-US" sz="1200" dirty="0" smtClean="0">
                <a:effectLst/>
              </a:rPr>
              <a:t>如果上述条件满足，则本服务应当给</a:t>
            </a:r>
            <a:r>
              <a:rPr lang="en-US" altLang="zh-CN" sz="1200" dirty="0" smtClean="0">
                <a:effectLst/>
              </a:rPr>
              <a:t>OS</a:t>
            </a:r>
            <a:r>
              <a:rPr lang="zh-CN" altLang="en-US" sz="1200" dirty="0" smtClean="0">
                <a:effectLst/>
              </a:rPr>
              <a:t>模块提供调度表</a:t>
            </a:r>
            <a:r>
              <a:rPr lang="en-US" altLang="zh-CN" sz="1200" dirty="0" smtClean="0">
                <a:effectLst/>
              </a:rPr>
              <a:t>synchronization counter</a:t>
            </a:r>
            <a:r>
              <a:rPr lang="zh-CN" altLang="en-US" sz="1200" dirty="0" smtClean="0">
                <a:effectLst/>
              </a:rPr>
              <a:t>的值。</a:t>
            </a:r>
            <a:endParaRPr lang="en-US" altLang="zh-CN" sz="1200" dirty="0" smtClean="0">
              <a:effectLst/>
            </a:endParaRPr>
          </a:p>
          <a:p>
            <a:r>
              <a:rPr lang="en-US" sz="1200" dirty="0" smtClean="0">
                <a:effectLst/>
              </a:rPr>
              <a:t>[OS526]</a:t>
            </a:r>
            <a:r>
              <a:rPr lang="zh-CN" altLang="en-US" sz="1200" dirty="0" smtClean="0">
                <a:effectLst/>
              </a:rPr>
              <a:t>在</a:t>
            </a:r>
            <a:r>
              <a:rPr lang="en-US" altLang="zh-CN" sz="1200" dirty="0" smtClean="0">
                <a:effectLst/>
              </a:rPr>
              <a:t>SC2</a:t>
            </a:r>
            <a:r>
              <a:rPr lang="zh-CN" altLang="en-US" sz="1200" dirty="0" smtClean="0">
                <a:effectLst/>
              </a:rPr>
              <a:t>和</a:t>
            </a:r>
            <a:r>
              <a:rPr lang="en-US" altLang="zh-CN" sz="1200" dirty="0" smtClean="0">
                <a:effectLst/>
              </a:rPr>
              <a:t>SC4</a:t>
            </a:r>
            <a:r>
              <a:rPr lang="zh-CN" altLang="en-US" sz="1200" dirty="0" smtClean="0">
                <a:effectLst/>
              </a:rPr>
              <a:t>中</a:t>
            </a:r>
            <a:r>
              <a:rPr lang="zh-CN" altLang="en-US" sz="1200" smtClean="0">
                <a:effectLst/>
              </a:rPr>
              <a:t>可用</a:t>
            </a:r>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47</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48</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49</a:t>
            </a:fld>
            <a:endParaRPr lang="en-GB" dirty="0"/>
          </a:p>
        </p:txBody>
      </p:sp>
    </p:spTree>
    <p:extLst>
      <p:ext uri="{BB962C8B-B14F-4D97-AF65-F5344CB8AC3E}">
        <p14:creationId xmlns:p14="http://schemas.microsoft.com/office/powerpoint/2010/main" val="1109364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5</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引入栈监控的意义应该毋须赘述了</a:t>
            </a:r>
            <a:endParaRPr lang="en-US" altLang="zh-CN" dirty="0" smtClean="0"/>
          </a:p>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50</a:t>
            </a:fld>
            <a:endParaRPr lang="en-GB" dirty="0"/>
          </a:p>
        </p:txBody>
      </p:sp>
    </p:spTree>
    <p:extLst>
      <p:ext uri="{BB962C8B-B14F-4D97-AF65-F5344CB8AC3E}">
        <p14:creationId xmlns:p14="http://schemas.microsoft.com/office/powerpoint/2010/main" val="11093649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内存保护是防止多个程序无意间发生未预期的影响的重要手段。</a:t>
            </a:r>
            <a:endParaRPr lang="en-US" altLang="zh-CN" dirty="0" smtClean="0"/>
          </a:p>
          <a:p>
            <a:r>
              <a:rPr lang="en-US" altLang="zh-CN" sz="1200" kern="1200" dirty="0" smtClean="0">
                <a:solidFill>
                  <a:schemeClr val="tx1"/>
                </a:solidFill>
                <a:effectLst/>
                <a:latin typeface="+mn-lt"/>
                <a:ea typeface="+mn-ea"/>
                <a:cs typeface="+mn-cs"/>
              </a:rPr>
              <a:t>[BSW11005]</a:t>
            </a:r>
            <a:r>
              <a:rPr lang="zh-CN" altLang="en-US" sz="1200" kern="1200" dirty="0" smtClean="0">
                <a:solidFill>
                  <a:schemeClr val="tx1"/>
                </a:solidFill>
                <a:effectLst/>
                <a:latin typeface="+mn-lt"/>
                <a:ea typeface="+mn-ea"/>
                <a:cs typeface="+mn-cs"/>
              </a:rPr>
              <a:t>内存的写保护。实现这个要求意味着满足栈监测的要求，因为如果内存写保护可以防止栈溢出的发生。</a:t>
            </a:r>
            <a:r>
              <a:rPr lang="zh-CN" altLang="en-US" dirty="0" smtClean="0"/>
              <a:t>但内存保护需要硬件的支持</a:t>
            </a:r>
            <a:endParaRPr lang="en-US" altLang="zh-CN" dirty="0" smtClean="0"/>
          </a:p>
          <a:p>
            <a:r>
              <a:rPr lang="en-US" dirty="0" smtClean="0"/>
              <a:t>[BSW11000]</a:t>
            </a:r>
            <a:r>
              <a:rPr lang="zh-CN" altLang="en-US" dirty="0" smtClean="0"/>
              <a:t>内存读保护</a:t>
            </a:r>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smtClean="0">
                <a:solidFill>
                  <a:schemeClr val="tx1"/>
                </a:solidFill>
                <a:effectLst/>
                <a:latin typeface="+mn-lt"/>
                <a:ea typeface="+mn-ea"/>
                <a:cs typeface="+mn-cs"/>
              </a:rPr>
              <a:t>[BSW11006]</a:t>
            </a:r>
            <a:r>
              <a:rPr lang="zh-CN" altLang="en-US" sz="1200" kern="1200" dirty="0" smtClean="0">
                <a:solidFill>
                  <a:schemeClr val="tx1"/>
                </a:solidFill>
                <a:effectLst/>
                <a:latin typeface="+mn-lt"/>
                <a:ea typeface="+mn-ea"/>
                <a:cs typeface="+mn-cs"/>
              </a:rPr>
              <a:t>允许同一</a:t>
            </a:r>
            <a:r>
              <a:rPr lang="en-US" sz="1200" kern="1200" dirty="0" smtClean="0">
                <a:solidFill>
                  <a:schemeClr val="tx1"/>
                </a:solidFill>
                <a:effectLst/>
                <a:latin typeface="+mn-lt"/>
                <a:ea typeface="+mn-ea"/>
                <a:cs typeface="+mn-cs"/>
              </a:rPr>
              <a:t>OS-application</a:t>
            </a:r>
            <a:r>
              <a:rPr lang="zh-CN" altLang="en-US" sz="1200" kern="1200" dirty="0" smtClean="0">
                <a:solidFill>
                  <a:schemeClr val="tx1"/>
                </a:solidFill>
                <a:effectLst/>
                <a:latin typeface="+mn-lt"/>
                <a:ea typeface="+mn-ea"/>
                <a:cs typeface="+mn-cs"/>
              </a:rPr>
              <a:t>内的任务和</a:t>
            </a:r>
            <a:r>
              <a:rPr lang="en-US" sz="1200" kern="1200" dirty="0" smtClean="0">
                <a:solidFill>
                  <a:schemeClr val="tx1"/>
                </a:solidFill>
                <a:effectLst/>
                <a:latin typeface="+mn-lt"/>
                <a:ea typeface="+mn-ea"/>
                <a:cs typeface="+mn-cs"/>
              </a:rPr>
              <a:t>ISRs</a:t>
            </a:r>
            <a:r>
              <a:rPr lang="zh-CN" altLang="en-US" sz="1200" kern="1200" dirty="0" smtClean="0">
                <a:solidFill>
                  <a:schemeClr val="tx1"/>
                </a:solidFill>
                <a:effectLst/>
                <a:latin typeface="+mn-lt"/>
                <a:ea typeface="+mn-ea"/>
                <a:cs typeface="+mn-cs"/>
              </a:rPr>
              <a:t>之间通过直接内存访问的方式共享内存。</a:t>
            </a:r>
            <a:endParaRPr lang="en-US" altLang="zh-CN"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[BSW11007] Code Sharing </a:t>
            </a:r>
            <a:r>
              <a:rPr lang="zh-CN" altLang="en-US" sz="1200" b="1" kern="1200" dirty="0" smtClean="0">
                <a:solidFill>
                  <a:schemeClr val="tx1"/>
                </a:solidFill>
                <a:effectLst/>
                <a:latin typeface="+mn-lt"/>
                <a:ea typeface="+mn-ea"/>
                <a:cs typeface="+mn-cs"/>
              </a:rPr>
              <a:t>代码共享</a:t>
            </a:r>
            <a:r>
              <a:rPr lang="en-GB" altLang="zh-CN" sz="1200" b="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OS</a:t>
            </a:r>
            <a:r>
              <a:rPr lang="zh-CN" altLang="en-US" sz="1200" kern="1200" dirty="0" smtClean="0">
                <a:solidFill>
                  <a:schemeClr val="tx1"/>
                </a:solidFill>
                <a:effectLst/>
                <a:latin typeface="+mn-lt"/>
                <a:ea typeface="+mn-ea"/>
                <a:cs typeface="+mn-cs"/>
              </a:rPr>
              <a:t>应当允许</a:t>
            </a:r>
            <a:r>
              <a:rPr lang="en-US" sz="1200" kern="1200" dirty="0" smtClean="0">
                <a:solidFill>
                  <a:schemeClr val="tx1"/>
                </a:solidFill>
                <a:effectLst/>
                <a:latin typeface="+mn-lt"/>
                <a:ea typeface="+mn-ea"/>
                <a:cs typeface="+mn-cs"/>
              </a:rPr>
              <a:t>OS-Apps</a:t>
            </a:r>
            <a:r>
              <a:rPr lang="zh-CN" altLang="en-US" sz="1200" kern="1200" dirty="0" smtClean="0">
                <a:solidFill>
                  <a:schemeClr val="tx1"/>
                </a:solidFill>
                <a:effectLst/>
                <a:latin typeface="+mn-lt"/>
                <a:ea typeface="+mn-ea"/>
                <a:cs typeface="+mn-cs"/>
              </a:rPr>
              <a:t>执行共享代码</a:t>
            </a:r>
            <a:r>
              <a:rPr lang="en-US" sz="1200" kern="1200" dirty="0" smtClean="0">
                <a:solidFill>
                  <a:schemeClr val="tx1"/>
                </a:solidFill>
                <a:effectLst/>
                <a:latin typeface="+mn-lt"/>
                <a:ea typeface="+mn-ea"/>
                <a:cs typeface="+mn-cs"/>
              </a:rPr>
              <a:t>.</a:t>
            </a:r>
            <a:endParaRPr lang="en-GB" sz="1200"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effectLst/>
            </a:endParaRPr>
          </a:p>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51</a:t>
            </a:fld>
            <a:endParaRPr lang="en-GB" dirty="0"/>
          </a:p>
        </p:txBody>
      </p:sp>
    </p:spTree>
    <p:extLst>
      <p:ext uri="{BB962C8B-B14F-4D97-AF65-F5344CB8AC3E}">
        <p14:creationId xmlns:p14="http://schemas.microsoft.com/office/powerpoint/2010/main" val="2136762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solidFill>
                  <a:srgbClr val="0070C0"/>
                </a:solidFill>
                <a:ea typeface="幼圆" pitchFamily="49" charset="-122"/>
              </a:rPr>
              <a:t>[OS198] OS</a:t>
            </a:r>
            <a:r>
              <a:rPr lang="zh-CN" altLang="en-US" dirty="0" smtClean="0">
                <a:solidFill>
                  <a:srgbClr val="0070C0"/>
                </a:solidFill>
                <a:ea typeface="幼圆" pitchFamily="49" charset="-122"/>
              </a:rPr>
              <a:t>模块应该禁止不被信任的</a:t>
            </a:r>
            <a:r>
              <a:rPr lang="en-US" altLang="zh-CN" dirty="0" smtClean="0">
                <a:solidFill>
                  <a:srgbClr val="0070C0"/>
                </a:solidFill>
                <a:ea typeface="幼圆" pitchFamily="49" charset="-122"/>
              </a:rPr>
              <a:t>OSA</a:t>
            </a:r>
            <a:r>
              <a:rPr lang="zh-CN" altLang="en-US" dirty="0" smtClean="0">
                <a:solidFill>
                  <a:srgbClr val="0070C0"/>
                </a:solidFill>
                <a:ea typeface="幼圆" pitchFamily="49" charset="-122"/>
              </a:rPr>
              <a:t>读写系统的数据段和栈。</a:t>
            </a:r>
          </a:p>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52</a:t>
            </a:fld>
            <a:endParaRPr lang="en-GB" dirty="0"/>
          </a:p>
        </p:txBody>
      </p:sp>
    </p:spTree>
    <p:extLst>
      <p:ext uri="{BB962C8B-B14F-4D97-AF65-F5344CB8AC3E}">
        <p14:creationId xmlns:p14="http://schemas.microsoft.com/office/powerpoint/2010/main" val="2136762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53</a:t>
            </a:fld>
            <a:endParaRPr lang="en-GB" dirty="0"/>
          </a:p>
        </p:txBody>
      </p:sp>
    </p:spTree>
    <p:extLst>
      <p:ext uri="{BB962C8B-B14F-4D97-AF65-F5344CB8AC3E}">
        <p14:creationId xmlns:p14="http://schemas.microsoft.com/office/powerpoint/2010/main" val="21367622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lvl="0" indent="0" eaLnBrk="1" hangingPunct="1">
              <a:buClr>
                <a:srgbClr val="330066"/>
              </a:buClr>
              <a:buNone/>
            </a:pPr>
            <a:endParaRPr lang="zh-CN" altLang="en-US" sz="1200" dirty="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54</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lvl="0" indent="0" eaLnBrk="1" hangingPunct="1">
              <a:buClr>
                <a:srgbClr val="330066"/>
              </a:buClr>
              <a:buNone/>
            </a:pPr>
            <a:r>
              <a:rPr lang="zh-CN" altLang="en-US" sz="1200" dirty="0" smtClean="0">
                <a:ea typeface="幼圆" pitchFamily="49" charset="-122"/>
              </a:rPr>
              <a:t>时间保护的意义在于，调度性分析中用到的信息很多都是假设出的。在这些信息下，</a:t>
            </a:r>
            <a:r>
              <a:rPr lang="en-US" altLang="zh-CN" sz="1200" dirty="0" smtClean="0">
                <a:ea typeface="幼圆" pitchFamily="49" charset="-122"/>
              </a:rPr>
              <a:t>OS</a:t>
            </a:r>
            <a:r>
              <a:rPr lang="zh-CN" altLang="en-US" sz="1200" dirty="0" smtClean="0">
                <a:ea typeface="幼圆" pitchFamily="49" charset="-122"/>
              </a:rPr>
              <a:t>是具有时间正确性的。</a:t>
            </a:r>
            <a:endParaRPr lang="en-US" altLang="zh-CN" sz="1200" dirty="0" smtClean="0">
              <a:ea typeface="幼圆" pitchFamily="49" charset="-122"/>
            </a:endParaRPr>
          </a:p>
          <a:p>
            <a:pPr marL="0" lvl="0" indent="0" eaLnBrk="1" hangingPunct="1">
              <a:buClr>
                <a:srgbClr val="330066"/>
              </a:buClr>
              <a:buNone/>
            </a:pPr>
            <a:r>
              <a:rPr lang="zh-CN" altLang="en-US" sz="1200" dirty="0" smtClean="0">
                <a:ea typeface="幼圆" pitchFamily="49" charset="-122"/>
              </a:rPr>
              <a:t>那么时间保护就是要确保实际运行是与假设相符的。如果不一致，则表明可能出现错误。</a:t>
            </a:r>
            <a:endParaRPr lang="en-US" altLang="zh-CN" sz="1200" dirty="0" smtClean="0">
              <a:ea typeface="幼圆" pitchFamily="49" charset="-122"/>
            </a:endParaRPr>
          </a:p>
          <a:p>
            <a:pPr marL="0" lvl="0" indent="0" eaLnBrk="1" hangingPunct="1">
              <a:buClr>
                <a:srgbClr val="330066"/>
              </a:buClr>
              <a:buNone/>
            </a:pPr>
            <a:endParaRPr lang="en-US" altLang="zh-CN" sz="1200" dirty="0" smtClean="0">
              <a:ea typeface="幼圆" pitchFamily="49" charset="-122"/>
            </a:endParaRPr>
          </a:p>
          <a:p>
            <a:r>
              <a:rPr lang="zh-CN" altLang="en-US" sz="1200" kern="1200" dirty="0" smtClean="0">
                <a:solidFill>
                  <a:schemeClr val="tx1"/>
                </a:solidFill>
                <a:effectLst/>
                <a:latin typeface="+mn-lt"/>
                <a:ea typeface="+mn-ea"/>
                <a:cs typeface="+mn-cs"/>
              </a:rPr>
              <a:t>严格依照实施性能分析所做的假设，意味着两件事：</a:t>
            </a:r>
          </a:p>
          <a:p>
            <a:pPr rtl="0" fontAlgn="ctr"/>
            <a:r>
              <a:rPr lang="zh-CN" altLang="en-US" sz="1200" kern="1200" dirty="0" smtClean="0">
                <a:solidFill>
                  <a:schemeClr val="tx1"/>
                </a:solidFill>
                <a:effectLst/>
                <a:latin typeface="+mn-lt"/>
                <a:ea typeface="+mn-ea"/>
                <a:cs typeface="+mn-cs"/>
              </a:rPr>
              <a:t>时间错误被尽早探测出来，并且因此可以被尽早剔除软件的生命周期。例如，一个供应商提供的不合格软件组件，可以在</a:t>
            </a:r>
            <a:r>
              <a:rPr lang="en-US" sz="1200" kern="1200" dirty="0" smtClean="0">
                <a:solidFill>
                  <a:schemeClr val="tx1"/>
                </a:solidFill>
                <a:effectLst/>
                <a:latin typeface="+mn-lt"/>
                <a:ea typeface="+mn-ea"/>
                <a:cs typeface="+mn-cs"/>
              </a:rPr>
              <a:t>full integration test</a:t>
            </a:r>
            <a:r>
              <a:rPr lang="zh-CN" altLang="en-US" sz="1200" kern="1200" dirty="0" smtClean="0">
                <a:solidFill>
                  <a:schemeClr val="tx1"/>
                </a:solidFill>
                <a:effectLst/>
                <a:latin typeface="+mn-lt"/>
                <a:ea typeface="+mn-ea"/>
                <a:cs typeface="+mn-cs"/>
              </a:rPr>
              <a:t>之前就被拒绝，可以减少补救错误的成本。</a:t>
            </a:r>
            <a:endParaRPr lang="en-GB" dirty="0" smtClean="0">
              <a:effectLst/>
            </a:endParaRPr>
          </a:p>
          <a:p>
            <a:pPr rtl="0" fontAlgn="ctr"/>
            <a:r>
              <a:rPr lang="zh-CN" altLang="en-US" sz="1200" kern="1200" dirty="0" smtClean="0">
                <a:solidFill>
                  <a:schemeClr val="tx1"/>
                </a:solidFill>
                <a:effectLst/>
                <a:latin typeface="+mn-lt"/>
                <a:ea typeface="+mn-ea"/>
                <a:cs typeface="+mn-cs"/>
              </a:rPr>
              <a:t>时间错误不会传播。当错误发生时就监测到，可以将错误的影响限制在发生错误的</a:t>
            </a:r>
            <a:r>
              <a:rPr lang="en-US" sz="1200" kern="1200" dirty="0" smtClean="0">
                <a:solidFill>
                  <a:schemeClr val="tx1"/>
                </a:solidFill>
                <a:effectLst/>
                <a:latin typeface="+mn-lt"/>
                <a:ea typeface="+mn-ea"/>
                <a:cs typeface="+mn-cs"/>
              </a:rPr>
              <a:t>OS-app</a:t>
            </a:r>
            <a:r>
              <a:rPr lang="zh-CN" altLang="en-US" sz="1200" kern="1200" dirty="0" smtClean="0">
                <a:solidFill>
                  <a:schemeClr val="tx1"/>
                </a:solidFill>
                <a:effectLst/>
                <a:latin typeface="+mn-lt"/>
                <a:ea typeface="+mn-ea"/>
                <a:cs typeface="+mn-cs"/>
              </a:rPr>
              <a:t>内。</a:t>
            </a:r>
            <a:endParaRPr lang="en-GB" dirty="0" smtClean="0">
              <a:effectLst/>
            </a:endParaRPr>
          </a:p>
          <a:p>
            <a:pPr marL="0" lvl="0" indent="0" eaLnBrk="1" hangingPunct="1">
              <a:buClr>
                <a:srgbClr val="330066"/>
              </a:buClr>
              <a:buNone/>
            </a:pPr>
            <a:endParaRPr lang="en-US" altLang="zh-CN" sz="1200" dirty="0" smtClean="0">
              <a:ea typeface="幼圆" pitchFamily="49" charset="-122"/>
            </a:endParaRPr>
          </a:p>
          <a:p>
            <a:pPr marL="0" lvl="0" indent="0" eaLnBrk="1" hangingPunct="1">
              <a:buClr>
                <a:srgbClr val="330066"/>
              </a:buClr>
              <a:buNone/>
            </a:pPr>
            <a:endParaRPr lang="zh-CN" altLang="en-US" sz="1200" dirty="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55</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lvl="0" indent="0" eaLnBrk="1" hangingPunct="1">
              <a:buClr>
                <a:srgbClr val="330066"/>
              </a:buClr>
              <a:buNone/>
            </a:pPr>
            <a:r>
              <a:rPr lang="zh-CN" altLang="en-US" sz="1200" dirty="0" smtClean="0">
                <a:ea typeface="幼圆" pitchFamily="49" charset="-122"/>
              </a:rPr>
              <a:t>因为一个</a:t>
            </a:r>
            <a:r>
              <a:rPr lang="en-US" altLang="zh-CN" sz="1200" dirty="0" smtClean="0">
                <a:ea typeface="幼圆" pitchFamily="49" charset="-122"/>
              </a:rPr>
              <a:t>task/ISR</a:t>
            </a:r>
            <a:r>
              <a:rPr lang="zh-CN" altLang="en-US" sz="1200" dirty="0" smtClean="0">
                <a:ea typeface="幼圆" pitchFamily="49" charset="-122"/>
              </a:rPr>
              <a:t>错过了它的</a:t>
            </a:r>
            <a:r>
              <a:rPr lang="en-US" altLang="zh-CN" sz="1200" dirty="0" smtClean="0">
                <a:ea typeface="幼圆" pitchFamily="49" charset="-122"/>
              </a:rPr>
              <a:t>deadline</a:t>
            </a:r>
            <a:r>
              <a:rPr lang="zh-CN" altLang="en-US" sz="1200" dirty="0" smtClean="0">
                <a:ea typeface="幼圆" pitchFamily="49" charset="-122"/>
              </a:rPr>
              <a:t>，但不一定是这个任务自身的错误。</a:t>
            </a:r>
            <a:endParaRPr lang="en-US" altLang="zh-CN" sz="1200" dirty="0" smtClean="0">
              <a:ea typeface="幼圆" pitchFamily="49" charset="-122"/>
            </a:endParaRPr>
          </a:p>
          <a:p>
            <a:pPr marL="0" lvl="0" indent="0" eaLnBrk="1" hangingPunct="1">
              <a:buClr>
                <a:srgbClr val="330066"/>
              </a:buClr>
              <a:buNone/>
            </a:pPr>
            <a:r>
              <a:rPr lang="zh-CN" altLang="en-US" sz="1200" dirty="0" smtClean="0">
                <a:ea typeface="幼圆" pitchFamily="49" charset="-122"/>
              </a:rPr>
              <a:t>例如因为这个任务需要等待一个被其他任务超时占有的一个资源，那么错误发生在其他任务处，但错过</a:t>
            </a:r>
            <a:r>
              <a:rPr lang="en-US" altLang="zh-CN" sz="1200" dirty="0" smtClean="0">
                <a:ea typeface="幼圆" pitchFamily="49" charset="-122"/>
              </a:rPr>
              <a:t>deadline</a:t>
            </a:r>
            <a:r>
              <a:rPr lang="zh-CN" altLang="en-US" sz="1200" dirty="0" smtClean="0">
                <a:ea typeface="幼圆" pitchFamily="49" charset="-122"/>
              </a:rPr>
              <a:t>的却是这个任务。</a:t>
            </a:r>
            <a:endParaRPr lang="en-US" altLang="zh-CN" sz="1200" dirty="0" smtClean="0">
              <a:ea typeface="幼圆" pitchFamily="49" charset="-122"/>
            </a:endParaRPr>
          </a:p>
          <a:p>
            <a:pPr marL="0" lvl="0" indent="0" eaLnBrk="1" hangingPunct="1">
              <a:buClr>
                <a:srgbClr val="330066"/>
              </a:buClr>
              <a:buNone/>
            </a:pPr>
            <a:r>
              <a:rPr lang="zh-CN" altLang="en-US" sz="1200" dirty="0" smtClean="0">
                <a:ea typeface="幼圆" pitchFamily="49" charset="-122"/>
              </a:rPr>
              <a:t>也就是时间错误从一个</a:t>
            </a:r>
            <a:r>
              <a:rPr lang="en-US" altLang="zh-CN" sz="1200" dirty="0" smtClean="0">
                <a:ea typeface="幼圆" pitchFamily="49" charset="-122"/>
              </a:rPr>
              <a:t>task</a:t>
            </a:r>
            <a:r>
              <a:rPr lang="zh-CN" altLang="en-US" sz="1200" dirty="0" smtClean="0">
                <a:ea typeface="幼圆" pitchFamily="49" charset="-122"/>
              </a:rPr>
              <a:t>传播到了另一个</a:t>
            </a:r>
            <a:r>
              <a:rPr lang="en-US" altLang="zh-CN" sz="1200" dirty="0" smtClean="0">
                <a:ea typeface="幼圆" pitchFamily="49" charset="-122"/>
              </a:rPr>
              <a:t>task</a:t>
            </a:r>
            <a:r>
              <a:rPr lang="zh-CN" altLang="en-US" sz="1200" dirty="0" smtClean="0">
                <a:ea typeface="幼圆" pitchFamily="49" charset="-122"/>
              </a:rPr>
              <a:t>。</a:t>
            </a:r>
            <a:endParaRPr lang="zh-CN" altLang="en-US" sz="1200" dirty="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56</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lvl="0" indent="0" eaLnBrk="1" hangingPunct="1">
              <a:buClr>
                <a:srgbClr val="330066"/>
              </a:buClr>
              <a:buNone/>
            </a:pPr>
            <a:endParaRPr lang="zh-CN" altLang="en-US" sz="1200" dirty="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57</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lvl="0" indent="0" eaLnBrk="1" hangingPunct="1">
              <a:buClr>
                <a:srgbClr val="330066"/>
              </a:buClr>
              <a:buNone/>
            </a:pPr>
            <a:r>
              <a:rPr lang="zh-CN" altLang="en-US" sz="1200" dirty="0" smtClean="0">
                <a:ea typeface="幼圆" pitchFamily="49" charset="-122"/>
              </a:rPr>
              <a:t>这张图没有显示</a:t>
            </a:r>
            <a:r>
              <a:rPr lang="en-US" altLang="zh-CN" sz="1200" dirty="0" err="1" smtClean="0">
                <a:ea typeface="幼圆" pitchFamily="49" charset="-122"/>
              </a:rPr>
              <a:t>TimeFrame</a:t>
            </a:r>
            <a:r>
              <a:rPr lang="zh-CN" altLang="en-US" sz="1200" dirty="0" smtClean="0">
                <a:ea typeface="幼圆" pitchFamily="49" charset="-122"/>
              </a:rPr>
              <a:t>的保护作用</a:t>
            </a:r>
            <a:endParaRPr lang="zh-CN" altLang="en-US" sz="1200" dirty="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58</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lvl="0" indent="0" eaLnBrk="1" hangingPunct="1">
              <a:buClr>
                <a:srgbClr val="330066"/>
              </a:buClr>
              <a:buNone/>
            </a:pPr>
            <a:endParaRPr lang="zh-CN" altLang="en-US" sz="1200" dirty="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59</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r>
              <a:rPr lang="zh-CN" altLang="en-US" dirty="0" smtClean="0"/>
              <a:t>与</a:t>
            </a:r>
            <a:r>
              <a:rPr lang="en-US" altLang="zh-CN" dirty="0" smtClean="0"/>
              <a:t>OSEK</a:t>
            </a:r>
            <a:r>
              <a:rPr lang="en-US" altLang="zh-CN" baseline="0" dirty="0" smtClean="0"/>
              <a:t> OS</a:t>
            </a:r>
            <a:r>
              <a:rPr lang="zh-CN" altLang="en-US" baseline="0" dirty="0" smtClean="0"/>
              <a:t>向后兼容是可以利用现存的大量驱动代码，</a:t>
            </a:r>
            <a:r>
              <a:rPr lang="zh-CN" altLang="en-US" dirty="0" smtClean="0">
                <a:ea typeface="幼圆" pitchFamily="49" charset="-122"/>
              </a:rPr>
              <a:t>保证移植进展</a:t>
            </a:r>
            <a:endParaRPr lang="en-US" altLang="zh-CN" baseline="0" dirty="0" smtClean="0"/>
          </a:p>
          <a:p>
            <a:r>
              <a:rPr lang="zh-CN" altLang="en-US" baseline="0" dirty="0" smtClean="0"/>
              <a:t>且</a:t>
            </a:r>
            <a:r>
              <a:rPr lang="en-US" altLang="zh-CN" baseline="0" dirty="0" smtClean="0"/>
              <a:t>OSEK OS</a:t>
            </a:r>
            <a:r>
              <a:rPr lang="zh-CN" altLang="en-US" baseline="0" dirty="0" smtClean="0"/>
              <a:t>是一个事件驱动的</a:t>
            </a:r>
            <a:r>
              <a:rPr lang="en-US" altLang="zh-CN" baseline="0" dirty="0" smtClean="0"/>
              <a:t>OS</a:t>
            </a:r>
            <a:r>
              <a:rPr lang="zh-CN" altLang="en-US" baseline="0" dirty="0" smtClean="0"/>
              <a:t>，而时间就是事件之一，所以可以轻松地实现</a:t>
            </a:r>
            <a:r>
              <a:rPr lang="en-US" altLang="zh-CN" baseline="0" dirty="0" smtClean="0"/>
              <a:t>time-triggered</a:t>
            </a:r>
            <a:r>
              <a:rPr lang="zh-CN" altLang="en-US" baseline="0" dirty="0" smtClean="0"/>
              <a:t>的</a:t>
            </a:r>
            <a:r>
              <a:rPr lang="en-US" altLang="zh-CN" baseline="0" dirty="0" smtClean="0"/>
              <a:t>OS</a:t>
            </a:r>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6</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lvl="0" indent="0" eaLnBrk="1" hangingPunct="1">
              <a:buClr>
                <a:srgbClr val="330066"/>
              </a:buClr>
              <a:buNone/>
            </a:pPr>
            <a:endParaRPr lang="zh-CN" altLang="en-US" sz="1200" dirty="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60</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lvl="0" indent="0" eaLnBrk="1" hangingPunct="1">
              <a:buClr>
                <a:srgbClr val="330066"/>
              </a:buClr>
              <a:buNone/>
            </a:pPr>
            <a:r>
              <a:rPr lang="zh-CN" altLang="en-US" sz="1200" dirty="0" smtClean="0">
                <a:ea typeface="幼圆" pitchFamily="49" charset="-122"/>
              </a:rPr>
              <a:t>基本和</a:t>
            </a:r>
            <a:r>
              <a:rPr lang="en-US" altLang="zh-CN" sz="1200" dirty="0" smtClean="0">
                <a:ea typeface="幼圆" pitchFamily="49" charset="-122"/>
              </a:rPr>
              <a:t>task</a:t>
            </a:r>
            <a:r>
              <a:rPr lang="zh-CN" altLang="en-US" sz="1200" dirty="0" smtClean="0">
                <a:ea typeface="幼圆" pitchFamily="49" charset="-122"/>
              </a:rPr>
              <a:t>的保护一样</a:t>
            </a:r>
            <a:endParaRPr lang="zh-CN" altLang="en-US" sz="1200" dirty="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61</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lvl="0" indent="0" eaLnBrk="1" hangingPunct="1">
              <a:buClr>
                <a:srgbClr val="330066"/>
              </a:buClr>
              <a:buNone/>
            </a:pPr>
            <a:endParaRPr lang="zh-CN" altLang="en-US" sz="1200" dirty="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62</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lvl="0" indent="0" eaLnBrk="1" hangingPunct="1">
              <a:buClr>
                <a:srgbClr val="330066"/>
              </a:buClr>
              <a:buNone/>
            </a:pPr>
            <a:r>
              <a:rPr lang="en-US" altLang="zh-CN" sz="1200" dirty="0" smtClean="0">
                <a:ea typeface="幼圆" pitchFamily="49" charset="-122"/>
              </a:rPr>
              <a:t>OSA</a:t>
            </a:r>
            <a:r>
              <a:rPr lang="zh-CN" altLang="en-US" sz="1200" dirty="0" smtClean="0">
                <a:ea typeface="幼圆" pitchFamily="49" charset="-122"/>
              </a:rPr>
              <a:t>可以通过系统服务与</a:t>
            </a:r>
            <a:r>
              <a:rPr lang="en-US" altLang="zh-CN" sz="1200" dirty="0" smtClean="0">
                <a:ea typeface="幼圆" pitchFamily="49" charset="-122"/>
              </a:rPr>
              <a:t>OS</a:t>
            </a:r>
            <a:r>
              <a:rPr lang="zh-CN" altLang="en-US" sz="1200" dirty="0" smtClean="0">
                <a:ea typeface="幼圆" pitchFamily="49" charset="-122"/>
              </a:rPr>
              <a:t>模块交互，那么就应该保证</a:t>
            </a:r>
            <a:r>
              <a:rPr lang="en-US" altLang="zh-CN" sz="1200" dirty="0" smtClean="0">
                <a:ea typeface="幼圆" pitchFamily="49" charset="-122"/>
              </a:rPr>
              <a:t>OS</a:t>
            </a:r>
            <a:r>
              <a:rPr lang="zh-CN" altLang="en-US" sz="1200" dirty="0" smtClean="0">
                <a:ea typeface="幼圆" pitchFamily="49" charset="-122"/>
              </a:rPr>
              <a:t>模块不会因为这种交互而崩溃。</a:t>
            </a:r>
            <a:endParaRPr lang="en-US" altLang="zh-CN" sz="1200" dirty="0" smtClean="0">
              <a:ea typeface="幼圆" pitchFamily="49" charset="-122"/>
            </a:endParaRPr>
          </a:p>
          <a:p>
            <a:pPr marL="0" marR="0" lvl="0" indent="0" algn="l" defTabSz="914400" rtl="0" eaLnBrk="1" fontAlgn="auto" latinLnBrk="0" hangingPunct="1">
              <a:lnSpc>
                <a:spcPct val="100000"/>
              </a:lnSpc>
              <a:spcBef>
                <a:spcPts val="0"/>
              </a:spcBef>
              <a:spcAft>
                <a:spcPts val="0"/>
              </a:spcAft>
              <a:buClr>
                <a:srgbClr val="330066"/>
              </a:buClr>
              <a:buSzTx/>
              <a:buFontTx/>
              <a:buNone/>
              <a:tabLst/>
              <a:defRPr/>
            </a:pPr>
            <a:r>
              <a:rPr lang="en-US" altLang="zh-CN" sz="1200" dirty="0" smtClean="0">
                <a:ea typeface="幼圆" pitchFamily="49" charset="-122"/>
              </a:rPr>
              <a:t>1. </a:t>
            </a:r>
            <a:r>
              <a:rPr lang="zh-CN" altLang="en-US" sz="1200" dirty="0" smtClean="0">
                <a:ea typeface="幼圆" pitchFamily="49" charset="-122"/>
              </a:rPr>
              <a:t>错误的参数，不存在的</a:t>
            </a:r>
            <a:r>
              <a:rPr lang="en-US" altLang="zh-CN" sz="1200" dirty="0" smtClean="0">
                <a:ea typeface="幼圆" pitchFamily="49" charset="-122"/>
              </a:rPr>
              <a:t>ID</a:t>
            </a:r>
            <a:r>
              <a:rPr lang="zh-CN" altLang="en-US" sz="1200" dirty="0" smtClean="0">
                <a:ea typeface="幼圆" pitchFamily="49" charset="-122"/>
              </a:rPr>
              <a:t>，数据不在合法的范围等</a:t>
            </a:r>
            <a:endParaRPr lang="en-US" altLang="zh-CN" sz="1200" dirty="0" smtClean="0">
              <a:ea typeface="幼圆" pitchFamily="49" charset="-122"/>
            </a:endParaRPr>
          </a:p>
          <a:p>
            <a:pPr marL="0" marR="0" lvl="0" indent="0" algn="l" defTabSz="914400" rtl="0" eaLnBrk="1" fontAlgn="auto" latinLnBrk="0" hangingPunct="1">
              <a:lnSpc>
                <a:spcPct val="100000"/>
              </a:lnSpc>
              <a:spcBef>
                <a:spcPts val="0"/>
              </a:spcBef>
              <a:spcAft>
                <a:spcPts val="0"/>
              </a:spcAft>
              <a:buClr>
                <a:srgbClr val="330066"/>
              </a:buClr>
              <a:buSzTx/>
              <a:buFontTx/>
              <a:buNone/>
              <a:tabLst/>
              <a:defRPr/>
            </a:pPr>
            <a:r>
              <a:rPr lang="en-US" altLang="zh-CN" sz="1200" dirty="0" smtClean="0">
                <a:ea typeface="幼圆" pitchFamily="49" charset="-122"/>
              </a:rPr>
              <a:t>2. </a:t>
            </a:r>
            <a:r>
              <a:rPr lang="zh-CN" altLang="en-US" sz="1200" dirty="0" smtClean="0">
                <a:ea typeface="幼圆" pitchFamily="49" charset="-122"/>
              </a:rPr>
              <a:t>在错误的上下文中调用（在</a:t>
            </a:r>
            <a:r>
              <a:rPr lang="en-US" altLang="zh-CN" sz="1200" dirty="0" err="1" smtClean="0">
                <a:ea typeface="幼圆" pitchFamily="49" charset="-122"/>
              </a:rPr>
              <a:t>StartupHook</a:t>
            </a:r>
            <a:r>
              <a:rPr lang="en-US" altLang="zh-CN" sz="1200" dirty="0" smtClean="0">
                <a:ea typeface="幼圆" pitchFamily="49" charset="-122"/>
              </a:rPr>
              <a:t>()</a:t>
            </a:r>
            <a:r>
              <a:rPr lang="zh-CN" altLang="en-US" sz="1200" dirty="0" smtClean="0">
                <a:ea typeface="幼圆" pitchFamily="49" charset="-122"/>
              </a:rPr>
              <a:t>中调用</a:t>
            </a:r>
            <a:r>
              <a:rPr lang="en-US" altLang="zh-CN" sz="1200" dirty="0" err="1" smtClean="0">
                <a:ea typeface="幼圆" pitchFamily="49" charset="-122"/>
              </a:rPr>
              <a:t>ActivateTask</a:t>
            </a:r>
            <a:r>
              <a:rPr lang="en-US" altLang="zh-CN" sz="1200" dirty="0" smtClean="0">
                <a:ea typeface="幼圆" pitchFamily="49" charset="-122"/>
              </a:rPr>
              <a:t>()</a:t>
            </a:r>
            <a:r>
              <a:rPr lang="zh-CN" altLang="en-US" sz="1200" dirty="0" smtClean="0">
                <a:ea typeface="幼圆" pitchFamily="49" charset="-122"/>
              </a:rPr>
              <a:t>）</a:t>
            </a:r>
            <a:endParaRPr lang="en-US" altLang="zh-CN" sz="1200" dirty="0" smtClean="0">
              <a:ea typeface="幼圆" pitchFamily="49" charset="-122"/>
            </a:endParaRPr>
          </a:p>
          <a:p>
            <a:pPr marL="0" marR="0" lvl="0" indent="0" algn="l" defTabSz="914400" rtl="0" eaLnBrk="1" fontAlgn="auto" latinLnBrk="0" hangingPunct="1">
              <a:lnSpc>
                <a:spcPct val="100000"/>
              </a:lnSpc>
              <a:spcBef>
                <a:spcPts val="0"/>
              </a:spcBef>
              <a:spcAft>
                <a:spcPts val="0"/>
              </a:spcAft>
              <a:buClr>
                <a:srgbClr val="330066"/>
              </a:buClr>
              <a:buSzTx/>
              <a:buFontTx/>
              <a:buNone/>
              <a:tabLst/>
              <a:defRPr/>
            </a:pPr>
            <a:r>
              <a:rPr lang="en-US" altLang="zh-CN" sz="1200" dirty="0" smtClean="0">
                <a:ea typeface="幼圆" pitchFamily="49" charset="-122"/>
              </a:rPr>
              <a:t>3. </a:t>
            </a:r>
            <a:r>
              <a:rPr lang="zh-CN" altLang="en-US" sz="1200" dirty="0" smtClean="0">
                <a:ea typeface="幼圆" pitchFamily="49" charset="-122"/>
              </a:rPr>
              <a:t>需要成对使用过的系统调用，只使用了一个，未调用</a:t>
            </a:r>
            <a:r>
              <a:rPr lang="en-US" altLang="zh-CN" sz="1200" dirty="0" err="1" smtClean="0">
                <a:ea typeface="幼圆" pitchFamily="49" charset="-122"/>
              </a:rPr>
              <a:t>ReleaseResource</a:t>
            </a:r>
            <a:r>
              <a:rPr lang="zh-CN" altLang="en-US" sz="1200" dirty="0" smtClean="0">
                <a:ea typeface="幼圆" pitchFamily="49" charset="-122"/>
              </a:rPr>
              <a:t>就终止</a:t>
            </a:r>
            <a:r>
              <a:rPr lang="en-US" altLang="zh-CN" sz="1200" dirty="0" smtClean="0">
                <a:ea typeface="幼圆" pitchFamily="49" charset="-122"/>
              </a:rPr>
              <a:t>task</a:t>
            </a:r>
          </a:p>
          <a:p>
            <a:pPr marL="0" marR="0" lvl="0" indent="0" algn="l" defTabSz="914400" rtl="0" eaLnBrk="1" fontAlgn="auto" latinLnBrk="0" hangingPunct="1">
              <a:lnSpc>
                <a:spcPct val="100000"/>
              </a:lnSpc>
              <a:spcBef>
                <a:spcPts val="0"/>
              </a:spcBef>
              <a:spcAft>
                <a:spcPts val="0"/>
              </a:spcAft>
              <a:buClr>
                <a:srgbClr val="330066"/>
              </a:buClr>
              <a:buSzTx/>
              <a:buFontTx/>
              <a:buNone/>
              <a:tabLst/>
              <a:defRPr/>
            </a:pPr>
            <a:r>
              <a:rPr lang="en-US" altLang="zh-CN" sz="1200" dirty="0" smtClean="0">
                <a:ea typeface="幼圆" pitchFamily="49" charset="-122"/>
              </a:rPr>
              <a:t>4. </a:t>
            </a:r>
            <a:r>
              <a:rPr lang="en-US" altLang="zh-CN" sz="1200" dirty="0" err="1" smtClean="0">
                <a:ea typeface="幼圆" pitchFamily="49" charset="-122"/>
              </a:rPr>
              <a:t>ShutdownOS</a:t>
            </a:r>
            <a:r>
              <a:rPr lang="en-US" altLang="zh-CN" sz="1200" dirty="0" smtClean="0">
                <a:ea typeface="幼圆" pitchFamily="49" charset="-122"/>
              </a:rPr>
              <a:t>()</a:t>
            </a:r>
          </a:p>
          <a:p>
            <a:pPr marL="0" marR="0" lvl="0" indent="0" algn="l" defTabSz="914400" rtl="0" eaLnBrk="1" fontAlgn="auto" latinLnBrk="0" hangingPunct="1">
              <a:lnSpc>
                <a:spcPct val="100000"/>
              </a:lnSpc>
              <a:spcBef>
                <a:spcPts val="0"/>
              </a:spcBef>
              <a:spcAft>
                <a:spcPts val="0"/>
              </a:spcAft>
              <a:buClr>
                <a:srgbClr val="330066"/>
              </a:buClr>
              <a:buSzTx/>
              <a:buFontTx/>
              <a:buNone/>
              <a:tabLst/>
              <a:defRPr/>
            </a:pPr>
            <a:r>
              <a:rPr lang="en-US" altLang="zh-CN" sz="1200" dirty="0" smtClean="0">
                <a:ea typeface="幼圆" pitchFamily="49" charset="-122"/>
              </a:rPr>
              <a:t>5. </a:t>
            </a:r>
            <a:r>
              <a:rPr lang="zh-CN" altLang="en-US" sz="1200" dirty="0" smtClean="0">
                <a:ea typeface="幼圆" pitchFamily="49" charset="-122"/>
              </a:rPr>
              <a:t>激活一个其他</a:t>
            </a:r>
            <a:r>
              <a:rPr lang="en-US" altLang="zh-CN" sz="1200" dirty="0" smtClean="0">
                <a:ea typeface="幼圆" pitchFamily="49" charset="-122"/>
              </a:rPr>
              <a:t>OSA</a:t>
            </a:r>
            <a:r>
              <a:rPr lang="zh-CN" altLang="en-US" sz="1200" dirty="0" smtClean="0">
                <a:ea typeface="幼圆" pitchFamily="49" charset="-122"/>
              </a:rPr>
              <a:t>的</a:t>
            </a:r>
            <a:r>
              <a:rPr lang="en-US" altLang="zh-CN" sz="1200" dirty="0" smtClean="0">
                <a:ea typeface="幼圆" pitchFamily="49" charset="-122"/>
              </a:rPr>
              <a:t>task</a:t>
            </a:r>
            <a:endParaRPr lang="zh-CN" altLang="en-US" sz="1200" dirty="0" smtClean="0">
              <a:ea typeface="幼圆" pitchFamily="49" charset="-122"/>
            </a:endParaRPr>
          </a:p>
          <a:p>
            <a:pPr marL="0" marR="0" lvl="0" indent="0" algn="l" defTabSz="914400" rtl="0" eaLnBrk="1" fontAlgn="auto" latinLnBrk="0" hangingPunct="1">
              <a:lnSpc>
                <a:spcPct val="100000"/>
              </a:lnSpc>
              <a:spcBef>
                <a:spcPts val="0"/>
              </a:spcBef>
              <a:spcAft>
                <a:spcPts val="0"/>
              </a:spcAft>
              <a:buClr>
                <a:srgbClr val="330066"/>
              </a:buClr>
              <a:buSzTx/>
              <a:buFontTx/>
              <a:buNone/>
              <a:tabLst/>
              <a:defRPr/>
            </a:pPr>
            <a:endParaRPr lang="zh-CN" altLang="en-US" sz="1200" dirty="0" smtClean="0">
              <a:ea typeface="幼圆" pitchFamily="49" charset="-122"/>
            </a:endParaRPr>
          </a:p>
          <a:p>
            <a:pPr marL="0" lvl="0" indent="0" eaLnBrk="1" hangingPunct="1">
              <a:buClr>
                <a:srgbClr val="330066"/>
              </a:buClr>
              <a:buNone/>
            </a:pPr>
            <a:endParaRPr lang="zh-CN" altLang="en-US" sz="1200" dirty="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63</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330066"/>
              </a:buClr>
              <a:buSzTx/>
              <a:buFontTx/>
              <a:buNone/>
              <a:tabLst/>
              <a:defRPr/>
            </a:pPr>
            <a:r>
              <a:rPr lang="en-GB" altLang="zh-CN" sz="1200" dirty="0" smtClean="0">
                <a:ea typeface="幼圆" pitchFamily="49" charset="-122"/>
              </a:rPr>
              <a:t>OIL</a:t>
            </a:r>
            <a:r>
              <a:rPr lang="zh-CN" altLang="en-US" sz="1200" dirty="0" smtClean="0">
                <a:ea typeface="幼圆" pitchFamily="49" charset="-122"/>
              </a:rPr>
              <a:t>文件中没有定义的对象</a:t>
            </a:r>
            <a:endParaRPr lang="en-US" altLang="zh-CN" sz="1200" dirty="0" smtClean="0">
              <a:ea typeface="幼圆" pitchFamily="49" charset="-122"/>
            </a:endParaRPr>
          </a:p>
          <a:p>
            <a:pPr marL="0" marR="0" lvl="0" indent="0" algn="l" defTabSz="914400" rtl="0" eaLnBrk="1" fontAlgn="auto" latinLnBrk="0" hangingPunct="1">
              <a:lnSpc>
                <a:spcPct val="100000"/>
              </a:lnSpc>
              <a:spcBef>
                <a:spcPts val="0"/>
              </a:spcBef>
              <a:spcAft>
                <a:spcPts val="0"/>
              </a:spcAft>
              <a:buClr>
                <a:srgbClr val="330066"/>
              </a:buClr>
              <a:buSzTx/>
              <a:buFontTx/>
              <a:buNone/>
              <a:tabLst/>
              <a:defRPr/>
            </a:pPr>
            <a:r>
              <a:rPr lang="zh-CN" altLang="en-US" sz="1200" dirty="0" smtClean="0">
                <a:ea typeface="幼圆" pitchFamily="49" charset="-122"/>
              </a:rPr>
              <a:t>对</a:t>
            </a:r>
            <a:r>
              <a:rPr lang="en-GB" altLang="zh-CN" sz="1200" dirty="0" smtClean="0">
                <a:ea typeface="幼圆" pitchFamily="49" charset="-122"/>
              </a:rPr>
              <a:t>alarm</a:t>
            </a:r>
            <a:r>
              <a:rPr lang="zh-CN" altLang="en-US" sz="1200" dirty="0" smtClean="0">
                <a:ea typeface="幼圆" pitchFamily="49" charset="-122"/>
              </a:rPr>
              <a:t>周期的设置小于</a:t>
            </a:r>
            <a:r>
              <a:rPr lang="en-GB" altLang="zh-CN" sz="1200" dirty="0" err="1" smtClean="0">
                <a:ea typeface="幼圆" pitchFamily="49" charset="-122"/>
              </a:rPr>
              <a:t>OsCountereMinCycle</a:t>
            </a:r>
            <a:endParaRPr lang="en-GB" altLang="zh-CN" sz="1200" dirty="0" smtClean="0">
              <a:ea typeface="幼圆" pitchFamily="49" charset="-122"/>
            </a:endParaRPr>
          </a:p>
          <a:p>
            <a:pPr marL="0" marR="0" lvl="0" indent="0" algn="l" defTabSz="914400" rtl="0" eaLnBrk="1" fontAlgn="auto" latinLnBrk="0" hangingPunct="1">
              <a:lnSpc>
                <a:spcPct val="100000"/>
              </a:lnSpc>
              <a:spcBef>
                <a:spcPts val="0"/>
              </a:spcBef>
              <a:spcAft>
                <a:spcPts val="0"/>
              </a:spcAft>
              <a:buClr>
                <a:srgbClr val="330066"/>
              </a:buClr>
              <a:buSzTx/>
              <a:buFontTx/>
              <a:buNone/>
              <a:tabLst/>
              <a:defRPr/>
            </a:pPr>
            <a:endParaRPr lang="zh-CN" altLang="en-US" sz="1200" dirty="0" smtClean="0">
              <a:ea typeface="幼圆" pitchFamily="49" charset="-122"/>
            </a:endParaRPr>
          </a:p>
          <a:p>
            <a:pPr marL="0" lvl="0" indent="0" eaLnBrk="1" hangingPunct="1">
              <a:buClr>
                <a:srgbClr val="330066"/>
              </a:buClr>
              <a:buNone/>
            </a:pPr>
            <a:endParaRPr lang="zh-CN" altLang="en-US" sz="1200" dirty="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64</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330066"/>
              </a:buClr>
              <a:buSzTx/>
              <a:buFontTx/>
              <a:buNone/>
              <a:tabLst/>
              <a:defRPr/>
            </a:pPr>
            <a:endParaRPr lang="zh-CN" altLang="en-US" sz="1200" dirty="0" smtClean="0">
              <a:ea typeface="幼圆" pitchFamily="49" charset="-122"/>
            </a:endParaRPr>
          </a:p>
          <a:p>
            <a:pPr marL="0" lvl="0" indent="0" eaLnBrk="1" hangingPunct="1">
              <a:buClr>
                <a:srgbClr val="330066"/>
              </a:buClr>
              <a:buNone/>
            </a:pPr>
            <a:endParaRPr lang="zh-CN" altLang="en-US" sz="1200" dirty="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65</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330066"/>
              </a:buClr>
              <a:buSzTx/>
              <a:buFontTx/>
              <a:buNone/>
              <a:tabLst/>
              <a:defRPr/>
            </a:pPr>
            <a:r>
              <a:rPr lang="zh-CN" altLang="en-US" sz="1200" dirty="0">
                <a:ea typeface="幼圆" pitchFamily="49" charset="-122"/>
              </a:rPr>
              <a:t>不遵</a:t>
            </a:r>
            <a:r>
              <a:rPr lang="zh-CN" altLang="en-US" sz="1200" dirty="0" smtClean="0">
                <a:ea typeface="幼圆" pitchFamily="49" charset="-122"/>
              </a:rPr>
              <a:t>守服务的调用方法，例如应该成对使用的服务未成对使用</a:t>
            </a:r>
          </a:p>
        </p:txBody>
      </p:sp>
      <p:sp>
        <p:nvSpPr>
          <p:cNvPr id="4" name="灯片编号占位符 3"/>
          <p:cNvSpPr>
            <a:spLocks noGrp="1"/>
          </p:cNvSpPr>
          <p:nvPr>
            <p:ph type="sldNum" sz="quarter" idx="10"/>
          </p:nvPr>
        </p:nvSpPr>
        <p:spPr/>
        <p:txBody>
          <a:bodyPr/>
          <a:lstStyle/>
          <a:p>
            <a:fld id="{7B4C8E2E-FA83-493F-B5C5-E6D41FAC5496}" type="slidenum">
              <a:rPr lang="en-GB" smtClean="0"/>
              <a:t>66</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330066"/>
              </a:buClr>
              <a:buSzTx/>
              <a:buFontTx/>
              <a:buNone/>
              <a:tabLst/>
              <a:defRPr/>
            </a:pPr>
            <a:endParaRPr lang="zh-CN" altLang="en-US" sz="1200" dirty="0" smtClean="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67</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330066"/>
              </a:buClr>
              <a:buSzTx/>
              <a:buFontTx/>
              <a:buNone/>
              <a:tabLst/>
              <a:defRPr/>
            </a:pPr>
            <a:endParaRPr lang="zh-CN" altLang="en-US" sz="1200" dirty="0" smtClean="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68</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330066"/>
              </a:buClr>
              <a:buSzTx/>
              <a:buFontTx/>
              <a:buNone/>
              <a:tabLst/>
              <a:defRPr/>
            </a:pPr>
            <a:endParaRPr lang="zh-CN" altLang="en-US" sz="1200" dirty="0" smtClean="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69</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新的特性是以</a:t>
            </a:r>
            <a:r>
              <a:rPr lang="en-US" altLang="zh-CN" dirty="0" smtClean="0"/>
              <a:t>OSEK</a:t>
            </a:r>
            <a:r>
              <a:rPr lang="en-US" altLang="zh-CN" baseline="0" dirty="0" smtClean="0"/>
              <a:t> OS</a:t>
            </a:r>
            <a:r>
              <a:rPr lang="zh-CN" altLang="en-US" baseline="0" dirty="0" smtClean="0"/>
              <a:t>扩展的方式与</a:t>
            </a:r>
            <a:r>
              <a:rPr lang="en-US" altLang="zh-CN" baseline="0" dirty="0" smtClean="0"/>
              <a:t>OSEK OS</a:t>
            </a:r>
            <a:r>
              <a:rPr lang="zh-CN" altLang="en-US" baseline="0" dirty="0" smtClean="0"/>
              <a:t>集成到一起，所以这里的几个</a:t>
            </a:r>
            <a:r>
              <a:rPr lang="en-US" altLang="zh-CN" baseline="0" dirty="0" smtClean="0"/>
              <a:t>class</a:t>
            </a:r>
            <a:r>
              <a:rPr lang="zh-CN" altLang="en-US" baseline="0" dirty="0" smtClean="0"/>
              <a:t>也体现了</a:t>
            </a:r>
            <a:r>
              <a:rPr lang="en-US" altLang="zh-CN" baseline="0" dirty="0" smtClean="0"/>
              <a:t>OSEK</a:t>
            </a:r>
            <a:r>
              <a:rPr lang="zh-CN" altLang="en-US" baseline="0" dirty="0" smtClean="0"/>
              <a:t>与</a:t>
            </a:r>
            <a:r>
              <a:rPr lang="en-US" altLang="zh-CN" baseline="0" dirty="0" smtClean="0"/>
              <a:t>AUTOSAR</a:t>
            </a:r>
            <a:r>
              <a:rPr lang="zh-CN" altLang="en-US" baseline="0" dirty="0" smtClean="0"/>
              <a:t>的关系。</a:t>
            </a:r>
            <a:endParaRPr lang="en-US" altLang="zh-CN" baseline="0" dirty="0" smtClean="0"/>
          </a:p>
          <a:p>
            <a:r>
              <a:rPr lang="zh-CN" altLang="en-US" baseline="0" dirty="0" smtClean="0"/>
              <a:t>注意，存储保护需要硬件的支持，所以只有在</a:t>
            </a:r>
            <a:r>
              <a:rPr lang="en-US" altLang="zh-CN" baseline="0" dirty="0" smtClean="0"/>
              <a:t>ECU</a:t>
            </a:r>
            <a:r>
              <a:rPr lang="zh-CN" altLang="en-US" baseline="0" dirty="0" smtClean="0"/>
              <a:t>支持的时候才能达到</a:t>
            </a:r>
            <a:r>
              <a:rPr lang="en-US" altLang="zh-CN" baseline="0" dirty="0" smtClean="0"/>
              <a:t>Class3</a:t>
            </a:r>
            <a:r>
              <a:rPr lang="zh-CN" altLang="en-US" baseline="0" dirty="0" smtClean="0"/>
              <a:t>或</a:t>
            </a:r>
            <a:r>
              <a:rPr lang="en-US" altLang="zh-CN" baseline="0" dirty="0" smtClean="0"/>
              <a:t>Class4</a:t>
            </a:r>
            <a:r>
              <a:rPr lang="zh-CN" altLang="en-US" baseline="0" dirty="0" smtClean="0"/>
              <a:t>级别。</a:t>
            </a:r>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7</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sz="1200" b="1" kern="1200" dirty="0" smtClean="0">
                <a:solidFill>
                  <a:schemeClr val="tx1"/>
                </a:solidFill>
                <a:effectLst/>
                <a:latin typeface="+mn-lt"/>
                <a:ea typeface="+mn-ea"/>
                <a:cs typeface="+mn-cs"/>
              </a:rPr>
              <a:t>[BSW 11010] Protection of OS-</a:t>
            </a:r>
            <a:r>
              <a:rPr lang="en-US" sz="1200" b="1" kern="1200" dirty="0" err="1" smtClean="0">
                <a:solidFill>
                  <a:schemeClr val="tx1"/>
                </a:solidFill>
                <a:effectLst/>
                <a:latin typeface="+mn-lt"/>
                <a:ea typeface="+mn-ea"/>
                <a:cs typeface="+mn-cs"/>
              </a:rPr>
              <a:t>Apps</a:t>
            </a:r>
            <a:r>
              <a:rPr lang="en-US" sz="1200" kern="1200" dirty="0" err="1" smtClean="0">
                <a:solidFill>
                  <a:schemeClr val="tx1"/>
                </a:solidFill>
                <a:effectLst/>
                <a:latin typeface="+mn-lt"/>
                <a:ea typeface="+mn-ea"/>
                <a:cs typeface="+mn-cs"/>
              </a:rPr>
              <a:t>OS</a:t>
            </a:r>
            <a:r>
              <a:rPr lang="zh-CN" altLang="en-US" sz="1200" kern="1200" dirty="0" smtClean="0">
                <a:solidFill>
                  <a:schemeClr val="tx1"/>
                </a:solidFill>
                <a:effectLst/>
                <a:latin typeface="+mn-lt"/>
                <a:ea typeface="+mn-ea"/>
                <a:cs typeface="+mn-cs"/>
              </a:rPr>
              <a:t>应当防止</a:t>
            </a:r>
            <a:r>
              <a:rPr lang="en-US" sz="1200" kern="1200" dirty="0" smtClean="0">
                <a:solidFill>
                  <a:schemeClr val="tx1"/>
                </a:solidFill>
                <a:effectLst/>
                <a:latin typeface="+mn-lt"/>
                <a:ea typeface="+mn-ea"/>
                <a:cs typeface="+mn-cs"/>
              </a:rPr>
              <a:t>OS-app</a:t>
            </a:r>
            <a:r>
              <a:rPr lang="zh-CN" altLang="en-US" sz="1200" kern="1200" dirty="0" smtClean="0">
                <a:solidFill>
                  <a:schemeClr val="tx1"/>
                </a:solidFill>
                <a:effectLst/>
                <a:latin typeface="+mn-lt"/>
                <a:ea typeface="+mn-ea"/>
                <a:cs typeface="+mn-cs"/>
              </a:rPr>
              <a:t>修改不属于它的</a:t>
            </a:r>
            <a:r>
              <a:rPr lang="en-US" sz="1200" kern="1200" dirty="0" smtClean="0">
                <a:solidFill>
                  <a:schemeClr val="tx1"/>
                </a:solidFill>
                <a:effectLst/>
                <a:latin typeface="+mn-lt"/>
                <a:ea typeface="+mn-ea"/>
                <a:cs typeface="+mn-cs"/>
              </a:rPr>
              <a:t>OS</a:t>
            </a:r>
            <a:r>
              <a:rPr lang="zh-CN" altLang="en-US" sz="1200" kern="1200" dirty="0" smtClean="0">
                <a:solidFill>
                  <a:schemeClr val="tx1"/>
                </a:solidFill>
                <a:effectLst/>
                <a:latin typeface="+mn-lt"/>
                <a:ea typeface="+mn-ea"/>
                <a:cs typeface="+mn-cs"/>
              </a:rPr>
              <a:t>对象。</a:t>
            </a:r>
            <a:endParaRPr lang="en-GB" sz="1200" dirty="0" smtClean="0">
              <a:effectLst/>
            </a:endParaRPr>
          </a:p>
          <a:p>
            <a:pPr rtl="0" fontAlgn="t"/>
            <a:r>
              <a:rPr lang="en-US" sz="1200" b="1" kern="1200" dirty="0" smtClean="0">
                <a:solidFill>
                  <a:schemeClr val="tx1"/>
                </a:solidFill>
                <a:effectLst/>
                <a:latin typeface="+mn-lt"/>
                <a:ea typeface="+mn-ea"/>
                <a:cs typeface="+mn-cs"/>
              </a:rPr>
              <a:t>Dependencies: </a:t>
            </a:r>
            <a:r>
              <a:rPr lang="zh-CN" altLang="en-US" sz="1200" kern="1200" dirty="0" smtClean="0">
                <a:solidFill>
                  <a:schemeClr val="tx1"/>
                </a:solidFill>
                <a:effectLst/>
                <a:latin typeface="+mn-lt"/>
                <a:ea typeface="+mn-ea"/>
                <a:cs typeface="+mn-cs"/>
              </a:rPr>
              <a:t>现有的</a:t>
            </a:r>
            <a:r>
              <a:rPr lang="en-US" sz="1200" kern="1200" dirty="0" smtClean="0">
                <a:solidFill>
                  <a:schemeClr val="tx1"/>
                </a:solidFill>
                <a:effectLst/>
                <a:latin typeface="+mn-lt"/>
                <a:ea typeface="+mn-ea"/>
                <a:cs typeface="+mn-cs"/>
              </a:rPr>
              <a:t>OSEK OS</a:t>
            </a:r>
            <a:r>
              <a:rPr lang="zh-CN" altLang="en-US" sz="1200" kern="1200" dirty="0" smtClean="0">
                <a:solidFill>
                  <a:schemeClr val="tx1"/>
                </a:solidFill>
                <a:effectLst/>
                <a:latin typeface="+mn-lt"/>
                <a:ea typeface="+mn-ea"/>
                <a:cs typeface="+mn-cs"/>
              </a:rPr>
              <a:t>规范允许对</a:t>
            </a:r>
            <a:r>
              <a:rPr lang="en-US" sz="1200" kern="1200" dirty="0" smtClean="0">
                <a:solidFill>
                  <a:schemeClr val="tx1"/>
                </a:solidFill>
                <a:effectLst/>
                <a:latin typeface="+mn-lt"/>
                <a:ea typeface="+mn-ea"/>
                <a:cs typeface="+mn-cs"/>
              </a:rPr>
              <a:t>OS-app</a:t>
            </a:r>
            <a:r>
              <a:rPr lang="zh-CN" altLang="en-US" sz="1200" kern="1200" dirty="0" smtClean="0">
                <a:solidFill>
                  <a:schemeClr val="tx1"/>
                </a:solidFill>
                <a:effectLst/>
                <a:latin typeface="+mn-lt"/>
                <a:ea typeface="+mn-ea"/>
                <a:cs typeface="+mn-cs"/>
              </a:rPr>
              <a:t>没有保护的配置。</a:t>
            </a:r>
            <a:r>
              <a:rPr lang="en-US" sz="1200" kern="1200" dirty="0" smtClean="0">
                <a:solidFill>
                  <a:schemeClr val="tx1"/>
                </a:solidFill>
                <a:effectLst/>
                <a:latin typeface="+mn-lt"/>
                <a:ea typeface="+mn-ea"/>
                <a:cs typeface="+mn-cs"/>
              </a:rPr>
              <a:t>AUTOSAR</a:t>
            </a:r>
            <a:r>
              <a:rPr lang="zh-CN" altLang="en-US" sz="1200" kern="1200" dirty="0" smtClean="0">
                <a:solidFill>
                  <a:schemeClr val="tx1"/>
                </a:solidFill>
                <a:effectLst/>
                <a:latin typeface="+mn-lt"/>
                <a:ea typeface="+mn-ea"/>
                <a:cs typeface="+mn-cs"/>
              </a:rPr>
              <a:t>配置必须确定不选择那些对</a:t>
            </a:r>
            <a:r>
              <a:rPr lang="en-US" sz="1200" kern="1200" dirty="0" smtClean="0">
                <a:solidFill>
                  <a:schemeClr val="tx1"/>
                </a:solidFill>
                <a:effectLst/>
                <a:latin typeface="+mn-lt"/>
                <a:ea typeface="+mn-ea"/>
                <a:cs typeface="+mn-cs"/>
              </a:rPr>
              <a:t>OS</a:t>
            </a:r>
            <a:r>
              <a:rPr lang="zh-CN" altLang="en-US" sz="1200" kern="1200" dirty="0" smtClean="0">
                <a:solidFill>
                  <a:schemeClr val="tx1"/>
                </a:solidFill>
                <a:effectLst/>
                <a:latin typeface="+mn-lt"/>
                <a:ea typeface="+mn-ea"/>
                <a:cs typeface="+mn-cs"/>
              </a:rPr>
              <a:t>没有保护的配置。</a:t>
            </a:r>
            <a:endParaRPr lang="en-GB" sz="1200" dirty="0" smtClean="0">
              <a:effectLst/>
            </a:endParaRPr>
          </a:p>
          <a:p>
            <a:pPr marL="0" marR="0" lvl="0" indent="0" algn="l" defTabSz="914400" rtl="0" eaLnBrk="1" fontAlgn="auto" latinLnBrk="0" hangingPunct="1">
              <a:lnSpc>
                <a:spcPct val="100000"/>
              </a:lnSpc>
              <a:spcBef>
                <a:spcPts val="0"/>
              </a:spcBef>
              <a:spcAft>
                <a:spcPts val="0"/>
              </a:spcAft>
              <a:buClr>
                <a:srgbClr val="330066"/>
              </a:buClr>
              <a:buSzTx/>
              <a:buFontTx/>
              <a:buNone/>
              <a:tabLst/>
              <a:defRPr/>
            </a:pPr>
            <a:r>
              <a:rPr lang="en-US" sz="1200" kern="1200" dirty="0" smtClean="0">
                <a:solidFill>
                  <a:schemeClr val="tx1"/>
                </a:solidFill>
                <a:effectLst/>
                <a:latin typeface="+mn-lt"/>
                <a:ea typeface="+mn-ea"/>
                <a:cs typeface="+mn-cs"/>
              </a:rPr>
              <a:t>[OS449&amp;450]</a:t>
            </a:r>
            <a:r>
              <a:rPr lang="zh-CN" altLang="en-US" sz="1200" kern="1200" dirty="0" smtClean="0">
                <a:solidFill>
                  <a:schemeClr val="tx1"/>
                </a:solidFill>
                <a:effectLst/>
                <a:latin typeface="+mn-lt"/>
                <a:ea typeface="+mn-ea"/>
                <a:cs typeface="+mn-cs"/>
              </a:rPr>
              <a:t>是</a:t>
            </a:r>
            <a:r>
              <a:rPr lang="en-US" sz="1200" kern="1200" dirty="0" smtClean="0">
                <a:solidFill>
                  <a:schemeClr val="tx1"/>
                </a:solidFill>
                <a:effectLst/>
                <a:latin typeface="+mn-lt"/>
                <a:ea typeface="+mn-ea"/>
                <a:cs typeface="+mn-cs"/>
              </a:rPr>
              <a:t>[OS056]</a:t>
            </a:r>
            <a:r>
              <a:rPr lang="zh-CN" altLang="en-US" sz="1200" kern="1200" dirty="0" smtClean="0">
                <a:solidFill>
                  <a:schemeClr val="tx1"/>
                </a:solidFill>
                <a:effectLst/>
                <a:latin typeface="+mn-lt"/>
                <a:ea typeface="+mn-ea"/>
                <a:cs typeface="+mn-cs"/>
              </a:rPr>
              <a:t>的例外！</a:t>
            </a:r>
            <a:endParaRPr lang="zh-CN" altLang="en-US" sz="1200" dirty="0" smtClean="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70</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330066"/>
              </a:buClr>
              <a:buSzTx/>
              <a:buFontTx/>
              <a:buNone/>
              <a:tabLst/>
              <a:defRPr/>
            </a:pPr>
            <a:endParaRPr lang="zh-CN" altLang="en-US" sz="1200" dirty="0" smtClean="0">
              <a:ea typeface="幼圆" pitchFamily="49" charset="-122"/>
            </a:endParaRPr>
          </a:p>
        </p:txBody>
      </p:sp>
      <p:sp>
        <p:nvSpPr>
          <p:cNvPr id="4" name="灯片编号占位符 3"/>
          <p:cNvSpPr>
            <a:spLocks noGrp="1"/>
          </p:cNvSpPr>
          <p:nvPr>
            <p:ph type="sldNum" sz="quarter" idx="10"/>
          </p:nvPr>
        </p:nvSpPr>
        <p:spPr/>
        <p:txBody>
          <a:bodyPr/>
          <a:lstStyle/>
          <a:p>
            <a:fld id="{7B4C8E2E-FA83-493F-B5C5-E6D41FAC5496}" type="slidenum">
              <a:rPr lang="en-GB" smtClean="0"/>
              <a:t>71</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effectLst/>
              </a:rPr>
              <a:t>OS211</a:t>
            </a:r>
            <a:r>
              <a:rPr lang="zh-CN" altLang="en-US" sz="1200" dirty="0" smtClean="0">
                <a:effectLst/>
              </a:rPr>
              <a:t>、</a:t>
            </a:r>
            <a:r>
              <a:rPr lang="en-US" altLang="zh-CN" sz="1200" dirty="0" smtClean="0">
                <a:effectLst/>
              </a:rPr>
              <a:t>OS106~OS111</a:t>
            </a:r>
            <a:r>
              <a:rPr lang="zh-CN" altLang="en-US" sz="1200" dirty="0" smtClean="0">
                <a:effectLst/>
              </a:rPr>
              <a:t>、</a:t>
            </a:r>
            <a:r>
              <a:rPr lang="en-US" altLang="zh-CN" sz="1200" dirty="0" smtClean="0">
                <a:effectLst/>
              </a:rPr>
              <a:t>OS553~OS557</a:t>
            </a:r>
            <a:r>
              <a:rPr lang="zh-CN" altLang="en-US" sz="1200" dirty="0" smtClean="0">
                <a:effectLst/>
              </a:rPr>
              <a:t>、</a:t>
            </a:r>
            <a:r>
              <a:rPr lang="en-US" altLang="zh-CN" sz="1200" dirty="0" smtClean="0">
                <a:effectLst/>
              </a:rPr>
              <a:t>OS506</a:t>
            </a:r>
            <a:r>
              <a:rPr lang="zh-CN" altLang="en-US" sz="1200" dirty="0" smtClean="0">
                <a:effectLst/>
              </a:rPr>
              <a:t>、</a:t>
            </a:r>
            <a:r>
              <a:rPr lang="en-US" altLang="zh-CN" sz="1200" dirty="0" smtClean="0">
                <a:effectLst/>
              </a:rPr>
              <a:t>OS475</a:t>
            </a:r>
            <a:r>
              <a:rPr lang="zh-CN" altLang="en-US" sz="1200" dirty="0" smtClean="0">
                <a:effectLst/>
              </a:rPr>
              <a:t>、</a:t>
            </a:r>
            <a:r>
              <a:rPr lang="en-US" altLang="zh-CN" sz="1200" dirty="0" smtClean="0">
                <a:effectLst/>
              </a:rPr>
              <a:t>OS243</a:t>
            </a:r>
            <a:r>
              <a:rPr lang="zh-CN" altLang="en-US" sz="1200" dirty="0" smtClean="0">
                <a:effectLst/>
              </a:rPr>
              <a:t>、</a:t>
            </a:r>
            <a:r>
              <a:rPr lang="en-US" altLang="zh-CN" sz="1200" dirty="0" smtClean="0">
                <a:effectLst/>
              </a:rPr>
              <a:t>OS244</a:t>
            </a:r>
          </a:p>
          <a:p>
            <a:pPr marL="0" marR="0" lvl="1"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effectLst/>
              </a:rPr>
              <a:t>具体规定了</a:t>
            </a:r>
            <a:r>
              <a:rPr lang="en-US" altLang="zh-CN" sz="1200" dirty="0" smtClean="0">
                <a:effectLst/>
              </a:rPr>
              <a:t>Hook</a:t>
            </a:r>
            <a:r>
              <a:rPr lang="zh-CN" altLang="en-US" sz="1200" dirty="0" smtClean="0">
                <a:effectLst/>
              </a:rPr>
              <a:t>函数返回值和</a:t>
            </a:r>
            <a:r>
              <a:rPr lang="en-US" altLang="zh-CN" sz="1200" dirty="0" smtClean="0">
                <a:effectLst/>
              </a:rPr>
              <a:t>OS</a:t>
            </a:r>
            <a:r>
              <a:rPr lang="zh-CN" altLang="en-US" sz="1200" dirty="0" smtClean="0">
                <a:effectLst/>
              </a:rPr>
              <a:t>应当执行的操作</a:t>
            </a:r>
            <a:endParaRPr lang="en-US" altLang="zh-CN" sz="1200" dirty="0" smtClean="0">
              <a:effectLst/>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72</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effectLst/>
              </a:rPr>
              <a:t>根据返回值的不同，</a:t>
            </a:r>
            <a:r>
              <a:rPr lang="en-US" altLang="zh-CN" sz="1200" dirty="0" smtClean="0">
                <a:effectLst/>
              </a:rPr>
              <a:t>OS</a:t>
            </a:r>
            <a:r>
              <a:rPr lang="zh-CN" altLang="en-US" sz="1200" dirty="0" smtClean="0">
                <a:effectLst/>
              </a:rPr>
              <a:t>需要执行不同的动作</a:t>
            </a:r>
            <a:endParaRPr lang="en-US" altLang="zh-CN" sz="1200" dirty="0" smtClean="0">
              <a:effectLst/>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dirty="0" smtClean="0">
                <a:effectLst/>
              </a:rPr>
              <a:t>[OS308]</a:t>
            </a:r>
            <a:r>
              <a:rPr lang="zh-CN" altLang="en-US" sz="1200" dirty="0" smtClean="0">
                <a:effectLst/>
              </a:rPr>
              <a:t>如果返回值不合法，则</a:t>
            </a:r>
            <a:r>
              <a:rPr lang="en-US" altLang="zh-CN" sz="1200" dirty="0" smtClean="0">
                <a:effectLst/>
              </a:rPr>
              <a:t>OS</a:t>
            </a:r>
            <a:r>
              <a:rPr lang="zh-CN" altLang="en-US" sz="1200" dirty="0" smtClean="0">
                <a:effectLst/>
              </a:rPr>
              <a:t>应当按照没有配置过</a:t>
            </a:r>
            <a:r>
              <a:rPr lang="en-US" altLang="zh-CN" sz="1200" dirty="0" smtClean="0">
                <a:effectLst/>
              </a:rPr>
              <a:t>Hook</a:t>
            </a:r>
            <a:r>
              <a:rPr lang="zh-CN" altLang="en-US" sz="1200" dirty="0" smtClean="0">
                <a:effectLst/>
              </a:rPr>
              <a:t>的情形执行操作</a:t>
            </a:r>
            <a:endParaRPr lang="en-US" sz="1200" dirty="0" smtClean="0">
              <a:effectLst/>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dirty="0" smtClean="0">
                <a:effectLst/>
              </a:rPr>
              <a:t>[OS542]</a:t>
            </a:r>
            <a:r>
              <a:rPr lang="zh-CN" altLang="en-US" sz="1200" dirty="0" smtClean="0">
                <a:effectLst/>
              </a:rPr>
              <a:t>在</a:t>
            </a:r>
            <a:r>
              <a:rPr lang="en-US" altLang="zh-CN" sz="1200" dirty="0" smtClean="0">
                <a:effectLst/>
              </a:rPr>
              <a:t>SC2</a:t>
            </a:r>
            <a:r>
              <a:rPr lang="zh-CN" altLang="en-US" sz="1200" dirty="0" smtClean="0">
                <a:effectLst/>
              </a:rPr>
              <a:t>、</a:t>
            </a:r>
            <a:r>
              <a:rPr lang="en-US" altLang="zh-CN" sz="1200" dirty="0" smtClean="0">
                <a:effectLst/>
              </a:rPr>
              <a:t>3</a:t>
            </a:r>
            <a:r>
              <a:rPr lang="zh-CN" altLang="en-US" sz="1200" dirty="0" smtClean="0">
                <a:effectLst/>
              </a:rPr>
              <a:t>、</a:t>
            </a:r>
            <a:r>
              <a:rPr lang="en-US" altLang="zh-CN" sz="1200" dirty="0" smtClean="0">
                <a:effectLst/>
              </a:rPr>
              <a:t>4</a:t>
            </a:r>
            <a:r>
              <a:rPr lang="zh-CN" altLang="en-US" sz="1200" dirty="0" smtClean="0">
                <a:effectLst/>
              </a:rPr>
              <a:t>中可用</a:t>
            </a:r>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73</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effectLst/>
              </a:rPr>
              <a:t>如果配置了通用的</a:t>
            </a:r>
            <a:r>
              <a:rPr lang="en-US" altLang="zh-CN" sz="1200" dirty="0" err="1" smtClean="0">
                <a:effectLst/>
              </a:rPr>
              <a:t>ErrorHook</a:t>
            </a:r>
            <a:r>
              <a:rPr lang="zh-CN" altLang="en-US" sz="1200" dirty="0" smtClean="0">
                <a:effectLst/>
              </a:rPr>
              <a:t>，则首先调用通用的</a:t>
            </a:r>
            <a:r>
              <a:rPr lang="en-US" altLang="zh-CN" sz="1200" dirty="0" err="1" smtClean="0">
                <a:effectLst/>
              </a:rPr>
              <a:t>ErrorHook</a:t>
            </a:r>
            <a:r>
              <a:rPr lang="zh-CN" altLang="en-US" sz="1200" dirty="0" smtClean="0">
                <a:effectLst/>
              </a:rPr>
              <a:t>，然后调用应用程序相关的</a:t>
            </a:r>
            <a:r>
              <a:rPr lang="en-US" altLang="zh-CN" sz="1200" dirty="0" err="1" smtClean="0">
                <a:effectLst/>
              </a:rPr>
              <a:t>ErrorHook</a:t>
            </a:r>
            <a:endParaRPr lang="en-US" altLang="zh-CN" sz="1200" dirty="0" smtClean="0">
              <a:effectLst/>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dirty="0" smtClean="0">
                <a:effectLst/>
              </a:rPr>
              <a:t>[OS544]</a:t>
            </a:r>
            <a:r>
              <a:rPr lang="zh-CN" altLang="en-US" sz="1200" dirty="0" smtClean="0">
                <a:effectLst/>
              </a:rPr>
              <a:t>在</a:t>
            </a:r>
            <a:r>
              <a:rPr lang="en-US" altLang="zh-CN" sz="1200" dirty="0" smtClean="0">
                <a:effectLst/>
              </a:rPr>
              <a:t>SC3</a:t>
            </a:r>
            <a:r>
              <a:rPr lang="zh-CN" altLang="en-US" sz="1200" dirty="0" smtClean="0">
                <a:effectLst/>
              </a:rPr>
              <a:t>、</a:t>
            </a:r>
            <a:r>
              <a:rPr lang="en-US" altLang="zh-CN" sz="1200" dirty="0" smtClean="0">
                <a:effectLst/>
              </a:rPr>
              <a:t>4</a:t>
            </a:r>
            <a:r>
              <a:rPr lang="zh-CN" altLang="en-US" sz="1200" dirty="0" smtClean="0">
                <a:effectLst/>
              </a:rPr>
              <a:t>中可用</a:t>
            </a:r>
            <a:endParaRPr lang="en-GB" sz="1200" dirty="0">
              <a:effectLst/>
            </a:endParaRPr>
          </a:p>
        </p:txBody>
      </p:sp>
      <p:sp>
        <p:nvSpPr>
          <p:cNvPr id="4" name="灯片编号占位符 3"/>
          <p:cNvSpPr>
            <a:spLocks noGrp="1"/>
          </p:cNvSpPr>
          <p:nvPr>
            <p:ph type="sldNum" sz="quarter" idx="10"/>
          </p:nvPr>
        </p:nvSpPr>
        <p:spPr/>
        <p:txBody>
          <a:bodyPr/>
          <a:lstStyle/>
          <a:p>
            <a:fld id="{7B4C8E2E-FA83-493F-B5C5-E6D41FAC5496}" type="slidenum">
              <a:rPr lang="en-GB" smtClean="0"/>
              <a:t>74</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75</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新的特性是以</a:t>
            </a:r>
            <a:r>
              <a:rPr lang="en-US" altLang="zh-CN" dirty="0" smtClean="0"/>
              <a:t>OSEK</a:t>
            </a:r>
            <a:r>
              <a:rPr lang="en-US" altLang="zh-CN" baseline="0" dirty="0" smtClean="0"/>
              <a:t> OS</a:t>
            </a:r>
            <a:r>
              <a:rPr lang="zh-CN" altLang="en-US" baseline="0" dirty="0" smtClean="0"/>
              <a:t>扩展的方式与</a:t>
            </a:r>
            <a:r>
              <a:rPr lang="en-US" altLang="zh-CN" baseline="0" dirty="0" smtClean="0"/>
              <a:t>OSEK OS</a:t>
            </a:r>
            <a:r>
              <a:rPr lang="zh-CN" altLang="en-US" baseline="0" dirty="0" smtClean="0"/>
              <a:t>集成到一起，所以这里的几个</a:t>
            </a:r>
            <a:r>
              <a:rPr lang="en-US" altLang="zh-CN" baseline="0" dirty="0" smtClean="0"/>
              <a:t>class</a:t>
            </a:r>
            <a:r>
              <a:rPr lang="zh-CN" altLang="en-US" baseline="0" dirty="0" smtClean="0"/>
              <a:t>也体现了</a:t>
            </a:r>
            <a:r>
              <a:rPr lang="en-US" altLang="zh-CN" baseline="0" dirty="0" smtClean="0"/>
              <a:t>OSEK</a:t>
            </a:r>
            <a:r>
              <a:rPr lang="zh-CN" altLang="en-US" baseline="0" dirty="0" smtClean="0"/>
              <a:t>与</a:t>
            </a:r>
            <a:r>
              <a:rPr lang="en-US" altLang="zh-CN" baseline="0" dirty="0" smtClean="0"/>
              <a:t>AUTOSAR</a:t>
            </a:r>
            <a:r>
              <a:rPr lang="zh-CN" altLang="en-US" baseline="0" dirty="0" smtClean="0"/>
              <a:t>的关系。</a:t>
            </a:r>
            <a:endParaRPr lang="en-US" altLang="zh-CN" baseline="0" dirty="0" smtClean="0"/>
          </a:p>
          <a:p>
            <a:r>
              <a:rPr lang="zh-CN" altLang="en-US" baseline="0" dirty="0" smtClean="0"/>
              <a:t>注意，存储保护需要硬件的支持，所以只有在</a:t>
            </a:r>
            <a:r>
              <a:rPr lang="en-US" altLang="zh-CN" baseline="0" dirty="0" smtClean="0"/>
              <a:t>ECU</a:t>
            </a:r>
            <a:r>
              <a:rPr lang="zh-CN" altLang="en-US" baseline="0" dirty="0" smtClean="0"/>
              <a:t>支持的时候才能达到</a:t>
            </a:r>
            <a:r>
              <a:rPr lang="en-US" altLang="zh-CN" baseline="0" dirty="0" smtClean="0"/>
              <a:t>Class3</a:t>
            </a:r>
            <a:r>
              <a:rPr lang="zh-CN" altLang="en-US" baseline="0" dirty="0" smtClean="0"/>
              <a:t>或</a:t>
            </a:r>
            <a:r>
              <a:rPr lang="en-US" altLang="zh-CN" baseline="0" dirty="0" smtClean="0"/>
              <a:t>Class4</a:t>
            </a:r>
            <a:r>
              <a:rPr lang="zh-CN" altLang="en-US" baseline="0" dirty="0" smtClean="0"/>
              <a:t>级别。</a:t>
            </a:r>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8</a:t>
            </a:fld>
            <a:endParaRPr lang="en-GB" dirty="0"/>
          </a:p>
        </p:txBody>
      </p:sp>
    </p:spTree>
    <p:extLst>
      <p:ext uri="{BB962C8B-B14F-4D97-AF65-F5344CB8AC3E}">
        <p14:creationId xmlns:p14="http://schemas.microsoft.com/office/powerpoint/2010/main" val="3944467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这些只是一些相对较为琐碎的项，它们出现在</a:t>
            </a:r>
            <a:endParaRPr lang="en-GB" dirty="0" smtClean="0"/>
          </a:p>
          <a:p>
            <a:r>
              <a:rPr lang="en-GB" dirty="0" smtClean="0"/>
              <a:t>[OS476]</a:t>
            </a:r>
            <a:r>
              <a:rPr lang="zh-CN" altLang="en-US" sz="1200" dirty="0" smtClean="0">
                <a:latin typeface="Times New Roman" pitchFamily="18" charset="0"/>
                <a:ea typeface="幼圆" pitchFamily="49" charset="-122"/>
                <a:cs typeface="Times New Roman" pitchFamily="18" charset="0"/>
              </a:rPr>
              <a:t> 这是对</a:t>
            </a:r>
            <a:r>
              <a:rPr lang="en-US" altLang="zh-CN" sz="1200" dirty="0" smtClean="0">
                <a:latin typeface="Times New Roman" pitchFamily="18" charset="0"/>
                <a:ea typeface="幼圆" pitchFamily="49" charset="-122"/>
                <a:cs typeface="Times New Roman" pitchFamily="18" charset="0"/>
              </a:rPr>
              <a:t>OSEK OS</a:t>
            </a:r>
            <a:r>
              <a:rPr lang="zh-CN" altLang="en-US" sz="1200" dirty="0" smtClean="0">
                <a:latin typeface="Times New Roman" pitchFamily="18" charset="0"/>
                <a:ea typeface="幼圆" pitchFamily="49" charset="-122"/>
                <a:cs typeface="Times New Roman" pitchFamily="18" charset="0"/>
              </a:rPr>
              <a:t>只在启动时只允许</a:t>
            </a:r>
            <a:r>
              <a:rPr lang="en-US" altLang="zh-CN" sz="1200" dirty="0" smtClean="0">
                <a:latin typeface="Times New Roman" pitchFamily="18" charset="0"/>
                <a:ea typeface="幼圆" pitchFamily="49" charset="-122"/>
                <a:cs typeface="Times New Roman" pitchFamily="18" charset="0"/>
              </a:rPr>
              <a:t>relative alarms</a:t>
            </a:r>
            <a:r>
              <a:rPr lang="zh-CN" altLang="en-US" sz="1200" dirty="0" smtClean="0">
                <a:latin typeface="Times New Roman" pitchFamily="18" charset="0"/>
                <a:ea typeface="幼圆" pitchFamily="49" charset="-122"/>
                <a:cs typeface="Times New Roman" pitchFamily="18" charset="0"/>
              </a:rPr>
              <a:t>的扩展</a:t>
            </a:r>
            <a:endParaRPr lang="en-GB" dirty="0"/>
          </a:p>
        </p:txBody>
      </p:sp>
      <p:sp>
        <p:nvSpPr>
          <p:cNvPr id="4" name="灯片编号占位符 3"/>
          <p:cNvSpPr>
            <a:spLocks noGrp="1"/>
          </p:cNvSpPr>
          <p:nvPr>
            <p:ph type="sldNum" sz="quarter" idx="10"/>
          </p:nvPr>
        </p:nvSpPr>
        <p:spPr/>
        <p:txBody>
          <a:bodyPr/>
          <a:lstStyle/>
          <a:p>
            <a:fld id="{7B4C8E2E-FA83-493F-B5C5-E6D41FAC5496}" type="slidenum">
              <a:rPr lang="en-GB" smtClean="0"/>
              <a:t>9</a:t>
            </a:fld>
            <a:endParaRPr lang="en-GB" dirty="0"/>
          </a:p>
        </p:txBody>
      </p:sp>
    </p:spTree>
    <p:extLst>
      <p:ext uri="{BB962C8B-B14F-4D97-AF65-F5344CB8AC3E}">
        <p14:creationId xmlns:p14="http://schemas.microsoft.com/office/powerpoint/2010/main" val="3944467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219139" name="Rectangle 3"/>
          <p:cNvSpPr>
            <a:spLocks noGrp="1" noChangeArrowheads="1"/>
          </p:cNvSpPr>
          <p:nvPr>
            <p:ph type="ctrTitle"/>
          </p:nvPr>
        </p:nvSpPr>
        <p:spPr>
          <a:xfrm>
            <a:off x="315913" y="466725"/>
            <a:ext cx="6781800" cy="2133600"/>
          </a:xfrm>
        </p:spPr>
        <p:txBody>
          <a:bodyPr/>
          <a:lstStyle>
            <a:lvl1pPr algn="r">
              <a:defRPr sz="4800"/>
            </a:lvl1pPr>
          </a:lstStyle>
          <a:p>
            <a:pPr lvl="0"/>
            <a:r>
              <a:rPr lang="zh-CN" altLang="en-US" noProof="0" smtClean="0"/>
              <a:t>单击此处编辑母版标题样式</a:t>
            </a:r>
          </a:p>
        </p:txBody>
      </p:sp>
      <p:sp>
        <p:nvSpPr>
          <p:cNvPr id="219140"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zh-CN" altLang="en-US" noProof="0" smtClean="0"/>
              <a:t>单击此处编辑母版副标题样式</a:t>
            </a:r>
          </a:p>
        </p:txBody>
      </p:sp>
      <p:sp>
        <p:nvSpPr>
          <p:cNvPr id="38" name="Rectangle 5"/>
          <p:cNvSpPr>
            <a:spLocks noGrp="1" noChangeArrowheads="1"/>
          </p:cNvSpPr>
          <p:nvPr>
            <p:ph type="dt" sz="half" idx="10"/>
          </p:nvPr>
        </p:nvSpPr>
        <p:spPr/>
        <p:txBody>
          <a:bodyPr/>
          <a:lstStyle>
            <a:lvl1pPr>
              <a:defRPr smtClean="0"/>
            </a:lvl1pPr>
          </a:lstStyle>
          <a:p>
            <a:pPr>
              <a:defRPr/>
            </a:pPr>
            <a:endParaRPr lang="en-US" altLang="zh-CN" dirty="0"/>
          </a:p>
        </p:txBody>
      </p:sp>
      <p:sp>
        <p:nvSpPr>
          <p:cNvPr id="39" name="Rectangle 6"/>
          <p:cNvSpPr>
            <a:spLocks noGrp="1" noChangeArrowheads="1"/>
          </p:cNvSpPr>
          <p:nvPr>
            <p:ph type="ftr" sz="quarter" idx="11"/>
          </p:nvPr>
        </p:nvSpPr>
        <p:spPr/>
        <p:txBody>
          <a:bodyPr/>
          <a:lstStyle>
            <a:lvl1pPr>
              <a:defRPr smtClean="0"/>
            </a:lvl1pPr>
          </a:lstStyle>
          <a:p>
            <a:pPr>
              <a:defRPr/>
            </a:pPr>
            <a:endParaRPr lang="en-US" altLang="zh-CN" dirty="0"/>
          </a:p>
        </p:txBody>
      </p:sp>
      <p:sp>
        <p:nvSpPr>
          <p:cNvPr id="40" name="Rectangle 7"/>
          <p:cNvSpPr>
            <a:spLocks noGrp="1" noChangeArrowheads="1"/>
          </p:cNvSpPr>
          <p:nvPr>
            <p:ph type="sldNum" sz="quarter" idx="12"/>
          </p:nvPr>
        </p:nvSpPr>
        <p:spPr/>
        <p:txBody>
          <a:bodyPr/>
          <a:lstStyle>
            <a:lvl1pPr>
              <a:defRPr smtClean="0"/>
            </a:lvl1pPr>
          </a:lstStyle>
          <a:p>
            <a:pPr>
              <a:defRPr/>
            </a:pPr>
            <a:fld id="{3D763048-B32C-4DE7-9EF1-B8326A48583A}" type="slidenum">
              <a:rPr lang="en-US" altLang="zh-CN"/>
              <a:pPr>
                <a:defRPr/>
              </a:pPr>
              <a:t>‹#›</a:t>
            </a:fld>
            <a:endParaRPr lang="en-US" altLang="zh-CN" dirty="0"/>
          </a:p>
        </p:txBody>
      </p:sp>
    </p:spTree>
    <p:extLst>
      <p:ext uri="{BB962C8B-B14F-4D97-AF65-F5344CB8AC3E}">
        <p14:creationId xmlns:p14="http://schemas.microsoft.com/office/powerpoint/2010/main" val="422723856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zh-CN"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zh-CN" dirty="0"/>
          </a:p>
        </p:txBody>
      </p:sp>
      <p:sp>
        <p:nvSpPr>
          <p:cNvPr id="6" name="Rectangle 7"/>
          <p:cNvSpPr>
            <a:spLocks noGrp="1" noChangeArrowheads="1"/>
          </p:cNvSpPr>
          <p:nvPr>
            <p:ph type="sldNum" sz="quarter" idx="12"/>
          </p:nvPr>
        </p:nvSpPr>
        <p:spPr>
          <a:ln/>
        </p:spPr>
        <p:txBody>
          <a:bodyPr/>
          <a:lstStyle>
            <a:lvl1pPr>
              <a:defRPr/>
            </a:lvl1pPr>
          </a:lstStyle>
          <a:p>
            <a:pPr>
              <a:defRPr/>
            </a:pPr>
            <a:fld id="{429134E3-E893-43C7-9D86-B28D9304360E}" type="slidenum">
              <a:rPr lang="en-US" altLang="zh-CN"/>
              <a:pPr>
                <a:defRPr/>
              </a:pPr>
              <a:t>‹#›</a:t>
            </a:fld>
            <a:endParaRPr lang="en-US" altLang="zh-CN" dirty="0"/>
          </a:p>
        </p:txBody>
      </p:sp>
    </p:spTree>
    <p:extLst>
      <p:ext uri="{BB962C8B-B14F-4D97-AF65-F5344CB8AC3E}">
        <p14:creationId xmlns:p14="http://schemas.microsoft.com/office/powerpoint/2010/main" val="4152864265"/>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22238"/>
            <a:ext cx="2057400" cy="6008687"/>
          </a:xfrm>
        </p:spPr>
        <p:txBody>
          <a:bodyPr vert="eaVert"/>
          <a:lstStyle/>
          <a:p>
            <a:r>
              <a:rPr lang="zh-CN" altLang="en-US" smtClean="0"/>
              <a:t>单击此处编辑母版标题样式</a:t>
            </a:r>
            <a:endParaRPr lang="en-GB"/>
          </a:p>
        </p:txBody>
      </p:sp>
      <p:sp>
        <p:nvSpPr>
          <p:cNvPr id="3" name="竖排文字占位符 2"/>
          <p:cNvSpPr>
            <a:spLocks noGrp="1"/>
          </p:cNvSpPr>
          <p:nvPr>
            <p:ph type="body" orient="vert" idx="1"/>
          </p:nvPr>
        </p:nvSpPr>
        <p:spPr>
          <a:xfrm>
            <a:off x="457200" y="122238"/>
            <a:ext cx="6019800" cy="6008687"/>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zh-CN"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zh-CN" dirty="0"/>
          </a:p>
        </p:txBody>
      </p:sp>
      <p:sp>
        <p:nvSpPr>
          <p:cNvPr id="6" name="Rectangle 7"/>
          <p:cNvSpPr>
            <a:spLocks noGrp="1" noChangeArrowheads="1"/>
          </p:cNvSpPr>
          <p:nvPr>
            <p:ph type="sldNum" sz="quarter" idx="12"/>
          </p:nvPr>
        </p:nvSpPr>
        <p:spPr>
          <a:ln/>
        </p:spPr>
        <p:txBody>
          <a:bodyPr/>
          <a:lstStyle>
            <a:lvl1pPr>
              <a:defRPr/>
            </a:lvl1pPr>
          </a:lstStyle>
          <a:p>
            <a:pPr>
              <a:defRPr/>
            </a:pPr>
            <a:fld id="{04CDBC1B-87AF-4D25-BE27-439EEBAEDF6B}" type="slidenum">
              <a:rPr lang="en-US" altLang="zh-CN"/>
              <a:pPr>
                <a:defRPr/>
              </a:pPr>
              <a:t>‹#›</a:t>
            </a:fld>
            <a:endParaRPr lang="en-US" altLang="zh-CN" dirty="0"/>
          </a:p>
        </p:txBody>
      </p:sp>
    </p:spTree>
    <p:extLst>
      <p:ext uri="{BB962C8B-B14F-4D97-AF65-F5344CB8AC3E}">
        <p14:creationId xmlns:p14="http://schemas.microsoft.com/office/powerpoint/2010/main" val="3960324373"/>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122238"/>
            <a:ext cx="7543800" cy="1295400"/>
          </a:xfrm>
        </p:spPr>
        <p:txBody>
          <a:bodyPr/>
          <a:lstStyle/>
          <a:p>
            <a:r>
              <a:rPr lang="zh-CN" altLang="en-US" smtClean="0"/>
              <a:t>单击此处编辑母版标题样式</a:t>
            </a:r>
            <a:endParaRPr lang="en-GB"/>
          </a:p>
        </p:txBody>
      </p:sp>
      <p:sp>
        <p:nvSpPr>
          <p:cNvPr id="3" name="文本占位符 2"/>
          <p:cNvSpPr>
            <a:spLocks noGrp="1"/>
          </p:cNvSpPr>
          <p:nvPr>
            <p:ph type="body" sz="half" idx="1"/>
          </p:nvPr>
        </p:nvSpPr>
        <p:spPr>
          <a:xfrm>
            <a:off x="457200" y="1719263"/>
            <a:ext cx="4038600" cy="441166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内容占位符 3"/>
          <p:cNvSpPr>
            <a:spLocks noGrp="1"/>
          </p:cNvSpPr>
          <p:nvPr>
            <p:ph sz="half" idx="2"/>
          </p:nvPr>
        </p:nvSpPr>
        <p:spPr>
          <a:xfrm>
            <a:off x="4648200" y="1719263"/>
            <a:ext cx="4038600" cy="441166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zh-CN" dirty="0"/>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zh-CN" dirty="0"/>
          </a:p>
        </p:txBody>
      </p:sp>
      <p:sp>
        <p:nvSpPr>
          <p:cNvPr id="7" name="Rectangle 7"/>
          <p:cNvSpPr>
            <a:spLocks noGrp="1" noChangeArrowheads="1"/>
          </p:cNvSpPr>
          <p:nvPr>
            <p:ph type="sldNum" sz="quarter" idx="12"/>
          </p:nvPr>
        </p:nvSpPr>
        <p:spPr>
          <a:ln/>
        </p:spPr>
        <p:txBody>
          <a:bodyPr/>
          <a:lstStyle>
            <a:lvl1pPr>
              <a:defRPr/>
            </a:lvl1pPr>
          </a:lstStyle>
          <a:p>
            <a:pPr>
              <a:defRPr/>
            </a:pPr>
            <a:fld id="{7EA695A3-1111-4BC5-B044-E79D12721058}" type="slidenum">
              <a:rPr lang="en-US" altLang="zh-CN"/>
              <a:pPr>
                <a:defRPr/>
              </a:pPr>
              <a:t>‹#›</a:t>
            </a:fld>
            <a:endParaRPr lang="en-US" altLang="zh-CN" dirty="0"/>
          </a:p>
        </p:txBody>
      </p:sp>
    </p:spTree>
    <p:extLst>
      <p:ext uri="{BB962C8B-B14F-4D97-AF65-F5344CB8AC3E}">
        <p14:creationId xmlns:p14="http://schemas.microsoft.com/office/powerpoint/2010/main" val="2910747277"/>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200" y="122238"/>
            <a:ext cx="7543800" cy="1295400"/>
          </a:xfrm>
        </p:spPr>
        <p:txBody>
          <a:bodyPr/>
          <a:lstStyle/>
          <a:p>
            <a:r>
              <a:rPr lang="zh-CN" altLang="en-US" smtClean="0"/>
              <a:t>单击此处编辑母版标题样式</a:t>
            </a:r>
            <a:endParaRPr lang="en-GB"/>
          </a:p>
        </p:txBody>
      </p:sp>
      <p:sp>
        <p:nvSpPr>
          <p:cNvPr id="3" name="内容占位符 2"/>
          <p:cNvSpPr>
            <a:spLocks noGrp="1"/>
          </p:cNvSpPr>
          <p:nvPr>
            <p:ph sz="quarter" idx="1"/>
          </p:nvPr>
        </p:nvSpPr>
        <p:spPr>
          <a:xfrm>
            <a:off x="457200" y="1719263"/>
            <a:ext cx="4038600" cy="212883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内容占位符 3"/>
          <p:cNvSpPr>
            <a:spLocks noGrp="1"/>
          </p:cNvSpPr>
          <p:nvPr>
            <p:ph sz="quarter" idx="2"/>
          </p:nvPr>
        </p:nvSpPr>
        <p:spPr>
          <a:xfrm>
            <a:off x="4648200" y="1719263"/>
            <a:ext cx="4038600" cy="212883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5" name="内容占位符 4"/>
          <p:cNvSpPr>
            <a:spLocks noGrp="1"/>
          </p:cNvSpPr>
          <p:nvPr>
            <p:ph sz="quarter" idx="3"/>
          </p:nvPr>
        </p:nvSpPr>
        <p:spPr>
          <a:xfrm>
            <a:off x="457200" y="4000500"/>
            <a:ext cx="4038600" cy="21304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6" name="内容占位符 5"/>
          <p:cNvSpPr>
            <a:spLocks noGrp="1"/>
          </p:cNvSpPr>
          <p:nvPr>
            <p:ph sz="quarter" idx="4"/>
          </p:nvPr>
        </p:nvSpPr>
        <p:spPr>
          <a:xfrm>
            <a:off x="4648200" y="4000500"/>
            <a:ext cx="4038600" cy="21304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zh-CN" dirty="0"/>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zh-CN" dirty="0"/>
          </a:p>
        </p:txBody>
      </p:sp>
      <p:sp>
        <p:nvSpPr>
          <p:cNvPr id="9" name="Rectangle 7"/>
          <p:cNvSpPr>
            <a:spLocks noGrp="1" noChangeArrowheads="1"/>
          </p:cNvSpPr>
          <p:nvPr>
            <p:ph type="sldNum" sz="quarter" idx="12"/>
          </p:nvPr>
        </p:nvSpPr>
        <p:spPr>
          <a:ln/>
        </p:spPr>
        <p:txBody>
          <a:bodyPr/>
          <a:lstStyle>
            <a:lvl1pPr>
              <a:defRPr/>
            </a:lvl1pPr>
          </a:lstStyle>
          <a:p>
            <a:pPr>
              <a:defRPr/>
            </a:pPr>
            <a:fld id="{53471AA5-E9F1-4E0E-8B32-7FC7CA2A6191}" type="slidenum">
              <a:rPr lang="en-US" altLang="zh-CN"/>
              <a:pPr>
                <a:defRPr/>
              </a:pPr>
              <a:t>‹#›</a:t>
            </a:fld>
            <a:endParaRPr lang="en-US" altLang="zh-CN" dirty="0"/>
          </a:p>
        </p:txBody>
      </p:sp>
    </p:spTree>
    <p:extLst>
      <p:ext uri="{BB962C8B-B14F-4D97-AF65-F5344CB8AC3E}">
        <p14:creationId xmlns:p14="http://schemas.microsoft.com/office/powerpoint/2010/main" val="3780335115"/>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122238"/>
            <a:ext cx="7543800" cy="1295400"/>
          </a:xfrm>
        </p:spPr>
        <p:txBody>
          <a:bodyPr/>
          <a:lstStyle/>
          <a:p>
            <a:r>
              <a:rPr lang="zh-CN" altLang="en-US" smtClean="0"/>
              <a:t>单击此处编辑母版标题样式</a:t>
            </a:r>
            <a:endParaRPr lang="en-GB"/>
          </a:p>
        </p:txBody>
      </p:sp>
      <p:sp>
        <p:nvSpPr>
          <p:cNvPr id="3" name="表格占位符 2"/>
          <p:cNvSpPr>
            <a:spLocks noGrp="1"/>
          </p:cNvSpPr>
          <p:nvPr>
            <p:ph type="tbl" idx="1"/>
          </p:nvPr>
        </p:nvSpPr>
        <p:spPr>
          <a:xfrm>
            <a:off x="457200" y="1719263"/>
            <a:ext cx="8229600" cy="4411662"/>
          </a:xfrm>
        </p:spPr>
        <p:txBody>
          <a:bodyPr/>
          <a:lstStyle/>
          <a:p>
            <a:pPr lvl="0"/>
            <a:endParaRPr lang="en-GB" noProof="0" dirty="0" smtClean="0"/>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zh-CN"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zh-CN" dirty="0"/>
          </a:p>
        </p:txBody>
      </p:sp>
      <p:sp>
        <p:nvSpPr>
          <p:cNvPr id="6" name="Rectangle 7"/>
          <p:cNvSpPr>
            <a:spLocks noGrp="1" noChangeArrowheads="1"/>
          </p:cNvSpPr>
          <p:nvPr>
            <p:ph type="sldNum" sz="quarter" idx="12"/>
          </p:nvPr>
        </p:nvSpPr>
        <p:spPr>
          <a:ln/>
        </p:spPr>
        <p:txBody>
          <a:bodyPr/>
          <a:lstStyle>
            <a:lvl1pPr>
              <a:defRPr/>
            </a:lvl1pPr>
          </a:lstStyle>
          <a:p>
            <a:pPr>
              <a:defRPr/>
            </a:pPr>
            <a:fld id="{457F747F-2ECE-4B48-AA16-775C2544B88A}" type="slidenum">
              <a:rPr lang="en-US" altLang="zh-CN"/>
              <a:pPr>
                <a:defRPr/>
              </a:pPr>
              <a:t>‹#›</a:t>
            </a:fld>
            <a:endParaRPr lang="en-US" altLang="zh-CN" dirty="0"/>
          </a:p>
        </p:txBody>
      </p:sp>
    </p:spTree>
    <p:extLst>
      <p:ext uri="{BB962C8B-B14F-4D97-AF65-F5344CB8AC3E}">
        <p14:creationId xmlns:p14="http://schemas.microsoft.com/office/powerpoint/2010/main" val="745035664"/>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smtClean="0">
              <a:solidFill>
                <a:srgbClr val="000000"/>
              </a:solidFill>
            </a:endParaRPr>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smtClean="0">
              <a:solidFill>
                <a:srgbClr val="000000"/>
              </a:solidFill>
            </a:endParaRPr>
          </a:p>
        </p:txBody>
      </p:sp>
      <p:sp>
        <p:nvSpPr>
          <p:cNvPr id="219139" name="Rectangle 3"/>
          <p:cNvSpPr>
            <a:spLocks noGrp="1" noChangeArrowheads="1"/>
          </p:cNvSpPr>
          <p:nvPr>
            <p:ph type="ctrTitle"/>
          </p:nvPr>
        </p:nvSpPr>
        <p:spPr>
          <a:xfrm>
            <a:off x="315913" y="466725"/>
            <a:ext cx="6781800" cy="2133600"/>
          </a:xfrm>
        </p:spPr>
        <p:txBody>
          <a:bodyPr/>
          <a:lstStyle>
            <a:lvl1pPr algn="r">
              <a:defRPr sz="4800"/>
            </a:lvl1pPr>
          </a:lstStyle>
          <a:p>
            <a:pPr lvl="0"/>
            <a:r>
              <a:rPr lang="zh-CN" altLang="en-US" noProof="0" smtClean="0"/>
              <a:t>单击此处编辑母版标题样式</a:t>
            </a:r>
          </a:p>
        </p:txBody>
      </p:sp>
      <p:sp>
        <p:nvSpPr>
          <p:cNvPr id="219140"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zh-CN" altLang="en-US" noProof="0" smtClean="0"/>
              <a:t>单击此处编辑母版副标题样式</a:t>
            </a:r>
          </a:p>
        </p:txBody>
      </p:sp>
      <p:sp>
        <p:nvSpPr>
          <p:cNvPr id="38" name="Rectangle 5"/>
          <p:cNvSpPr>
            <a:spLocks noGrp="1" noChangeArrowheads="1"/>
          </p:cNvSpPr>
          <p:nvPr>
            <p:ph type="dt" sz="half" idx="10"/>
          </p:nvPr>
        </p:nvSpPr>
        <p:spPr/>
        <p:txBody>
          <a:bodyPr/>
          <a:lstStyle>
            <a:lvl1pPr>
              <a:defRPr smtClean="0"/>
            </a:lvl1pPr>
          </a:lstStyle>
          <a:p>
            <a:pPr>
              <a:defRPr/>
            </a:pPr>
            <a:endParaRPr lang="en-US" altLang="zh-CN" dirty="0">
              <a:solidFill>
                <a:srgbClr val="000000"/>
              </a:solidFill>
            </a:endParaRPr>
          </a:p>
        </p:txBody>
      </p:sp>
      <p:sp>
        <p:nvSpPr>
          <p:cNvPr id="39" name="Rectangle 6"/>
          <p:cNvSpPr>
            <a:spLocks noGrp="1" noChangeArrowheads="1"/>
          </p:cNvSpPr>
          <p:nvPr>
            <p:ph type="ftr" sz="quarter" idx="11"/>
          </p:nvPr>
        </p:nvSpPr>
        <p:spPr/>
        <p:txBody>
          <a:bodyPr/>
          <a:lstStyle>
            <a:lvl1pPr>
              <a:defRPr smtClean="0"/>
            </a:lvl1pPr>
          </a:lstStyle>
          <a:p>
            <a:pPr>
              <a:defRPr/>
            </a:pPr>
            <a:endParaRPr lang="en-US" altLang="zh-CN" dirty="0">
              <a:solidFill>
                <a:srgbClr val="000000"/>
              </a:solidFill>
            </a:endParaRPr>
          </a:p>
        </p:txBody>
      </p:sp>
      <p:sp>
        <p:nvSpPr>
          <p:cNvPr id="40" name="Rectangle 7"/>
          <p:cNvSpPr>
            <a:spLocks noGrp="1" noChangeArrowheads="1"/>
          </p:cNvSpPr>
          <p:nvPr>
            <p:ph type="sldNum" sz="quarter" idx="12"/>
          </p:nvPr>
        </p:nvSpPr>
        <p:spPr/>
        <p:txBody>
          <a:bodyPr/>
          <a:lstStyle>
            <a:lvl1pPr>
              <a:defRPr smtClean="0"/>
            </a:lvl1pPr>
          </a:lstStyle>
          <a:p>
            <a:pPr>
              <a:defRPr/>
            </a:pPr>
            <a:fld id="{3D022D6D-59E0-45D7-B347-0679FD319782}" type="slidenum">
              <a:rPr lang="en-US" altLang="zh-CN">
                <a:solidFill>
                  <a:srgbClr val="000000"/>
                </a:solidFill>
              </a:rPr>
              <a:pPr>
                <a:defRPr/>
              </a:pPr>
              <a:t>‹#›</a:t>
            </a:fld>
            <a:endParaRPr lang="en-US" altLang="zh-CN" dirty="0">
              <a:solidFill>
                <a:srgbClr val="000000"/>
              </a:solidFill>
            </a:endParaRPr>
          </a:p>
        </p:txBody>
      </p:sp>
    </p:spTree>
    <p:extLst>
      <p:ext uri="{BB962C8B-B14F-4D97-AF65-F5344CB8AC3E}">
        <p14:creationId xmlns:p14="http://schemas.microsoft.com/office/powerpoint/2010/main" val="46082169"/>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GB"/>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zh-CN" dirty="0">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zh-CN" dirty="0">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4707EAA1-440E-489E-9564-3F3C72621E6E}" type="slidenum">
              <a:rPr lang="en-US" altLang="zh-CN">
                <a:solidFill>
                  <a:srgbClr val="000000"/>
                </a:solidFill>
              </a:rPr>
              <a:pPr>
                <a:defRPr/>
              </a:pPr>
              <a:t>‹#›</a:t>
            </a:fld>
            <a:endParaRPr lang="en-US" altLang="zh-CN" dirty="0">
              <a:solidFill>
                <a:srgbClr val="000000"/>
              </a:solidFill>
            </a:endParaRPr>
          </a:p>
        </p:txBody>
      </p:sp>
    </p:spTree>
    <p:extLst>
      <p:ext uri="{BB962C8B-B14F-4D97-AF65-F5344CB8AC3E}">
        <p14:creationId xmlns:p14="http://schemas.microsoft.com/office/powerpoint/2010/main" val="2972550313"/>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zh-CN" dirty="0">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zh-CN" dirty="0">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9A310F98-D0D8-418C-9670-06CC17279AA2}" type="slidenum">
              <a:rPr lang="en-US" altLang="zh-CN">
                <a:solidFill>
                  <a:srgbClr val="000000"/>
                </a:solidFill>
              </a:rPr>
              <a:pPr>
                <a:defRPr/>
              </a:pPr>
              <a:t>‹#›</a:t>
            </a:fld>
            <a:endParaRPr lang="en-US" altLang="zh-CN" dirty="0">
              <a:solidFill>
                <a:srgbClr val="000000"/>
              </a:solidFill>
            </a:endParaRPr>
          </a:p>
        </p:txBody>
      </p:sp>
    </p:spTree>
    <p:extLst>
      <p:ext uri="{BB962C8B-B14F-4D97-AF65-F5344CB8AC3E}">
        <p14:creationId xmlns:p14="http://schemas.microsoft.com/office/powerpoint/2010/main" val="3073097117"/>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GB"/>
          </a:p>
        </p:txBody>
      </p:sp>
      <p:sp>
        <p:nvSpPr>
          <p:cNvPr id="3" name="内容占位符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内容占位符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zh-CN" dirty="0">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zh-CN" dirty="0">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594E5E0C-70D3-4165-AC73-AB8DEF4FCF2F}" type="slidenum">
              <a:rPr lang="en-US" altLang="zh-CN">
                <a:solidFill>
                  <a:srgbClr val="000000"/>
                </a:solidFill>
              </a:rPr>
              <a:pPr>
                <a:defRPr/>
              </a:pPr>
              <a:t>‹#›</a:t>
            </a:fld>
            <a:endParaRPr lang="en-US" altLang="zh-CN" dirty="0">
              <a:solidFill>
                <a:srgbClr val="000000"/>
              </a:solidFill>
            </a:endParaRPr>
          </a:p>
        </p:txBody>
      </p:sp>
    </p:spTree>
    <p:extLst>
      <p:ext uri="{BB962C8B-B14F-4D97-AF65-F5344CB8AC3E}">
        <p14:creationId xmlns:p14="http://schemas.microsoft.com/office/powerpoint/2010/main" val="3023468788"/>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zh-CN" dirty="0">
              <a:solidFill>
                <a:srgbClr val="000000"/>
              </a:solidFill>
            </a:endParaRPr>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zh-CN" dirty="0">
              <a:solidFill>
                <a:srgbClr val="000000"/>
              </a:solidFill>
            </a:endParaRPr>
          </a:p>
        </p:txBody>
      </p:sp>
      <p:sp>
        <p:nvSpPr>
          <p:cNvPr id="9" name="Rectangle 7"/>
          <p:cNvSpPr>
            <a:spLocks noGrp="1" noChangeArrowheads="1"/>
          </p:cNvSpPr>
          <p:nvPr>
            <p:ph type="sldNum" sz="quarter" idx="12"/>
          </p:nvPr>
        </p:nvSpPr>
        <p:spPr>
          <a:ln/>
        </p:spPr>
        <p:txBody>
          <a:bodyPr/>
          <a:lstStyle>
            <a:lvl1pPr>
              <a:defRPr/>
            </a:lvl1pPr>
          </a:lstStyle>
          <a:p>
            <a:pPr>
              <a:defRPr/>
            </a:pPr>
            <a:fld id="{B810702A-2066-4B6D-AC68-34333638C4F2}" type="slidenum">
              <a:rPr lang="en-US" altLang="zh-CN">
                <a:solidFill>
                  <a:srgbClr val="000000"/>
                </a:solidFill>
              </a:rPr>
              <a:pPr>
                <a:defRPr/>
              </a:pPr>
              <a:t>‹#›</a:t>
            </a:fld>
            <a:endParaRPr lang="en-US" altLang="zh-CN" dirty="0">
              <a:solidFill>
                <a:srgbClr val="000000"/>
              </a:solidFill>
            </a:endParaRPr>
          </a:p>
        </p:txBody>
      </p:sp>
    </p:spTree>
    <p:extLst>
      <p:ext uri="{BB962C8B-B14F-4D97-AF65-F5344CB8AC3E}">
        <p14:creationId xmlns:p14="http://schemas.microsoft.com/office/powerpoint/2010/main" val="1523135690"/>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GB"/>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zh-CN"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zh-CN" dirty="0"/>
          </a:p>
        </p:txBody>
      </p:sp>
      <p:sp>
        <p:nvSpPr>
          <p:cNvPr id="6" name="Rectangle 7"/>
          <p:cNvSpPr>
            <a:spLocks noGrp="1" noChangeArrowheads="1"/>
          </p:cNvSpPr>
          <p:nvPr>
            <p:ph type="sldNum" sz="quarter" idx="12"/>
          </p:nvPr>
        </p:nvSpPr>
        <p:spPr>
          <a:ln/>
        </p:spPr>
        <p:txBody>
          <a:bodyPr/>
          <a:lstStyle>
            <a:lvl1pPr>
              <a:defRPr/>
            </a:lvl1pPr>
          </a:lstStyle>
          <a:p>
            <a:pPr>
              <a:defRPr/>
            </a:pPr>
            <a:fld id="{09C99BE6-FEA9-40C4-9893-52EA51750465}" type="slidenum">
              <a:rPr lang="en-US" altLang="zh-CN"/>
              <a:pPr>
                <a:defRPr/>
              </a:pPr>
              <a:t>‹#›</a:t>
            </a:fld>
            <a:endParaRPr lang="en-US" altLang="zh-CN" dirty="0"/>
          </a:p>
        </p:txBody>
      </p:sp>
    </p:spTree>
    <p:extLst>
      <p:ext uri="{BB962C8B-B14F-4D97-AF65-F5344CB8AC3E}">
        <p14:creationId xmlns:p14="http://schemas.microsoft.com/office/powerpoint/2010/main" val="1740902678"/>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GB"/>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zh-CN" dirty="0">
              <a:solidFill>
                <a:srgbClr val="000000"/>
              </a:solidFill>
            </a:endParaRPr>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zh-CN" dirty="0">
              <a:solidFill>
                <a:srgbClr val="000000"/>
              </a:solidFill>
            </a:endParaRPr>
          </a:p>
        </p:txBody>
      </p:sp>
      <p:sp>
        <p:nvSpPr>
          <p:cNvPr id="5" name="Rectangle 7"/>
          <p:cNvSpPr>
            <a:spLocks noGrp="1" noChangeArrowheads="1"/>
          </p:cNvSpPr>
          <p:nvPr>
            <p:ph type="sldNum" sz="quarter" idx="12"/>
          </p:nvPr>
        </p:nvSpPr>
        <p:spPr>
          <a:ln/>
        </p:spPr>
        <p:txBody>
          <a:bodyPr/>
          <a:lstStyle>
            <a:lvl1pPr>
              <a:defRPr/>
            </a:lvl1pPr>
          </a:lstStyle>
          <a:p>
            <a:pPr>
              <a:defRPr/>
            </a:pPr>
            <a:fld id="{AC984DAA-2F36-4693-976E-82813C92D920}" type="slidenum">
              <a:rPr lang="en-US" altLang="zh-CN">
                <a:solidFill>
                  <a:srgbClr val="000000"/>
                </a:solidFill>
              </a:rPr>
              <a:pPr>
                <a:defRPr/>
              </a:pPr>
              <a:t>‹#›</a:t>
            </a:fld>
            <a:endParaRPr lang="en-US" altLang="zh-CN" dirty="0">
              <a:solidFill>
                <a:srgbClr val="000000"/>
              </a:solidFill>
            </a:endParaRPr>
          </a:p>
        </p:txBody>
      </p:sp>
    </p:spTree>
    <p:extLst>
      <p:ext uri="{BB962C8B-B14F-4D97-AF65-F5344CB8AC3E}">
        <p14:creationId xmlns:p14="http://schemas.microsoft.com/office/powerpoint/2010/main" val="2178029600"/>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zh-CN" dirty="0">
              <a:solidFill>
                <a:srgbClr val="000000"/>
              </a:solidFill>
            </a:endParaRPr>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zh-CN" dirty="0">
              <a:solidFill>
                <a:srgbClr val="000000"/>
              </a:solidFill>
            </a:endParaRPr>
          </a:p>
        </p:txBody>
      </p:sp>
      <p:sp>
        <p:nvSpPr>
          <p:cNvPr id="4" name="Rectangle 7"/>
          <p:cNvSpPr>
            <a:spLocks noGrp="1" noChangeArrowheads="1"/>
          </p:cNvSpPr>
          <p:nvPr>
            <p:ph type="sldNum" sz="quarter" idx="12"/>
          </p:nvPr>
        </p:nvSpPr>
        <p:spPr>
          <a:ln/>
        </p:spPr>
        <p:txBody>
          <a:bodyPr/>
          <a:lstStyle>
            <a:lvl1pPr>
              <a:defRPr/>
            </a:lvl1pPr>
          </a:lstStyle>
          <a:p>
            <a:pPr>
              <a:defRPr/>
            </a:pPr>
            <a:fld id="{0C9B9DD5-46AD-4F71-A060-A9A6D9B0274B}" type="slidenum">
              <a:rPr lang="en-US" altLang="zh-CN">
                <a:solidFill>
                  <a:srgbClr val="000000"/>
                </a:solidFill>
              </a:rPr>
              <a:pPr>
                <a:defRPr/>
              </a:pPr>
              <a:t>‹#›</a:t>
            </a:fld>
            <a:endParaRPr lang="en-US" altLang="zh-CN" dirty="0">
              <a:solidFill>
                <a:srgbClr val="000000"/>
              </a:solidFill>
            </a:endParaRPr>
          </a:p>
        </p:txBody>
      </p:sp>
    </p:spTree>
    <p:extLst>
      <p:ext uri="{BB962C8B-B14F-4D97-AF65-F5344CB8AC3E}">
        <p14:creationId xmlns:p14="http://schemas.microsoft.com/office/powerpoint/2010/main" val="2293241773"/>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lstStyle>
            <a:lvl1pPr algn="l">
              <a:defRPr sz="2000" b="1"/>
            </a:lvl1pPr>
          </a:lstStyle>
          <a:p>
            <a:r>
              <a:rPr lang="zh-CN" altLang="en-US" smtClean="0"/>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zh-CN" dirty="0">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zh-CN" dirty="0">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0FF0DA36-8E06-4D0A-9CCD-5166A2398329}" type="slidenum">
              <a:rPr lang="en-US" altLang="zh-CN">
                <a:solidFill>
                  <a:srgbClr val="000000"/>
                </a:solidFill>
              </a:rPr>
              <a:pPr>
                <a:defRPr/>
              </a:pPr>
              <a:t>‹#›</a:t>
            </a:fld>
            <a:endParaRPr lang="en-US" altLang="zh-CN" dirty="0">
              <a:solidFill>
                <a:srgbClr val="000000"/>
              </a:solidFill>
            </a:endParaRPr>
          </a:p>
        </p:txBody>
      </p:sp>
    </p:spTree>
    <p:extLst>
      <p:ext uri="{BB962C8B-B14F-4D97-AF65-F5344CB8AC3E}">
        <p14:creationId xmlns:p14="http://schemas.microsoft.com/office/powerpoint/2010/main" val="1163876540"/>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lstStyle>
            <a:lvl1pPr algn="l">
              <a:defRPr sz="2000" b="1"/>
            </a:lvl1pPr>
          </a:lstStyle>
          <a:p>
            <a:r>
              <a:rPr lang="zh-CN" altLang="en-US" smtClean="0"/>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zh-CN" dirty="0">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zh-CN" dirty="0">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B98C0754-24D1-49FD-AC2E-F6FD7CD466C6}" type="slidenum">
              <a:rPr lang="en-US" altLang="zh-CN">
                <a:solidFill>
                  <a:srgbClr val="000000"/>
                </a:solidFill>
              </a:rPr>
              <a:pPr>
                <a:defRPr/>
              </a:pPr>
              <a:t>‹#›</a:t>
            </a:fld>
            <a:endParaRPr lang="en-US" altLang="zh-CN" dirty="0">
              <a:solidFill>
                <a:srgbClr val="000000"/>
              </a:solidFill>
            </a:endParaRPr>
          </a:p>
        </p:txBody>
      </p:sp>
    </p:spTree>
    <p:extLst>
      <p:ext uri="{BB962C8B-B14F-4D97-AF65-F5344CB8AC3E}">
        <p14:creationId xmlns:p14="http://schemas.microsoft.com/office/powerpoint/2010/main" val="3496065187"/>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zh-CN" dirty="0">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zh-CN" dirty="0">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65D2A507-E603-4D6C-81A2-0463915656EC}" type="slidenum">
              <a:rPr lang="en-US" altLang="zh-CN">
                <a:solidFill>
                  <a:srgbClr val="000000"/>
                </a:solidFill>
              </a:rPr>
              <a:pPr>
                <a:defRPr/>
              </a:pPr>
              <a:t>‹#›</a:t>
            </a:fld>
            <a:endParaRPr lang="en-US" altLang="zh-CN" dirty="0">
              <a:solidFill>
                <a:srgbClr val="000000"/>
              </a:solidFill>
            </a:endParaRPr>
          </a:p>
        </p:txBody>
      </p:sp>
    </p:spTree>
    <p:extLst>
      <p:ext uri="{BB962C8B-B14F-4D97-AF65-F5344CB8AC3E}">
        <p14:creationId xmlns:p14="http://schemas.microsoft.com/office/powerpoint/2010/main" val="3964224898"/>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22238"/>
            <a:ext cx="2057400" cy="6008687"/>
          </a:xfrm>
        </p:spPr>
        <p:txBody>
          <a:bodyPr vert="eaVert"/>
          <a:lstStyle/>
          <a:p>
            <a:r>
              <a:rPr lang="zh-CN" altLang="en-US" smtClean="0"/>
              <a:t>单击此处编辑母版标题样式</a:t>
            </a:r>
            <a:endParaRPr lang="en-GB"/>
          </a:p>
        </p:txBody>
      </p:sp>
      <p:sp>
        <p:nvSpPr>
          <p:cNvPr id="3" name="竖排文字占位符 2"/>
          <p:cNvSpPr>
            <a:spLocks noGrp="1"/>
          </p:cNvSpPr>
          <p:nvPr>
            <p:ph type="body" orient="vert" idx="1"/>
          </p:nvPr>
        </p:nvSpPr>
        <p:spPr>
          <a:xfrm>
            <a:off x="457200" y="122238"/>
            <a:ext cx="6019800" cy="6008687"/>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zh-CN" dirty="0">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zh-CN" dirty="0">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E9ED8FB1-0352-4D56-961A-2EE2C8FF429A}" type="slidenum">
              <a:rPr lang="en-US" altLang="zh-CN">
                <a:solidFill>
                  <a:srgbClr val="000000"/>
                </a:solidFill>
              </a:rPr>
              <a:pPr>
                <a:defRPr/>
              </a:pPr>
              <a:t>‹#›</a:t>
            </a:fld>
            <a:endParaRPr lang="en-US" altLang="zh-CN" dirty="0">
              <a:solidFill>
                <a:srgbClr val="000000"/>
              </a:solidFill>
            </a:endParaRPr>
          </a:p>
        </p:txBody>
      </p:sp>
    </p:spTree>
    <p:extLst>
      <p:ext uri="{BB962C8B-B14F-4D97-AF65-F5344CB8AC3E}">
        <p14:creationId xmlns:p14="http://schemas.microsoft.com/office/powerpoint/2010/main" val="3165240688"/>
      </p:ext>
    </p:extLst>
  </p:cSld>
  <p:clrMapOvr>
    <a:masterClrMapping/>
  </p:clrMapOvr>
  <p:transition spd="slow"/>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122238"/>
            <a:ext cx="7543800" cy="1295400"/>
          </a:xfrm>
        </p:spPr>
        <p:txBody>
          <a:bodyPr/>
          <a:lstStyle/>
          <a:p>
            <a:r>
              <a:rPr lang="zh-CN" altLang="en-US" smtClean="0"/>
              <a:t>单击此处编辑母版标题样式</a:t>
            </a:r>
            <a:endParaRPr lang="en-GB"/>
          </a:p>
        </p:txBody>
      </p:sp>
      <p:sp>
        <p:nvSpPr>
          <p:cNvPr id="3" name="文本占位符 2"/>
          <p:cNvSpPr>
            <a:spLocks noGrp="1"/>
          </p:cNvSpPr>
          <p:nvPr>
            <p:ph type="body" sz="half" idx="1"/>
          </p:nvPr>
        </p:nvSpPr>
        <p:spPr>
          <a:xfrm>
            <a:off x="457200" y="1719263"/>
            <a:ext cx="4038600" cy="441166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内容占位符 3"/>
          <p:cNvSpPr>
            <a:spLocks noGrp="1"/>
          </p:cNvSpPr>
          <p:nvPr>
            <p:ph sz="half" idx="2"/>
          </p:nvPr>
        </p:nvSpPr>
        <p:spPr>
          <a:xfrm>
            <a:off x="4648200" y="1719263"/>
            <a:ext cx="4038600" cy="4411662"/>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zh-CN" dirty="0">
              <a:solidFill>
                <a:srgbClr val="000000"/>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zh-CN" dirty="0">
              <a:solidFill>
                <a:srgbClr val="000000"/>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9B28B363-5F4C-44C9-94EE-21E5DCEC1167}" type="slidenum">
              <a:rPr lang="en-US" altLang="zh-CN">
                <a:solidFill>
                  <a:srgbClr val="000000"/>
                </a:solidFill>
              </a:rPr>
              <a:pPr>
                <a:defRPr/>
              </a:pPr>
              <a:t>‹#›</a:t>
            </a:fld>
            <a:endParaRPr lang="en-US" altLang="zh-CN" dirty="0">
              <a:solidFill>
                <a:srgbClr val="000000"/>
              </a:solidFill>
            </a:endParaRPr>
          </a:p>
        </p:txBody>
      </p:sp>
    </p:spTree>
    <p:extLst>
      <p:ext uri="{BB962C8B-B14F-4D97-AF65-F5344CB8AC3E}">
        <p14:creationId xmlns:p14="http://schemas.microsoft.com/office/powerpoint/2010/main" val="1409364033"/>
      </p:ext>
    </p:extLst>
  </p:cSld>
  <p:clrMapOvr>
    <a:masterClrMapping/>
  </p:clrMapOvr>
  <p:transition spd="slow"/>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200" y="122238"/>
            <a:ext cx="7543800" cy="1295400"/>
          </a:xfrm>
        </p:spPr>
        <p:txBody>
          <a:bodyPr/>
          <a:lstStyle/>
          <a:p>
            <a:r>
              <a:rPr lang="zh-CN" altLang="en-US" smtClean="0"/>
              <a:t>单击此处编辑母版标题样式</a:t>
            </a:r>
            <a:endParaRPr lang="en-GB"/>
          </a:p>
        </p:txBody>
      </p:sp>
      <p:sp>
        <p:nvSpPr>
          <p:cNvPr id="3" name="内容占位符 2"/>
          <p:cNvSpPr>
            <a:spLocks noGrp="1"/>
          </p:cNvSpPr>
          <p:nvPr>
            <p:ph sz="quarter" idx="1"/>
          </p:nvPr>
        </p:nvSpPr>
        <p:spPr>
          <a:xfrm>
            <a:off x="457200" y="1719263"/>
            <a:ext cx="4038600" cy="212883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内容占位符 3"/>
          <p:cNvSpPr>
            <a:spLocks noGrp="1"/>
          </p:cNvSpPr>
          <p:nvPr>
            <p:ph sz="quarter" idx="2"/>
          </p:nvPr>
        </p:nvSpPr>
        <p:spPr>
          <a:xfrm>
            <a:off x="4648200" y="1719263"/>
            <a:ext cx="4038600" cy="2128837"/>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5" name="内容占位符 4"/>
          <p:cNvSpPr>
            <a:spLocks noGrp="1"/>
          </p:cNvSpPr>
          <p:nvPr>
            <p:ph sz="quarter" idx="3"/>
          </p:nvPr>
        </p:nvSpPr>
        <p:spPr>
          <a:xfrm>
            <a:off x="457200" y="4000500"/>
            <a:ext cx="4038600" cy="21304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6" name="内容占位符 5"/>
          <p:cNvSpPr>
            <a:spLocks noGrp="1"/>
          </p:cNvSpPr>
          <p:nvPr>
            <p:ph sz="quarter" idx="4"/>
          </p:nvPr>
        </p:nvSpPr>
        <p:spPr>
          <a:xfrm>
            <a:off x="4648200" y="4000500"/>
            <a:ext cx="4038600" cy="21304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zh-CN" dirty="0">
              <a:solidFill>
                <a:srgbClr val="000000"/>
              </a:solidFill>
            </a:endParaRPr>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zh-CN" dirty="0">
              <a:solidFill>
                <a:srgbClr val="000000"/>
              </a:solidFill>
            </a:endParaRPr>
          </a:p>
        </p:txBody>
      </p:sp>
      <p:sp>
        <p:nvSpPr>
          <p:cNvPr id="9" name="Rectangle 7"/>
          <p:cNvSpPr>
            <a:spLocks noGrp="1" noChangeArrowheads="1"/>
          </p:cNvSpPr>
          <p:nvPr>
            <p:ph type="sldNum" sz="quarter" idx="12"/>
          </p:nvPr>
        </p:nvSpPr>
        <p:spPr>
          <a:ln/>
        </p:spPr>
        <p:txBody>
          <a:bodyPr/>
          <a:lstStyle>
            <a:lvl1pPr>
              <a:defRPr/>
            </a:lvl1pPr>
          </a:lstStyle>
          <a:p>
            <a:pPr>
              <a:defRPr/>
            </a:pPr>
            <a:fld id="{AB8D603A-D91E-4254-B60A-8DB73779E5F6}" type="slidenum">
              <a:rPr lang="en-US" altLang="zh-CN">
                <a:solidFill>
                  <a:srgbClr val="000000"/>
                </a:solidFill>
              </a:rPr>
              <a:pPr>
                <a:defRPr/>
              </a:pPr>
              <a:t>‹#›</a:t>
            </a:fld>
            <a:endParaRPr lang="en-US" altLang="zh-CN" dirty="0">
              <a:solidFill>
                <a:srgbClr val="000000"/>
              </a:solidFill>
            </a:endParaRPr>
          </a:p>
        </p:txBody>
      </p:sp>
    </p:spTree>
    <p:extLst>
      <p:ext uri="{BB962C8B-B14F-4D97-AF65-F5344CB8AC3E}">
        <p14:creationId xmlns:p14="http://schemas.microsoft.com/office/powerpoint/2010/main" val="2924572689"/>
      </p:ext>
    </p:extLst>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122238"/>
            <a:ext cx="7543800" cy="1295400"/>
          </a:xfrm>
        </p:spPr>
        <p:txBody>
          <a:bodyPr/>
          <a:lstStyle/>
          <a:p>
            <a:r>
              <a:rPr lang="zh-CN" altLang="en-US" smtClean="0"/>
              <a:t>单击此处编辑母版标题样式</a:t>
            </a:r>
            <a:endParaRPr lang="en-GB"/>
          </a:p>
        </p:txBody>
      </p:sp>
      <p:sp>
        <p:nvSpPr>
          <p:cNvPr id="3" name="表格占位符 2"/>
          <p:cNvSpPr>
            <a:spLocks noGrp="1"/>
          </p:cNvSpPr>
          <p:nvPr>
            <p:ph type="tbl" idx="1"/>
          </p:nvPr>
        </p:nvSpPr>
        <p:spPr>
          <a:xfrm>
            <a:off x="457200" y="1719263"/>
            <a:ext cx="8229600" cy="4411662"/>
          </a:xfrm>
        </p:spPr>
        <p:txBody>
          <a:bodyPr/>
          <a:lstStyle/>
          <a:p>
            <a:pPr lvl="0"/>
            <a:endParaRPr lang="en-GB" noProof="0" dirty="0" smtClean="0"/>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zh-CN" dirty="0">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zh-CN" dirty="0">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CB7AC048-848A-4897-A4D5-EC8DFAD6FF91}" type="slidenum">
              <a:rPr lang="en-US" altLang="zh-CN">
                <a:solidFill>
                  <a:srgbClr val="000000"/>
                </a:solidFill>
              </a:rPr>
              <a:pPr>
                <a:defRPr/>
              </a:pPr>
              <a:t>‹#›</a:t>
            </a:fld>
            <a:endParaRPr lang="en-US" altLang="zh-CN" dirty="0">
              <a:solidFill>
                <a:srgbClr val="000000"/>
              </a:solidFill>
            </a:endParaRPr>
          </a:p>
        </p:txBody>
      </p:sp>
    </p:spTree>
    <p:extLst>
      <p:ext uri="{BB962C8B-B14F-4D97-AF65-F5344CB8AC3E}">
        <p14:creationId xmlns:p14="http://schemas.microsoft.com/office/powerpoint/2010/main" val="1715370407"/>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zh-CN" dirty="0"/>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zh-CN" dirty="0"/>
          </a:p>
        </p:txBody>
      </p:sp>
      <p:sp>
        <p:nvSpPr>
          <p:cNvPr id="6" name="Rectangle 7"/>
          <p:cNvSpPr>
            <a:spLocks noGrp="1" noChangeArrowheads="1"/>
          </p:cNvSpPr>
          <p:nvPr>
            <p:ph type="sldNum" sz="quarter" idx="12"/>
          </p:nvPr>
        </p:nvSpPr>
        <p:spPr>
          <a:ln/>
        </p:spPr>
        <p:txBody>
          <a:bodyPr/>
          <a:lstStyle>
            <a:lvl1pPr>
              <a:defRPr/>
            </a:lvl1pPr>
          </a:lstStyle>
          <a:p>
            <a:pPr>
              <a:defRPr/>
            </a:pPr>
            <a:fld id="{EC59B5AB-8702-4EB7-92B7-69F111766DC3}" type="slidenum">
              <a:rPr lang="en-US" altLang="zh-CN"/>
              <a:pPr>
                <a:defRPr/>
              </a:pPr>
              <a:t>‹#›</a:t>
            </a:fld>
            <a:endParaRPr lang="en-US" altLang="zh-CN" dirty="0"/>
          </a:p>
        </p:txBody>
      </p:sp>
    </p:spTree>
    <p:extLst>
      <p:ext uri="{BB962C8B-B14F-4D97-AF65-F5344CB8AC3E}">
        <p14:creationId xmlns:p14="http://schemas.microsoft.com/office/powerpoint/2010/main" val="2407701997"/>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GB"/>
          </a:p>
        </p:txBody>
      </p:sp>
      <p:sp>
        <p:nvSpPr>
          <p:cNvPr id="3" name="内容占位符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内容占位符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zh-CN" dirty="0"/>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zh-CN" dirty="0"/>
          </a:p>
        </p:txBody>
      </p:sp>
      <p:sp>
        <p:nvSpPr>
          <p:cNvPr id="7" name="Rectangle 7"/>
          <p:cNvSpPr>
            <a:spLocks noGrp="1" noChangeArrowheads="1"/>
          </p:cNvSpPr>
          <p:nvPr>
            <p:ph type="sldNum" sz="quarter" idx="12"/>
          </p:nvPr>
        </p:nvSpPr>
        <p:spPr>
          <a:ln/>
        </p:spPr>
        <p:txBody>
          <a:bodyPr/>
          <a:lstStyle>
            <a:lvl1pPr>
              <a:defRPr/>
            </a:lvl1pPr>
          </a:lstStyle>
          <a:p>
            <a:pPr>
              <a:defRPr/>
            </a:pPr>
            <a:fld id="{7F37C9BA-28FF-46B9-8C4B-77CF96112ED5}" type="slidenum">
              <a:rPr lang="en-US" altLang="zh-CN"/>
              <a:pPr>
                <a:defRPr/>
              </a:pPr>
              <a:t>‹#›</a:t>
            </a:fld>
            <a:endParaRPr lang="en-US" altLang="zh-CN" dirty="0"/>
          </a:p>
        </p:txBody>
      </p:sp>
    </p:spTree>
    <p:extLst>
      <p:ext uri="{BB962C8B-B14F-4D97-AF65-F5344CB8AC3E}">
        <p14:creationId xmlns:p14="http://schemas.microsoft.com/office/powerpoint/2010/main" val="1066769869"/>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zh-CN" dirty="0"/>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zh-CN" dirty="0"/>
          </a:p>
        </p:txBody>
      </p:sp>
      <p:sp>
        <p:nvSpPr>
          <p:cNvPr id="9" name="Rectangle 7"/>
          <p:cNvSpPr>
            <a:spLocks noGrp="1" noChangeArrowheads="1"/>
          </p:cNvSpPr>
          <p:nvPr>
            <p:ph type="sldNum" sz="quarter" idx="12"/>
          </p:nvPr>
        </p:nvSpPr>
        <p:spPr>
          <a:ln/>
        </p:spPr>
        <p:txBody>
          <a:bodyPr/>
          <a:lstStyle>
            <a:lvl1pPr>
              <a:defRPr/>
            </a:lvl1pPr>
          </a:lstStyle>
          <a:p>
            <a:pPr>
              <a:defRPr/>
            </a:pPr>
            <a:fld id="{EB9FC99B-668E-447D-AE5B-4742DFCF638D}" type="slidenum">
              <a:rPr lang="en-US" altLang="zh-CN"/>
              <a:pPr>
                <a:defRPr/>
              </a:pPr>
              <a:t>‹#›</a:t>
            </a:fld>
            <a:endParaRPr lang="en-US" altLang="zh-CN" dirty="0"/>
          </a:p>
        </p:txBody>
      </p:sp>
    </p:spTree>
    <p:extLst>
      <p:ext uri="{BB962C8B-B14F-4D97-AF65-F5344CB8AC3E}">
        <p14:creationId xmlns:p14="http://schemas.microsoft.com/office/powerpoint/2010/main" val="1179362129"/>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GB"/>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zh-CN" dirty="0"/>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zh-CN" dirty="0"/>
          </a:p>
        </p:txBody>
      </p:sp>
      <p:sp>
        <p:nvSpPr>
          <p:cNvPr id="5" name="Rectangle 7"/>
          <p:cNvSpPr>
            <a:spLocks noGrp="1" noChangeArrowheads="1"/>
          </p:cNvSpPr>
          <p:nvPr>
            <p:ph type="sldNum" sz="quarter" idx="12"/>
          </p:nvPr>
        </p:nvSpPr>
        <p:spPr>
          <a:ln/>
        </p:spPr>
        <p:txBody>
          <a:bodyPr/>
          <a:lstStyle>
            <a:lvl1pPr>
              <a:defRPr/>
            </a:lvl1pPr>
          </a:lstStyle>
          <a:p>
            <a:pPr>
              <a:defRPr/>
            </a:pPr>
            <a:fld id="{5A0D8C42-59A7-4A1F-9CEA-4D4616933875}" type="slidenum">
              <a:rPr lang="en-US" altLang="zh-CN"/>
              <a:pPr>
                <a:defRPr/>
              </a:pPr>
              <a:t>‹#›</a:t>
            </a:fld>
            <a:endParaRPr lang="en-US" altLang="zh-CN" dirty="0"/>
          </a:p>
        </p:txBody>
      </p:sp>
    </p:spTree>
    <p:extLst>
      <p:ext uri="{BB962C8B-B14F-4D97-AF65-F5344CB8AC3E}">
        <p14:creationId xmlns:p14="http://schemas.microsoft.com/office/powerpoint/2010/main" val="1772367622"/>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zh-CN" dirty="0"/>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zh-CN" dirty="0"/>
          </a:p>
        </p:txBody>
      </p:sp>
      <p:sp>
        <p:nvSpPr>
          <p:cNvPr id="4" name="Rectangle 7"/>
          <p:cNvSpPr>
            <a:spLocks noGrp="1" noChangeArrowheads="1"/>
          </p:cNvSpPr>
          <p:nvPr>
            <p:ph type="sldNum" sz="quarter" idx="12"/>
          </p:nvPr>
        </p:nvSpPr>
        <p:spPr>
          <a:ln/>
        </p:spPr>
        <p:txBody>
          <a:bodyPr/>
          <a:lstStyle>
            <a:lvl1pPr>
              <a:defRPr/>
            </a:lvl1pPr>
          </a:lstStyle>
          <a:p>
            <a:pPr>
              <a:defRPr/>
            </a:pPr>
            <a:fld id="{1E50740B-26F9-48EC-9335-7F3290F7FF52}" type="slidenum">
              <a:rPr lang="en-US" altLang="zh-CN"/>
              <a:pPr>
                <a:defRPr/>
              </a:pPr>
              <a:t>‹#›</a:t>
            </a:fld>
            <a:endParaRPr lang="en-US" altLang="zh-CN" dirty="0"/>
          </a:p>
        </p:txBody>
      </p:sp>
    </p:spTree>
    <p:extLst>
      <p:ext uri="{BB962C8B-B14F-4D97-AF65-F5344CB8AC3E}">
        <p14:creationId xmlns:p14="http://schemas.microsoft.com/office/powerpoint/2010/main" val="2840820813"/>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lstStyle>
            <a:lvl1pPr algn="l">
              <a:defRPr sz="2000" b="1"/>
            </a:lvl1pPr>
          </a:lstStyle>
          <a:p>
            <a:r>
              <a:rPr lang="zh-CN" altLang="en-US" smtClean="0"/>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zh-CN" dirty="0"/>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zh-CN" dirty="0"/>
          </a:p>
        </p:txBody>
      </p:sp>
      <p:sp>
        <p:nvSpPr>
          <p:cNvPr id="7" name="Rectangle 7"/>
          <p:cNvSpPr>
            <a:spLocks noGrp="1" noChangeArrowheads="1"/>
          </p:cNvSpPr>
          <p:nvPr>
            <p:ph type="sldNum" sz="quarter" idx="12"/>
          </p:nvPr>
        </p:nvSpPr>
        <p:spPr>
          <a:ln/>
        </p:spPr>
        <p:txBody>
          <a:bodyPr/>
          <a:lstStyle>
            <a:lvl1pPr>
              <a:defRPr/>
            </a:lvl1pPr>
          </a:lstStyle>
          <a:p>
            <a:pPr>
              <a:defRPr/>
            </a:pPr>
            <a:fld id="{F2026D1C-E3F8-45DD-8F37-7560C9FF7DEA}" type="slidenum">
              <a:rPr lang="en-US" altLang="zh-CN"/>
              <a:pPr>
                <a:defRPr/>
              </a:pPr>
              <a:t>‹#›</a:t>
            </a:fld>
            <a:endParaRPr lang="en-US" altLang="zh-CN" dirty="0"/>
          </a:p>
        </p:txBody>
      </p:sp>
    </p:spTree>
    <p:extLst>
      <p:ext uri="{BB962C8B-B14F-4D97-AF65-F5344CB8AC3E}">
        <p14:creationId xmlns:p14="http://schemas.microsoft.com/office/powerpoint/2010/main" val="2178868933"/>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lstStyle>
            <a:lvl1pPr algn="l">
              <a:defRPr sz="2000" b="1"/>
            </a:lvl1pPr>
          </a:lstStyle>
          <a:p>
            <a:r>
              <a:rPr lang="zh-CN" altLang="en-US" smtClean="0"/>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zh-CN" dirty="0"/>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zh-CN" dirty="0"/>
          </a:p>
        </p:txBody>
      </p:sp>
      <p:sp>
        <p:nvSpPr>
          <p:cNvPr id="7" name="Rectangle 7"/>
          <p:cNvSpPr>
            <a:spLocks noGrp="1" noChangeArrowheads="1"/>
          </p:cNvSpPr>
          <p:nvPr>
            <p:ph type="sldNum" sz="quarter" idx="12"/>
          </p:nvPr>
        </p:nvSpPr>
        <p:spPr>
          <a:ln/>
        </p:spPr>
        <p:txBody>
          <a:bodyPr/>
          <a:lstStyle>
            <a:lvl1pPr>
              <a:defRPr/>
            </a:lvl1pPr>
          </a:lstStyle>
          <a:p>
            <a:pPr>
              <a:defRPr/>
            </a:pPr>
            <a:fld id="{B3AE2936-9BD3-45E1-8BE6-7041D0CE92F0}" type="slidenum">
              <a:rPr lang="en-US" altLang="zh-CN"/>
              <a:pPr>
                <a:defRPr/>
              </a:pPr>
              <a:t>‹#›</a:t>
            </a:fld>
            <a:endParaRPr lang="en-US" altLang="zh-CN" dirty="0"/>
          </a:p>
        </p:txBody>
      </p:sp>
    </p:spTree>
    <p:extLst>
      <p:ext uri="{BB962C8B-B14F-4D97-AF65-F5344CB8AC3E}">
        <p14:creationId xmlns:p14="http://schemas.microsoft.com/office/powerpoint/2010/main" val="2575435550"/>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zh-CN" altLang="en-US" smtClean="0"/>
              <a:t>单击此处编辑母版标题样式</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218117"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smtClean="0">
                <a:latin typeface="+mn-lt"/>
              </a:defRPr>
            </a:lvl1pPr>
          </a:lstStyle>
          <a:p>
            <a:pPr>
              <a:defRPr/>
            </a:pPr>
            <a:endParaRPr lang="en-US" altLang="zh-CN" dirty="0"/>
          </a:p>
        </p:txBody>
      </p:sp>
      <p:sp>
        <p:nvSpPr>
          <p:cNvPr id="218118"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endParaRPr lang="en-US" altLang="zh-CN" dirty="0"/>
          </a:p>
        </p:txBody>
      </p:sp>
      <p:sp>
        <p:nvSpPr>
          <p:cNvPr id="218119"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fld id="{19246422-412C-4681-B3DD-0536CEC9494F}" type="slidenum">
              <a:rPr lang="en-US" altLang="zh-CN"/>
              <a:pPr>
                <a:defRPr/>
              </a:pPr>
              <a:t>‹#›</a:t>
            </a:fld>
            <a:endParaRPr lang="en-US" altLang="zh-CN"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Tree>
  </p:cSld>
  <p:clrMap bg1="lt1" tx1="dk1" bg2="lt2" tx2="dk2" accent1="accent1" accent2="accent2" accent3="accent3" accent4="accent4" accent5="accent5" accent6="accent6" hlink="hlink" folHlink="folHlink"/>
  <p:sldLayoutIdLst>
    <p:sldLayoutId id="2147483859"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Lst>
  <p:transition spd="slow"/>
  <p:timing>
    <p:tnLst>
      <p:par>
        <p:cTn id="1" dur="indefinite" restart="never" nodeType="tmRoot"/>
      </p:par>
    </p:tnLst>
  </p:timing>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ea typeface="宋体" pitchFamily="2" charset="-122"/>
        </a:defRPr>
      </a:lvl2pPr>
      <a:lvl3pPr algn="l" rtl="0" eaLnBrk="0" fontAlgn="base" hangingPunct="0">
        <a:spcBef>
          <a:spcPct val="0"/>
        </a:spcBef>
        <a:spcAft>
          <a:spcPct val="0"/>
        </a:spcAft>
        <a:defRPr sz="3900" b="1">
          <a:solidFill>
            <a:schemeClr val="tx2"/>
          </a:solidFill>
          <a:latin typeface="Arial" charset="0"/>
          <a:ea typeface="宋体" pitchFamily="2" charset="-122"/>
        </a:defRPr>
      </a:lvl3pPr>
      <a:lvl4pPr algn="l" rtl="0" eaLnBrk="0" fontAlgn="base" hangingPunct="0">
        <a:spcBef>
          <a:spcPct val="0"/>
        </a:spcBef>
        <a:spcAft>
          <a:spcPct val="0"/>
        </a:spcAft>
        <a:defRPr sz="3900" b="1">
          <a:solidFill>
            <a:schemeClr val="tx2"/>
          </a:solidFill>
          <a:latin typeface="Arial" charset="0"/>
          <a:ea typeface="宋体" pitchFamily="2" charset="-122"/>
        </a:defRPr>
      </a:lvl4pPr>
      <a:lvl5pPr algn="l" rtl="0" eaLnBrk="0" fontAlgn="base" hangingPunct="0">
        <a:spcBef>
          <a:spcPct val="0"/>
        </a:spcBef>
        <a:spcAft>
          <a:spcPct val="0"/>
        </a:spcAft>
        <a:defRPr sz="3900" b="1">
          <a:solidFill>
            <a:schemeClr val="tx2"/>
          </a:solidFill>
          <a:latin typeface="Arial" charset="0"/>
          <a:ea typeface="宋体" pitchFamily="2" charset="-122"/>
        </a:defRPr>
      </a:lvl5pPr>
      <a:lvl6pPr marL="457200" algn="l" rtl="0" fontAlgn="base">
        <a:spcBef>
          <a:spcPct val="0"/>
        </a:spcBef>
        <a:spcAft>
          <a:spcPct val="0"/>
        </a:spcAft>
        <a:defRPr sz="3900" b="1">
          <a:solidFill>
            <a:schemeClr val="tx2"/>
          </a:solidFill>
          <a:latin typeface="Arial" charset="0"/>
          <a:ea typeface="宋体" pitchFamily="2" charset="-122"/>
        </a:defRPr>
      </a:lvl6pPr>
      <a:lvl7pPr marL="914400" algn="l" rtl="0" fontAlgn="base">
        <a:spcBef>
          <a:spcPct val="0"/>
        </a:spcBef>
        <a:spcAft>
          <a:spcPct val="0"/>
        </a:spcAft>
        <a:defRPr sz="3900" b="1">
          <a:solidFill>
            <a:schemeClr val="tx2"/>
          </a:solidFill>
          <a:latin typeface="Arial" charset="0"/>
          <a:ea typeface="宋体" pitchFamily="2" charset="-122"/>
        </a:defRPr>
      </a:lvl7pPr>
      <a:lvl8pPr marL="1371600" algn="l" rtl="0" fontAlgn="base">
        <a:spcBef>
          <a:spcPct val="0"/>
        </a:spcBef>
        <a:spcAft>
          <a:spcPct val="0"/>
        </a:spcAft>
        <a:defRPr sz="3900" b="1">
          <a:solidFill>
            <a:schemeClr val="tx2"/>
          </a:solidFill>
          <a:latin typeface="Arial" charset="0"/>
          <a:ea typeface="宋体" pitchFamily="2" charset="-122"/>
        </a:defRPr>
      </a:lvl8pPr>
      <a:lvl9pPr marL="1828800" algn="l" rtl="0" fontAlgn="base">
        <a:spcBef>
          <a:spcPct val="0"/>
        </a:spcBef>
        <a:spcAft>
          <a:spcPct val="0"/>
        </a:spcAft>
        <a:defRPr sz="3900" b="1">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ea typeface="+mn-ea"/>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ea typeface="+mn-ea"/>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ea typeface="+mn-ea"/>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smtClean="0">
              <a:solidFill>
                <a:srgbClr val="000000"/>
              </a:solidFill>
            </a:endParaRPr>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zh-CN" altLang="en-US" smtClean="0"/>
              <a:t>单击此处编辑母版标题样式</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218117"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smtClean="0">
                <a:latin typeface="+mn-lt"/>
              </a:defRPr>
            </a:lvl1pPr>
          </a:lstStyle>
          <a:p>
            <a:pPr>
              <a:defRPr/>
            </a:pPr>
            <a:endParaRPr lang="en-US" altLang="zh-CN" dirty="0">
              <a:solidFill>
                <a:srgbClr val="000000"/>
              </a:solidFill>
            </a:endParaRPr>
          </a:p>
        </p:txBody>
      </p:sp>
      <p:sp>
        <p:nvSpPr>
          <p:cNvPr id="218118"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endParaRPr lang="en-US" altLang="zh-CN" dirty="0">
              <a:solidFill>
                <a:srgbClr val="000000"/>
              </a:solidFill>
            </a:endParaRPr>
          </a:p>
        </p:txBody>
      </p:sp>
      <p:sp>
        <p:nvSpPr>
          <p:cNvPr id="218119"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fld id="{08C09427-602A-47A9-A217-40B37C0FB659}" type="slidenum">
              <a:rPr lang="en-US" altLang="zh-CN">
                <a:solidFill>
                  <a:srgbClr val="000000"/>
                </a:solidFill>
              </a:rPr>
              <a:pPr>
                <a:defRPr/>
              </a:pPr>
              <a:t>‹#›</a:t>
            </a:fld>
            <a:endParaRPr lang="en-US" altLang="zh-CN" dirty="0">
              <a:solidFill>
                <a:srgbClr val="000000"/>
              </a:solidFill>
            </a:endParaRPr>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smtClean="0">
                <a:solidFill>
                  <a:srgbClr val="000000"/>
                </a:solidFill>
              </a:endParaRPr>
            </a:p>
          </p:txBody>
        </p:sp>
      </p:grpSp>
    </p:spTree>
    <p:extLst>
      <p:ext uri="{BB962C8B-B14F-4D97-AF65-F5344CB8AC3E}">
        <p14:creationId xmlns:p14="http://schemas.microsoft.com/office/powerpoint/2010/main" val="2047541686"/>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 id="2147483873" r:id="rId13"/>
    <p:sldLayoutId id="2147483874" r:id="rId14"/>
  </p:sldLayoutIdLst>
  <p:transition spd="slow"/>
  <p:timing>
    <p:tnLst>
      <p:par>
        <p:cTn id="1" dur="indefinite" restart="never" nodeType="tmRoot"/>
      </p:par>
    </p:tnLst>
  </p:timing>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ea typeface="宋体" pitchFamily="2" charset="-122"/>
        </a:defRPr>
      </a:lvl2pPr>
      <a:lvl3pPr algn="l" rtl="0" eaLnBrk="0" fontAlgn="base" hangingPunct="0">
        <a:spcBef>
          <a:spcPct val="0"/>
        </a:spcBef>
        <a:spcAft>
          <a:spcPct val="0"/>
        </a:spcAft>
        <a:defRPr sz="3900" b="1">
          <a:solidFill>
            <a:schemeClr val="tx2"/>
          </a:solidFill>
          <a:latin typeface="Arial" charset="0"/>
          <a:ea typeface="宋体" pitchFamily="2" charset="-122"/>
        </a:defRPr>
      </a:lvl3pPr>
      <a:lvl4pPr algn="l" rtl="0" eaLnBrk="0" fontAlgn="base" hangingPunct="0">
        <a:spcBef>
          <a:spcPct val="0"/>
        </a:spcBef>
        <a:spcAft>
          <a:spcPct val="0"/>
        </a:spcAft>
        <a:defRPr sz="3900" b="1">
          <a:solidFill>
            <a:schemeClr val="tx2"/>
          </a:solidFill>
          <a:latin typeface="Arial" charset="0"/>
          <a:ea typeface="宋体" pitchFamily="2" charset="-122"/>
        </a:defRPr>
      </a:lvl4pPr>
      <a:lvl5pPr algn="l" rtl="0" eaLnBrk="0" fontAlgn="base" hangingPunct="0">
        <a:spcBef>
          <a:spcPct val="0"/>
        </a:spcBef>
        <a:spcAft>
          <a:spcPct val="0"/>
        </a:spcAft>
        <a:defRPr sz="3900" b="1">
          <a:solidFill>
            <a:schemeClr val="tx2"/>
          </a:solidFill>
          <a:latin typeface="Arial" charset="0"/>
          <a:ea typeface="宋体" pitchFamily="2" charset="-122"/>
        </a:defRPr>
      </a:lvl5pPr>
      <a:lvl6pPr marL="457200" algn="l" rtl="0" fontAlgn="base">
        <a:spcBef>
          <a:spcPct val="0"/>
        </a:spcBef>
        <a:spcAft>
          <a:spcPct val="0"/>
        </a:spcAft>
        <a:defRPr sz="3900" b="1">
          <a:solidFill>
            <a:schemeClr val="tx2"/>
          </a:solidFill>
          <a:latin typeface="Arial" charset="0"/>
          <a:ea typeface="宋体" pitchFamily="2" charset="-122"/>
        </a:defRPr>
      </a:lvl6pPr>
      <a:lvl7pPr marL="914400" algn="l" rtl="0" fontAlgn="base">
        <a:spcBef>
          <a:spcPct val="0"/>
        </a:spcBef>
        <a:spcAft>
          <a:spcPct val="0"/>
        </a:spcAft>
        <a:defRPr sz="3900" b="1">
          <a:solidFill>
            <a:schemeClr val="tx2"/>
          </a:solidFill>
          <a:latin typeface="Arial" charset="0"/>
          <a:ea typeface="宋体" pitchFamily="2" charset="-122"/>
        </a:defRPr>
      </a:lvl7pPr>
      <a:lvl8pPr marL="1371600" algn="l" rtl="0" fontAlgn="base">
        <a:spcBef>
          <a:spcPct val="0"/>
        </a:spcBef>
        <a:spcAft>
          <a:spcPct val="0"/>
        </a:spcAft>
        <a:defRPr sz="3900" b="1">
          <a:solidFill>
            <a:schemeClr val="tx2"/>
          </a:solidFill>
          <a:latin typeface="Arial" charset="0"/>
          <a:ea typeface="宋体" pitchFamily="2" charset="-122"/>
        </a:defRPr>
      </a:lvl8pPr>
      <a:lvl9pPr marL="1828800" algn="l" rtl="0" fontAlgn="base">
        <a:spcBef>
          <a:spcPct val="0"/>
        </a:spcBef>
        <a:spcAft>
          <a:spcPct val="0"/>
        </a:spcAft>
        <a:defRPr sz="3900" b="1">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ea typeface="+mn-ea"/>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ea typeface="+mn-ea"/>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ea typeface="+mn-ea"/>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png"/><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4.wmf"/><Relationship Id="rId4" Type="http://schemas.openxmlformats.org/officeDocument/2006/relationships/oleObject" Target="../embeddings/oleObject3.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1.wmf"/><Relationship Id="rId4" Type="http://schemas.openxmlformats.org/officeDocument/2006/relationships/oleObject" Target="../embeddings/oleObject4.bin"/></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2.wmf"/><Relationship Id="rId4" Type="http://schemas.openxmlformats.org/officeDocument/2006/relationships/oleObject" Target="../embeddings/oleObject5.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13.wmf"/><Relationship Id="rId4" Type="http://schemas.openxmlformats.org/officeDocument/2006/relationships/oleObject" Target="../embeddings/oleObject6.bin"/></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14.wmf"/><Relationship Id="rId4" Type="http://schemas.openxmlformats.org/officeDocument/2006/relationships/oleObject" Target="../embeddings/oleObject7.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15.wmf"/><Relationship Id="rId4" Type="http://schemas.openxmlformats.org/officeDocument/2006/relationships/oleObject" Target="../embeddings/oleObject8.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16.wmf"/><Relationship Id="rId4" Type="http://schemas.openxmlformats.org/officeDocument/2006/relationships/oleObject" Target="../embeddings/oleObject9.bin"/></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17.wmf"/><Relationship Id="rId4" Type="http://schemas.openxmlformats.org/officeDocument/2006/relationships/oleObject" Target="../embeddings/oleObject10.bin"/></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18.wmf"/><Relationship Id="rId4" Type="http://schemas.openxmlformats.org/officeDocument/2006/relationships/oleObject" Target="../embeddings/oleObject11.bin"/></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54.xml"/><Relationship Id="rId7" Type="http://schemas.openxmlformats.org/officeDocument/2006/relationships/diagramColors" Target="../diagrams/colors6.xml"/><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diagramQuickStyle" Target="../diagrams/quickStyle6.xml"/><Relationship Id="rId5" Type="http://schemas.openxmlformats.org/officeDocument/2006/relationships/diagramLayout" Target="../diagrams/layout6.xml"/><Relationship Id="rId10" Type="http://schemas.openxmlformats.org/officeDocument/2006/relationships/image" Target="../media/image25.wmf"/><Relationship Id="rId4" Type="http://schemas.openxmlformats.org/officeDocument/2006/relationships/diagramData" Target="../diagrams/data6.xml"/><Relationship Id="rId9" Type="http://schemas.openxmlformats.org/officeDocument/2006/relationships/oleObject" Target="../embeddings/oleObject12.bin"/></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8.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notesSlide" Target="../notesSlides/notesSlide58.xml"/><Relationship Id="rId7" Type="http://schemas.openxmlformats.org/officeDocument/2006/relationships/diagramColors" Target="../diagrams/colors10.xml"/><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diagramQuickStyle" Target="../diagrams/quickStyle10.xml"/><Relationship Id="rId5" Type="http://schemas.openxmlformats.org/officeDocument/2006/relationships/diagramLayout" Target="../diagrams/layout10.xml"/><Relationship Id="rId10" Type="http://schemas.openxmlformats.org/officeDocument/2006/relationships/image" Target="../media/image26.wmf"/><Relationship Id="rId4" Type="http://schemas.openxmlformats.org/officeDocument/2006/relationships/diagramData" Target="../diagrams/data10.xml"/><Relationship Id="rId9" Type="http://schemas.openxmlformats.org/officeDocument/2006/relationships/oleObject" Target="../embeddings/oleObject13.bin"/></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65.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notesSlide" Target="../notesSlides/notesSlide65.xml"/><Relationship Id="rId7" Type="http://schemas.openxmlformats.org/officeDocument/2006/relationships/diagramColors" Target="../diagrams/colors17.xml"/><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diagramQuickStyle" Target="../diagrams/quickStyle17.xml"/><Relationship Id="rId5" Type="http://schemas.openxmlformats.org/officeDocument/2006/relationships/diagramLayout" Target="../diagrams/layout17.xml"/><Relationship Id="rId10" Type="http://schemas.openxmlformats.org/officeDocument/2006/relationships/image" Target="../media/image27.wmf"/><Relationship Id="rId4" Type="http://schemas.openxmlformats.org/officeDocument/2006/relationships/diagramData" Target="../diagrams/data17.xml"/><Relationship Id="rId9" Type="http://schemas.openxmlformats.org/officeDocument/2006/relationships/oleObject" Target="../embeddings/oleObject14.bin"/></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altLang="zh-CN" sz="3600" dirty="0" smtClean="0">
                <a:latin typeface="Times New Roman" pitchFamily="18" charset="0"/>
                <a:ea typeface="幼圆" pitchFamily="49" charset="-122"/>
                <a:cs typeface="Times New Roman" pitchFamily="18" charset="0"/>
              </a:rPr>
              <a:t>AUTOSAR Operating System</a:t>
            </a:r>
            <a:endParaRPr lang="zh-CN" altLang="en-US" sz="5400" dirty="0" smtClean="0">
              <a:latin typeface="Times New Roman" pitchFamily="18" charset="0"/>
              <a:ea typeface="幼圆" pitchFamily="49" charset="-122"/>
              <a:cs typeface="Times New Roman" pitchFamily="18" charset="0"/>
            </a:endParaRPr>
          </a:p>
        </p:txBody>
      </p:sp>
      <p:sp>
        <p:nvSpPr>
          <p:cNvPr id="2" name="日期占位符 1"/>
          <p:cNvSpPr>
            <a:spLocks noGrp="1"/>
          </p:cNvSpPr>
          <p:nvPr>
            <p:ph type="dt" sz="half" idx="10"/>
          </p:nvPr>
        </p:nvSpPr>
        <p:spPr/>
        <p:txBody>
          <a:bodyPr/>
          <a:lstStyle/>
          <a:p>
            <a:pPr>
              <a:defRPr/>
            </a:pPr>
            <a:r>
              <a:rPr lang="en-US" altLang="zh-CN" dirty="0" smtClean="0">
                <a:solidFill>
                  <a:srgbClr val="000000"/>
                </a:solidFill>
              </a:rPr>
              <a:t>12/15/2011</a:t>
            </a:r>
            <a:endParaRPr lang="en-US" altLang="zh-CN" dirty="0">
              <a:solidFill>
                <a:srgbClr val="000000"/>
              </a:solidFill>
            </a:endParaRPr>
          </a:p>
        </p:txBody>
      </p:sp>
      <p:sp>
        <p:nvSpPr>
          <p:cNvPr id="3" name="副标题 2"/>
          <p:cNvSpPr>
            <a:spLocks noGrp="1"/>
          </p:cNvSpPr>
          <p:nvPr>
            <p:ph type="subTitle" idx="1"/>
          </p:nvPr>
        </p:nvSpPr>
        <p:spPr/>
        <p:txBody>
          <a:bodyPr/>
          <a:lstStyle/>
          <a:p>
            <a:r>
              <a:rPr lang="en-US" sz="2800" dirty="0" smtClean="0">
                <a:latin typeface="Times New Roman" pitchFamily="18" charset="0"/>
                <a:cs typeface="Times New Roman" pitchFamily="18" charset="0"/>
              </a:rPr>
              <a:t>--</a:t>
            </a:r>
            <a:r>
              <a:rPr lang="zh-CN" altLang="en-US" sz="2800" dirty="0" smtClean="0">
                <a:latin typeface="Times New Roman" pitchFamily="18" charset="0"/>
                <a:cs typeface="Times New Roman" pitchFamily="18" charset="0"/>
              </a:rPr>
              <a:t>在</a:t>
            </a:r>
            <a:r>
              <a:rPr lang="en-US" altLang="zh-CN" sz="2800" dirty="0" smtClean="0">
                <a:latin typeface="Times New Roman" pitchFamily="18" charset="0"/>
                <a:cs typeface="Times New Roman" pitchFamily="18" charset="0"/>
              </a:rPr>
              <a:t>OSEK OS</a:t>
            </a:r>
            <a:r>
              <a:rPr lang="zh-CN" altLang="en-US" sz="2800" dirty="0" smtClean="0">
                <a:latin typeface="Times New Roman" pitchFamily="18" charset="0"/>
                <a:cs typeface="Times New Roman" pitchFamily="18" charset="0"/>
              </a:rPr>
              <a:t>基础上的扩展</a:t>
            </a:r>
            <a:endParaRPr lang="en-GB" dirty="0">
              <a:latin typeface="Times New Roman" pitchFamily="18" charset="0"/>
              <a:cs typeface="Times New Roman" pitchFamily="18" charset="0"/>
            </a:endParaRPr>
          </a:p>
        </p:txBody>
      </p:sp>
    </p:spTree>
    <p:extLst>
      <p:ext uri="{BB962C8B-B14F-4D97-AF65-F5344CB8AC3E}">
        <p14:creationId xmlns:p14="http://schemas.microsoft.com/office/powerpoint/2010/main" val="978251734"/>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zh-CN" sz="3600" b="0" dirty="0">
                <a:latin typeface="Times New Roman" pitchFamily="18" charset="0"/>
                <a:ea typeface="宋体" pitchFamily="2" charset="-122"/>
                <a:cs typeface="Times New Roman" pitchFamily="18" charset="0"/>
              </a:rPr>
              <a:t>AUTOSAR OS </a:t>
            </a:r>
            <a:r>
              <a:rPr lang="zh-CN" altLang="en-US" sz="3600" b="0" dirty="0">
                <a:latin typeface="Times New Roman" pitchFamily="18" charset="0"/>
                <a:ea typeface="宋体" pitchFamily="2" charset="-122"/>
                <a:cs typeface="Times New Roman" pitchFamily="18" charset="0"/>
              </a:rPr>
              <a:t>与 </a:t>
            </a:r>
            <a:r>
              <a:rPr lang="en-US" altLang="zh-CN" sz="3600" b="0" dirty="0">
                <a:latin typeface="Times New Roman" pitchFamily="18" charset="0"/>
                <a:ea typeface="宋体" pitchFamily="2" charset="-122"/>
                <a:cs typeface="Times New Roman" pitchFamily="18" charset="0"/>
              </a:rPr>
              <a:t>OSEK OS</a:t>
            </a:r>
            <a:r>
              <a:rPr lang="zh-CN" altLang="en-US" sz="3600" b="0" dirty="0">
                <a:latin typeface="Times New Roman" pitchFamily="18" charset="0"/>
                <a:ea typeface="宋体" pitchFamily="2" charset="-122"/>
                <a:cs typeface="Times New Roman" pitchFamily="18" charset="0"/>
              </a:rPr>
              <a:t>的关系</a:t>
            </a:r>
            <a:endParaRPr lang="zh-CN" altLang="en-US" sz="3600" dirty="0" smtClean="0">
              <a:ea typeface="幼圆" pitchFamily="49" charset="-122"/>
            </a:endParaRPr>
          </a:p>
        </p:txBody>
      </p:sp>
      <p:sp>
        <p:nvSpPr>
          <p:cNvPr id="97283" name="Rectangle 3"/>
          <p:cNvSpPr>
            <a:spLocks noGrp="1" noChangeArrowheads="1"/>
          </p:cNvSpPr>
          <p:nvPr>
            <p:ph type="body" idx="1"/>
          </p:nvPr>
        </p:nvSpPr>
        <p:spPr>
          <a:xfrm>
            <a:off x="457199" y="1719263"/>
            <a:ext cx="8364457" cy="4411662"/>
          </a:xfrm>
        </p:spPr>
        <p:txBody>
          <a:bodyPr/>
          <a:lstStyle/>
          <a:p>
            <a:pPr eaLnBrk="1" hangingPunct="1"/>
            <a:r>
              <a:rPr lang="en-US" altLang="zh-CN" dirty="0" smtClean="0">
                <a:solidFill>
                  <a:srgbClr val="3366CC"/>
                </a:solidFill>
                <a:latin typeface="Times New Roman" pitchFamily="18" charset="0"/>
                <a:ea typeface="幼圆" pitchFamily="49" charset="-122"/>
                <a:cs typeface="Times New Roman" pitchFamily="18" charset="0"/>
              </a:rPr>
              <a:t>AUTOSAR</a:t>
            </a:r>
            <a:r>
              <a:rPr lang="zh-CN" altLang="en-US" dirty="0" smtClean="0">
                <a:solidFill>
                  <a:srgbClr val="3366CC"/>
                </a:solidFill>
                <a:latin typeface="Times New Roman" pitchFamily="18" charset="0"/>
                <a:ea typeface="幼圆" pitchFamily="49" charset="-122"/>
                <a:cs typeface="Times New Roman" pitchFamily="18" charset="0"/>
              </a:rPr>
              <a:t>对</a:t>
            </a:r>
            <a:r>
              <a:rPr lang="en-US" altLang="zh-CN" dirty="0" smtClean="0">
                <a:solidFill>
                  <a:srgbClr val="3366CC"/>
                </a:solidFill>
                <a:latin typeface="Times New Roman" pitchFamily="18" charset="0"/>
                <a:ea typeface="幼圆" pitchFamily="49" charset="-122"/>
                <a:cs typeface="Times New Roman" pitchFamily="18" charset="0"/>
              </a:rPr>
              <a:t>OSEK</a:t>
            </a:r>
            <a:r>
              <a:rPr lang="zh-CN" altLang="en-US" dirty="0" smtClean="0">
                <a:solidFill>
                  <a:srgbClr val="3366CC"/>
                </a:solidFill>
                <a:latin typeface="Times New Roman" pitchFamily="18" charset="0"/>
                <a:ea typeface="幼圆" pitchFamily="49" charset="-122"/>
                <a:cs typeface="Times New Roman" pitchFamily="18" charset="0"/>
              </a:rPr>
              <a:t>某些功能的使用作了限制</a:t>
            </a:r>
            <a:endParaRPr lang="en-US" altLang="zh-CN" dirty="0" smtClean="0">
              <a:solidFill>
                <a:srgbClr val="3366CC"/>
              </a:solidFill>
              <a:latin typeface="Times New Roman" pitchFamily="18" charset="0"/>
              <a:ea typeface="幼圆" pitchFamily="49" charset="-122"/>
              <a:cs typeface="Times New Roman" pitchFamily="18" charset="0"/>
            </a:endParaRPr>
          </a:p>
          <a:p>
            <a:pPr lvl="1" eaLnBrk="1" hangingPunct="1"/>
            <a:r>
              <a:rPr lang="en-US" altLang="zh-CN" sz="2400" dirty="0">
                <a:latin typeface="Times New Roman" pitchFamily="18" charset="0"/>
                <a:ea typeface="幼圆" pitchFamily="49" charset="-122"/>
                <a:cs typeface="Times New Roman" pitchFamily="18" charset="0"/>
              </a:rPr>
              <a:t>[OS242] OS module</a:t>
            </a:r>
            <a:r>
              <a:rPr lang="zh-CN" altLang="en-US" sz="2400" dirty="0">
                <a:latin typeface="Times New Roman" pitchFamily="18" charset="0"/>
                <a:ea typeface="幼圆" pitchFamily="49" charset="-122"/>
                <a:cs typeface="Times New Roman" pitchFamily="18" charset="0"/>
              </a:rPr>
              <a:t>应当只允许在</a:t>
            </a:r>
            <a:r>
              <a:rPr lang="en-US" altLang="zh-CN" sz="2400" dirty="0">
                <a:latin typeface="Times New Roman" pitchFamily="18" charset="0"/>
                <a:ea typeface="幼圆" pitchFamily="49" charset="-122"/>
                <a:cs typeface="Times New Roman" pitchFamily="18" charset="0"/>
              </a:rPr>
              <a:t>Scalability Class 1 </a:t>
            </a:r>
            <a:r>
              <a:rPr lang="zh-CN" altLang="en-US" sz="2400" dirty="0">
                <a:latin typeface="Times New Roman" pitchFamily="18" charset="0"/>
                <a:ea typeface="幼圆" pitchFamily="49" charset="-122"/>
                <a:cs typeface="Times New Roman" pitchFamily="18" charset="0"/>
              </a:rPr>
              <a:t>中使用</a:t>
            </a:r>
            <a:r>
              <a:rPr lang="en-US" altLang="zh-CN" sz="2400" dirty="0">
                <a:latin typeface="Times New Roman" pitchFamily="18" charset="0"/>
                <a:ea typeface="幼圆" pitchFamily="49" charset="-122"/>
                <a:cs typeface="Times New Roman" pitchFamily="18" charset="0"/>
              </a:rPr>
              <a:t>Alarm </a:t>
            </a:r>
            <a:r>
              <a:rPr lang="en-US" altLang="zh-CN" sz="2400" dirty="0" smtClean="0">
                <a:latin typeface="Times New Roman" pitchFamily="18" charset="0"/>
                <a:ea typeface="幼圆" pitchFamily="49" charset="-122"/>
                <a:cs typeface="Times New Roman" pitchFamily="18" charset="0"/>
              </a:rPr>
              <a:t>Callbacks</a:t>
            </a:r>
            <a:r>
              <a:rPr lang="zh-CN" altLang="en-US" sz="2400" dirty="0" smtClean="0">
                <a:latin typeface="Times New Roman" pitchFamily="18" charset="0"/>
                <a:ea typeface="幼圆" pitchFamily="49" charset="-122"/>
                <a:cs typeface="Times New Roman" pitchFamily="18" charset="0"/>
              </a:rPr>
              <a:t>。</a:t>
            </a:r>
            <a:endParaRPr lang="en-US" altLang="zh-CN" sz="2400" dirty="0" smtClean="0">
              <a:latin typeface="Times New Roman" pitchFamily="18" charset="0"/>
              <a:ea typeface="幼圆" pitchFamily="49" charset="-122"/>
              <a:cs typeface="Times New Roman" pitchFamily="18" charset="0"/>
            </a:endParaRPr>
          </a:p>
          <a:p>
            <a:pPr lvl="1" eaLnBrk="1" hangingPunct="1"/>
            <a:r>
              <a:rPr lang="en-US" altLang="zh-CN" sz="2400" dirty="0">
                <a:latin typeface="Times New Roman" pitchFamily="18" charset="0"/>
                <a:cs typeface="Times New Roman" pitchFamily="18" charset="0"/>
              </a:rPr>
              <a:t>[OS304][OS424][OS425</a:t>
            </a:r>
            <a:r>
              <a:rPr lang="en-US" altLang="zh-CN" sz="2400" dirty="0" smtClean="0">
                <a:latin typeface="Times New Roman" pitchFamily="18" charset="0"/>
                <a:cs typeface="Times New Roman" pitchFamily="18" charset="0"/>
              </a:rPr>
              <a:t>]</a:t>
            </a:r>
            <a:r>
              <a:rPr lang="zh-CN" altLang="en-US" sz="2400" dirty="0" smtClean="0">
                <a:latin typeface="Times New Roman" pitchFamily="18" charset="0"/>
                <a:cs typeface="Times New Roman" pitchFamily="18" charset="0"/>
              </a:rPr>
              <a:t> 消</a:t>
            </a:r>
            <a:r>
              <a:rPr lang="zh-CN" altLang="en-US" sz="2400" dirty="0">
                <a:latin typeface="Times New Roman" pitchFamily="18" charset="0"/>
                <a:cs typeface="Times New Roman" pitchFamily="18" charset="0"/>
              </a:rPr>
              <a:t>除</a:t>
            </a:r>
            <a:r>
              <a:rPr lang="en-US" altLang="zh-CN" sz="2400" dirty="0">
                <a:latin typeface="Times New Roman" pitchFamily="18" charset="0"/>
                <a:cs typeface="Times New Roman" pitchFamily="18" charset="0"/>
              </a:rPr>
              <a:t>OSEK </a:t>
            </a:r>
            <a:r>
              <a:rPr lang="en-US" altLang="zh-CN" sz="2400" dirty="0" smtClean="0">
                <a:latin typeface="Times New Roman" pitchFamily="18" charset="0"/>
                <a:cs typeface="Times New Roman" pitchFamily="18" charset="0"/>
              </a:rPr>
              <a:t>OS</a:t>
            </a:r>
            <a:r>
              <a:rPr lang="zh-CN" altLang="en-US" sz="2400" dirty="0" smtClean="0">
                <a:latin typeface="Times New Roman" pitchFamily="18" charset="0"/>
                <a:cs typeface="Times New Roman" pitchFamily="18" charset="0"/>
              </a:rPr>
              <a:t>中三个</a:t>
            </a:r>
            <a:r>
              <a:rPr lang="en-US" altLang="zh-CN" sz="2400" dirty="0" smtClean="0">
                <a:latin typeface="Times New Roman" pitchFamily="18" charset="0"/>
                <a:cs typeface="Times New Roman" pitchFamily="18" charset="0"/>
              </a:rPr>
              <a:t>API</a:t>
            </a:r>
            <a:r>
              <a:rPr lang="zh-CN" altLang="en-US" sz="2400" dirty="0">
                <a:latin typeface="Times New Roman" pitchFamily="18" charset="0"/>
                <a:cs typeface="Times New Roman" pitchFamily="18" charset="0"/>
              </a:rPr>
              <a:t>的未定义行为</a:t>
            </a:r>
            <a:r>
              <a:rPr lang="zh-CN" altLang="en-US" sz="2400" dirty="0" smtClean="0">
                <a:latin typeface="Times New Roman" pitchFamily="18" charset="0"/>
                <a:cs typeface="Times New Roman" pitchFamily="18" charset="0"/>
              </a:rPr>
              <a:t>。</a:t>
            </a:r>
            <a:endParaRPr lang="en-US" altLang="zh-CN" sz="2400" dirty="0" smtClean="0">
              <a:latin typeface="Times New Roman" pitchFamily="18" charset="0"/>
              <a:cs typeface="Times New Roman" pitchFamily="18" charset="0"/>
            </a:endParaRPr>
          </a:p>
          <a:p>
            <a:pPr lvl="1" eaLnBrk="1" hangingPunct="1"/>
            <a:r>
              <a:rPr lang="en-US" altLang="zh-CN" sz="2400" dirty="0">
                <a:latin typeface="Times New Roman" pitchFamily="18" charset="0"/>
                <a:ea typeface="幼圆" pitchFamily="49" charset="-122"/>
                <a:cs typeface="Times New Roman" pitchFamily="18" charset="0"/>
              </a:rPr>
              <a:t>AUTOSAR OS</a:t>
            </a:r>
            <a:r>
              <a:rPr lang="zh-CN" altLang="en-US" sz="2400" dirty="0">
                <a:latin typeface="Times New Roman" pitchFamily="18" charset="0"/>
                <a:ea typeface="幼圆" pitchFamily="49" charset="-122"/>
                <a:cs typeface="Times New Roman" pitchFamily="18" charset="0"/>
              </a:rPr>
              <a:t>不需要支持</a:t>
            </a:r>
            <a:r>
              <a:rPr lang="en-US" altLang="zh-CN" sz="2400" dirty="0">
                <a:latin typeface="Times New Roman" pitchFamily="18" charset="0"/>
                <a:ea typeface="幼圆" pitchFamily="49" charset="-122"/>
                <a:cs typeface="Times New Roman" pitchFamily="18" charset="0"/>
              </a:rPr>
              <a:t>internal communication</a:t>
            </a:r>
            <a:r>
              <a:rPr lang="zh-CN" altLang="en-US" sz="2400" dirty="0">
                <a:latin typeface="Times New Roman" pitchFamily="18" charset="0"/>
                <a:ea typeface="幼圆" pitchFamily="49" charset="-122"/>
                <a:cs typeface="Times New Roman" pitchFamily="18" charset="0"/>
              </a:rPr>
              <a:t>，所以不需要</a:t>
            </a:r>
            <a:r>
              <a:rPr lang="en-US" altLang="zh-CN" sz="2400" dirty="0">
                <a:latin typeface="Times New Roman" pitchFamily="18" charset="0"/>
                <a:ea typeface="幼圆" pitchFamily="49" charset="-122"/>
                <a:cs typeface="Times New Roman" pitchFamily="18" charset="0"/>
              </a:rPr>
              <a:t>OSEK OS</a:t>
            </a:r>
            <a:r>
              <a:rPr lang="zh-CN" altLang="en-US" sz="2400" dirty="0">
                <a:latin typeface="Times New Roman" pitchFamily="18" charset="0"/>
                <a:ea typeface="幼圆" pitchFamily="49" charset="-122"/>
                <a:cs typeface="Times New Roman" pitchFamily="18" charset="0"/>
              </a:rPr>
              <a:t>实现此功</a:t>
            </a:r>
            <a:r>
              <a:rPr lang="zh-CN" altLang="en-US" sz="2400" dirty="0" smtClean="0">
                <a:latin typeface="Times New Roman" pitchFamily="18" charset="0"/>
                <a:ea typeface="幼圆" pitchFamily="49" charset="-122"/>
                <a:cs typeface="Times New Roman" pitchFamily="18" charset="0"/>
              </a:rPr>
              <a:t>能（即保</a:t>
            </a:r>
            <a:r>
              <a:rPr lang="zh-CN" altLang="en-US" sz="2400" dirty="0">
                <a:latin typeface="Times New Roman" pitchFamily="18" charset="0"/>
                <a:ea typeface="幼圆" pitchFamily="49" charset="-122"/>
                <a:cs typeface="Times New Roman" pitchFamily="18" charset="0"/>
              </a:rPr>
              <a:t>持</a:t>
            </a:r>
            <a:r>
              <a:rPr lang="en-US" altLang="zh-CN" sz="2000" dirty="0" smtClean="0">
                <a:latin typeface="Consolas" pitchFamily="49" charset="0"/>
                <a:ea typeface="幼圆" pitchFamily="49" charset="-122"/>
                <a:cs typeface="Consolas" pitchFamily="49" charset="0"/>
              </a:rPr>
              <a:t>LOCALMESSAGEONLY</a:t>
            </a:r>
            <a:r>
              <a:rPr lang="zh-CN" altLang="en-US" sz="2400" dirty="0" smtClean="0">
                <a:latin typeface="Times New Roman" pitchFamily="18" charset="0"/>
                <a:ea typeface="幼圆" pitchFamily="49" charset="-122"/>
                <a:cs typeface="Times New Roman" pitchFamily="18" charset="0"/>
              </a:rPr>
              <a:t>未设置）。</a:t>
            </a:r>
            <a:endParaRPr lang="en-US" altLang="zh-CN" sz="2400" dirty="0" smtClean="0">
              <a:latin typeface="Times New Roman" pitchFamily="18" charset="0"/>
              <a:ea typeface="幼圆" pitchFamily="49" charset="-122"/>
              <a:cs typeface="Times New Roman" pitchFamily="18" charset="0"/>
            </a:endParaRPr>
          </a:p>
          <a:p>
            <a:pPr lvl="1" eaLnBrk="1" hangingPunct="1"/>
            <a:r>
              <a:rPr lang="zh-CN" altLang="en-US" sz="2400" dirty="0">
                <a:latin typeface="Times New Roman" pitchFamily="18" charset="0"/>
                <a:ea typeface="幼圆" pitchFamily="49" charset="-122"/>
                <a:cs typeface="Times New Roman" pitchFamily="18" charset="0"/>
              </a:rPr>
              <a:t>在</a:t>
            </a:r>
            <a:r>
              <a:rPr lang="en-US" altLang="zh-CN" sz="2400" dirty="0">
                <a:latin typeface="Times New Roman" pitchFamily="18" charset="0"/>
                <a:ea typeface="幼圆" pitchFamily="49" charset="-122"/>
                <a:cs typeface="Times New Roman" pitchFamily="18" charset="0"/>
              </a:rPr>
              <a:t>AUTOSAR</a:t>
            </a:r>
            <a:r>
              <a:rPr lang="zh-CN" altLang="en-US" sz="2400" dirty="0">
                <a:latin typeface="Times New Roman" pitchFamily="18" charset="0"/>
                <a:ea typeface="幼圆" pitchFamily="49" charset="-122"/>
                <a:cs typeface="Times New Roman" pitchFamily="18" charset="0"/>
              </a:rPr>
              <a:t>中，</a:t>
            </a:r>
            <a:r>
              <a:rPr lang="en-US" altLang="zh-CN" sz="2400" dirty="0">
                <a:latin typeface="Times New Roman" pitchFamily="18" charset="0"/>
                <a:ea typeface="幼圆" pitchFamily="49" charset="-122"/>
                <a:cs typeface="Times New Roman" pitchFamily="18" charset="0"/>
              </a:rPr>
              <a:t>RES_SCHEDULER</a:t>
            </a:r>
            <a:r>
              <a:rPr lang="zh-CN" altLang="en-US" sz="2400" dirty="0">
                <a:latin typeface="Times New Roman" pitchFamily="18" charset="0"/>
                <a:ea typeface="幼圆" pitchFamily="49" charset="-122"/>
                <a:cs typeface="Times New Roman" pitchFamily="18" charset="0"/>
              </a:rPr>
              <a:t>没有特殊地</a:t>
            </a:r>
            <a:r>
              <a:rPr lang="zh-CN" altLang="en-US" sz="2400" dirty="0" smtClean="0">
                <a:latin typeface="Times New Roman" pitchFamily="18" charset="0"/>
                <a:ea typeface="幼圆" pitchFamily="49" charset="-122"/>
                <a:cs typeface="Times New Roman" pitchFamily="18" charset="0"/>
              </a:rPr>
              <a:t>位：不</a:t>
            </a:r>
            <a:r>
              <a:rPr lang="zh-CN" altLang="en-US" sz="2400" dirty="0">
                <a:latin typeface="Times New Roman" pitchFamily="18" charset="0"/>
                <a:ea typeface="幼圆" pitchFamily="49" charset="-122"/>
                <a:cs typeface="Times New Roman" pitchFamily="18" charset="0"/>
              </a:rPr>
              <a:t>会被自动创建，但可以被赋予最高优先级。</a:t>
            </a:r>
            <a:endParaRPr lang="en-US" altLang="zh-CN" sz="2400" dirty="0" smtClean="0">
              <a:latin typeface="Times New Roman" pitchFamily="18" charset="0"/>
              <a:ea typeface="幼圆" pitchFamily="49" charset="-122"/>
              <a:cs typeface="Times New Roman" pitchFamily="18" charset="0"/>
            </a:endParaRPr>
          </a:p>
          <a:p>
            <a:pPr marL="344487" lvl="1" indent="0" eaLnBrk="1" hangingPunct="1">
              <a:buNone/>
            </a:pPr>
            <a:endParaRPr lang="en-US" altLang="zh-CN" sz="2400" dirty="0" smtClean="0">
              <a:latin typeface="Lucida Handwriting" pitchFamily="66" charset="0"/>
              <a:ea typeface="幼圆" pitchFamily="49" charset="-122"/>
            </a:endParaRPr>
          </a:p>
          <a:p>
            <a:pPr marL="0" indent="0" eaLnBrk="1" hangingPunct="1">
              <a:buNone/>
            </a:pPr>
            <a:endParaRPr lang="en-US" altLang="zh-CN" dirty="0">
              <a:ea typeface="幼圆" pitchFamily="49" charset="-122"/>
            </a:endParaRPr>
          </a:p>
        </p:txBody>
      </p:sp>
    </p:spTree>
    <p:extLst>
      <p:ext uri="{BB962C8B-B14F-4D97-AF65-F5344CB8AC3E}">
        <p14:creationId xmlns:p14="http://schemas.microsoft.com/office/powerpoint/2010/main" val="2786749048"/>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zh-CN" altLang="en-US" dirty="0">
                <a:ea typeface="幼圆" pitchFamily="49" charset="-122"/>
              </a:rPr>
              <a:t>目</a:t>
            </a:r>
            <a:r>
              <a:rPr lang="zh-CN" altLang="en-US" dirty="0" smtClean="0">
                <a:ea typeface="幼圆" pitchFamily="49" charset="-122"/>
              </a:rPr>
              <a:t>录 </a:t>
            </a:r>
            <a:r>
              <a:rPr lang="en-US" altLang="zh-CN" dirty="0" smtClean="0">
                <a:ea typeface="幼圆" pitchFamily="49" charset="-122"/>
              </a:rPr>
              <a:t>Content</a:t>
            </a:r>
            <a:endParaRPr lang="zh-CN" altLang="en-US" dirty="0" smtClean="0">
              <a:ea typeface="幼圆" pitchFamily="49" charset="-122"/>
            </a:endParaRPr>
          </a:p>
        </p:txBody>
      </p:sp>
      <p:sp>
        <p:nvSpPr>
          <p:cNvPr id="97283" name="Rectangle 3"/>
          <p:cNvSpPr>
            <a:spLocks noGrp="1" noChangeArrowheads="1"/>
          </p:cNvSpPr>
          <p:nvPr>
            <p:ph type="body" idx="1"/>
          </p:nvPr>
        </p:nvSpPr>
        <p:spPr>
          <a:xfrm>
            <a:off x="457200" y="1719263"/>
            <a:ext cx="8363272" cy="4411662"/>
          </a:xfrm>
        </p:spPr>
        <p:txBody>
          <a:bodyPr/>
          <a:lstStyle/>
          <a:p>
            <a:pPr eaLnBrk="1" hangingPunct="1"/>
            <a:r>
              <a:rPr lang="zh-CN" altLang="en-US" sz="2800" dirty="0" smtClean="0">
                <a:solidFill>
                  <a:srgbClr val="3366CC"/>
                </a:solidFill>
                <a:latin typeface="Times New Roman" pitchFamily="18" charset="0"/>
                <a:cs typeface="Times New Roman" pitchFamily="18" charset="0"/>
              </a:rPr>
              <a:t>基</a:t>
            </a:r>
            <a:r>
              <a:rPr lang="zh-CN" altLang="en-US" sz="2800" dirty="0">
                <a:solidFill>
                  <a:srgbClr val="3366CC"/>
                </a:solidFill>
                <a:latin typeface="Times New Roman" pitchFamily="18" charset="0"/>
                <a:cs typeface="Times New Roman" pitchFamily="18" charset="0"/>
              </a:rPr>
              <a:t>础性描</a:t>
            </a:r>
            <a:r>
              <a:rPr lang="zh-CN" altLang="en-US" sz="2800" dirty="0" smtClean="0">
                <a:solidFill>
                  <a:srgbClr val="3366CC"/>
                </a:solidFill>
                <a:latin typeface="Times New Roman" pitchFamily="18" charset="0"/>
                <a:cs typeface="Times New Roman" pitchFamily="18" charset="0"/>
              </a:rPr>
              <a:t>述 </a:t>
            </a:r>
            <a:r>
              <a:rPr lang="en-US" altLang="zh-CN" sz="2800" dirty="0" smtClean="0">
                <a:solidFill>
                  <a:srgbClr val="3366CC"/>
                </a:solidFill>
                <a:latin typeface="Times New Roman" pitchFamily="18" charset="0"/>
                <a:cs typeface="Times New Roman" pitchFamily="18" charset="0"/>
              </a:rPr>
              <a:t>Fundamental Description</a:t>
            </a:r>
          </a:p>
          <a:p>
            <a:pPr eaLnBrk="1" hangingPunct="1"/>
            <a:r>
              <a:rPr lang="en-US" altLang="zh-CN" sz="2800" dirty="0" smtClean="0">
                <a:solidFill>
                  <a:srgbClr val="3366CC"/>
                </a:solidFill>
                <a:latin typeface="Times New Roman" pitchFamily="18" charset="0"/>
                <a:cs typeface="Times New Roman" pitchFamily="18" charset="0"/>
              </a:rPr>
              <a:t>AUTOSAR OS</a:t>
            </a:r>
            <a:r>
              <a:rPr lang="zh-CN" altLang="en-US" sz="2800" dirty="0" smtClean="0">
                <a:solidFill>
                  <a:srgbClr val="3366CC"/>
                </a:solidFill>
                <a:latin typeface="Times New Roman" pitchFamily="18" charset="0"/>
                <a:cs typeface="Times New Roman" pitchFamily="18" charset="0"/>
              </a:rPr>
              <a:t>与</a:t>
            </a:r>
            <a:r>
              <a:rPr lang="en-US" altLang="zh-CN" sz="2800" dirty="0" smtClean="0">
                <a:solidFill>
                  <a:srgbClr val="3366CC"/>
                </a:solidFill>
                <a:latin typeface="Times New Roman" pitchFamily="18" charset="0"/>
                <a:cs typeface="Times New Roman" pitchFamily="18" charset="0"/>
              </a:rPr>
              <a:t>OSEK OS</a:t>
            </a:r>
            <a:r>
              <a:rPr lang="zh-CN" altLang="en-US" sz="2800" dirty="0" smtClean="0">
                <a:solidFill>
                  <a:srgbClr val="3366CC"/>
                </a:solidFill>
                <a:latin typeface="Times New Roman" pitchFamily="18" charset="0"/>
                <a:cs typeface="Times New Roman" pitchFamily="18" charset="0"/>
              </a:rPr>
              <a:t>的关系</a:t>
            </a:r>
            <a:endParaRPr lang="en-US" altLang="zh-CN" sz="2800" dirty="0" smtClean="0">
              <a:solidFill>
                <a:srgbClr val="3366CC"/>
              </a:solidFill>
              <a:latin typeface="Times New Roman" pitchFamily="18" charset="0"/>
              <a:cs typeface="Times New Roman" pitchFamily="18" charset="0"/>
            </a:endParaRPr>
          </a:p>
          <a:p>
            <a:pPr eaLnBrk="1" hangingPunct="1"/>
            <a:r>
              <a:rPr lang="en-US" altLang="zh-CN" sz="2800" dirty="0" smtClean="0">
                <a:solidFill>
                  <a:srgbClr val="FF0000"/>
                </a:solidFill>
                <a:latin typeface="Times New Roman" pitchFamily="18" charset="0"/>
                <a:cs typeface="Times New Roman" pitchFamily="18" charset="0"/>
              </a:rPr>
              <a:t>OS-Application</a:t>
            </a:r>
          </a:p>
          <a:p>
            <a:pPr eaLnBrk="1" hangingPunct="1"/>
            <a:r>
              <a:rPr lang="zh-CN" altLang="en-US" sz="2800" dirty="0" smtClean="0">
                <a:solidFill>
                  <a:srgbClr val="3366CC"/>
                </a:solidFill>
                <a:latin typeface="Times New Roman" pitchFamily="18" charset="0"/>
                <a:cs typeface="Times New Roman" pitchFamily="18" charset="0"/>
              </a:rPr>
              <a:t>调度表 </a:t>
            </a:r>
            <a:r>
              <a:rPr lang="en-US" altLang="zh-CN" sz="2800" dirty="0" smtClean="0">
                <a:solidFill>
                  <a:srgbClr val="3366CC"/>
                </a:solidFill>
                <a:latin typeface="Times New Roman" pitchFamily="18" charset="0"/>
                <a:cs typeface="Times New Roman" pitchFamily="18" charset="0"/>
              </a:rPr>
              <a:t>Schedule Table</a:t>
            </a:r>
          </a:p>
          <a:p>
            <a:pPr eaLnBrk="1" hangingPunct="1"/>
            <a:r>
              <a:rPr lang="zh-CN" altLang="en-US" sz="2800" dirty="0" smtClean="0">
                <a:solidFill>
                  <a:srgbClr val="3366CC"/>
                </a:solidFill>
                <a:latin typeface="Times New Roman" pitchFamily="18" charset="0"/>
                <a:cs typeface="Times New Roman" pitchFamily="18" charset="0"/>
              </a:rPr>
              <a:t>存储保护 </a:t>
            </a:r>
            <a:r>
              <a:rPr lang="en-US" altLang="zh-CN" sz="2800" dirty="0" smtClean="0">
                <a:solidFill>
                  <a:srgbClr val="3366CC"/>
                </a:solidFill>
                <a:latin typeface="Times New Roman" pitchFamily="18" charset="0"/>
                <a:cs typeface="Times New Roman" pitchFamily="18" charset="0"/>
              </a:rPr>
              <a:t>Memory Protection</a:t>
            </a:r>
            <a:endParaRPr lang="en-US" altLang="zh-CN" sz="2800" dirty="0">
              <a:solidFill>
                <a:srgbClr val="3366CC"/>
              </a:solidFill>
              <a:latin typeface="Times New Roman" pitchFamily="18" charset="0"/>
              <a:cs typeface="Times New Roman" pitchFamily="18" charset="0"/>
            </a:endParaRPr>
          </a:p>
          <a:p>
            <a:pPr eaLnBrk="1" hangingPunct="1"/>
            <a:r>
              <a:rPr lang="zh-CN" altLang="en-US" sz="2800" dirty="0" smtClean="0">
                <a:solidFill>
                  <a:srgbClr val="3366CC"/>
                </a:solidFill>
                <a:latin typeface="Times New Roman" pitchFamily="18" charset="0"/>
                <a:cs typeface="Times New Roman" pitchFamily="18" charset="0"/>
              </a:rPr>
              <a:t>时间保护 </a:t>
            </a:r>
            <a:r>
              <a:rPr lang="en-US" altLang="zh-CN" sz="2800" dirty="0" smtClean="0">
                <a:solidFill>
                  <a:srgbClr val="3366CC"/>
                </a:solidFill>
                <a:latin typeface="Times New Roman" pitchFamily="18" charset="0"/>
                <a:cs typeface="Times New Roman" pitchFamily="18" charset="0"/>
              </a:rPr>
              <a:t>Timing Protection</a:t>
            </a:r>
          </a:p>
          <a:p>
            <a:pPr eaLnBrk="1" hangingPunct="1"/>
            <a:r>
              <a:rPr lang="zh-CN" altLang="en-US" sz="2800" dirty="0">
                <a:solidFill>
                  <a:srgbClr val="3366CC"/>
                </a:solidFill>
                <a:latin typeface="Times New Roman" pitchFamily="18" charset="0"/>
                <a:cs typeface="Times New Roman" pitchFamily="18" charset="0"/>
              </a:rPr>
              <a:t>系统生成 </a:t>
            </a:r>
            <a:r>
              <a:rPr lang="en-US" altLang="zh-CN" sz="2800" dirty="0">
                <a:solidFill>
                  <a:srgbClr val="3366CC"/>
                </a:solidFill>
                <a:latin typeface="Times New Roman" pitchFamily="18" charset="0"/>
                <a:cs typeface="Times New Roman" pitchFamily="18" charset="0"/>
              </a:rPr>
              <a:t>Generation of the OS</a:t>
            </a:r>
          </a:p>
          <a:p>
            <a:pPr eaLnBrk="1" hangingPunct="1"/>
            <a:endParaRPr lang="en-US" altLang="zh-CN" sz="2800" dirty="0" smtClean="0">
              <a:solidFill>
                <a:srgbClr val="3366CC"/>
              </a:solidFill>
              <a:latin typeface="Times New Roman" pitchFamily="18" charset="0"/>
              <a:cs typeface="Times New Roman" pitchFamily="18" charset="0"/>
            </a:endParaRPr>
          </a:p>
        </p:txBody>
      </p:sp>
    </p:spTree>
    <p:extLst>
      <p:ext uri="{BB962C8B-B14F-4D97-AF65-F5344CB8AC3E}">
        <p14:creationId xmlns:p14="http://schemas.microsoft.com/office/powerpoint/2010/main" val="769838993"/>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en-US" altLang="zh-CN" b="0" dirty="0" smtClean="0">
                <a:latin typeface="Times New Roman" pitchFamily="18" charset="0"/>
                <a:ea typeface="幼圆" pitchFamily="49" charset="-122"/>
                <a:cs typeface="Times New Roman" pitchFamily="18" charset="0"/>
              </a:rPr>
              <a:t>OS-Application</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dirty="0">
                <a:solidFill>
                  <a:srgbClr val="0070C0"/>
                </a:solidFill>
                <a:ea typeface="幼圆" pitchFamily="49" charset="-122"/>
              </a:rPr>
              <a:t>引</a:t>
            </a:r>
            <a:r>
              <a:rPr lang="zh-CN" altLang="en-US" dirty="0" smtClean="0">
                <a:solidFill>
                  <a:srgbClr val="0070C0"/>
                </a:solidFill>
                <a:ea typeface="幼圆" pitchFamily="49" charset="-122"/>
              </a:rPr>
              <a:t>入</a:t>
            </a:r>
            <a:r>
              <a:rPr lang="en-US" altLang="zh-CN" dirty="0" smtClean="0">
                <a:solidFill>
                  <a:srgbClr val="0070C0"/>
                </a:solidFill>
                <a:ea typeface="幼圆" pitchFamily="49" charset="-122"/>
              </a:rPr>
              <a:t>OS-Application</a:t>
            </a:r>
            <a:r>
              <a:rPr lang="zh-CN" altLang="en-US" dirty="0" smtClean="0">
                <a:solidFill>
                  <a:srgbClr val="0070C0"/>
                </a:solidFill>
                <a:ea typeface="幼圆" pitchFamily="49" charset="-122"/>
              </a:rPr>
              <a:t>的原因</a:t>
            </a:r>
            <a:endParaRPr lang="en-US" altLang="zh-CN" dirty="0" smtClean="0">
              <a:solidFill>
                <a:srgbClr val="0070C0"/>
              </a:solidFill>
              <a:ea typeface="幼圆" pitchFamily="49" charset="-122"/>
            </a:endParaRPr>
          </a:p>
          <a:p>
            <a:pPr eaLnBrk="1" hangingPunct="1"/>
            <a:r>
              <a:rPr lang="en-US" altLang="zh-CN" sz="2400" dirty="0" smtClean="0">
                <a:latin typeface="Times New Roman" pitchFamily="18" charset="0"/>
                <a:ea typeface="幼圆" pitchFamily="49" charset="-122"/>
                <a:cs typeface="Times New Roman" pitchFamily="18" charset="0"/>
              </a:rPr>
              <a:t>OSEK OS</a:t>
            </a:r>
            <a:r>
              <a:rPr lang="zh-CN" altLang="en-US" sz="2400" dirty="0" smtClean="0">
                <a:latin typeface="宋体" pitchFamily="2" charset="-122"/>
                <a:ea typeface="宋体" pitchFamily="2" charset="-122"/>
                <a:cs typeface="Times New Roman" pitchFamily="18" charset="0"/>
              </a:rPr>
              <a:t>对系统对象的管理</a:t>
            </a:r>
            <a:endParaRPr lang="en-US" altLang="zh-CN" sz="2400" dirty="0" smtClean="0">
              <a:latin typeface="宋体" pitchFamily="2" charset="-122"/>
              <a:ea typeface="宋体" pitchFamily="2" charset="-122"/>
              <a:cs typeface="Times New Roman" pitchFamily="18" charset="0"/>
            </a:endParaRPr>
          </a:p>
          <a:p>
            <a:pPr lvl="1" eaLnBrk="1" hangingPunct="1"/>
            <a:r>
              <a:rPr lang="zh-CN" altLang="en-US" sz="2000" dirty="0">
                <a:latin typeface="Times New Roman" pitchFamily="18" charset="0"/>
                <a:ea typeface="幼圆" pitchFamily="49" charset="-122"/>
                <a:cs typeface="Times New Roman" pitchFamily="18" charset="0"/>
              </a:rPr>
              <a:t>任</a:t>
            </a:r>
            <a:r>
              <a:rPr lang="zh-CN" altLang="en-US" sz="2000" dirty="0" smtClean="0">
                <a:latin typeface="Times New Roman" pitchFamily="18" charset="0"/>
                <a:ea typeface="幼圆" pitchFamily="49" charset="-122"/>
                <a:cs typeface="Times New Roman" pitchFamily="18" charset="0"/>
              </a:rPr>
              <a:t>何</a:t>
            </a:r>
            <a:r>
              <a:rPr lang="en-US" altLang="zh-CN" sz="2000" dirty="0" smtClean="0">
                <a:latin typeface="Times New Roman" pitchFamily="18" charset="0"/>
                <a:ea typeface="幼圆" pitchFamily="49" charset="-122"/>
                <a:cs typeface="Times New Roman" pitchFamily="18" charset="0"/>
              </a:rPr>
              <a:t>task/ISR</a:t>
            </a:r>
            <a:r>
              <a:rPr lang="zh-CN" altLang="en-US" sz="2000" dirty="0" smtClean="0">
                <a:latin typeface="Times New Roman" pitchFamily="18" charset="0"/>
                <a:ea typeface="幼圆" pitchFamily="49" charset="-122"/>
                <a:cs typeface="Times New Roman" pitchFamily="18" charset="0"/>
              </a:rPr>
              <a:t>都可以设置</a:t>
            </a:r>
            <a:r>
              <a:rPr lang="en-US" altLang="zh-CN" sz="2000" dirty="0" smtClean="0">
                <a:latin typeface="Times New Roman" pitchFamily="18" charset="0"/>
                <a:ea typeface="幼圆" pitchFamily="49" charset="-122"/>
                <a:cs typeface="Times New Roman" pitchFamily="18" charset="0"/>
              </a:rPr>
              <a:t>event</a:t>
            </a:r>
          </a:p>
          <a:p>
            <a:pPr lvl="1" eaLnBrk="1" hangingPunct="1"/>
            <a:r>
              <a:rPr lang="zh-CN" altLang="en-US" sz="2000" dirty="0">
                <a:latin typeface="Times New Roman" pitchFamily="18" charset="0"/>
                <a:ea typeface="幼圆" pitchFamily="49" charset="-122"/>
                <a:cs typeface="Times New Roman" pitchFamily="18" charset="0"/>
              </a:rPr>
              <a:t>任</a:t>
            </a:r>
            <a:r>
              <a:rPr lang="zh-CN" altLang="en-US" sz="2000" dirty="0" smtClean="0">
                <a:latin typeface="Times New Roman" pitchFamily="18" charset="0"/>
                <a:ea typeface="幼圆" pitchFamily="49" charset="-122"/>
                <a:cs typeface="Times New Roman" pitchFamily="18" charset="0"/>
              </a:rPr>
              <a:t>何</a:t>
            </a:r>
            <a:r>
              <a:rPr lang="en-US" altLang="zh-CN" sz="2000" dirty="0" smtClean="0">
                <a:latin typeface="Times New Roman" pitchFamily="18" charset="0"/>
                <a:ea typeface="幼圆" pitchFamily="49" charset="-122"/>
                <a:cs typeface="Times New Roman" pitchFamily="18" charset="0"/>
              </a:rPr>
              <a:t>task/ISR</a:t>
            </a:r>
            <a:r>
              <a:rPr lang="zh-CN" altLang="en-US" sz="2000" dirty="0" smtClean="0">
                <a:latin typeface="Times New Roman" pitchFamily="18" charset="0"/>
                <a:ea typeface="幼圆" pitchFamily="49" charset="-122"/>
                <a:cs typeface="Times New Roman" pitchFamily="18" charset="0"/>
              </a:rPr>
              <a:t>都可以操作</a:t>
            </a:r>
            <a:r>
              <a:rPr lang="en-US" altLang="zh-CN" sz="2000" dirty="0" smtClean="0">
                <a:latin typeface="Times New Roman" pitchFamily="18" charset="0"/>
                <a:ea typeface="幼圆" pitchFamily="49" charset="-122"/>
                <a:cs typeface="Times New Roman" pitchFamily="18" charset="0"/>
              </a:rPr>
              <a:t>alarm</a:t>
            </a:r>
          </a:p>
          <a:p>
            <a:pPr marL="344487" lvl="1" indent="0" eaLnBrk="1" hangingPunct="1">
              <a:buNone/>
            </a:pPr>
            <a:r>
              <a:rPr lang="zh-CN" altLang="en-US" sz="2000" dirty="0" smtClean="0">
                <a:latin typeface="Times New Roman" pitchFamily="18" charset="0"/>
                <a:ea typeface="幼圆" pitchFamily="49" charset="-122"/>
                <a:cs typeface="Times New Roman" pitchFamily="18" charset="0"/>
              </a:rPr>
              <a:t>因此一个程序的错误可能会传播到同一处理器上的其他程序中。</a:t>
            </a:r>
            <a:endParaRPr lang="en-US" altLang="zh-CN" sz="2000" dirty="0" smtClean="0">
              <a:latin typeface="Times New Roman" pitchFamily="18" charset="0"/>
              <a:ea typeface="幼圆" pitchFamily="49" charset="-122"/>
              <a:cs typeface="Times New Roman" pitchFamily="18" charset="0"/>
            </a:endParaRPr>
          </a:p>
          <a:p>
            <a:pPr marL="344487" lvl="1" indent="0" eaLnBrk="1" hangingPunct="1">
              <a:buNone/>
            </a:pPr>
            <a:endParaRPr lang="en-US" altLang="zh-CN" sz="2000" dirty="0" smtClean="0">
              <a:latin typeface="Times New Roman" pitchFamily="18" charset="0"/>
              <a:ea typeface="幼圆" pitchFamily="49" charset="-122"/>
              <a:cs typeface="Times New Roman" pitchFamily="18" charset="0"/>
            </a:endParaRPr>
          </a:p>
          <a:p>
            <a:pPr marL="344487" lvl="1" indent="0" eaLnBrk="1" hangingPunct="1">
              <a:buNone/>
            </a:pPr>
            <a:r>
              <a:rPr lang="zh-CN" altLang="en-US" sz="2000" dirty="0" smtClean="0">
                <a:latin typeface="Times New Roman" pitchFamily="18" charset="0"/>
                <a:ea typeface="幼圆" pitchFamily="49" charset="-122"/>
                <a:cs typeface="Times New Roman" pitchFamily="18" charset="0"/>
              </a:rPr>
              <a:t>改进思路就是将这些</a:t>
            </a:r>
            <a:r>
              <a:rPr lang="en-US" altLang="zh-CN" sz="2000" dirty="0" smtClean="0">
                <a:latin typeface="Times New Roman" pitchFamily="18" charset="0"/>
                <a:ea typeface="幼圆" pitchFamily="49" charset="-122"/>
                <a:cs typeface="Times New Roman" pitchFamily="18" charset="0"/>
              </a:rPr>
              <a:t>task/ISR/event/alarm</a:t>
            </a:r>
            <a:r>
              <a:rPr lang="zh-CN" altLang="en-US" sz="2000" dirty="0" smtClean="0">
                <a:latin typeface="Times New Roman" pitchFamily="18" charset="0"/>
                <a:ea typeface="幼圆" pitchFamily="49" charset="-122"/>
                <a:cs typeface="Times New Roman" pitchFamily="18" charset="0"/>
              </a:rPr>
              <a:t>等系统对象分组，只有组内的对象之间才能自由操作，组之间的对象操作需要显示授权。</a:t>
            </a:r>
            <a:endParaRPr lang="en-US" altLang="zh-CN" sz="2000" dirty="0" smtClean="0">
              <a:latin typeface="Times New Roman" pitchFamily="18" charset="0"/>
              <a:ea typeface="幼圆" pitchFamily="49" charset="-122"/>
              <a:cs typeface="Times New Roman" pitchFamily="18" charset="0"/>
            </a:endParaRPr>
          </a:p>
          <a:p>
            <a:pPr eaLnBrk="1" hangingPunct="1"/>
            <a:r>
              <a:rPr lang="en-US" altLang="zh-CN" sz="2400" dirty="0" smtClean="0">
                <a:latin typeface="Times New Roman" pitchFamily="18" charset="0"/>
                <a:ea typeface="幼圆" pitchFamily="49" charset="-122"/>
                <a:cs typeface="Times New Roman" pitchFamily="18" charset="0"/>
              </a:rPr>
              <a:t>[BSW11001]</a:t>
            </a:r>
            <a:r>
              <a:rPr lang="en-US" altLang="zh-CN" sz="2400" dirty="0">
                <a:latin typeface="Times New Roman" pitchFamily="18" charset="0"/>
                <a:cs typeface="Times New Roman" pitchFamily="18" charset="0"/>
              </a:rPr>
              <a:t> OS</a:t>
            </a:r>
            <a:r>
              <a:rPr lang="zh-CN" altLang="zh-CN" sz="2400" dirty="0">
                <a:latin typeface="Times New Roman" pitchFamily="18" charset="0"/>
                <a:cs typeface="Times New Roman" pitchFamily="18" charset="0"/>
              </a:rPr>
              <a:t>应当提供给用户一个高层抽象，以允许用户将现有的</a:t>
            </a:r>
            <a:r>
              <a:rPr lang="en-US" altLang="zh-CN" sz="2400" dirty="0">
                <a:latin typeface="Times New Roman" pitchFamily="18" charset="0"/>
                <a:cs typeface="Times New Roman" pitchFamily="18" charset="0"/>
              </a:rPr>
              <a:t>OS</a:t>
            </a:r>
            <a:r>
              <a:rPr lang="zh-CN" altLang="zh-CN" sz="2400" dirty="0">
                <a:latin typeface="Times New Roman" pitchFamily="18" charset="0"/>
                <a:cs typeface="Times New Roman" pitchFamily="18" charset="0"/>
              </a:rPr>
              <a:t>对象分组，只有同一组内的对象之间可以相互操作。这样的一个组称为</a:t>
            </a:r>
            <a:r>
              <a:rPr lang="en-US" altLang="zh-CN" sz="2400" dirty="0" smtClean="0">
                <a:latin typeface="Times New Roman" pitchFamily="18" charset="0"/>
                <a:cs typeface="Times New Roman" pitchFamily="18" charset="0"/>
              </a:rPr>
              <a:t>OS-Applicant</a:t>
            </a:r>
            <a:r>
              <a:rPr lang="en-US" altLang="zh-CN" sz="2400" dirty="0">
                <a:latin typeface="Times New Roman" pitchFamily="18" charset="0"/>
                <a:cs typeface="Times New Roman" pitchFamily="18" charset="0"/>
              </a:rPr>
              <a:t>.</a:t>
            </a:r>
            <a:endParaRPr lang="zh-CN" altLang="en-US" dirty="0" smtClean="0">
              <a:latin typeface="Times New Roman" pitchFamily="18" charset="0"/>
              <a:ea typeface="幼圆" pitchFamily="49" charset="-122"/>
              <a:cs typeface="Times New Roman" pitchFamily="18" charset="0"/>
            </a:endParaRPr>
          </a:p>
        </p:txBody>
      </p:sp>
    </p:spTree>
    <p:extLst>
      <p:ext uri="{BB962C8B-B14F-4D97-AF65-F5344CB8AC3E}">
        <p14:creationId xmlns:p14="http://schemas.microsoft.com/office/powerpoint/2010/main" val="553641749"/>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en-US" altLang="zh-CN" b="0" dirty="0">
                <a:latin typeface="Times New Roman" pitchFamily="18" charset="0"/>
                <a:ea typeface="幼圆" pitchFamily="49" charset="-122"/>
                <a:cs typeface="Times New Roman" pitchFamily="18" charset="0"/>
              </a:rPr>
              <a:t>OS-Application</a:t>
            </a:r>
            <a:endParaRPr lang="zh-CN" altLang="en-US" dirty="0" smtClean="0">
              <a:ea typeface="幼圆" pitchFamily="49" charset="-122"/>
            </a:endParaRPr>
          </a:p>
        </p:txBody>
      </p:sp>
      <p:sp>
        <p:nvSpPr>
          <p:cNvPr id="97283" name="Rectangle 3"/>
          <p:cNvSpPr>
            <a:spLocks noGrp="1" noChangeArrowheads="1"/>
          </p:cNvSpPr>
          <p:nvPr>
            <p:ph type="body" idx="1"/>
          </p:nvPr>
        </p:nvSpPr>
        <p:spPr>
          <a:xfrm>
            <a:off x="539552" y="1052736"/>
            <a:ext cx="8229600" cy="5040560"/>
          </a:xfrm>
        </p:spPr>
        <p:txBody>
          <a:bodyPr/>
          <a:lstStyle/>
          <a:p>
            <a:pPr marL="0" lvl="0" indent="0" eaLnBrk="1" hangingPunct="1">
              <a:buClr>
                <a:srgbClr val="330066"/>
              </a:buClr>
              <a:buNone/>
            </a:pPr>
            <a:r>
              <a:rPr lang="en-US" altLang="zh-CN" dirty="0">
                <a:solidFill>
                  <a:srgbClr val="0070C0"/>
                </a:solidFill>
                <a:ea typeface="幼圆" pitchFamily="49" charset="-122"/>
              </a:rPr>
              <a:t>OS-Application</a:t>
            </a:r>
            <a:r>
              <a:rPr lang="zh-CN" altLang="en-US" dirty="0">
                <a:solidFill>
                  <a:srgbClr val="0070C0"/>
                </a:solidFill>
                <a:ea typeface="幼圆" pitchFamily="49" charset="-122"/>
              </a:rPr>
              <a:t>的组成</a:t>
            </a:r>
            <a:endParaRPr lang="en-US" altLang="zh-CN" dirty="0">
              <a:solidFill>
                <a:srgbClr val="0070C0"/>
              </a:solidFill>
              <a:ea typeface="幼圆" pitchFamily="49" charset="-122"/>
            </a:endParaRPr>
          </a:p>
          <a:p>
            <a:pPr lvl="0" eaLnBrk="1" hangingPunct="1">
              <a:buClr>
                <a:srgbClr val="330066"/>
              </a:buClr>
            </a:pPr>
            <a:r>
              <a:rPr lang="ja-JP" altLang="en-US" sz="2400" dirty="0">
                <a:solidFill>
                  <a:srgbClr val="000000"/>
                </a:solidFill>
                <a:latin typeface="Times New Roman" pitchFamily="18" charset="0"/>
                <a:ea typeface="幼圆" pitchFamily="49" charset="-122"/>
                <a:cs typeface="Times New Roman" pitchFamily="18" charset="0"/>
              </a:rPr>
              <a:t>如果在系统中使用</a:t>
            </a:r>
            <a:r>
              <a:rPr lang="en-US" altLang="zh-CN" sz="2400" dirty="0">
                <a:solidFill>
                  <a:srgbClr val="000000"/>
                </a:solidFill>
                <a:latin typeface="Times New Roman" pitchFamily="18" charset="0"/>
                <a:ea typeface="幼圆" pitchFamily="49" charset="-122"/>
                <a:cs typeface="Times New Roman" pitchFamily="18" charset="0"/>
              </a:rPr>
              <a:t>OS-Application</a:t>
            </a:r>
            <a:r>
              <a:rPr lang="zh-CN" altLang="en-US" sz="2400" dirty="0">
                <a:solidFill>
                  <a:srgbClr val="000000"/>
                </a:solidFill>
                <a:latin typeface="Times New Roman" pitchFamily="18" charset="0"/>
                <a:ea typeface="幼圆" pitchFamily="49" charset="-122"/>
                <a:cs typeface="Times New Roman" pitchFamily="18" charset="0"/>
              </a:rPr>
              <a:t>，</a:t>
            </a:r>
            <a:r>
              <a:rPr lang="ja-JP" altLang="en-US" sz="2400" dirty="0">
                <a:solidFill>
                  <a:srgbClr val="000000"/>
                </a:solidFill>
                <a:latin typeface="Times New Roman" pitchFamily="18" charset="0"/>
                <a:ea typeface="幼圆" pitchFamily="49" charset="-122"/>
                <a:cs typeface="Times New Roman" pitchFamily="18" charset="0"/>
              </a:rPr>
              <a:t>则所有的</a:t>
            </a:r>
            <a:r>
              <a:rPr lang="en-US" altLang="zh-CN" sz="2400" dirty="0">
                <a:solidFill>
                  <a:srgbClr val="000000"/>
                </a:solidFill>
                <a:latin typeface="Times New Roman" pitchFamily="18" charset="0"/>
                <a:ea typeface="幼圆" pitchFamily="49" charset="-122"/>
                <a:cs typeface="Times New Roman" pitchFamily="18" charset="0"/>
              </a:rPr>
              <a:t>Task, ISR, Resource, Counter, Alarm, Schedule Table</a:t>
            </a:r>
            <a:r>
              <a:rPr lang="ja-JP" altLang="en-US" sz="2400" dirty="0">
                <a:solidFill>
                  <a:srgbClr val="000000"/>
                </a:solidFill>
                <a:latin typeface="Times New Roman" pitchFamily="18" charset="0"/>
                <a:ea typeface="幼圆" pitchFamily="49" charset="-122"/>
                <a:cs typeface="Times New Roman" pitchFamily="18" charset="0"/>
              </a:rPr>
              <a:t>都必须属于某一个</a:t>
            </a:r>
            <a:r>
              <a:rPr lang="en-US" altLang="zh-CN" sz="2400" dirty="0">
                <a:solidFill>
                  <a:srgbClr val="000000"/>
                </a:solidFill>
                <a:latin typeface="Times New Roman" pitchFamily="18" charset="0"/>
                <a:ea typeface="幼圆" pitchFamily="49" charset="-122"/>
                <a:cs typeface="Times New Roman" pitchFamily="18" charset="0"/>
              </a:rPr>
              <a:t>OS-Application</a:t>
            </a:r>
            <a:r>
              <a:rPr lang="zh-CN" altLang="en-US" sz="2400" dirty="0">
                <a:solidFill>
                  <a:srgbClr val="000000"/>
                </a:solidFill>
                <a:latin typeface="Times New Roman" pitchFamily="18" charset="0"/>
                <a:ea typeface="幼圆" pitchFamily="49" charset="-122"/>
                <a:cs typeface="Times New Roman" pitchFamily="18" charset="0"/>
              </a:rPr>
              <a:t>。</a:t>
            </a:r>
            <a:endParaRPr lang="en-US" altLang="zh-CN" sz="2400" dirty="0">
              <a:solidFill>
                <a:srgbClr val="000000"/>
              </a:solidFill>
              <a:latin typeface="Times New Roman" pitchFamily="18" charset="0"/>
              <a:ea typeface="幼圆" pitchFamily="49" charset="-122"/>
              <a:cs typeface="Times New Roman" pitchFamily="18" charset="0"/>
            </a:endParaRPr>
          </a:p>
          <a:p>
            <a:pPr marL="0" lvl="0" indent="0" eaLnBrk="1" hangingPunct="1">
              <a:buClr>
                <a:srgbClr val="330066"/>
              </a:buClr>
              <a:buNone/>
            </a:pPr>
            <a:endParaRPr lang="zh-CN" altLang="en-US" dirty="0">
              <a:solidFill>
                <a:srgbClr val="000000"/>
              </a:solidFill>
              <a:latin typeface="Times New Roman" pitchFamily="18" charset="0"/>
              <a:ea typeface="幼圆" pitchFamily="49" charset="-122"/>
              <a:cs typeface="Times New Roman" pitchFamily="18" charset="0"/>
            </a:endParaRPr>
          </a:p>
        </p:txBody>
      </p:sp>
      <p:graphicFrame>
        <p:nvGraphicFramePr>
          <p:cNvPr id="2" name="对象 1">
            <a:hlinkClick r:id="" action="ppaction://ole?verb=1"/>
          </p:cNvPr>
          <p:cNvGraphicFramePr>
            <a:graphicFrameLocks noChangeAspect="1"/>
          </p:cNvGraphicFramePr>
          <p:nvPr>
            <p:extLst>
              <p:ext uri="{D42A27DB-BD31-4B8C-83A1-F6EECF244321}">
                <p14:modId xmlns:p14="http://schemas.microsoft.com/office/powerpoint/2010/main" val="2995829626"/>
              </p:ext>
            </p:extLst>
          </p:nvPr>
        </p:nvGraphicFramePr>
        <p:xfrm>
          <a:off x="2483768" y="3068960"/>
          <a:ext cx="3354388" cy="2814637"/>
        </p:xfrm>
        <a:graphic>
          <a:graphicData uri="http://schemas.openxmlformats.org/presentationml/2006/ole">
            <mc:AlternateContent xmlns:mc="http://schemas.openxmlformats.org/markup-compatibility/2006">
              <mc:Choice xmlns:v="urn:schemas-microsoft-com:vml" Requires="v">
                <p:oleObj spid="_x0000_s8347" name="BMP 图像" r:id="rId4" imgW="0" imgH="0" progId="Paint.Picture">
                  <p:embed/>
                </p:oleObj>
              </mc:Choice>
              <mc:Fallback>
                <p:oleObj name="BMP 图像" r:id="rId4" imgW="0" imgH="0" progId="Paint.Picture">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3768" y="3068960"/>
                        <a:ext cx="3354388" cy="281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619605784"/>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en-US" altLang="zh-CN" b="0" dirty="0">
                <a:latin typeface="Times New Roman" pitchFamily="18" charset="0"/>
                <a:ea typeface="幼圆" pitchFamily="49" charset="-122"/>
                <a:cs typeface="Times New Roman" pitchFamily="18" charset="0"/>
              </a:rPr>
              <a:t>OS-Application</a:t>
            </a:r>
            <a:endParaRPr lang="zh-CN" altLang="en-US" dirty="0" smtClean="0">
              <a:ea typeface="幼圆" pitchFamily="49" charset="-122"/>
            </a:endParaRPr>
          </a:p>
        </p:txBody>
      </p:sp>
      <p:sp>
        <p:nvSpPr>
          <p:cNvPr id="97283" name="Rectangle 3"/>
          <p:cNvSpPr>
            <a:spLocks noGrp="1" noChangeArrowheads="1"/>
          </p:cNvSpPr>
          <p:nvPr>
            <p:ph type="body" idx="1"/>
          </p:nvPr>
        </p:nvSpPr>
        <p:spPr>
          <a:xfrm>
            <a:off x="539552" y="1052736"/>
            <a:ext cx="8229600" cy="5040560"/>
          </a:xfrm>
        </p:spPr>
        <p:txBody>
          <a:bodyPr/>
          <a:lstStyle/>
          <a:p>
            <a:pPr marL="0" lvl="0" indent="0" eaLnBrk="1" hangingPunct="1">
              <a:buClr>
                <a:srgbClr val="330066"/>
              </a:buClr>
              <a:buNone/>
            </a:pPr>
            <a:r>
              <a:rPr lang="en-US" altLang="zh-CN" dirty="0">
                <a:solidFill>
                  <a:srgbClr val="0070C0"/>
                </a:solidFill>
                <a:ea typeface="幼圆" pitchFamily="49" charset="-122"/>
              </a:rPr>
              <a:t>OS-Application</a:t>
            </a:r>
            <a:r>
              <a:rPr lang="zh-CN" altLang="en-US" dirty="0" smtClean="0">
                <a:solidFill>
                  <a:srgbClr val="0070C0"/>
                </a:solidFill>
                <a:ea typeface="幼圆" pitchFamily="49" charset="-122"/>
              </a:rPr>
              <a:t>的</a:t>
            </a:r>
            <a:r>
              <a:rPr lang="zh-CN" altLang="en-US" dirty="0">
                <a:solidFill>
                  <a:srgbClr val="0070C0"/>
                </a:solidFill>
                <a:ea typeface="幼圆" pitchFamily="49" charset="-122"/>
              </a:rPr>
              <a:t>分类</a:t>
            </a:r>
            <a:endParaRPr lang="en-US" altLang="zh-CN" dirty="0">
              <a:solidFill>
                <a:srgbClr val="0070C0"/>
              </a:solidFill>
              <a:ea typeface="幼圆" pitchFamily="49" charset="-122"/>
            </a:endParaRPr>
          </a:p>
          <a:p>
            <a:pPr lvl="0" eaLnBrk="1" hangingPunct="1">
              <a:buClr>
                <a:srgbClr val="330066"/>
              </a:buClr>
            </a:pPr>
            <a:r>
              <a:rPr lang="en-US" altLang="zh-CN" sz="2800" b="1" dirty="0" smtClean="0">
                <a:solidFill>
                  <a:srgbClr val="000000"/>
                </a:solidFill>
                <a:latin typeface="Times New Roman" pitchFamily="18" charset="0"/>
                <a:ea typeface="幼圆" pitchFamily="49" charset="-122"/>
                <a:cs typeface="Times New Roman" pitchFamily="18" charset="0"/>
              </a:rPr>
              <a:t>Trusted OS-A</a:t>
            </a:r>
            <a:r>
              <a:rPr lang="zh-CN" altLang="en-US" sz="2800" b="1" dirty="0">
                <a:solidFill>
                  <a:srgbClr val="000000"/>
                </a:solidFill>
                <a:latin typeface="Times New Roman" pitchFamily="18" charset="0"/>
                <a:ea typeface="幼圆" pitchFamily="49" charset="-122"/>
                <a:cs typeface="Times New Roman" pitchFamily="18" charset="0"/>
              </a:rPr>
              <a:t>：</a:t>
            </a:r>
            <a:r>
              <a:rPr lang="zh-CN" altLang="en-US" sz="2400" dirty="0">
                <a:solidFill>
                  <a:srgbClr val="000000"/>
                </a:solidFill>
                <a:latin typeface="Times New Roman" pitchFamily="18" charset="0"/>
                <a:ea typeface="幼圆" pitchFamily="49" charset="-122"/>
                <a:cs typeface="Times New Roman" pitchFamily="18" charset="0"/>
              </a:rPr>
              <a:t>运行时不必开启监控或保护设</a:t>
            </a:r>
            <a:r>
              <a:rPr lang="zh-CN" altLang="en-US" sz="2400" dirty="0" smtClean="0">
                <a:solidFill>
                  <a:srgbClr val="000000"/>
                </a:solidFill>
                <a:latin typeface="Times New Roman" pitchFamily="18" charset="0"/>
                <a:ea typeface="幼圆" pitchFamily="49" charset="-122"/>
                <a:cs typeface="Times New Roman" pitchFamily="18" charset="0"/>
              </a:rPr>
              <a:t>施；可</a:t>
            </a:r>
            <a:r>
              <a:rPr lang="zh-CN" altLang="en-US" sz="2400" dirty="0">
                <a:solidFill>
                  <a:srgbClr val="000000"/>
                </a:solidFill>
                <a:latin typeface="Times New Roman" pitchFamily="18" charset="0"/>
                <a:ea typeface="幼圆" pitchFamily="49" charset="-122"/>
                <a:cs typeface="Times New Roman" pitchFamily="18" charset="0"/>
              </a:rPr>
              <a:t>以拥有对内存、</a:t>
            </a:r>
            <a:r>
              <a:rPr lang="en-US" altLang="zh-CN" sz="2400" dirty="0">
                <a:solidFill>
                  <a:srgbClr val="000000"/>
                </a:solidFill>
                <a:latin typeface="Times New Roman" pitchFamily="18" charset="0"/>
                <a:ea typeface="幼圆" pitchFamily="49" charset="-122"/>
                <a:cs typeface="Times New Roman" pitchFamily="18" charset="0"/>
              </a:rPr>
              <a:t>OS</a:t>
            </a:r>
            <a:r>
              <a:rPr lang="zh-CN" altLang="en-US" sz="2400" dirty="0">
                <a:solidFill>
                  <a:srgbClr val="000000"/>
                </a:solidFill>
                <a:latin typeface="Times New Roman" pitchFamily="18" charset="0"/>
                <a:ea typeface="幼圆" pitchFamily="49" charset="-122"/>
                <a:cs typeface="Times New Roman" pitchFamily="18" charset="0"/>
              </a:rPr>
              <a:t>模块</a:t>
            </a:r>
            <a:r>
              <a:rPr lang="en-US" altLang="zh-CN" sz="2400" dirty="0">
                <a:solidFill>
                  <a:srgbClr val="000000"/>
                </a:solidFill>
                <a:latin typeface="Times New Roman" pitchFamily="18" charset="0"/>
                <a:ea typeface="幼圆" pitchFamily="49" charset="-122"/>
                <a:cs typeface="Times New Roman" pitchFamily="18" charset="0"/>
              </a:rPr>
              <a:t>API</a:t>
            </a:r>
            <a:r>
              <a:rPr lang="zh-CN" altLang="en-US" sz="2400" dirty="0">
                <a:solidFill>
                  <a:srgbClr val="000000"/>
                </a:solidFill>
                <a:latin typeface="Times New Roman" pitchFamily="18" charset="0"/>
                <a:ea typeface="幼圆" pitchFamily="49" charset="-122"/>
                <a:cs typeface="Times New Roman" pitchFamily="18" charset="0"/>
              </a:rPr>
              <a:t>的不限制访</a:t>
            </a:r>
            <a:r>
              <a:rPr lang="zh-CN" altLang="en-US" sz="2400" dirty="0" smtClean="0">
                <a:solidFill>
                  <a:srgbClr val="000000"/>
                </a:solidFill>
                <a:latin typeface="Times New Roman" pitchFamily="18" charset="0"/>
                <a:ea typeface="幼圆" pitchFamily="49" charset="-122"/>
                <a:cs typeface="Times New Roman" pitchFamily="18" charset="0"/>
              </a:rPr>
              <a:t>问；当</a:t>
            </a:r>
            <a:r>
              <a:rPr lang="zh-CN" altLang="en-US" sz="2400" dirty="0">
                <a:solidFill>
                  <a:srgbClr val="000000"/>
                </a:solidFill>
                <a:latin typeface="Times New Roman" pitchFamily="18" charset="0"/>
                <a:ea typeface="幼圆" pitchFamily="49" charset="-122"/>
                <a:cs typeface="Times New Roman" pitchFamily="18" charset="0"/>
              </a:rPr>
              <a:t>处理器支持时，允许运行在特权状态</a:t>
            </a:r>
            <a:r>
              <a:rPr lang="zh-CN" altLang="en-US" sz="2400" dirty="0" smtClean="0">
                <a:solidFill>
                  <a:srgbClr val="000000"/>
                </a:solidFill>
                <a:latin typeface="Times New Roman" pitchFamily="18" charset="0"/>
                <a:ea typeface="幼圆" pitchFamily="49" charset="-122"/>
                <a:cs typeface="Times New Roman" pitchFamily="18" charset="0"/>
              </a:rPr>
              <a:t>。</a:t>
            </a:r>
            <a:endParaRPr lang="en-US" altLang="zh-CN" sz="2400" dirty="0" smtClean="0">
              <a:solidFill>
                <a:srgbClr val="000000"/>
              </a:solidFill>
              <a:latin typeface="Times New Roman" pitchFamily="18" charset="0"/>
              <a:ea typeface="幼圆" pitchFamily="49" charset="-122"/>
              <a:cs typeface="Times New Roman" pitchFamily="18" charset="0"/>
            </a:endParaRPr>
          </a:p>
          <a:p>
            <a:pPr lvl="0" eaLnBrk="1" hangingPunct="1">
              <a:buClr>
                <a:srgbClr val="330066"/>
              </a:buClr>
            </a:pPr>
            <a:r>
              <a:rPr lang="en-US" altLang="zh-CN" sz="2800" b="1" dirty="0" smtClean="0">
                <a:solidFill>
                  <a:srgbClr val="000000"/>
                </a:solidFill>
                <a:latin typeface="Times New Roman" pitchFamily="18" charset="0"/>
                <a:ea typeface="幼圆" pitchFamily="49" charset="-122"/>
                <a:cs typeface="Times New Roman" pitchFamily="18" charset="0"/>
              </a:rPr>
              <a:t>Non-trusted </a:t>
            </a:r>
            <a:r>
              <a:rPr lang="en-US" altLang="zh-CN" sz="2800" b="1" dirty="0">
                <a:solidFill>
                  <a:srgbClr val="000000"/>
                </a:solidFill>
                <a:latin typeface="Times New Roman" pitchFamily="18" charset="0"/>
                <a:ea typeface="幼圆" pitchFamily="49" charset="-122"/>
                <a:cs typeface="Times New Roman" pitchFamily="18" charset="0"/>
              </a:rPr>
              <a:t>OS-A </a:t>
            </a:r>
            <a:r>
              <a:rPr lang="zh-CN" altLang="en-US" sz="2400" dirty="0" smtClean="0">
                <a:solidFill>
                  <a:srgbClr val="000000"/>
                </a:solidFill>
                <a:latin typeface="Times New Roman" pitchFamily="18" charset="0"/>
                <a:ea typeface="幼圆" pitchFamily="49" charset="-122"/>
                <a:cs typeface="Times New Roman" pitchFamily="18" charset="0"/>
              </a:rPr>
              <a:t>：</a:t>
            </a:r>
            <a:r>
              <a:rPr lang="zh-CN" altLang="en-US" sz="2400" dirty="0">
                <a:solidFill>
                  <a:srgbClr val="000000"/>
                </a:solidFill>
                <a:latin typeface="Times New Roman" pitchFamily="18" charset="0"/>
                <a:ea typeface="幼圆" pitchFamily="49" charset="-122"/>
                <a:cs typeface="Times New Roman" pitchFamily="18" charset="0"/>
              </a:rPr>
              <a:t>开启监控或保护设</a:t>
            </a:r>
            <a:r>
              <a:rPr lang="zh-CN" altLang="en-US" sz="2400" dirty="0" smtClean="0">
                <a:solidFill>
                  <a:srgbClr val="000000"/>
                </a:solidFill>
                <a:latin typeface="Times New Roman" pitchFamily="18" charset="0"/>
                <a:ea typeface="幼圆" pitchFamily="49" charset="-122"/>
                <a:cs typeface="Times New Roman" pitchFamily="18" charset="0"/>
              </a:rPr>
              <a:t>施；对内存、</a:t>
            </a:r>
            <a:r>
              <a:rPr lang="en-US" altLang="zh-CN" sz="2400" dirty="0" smtClean="0">
                <a:solidFill>
                  <a:srgbClr val="000000"/>
                </a:solidFill>
                <a:latin typeface="Times New Roman" pitchFamily="18" charset="0"/>
                <a:ea typeface="幼圆" pitchFamily="49" charset="-122"/>
                <a:cs typeface="Times New Roman" pitchFamily="18" charset="0"/>
              </a:rPr>
              <a:t>OS</a:t>
            </a:r>
            <a:r>
              <a:rPr lang="zh-CN" altLang="en-US" sz="2400" dirty="0" smtClean="0">
                <a:solidFill>
                  <a:srgbClr val="000000"/>
                </a:solidFill>
                <a:latin typeface="Times New Roman" pitchFamily="18" charset="0"/>
                <a:ea typeface="幼圆" pitchFamily="49" charset="-122"/>
                <a:cs typeface="Times New Roman" pitchFamily="18" charset="0"/>
              </a:rPr>
              <a:t>模块</a:t>
            </a:r>
            <a:r>
              <a:rPr lang="en-US" altLang="zh-CN" sz="2400" dirty="0" smtClean="0">
                <a:solidFill>
                  <a:srgbClr val="000000"/>
                </a:solidFill>
                <a:latin typeface="Times New Roman" pitchFamily="18" charset="0"/>
                <a:ea typeface="幼圆" pitchFamily="49" charset="-122"/>
                <a:cs typeface="Times New Roman" pitchFamily="18" charset="0"/>
              </a:rPr>
              <a:t>API</a:t>
            </a:r>
            <a:r>
              <a:rPr lang="zh-CN" altLang="en-US" sz="2400" dirty="0" smtClean="0">
                <a:solidFill>
                  <a:srgbClr val="000000"/>
                </a:solidFill>
                <a:latin typeface="Times New Roman" pitchFamily="18" charset="0"/>
                <a:ea typeface="幼圆" pitchFamily="49" charset="-122"/>
                <a:cs typeface="Times New Roman" pitchFamily="18" charset="0"/>
              </a:rPr>
              <a:t>的访问受限；不能运行在特权状态。</a:t>
            </a:r>
            <a:endParaRPr lang="zh-CN" altLang="en-US" dirty="0">
              <a:solidFill>
                <a:srgbClr val="000000"/>
              </a:solidFill>
              <a:latin typeface="Times New Roman" pitchFamily="18" charset="0"/>
              <a:ea typeface="幼圆" pitchFamily="49" charset="-122"/>
              <a:cs typeface="Times New Roman" pitchFamily="18" charset="0"/>
            </a:endParaRPr>
          </a:p>
        </p:txBody>
      </p:sp>
    </p:spTree>
    <p:extLst>
      <p:ext uri="{BB962C8B-B14F-4D97-AF65-F5344CB8AC3E}">
        <p14:creationId xmlns:p14="http://schemas.microsoft.com/office/powerpoint/2010/main" val="2522127030"/>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en-US" altLang="zh-CN" b="0" dirty="0">
                <a:latin typeface="Times New Roman" pitchFamily="18" charset="0"/>
                <a:ea typeface="幼圆" pitchFamily="49" charset="-122"/>
                <a:cs typeface="Times New Roman" pitchFamily="18" charset="0"/>
              </a:rPr>
              <a:t>OS-Application</a:t>
            </a:r>
            <a:endParaRPr lang="zh-CN" altLang="en-US" dirty="0" smtClean="0">
              <a:ea typeface="幼圆" pitchFamily="49" charset="-122"/>
            </a:endParaRPr>
          </a:p>
        </p:txBody>
      </p:sp>
      <p:sp>
        <p:nvSpPr>
          <p:cNvPr id="97283" name="Rectangle 3"/>
          <p:cNvSpPr>
            <a:spLocks noGrp="1" noChangeArrowheads="1"/>
          </p:cNvSpPr>
          <p:nvPr>
            <p:ph type="body" idx="1"/>
          </p:nvPr>
        </p:nvSpPr>
        <p:spPr>
          <a:xfrm>
            <a:off x="539552" y="1052736"/>
            <a:ext cx="8229600" cy="5040560"/>
          </a:xfrm>
        </p:spPr>
        <p:txBody>
          <a:bodyPr/>
          <a:lstStyle/>
          <a:p>
            <a:pPr marL="0" lvl="0" indent="0" eaLnBrk="1" hangingPunct="1">
              <a:buClr>
                <a:srgbClr val="330066"/>
              </a:buClr>
              <a:buNone/>
            </a:pPr>
            <a:r>
              <a:rPr lang="en-US" altLang="zh-CN" sz="2400" dirty="0" smtClean="0">
                <a:solidFill>
                  <a:srgbClr val="3366CC"/>
                </a:solidFill>
                <a:ea typeface="幼圆" pitchFamily="49" charset="-122"/>
              </a:rPr>
              <a:t>OS-Application</a:t>
            </a:r>
            <a:r>
              <a:rPr lang="zh-CN" altLang="en-US" sz="2400" dirty="0" smtClean="0">
                <a:solidFill>
                  <a:srgbClr val="3366CC"/>
                </a:solidFill>
                <a:ea typeface="幼圆" pitchFamily="49" charset="-122"/>
              </a:rPr>
              <a:t>的</a:t>
            </a:r>
            <a:r>
              <a:rPr lang="ja-JP" altLang="en-US" sz="2400" dirty="0" smtClean="0">
                <a:solidFill>
                  <a:srgbClr val="3366CC"/>
                </a:solidFill>
                <a:ea typeface="幼圆" pitchFamily="49" charset="-122"/>
              </a:rPr>
              <a:t>状态</a:t>
            </a:r>
            <a:endParaRPr lang="en-US" altLang="ja-JP" sz="2400" dirty="0" smtClean="0">
              <a:ea typeface="幼圆" pitchFamily="49" charset="-122"/>
            </a:endParaRPr>
          </a:p>
          <a:p>
            <a:pPr marL="0" lvl="0" indent="0" eaLnBrk="1" hangingPunct="1">
              <a:buClr>
                <a:srgbClr val="330066"/>
              </a:buClr>
              <a:buNone/>
            </a:pPr>
            <a:r>
              <a:rPr lang="zh-CN" altLang="en-US" sz="2400" dirty="0">
                <a:ea typeface="幼圆" pitchFamily="49" charset="-122"/>
              </a:rPr>
              <a:t>状态</a:t>
            </a:r>
            <a:r>
              <a:rPr lang="ja-JP" altLang="en-US" sz="2400" dirty="0" smtClean="0">
                <a:ea typeface="幼圆" pitchFamily="49" charset="-122"/>
              </a:rPr>
              <a:t>定</a:t>
            </a:r>
            <a:r>
              <a:rPr lang="ja-JP" altLang="en-US" sz="2400" dirty="0">
                <a:ea typeface="幼圆" pitchFamily="49" charset="-122"/>
              </a:rPr>
              <a:t>义了其系统对象对其他</a:t>
            </a:r>
            <a:r>
              <a:rPr lang="en-US" altLang="zh-CN" sz="2400" dirty="0">
                <a:ea typeface="幼圆" pitchFamily="49" charset="-122"/>
              </a:rPr>
              <a:t>OSA</a:t>
            </a:r>
            <a:r>
              <a:rPr lang="ja-JP" altLang="en-US" sz="2400" dirty="0">
                <a:ea typeface="幼圆" pitchFamily="49" charset="-122"/>
              </a:rPr>
              <a:t>的可访问性</a:t>
            </a:r>
            <a:r>
              <a:rPr lang="ja-JP" altLang="en-US" sz="2400" dirty="0" smtClean="0">
                <a:ea typeface="幼圆" pitchFamily="49" charset="-122"/>
              </a:rPr>
              <a:t>。</a:t>
            </a:r>
            <a:endParaRPr lang="ja-JP" altLang="en-US" sz="2400" dirty="0">
              <a:ea typeface="幼圆" pitchFamily="49" charset="-122"/>
            </a:endParaRPr>
          </a:p>
          <a:p>
            <a:pPr eaLnBrk="1" hangingPunct="1">
              <a:buClr>
                <a:srgbClr val="330066"/>
              </a:buClr>
            </a:pPr>
            <a:r>
              <a:rPr lang="en-US" altLang="zh-CN" sz="2000" dirty="0" smtClean="0">
                <a:latin typeface="Consolas" pitchFamily="49" charset="0"/>
                <a:ea typeface="幼圆" pitchFamily="49" charset="-122"/>
                <a:cs typeface="Consolas" pitchFamily="49" charset="0"/>
              </a:rPr>
              <a:t>APPLICATION_ACCESSIBLE</a:t>
            </a:r>
            <a:r>
              <a:rPr lang="zh-CN" altLang="en-US" sz="2000" dirty="0" smtClean="0">
                <a:ea typeface="幼圆" pitchFamily="49" charset="-122"/>
              </a:rPr>
              <a:t>：</a:t>
            </a:r>
            <a:r>
              <a:rPr lang="en-US" altLang="zh-CN" sz="2000" dirty="0" smtClean="0">
                <a:ea typeface="幼圆" pitchFamily="49" charset="-122"/>
              </a:rPr>
              <a:t>OSA</a:t>
            </a:r>
            <a:r>
              <a:rPr lang="zh-CN" altLang="en-US" sz="2000" dirty="0" smtClean="0">
                <a:ea typeface="幼圆" pitchFamily="49" charset="-122"/>
              </a:rPr>
              <a:t>处于活动状态，其</a:t>
            </a:r>
            <a:r>
              <a:rPr lang="ja-JP" altLang="en-US" sz="2000" dirty="0" smtClean="0">
                <a:ea typeface="幼圆" pitchFamily="49" charset="-122"/>
              </a:rPr>
              <a:t>系</a:t>
            </a:r>
            <a:r>
              <a:rPr lang="ja-JP" altLang="en-US" sz="2000" dirty="0">
                <a:ea typeface="幼圆" pitchFamily="49" charset="-122"/>
              </a:rPr>
              <a:t>统对象可以从其他</a:t>
            </a:r>
            <a:r>
              <a:rPr lang="en-US" altLang="zh-CN" sz="2000" dirty="0">
                <a:ea typeface="幼圆" pitchFamily="49" charset="-122"/>
              </a:rPr>
              <a:t>OSA</a:t>
            </a:r>
            <a:r>
              <a:rPr lang="ja-JP" altLang="en-US" sz="2000" dirty="0">
                <a:ea typeface="幼圆" pitchFamily="49" charset="-122"/>
              </a:rPr>
              <a:t>访问。这个状态是启动时的默认状态。</a:t>
            </a:r>
          </a:p>
          <a:p>
            <a:pPr eaLnBrk="1" hangingPunct="1">
              <a:buClr>
                <a:srgbClr val="330066"/>
              </a:buClr>
            </a:pPr>
            <a:r>
              <a:rPr lang="en-US" altLang="zh-CN" sz="2000" dirty="0" smtClean="0">
                <a:latin typeface="Consolas" pitchFamily="49" charset="0"/>
                <a:ea typeface="幼圆" pitchFamily="49" charset="-122"/>
                <a:cs typeface="Consolas" pitchFamily="49" charset="0"/>
              </a:rPr>
              <a:t>APPLICATION_RESTART</a:t>
            </a:r>
            <a:r>
              <a:rPr lang="zh-CN" altLang="en-US" sz="2000" dirty="0" smtClean="0">
                <a:ea typeface="幼圆" pitchFamily="49" charset="-122"/>
              </a:rPr>
              <a:t>：</a:t>
            </a:r>
            <a:r>
              <a:rPr lang="en-US" altLang="zh-CN" sz="2000" dirty="0" smtClean="0">
                <a:ea typeface="幼圆" pitchFamily="49" charset="-122"/>
              </a:rPr>
              <a:t>OSA</a:t>
            </a:r>
            <a:r>
              <a:rPr lang="ja-JP" altLang="en-US" sz="2000" dirty="0">
                <a:ea typeface="幼圆" pitchFamily="49" charset="-122"/>
              </a:rPr>
              <a:t>当前处于重启阶</a:t>
            </a:r>
            <a:r>
              <a:rPr lang="ja-JP" altLang="en-US" sz="2000" dirty="0" smtClean="0">
                <a:ea typeface="幼圆" pitchFamily="49" charset="-122"/>
              </a:rPr>
              <a:t>段</a:t>
            </a:r>
            <a:r>
              <a:rPr lang="zh-CN" altLang="en-US" sz="2000" dirty="0" smtClean="0">
                <a:ea typeface="幼圆" pitchFamily="49" charset="-122"/>
              </a:rPr>
              <a:t>，其</a:t>
            </a:r>
            <a:r>
              <a:rPr lang="ja-JP" altLang="en-US" sz="2000" dirty="0" smtClean="0">
                <a:ea typeface="幼圆" pitchFamily="49" charset="-122"/>
              </a:rPr>
              <a:t>对</a:t>
            </a:r>
            <a:r>
              <a:rPr lang="ja-JP" altLang="en-US" sz="2000" dirty="0">
                <a:ea typeface="幼圆" pitchFamily="49" charset="-122"/>
              </a:rPr>
              <a:t>象不能被其他</a:t>
            </a:r>
            <a:r>
              <a:rPr lang="en-US" altLang="zh-CN" sz="2000" dirty="0">
                <a:ea typeface="幼圆" pitchFamily="49" charset="-122"/>
              </a:rPr>
              <a:t>OSA</a:t>
            </a:r>
            <a:r>
              <a:rPr lang="ja-JP" altLang="en-US" sz="2000" dirty="0">
                <a:ea typeface="幼圆" pitchFamily="49" charset="-122"/>
              </a:rPr>
              <a:t>访问，直到调用</a:t>
            </a:r>
            <a:r>
              <a:rPr lang="en-US" altLang="zh-CN" sz="2000" dirty="0" err="1">
                <a:ea typeface="幼圆" pitchFamily="49" charset="-122"/>
              </a:rPr>
              <a:t>AllowAccess</a:t>
            </a:r>
            <a:r>
              <a:rPr lang="en-US" altLang="zh-CN" sz="2000" dirty="0">
                <a:ea typeface="幼圆" pitchFamily="49" charset="-122"/>
              </a:rPr>
              <a:t>()</a:t>
            </a:r>
            <a:r>
              <a:rPr lang="ja-JP" altLang="en-US" sz="2000" dirty="0">
                <a:ea typeface="幼圆" pitchFamily="49" charset="-122"/>
              </a:rPr>
              <a:t>状态转变至</a:t>
            </a:r>
            <a:r>
              <a:rPr lang="en-US" altLang="zh-CN" sz="2000" dirty="0">
                <a:latin typeface="Consolas" pitchFamily="49" charset="0"/>
                <a:ea typeface="幼圆" pitchFamily="49" charset="-122"/>
                <a:cs typeface="Consolas" pitchFamily="49" charset="0"/>
              </a:rPr>
              <a:t>APPLICATION_ACCESSIBLE</a:t>
            </a:r>
            <a:r>
              <a:rPr lang="zh-CN" altLang="en-US" sz="2000" dirty="0">
                <a:ea typeface="幼圆" pitchFamily="49" charset="-122"/>
              </a:rPr>
              <a:t>。</a:t>
            </a:r>
          </a:p>
          <a:p>
            <a:pPr eaLnBrk="1" hangingPunct="1">
              <a:buClr>
                <a:srgbClr val="330066"/>
              </a:buClr>
            </a:pPr>
            <a:r>
              <a:rPr lang="en-US" altLang="zh-CN" sz="2000" dirty="0" smtClean="0">
                <a:latin typeface="Consolas" pitchFamily="49" charset="0"/>
                <a:ea typeface="幼圆" pitchFamily="49" charset="-122"/>
                <a:cs typeface="Consolas" pitchFamily="49" charset="0"/>
              </a:rPr>
              <a:t>APPLICATION_TERMINATED</a:t>
            </a:r>
            <a:r>
              <a:rPr lang="zh-CN" altLang="en-US" sz="2000" dirty="0" smtClean="0">
                <a:ea typeface="幼圆" pitchFamily="49" charset="-122"/>
              </a:rPr>
              <a:t>：</a:t>
            </a:r>
            <a:r>
              <a:rPr lang="en-US" altLang="zh-CN" sz="2000" dirty="0" smtClean="0">
                <a:ea typeface="幼圆" pitchFamily="49" charset="-122"/>
              </a:rPr>
              <a:t>OSA</a:t>
            </a:r>
            <a:r>
              <a:rPr lang="zh-CN" altLang="en-US" sz="2000" dirty="0" smtClean="0">
                <a:ea typeface="幼圆" pitchFamily="49" charset="-122"/>
              </a:rPr>
              <a:t>处于</a:t>
            </a:r>
            <a:r>
              <a:rPr lang="ja-JP" altLang="en-US" sz="2000" dirty="0" smtClean="0">
                <a:ea typeface="幼圆" pitchFamily="49" charset="-122"/>
              </a:rPr>
              <a:t>终止</a:t>
            </a:r>
            <a:r>
              <a:rPr lang="zh-CN" altLang="en-US" sz="2000" dirty="0" smtClean="0">
                <a:ea typeface="幼圆" pitchFamily="49" charset="-122"/>
              </a:rPr>
              <a:t>状态，其</a:t>
            </a:r>
            <a:r>
              <a:rPr lang="ja-JP" altLang="en-US" sz="2000" dirty="0" smtClean="0">
                <a:ea typeface="幼圆" pitchFamily="49" charset="-122"/>
              </a:rPr>
              <a:t>对</a:t>
            </a:r>
            <a:r>
              <a:rPr lang="ja-JP" altLang="en-US" sz="2000" dirty="0">
                <a:ea typeface="幼圆" pitchFamily="49" charset="-122"/>
              </a:rPr>
              <a:t>象不能从其他</a:t>
            </a:r>
            <a:r>
              <a:rPr lang="en-US" altLang="zh-CN" sz="2000" dirty="0">
                <a:ea typeface="幼圆" pitchFamily="49" charset="-122"/>
              </a:rPr>
              <a:t>OSA</a:t>
            </a:r>
            <a:r>
              <a:rPr lang="ja-JP" altLang="en-US" sz="2000" dirty="0">
                <a:ea typeface="幼圆" pitchFamily="49" charset="-122"/>
              </a:rPr>
              <a:t>对象访问。状态不会改变</a:t>
            </a:r>
            <a:r>
              <a:rPr lang="ja-JP" altLang="en-US" sz="2000" dirty="0" smtClean="0">
                <a:ea typeface="幼圆" pitchFamily="49" charset="-122"/>
              </a:rPr>
              <a:t>。</a:t>
            </a:r>
            <a:endParaRPr lang="en-US" altLang="ja-JP" sz="2000" dirty="0" smtClean="0">
              <a:ea typeface="幼圆" pitchFamily="49" charset="-122"/>
            </a:endParaRPr>
          </a:p>
          <a:p>
            <a:pPr eaLnBrk="1" hangingPunct="1">
              <a:buClr>
                <a:srgbClr val="330066"/>
              </a:buClr>
            </a:pPr>
            <a:endParaRPr lang="ja-JP" altLang="en-US" sz="2000" dirty="0">
              <a:ea typeface="幼圆" pitchFamily="49" charset="-122"/>
            </a:endParaRPr>
          </a:p>
        </p:txBody>
      </p:sp>
      <p:graphicFrame>
        <p:nvGraphicFramePr>
          <p:cNvPr id="2" name="对象 1">
            <a:hlinkClick r:id="" action="ppaction://ole?verb=1"/>
          </p:cNvPr>
          <p:cNvGraphicFramePr>
            <a:graphicFrameLocks noChangeAspect="1"/>
          </p:cNvGraphicFramePr>
          <p:nvPr>
            <p:extLst>
              <p:ext uri="{D42A27DB-BD31-4B8C-83A1-F6EECF244321}">
                <p14:modId xmlns:p14="http://schemas.microsoft.com/office/powerpoint/2010/main" val="3975139683"/>
              </p:ext>
            </p:extLst>
          </p:nvPr>
        </p:nvGraphicFramePr>
        <p:xfrm>
          <a:off x="2843808" y="4293096"/>
          <a:ext cx="3015288" cy="2232248"/>
        </p:xfrm>
        <a:graphic>
          <a:graphicData uri="http://schemas.openxmlformats.org/presentationml/2006/ole">
            <mc:AlternateContent xmlns:mc="http://schemas.openxmlformats.org/markup-compatibility/2006">
              <mc:Choice xmlns:v="urn:schemas-microsoft-com:vml" Requires="v">
                <p:oleObj spid="_x0000_s9363" name="BMP 图像" r:id="rId4" imgW="4915080" imgH="3638520" progId="Paint.Picture">
                  <p:embed/>
                </p:oleObj>
              </mc:Choice>
              <mc:Fallback>
                <p:oleObj name="BMP 图像" r:id="rId4" imgW="4915080" imgH="3638520" progId="Paint.Picture">
                  <p:embed/>
                  <p:pic>
                    <p:nvPicPr>
                      <p:cNvPr id="0" name=""/>
                      <p:cNvPicPr/>
                      <p:nvPr/>
                    </p:nvPicPr>
                    <p:blipFill>
                      <a:blip r:embed="rId5"/>
                      <a:stretch>
                        <a:fillRect/>
                      </a:stretch>
                    </p:blipFill>
                    <p:spPr>
                      <a:xfrm>
                        <a:off x="2843808" y="4293096"/>
                        <a:ext cx="3015288" cy="2232248"/>
                      </a:xfrm>
                      <a:prstGeom prst="rect">
                        <a:avLst/>
                      </a:prstGeom>
                    </p:spPr>
                  </p:pic>
                </p:oleObj>
              </mc:Fallback>
            </mc:AlternateContent>
          </a:graphicData>
        </a:graphic>
      </p:graphicFrame>
    </p:spTree>
    <p:extLst>
      <p:ext uri="{BB962C8B-B14F-4D97-AF65-F5344CB8AC3E}">
        <p14:creationId xmlns:p14="http://schemas.microsoft.com/office/powerpoint/2010/main" val="3362180408"/>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en-US" altLang="zh-CN" b="0" dirty="0">
                <a:latin typeface="Times New Roman" pitchFamily="18" charset="0"/>
                <a:ea typeface="幼圆" pitchFamily="49" charset="-122"/>
                <a:cs typeface="Times New Roman" pitchFamily="18" charset="0"/>
              </a:rPr>
              <a:t>OS-Application</a:t>
            </a:r>
            <a:endParaRPr lang="zh-CN" altLang="en-US" dirty="0" smtClean="0">
              <a:ea typeface="幼圆" pitchFamily="49" charset="-122"/>
            </a:endParaRPr>
          </a:p>
        </p:txBody>
      </p:sp>
      <p:sp>
        <p:nvSpPr>
          <p:cNvPr id="97283" name="Rectangle 3"/>
          <p:cNvSpPr>
            <a:spLocks noGrp="1" noChangeArrowheads="1"/>
          </p:cNvSpPr>
          <p:nvPr>
            <p:ph type="body" idx="1"/>
          </p:nvPr>
        </p:nvSpPr>
        <p:spPr>
          <a:xfrm>
            <a:off x="539552" y="1052736"/>
            <a:ext cx="8229600" cy="5040560"/>
          </a:xfrm>
        </p:spPr>
        <p:txBody>
          <a:bodyPr/>
          <a:lstStyle/>
          <a:p>
            <a:pPr marL="0" lvl="0" indent="0" eaLnBrk="1" hangingPunct="1">
              <a:buClr>
                <a:srgbClr val="330066"/>
              </a:buClr>
              <a:buNone/>
            </a:pPr>
            <a:r>
              <a:rPr lang="en-US" altLang="zh-CN" sz="2400" dirty="0" smtClean="0">
                <a:solidFill>
                  <a:srgbClr val="3366CC"/>
                </a:solidFill>
                <a:ea typeface="幼圆" pitchFamily="49" charset="-122"/>
              </a:rPr>
              <a:t>OS-Application</a:t>
            </a:r>
            <a:r>
              <a:rPr lang="zh-CN" altLang="en-US" sz="2400" dirty="0" smtClean="0">
                <a:solidFill>
                  <a:srgbClr val="3366CC"/>
                </a:solidFill>
                <a:ea typeface="幼圆" pitchFamily="49" charset="-122"/>
              </a:rPr>
              <a:t>的</a:t>
            </a:r>
            <a:r>
              <a:rPr lang="zh-CN" altLang="en-US" sz="2400" dirty="0">
                <a:solidFill>
                  <a:srgbClr val="3366CC"/>
                </a:solidFill>
                <a:ea typeface="幼圆" pitchFamily="49" charset="-122"/>
              </a:rPr>
              <a:t>相</a:t>
            </a:r>
            <a:r>
              <a:rPr lang="zh-CN" altLang="en-US" sz="2400" dirty="0" smtClean="0">
                <a:solidFill>
                  <a:srgbClr val="3366CC"/>
                </a:solidFill>
                <a:ea typeface="幼圆" pitchFamily="49" charset="-122"/>
              </a:rPr>
              <a:t>关规定</a:t>
            </a:r>
            <a:endParaRPr lang="ja-JP" altLang="en-US" sz="2400" dirty="0" smtClean="0">
              <a:ea typeface="幼圆" pitchFamily="49" charset="-122"/>
            </a:endParaRPr>
          </a:p>
          <a:p>
            <a:pPr eaLnBrk="1" hangingPunct="1">
              <a:buClr>
                <a:srgbClr val="330066"/>
              </a:buClr>
            </a:pPr>
            <a:r>
              <a:rPr lang="en-US" altLang="zh-CN" sz="2400" dirty="0">
                <a:latin typeface="Times New Roman" pitchFamily="18" charset="0"/>
                <a:ea typeface="幼圆" pitchFamily="49" charset="-122"/>
                <a:cs typeface="Times New Roman" pitchFamily="18" charset="0"/>
              </a:rPr>
              <a:t>[OS445] OS</a:t>
            </a:r>
            <a:r>
              <a:rPr lang="ja-JP" altLang="en-US" sz="2400" dirty="0">
                <a:latin typeface="Times New Roman" pitchFamily="18" charset="0"/>
                <a:ea typeface="幼圆" pitchFamily="49" charset="-122"/>
                <a:cs typeface="Times New Roman" pitchFamily="18" charset="0"/>
              </a:rPr>
              <a:t>模块应当允许</a:t>
            </a:r>
            <a:r>
              <a:rPr lang="en-US" altLang="zh-CN" sz="2400" dirty="0">
                <a:latin typeface="Times New Roman" pitchFamily="18" charset="0"/>
                <a:ea typeface="幼圆" pitchFamily="49" charset="-122"/>
                <a:cs typeface="Times New Roman" pitchFamily="18" charset="0"/>
              </a:rPr>
              <a:t>OSA</a:t>
            </a:r>
            <a:r>
              <a:rPr lang="ja-JP" altLang="en-US" sz="2400" dirty="0">
                <a:latin typeface="Times New Roman" pitchFamily="18" charset="0"/>
                <a:ea typeface="幼圆" pitchFamily="49" charset="-122"/>
                <a:cs typeface="Times New Roman" pitchFamily="18" charset="0"/>
              </a:rPr>
              <a:t>由一组</a:t>
            </a:r>
            <a:r>
              <a:rPr lang="en-US" altLang="zh-CN" sz="2400" dirty="0">
                <a:latin typeface="Times New Roman" pitchFamily="18" charset="0"/>
                <a:ea typeface="幼圆" pitchFamily="49" charset="-122"/>
                <a:cs typeface="Times New Roman" pitchFamily="18" charset="0"/>
              </a:rPr>
              <a:t>trusted functions, tasks, ISRs, alarms, Schedule tables, counters, resources, hooks</a:t>
            </a:r>
            <a:r>
              <a:rPr lang="ja-JP" altLang="en-US" sz="2400" dirty="0">
                <a:latin typeface="Times New Roman" pitchFamily="18" charset="0"/>
                <a:ea typeface="幼圆" pitchFamily="49" charset="-122"/>
                <a:cs typeface="Times New Roman" pitchFamily="18" charset="0"/>
              </a:rPr>
              <a:t>组成。</a:t>
            </a:r>
          </a:p>
          <a:p>
            <a:pPr eaLnBrk="1" hangingPunct="1">
              <a:buClr>
                <a:srgbClr val="330066"/>
              </a:buClr>
            </a:pPr>
            <a:r>
              <a:rPr lang="en-US" altLang="ja-JP" sz="2400" dirty="0">
                <a:latin typeface="Times New Roman" pitchFamily="18" charset="0"/>
                <a:ea typeface="幼圆" pitchFamily="49" charset="-122"/>
                <a:cs typeface="Times New Roman" pitchFamily="18" charset="0"/>
              </a:rPr>
              <a:t>[</a:t>
            </a:r>
            <a:r>
              <a:rPr lang="en-US" altLang="zh-CN" sz="2400" dirty="0">
                <a:latin typeface="Times New Roman" pitchFamily="18" charset="0"/>
                <a:ea typeface="幼圆" pitchFamily="49" charset="-122"/>
                <a:cs typeface="Times New Roman" pitchFamily="18" charset="0"/>
              </a:rPr>
              <a:t>OS446] OS</a:t>
            </a:r>
            <a:r>
              <a:rPr lang="ja-JP" altLang="en-US" sz="2400" dirty="0">
                <a:latin typeface="Times New Roman" pitchFamily="18" charset="0"/>
                <a:ea typeface="幼圆" pitchFamily="49" charset="-122"/>
                <a:cs typeface="Times New Roman" pitchFamily="18" charset="0"/>
              </a:rPr>
              <a:t>模块应当允许</a:t>
            </a:r>
            <a:r>
              <a:rPr lang="en-US" altLang="zh-CN" sz="2400" dirty="0">
                <a:latin typeface="Times New Roman" pitchFamily="18" charset="0"/>
                <a:ea typeface="幼圆" pitchFamily="49" charset="-122"/>
                <a:cs typeface="Times New Roman" pitchFamily="18" charset="0"/>
              </a:rPr>
              <a:t>OSA</a:t>
            </a:r>
            <a:r>
              <a:rPr lang="ja-JP" altLang="en-US" sz="2400" dirty="0">
                <a:latin typeface="Times New Roman" pitchFamily="18" charset="0"/>
                <a:ea typeface="幼圆" pitchFamily="49" charset="-122"/>
                <a:cs typeface="Times New Roman" pitchFamily="18" charset="0"/>
              </a:rPr>
              <a:t>由一组</a:t>
            </a:r>
            <a:r>
              <a:rPr lang="en-US" altLang="zh-CN" sz="2400" dirty="0" err="1">
                <a:latin typeface="Times New Roman" pitchFamily="18" charset="0"/>
                <a:ea typeface="幼圆" pitchFamily="49" charset="-122"/>
                <a:cs typeface="Times New Roman" pitchFamily="18" charset="0"/>
              </a:rPr>
              <a:t>nontrusted</a:t>
            </a:r>
            <a:r>
              <a:rPr lang="en-US" altLang="zh-CN" sz="2400" dirty="0">
                <a:latin typeface="Times New Roman" pitchFamily="18" charset="0"/>
                <a:ea typeface="幼圆" pitchFamily="49" charset="-122"/>
                <a:cs typeface="Times New Roman" pitchFamily="18" charset="0"/>
              </a:rPr>
              <a:t>…</a:t>
            </a:r>
            <a:r>
              <a:rPr lang="ja-JP" altLang="en-US" sz="2400" dirty="0">
                <a:latin typeface="Times New Roman" pitchFamily="18" charset="0"/>
                <a:ea typeface="幼圆" pitchFamily="49" charset="-122"/>
                <a:cs typeface="Times New Roman" pitchFamily="18" charset="0"/>
              </a:rPr>
              <a:t>组成</a:t>
            </a:r>
          </a:p>
          <a:p>
            <a:pPr eaLnBrk="1" hangingPunct="1">
              <a:buClr>
                <a:srgbClr val="330066"/>
              </a:buClr>
            </a:pPr>
            <a:r>
              <a:rPr lang="en-US" altLang="ja-JP" sz="2400" dirty="0">
                <a:latin typeface="Times New Roman" pitchFamily="18" charset="0"/>
                <a:ea typeface="幼圆" pitchFamily="49" charset="-122"/>
                <a:cs typeface="Times New Roman" pitchFamily="18" charset="0"/>
              </a:rPr>
              <a:t>[</a:t>
            </a:r>
            <a:r>
              <a:rPr lang="en-US" altLang="zh-CN" sz="2400" dirty="0">
                <a:latin typeface="Times New Roman" pitchFamily="18" charset="0"/>
                <a:ea typeface="幼圆" pitchFamily="49" charset="-122"/>
                <a:cs typeface="Times New Roman" pitchFamily="18" charset="0"/>
              </a:rPr>
              <a:t>OS464] </a:t>
            </a:r>
            <a:r>
              <a:rPr lang="ja-JP" altLang="en-US" sz="2400" dirty="0">
                <a:latin typeface="Times New Roman" pitchFamily="18" charset="0"/>
                <a:ea typeface="幼圆" pitchFamily="49" charset="-122"/>
                <a:cs typeface="Times New Roman" pitchFamily="18" charset="0"/>
              </a:rPr>
              <a:t>受信任</a:t>
            </a:r>
            <a:r>
              <a:rPr lang="en-US" altLang="zh-CN" sz="2400" dirty="0">
                <a:latin typeface="Times New Roman" pitchFamily="18" charset="0"/>
                <a:ea typeface="幼圆" pitchFamily="49" charset="-122"/>
                <a:cs typeface="Times New Roman" pitchFamily="18" charset="0"/>
              </a:rPr>
              <a:t>OSA</a:t>
            </a:r>
            <a:r>
              <a:rPr lang="ja-JP" altLang="en-US" sz="2400" dirty="0">
                <a:latin typeface="Times New Roman" pitchFamily="18" charset="0"/>
                <a:ea typeface="幼圆" pitchFamily="49" charset="-122"/>
                <a:cs typeface="Times New Roman" pitchFamily="18" charset="0"/>
              </a:rPr>
              <a:t>可以向其他</a:t>
            </a:r>
            <a:r>
              <a:rPr lang="en-US" altLang="zh-CN" sz="2400" dirty="0" smtClean="0">
                <a:latin typeface="Times New Roman" pitchFamily="18" charset="0"/>
                <a:ea typeface="幼圆" pitchFamily="49" charset="-122"/>
                <a:cs typeface="Times New Roman" pitchFamily="18" charset="0"/>
              </a:rPr>
              <a:t>OSA</a:t>
            </a:r>
            <a:r>
              <a:rPr lang="ja-JP" altLang="en-US" sz="2400" dirty="0" smtClean="0">
                <a:latin typeface="Times New Roman" pitchFamily="18" charset="0"/>
                <a:ea typeface="幼圆" pitchFamily="49" charset="-122"/>
                <a:cs typeface="Times New Roman" pitchFamily="18" charset="0"/>
              </a:rPr>
              <a:t>提</a:t>
            </a:r>
            <a:r>
              <a:rPr lang="ja-JP" altLang="en-US" sz="2400" dirty="0">
                <a:latin typeface="Times New Roman" pitchFamily="18" charset="0"/>
                <a:ea typeface="幼圆" pitchFamily="49" charset="-122"/>
                <a:cs typeface="Times New Roman" pitchFamily="18" charset="0"/>
              </a:rPr>
              <a:t>供服务</a:t>
            </a:r>
            <a:r>
              <a:rPr lang="ja-JP" altLang="en-US" sz="2400" dirty="0" smtClean="0">
                <a:latin typeface="Times New Roman" pitchFamily="18" charset="0"/>
                <a:ea typeface="幼圆" pitchFamily="49" charset="-122"/>
                <a:cs typeface="Times New Roman" pitchFamily="18" charset="0"/>
              </a:rPr>
              <a:t>。</a:t>
            </a:r>
            <a:endParaRPr lang="en-US" altLang="ja-JP" sz="2400" dirty="0" smtClean="0">
              <a:latin typeface="Times New Roman" pitchFamily="18" charset="0"/>
              <a:ea typeface="幼圆" pitchFamily="49" charset="-122"/>
              <a:cs typeface="Times New Roman" pitchFamily="18" charset="0"/>
            </a:endParaRPr>
          </a:p>
          <a:p>
            <a:pPr lvl="1" eaLnBrk="1" hangingPunct="1"/>
            <a:r>
              <a:rPr lang="en-GB" altLang="zh-CN" sz="1800" dirty="0">
                <a:latin typeface="Times New Roman" pitchFamily="18" charset="0"/>
                <a:ea typeface="幼圆" pitchFamily="49" charset="-122"/>
                <a:cs typeface="Times New Roman" pitchFamily="18" charset="0"/>
              </a:rPr>
              <a:t>OS016</a:t>
            </a:r>
            <a:r>
              <a:rPr lang="zh-CN" altLang="en-US" sz="1800" dirty="0">
                <a:latin typeface="Times New Roman" pitchFamily="18" charset="0"/>
                <a:ea typeface="幼圆" pitchFamily="49" charset="-122"/>
                <a:cs typeface="Times New Roman" pitchFamily="18" charset="0"/>
              </a:rPr>
              <a:t>要求</a:t>
            </a:r>
            <a:r>
              <a:rPr lang="en-GB" altLang="zh-CN" sz="1800" dirty="0">
                <a:latin typeface="Times New Roman" pitchFamily="18" charset="0"/>
                <a:ea typeface="幼圆" pitchFamily="49" charset="-122"/>
                <a:cs typeface="Times New Roman" pitchFamily="18" charset="0"/>
              </a:rPr>
              <a:t>OS</a:t>
            </a:r>
            <a:r>
              <a:rPr lang="zh-CN" altLang="en-US" sz="1800" dirty="0">
                <a:latin typeface="Times New Roman" pitchFamily="18" charset="0"/>
                <a:ea typeface="幼圆" pitchFamily="49" charset="-122"/>
                <a:cs typeface="Times New Roman" pitchFamily="18" charset="0"/>
              </a:rPr>
              <a:t>提供服务</a:t>
            </a:r>
            <a:r>
              <a:rPr lang="en-GB" altLang="zh-CN" sz="1800" dirty="0" err="1">
                <a:latin typeface="Times New Roman" pitchFamily="18" charset="0"/>
                <a:ea typeface="幼圆" pitchFamily="49" charset="-122"/>
                <a:cs typeface="Times New Roman" pitchFamily="18" charset="0"/>
              </a:rPr>
              <a:t>GetApplicationID</a:t>
            </a:r>
            <a:r>
              <a:rPr lang="en-GB" altLang="zh-CN" sz="1800" dirty="0">
                <a:latin typeface="Times New Roman" pitchFamily="18" charset="0"/>
                <a:ea typeface="幼圆" pitchFamily="49" charset="-122"/>
                <a:cs typeface="Times New Roman" pitchFamily="18" charset="0"/>
              </a:rPr>
              <a:t>()</a:t>
            </a:r>
            <a:r>
              <a:rPr lang="zh-CN" altLang="en-US" sz="1800" dirty="0" smtClean="0">
                <a:latin typeface="Times New Roman" pitchFamily="18" charset="0"/>
                <a:ea typeface="幼圆" pitchFamily="49" charset="-122"/>
                <a:cs typeface="Times New Roman" pitchFamily="18" charset="0"/>
              </a:rPr>
              <a:t>来获得当</a:t>
            </a:r>
            <a:r>
              <a:rPr lang="zh-CN" altLang="en-US" sz="1800" dirty="0">
                <a:latin typeface="Times New Roman" pitchFamily="18" charset="0"/>
                <a:ea typeface="幼圆" pitchFamily="49" charset="-122"/>
                <a:cs typeface="Times New Roman" pitchFamily="18" charset="0"/>
              </a:rPr>
              <a:t>前运行的</a:t>
            </a:r>
            <a:r>
              <a:rPr lang="en-GB" altLang="zh-CN" sz="1800" dirty="0">
                <a:latin typeface="Times New Roman" pitchFamily="18" charset="0"/>
                <a:ea typeface="幼圆" pitchFamily="49" charset="-122"/>
                <a:cs typeface="Times New Roman" pitchFamily="18" charset="0"/>
              </a:rPr>
              <a:t>OSA</a:t>
            </a:r>
          </a:p>
          <a:p>
            <a:pPr lvl="1" eaLnBrk="1" hangingPunct="1"/>
            <a:r>
              <a:rPr lang="en-GB" altLang="zh-CN" sz="1800" dirty="0" smtClean="0">
                <a:latin typeface="Times New Roman" pitchFamily="18" charset="0"/>
                <a:ea typeface="幼圆" pitchFamily="49" charset="-122"/>
                <a:cs typeface="Times New Roman" pitchFamily="18" charset="0"/>
              </a:rPr>
              <a:t>OS017</a:t>
            </a:r>
            <a:r>
              <a:rPr lang="zh-CN" altLang="en-US" sz="1800" dirty="0" smtClean="0">
                <a:latin typeface="Times New Roman" pitchFamily="18" charset="0"/>
                <a:ea typeface="幼圆" pitchFamily="49" charset="-122"/>
                <a:cs typeface="Times New Roman" pitchFamily="18" charset="0"/>
              </a:rPr>
              <a:t>要</a:t>
            </a:r>
            <a:r>
              <a:rPr lang="zh-CN" altLang="en-US" sz="1800" dirty="0">
                <a:latin typeface="Times New Roman" pitchFamily="18" charset="0"/>
                <a:ea typeface="幼圆" pitchFamily="49" charset="-122"/>
                <a:cs typeface="Times New Roman" pitchFamily="18" charset="0"/>
              </a:rPr>
              <a:t>求</a:t>
            </a:r>
            <a:r>
              <a:rPr lang="en-GB" altLang="zh-CN" sz="1800" dirty="0">
                <a:latin typeface="Times New Roman" pitchFamily="18" charset="0"/>
                <a:ea typeface="幼圆" pitchFamily="49" charset="-122"/>
                <a:cs typeface="Times New Roman" pitchFamily="18" charset="0"/>
              </a:rPr>
              <a:t>OS</a:t>
            </a:r>
            <a:r>
              <a:rPr lang="zh-CN" altLang="en-US" sz="1800" dirty="0">
                <a:latin typeface="Times New Roman" pitchFamily="18" charset="0"/>
                <a:ea typeface="幼圆" pitchFamily="49" charset="-122"/>
                <a:cs typeface="Times New Roman" pitchFamily="18" charset="0"/>
              </a:rPr>
              <a:t>提供服务</a:t>
            </a:r>
            <a:r>
              <a:rPr lang="en-GB" altLang="zh-CN" sz="1800" dirty="0" err="1">
                <a:latin typeface="Times New Roman" pitchFamily="18" charset="0"/>
                <a:ea typeface="幼圆" pitchFamily="49" charset="-122"/>
                <a:cs typeface="Times New Roman" pitchFamily="18" charset="0"/>
              </a:rPr>
              <a:t>CheckObjectOwnership</a:t>
            </a:r>
            <a:r>
              <a:rPr lang="en-GB" altLang="zh-CN" sz="1800" dirty="0">
                <a:latin typeface="Times New Roman" pitchFamily="18" charset="0"/>
                <a:ea typeface="幼圆" pitchFamily="49" charset="-122"/>
                <a:cs typeface="Times New Roman" pitchFamily="18" charset="0"/>
              </a:rPr>
              <a:t>()</a:t>
            </a:r>
            <a:r>
              <a:rPr lang="zh-CN" altLang="en-US" sz="1800" dirty="0">
                <a:latin typeface="Times New Roman" pitchFamily="18" charset="0"/>
                <a:ea typeface="幼圆" pitchFamily="49" charset="-122"/>
                <a:cs typeface="Times New Roman" pitchFamily="18" charset="0"/>
              </a:rPr>
              <a:t>来检查系统对象属于哪个</a:t>
            </a:r>
            <a:r>
              <a:rPr lang="en-GB" altLang="zh-CN" sz="1800" dirty="0">
                <a:latin typeface="Times New Roman" pitchFamily="18" charset="0"/>
                <a:ea typeface="幼圆" pitchFamily="49" charset="-122"/>
                <a:cs typeface="Times New Roman" pitchFamily="18" charset="0"/>
              </a:rPr>
              <a:t>OSA</a:t>
            </a:r>
            <a:r>
              <a:rPr lang="zh-CN" altLang="en-GB" sz="1800" dirty="0">
                <a:latin typeface="Times New Roman" pitchFamily="18" charset="0"/>
                <a:ea typeface="幼圆" pitchFamily="49" charset="-122"/>
                <a:cs typeface="Times New Roman" pitchFamily="18" charset="0"/>
              </a:rPr>
              <a:t>。</a:t>
            </a:r>
          </a:p>
          <a:p>
            <a:pPr lvl="1" eaLnBrk="1" hangingPunct="1"/>
            <a:r>
              <a:rPr lang="en-GB" altLang="zh-CN" sz="1800" dirty="0">
                <a:latin typeface="Times New Roman" pitchFamily="18" charset="0"/>
                <a:ea typeface="幼圆" pitchFamily="49" charset="-122"/>
                <a:cs typeface="Times New Roman" pitchFamily="18" charset="0"/>
              </a:rPr>
              <a:t>OS256</a:t>
            </a:r>
            <a:r>
              <a:rPr lang="zh-CN" altLang="en-US" sz="1800" dirty="0">
                <a:latin typeface="Times New Roman" pitchFamily="18" charset="0"/>
                <a:ea typeface="幼圆" pitchFamily="49" charset="-122"/>
                <a:cs typeface="Times New Roman" pitchFamily="18" charset="0"/>
              </a:rPr>
              <a:t>要求</a:t>
            </a:r>
            <a:r>
              <a:rPr lang="en-GB" altLang="zh-CN" sz="1800" dirty="0">
                <a:latin typeface="Times New Roman" pitchFamily="18" charset="0"/>
                <a:ea typeface="幼圆" pitchFamily="49" charset="-122"/>
                <a:cs typeface="Times New Roman" pitchFamily="18" charset="0"/>
              </a:rPr>
              <a:t>OS</a:t>
            </a:r>
            <a:r>
              <a:rPr lang="zh-CN" altLang="en-US" sz="1800" dirty="0">
                <a:latin typeface="Times New Roman" pitchFamily="18" charset="0"/>
                <a:ea typeface="幼圆" pitchFamily="49" charset="-122"/>
                <a:cs typeface="Times New Roman" pitchFamily="18" charset="0"/>
              </a:rPr>
              <a:t>提供服务</a:t>
            </a:r>
            <a:r>
              <a:rPr lang="en-GB" altLang="zh-CN" sz="1800" dirty="0" err="1">
                <a:latin typeface="Times New Roman" pitchFamily="18" charset="0"/>
                <a:ea typeface="幼圆" pitchFamily="49" charset="-122"/>
                <a:cs typeface="Times New Roman" pitchFamily="18" charset="0"/>
              </a:rPr>
              <a:t>CheckObjectAccess</a:t>
            </a:r>
            <a:r>
              <a:rPr lang="en-GB" altLang="zh-CN" sz="1800" dirty="0">
                <a:latin typeface="Times New Roman" pitchFamily="18" charset="0"/>
                <a:ea typeface="幼圆" pitchFamily="49" charset="-122"/>
                <a:cs typeface="Times New Roman" pitchFamily="18" charset="0"/>
              </a:rPr>
              <a:t>()</a:t>
            </a:r>
            <a:r>
              <a:rPr lang="zh-CN" altLang="en-GB" sz="1800" dirty="0">
                <a:latin typeface="Times New Roman" pitchFamily="18" charset="0"/>
                <a:ea typeface="幼圆" pitchFamily="49" charset="-122"/>
                <a:cs typeface="Times New Roman" pitchFamily="18" charset="0"/>
              </a:rPr>
              <a:t>，</a:t>
            </a:r>
            <a:r>
              <a:rPr lang="zh-CN" altLang="en-US" sz="1800" dirty="0">
                <a:latin typeface="Times New Roman" pitchFamily="18" charset="0"/>
                <a:ea typeface="幼圆" pitchFamily="49" charset="-122"/>
                <a:cs typeface="Times New Roman" pitchFamily="18" charset="0"/>
              </a:rPr>
              <a:t>来检查一个系统对象可以被哪个</a:t>
            </a:r>
            <a:r>
              <a:rPr lang="en-GB" altLang="zh-CN" sz="1800" dirty="0">
                <a:latin typeface="Times New Roman" pitchFamily="18" charset="0"/>
                <a:ea typeface="幼圆" pitchFamily="49" charset="-122"/>
                <a:cs typeface="Times New Roman" pitchFamily="18" charset="0"/>
              </a:rPr>
              <a:t>OSA</a:t>
            </a:r>
            <a:r>
              <a:rPr lang="zh-CN" altLang="en-US" sz="1800" dirty="0">
                <a:latin typeface="Times New Roman" pitchFamily="18" charset="0"/>
                <a:ea typeface="幼圆" pitchFamily="49" charset="-122"/>
                <a:cs typeface="Times New Roman" pitchFamily="18" charset="0"/>
              </a:rPr>
              <a:t>访</a:t>
            </a:r>
            <a:r>
              <a:rPr lang="zh-CN" altLang="en-US" sz="1800" dirty="0" smtClean="0">
                <a:latin typeface="Times New Roman" pitchFamily="18" charset="0"/>
                <a:ea typeface="幼圆" pitchFamily="49" charset="-122"/>
                <a:cs typeface="Times New Roman" pitchFamily="18" charset="0"/>
              </a:rPr>
              <a:t>问</a:t>
            </a:r>
            <a:endParaRPr lang="ja-JP" altLang="en-US" sz="1800" dirty="0">
              <a:latin typeface="Times New Roman" pitchFamily="18" charset="0"/>
              <a:ea typeface="幼圆" pitchFamily="49" charset="-122"/>
              <a:cs typeface="Times New Roman" pitchFamily="18" charset="0"/>
            </a:endParaRPr>
          </a:p>
          <a:p>
            <a:pPr eaLnBrk="1" hangingPunct="1">
              <a:buClr>
                <a:srgbClr val="330066"/>
              </a:buClr>
            </a:pPr>
            <a:endParaRPr lang="ja-JP" altLang="en-US" sz="2000" dirty="0">
              <a:ea typeface="幼圆" pitchFamily="49" charset="-122"/>
            </a:endParaRPr>
          </a:p>
        </p:txBody>
      </p:sp>
    </p:spTree>
    <p:extLst>
      <p:ext uri="{BB962C8B-B14F-4D97-AF65-F5344CB8AC3E}">
        <p14:creationId xmlns:p14="http://schemas.microsoft.com/office/powerpoint/2010/main" val="3412787529"/>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en-US" altLang="zh-CN" b="0" dirty="0">
                <a:latin typeface="Times New Roman" pitchFamily="18" charset="0"/>
                <a:ea typeface="幼圆" pitchFamily="49" charset="-122"/>
                <a:cs typeface="Times New Roman" pitchFamily="18" charset="0"/>
              </a:rPr>
              <a:t>OS-Application</a:t>
            </a:r>
            <a:endParaRPr lang="zh-CN" altLang="en-US" dirty="0" smtClean="0">
              <a:ea typeface="幼圆" pitchFamily="49" charset="-122"/>
            </a:endParaRPr>
          </a:p>
        </p:txBody>
      </p:sp>
      <p:sp>
        <p:nvSpPr>
          <p:cNvPr id="97283" name="Rectangle 3"/>
          <p:cNvSpPr>
            <a:spLocks noGrp="1" noChangeArrowheads="1"/>
          </p:cNvSpPr>
          <p:nvPr>
            <p:ph type="body" idx="1"/>
          </p:nvPr>
        </p:nvSpPr>
        <p:spPr>
          <a:xfrm>
            <a:off x="539552" y="1052736"/>
            <a:ext cx="8229600" cy="5040560"/>
          </a:xfrm>
        </p:spPr>
        <p:txBody>
          <a:bodyPr/>
          <a:lstStyle/>
          <a:p>
            <a:pPr marL="0" lvl="0" indent="0" eaLnBrk="1" hangingPunct="1">
              <a:buClr>
                <a:srgbClr val="330066"/>
              </a:buClr>
              <a:buNone/>
            </a:pPr>
            <a:r>
              <a:rPr lang="en-US" altLang="zh-CN" sz="2400" dirty="0" smtClean="0">
                <a:solidFill>
                  <a:srgbClr val="3366CC"/>
                </a:solidFill>
                <a:ea typeface="幼圆" pitchFamily="49" charset="-122"/>
              </a:rPr>
              <a:t>OS-Application</a:t>
            </a:r>
            <a:r>
              <a:rPr lang="zh-CN" altLang="en-US" sz="2400" dirty="0" smtClean="0">
                <a:solidFill>
                  <a:srgbClr val="3366CC"/>
                </a:solidFill>
                <a:ea typeface="幼圆" pitchFamily="49" charset="-122"/>
              </a:rPr>
              <a:t>的</a:t>
            </a:r>
            <a:r>
              <a:rPr lang="zh-CN" altLang="en-US" sz="2400" dirty="0">
                <a:solidFill>
                  <a:srgbClr val="3366CC"/>
                </a:solidFill>
                <a:ea typeface="幼圆" pitchFamily="49" charset="-122"/>
              </a:rPr>
              <a:t>相</a:t>
            </a:r>
            <a:r>
              <a:rPr lang="zh-CN" altLang="en-US" sz="2400" dirty="0" smtClean="0">
                <a:solidFill>
                  <a:srgbClr val="3366CC"/>
                </a:solidFill>
                <a:ea typeface="幼圆" pitchFamily="49" charset="-122"/>
              </a:rPr>
              <a:t>关规定</a:t>
            </a:r>
            <a:endParaRPr lang="ja-JP" altLang="en-US" sz="2400" dirty="0" smtClean="0">
              <a:ea typeface="幼圆" pitchFamily="49" charset="-122"/>
            </a:endParaRPr>
          </a:p>
          <a:p>
            <a:pPr eaLnBrk="1" hangingPunct="1">
              <a:buClr>
                <a:srgbClr val="330066"/>
              </a:buClr>
            </a:pPr>
            <a:r>
              <a:rPr lang="en-US" altLang="zh-CN" sz="2400" dirty="0" smtClean="0">
                <a:latin typeface="Times New Roman" pitchFamily="18" charset="0"/>
                <a:ea typeface="幼圆" pitchFamily="49" charset="-122"/>
                <a:cs typeface="Times New Roman" pitchFamily="18" charset="0"/>
              </a:rPr>
              <a:t>[OS258] </a:t>
            </a:r>
            <a:r>
              <a:rPr lang="en-US" altLang="zh-CN" sz="2400" dirty="0" err="1" smtClean="0">
                <a:latin typeface="Times New Roman" pitchFamily="18" charset="0"/>
                <a:ea typeface="幼圆" pitchFamily="49" charset="-122"/>
                <a:cs typeface="Times New Roman" pitchFamily="18" charset="0"/>
              </a:rPr>
              <a:t>TerminateApplication</a:t>
            </a:r>
            <a:r>
              <a:rPr lang="en-US" altLang="zh-CN" sz="2400" dirty="0">
                <a:latin typeface="Times New Roman" pitchFamily="18" charset="0"/>
                <a:ea typeface="幼圆" pitchFamily="49" charset="-122"/>
                <a:cs typeface="Times New Roman" pitchFamily="18" charset="0"/>
              </a:rPr>
              <a:t>()</a:t>
            </a:r>
            <a:r>
              <a:rPr lang="ja-JP" altLang="en-US" sz="2400" dirty="0">
                <a:latin typeface="Times New Roman" pitchFamily="18" charset="0"/>
                <a:ea typeface="幼圆" pitchFamily="49" charset="-122"/>
                <a:cs typeface="Times New Roman" pitchFamily="18" charset="0"/>
              </a:rPr>
              <a:t>由</a:t>
            </a:r>
            <a:r>
              <a:rPr lang="en-US" altLang="zh-CN" sz="2400" dirty="0">
                <a:latin typeface="Times New Roman" pitchFamily="18" charset="0"/>
                <a:ea typeface="幼圆" pitchFamily="49" charset="-122"/>
                <a:cs typeface="Times New Roman" pitchFamily="18" charset="0"/>
              </a:rPr>
              <a:t>task/C2 ISR/error hook</a:t>
            </a:r>
            <a:r>
              <a:rPr lang="ja-JP" altLang="en-US" sz="2400" dirty="0">
                <a:latin typeface="Times New Roman" pitchFamily="18" charset="0"/>
                <a:ea typeface="幼圆" pitchFamily="49" charset="-122"/>
                <a:cs typeface="Times New Roman" pitchFamily="18" charset="0"/>
              </a:rPr>
              <a:t>调用，结束它所属的</a:t>
            </a:r>
            <a:r>
              <a:rPr lang="en-US" altLang="zh-CN" sz="2400" dirty="0">
                <a:latin typeface="Times New Roman" pitchFamily="18" charset="0"/>
                <a:ea typeface="幼圆" pitchFamily="49" charset="-122"/>
                <a:cs typeface="Times New Roman" pitchFamily="18" charset="0"/>
              </a:rPr>
              <a:t>OSA</a:t>
            </a:r>
            <a:r>
              <a:rPr lang="zh-CN" altLang="en-US" sz="2400" dirty="0" smtClean="0">
                <a:latin typeface="Times New Roman" pitchFamily="18" charset="0"/>
                <a:ea typeface="幼圆" pitchFamily="49" charset="-122"/>
                <a:cs typeface="Times New Roman" pitchFamily="18" charset="0"/>
              </a:rPr>
              <a:t>。</a:t>
            </a:r>
            <a:endParaRPr lang="zh-CN" altLang="en-US" sz="2400" dirty="0">
              <a:latin typeface="Times New Roman" pitchFamily="18" charset="0"/>
              <a:ea typeface="幼圆" pitchFamily="49" charset="-122"/>
              <a:cs typeface="Times New Roman" pitchFamily="18" charset="0"/>
            </a:endParaRPr>
          </a:p>
          <a:p>
            <a:pPr eaLnBrk="1" hangingPunct="1">
              <a:buClr>
                <a:srgbClr val="330066"/>
              </a:buClr>
            </a:pPr>
            <a:r>
              <a:rPr lang="en-US" altLang="zh-CN" sz="2400" dirty="0">
                <a:latin typeface="Times New Roman" pitchFamily="18" charset="0"/>
                <a:ea typeface="幼圆" pitchFamily="49" charset="-122"/>
                <a:cs typeface="Times New Roman" pitchFamily="18" charset="0"/>
              </a:rPr>
              <a:t>[OS447] </a:t>
            </a:r>
            <a:r>
              <a:rPr lang="ja-JP" altLang="en-US" sz="2400" dirty="0">
                <a:latin typeface="Times New Roman" pitchFamily="18" charset="0"/>
                <a:ea typeface="幼圆" pitchFamily="49" charset="-122"/>
                <a:cs typeface="Times New Roman" pitchFamily="18" charset="0"/>
              </a:rPr>
              <a:t>如果</a:t>
            </a:r>
            <a:r>
              <a:rPr lang="en-US" altLang="zh-CN" sz="2400" dirty="0">
                <a:latin typeface="Times New Roman" pitchFamily="18" charset="0"/>
                <a:ea typeface="幼圆" pitchFamily="49" charset="-122"/>
                <a:cs typeface="Times New Roman" pitchFamily="18" charset="0"/>
              </a:rPr>
              <a:t>OS</a:t>
            </a:r>
            <a:r>
              <a:rPr lang="ja-JP" altLang="en-US" sz="2400" dirty="0">
                <a:latin typeface="Times New Roman" pitchFamily="18" charset="0"/>
                <a:ea typeface="幼圆" pitchFamily="49" charset="-122"/>
                <a:cs typeface="Times New Roman" pitchFamily="18" charset="0"/>
              </a:rPr>
              <a:t>模块结束一个</a:t>
            </a:r>
            <a:r>
              <a:rPr lang="en-US" altLang="zh-CN" sz="2400" dirty="0">
                <a:latin typeface="Times New Roman" pitchFamily="18" charset="0"/>
                <a:ea typeface="幼圆" pitchFamily="49" charset="-122"/>
                <a:cs typeface="Times New Roman" pitchFamily="18" charset="0"/>
              </a:rPr>
              <a:t>OSA</a:t>
            </a:r>
            <a:r>
              <a:rPr lang="zh-CN" altLang="en-US" sz="2400" dirty="0">
                <a:latin typeface="Times New Roman" pitchFamily="18" charset="0"/>
                <a:ea typeface="幼圆" pitchFamily="49" charset="-122"/>
                <a:cs typeface="Times New Roman" pitchFamily="18" charset="0"/>
              </a:rPr>
              <a:t>，</a:t>
            </a:r>
            <a:r>
              <a:rPr lang="ja-JP" altLang="en-US" sz="2400" dirty="0">
                <a:latin typeface="Times New Roman" pitchFamily="18" charset="0"/>
                <a:ea typeface="幼圆" pitchFamily="49" charset="-122"/>
                <a:cs typeface="Times New Roman" pitchFamily="18" charset="0"/>
              </a:rPr>
              <a:t>则它应当</a:t>
            </a:r>
            <a:r>
              <a:rPr lang="ja-JP" altLang="en-US" sz="2400" dirty="0" smtClean="0">
                <a:latin typeface="Times New Roman" pitchFamily="18" charset="0"/>
                <a:ea typeface="幼圆" pitchFamily="49" charset="-122"/>
                <a:cs typeface="Times New Roman" pitchFamily="18" charset="0"/>
              </a:rPr>
              <a:t>：</a:t>
            </a:r>
          </a:p>
          <a:p>
            <a:pPr lvl="1" eaLnBrk="1" hangingPunct="1"/>
            <a:r>
              <a:rPr lang="zh-CN" altLang="en-US" sz="1800" dirty="0" smtClean="0">
                <a:latin typeface="Times New Roman" pitchFamily="18" charset="0"/>
                <a:ea typeface="幼圆" pitchFamily="49" charset="-122"/>
                <a:cs typeface="Times New Roman" pitchFamily="18" charset="0"/>
              </a:rPr>
              <a:t>结</a:t>
            </a:r>
            <a:r>
              <a:rPr lang="zh-CN" altLang="en-US" sz="1800" dirty="0">
                <a:latin typeface="Times New Roman" pitchFamily="18" charset="0"/>
                <a:ea typeface="幼圆" pitchFamily="49" charset="-122"/>
                <a:cs typeface="Times New Roman" pitchFamily="18" charset="0"/>
              </a:rPr>
              <a:t>束所有</a:t>
            </a:r>
            <a:r>
              <a:rPr lang="en-US" altLang="zh-CN" sz="1800" dirty="0">
                <a:latin typeface="Times New Roman" pitchFamily="18" charset="0"/>
                <a:ea typeface="幼圆" pitchFamily="49" charset="-122"/>
                <a:cs typeface="Times New Roman" pitchFamily="18" charset="0"/>
              </a:rPr>
              <a:t>OSA</a:t>
            </a:r>
            <a:r>
              <a:rPr lang="zh-CN" altLang="en-US" sz="1800" dirty="0">
                <a:latin typeface="Times New Roman" pitchFamily="18" charset="0"/>
                <a:ea typeface="幼圆" pitchFamily="49" charset="-122"/>
                <a:cs typeface="Times New Roman" pitchFamily="18" charset="0"/>
              </a:rPr>
              <a:t>拥有的</a:t>
            </a:r>
            <a:r>
              <a:rPr lang="en-US" altLang="zh-CN" sz="1800" dirty="0">
                <a:latin typeface="Times New Roman" pitchFamily="18" charset="0"/>
                <a:ea typeface="幼圆" pitchFamily="49" charset="-122"/>
                <a:cs typeface="Times New Roman" pitchFamily="18" charset="0"/>
              </a:rPr>
              <a:t>Task/ISRs</a:t>
            </a:r>
            <a:r>
              <a:rPr lang="zh-CN" altLang="en-US" sz="1800" dirty="0">
                <a:latin typeface="Times New Roman" pitchFamily="18" charset="0"/>
                <a:ea typeface="幼圆" pitchFamily="49" charset="-122"/>
                <a:cs typeface="Times New Roman" pitchFamily="18" charset="0"/>
              </a:rPr>
              <a:t>，并且</a:t>
            </a:r>
          </a:p>
          <a:p>
            <a:pPr lvl="1" eaLnBrk="1" hangingPunct="1"/>
            <a:r>
              <a:rPr lang="zh-CN" altLang="en-US" sz="1800" dirty="0" smtClean="0">
                <a:latin typeface="Times New Roman" pitchFamily="18" charset="0"/>
                <a:ea typeface="幼圆" pitchFamily="49" charset="-122"/>
                <a:cs typeface="Times New Roman" pitchFamily="18" charset="0"/>
              </a:rPr>
              <a:t>禁</a:t>
            </a:r>
            <a:r>
              <a:rPr lang="zh-CN" altLang="en-US" sz="1800" dirty="0">
                <a:latin typeface="Times New Roman" pitchFamily="18" charset="0"/>
                <a:ea typeface="幼圆" pitchFamily="49" charset="-122"/>
                <a:cs typeface="Times New Roman" pitchFamily="18" charset="0"/>
              </a:rPr>
              <a:t>止所有属于</a:t>
            </a:r>
            <a:r>
              <a:rPr lang="en-US" altLang="zh-CN" sz="1800" dirty="0">
                <a:latin typeface="Times New Roman" pitchFamily="18" charset="0"/>
                <a:ea typeface="幼圆" pitchFamily="49" charset="-122"/>
                <a:cs typeface="Times New Roman" pitchFamily="18" charset="0"/>
              </a:rPr>
              <a:t>OSA</a:t>
            </a:r>
            <a:r>
              <a:rPr lang="zh-CN" altLang="en-US" sz="1800" dirty="0">
                <a:latin typeface="Times New Roman" pitchFamily="18" charset="0"/>
                <a:ea typeface="幼圆" pitchFamily="49" charset="-122"/>
                <a:cs typeface="Times New Roman" pitchFamily="18" charset="0"/>
              </a:rPr>
              <a:t>的中断，并且</a:t>
            </a:r>
          </a:p>
          <a:p>
            <a:pPr lvl="1" eaLnBrk="1" hangingPunct="1"/>
            <a:r>
              <a:rPr lang="zh-CN" altLang="en-US" sz="1800" dirty="0" smtClean="0">
                <a:latin typeface="Times New Roman" pitchFamily="18" charset="0"/>
                <a:ea typeface="幼圆" pitchFamily="49" charset="-122"/>
                <a:cs typeface="Times New Roman" pitchFamily="18" charset="0"/>
              </a:rPr>
              <a:t>停</a:t>
            </a:r>
            <a:r>
              <a:rPr lang="zh-CN" altLang="en-US" sz="1800" dirty="0">
                <a:latin typeface="Times New Roman" pitchFamily="18" charset="0"/>
                <a:ea typeface="幼圆" pitchFamily="49" charset="-122"/>
                <a:cs typeface="Times New Roman" pitchFamily="18" charset="0"/>
              </a:rPr>
              <a:t>止</a:t>
            </a:r>
            <a:r>
              <a:rPr lang="en-US" altLang="zh-CN" sz="1800" dirty="0">
                <a:latin typeface="Times New Roman" pitchFamily="18" charset="0"/>
                <a:ea typeface="幼圆" pitchFamily="49" charset="-122"/>
                <a:cs typeface="Times New Roman" pitchFamily="18" charset="0"/>
              </a:rPr>
              <a:t>alarm</a:t>
            </a:r>
          </a:p>
          <a:p>
            <a:pPr lvl="1" eaLnBrk="1" hangingPunct="1"/>
            <a:r>
              <a:rPr lang="zh-CN" altLang="en-US" sz="1800" dirty="0" smtClean="0">
                <a:latin typeface="Times New Roman" pitchFamily="18" charset="0"/>
                <a:ea typeface="幼圆" pitchFamily="49" charset="-122"/>
                <a:cs typeface="Times New Roman" pitchFamily="18" charset="0"/>
              </a:rPr>
              <a:t>停</a:t>
            </a:r>
            <a:r>
              <a:rPr lang="zh-CN" altLang="en-US" sz="1800" dirty="0">
                <a:latin typeface="Times New Roman" pitchFamily="18" charset="0"/>
                <a:ea typeface="幼圆" pitchFamily="49" charset="-122"/>
                <a:cs typeface="Times New Roman" pitchFamily="18" charset="0"/>
              </a:rPr>
              <a:t>止其调度表</a:t>
            </a:r>
          </a:p>
          <a:p>
            <a:pPr eaLnBrk="1" hangingPunct="1">
              <a:buClr>
                <a:srgbClr val="330066"/>
              </a:buClr>
            </a:pPr>
            <a:endParaRPr lang="ja-JP" altLang="en-US" sz="2000" dirty="0">
              <a:ea typeface="幼圆" pitchFamily="49" charset="-122"/>
            </a:endParaRPr>
          </a:p>
        </p:txBody>
      </p:sp>
    </p:spTree>
    <p:extLst>
      <p:ext uri="{BB962C8B-B14F-4D97-AF65-F5344CB8AC3E}">
        <p14:creationId xmlns:p14="http://schemas.microsoft.com/office/powerpoint/2010/main" val="1751804725"/>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en-US" altLang="zh-CN" b="0" dirty="0">
                <a:latin typeface="Times New Roman" pitchFamily="18" charset="0"/>
                <a:ea typeface="幼圆" pitchFamily="49" charset="-122"/>
                <a:cs typeface="Times New Roman" pitchFamily="18" charset="0"/>
              </a:rPr>
              <a:t>OS-Application</a:t>
            </a:r>
            <a:endParaRPr lang="zh-CN" altLang="en-US" dirty="0" smtClean="0">
              <a:ea typeface="幼圆" pitchFamily="49" charset="-122"/>
            </a:endParaRPr>
          </a:p>
        </p:txBody>
      </p:sp>
      <p:sp>
        <p:nvSpPr>
          <p:cNvPr id="97283" name="Rectangle 3"/>
          <p:cNvSpPr>
            <a:spLocks noGrp="1" noChangeArrowheads="1"/>
          </p:cNvSpPr>
          <p:nvPr>
            <p:ph type="body" idx="1"/>
          </p:nvPr>
        </p:nvSpPr>
        <p:spPr>
          <a:xfrm>
            <a:off x="539552" y="1052736"/>
            <a:ext cx="8229600" cy="5040560"/>
          </a:xfrm>
        </p:spPr>
        <p:txBody>
          <a:bodyPr/>
          <a:lstStyle/>
          <a:p>
            <a:pPr marL="0" lvl="0" indent="0" eaLnBrk="1" hangingPunct="1">
              <a:buClr>
                <a:srgbClr val="330066"/>
              </a:buClr>
              <a:buNone/>
            </a:pPr>
            <a:r>
              <a:rPr lang="en-US" altLang="zh-CN" sz="2400" dirty="0" smtClean="0">
                <a:solidFill>
                  <a:srgbClr val="3366CC"/>
                </a:solidFill>
                <a:ea typeface="幼圆" pitchFamily="49" charset="-122"/>
              </a:rPr>
              <a:t>OS-Application</a:t>
            </a:r>
            <a:r>
              <a:rPr lang="zh-CN" altLang="en-US" sz="2400" dirty="0" smtClean="0">
                <a:solidFill>
                  <a:srgbClr val="3366CC"/>
                </a:solidFill>
                <a:ea typeface="幼圆" pitchFamily="49" charset="-122"/>
              </a:rPr>
              <a:t>的</a:t>
            </a:r>
            <a:r>
              <a:rPr lang="zh-CN" altLang="en-US" sz="2400" dirty="0">
                <a:solidFill>
                  <a:srgbClr val="3366CC"/>
                </a:solidFill>
                <a:ea typeface="幼圆" pitchFamily="49" charset="-122"/>
              </a:rPr>
              <a:t>相</a:t>
            </a:r>
            <a:r>
              <a:rPr lang="zh-CN" altLang="en-US" sz="2400" dirty="0" smtClean="0">
                <a:solidFill>
                  <a:srgbClr val="3366CC"/>
                </a:solidFill>
                <a:ea typeface="幼圆" pitchFamily="49" charset="-122"/>
              </a:rPr>
              <a:t>关规定</a:t>
            </a:r>
            <a:endParaRPr lang="ja-JP" altLang="en-US" sz="2400" dirty="0" smtClean="0">
              <a:ea typeface="幼圆" pitchFamily="49" charset="-122"/>
            </a:endParaRPr>
          </a:p>
          <a:p>
            <a:pPr eaLnBrk="1" hangingPunct="1">
              <a:buClr>
                <a:srgbClr val="330066"/>
              </a:buClr>
            </a:pPr>
            <a:r>
              <a:rPr lang="en-US" altLang="zh-CN" sz="2000" dirty="0">
                <a:latin typeface="Times New Roman" pitchFamily="18" charset="0"/>
                <a:ea typeface="幼圆" pitchFamily="49" charset="-122"/>
                <a:cs typeface="Times New Roman" pitchFamily="18" charset="0"/>
              </a:rPr>
              <a:t>[OS448] </a:t>
            </a:r>
            <a:r>
              <a:rPr lang="ja-JP" altLang="en-US" sz="2000" dirty="0">
                <a:latin typeface="Times New Roman" pitchFamily="18" charset="0"/>
                <a:ea typeface="幼圆" pitchFamily="49" charset="-122"/>
                <a:cs typeface="Times New Roman" pitchFamily="18" charset="0"/>
              </a:rPr>
              <a:t>除非在配置中指明，</a:t>
            </a:r>
            <a:r>
              <a:rPr lang="en-US" altLang="zh-CN" sz="2000" dirty="0">
                <a:latin typeface="Times New Roman" pitchFamily="18" charset="0"/>
                <a:ea typeface="幼圆" pitchFamily="49" charset="-122"/>
                <a:cs typeface="Times New Roman" pitchFamily="18" charset="0"/>
              </a:rPr>
              <a:t>OS</a:t>
            </a:r>
            <a:r>
              <a:rPr lang="ja-JP" altLang="en-US" sz="2000" dirty="0">
                <a:latin typeface="Times New Roman" pitchFamily="18" charset="0"/>
                <a:ea typeface="幼圆" pitchFamily="49" charset="-122"/>
                <a:cs typeface="Times New Roman" pitchFamily="18" charset="0"/>
              </a:rPr>
              <a:t>应当禁止</a:t>
            </a:r>
            <a:r>
              <a:rPr lang="en-US" altLang="zh-CN" sz="2000" dirty="0">
                <a:latin typeface="Times New Roman" pitchFamily="18" charset="0"/>
                <a:ea typeface="幼圆" pitchFamily="49" charset="-122"/>
                <a:cs typeface="Times New Roman" pitchFamily="18" charset="0"/>
              </a:rPr>
              <a:t>OSA</a:t>
            </a:r>
            <a:r>
              <a:rPr lang="zh-CN" altLang="en-US" sz="2000" dirty="0">
                <a:latin typeface="Times New Roman" pitchFamily="18" charset="0"/>
                <a:ea typeface="幼圆" pitchFamily="49" charset="-122"/>
                <a:cs typeface="Times New Roman" pitchFamily="18" charset="0"/>
              </a:rPr>
              <a:t>（</a:t>
            </a:r>
            <a:r>
              <a:rPr lang="ja-JP" altLang="en-US" sz="2000" dirty="0">
                <a:latin typeface="Times New Roman" pitchFamily="18" charset="0"/>
                <a:ea typeface="幼圆" pitchFamily="49" charset="-122"/>
                <a:cs typeface="Times New Roman" pitchFamily="18" charset="0"/>
              </a:rPr>
              <a:t>不管是</a:t>
            </a:r>
            <a:r>
              <a:rPr lang="en-US" altLang="zh-CN" sz="2000" dirty="0">
                <a:latin typeface="Times New Roman" pitchFamily="18" charset="0"/>
                <a:ea typeface="幼圆" pitchFamily="49" charset="-122"/>
                <a:cs typeface="Times New Roman" pitchFamily="18" charset="0"/>
              </a:rPr>
              <a:t>trusted</a:t>
            </a:r>
            <a:r>
              <a:rPr lang="ja-JP" altLang="en-US" sz="2000" dirty="0">
                <a:latin typeface="Times New Roman" pitchFamily="18" charset="0"/>
                <a:ea typeface="幼圆" pitchFamily="49" charset="-122"/>
                <a:cs typeface="Times New Roman" pitchFamily="18" charset="0"/>
              </a:rPr>
              <a:t>还是</a:t>
            </a:r>
            <a:r>
              <a:rPr lang="en-US" altLang="zh-CN" sz="2000" dirty="0">
                <a:latin typeface="Times New Roman" pitchFamily="18" charset="0"/>
                <a:ea typeface="幼圆" pitchFamily="49" charset="-122"/>
                <a:cs typeface="Times New Roman" pitchFamily="18" charset="0"/>
              </a:rPr>
              <a:t>non-trusted</a:t>
            </a:r>
            <a:r>
              <a:rPr lang="zh-CN" altLang="en-US" sz="2000" dirty="0">
                <a:latin typeface="Times New Roman" pitchFamily="18" charset="0"/>
                <a:ea typeface="幼圆" pitchFamily="49" charset="-122"/>
                <a:cs typeface="Times New Roman" pitchFamily="18" charset="0"/>
              </a:rPr>
              <a:t>）</a:t>
            </a:r>
            <a:r>
              <a:rPr lang="ja-JP" altLang="en-US" sz="2000" dirty="0">
                <a:latin typeface="Times New Roman" pitchFamily="18" charset="0"/>
                <a:ea typeface="幼圆" pitchFamily="49" charset="-122"/>
                <a:cs typeface="Times New Roman" pitchFamily="18" charset="0"/>
              </a:rPr>
              <a:t>访问不属于它的系统对象。</a:t>
            </a:r>
          </a:p>
          <a:p>
            <a:pPr eaLnBrk="1" hangingPunct="1">
              <a:buClr>
                <a:srgbClr val="330066"/>
              </a:buClr>
            </a:pPr>
            <a:r>
              <a:rPr lang="en-US" altLang="zh-CN" sz="2000" dirty="0" smtClean="0">
                <a:latin typeface="Times New Roman" pitchFamily="18" charset="0"/>
                <a:ea typeface="幼圆" pitchFamily="49" charset="-122"/>
                <a:cs typeface="Times New Roman" pitchFamily="18" charset="0"/>
              </a:rPr>
              <a:t>[</a:t>
            </a:r>
            <a:r>
              <a:rPr lang="en-US" altLang="zh-CN" sz="2000" dirty="0">
                <a:latin typeface="Times New Roman" pitchFamily="18" charset="0"/>
                <a:ea typeface="幼圆" pitchFamily="49" charset="-122"/>
                <a:cs typeface="Times New Roman" pitchFamily="18" charset="0"/>
              </a:rPr>
              <a:t>OS500] OS</a:t>
            </a:r>
            <a:r>
              <a:rPr lang="ja-JP" altLang="en-US" sz="2000" dirty="0">
                <a:latin typeface="Times New Roman" pitchFamily="18" charset="0"/>
                <a:ea typeface="幼圆" pitchFamily="49" charset="-122"/>
                <a:cs typeface="Times New Roman" pitchFamily="18" charset="0"/>
              </a:rPr>
              <a:t>模块在调用了</a:t>
            </a:r>
            <a:r>
              <a:rPr lang="en-US" altLang="zh-CN" sz="2000" dirty="0" err="1">
                <a:latin typeface="Times New Roman" pitchFamily="18" charset="0"/>
                <a:ea typeface="幼圆" pitchFamily="49" charset="-122"/>
                <a:cs typeface="Times New Roman" pitchFamily="18" charset="0"/>
              </a:rPr>
              <a:t>StartOS</a:t>
            </a:r>
            <a:r>
              <a:rPr lang="en-US" altLang="zh-CN" sz="2000" dirty="0">
                <a:latin typeface="Times New Roman" pitchFamily="18" charset="0"/>
                <a:ea typeface="幼圆" pitchFamily="49" charset="-122"/>
                <a:cs typeface="Times New Roman" pitchFamily="18" charset="0"/>
              </a:rPr>
              <a:t>()</a:t>
            </a:r>
            <a:r>
              <a:rPr lang="ja-JP" altLang="en-US" sz="2000" dirty="0">
                <a:latin typeface="Times New Roman" pitchFamily="18" charset="0"/>
                <a:ea typeface="幼圆" pitchFamily="49" charset="-122"/>
                <a:cs typeface="Times New Roman" pitchFamily="18" charset="0"/>
              </a:rPr>
              <a:t>之后以及在任何</a:t>
            </a:r>
            <a:r>
              <a:rPr lang="en-US" altLang="zh-CN" sz="2000" dirty="0" err="1">
                <a:latin typeface="Times New Roman" pitchFamily="18" charset="0"/>
                <a:ea typeface="幼圆" pitchFamily="49" charset="-122"/>
                <a:cs typeface="Times New Roman" pitchFamily="18" charset="0"/>
              </a:rPr>
              <a:t>StartupHook</a:t>
            </a:r>
            <a:r>
              <a:rPr lang="ja-JP" altLang="en-US" sz="2000" dirty="0">
                <a:latin typeface="Times New Roman" pitchFamily="18" charset="0"/>
                <a:ea typeface="幼圆" pitchFamily="49" charset="-122"/>
                <a:cs typeface="Times New Roman" pitchFamily="18" charset="0"/>
              </a:rPr>
              <a:t>被调用之前，应当设置</a:t>
            </a:r>
            <a:r>
              <a:rPr lang="en-US" altLang="zh-CN" sz="2000" dirty="0">
                <a:latin typeface="Times New Roman" pitchFamily="18" charset="0"/>
                <a:ea typeface="幼圆" pitchFamily="49" charset="-122"/>
                <a:cs typeface="Times New Roman" pitchFamily="18" charset="0"/>
              </a:rPr>
              <a:t>OSA</a:t>
            </a:r>
            <a:r>
              <a:rPr lang="ja-JP" altLang="en-US" sz="2000" dirty="0">
                <a:latin typeface="Times New Roman" pitchFamily="18" charset="0"/>
                <a:ea typeface="幼圆" pitchFamily="49" charset="-122"/>
                <a:cs typeface="Times New Roman" pitchFamily="18" charset="0"/>
              </a:rPr>
              <a:t>的状态为</a:t>
            </a:r>
            <a:r>
              <a:rPr lang="en-US" altLang="zh-CN" sz="2000" dirty="0">
                <a:latin typeface="Times New Roman" pitchFamily="18" charset="0"/>
                <a:ea typeface="幼圆" pitchFamily="49" charset="-122"/>
                <a:cs typeface="Times New Roman" pitchFamily="18" charset="0"/>
              </a:rPr>
              <a:t>APPLICATION_ACCESSIBLE</a:t>
            </a:r>
            <a:r>
              <a:rPr lang="zh-CN" altLang="en-US" sz="2000" dirty="0">
                <a:latin typeface="Times New Roman" pitchFamily="18" charset="0"/>
                <a:ea typeface="幼圆" pitchFamily="49" charset="-122"/>
                <a:cs typeface="Times New Roman" pitchFamily="18" charset="0"/>
              </a:rPr>
              <a:t>。</a:t>
            </a:r>
          </a:p>
          <a:p>
            <a:pPr eaLnBrk="1" hangingPunct="1">
              <a:buClr>
                <a:srgbClr val="330066"/>
              </a:buClr>
            </a:pPr>
            <a:r>
              <a:rPr lang="en-US" altLang="zh-CN" sz="2000" dirty="0">
                <a:latin typeface="Times New Roman" pitchFamily="18" charset="0"/>
                <a:ea typeface="幼圆" pitchFamily="49" charset="-122"/>
                <a:cs typeface="Times New Roman" pitchFamily="18" charset="0"/>
              </a:rPr>
              <a:t>[OS502] </a:t>
            </a:r>
            <a:r>
              <a:rPr lang="ja-JP" altLang="en-US" sz="2000" dirty="0">
                <a:latin typeface="Times New Roman" pitchFamily="18" charset="0"/>
                <a:ea typeface="幼圆" pitchFamily="49" charset="-122"/>
                <a:cs typeface="Times New Roman" pitchFamily="18" charset="0"/>
              </a:rPr>
              <a:t>如果一个</a:t>
            </a:r>
            <a:r>
              <a:rPr lang="en-US" altLang="zh-CN" sz="2000" dirty="0">
                <a:latin typeface="Times New Roman" pitchFamily="18" charset="0"/>
                <a:ea typeface="幼圆" pitchFamily="49" charset="-122"/>
                <a:cs typeface="Times New Roman" pitchFamily="18" charset="0"/>
              </a:rPr>
              <a:t>OSA</a:t>
            </a:r>
            <a:r>
              <a:rPr lang="ja-JP" altLang="en-US" sz="2000" dirty="0">
                <a:latin typeface="Times New Roman" pitchFamily="18" charset="0"/>
                <a:ea typeface="幼圆" pitchFamily="49" charset="-122"/>
                <a:cs typeface="Times New Roman" pitchFamily="18" charset="0"/>
              </a:rPr>
              <a:t>被结束（也就是通过一个服务调用，或者通过</a:t>
            </a:r>
            <a:r>
              <a:rPr lang="en-US" altLang="zh-CN" sz="2000" dirty="0">
                <a:latin typeface="Times New Roman" pitchFamily="18" charset="0"/>
                <a:ea typeface="幼圆" pitchFamily="49" charset="-122"/>
                <a:cs typeface="Times New Roman" pitchFamily="18" charset="0"/>
              </a:rPr>
              <a:t>protection hook</a:t>
            </a:r>
            <a:r>
              <a:rPr lang="zh-CN" altLang="en-US" sz="2000" dirty="0">
                <a:latin typeface="Times New Roman" pitchFamily="18" charset="0"/>
                <a:ea typeface="幼圆" pitchFamily="49" charset="-122"/>
                <a:cs typeface="Times New Roman" pitchFamily="18" charset="0"/>
              </a:rPr>
              <a:t>），</a:t>
            </a:r>
            <a:r>
              <a:rPr lang="ja-JP" altLang="en-US" sz="2000" dirty="0">
                <a:latin typeface="Times New Roman" pitchFamily="18" charset="0"/>
                <a:ea typeface="幼圆" pitchFamily="49" charset="-122"/>
                <a:cs typeface="Times New Roman" pitchFamily="18" charset="0"/>
              </a:rPr>
              <a:t>并且不需要重启动，那么系统模块应当将</a:t>
            </a:r>
            <a:r>
              <a:rPr lang="en-US" altLang="zh-CN" sz="2000" dirty="0">
                <a:latin typeface="Times New Roman" pitchFamily="18" charset="0"/>
                <a:ea typeface="幼圆" pitchFamily="49" charset="-122"/>
                <a:cs typeface="Times New Roman" pitchFamily="18" charset="0"/>
              </a:rPr>
              <a:t>OSA</a:t>
            </a:r>
            <a:r>
              <a:rPr lang="ja-JP" altLang="en-US" sz="2000" dirty="0">
                <a:latin typeface="Times New Roman" pitchFamily="18" charset="0"/>
                <a:ea typeface="幼圆" pitchFamily="49" charset="-122"/>
                <a:cs typeface="Times New Roman" pitchFamily="18" charset="0"/>
              </a:rPr>
              <a:t>的状态设置为</a:t>
            </a:r>
            <a:r>
              <a:rPr lang="en-US" altLang="zh-CN" sz="2000" dirty="0">
                <a:latin typeface="Times New Roman" pitchFamily="18" charset="0"/>
                <a:ea typeface="幼圆" pitchFamily="49" charset="-122"/>
                <a:cs typeface="Times New Roman" pitchFamily="18" charset="0"/>
              </a:rPr>
              <a:t>APPLICATION_TERMINATED</a:t>
            </a:r>
            <a:r>
              <a:rPr lang="zh-CN" altLang="en-US" sz="2000" dirty="0">
                <a:latin typeface="Times New Roman" pitchFamily="18" charset="0"/>
                <a:ea typeface="幼圆" pitchFamily="49" charset="-122"/>
                <a:cs typeface="Times New Roman" pitchFamily="18" charset="0"/>
              </a:rPr>
              <a:t>。</a:t>
            </a:r>
          </a:p>
          <a:p>
            <a:pPr eaLnBrk="1" hangingPunct="1">
              <a:buClr>
                <a:srgbClr val="330066"/>
              </a:buClr>
            </a:pPr>
            <a:r>
              <a:rPr lang="en-US" altLang="zh-CN" sz="2000" dirty="0">
                <a:latin typeface="Times New Roman" pitchFamily="18" charset="0"/>
                <a:ea typeface="幼圆" pitchFamily="49" charset="-122"/>
                <a:cs typeface="Times New Roman" pitchFamily="18" charset="0"/>
              </a:rPr>
              <a:t>[OS503] </a:t>
            </a:r>
            <a:r>
              <a:rPr lang="ja-JP" altLang="en-US" sz="2000" dirty="0">
                <a:latin typeface="Times New Roman" pitchFamily="18" charset="0"/>
                <a:ea typeface="幼圆" pitchFamily="49" charset="-122"/>
                <a:cs typeface="Times New Roman" pitchFamily="18" charset="0"/>
              </a:rPr>
              <a:t>如果一个</a:t>
            </a:r>
            <a:r>
              <a:rPr lang="en-US" altLang="zh-CN" sz="2000" dirty="0">
                <a:latin typeface="Times New Roman" pitchFamily="18" charset="0"/>
                <a:ea typeface="幼圆" pitchFamily="49" charset="-122"/>
                <a:cs typeface="Times New Roman" pitchFamily="18" charset="0"/>
              </a:rPr>
              <a:t>OSA</a:t>
            </a:r>
            <a:r>
              <a:rPr lang="ja-JP" altLang="en-US" sz="2000" dirty="0">
                <a:latin typeface="Times New Roman" pitchFamily="18" charset="0"/>
                <a:ea typeface="幼圆" pitchFamily="49" charset="-122"/>
                <a:cs typeface="Times New Roman" pitchFamily="18" charset="0"/>
              </a:rPr>
              <a:t>被结束（也就是通过一个服务调用，或者通过</a:t>
            </a:r>
            <a:r>
              <a:rPr lang="en-US" altLang="zh-CN" sz="2000" dirty="0">
                <a:latin typeface="Times New Roman" pitchFamily="18" charset="0"/>
                <a:ea typeface="幼圆" pitchFamily="49" charset="-122"/>
                <a:cs typeface="Times New Roman" pitchFamily="18" charset="0"/>
              </a:rPr>
              <a:t>protection hook</a:t>
            </a:r>
            <a:r>
              <a:rPr lang="zh-CN" altLang="en-US" sz="2000" dirty="0">
                <a:latin typeface="Times New Roman" pitchFamily="18" charset="0"/>
                <a:ea typeface="幼圆" pitchFamily="49" charset="-122"/>
                <a:cs typeface="Times New Roman" pitchFamily="18" charset="0"/>
              </a:rPr>
              <a:t>），</a:t>
            </a:r>
            <a:r>
              <a:rPr lang="ja-JP" altLang="en-US" sz="2000" dirty="0">
                <a:latin typeface="Times New Roman" pitchFamily="18" charset="0"/>
                <a:ea typeface="幼圆" pitchFamily="49" charset="-122"/>
                <a:cs typeface="Times New Roman" pitchFamily="18" charset="0"/>
              </a:rPr>
              <a:t>并且需要重启动，那么系统模块应当将</a:t>
            </a:r>
            <a:r>
              <a:rPr lang="en-US" altLang="zh-CN" sz="2000" dirty="0">
                <a:latin typeface="Times New Roman" pitchFamily="18" charset="0"/>
                <a:ea typeface="幼圆" pitchFamily="49" charset="-122"/>
                <a:cs typeface="Times New Roman" pitchFamily="18" charset="0"/>
              </a:rPr>
              <a:t>OSA</a:t>
            </a:r>
            <a:r>
              <a:rPr lang="ja-JP" altLang="en-US" sz="2000" dirty="0">
                <a:latin typeface="Times New Roman" pitchFamily="18" charset="0"/>
                <a:ea typeface="幼圆" pitchFamily="49" charset="-122"/>
                <a:cs typeface="Times New Roman" pitchFamily="18" charset="0"/>
              </a:rPr>
              <a:t>的状态设置为</a:t>
            </a:r>
            <a:r>
              <a:rPr lang="en-US" altLang="zh-CN" sz="2000" dirty="0">
                <a:latin typeface="Times New Roman" pitchFamily="18" charset="0"/>
                <a:ea typeface="幼圆" pitchFamily="49" charset="-122"/>
                <a:cs typeface="Times New Roman" pitchFamily="18" charset="0"/>
              </a:rPr>
              <a:t>APPLICATION_RESTARTING</a:t>
            </a:r>
            <a:r>
              <a:rPr lang="zh-CN" altLang="en-US" sz="2000" dirty="0">
                <a:latin typeface="Times New Roman" pitchFamily="18" charset="0"/>
                <a:ea typeface="幼圆" pitchFamily="49" charset="-122"/>
                <a:cs typeface="Times New Roman" pitchFamily="18" charset="0"/>
              </a:rPr>
              <a:t>。</a:t>
            </a:r>
          </a:p>
          <a:p>
            <a:pPr eaLnBrk="1" hangingPunct="1">
              <a:buClr>
                <a:srgbClr val="330066"/>
              </a:buClr>
            </a:pPr>
            <a:r>
              <a:rPr lang="en-US" altLang="zh-CN" sz="2000" dirty="0">
                <a:latin typeface="Times New Roman" pitchFamily="18" charset="0"/>
                <a:ea typeface="幼圆" pitchFamily="49" charset="-122"/>
                <a:cs typeface="Times New Roman" pitchFamily="18" charset="0"/>
              </a:rPr>
              <a:t>[OS504] OS</a:t>
            </a:r>
            <a:r>
              <a:rPr lang="ja-JP" altLang="en-US" sz="2000" dirty="0">
                <a:latin typeface="Times New Roman" pitchFamily="18" charset="0"/>
                <a:ea typeface="幼圆" pitchFamily="49" charset="-122"/>
                <a:cs typeface="Times New Roman" pitchFamily="18" charset="0"/>
              </a:rPr>
              <a:t>应当禁止其他</a:t>
            </a:r>
            <a:r>
              <a:rPr lang="en-US" altLang="zh-CN" sz="2000" dirty="0">
                <a:latin typeface="Times New Roman" pitchFamily="18" charset="0"/>
                <a:ea typeface="幼圆" pitchFamily="49" charset="-122"/>
                <a:cs typeface="Times New Roman" pitchFamily="18" charset="0"/>
              </a:rPr>
              <a:t>OSA</a:t>
            </a:r>
            <a:r>
              <a:rPr lang="ja-JP" altLang="en-US" sz="2000" dirty="0">
                <a:latin typeface="Times New Roman" pitchFamily="18" charset="0"/>
                <a:ea typeface="幼圆" pitchFamily="49" charset="-122"/>
                <a:cs typeface="Times New Roman" pitchFamily="18" charset="0"/>
              </a:rPr>
              <a:t>对不处于</a:t>
            </a:r>
            <a:r>
              <a:rPr lang="en-US" altLang="zh-CN" sz="2000" dirty="0">
                <a:latin typeface="Times New Roman" pitchFamily="18" charset="0"/>
                <a:ea typeface="幼圆" pitchFamily="49" charset="-122"/>
                <a:cs typeface="Times New Roman" pitchFamily="18" charset="0"/>
              </a:rPr>
              <a:t>APPLICATION_ACCESSIBLE</a:t>
            </a:r>
            <a:r>
              <a:rPr lang="ja-JP" altLang="en-US" sz="2000" dirty="0">
                <a:latin typeface="Times New Roman" pitchFamily="18" charset="0"/>
                <a:ea typeface="幼圆" pitchFamily="49" charset="-122"/>
                <a:cs typeface="Times New Roman" pitchFamily="18" charset="0"/>
              </a:rPr>
              <a:t>的</a:t>
            </a:r>
            <a:r>
              <a:rPr lang="en-US" altLang="zh-CN" sz="2000" dirty="0">
                <a:latin typeface="Times New Roman" pitchFamily="18" charset="0"/>
                <a:ea typeface="幼圆" pitchFamily="49" charset="-122"/>
                <a:cs typeface="Times New Roman" pitchFamily="18" charset="0"/>
              </a:rPr>
              <a:t>OSA</a:t>
            </a:r>
            <a:r>
              <a:rPr lang="ja-JP" altLang="en-US" sz="2000" dirty="0">
                <a:latin typeface="Times New Roman" pitchFamily="18" charset="0"/>
                <a:ea typeface="幼圆" pitchFamily="49" charset="-122"/>
                <a:cs typeface="Times New Roman" pitchFamily="18" charset="0"/>
              </a:rPr>
              <a:t>的访问</a:t>
            </a:r>
            <a:r>
              <a:rPr lang="ja-JP" altLang="en-US" sz="2000" dirty="0" smtClean="0">
                <a:latin typeface="Times New Roman" pitchFamily="18" charset="0"/>
                <a:ea typeface="幼圆" pitchFamily="49" charset="-122"/>
                <a:cs typeface="Times New Roman" pitchFamily="18" charset="0"/>
              </a:rPr>
              <a:t>。</a:t>
            </a:r>
            <a:endParaRPr lang="ja-JP" altLang="en-US" sz="2000" dirty="0">
              <a:latin typeface="Times New Roman" pitchFamily="18" charset="0"/>
              <a:ea typeface="幼圆" pitchFamily="49" charset="-122"/>
              <a:cs typeface="Times New Roman" pitchFamily="18" charset="0"/>
            </a:endParaRPr>
          </a:p>
          <a:p>
            <a:pPr eaLnBrk="1" hangingPunct="1">
              <a:buClr>
                <a:srgbClr val="330066"/>
              </a:buClr>
            </a:pPr>
            <a:r>
              <a:rPr lang="en-US" altLang="ja-JP" sz="2000" dirty="0">
                <a:latin typeface="Times New Roman" pitchFamily="18" charset="0"/>
                <a:ea typeface="幼圆" pitchFamily="49" charset="-122"/>
                <a:cs typeface="Times New Roman" pitchFamily="18" charset="0"/>
              </a:rPr>
              <a:t>[</a:t>
            </a:r>
            <a:r>
              <a:rPr lang="en-US" altLang="zh-CN" sz="2000" dirty="0">
                <a:latin typeface="Times New Roman" pitchFamily="18" charset="0"/>
                <a:ea typeface="幼圆" pitchFamily="49" charset="-122"/>
                <a:cs typeface="Times New Roman" pitchFamily="18" charset="0"/>
              </a:rPr>
              <a:t>OS509] </a:t>
            </a:r>
            <a:r>
              <a:rPr lang="ja-JP" altLang="en-US" sz="2000" dirty="0">
                <a:latin typeface="Times New Roman" pitchFamily="18" charset="0"/>
                <a:ea typeface="幼圆" pitchFamily="49" charset="-122"/>
                <a:cs typeface="Times New Roman" pitchFamily="18" charset="0"/>
              </a:rPr>
              <a:t>如果违反了</a:t>
            </a:r>
            <a:r>
              <a:rPr lang="en-US" altLang="zh-CN" sz="2000" dirty="0">
                <a:latin typeface="Times New Roman" pitchFamily="18" charset="0"/>
                <a:ea typeface="幼圆" pitchFamily="49" charset="-122"/>
                <a:cs typeface="Times New Roman" pitchFamily="18" charset="0"/>
              </a:rPr>
              <a:t>OS504</a:t>
            </a:r>
            <a:r>
              <a:rPr lang="zh-CN" altLang="en-US" sz="2000" dirty="0">
                <a:latin typeface="Times New Roman" pitchFamily="18" charset="0"/>
                <a:ea typeface="幼圆" pitchFamily="49" charset="-122"/>
                <a:cs typeface="Times New Roman" pitchFamily="18" charset="0"/>
              </a:rPr>
              <a:t>，</a:t>
            </a:r>
            <a:r>
              <a:rPr lang="ja-JP" altLang="en-US" sz="2000" dirty="0">
                <a:latin typeface="Times New Roman" pitchFamily="18" charset="0"/>
                <a:ea typeface="幼圆" pitchFamily="49" charset="-122"/>
                <a:cs typeface="Times New Roman" pitchFamily="18" charset="0"/>
              </a:rPr>
              <a:t>则</a:t>
            </a:r>
            <a:r>
              <a:rPr lang="en-US" altLang="zh-CN" sz="2000" dirty="0">
                <a:latin typeface="Times New Roman" pitchFamily="18" charset="0"/>
                <a:ea typeface="幼圆" pitchFamily="49" charset="-122"/>
                <a:cs typeface="Times New Roman" pitchFamily="18" charset="0"/>
              </a:rPr>
              <a:t>OS</a:t>
            </a:r>
            <a:r>
              <a:rPr lang="ja-JP" altLang="en-US" sz="2000" dirty="0">
                <a:latin typeface="Times New Roman" pitchFamily="18" charset="0"/>
                <a:ea typeface="幼圆" pitchFamily="49" charset="-122"/>
                <a:cs typeface="Times New Roman" pitchFamily="18" charset="0"/>
              </a:rPr>
              <a:t>应当返回</a:t>
            </a:r>
            <a:r>
              <a:rPr lang="en-US" altLang="zh-CN" sz="2000" dirty="0">
                <a:latin typeface="Times New Roman" pitchFamily="18" charset="0"/>
                <a:ea typeface="幼圆" pitchFamily="49" charset="-122"/>
                <a:cs typeface="Times New Roman" pitchFamily="18" charset="0"/>
              </a:rPr>
              <a:t>E_OS_ACCESS</a:t>
            </a:r>
            <a:r>
              <a:rPr lang="zh-CN" altLang="en-US" sz="2000" dirty="0">
                <a:latin typeface="Times New Roman" pitchFamily="18" charset="0"/>
                <a:ea typeface="幼圆" pitchFamily="49" charset="-122"/>
                <a:cs typeface="Times New Roman" pitchFamily="18" charset="0"/>
              </a:rPr>
              <a:t>。</a:t>
            </a:r>
            <a:endParaRPr lang="ja-JP" altLang="en-US" sz="1800" dirty="0">
              <a:ea typeface="幼圆" pitchFamily="49" charset="-122"/>
            </a:endParaRPr>
          </a:p>
        </p:txBody>
      </p:sp>
    </p:spTree>
    <p:extLst>
      <p:ext uri="{BB962C8B-B14F-4D97-AF65-F5344CB8AC3E}">
        <p14:creationId xmlns:p14="http://schemas.microsoft.com/office/powerpoint/2010/main" val="3290324855"/>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en-US" altLang="zh-CN" b="0" dirty="0">
                <a:latin typeface="Times New Roman" pitchFamily="18" charset="0"/>
                <a:ea typeface="幼圆" pitchFamily="49" charset="-122"/>
                <a:cs typeface="Times New Roman" pitchFamily="18" charset="0"/>
              </a:rPr>
              <a:t>OS-Application</a:t>
            </a:r>
            <a:endParaRPr lang="zh-CN" altLang="en-US" dirty="0" smtClean="0">
              <a:ea typeface="幼圆" pitchFamily="49" charset="-122"/>
            </a:endParaRPr>
          </a:p>
        </p:txBody>
      </p:sp>
      <p:sp>
        <p:nvSpPr>
          <p:cNvPr id="97283" name="Rectangle 3"/>
          <p:cNvSpPr>
            <a:spLocks noGrp="1" noChangeArrowheads="1"/>
          </p:cNvSpPr>
          <p:nvPr>
            <p:ph type="body" idx="1"/>
          </p:nvPr>
        </p:nvSpPr>
        <p:spPr>
          <a:xfrm>
            <a:off x="539552" y="1052736"/>
            <a:ext cx="8229600" cy="5040560"/>
          </a:xfrm>
        </p:spPr>
        <p:txBody>
          <a:bodyPr/>
          <a:lstStyle/>
          <a:p>
            <a:pPr marL="0" lvl="0" indent="0" eaLnBrk="1" hangingPunct="1">
              <a:buClr>
                <a:srgbClr val="330066"/>
              </a:buClr>
              <a:buNone/>
            </a:pPr>
            <a:r>
              <a:rPr lang="en-US" altLang="zh-CN" sz="2400" dirty="0" smtClean="0">
                <a:solidFill>
                  <a:srgbClr val="3366CC"/>
                </a:solidFill>
                <a:ea typeface="幼圆" pitchFamily="49" charset="-122"/>
              </a:rPr>
              <a:t>[OS016] </a:t>
            </a:r>
            <a:r>
              <a:rPr lang="en-US" altLang="zh-CN" sz="2400" dirty="0" err="1" smtClean="0">
                <a:solidFill>
                  <a:srgbClr val="3366CC"/>
                </a:solidFill>
                <a:ea typeface="幼圆" pitchFamily="49" charset="-122"/>
              </a:rPr>
              <a:t>GetApplicationID</a:t>
            </a:r>
            <a:r>
              <a:rPr lang="en-US" altLang="zh-CN" sz="2400" dirty="0" smtClean="0">
                <a:solidFill>
                  <a:srgbClr val="3366CC"/>
                </a:solidFill>
                <a:ea typeface="幼圆" pitchFamily="49" charset="-122"/>
              </a:rPr>
              <a:t>()</a:t>
            </a:r>
            <a:endParaRPr lang="ja-JP" altLang="en-US" sz="2400" dirty="0" smtClean="0">
              <a:ea typeface="幼圆" pitchFamily="49" charset="-122"/>
            </a:endParaRPr>
          </a:p>
          <a:p>
            <a:pPr marL="0" indent="0" eaLnBrk="1" hangingPunct="1">
              <a:buClr>
                <a:srgbClr val="330066"/>
              </a:buClr>
              <a:buNone/>
            </a:pPr>
            <a:endParaRPr lang="ja-JP" altLang="en-US" sz="1800" dirty="0">
              <a:ea typeface="幼圆" pitchFamily="49" charset="-122"/>
            </a:endParaRPr>
          </a:p>
        </p:txBody>
      </p:sp>
      <p:pic>
        <p:nvPicPr>
          <p:cNvPr id="21506" name="Picture 2" descr="C:\Users\Damon\Desktop\新建位图图像.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700808"/>
            <a:ext cx="8352928" cy="3156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5109361"/>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zh-CN" altLang="en-US" dirty="0">
                <a:ea typeface="幼圆" pitchFamily="49" charset="-122"/>
              </a:rPr>
              <a:t>目</a:t>
            </a:r>
            <a:r>
              <a:rPr lang="zh-CN" altLang="en-US" dirty="0" smtClean="0">
                <a:ea typeface="幼圆" pitchFamily="49" charset="-122"/>
              </a:rPr>
              <a:t>录 </a:t>
            </a:r>
            <a:r>
              <a:rPr lang="en-US" altLang="zh-CN" dirty="0" smtClean="0">
                <a:ea typeface="幼圆" pitchFamily="49" charset="-122"/>
              </a:rPr>
              <a:t>Content</a:t>
            </a:r>
            <a:endParaRPr lang="zh-CN" altLang="en-US" dirty="0" smtClean="0">
              <a:ea typeface="幼圆" pitchFamily="49" charset="-122"/>
            </a:endParaRPr>
          </a:p>
        </p:txBody>
      </p:sp>
      <p:sp>
        <p:nvSpPr>
          <p:cNvPr id="97283" name="Rectangle 3"/>
          <p:cNvSpPr>
            <a:spLocks noGrp="1" noChangeArrowheads="1"/>
          </p:cNvSpPr>
          <p:nvPr>
            <p:ph type="body" idx="1"/>
          </p:nvPr>
        </p:nvSpPr>
        <p:spPr>
          <a:xfrm>
            <a:off x="457200" y="1719263"/>
            <a:ext cx="8363272" cy="4411662"/>
          </a:xfrm>
        </p:spPr>
        <p:txBody>
          <a:bodyPr/>
          <a:lstStyle/>
          <a:p>
            <a:pPr eaLnBrk="1" hangingPunct="1"/>
            <a:r>
              <a:rPr lang="zh-CN" altLang="en-US" sz="2800" dirty="0" smtClean="0">
                <a:solidFill>
                  <a:srgbClr val="FF0000"/>
                </a:solidFill>
                <a:latin typeface="Times New Roman" pitchFamily="18" charset="0"/>
                <a:cs typeface="Times New Roman" pitchFamily="18" charset="0"/>
              </a:rPr>
              <a:t>基</a:t>
            </a:r>
            <a:r>
              <a:rPr lang="zh-CN" altLang="en-US" sz="2800" dirty="0">
                <a:solidFill>
                  <a:srgbClr val="FF0000"/>
                </a:solidFill>
                <a:latin typeface="Times New Roman" pitchFamily="18" charset="0"/>
                <a:cs typeface="Times New Roman" pitchFamily="18" charset="0"/>
              </a:rPr>
              <a:t>础性描</a:t>
            </a:r>
            <a:r>
              <a:rPr lang="zh-CN" altLang="en-US" sz="2800" dirty="0" smtClean="0">
                <a:solidFill>
                  <a:srgbClr val="FF0000"/>
                </a:solidFill>
                <a:latin typeface="Times New Roman" pitchFamily="18" charset="0"/>
                <a:cs typeface="Times New Roman" pitchFamily="18" charset="0"/>
              </a:rPr>
              <a:t>述 </a:t>
            </a:r>
            <a:r>
              <a:rPr lang="en-US" altLang="zh-CN" sz="2800" dirty="0" smtClean="0">
                <a:solidFill>
                  <a:srgbClr val="FF0000"/>
                </a:solidFill>
                <a:latin typeface="Times New Roman" pitchFamily="18" charset="0"/>
                <a:cs typeface="Times New Roman" pitchFamily="18" charset="0"/>
              </a:rPr>
              <a:t>Fundamental Description</a:t>
            </a:r>
          </a:p>
          <a:p>
            <a:pPr eaLnBrk="1" hangingPunct="1"/>
            <a:r>
              <a:rPr lang="en-US" altLang="zh-CN" sz="2800" dirty="0" smtClean="0">
                <a:solidFill>
                  <a:srgbClr val="3366CC"/>
                </a:solidFill>
                <a:latin typeface="Times New Roman" pitchFamily="18" charset="0"/>
                <a:cs typeface="Times New Roman" pitchFamily="18" charset="0"/>
              </a:rPr>
              <a:t>AUTOSAR OS</a:t>
            </a:r>
            <a:r>
              <a:rPr lang="zh-CN" altLang="en-US" sz="2800" dirty="0" smtClean="0">
                <a:solidFill>
                  <a:srgbClr val="3366CC"/>
                </a:solidFill>
                <a:latin typeface="Times New Roman" pitchFamily="18" charset="0"/>
                <a:cs typeface="Times New Roman" pitchFamily="18" charset="0"/>
              </a:rPr>
              <a:t>与</a:t>
            </a:r>
            <a:r>
              <a:rPr lang="en-US" altLang="zh-CN" sz="2800" dirty="0" smtClean="0">
                <a:solidFill>
                  <a:srgbClr val="3366CC"/>
                </a:solidFill>
                <a:latin typeface="Times New Roman" pitchFamily="18" charset="0"/>
                <a:cs typeface="Times New Roman" pitchFamily="18" charset="0"/>
              </a:rPr>
              <a:t>OSEK OS</a:t>
            </a:r>
            <a:r>
              <a:rPr lang="zh-CN" altLang="en-US" sz="2800" dirty="0" smtClean="0">
                <a:solidFill>
                  <a:srgbClr val="3366CC"/>
                </a:solidFill>
                <a:latin typeface="Times New Roman" pitchFamily="18" charset="0"/>
                <a:cs typeface="Times New Roman" pitchFamily="18" charset="0"/>
              </a:rPr>
              <a:t>的关系</a:t>
            </a:r>
            <a:endParaRPr lang="en-US" altLang="zh-CN" sz="2800" dirty="0" smtClean="0">
              <a:solidFill>
                <a:srgbClr val="3366CC"/>
              </a:solidFill>
              <a:latin typeface="Times New Roman" pitchFamily="18" charset="0"/>
              <a:cs typeface="Times New Roman" pitchFamily="18" charset="0"/>
            </a:endParaRPr>
          </a:p>
          <a:p>
            <a:pPr eaLnBrk="1" hangingPunct="1"/>
            <a:r>
              <a:rPr lang="en-US" altLang="zh-CN" sz="2800" dirty="0" smtClean="0">
                <a:solidFill>
                  <a:srgbClr val="3366CC"/>
                </a:solidFill>
                <a:latin typeface="Times New Roman" pitchFamily="18" charset="0"/>
                <a:cs typeface="Times New Roman" pitchFamily="18" charset="0"/>
              </a:rPr>
              <a:t>OS-Application</a:t>
            </a:r>
          </a:p>
          <a:p>
            <a:pPr eaLnBrk="1" hangingPunct="1"/>
            <a:r>
              <a:rPr lang="zh-CN" altLang="en-US" sz="2800" dirty="0" smtClean="0">
                <a:solidFill>
                  <a:srgbClr val="3366CC"/>
                </a:solidFill>
                <a:latin typeface="Times New Roman" pitchFamily="18" charset="0"/>
                <a:cs typeface="Times New Roman" pitchFamily="18" charset="0"/>
              </a:rPr>
              <a:t>调度表 </a:t>
            </a:r>
            <a:r>
              <a:rPr lang="en-US" altLang="zh-CN" sz="2800" dirty="0" smtClean="0">
                <a:solidFill>
                  <a:srgbClr val="3366CC"/>
                </a:solidFill>
                <a:latin typeface="Times New Roman" pitchFamily="18" charset="0"/>
                <a:cs typeface="Times New Roman" pitchFamily="18" charset="0"/>
              </a:rPr>
              <a:t>Schedule Table</a:t>
            </a:r>
            <a:endParaRPr lang="en-US" altLang="zh-CN" sz="2800" dirty="0">
              <a:solidFill>
                <a:srgbClr val="3366CC"/>
              </a:solidFill>
              <a:latin typeface="Times New Roman" pitchFamily="18" charset="0"/>
              <a:cs typeface="Times New Roman" pitchFamily="18" charset="0"/>
            </a:endParaRPr>
          </a:p>
          <a:p>
            <a:pPr eaLnBrk="1" hangingPunct="1"/>
            <a:r>
              <a:rPr lang="zh-CN" altLang="en-US" sz="2800" dirty="0">
                <a:solidFill>
                  <a:srgbClr val="3366CC"/>
                </a:solidFill>
                <a:latin typeface="Times New Roman" pitchFamily="18" charset="0"/>
                <a:cs typeface="Times New Roman" pitchFamily="18" charset="0"/>
              </a:rPr>
              <a:t>系统的保护措</a:t>
            </a:r>
            <a:r>
              <a:rPr lang="zh-CN" altLang="en-US" sz="2800" dirty="0" smtClean="0">
                <a:solidFill>
                  <a:srgbClr val="3366CC"/>
                </a:solidFill>
                <a:latin typeface="Times New Roman" pitchFamily="18" charset="0"/>
                <a:cs typeface="Times New Roman" pitchFamily="18" charset="0"/>
              </a:rPr>
              <a:t>施 </a:t>
            </a:r>
            <a:r>
              <a:rPr lang="en-US" altLang="zh-CN" sz="2800" dirty="0" smtClean="0">
                <a:solidFill>
                  <a:srgbClr val="3366CC"/>
                </a:solidFill>
                <a:latin typeface="Times New Roman" pitchFamily="18" charset="0"/>
                <a:cs typeface="Times New Roman" pitchFamily="18" charset="0"/>
              </a:rPr>
              <a:t>Protection Facilities</a:t>
            </a:r>
          </a:p>
        </p:txBody>
      </p:sp>
    </p:spTree>
    <p:extLst>
      <p:ext uri="{BB962C8B-B14F-4D97-AF65-F5344CB8AC3E}">
        <p14:creationId xmlns:p14="http://schemas.microsoft.com/office/powerpoint/2010/main" val="2975961904"/>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en-US" altLang="zh-CN" b="0" dirty="0">
                <a:latin typeface="Times New Roman" pitchFamily="18" charset="0"/>
                <a:ea typeface="幼圆" pitchFamily="49" charset="-122"/>
                <a:cs typeface="Times New Roman" pitchFamily="18" charset="0"/>
              </a:rPr>
              <a:t>OS-Application</a:t>
            </a:r>
            <a:endParaRPr lang="zh-CN" altLang="en-US" dirty="0" smtClean="0">
              <a:ea typeface="幼圆" pitchFamily="49" charset="-122"/>
            </a:endParaRPr>
          </a:p>
        </p:txBody>
      </p:sp>
      <p:sp>
        <p:nvSpPr>
          <p:cNvPr id="97283" name="Rectangle 3"/>
          <p:cNvSpPr>
            <a:spLocks noGrp="1" noChangeArrowheads="1"/>
          </p:cNvSpPr>
          <p:nvPr>
            <p:ph type="body" idx="1"/>
          </p:nvPr>
        </p:nvSpPr>
        <p:spPr>
          <a:xfrm>
            <a:off x="539552" y="1052736"/>
            <a:ext cx="8229600" cy="5040560"/>
          </a:xfrm>
        </p:spPr>
        <p:txBody>
          <a:bodyPr/>
          <a:lstStyle/>
          <a:p>
            <a:pPr marL="0" lvl="0" indent="0" eaLnBrk="1" hangingPunct="1">
              <a:buClr>
                <a:srgbClr val="330066"/>
              </a:buClr>
              <a:buNone/>
            </a:pPr>
            <a:r>
              <a:rPr lang="en-US" altLang="zh-CN" sz="2400" dirty="0" smtClean="0">
                <a:solidFill>
                  <a:srgbClr val="3366CC"/>
                </a:solidFill>
                <a:ea typeface="幼圆" pitchFamily="49" charset="-122"/>
              </a:rPr>
              <a:t>[OS017] </a:t>
            </a:r>
            <a:r>
              <a:rPr lang="en-US" altLang="zh-CN" sz="2400" dirty="0" err="1" smtClean="0">
                <a:solidFill>
                  <a:srgbClr val="3366CC"/>
                </a:solidFill>
                <a:ea typeface="幼圆" pitchFamily="49" charset="-122"/>
              </a:rPr>
              <a:t>CheckObjectOwnership</a:t>
            </a:r>
            <a:r>
              <a:rPr lang="en-US" altLang="zh-CN" sz="2400" dirty="0" smtClean="0">
                <a:solidFill>
                  <a:srgbClr val="3366CC"/>
                </a:solidFill>
                <a:ea typeface="幼圆" pitchFamily="49" charset="-122"/>
              </a:rPr>
              <a:t>()</a:t>
            </a:r>
            <a:endParaRPr lang="ja-JP" altLang="en-US" sz="2400" dirty="0" smtClean="0">
              <a:ea typeface="幼圆" pitchFamily="49" charset="-122"/>
            </a:endParaRPr>
          </a:p>
          <a:p>
            <a:pPr marL="0" indent="0" eaLnBrk="1" hangingPunct="1">
              <a:buClr>
                <a:srgbClr val="330066"/>
              </a:buClr>
              <a:buNone/>
            </a:pPr>
            <a:endParaRPr lang="ja-JP" altLang="en-US" sz="1800" dirty="0">
              <a:ea typeface="幼圆" pitchFamily="49" charset="-122"/>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61533" y="1700808"/>
            <a:ext cx="7964220"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192268"/>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en-US" altLang="zh-CN" b="0" dirty="0">
                <a:latin typeface="Times New Roman" pitchFamily="18" charset="0"/>
                <a:ea typeface="幼圆" pitchFamily="49" charset="-122"/>
                <a:cs typeface="Times New Roman" pitchFamily="18" charset="0"/>
              </a:rPr>
              <a:t>OS-Application</a:t>
            </a:r>
            <a:endParaRPr lang="zh-CN" altLang="en-US" dirty="0" smtClean="0">
              <a:ea typeface="幼圆" pitchFamily="49" charset="-122"/>
            </a:endParaRPr>
          </a:p>
        </p:txBody>
      </p:sp>
      <p:sp>
        <p:nvSpPr>
          <p:cNvPr id="97283" name="Rectangle 3"/>
          <p:cNvSpPr>
            <a:spLocks noGrp="1" noChangeArrowheads="1"/>
          </p:cNvSpPr>
          <p:nvPr>
            <p:ph type="body" idx="1"/>
          </p:nvPr>
        </p:nvSpPr>
        <p:spPr>
          <a:xfrm>
            <a:off x="539552" y="1052736"/>
            <a:ext cx="8229600" cy="5040560"/>
          </a:xfrm>
        </p:spPr>
        <p:txBody>
          <a:bodyPr/>
          <a:lstStyle/>
          <a:p>
            <a:pPr marL="0" lvl="0" indent="0" eaLnBrk="1" hangingPunct="1">
              <a:buClr>
                <a:srgbClr val="330066"/>
              </a:buClr>
              <a:buNone/>
            </a:pPr>
            <a:r>
              <a:rPr lang="en-US" altLang="zh-CN" sz="2400" dirty="0" smtClean="0">
                <a:solidFill>
                  <a:srgbClr val="3366CC"/>
                </a:solidFill>
                <a:ea typeface="幼圆" pitchFamily="49" charset="-122"/>
              </a:rPr>
              <a:t>[OS256] </a:t>
            </a:r>
            <a:r>
              <a:rPr lang="en-US" altLang="zh-CN" sz="2400" dirty="0" err="1" smtClean="0">
                <a:solidFill>
                  <a:srgbClr val="3366CC"/>
                </a:solidFill>
                <a:ea typeface="幼圆" pitchFamily="49" charset="-122"/>
              </a:rPr>
              <a:t>CheckObjectAccess</a:t>
            </a:r>
            <a:r>
              <a:rPr lang="en-US" altLang="zh-CN" sz="2400" dirty="0" smtClean="0">
                <a:solidFill>
                  <a:srgbClr val="3366CC"/>
                </a:solidFill>
                <a:ea typeface="幼圆" pitchFamily="49" charset="-122"/>
              </a:rPr>
              <a:t>()</a:t>
            </a:r>
            <a:endParaRPr lang="ja-JP" altLang="en-US" sz="2400" dirty="0" smtClean="0">
              <a:ea typeface="幼圆" pitchFamily="49" charset="-122"/>
            </a:endParaRPr>
          </a:p>
          <a:p>
            <a:pPr marL="0" indent="0" eaLnBrk="1" hangingPunct="1">
              <a:buClr>
                <a:srgbClr val="330066"/>
              </a:buClr>
              <a:buNone/>
            </a:pPr>
            <a:endParaRPr lang="ja-JP" altLang="en-US" sz="1800" dirty="0">
              <a:ea typeface="幼圆" pitchFamily="49" charset="-122"/>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1560" y="1820085"/>
            <a:ext cx="7920880" cy="3911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27348"/>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en-US" altLang="zh-CN" b="0" dirty="0">
                <a:latin typeface="Times New Roman" pitchFamily="18" charset="0"/>
                <a:ea typeface="幼圆" pitchFamily="49" charset="-122"/>
                <a:cs typeface="Times New Roman" pitchFamily="18" charset="0"/>
              </a:rPr>
              <a:t>OS-Application</a:t>
            </a:r>
            <a:endParaRPr lang="zh-CN" altLang="en-US" dirty="0" smtClean="0">
              <a:ea typeface="幼圆" pitchFamily="49" charset="-122"/>
            </a:endParaRPr>
          </a:p>
        </p:txBody>
      </p:sp>
      <p:sp>
        <p:nvSpPr>
          <p:cNvPr id="97283" name="Rectangle 3"/>
          <p:cNvSpPr>
            <a:spLocks noGrp="1" noChangeArrowheads="1"/>
          </p:cNvSpPr>
          <p:nvPr>
            <p:ph type="body" idx="1"/>
          </p:nvPr>
        </p:nvSpPr>
        <p:spPr>
          <a:xfrm>
            <a:off x="539552" y="1052736"/>
            <a:ext cx="8229600" cy="5040560"/>
          </a:xfrm>
        </p:spPr>
        <p:txBody>
          <a:bodyPr/>
          <a:lstStyle/>
          <a:p>
            <a:pPr marL="0" lvl="0" indent="0" eaLnBrk="1" hangingPunct="1">
              <a:buClr>
                <a:srgbClr val="330066"/>
              </a:buClr>
              <a:buNone/>
            </a:pPr>
            <a:r>
              <a:rPr lang="en-US" altLang="zh-CN" sz="2400" dirty="0" smtClean="0">
                <a:solidFill>
                  <a:srgbClr val="3366CC"/>
                </a:solidFill>
                <a:ea typeface="幼圆" pitchFamily="49" charset="-122"/>
              </a:rPr>
              <a:t>[OS501] </a:t>
            </a:r>
            <a:r>
              <a:rPr lang="en-US" altLang="zh-CN" sz="2400" dirty="0" err="1" smtClean="0">
                <a:solidFill>
                  <a:srgbClr val="3366CC"/>
                </a:solidFill>
                <a:ea typeface="幼圆" pitchFamily="49" charset="-122"/>
              </a:rPr>
              <a:t>AllowAccess</a:t>
            </a:r>
            <a:r>
              <a:rPr lang="en-US" altLang="zh-CN" sz="2400" dirty="0" smtClean="0">
                <a:solidFill>
                  <a:srgbClr val="3366CC"/>
                </a:solidFill>
                <a:ea typeface="幼圆" pitchFamily="49" charset="-122"/>
              </a:rPr>
              <a:t>()</a:t>
            </a:r>
            <a:endParaRPr lang="ja-JP" altLang="en-US" sz="2400" dirty="0" smtClean="0">
              <a:ea typeface="幼圆" pitchFamily="49" charset="-122"/>
            </a:endParaRPr>
          </a:p>
          <a:p>
            <a:pPr marL="0" indent="0" eaLnBrk="1" hangingPunct="1">
              <a:buClr>
                <a:srgbClr val="330066"/>
              </a:buClr>
              <a:buNone/>
            </a:pPr>
            <a:endParaRPr lang="ja-JP" altLang="en-US" sz="1800" dirty="0">
              <a:ea typeface="幼圆" pitchFamily="49" charset="-122"/>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61533" y="1969535"/>
            <a:ext cx="7964220" cy="2774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6389871"/>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en-US" altLang="zh-CN" b="0" dirty="0">
                <a:latin typeface="Times New Roman" pitchFamily="18" charset="0"/>
                <a:ea typeface="幼圆" pitchFamily="49" charset="-122"/>
                <a:cs typeface="Times New Roman" pitchFamily="18" charset="0"/>
              </a:rPr>
              <a:t>OS-Application</a:t>
            </a:r>
            <a:endParaRPr lang="zh-CN" altLang="en-US" dirty="0" smtClean="0">
              <a:ea typeface="幼圆" pitchFamily="49" charset="-122"/>
            </a:endParaRPr>
          </a:p>
        </p:txBody>
      </p:sp>
      <p:sp>
        <p:nvSpPr>
          <p:cNvPr id="97283" name="Rectangle 3"/>
          <p:cNvSpPr>
            <a:spLocks noGrp="1" noChangeArrowheads="1"/>
          </p:cNvSpPr>
          <p:nvPr>
            <p:ph type="body" idx="1"/>
          </p:nvPr>
        </p:nvSpPr>
        <p:spPr>
          <a:xfrm>
            <a:off x="539552" y="1052736"/>
            <a:ext cx="8229600" cy="5040560"/>
          </a:xfrm>
        </p:spPr>
        <p:txBody>
          <a:bodyPr/>
          <a:lstStyle/>
          <a:p>
            <a:pPr marL="0" lvl="0" indent="0" eaLnBrk="1" hangingPunct="1">
              <a:buClr>
                <a:srgbClr val="330066"/>
              </a:buClr>
              <a:buNone/>
            </a:pPr>
            <a:r>
              <a:rPr lang="en-US" altLang="zh-CN" sz="2400" dirty="0" smtClean="0">
                <a:solidFill>
                  <a:srgbClr val="3366CC"/>
                </a:solidFill>
                <a:ea typeface="幼圆" pitchFamily="49" charset="-122"/>
              </a:rPr>
              <a:t>[OS258] </a:t>
            </a:r>
            <a:r>
              <a:rPr lang="en-US" altLang="zh-CN" sz="2400" dirty="0" err="1" smtClean="0">
                <a:solidFill>
                  <a:srgbClr val="3366CC"/>
                </a:solidFill>
                <a:ea typeface="幼圆" pitchFamily="49" charset="-122"/>
              </a:rPr>
              <a:t>TerminateApplication</a:t>
            </a:r>
            <a:r>
              <a:rPr lang="en-US" altLang="zh-CN" sz="2400" dirty="0" smtClean="0">
                <a:solidFill>
                  <a:srgbClr val="3366CC"/>
                </a:solidFill>
                <a:ea typeface="幼圆" pitchFamily="49" charset="-122"/>
              </a:rPr>
              <a:t>()</a:t>
            </a:r>
            <a:endParaRPr lang="ja-JP" altLang="en-US" sz="2400" dirty="0" smtClean="0">
              <a:ea typeface="幼圆" pitchFamily="49" charset="-122"/>
            </a:endParaRPr>
          </a:p>
          <a:p>
            <a:pPr marL="0" indent="0" eaLnBrk="1" hangingPunct="1">
              <a:buClr>
                <a:srgbClr val="330066"/>
              </a:buClr>
              <a:buNone/>
            </a:pPr>
            <a:endParaRPr lang="ja-JP" altLang="en-US" sz="1800" dirty="0">
              <a:ea typeface="幼圆" pitchFamily="49" charset="-122"/>
            </a:endParaRPr>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0466" y="1628800"/>
            <a:ext cx="7881974" cy="464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957275"/>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en-US" altLang="zh-CN" b="0" dirty="0" smtClean="0">
                <a:latin typeface="Times New Roman" pitchFamily="18" charset="0"/>
                <a:ea typeface="幼圆" pitchFamily="49" charset="-122"/>
                <a:cs typeface="Times New Roman" pitchFamily="18" charset="0"/>
              </a:rPr>
              <a:t>Trusted OSA</a:t>
            </a:r>
            <a:r>
              <a:rPr lang="zh-CN" altLang="en-US" b="0" dirty="0" smtClean="0">
                <a:latin typeface="Times New Roman" pitchFamily="18" charset="0"/>
                <a:ea typeface="幼圆" pitchFamily="49" charset="-122"/>
                <a:cs typeface="Times New Roman" pitchFamily="18" charset="0"/>
              </a:rPr>
              <a:t>向其他</a:t>
            </a:r>
            <a:r>
              <a:rPr lang="en-US" altLang="zh-CN" b="0" dirty="0" smtClean="0">
                <a:latin typeface="Times New Roman" pitchFamily="18" charset="0"/>
                <a:ea typeface="幼圆" pitchFamily="49" charset="-122"/>
                <a:cs typeface="Times New Roman" pitchFamily="18" charset="0"/>
              </a:rPr>
              <a:t>OSA</a:t>
            </a:r>
            <a:r>
              <a:rPr lang="zh-CN" altLang="en-US" b="0" dirty="0" smtClean="0">
                <a:latin typeface="Times New Roman" pitchFamily="18" charset="0"/>
                <a:ea typeface="幼圆" pitchFamily="49" charset="-122"/>
                <a:cs typeface="Times New Roman" pitchFamily="18" charset="0"/>
              </a:rPr>
              <a:t>提供服务</a:t>
            </a:r>
          </a:p>
        </p:txBody>
      </p:sp>
      <p:sp>
        <p:nvSpPr>
          <p:cNvPr id="97283" name="Rectangle 3"/>
          <p:cNvSpPr>
            <a:spLocks noGrp="1" noChangeArrowheads="1"/>
          </p:cNvSpPr>
          <p:nvPr>
            <p:ph type="body" idx="1"/>
          </p:nvPr>
        </p:nvSpPr>
        <p:spPr>
          <a:xfrm>
            <a:off x="539552" y="1052736"/>
            <a:ext cx="8229600" cy="5040560"/>
          </a:xfrm>
        </p:spPr>
        <p:txBody>
          <a:bodyPr/>
          <a:lstStyle/>
          <a:p>
            <a:pPr marL="0" indent="0">
              <a:buNone/>
            </a:pPr>
            <a:r>
              <a:rPr lang="zh-CN" altLang="en-US" sz="2800" dirty="0" smtClean="0">
                <a:solidFill>
                  <a:srgbClr val="3366CC"/>
                </a:solidFill>
                <a:latin typeface="Times New Roman" pitchFamily="18" charset="0"/>
                <a:cs typeface="Times New Roman" pitchFamily="18" charset="0"/>
              </a:rPr>
              <a:t>通过导出其他</a:t>
            </a:r>
            <a:r>
              <a:rPr lang="en-US" altLang="zh-CN" sz="2800" dirty="0" smtClean="0">
                <a:solidFill>
                  <a:srgbClr val="3366CC"/>
                </a:solidFill>
                <a:latin typeface="Times New Roman" pitchFamily="18" charset="0"/>
                <a:cs typeface="Times New Roman" pitchFamily="18" charset="0"/>
              </a:rPr>
              <a:t>OSA</a:t>
            </a:r>
            <a:r>
              <a:rPr lang="zh-CN" altLang="en-US" sz="2800" dirty="0" smtClean="0">
                <a:solidFill>
                  <a:srgbClr val="3366CC"/>
                </a:solidFill>
                <a:latin typeface="Times New Roman" pitchFamily="18" charset="0"/>
                <a:cs typeface="Times New Roman" pitchFamily="18" charset="0"/>
              </a:rPr>
              <a:t>可以调用的</a:t>
            </a:r>
            <a:r>
              <a:rPr lang="en-US" altLang="zh-CN" sz="2800" dirty="0" smtClean="0">
                <a:solidFill>
                  <a:srgbClr val="3366CC"/>
                </a:solidFill>
                <a:latin typeface="Times New Roman" pitchFamily="18" charset="0"/>
                <a:cs typeface="Times New Roman" pitchFamily="18" charset="0"/>
              </a:rPr>
              <a:t>trusted function</a:t>
            </a:r>
            <a:r>
              <a:rPr lang="zh-CN" altLang="en-US" sz="2800" dirty="0" smtClean="0">
                <a:solidFill>
                  <a:srgbClr val="3366CC"/>
                </a:solidFill>
                <a:latin typeface="Times New Roman" pitchFamily="18" charset="0"/>
                <a:cs typeface="Times New Roman" pitchFamily="18" charset="0"/>
              </a:rPr>
              <a:t>来实现</a:t>
            </a:r>
            <a:endParaRPr lang="en-US" altLang="zh-CN" sz="2800" dirty="0" smtClean="0">
              <a:solidFill>
                <a:srgbClr val="3366CC"/>
              </a:solidFill>
              <a:latin typeface="Times New Roman" pitchFamily="18" charset="0"/>
              <a:cs typeface="Times New Roman" pitchFamily="18" charset="0"/>
            </a:endParaRPr>
          </a:p>
          <a:p>
            <a:r>
              <a:rPr lang="zh-CN" altLang="en-US" sz="2400" dirty="0">
                <a:latin typeface="Times New Roman" pitchFamily="18" charset="0"/>
                <a:cs typeface="Times New Roman" pitchFamily="18" charset="0"/>
              </a:rPr>
              <a:t>每一</a:t>
            </a:r>
            <a:r>
              <a:rPr lang="zh-CN" altLang="en-US" sz="2400" dirty="0" smtClean="0">
                <a:latin typeface="Times New Roman" pitchFamily="18" charset="0"/>
                <a:cs typeface="Times New Roman" pitchFamily="18" charset="0"/>
              </a:rPr>
              <a:t>个</a:t>
            </a:r>
            <a:r>
              <a:rPr lang="en-US" altLang="zh-CN" sz="2400" dirty="0" smtClean="0">
                <a:latin typeface="Times New Roman" pitchFamily="18" charset="0"/>
                <a:cs typeface="Times New Roman" pitchFamily="18" charset="0"/>
              </a:rPr>
              <a:t>trusted OSA</a:t>
            </a:r>
            <a:r>
              <a:rPr lang="zh-CN" altLang="en-US" sz="2400" dirty="0" smtClean="0">
                <a:latin typeface="Times New Roman" pitchFamily="18" charset="0"/>
                <a:cs typeface="Times New Roman" pitchFamily="18" charset="0"/>
              </a:rPr>
              <a:t>可以导出服务，其他</a:t>
            </a:r>
            <a:r>
              <a:rPr lang="en-US" altLang="zh-CN" sz="2400" dirty="0" smtClean="0">
                <a:latin typeface="Times New Roman" pitchFamily="18" charset="0"/>
                <a:cs typeface="Times New Roman" pitchFamily="18" charset="0"/>
              </a:rPr>
              <a:t>OSA</a:t>
            </a:r>
            <a:r>
              <a:rPr lang="zh-CN" altLang="en-US" sz="2400" dirty="0">
                <a:latin typeface="Times New Roman" pitchFamily="18" charset="0"/>
                <a:cs typeface="Times New Roman" pitchFamily="18" charset="0"/>
              </a:rPr>
              <a:t>可</a:t>
            </a:r>
            <a:r>
              <a:rPr lang="zh-CN" altLang="en-US" sz="2400" dirty="0" smtClean="0">
                <a:latin typeface="Times New Roman" pitchFamily="18" charset="0"/>
                <a:cs typeface="Times New Roman" pitchFamily="18" charset="0"/>
              </a:rPr>
              <a:t>以调用它。</a:t>
            </a:r>
            <a:endParaRPr lang="en-US" altLang="zh-CN" sz="2400" dirty="0" smtClean="0">
              <a:latin typeface="Times New Roman" pitchFamily="18" charset="0"/>
              <a:cs typeface="Times New Roman" pitchFamily="18" charset="0"/>
            </a:endParaRPr>
          </a:p>
          <a:p>
            <a:r>
              <a:rPr lang="zh-CN" altLang="en-US" sz="2400" dirty="0" smtClean="0">
                <a:latin typeface="Times New Roman" pitchFamily="18" charset="0"/>
                <a:cs typeface="Times New Roman" pitchFamily="18" charset="0"/>
              </a:rPr>
              <a:t>在配置阶段配置这些服务，使其能够被</a:t>
            </a:r>
            <a:r>
              <a:rPr lang="en-US" altLang="zh-CN" sz="2400" dirty="0" smtClean="0">
                <a:latin typeface="Times New Roman" pitchFamily="18" charset="0"/>
                <a:cs typeface="Times New Roman" pitchFamily="18" charset="0"/>
              </a:rPr>
              <a:t>non-trusted OSA</a:t>
            </a:r>
            <a:r>
              <a:rPr lang="zh-CN" altLang="en-US" sz="2400" dirty="0" smtClean="0">
                <a:latin typeface="Times New Roman" pitchFamily="18" charset="0"/>
                <a:cs typeface="Times New Roman" pitchFamily="18" charset="0"/>
              </a:rPr>
              <a:t>调用。</a:t>
            </a:r>
            <a:endParaRPr lang="en-US" altLang="zh-CN" sz="2400" dirty="0" smtClean="0">
              <a:latin typeface="Times New Roman" pitchFamily="18" charset="0"/>
              <a:cs typeface="Times New Roman" pitchFamily="18" charset="0"/>
            </a:endParaRPr>
          </a:p>
          <a:p>
            <a:r>
              <a:rPr lang="zh-CN" altLang="en-US" sz="2400" dirty="0" smtClean="0">
                <a:latin typeface="Times New Roman" pitchFamily="18" charset="0"/>
                <a:cs typeface="Times New Roman" pitchFamily="18" charset="0"/>
              </a:rPr>
              <a:t>从</a:t>
            </a:r>
            <a:r>
              <a:rPr lang="en-US" altLang="zh-CN" sz="2400" dirty="0" smtClean="0">
                <a:latin typeface="Times New Roman" pitchFamily="18" charset="0"/>
                <a:cs typeface="Times New Roman" pitchFamily="18" charset="0"/>
              </a:rPr>
              <a:t>non-trusted OSA</a:t>
            </a:r>
            <a:r>
              <a:rPr lang="zh-CN" altLang="en-US" sz="2400" dirty="0" smtClean="0">
                <a:latin typeface="Times New Roman" pitchFamily="18" charset="0"/>
                <a:cs typeface="Times New Roman" pitchFamily="18" charset="0"/>
              </a:rPr>
              <a:t>的调用需要</a:t>
            </a:r>
            <a:r>
              <a:rPr lang="en-US" altLang="zh-CN" sz="2400" dirty="0" smtClean="0">
                <a:latin typeface="Times New Roman" pitchFamily="18" charset="0"/>
                <a:cs typeface="Times New Roman" pitchFamily="18" charset="0"/>
              </a:rPr>
              <a:t>OS</a:t>
            </a:r>
            <a:r>
              <a:rPr lang="zh-CN" altLang="en-US" sz="2400" dirty="0" smtClean="0">
                <a:latin typeface="Times New Roman" pitchFamily="18" charset="0"/>
                <a:cs typeface="Times New Roman" pitchFamily="18" charset="0"/>
              </a:rPr>
              <a:t>提供一种机制（例如</a:t>
            </a:r>
            <a:r>
              <a:rPr lang="en-US" altLang="zh-CN" sz="2400" dirty="0" smtClean="0">
                <a:latin typeface="Times New Roman" pitchFamily="18" charset="0"/>
                <a:cs typeface="Times New Roman" pitchFamily="18" charset="0"/>
              </a:rPr>
              <a:t>trap/software interrupt</a:t>
            </a:r>
            <a:r>
              <a:rPr lang="zh-CN" altLang="en-US" sz="2400" dirty="0" smtClean="0">
                <a:latin typeface="Times New Roman" pitchFamily="18" charset="0"/>
                <a:cs typeface="Times New Roman" pitchFamily="18" charset="0"/>
              </a:rPr>
              <a:t>），这种机制将所请求的服务的</a:t>
            </a:r>
            <a:r>
              <a:rPr lang="en-US" altLang="zh-CN" sz="2400" dirty="0" smtClean="0">
                <a:latin typeface="Times New Roman" pitchFamily="18" charset="0"/>
                <a:cs typeface="Times New Roman" pitchFamily="18" charset="0"/>
              </a:rPr>
              <a:t>ID</a:t>
            </a:r>
            <a:r>
              <a:rPr lang="zh-CN" altLang="en-US" sz="2400" dirty="0" smtClean="0">
                <a:latin typeface="Times New Roman" pitchFamily="18" charset="0"/>
                <a:cs typeface="Times New Roman" pitchFamily="18" charset="0"/>
              </a:rPr>
              <a:t>传递给</a:t>
            </a:r>
            <a:r>
              <a:rPr lang="en-US" altLang="zh-CN" sz="2400" dirty="0" smtClean="0">
                <a:latin typeface="Times New Roman" pitchFamily="18" charset="0"/>
                <a:cs typeface="Times New Roman" pitchFamily="18" charset="0"/>
              </a:rPr>
              <a:t>OS</a:t>
            </a:r>
            <a:r>
              <a:rPr lang="zh-CN" altLang="en-US" sz="2400" dirty="0" smtClean="0">
                <a:latin typeface="Times New Roman" pitchFamily="18" charset="0"/>
                <a:cs typeface="Times New Roman" pitchFamily="18" charset="0"/>
              </a:rPr>
              <a:t>。</a:t>
            </a:r>
            <a:endParaRPr lang="en-US" altLang="zh-CN" sz="2400" dirty="0" smtClean="0">
              <a:latin typeface="Times New Roman" pitchFamily="18" charset="0"/>
              <a:cs typeface="Times New Roman" pitchFamily="18" charset="0"/>
            </a:endParaRPr>
          </a:p>
          <a:p>
            <a:r>
              <a:rPr lang="en-US" altLang="zh-CN" sz="2400" dirty="0" smtClean="0">
                <a:latin typeface="Times New Roman" pitchFamily="18" charset="0"/>
                <a:cs typeface="Times New Roman" pitchFamily="18" charset="0"/>
              </a:rPr>
              <a:t>OS</a:t>
            </a:r>
            <a:r>
              <a:rPr lang="zh-CN" altLang="en-US" sz="2400" dirty="0" smtClean="0">
                <a:latin typeface="Times New Roman" pitchFamily="18" charset="0"/>
                <a:cs typeface="Times New Roman" pitchFamily="18" charset="0"/>
              </a:rPr>
              <a:t>提供服务来检查一个内存区域是否能从</a:t>
            </a:r>
            <a:r>
              <a:rPr lang="en-US" altLang="zh-CN" sz="2400" dirty="0" smtClean="0">
                <a:latin typeface="Times New Roman" pitchFamily="18" charset="0"/>
                <a:cs typeface="Times New Roman" pitchFamily="18" charset="0"/>
              </a:rPr>
              <a:t>OSA</a:t>
            </a:r>
            <a:r>
              <a:rPr lang="zh-CN" altLang="en-US" sz="2400" dirty="0" smtClean="0">
                <a:latin typeface="Times New Roman" pitchFamily="18" charset="0"/>
                <a:cs typeface="Times New Roman" pitchFamily="18" charset="0"/>
              </a:rPr>
              <a:t>进行读</a:t>
            </a:r>
            <a:r>
              <a:rPr lang="en-US" altLang="zh-CN" sz="2400" dirty="0" smtClean="0">
                <a:latin typeface="Times New Roman" pitchFamily="18" charset="0"/>
                <a:cs typeface="Times New Roman" pitchFamily="18" charset="0"/>
              </a:rPr>
              <a:t>/</a:t>
            </a:r>
            <a:r>
              <a:rPr lang="zh-CN" altLang="en-US" sz="2400" dirty="0" smtClean="0">
                <a:latin typeface="Times New Roman" pitchFamily="18" charset="0"/>
                <a:cs typeface="Times New Roman" pitchFamily="18" charset="0"/>
              </a:rPr>
              <a:t>写</a:t>
            </a:r>
            <a:r>
              <a:rPr lang="en-US" altLang="zh-CN" sz="2400" dirty="0" smtClean="0">
                <a:latin typeface="Times New Roman" pitchFamily="18" charset="0"/>
                <a:cs typeface="Times New Roman" pitchFamily="18" charset="0"/>
              </a:rPr>
              <a:t>/</a:t>
            </a:r>
            <a:r>
              <a:rPr lang="zh-CN" altLang="en-US" sz="2400" dirty="0" smtClean="0">
                <a:latin typeface="Times New Roman" pitchFamily="18" charset="0"/>
                <a:cs typeface="Times New Roman" pitchFamily="18" charset="0"/>
              </a:rPr>
              <a:t>执行。</a:t>
            </a:r>
            <a:endParaRPr lang="en-US" altLang="zh-CN" sz="2400" dirty="0">
              <a:latin typeface="Times New Roman" pitchFamily="18" charset="0"/>
              <a:cs typeface="Times New Roman" pitchFamily="18" charset="0"/>
            </a:endParaRPr>
          </a:p>
          <a:p>
            <a:pPr marL="0" indent="0">
              <a:buNone/>
            </a:pPr>
            <a:r>
              <a:rPr lang="en-US" altLang="zh-CN" sz="2400" dirty="0" smtClean="0">
                <a:latin typeface="Times New Roman" pitchFamily="18" charset="0"/>
                <a:cs typeface="Times New Roman" pitchFamily="18" charset="0"/>
              </a:rPr>
              <a:t>OS</a:t>
            </a:r>
            <a:r>
              <a:rPr lang="zh-CN" altLang="en-US" sz="2400" dirty="0" smtClean="0">
                <a:latin typeface="Times New Roman" pitchFamily="18" charset="0"/>
                <a:cs typeface="Times New Roman" pitchFamily="18" charset="0"/>
              </a:rPr>
              <a:t>规范并不支持</a:t>
            </a:r>
            <a:r>
              <a:rPr lang="en-US" altLang="zh-CN" sz="2400" dirty="0" smtClean="0">
                <a:latin typeface="Times New Roman" pitchFamily="18" charset="0"/>
                <a:cs typeface="Times New Roman" pitchFamily="18" charset="0"/>
              </a:rPr>
              <a:t>non-trusted service</a:t>
            </a:r>
            <a:r>
              <a:rPr lang="zh-CN" altLang="en-US" sz="2400" dirty="0" smtClean="0">
                <a:latin typeface="Times New Roman" pitchFamily="18" charset="0"/>
                <a:cs typeface="Times New Roman" pitchFamily="18" charset="0"/>
              </a:rPr>
              <a:t>。</a:t>
            </a:r>
            <a:endParaRPr lang="en-US" altLang="zh-CN"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414206918"/>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en-US" altLang="zh-CN" b="0" dirty="0" smtClean="0">
                <a:latin typeface="Times New Roman" pitchFamily="18" charset="0"/>
                <a:ea typeface="幼圆" pitchFamily="49" charset="-122"/>
                <a:cs typeface="Times New Roman" pitchFamily="18" charset="0"/>
              </a:rPr>
              <a:t>Trusted OSA</a:t>
            </a:r>
            <a:r>
              <a:rPr lang="zh-CN" altLang="en-US" b="0" dirty="0" smtClean="0">
                <a:latin typeface="Times New Roman" pitchFamily="18" charset="0"/>
                <a:ea typeface="幼圆" pitchFamily="49" charset="-122"/>
                <a:cs typeface="Times New Roman" pitchFamily="18" charset="0"/>
              </a:rPr>
              <a:t>向其他</a:t>
            </a:r>
            <a:r>
              <a:rPr lang="en-US" altLang="zh-CN" b="0" dirty="0" smtClean="0">
                <a:latin typeface="Times New Roman" pitchFamily="18" charset="0"/>
                <a:ea typeface="幼圆" pitchFamily="49" charset="-122"/>
                <a:cs typeface="Times New Roman" pitchFamily="18" charset="0"/>
              </a:rPr>
              <a:t>OSA</a:t>
            </a:r>
            <a:r>
              <a:rPr lang="zh-CN" altLang="en-US" b="0" dirty="0" smtClean="0">
                <a:latin typeface="Times New Roman" pitchFamily="18" charset="0"/>
                <a:ea typeface="幼圆" pitchFamily="49" charset="-122"/>
                <a:cs typeface="Times New Roman" pitchFamily="18" charset="0"/>
              </a:rPr>
              <a:t>提供服务</a:t>
            </a:r>
          </a:p>
        </p:txBody>
      </p:sp>
      <p:sp>
        <p:nvSpPr>
          <p:cNvPr id="97283" name="Rectangle 3"/>
          <p:cNvSpPr>
            <a:spLocks noGrp="1" noChangeArrowheads="1"/>
          </p:cNvSpPr>
          <p:nvPr>
            <p:ph type="body" idx="1"/>
          </p:nvPr>
        </p:nvSpPr>
        <p:spPr>
          <a:xfrm>
            <a:off x="539552" y="1052736"/>
            <a:ext cx="8229600" cy="5040560"/>
          </a:xfrm>
        </p:spPr>
        <p:txBody>
          <a:bodyPr/>
          <a:lstStyle/>
          <a:p>
            <a:pPr marL="0" indent="0">
              <a:buNone/>
            </a:pPr>
            <a:r>
              <a:rPr lang="en-US" altLang="zh-CN" sz="2800" dirty="0" smtClean="0">
                <a:solidFill>
                  <a:srgbClr val="3366CC"/>
                </a:solidFill>
                <a:latin typeface="Times New Roman" pitchFamily="18" charset="0"/>
                <a:cs typeface="Times New Roman" pitchFamily="18" charset="0"/>
              </a:rPr>
              <a:t>[OS097]</a:t>
            </a:r>
            <a:r>
              <a:rPr lang="zh-CN" altLang="en-US" sz="2800" dirty="0" smtClean="0">
                <a:solidFill>
                  <a:srgbClr val="3366CC"/>
                </a:solidFill>
                <a:latin typeface="Times New Roman" pitchFamily="18" charset="0"/>
                <a:cs typeface="Times New Roman" pitchFamily="18" charset="0"/>
              </a:rPr>
              <a:t>调用其他</a:t>
            </a:r>
            <a:r>
              <a:rPr lang="en-US" altLang="zh-CN" sz="2800" dirty="0" smtClean="0">
                <a:solidFill>
                  <a:srgbClr val="3366CC"/>
                </a:solidFill>
                <a:latin typeface="Times New Roman" pitchFamily="18" charset="0"/>
                <a:cs typeface="Times New Roman" pitchFamily="18" charset="0"/>
              </a:rPr>
              <a:t>OSA</a:t>
            </a:r>
            <a:r>
              <a:rPr lang="zh-CN" altLang="en-US" sz="2800" dirty="0" smtClean="0">
                <a:solidFill>
                  <a:srgbClr val="3366CC"/>
                </a:solidFill>
                <a:latin typeface="Times New Roman" pitchFamily="18" charset="0"/>
                <a:cs typeface="Times New Roman" pitchFamily="18" charset="0"/>
              </a:rPr>
              <a:t>提供的</a:t>
            </a:r>
            <a:r>
              <a:rPr lang="en-US" altLang="zh-CN" sz="2800" dirty="0" smtClean="0">
                <a:solidFill>
                  <a:srgbClr val="3366CC"/>
                </a:solidFill>
                <a:latin typeface="Times New Roman" pitchFamily="18" charset="0"/>
                <a:cs typeface="Times New Roman" pitchFamily="18" charset="0"/>
              </a:rPr>
              <a:t>Trusted Function</a:t>
            </a: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402" y="1700808"/>
            <a:ext cx="8273895" cy="3867440"/>
          </a:xfrm>
          <a:prstGeom prst="rect">
            <a:avLst/>
          </a:prstGeom>
        </p:spPr>
      </p:pic>
    </p:spTree>
    <p:extLst>
      <p:ext uri="{BB962C8B-B14F-4D97-AF65-F5344CB8AC3E}">
        <p14:creationId xmlns:p14="http://schemas.microsoft.com/office/powerpoint/2010/main" val="356860780"/>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dirty="0">
                <a:solidFill>
                  <a:srgbClr val="0070C0"/>
                </a:solidFill>
                <a:latin typeface="宋体" pitchFamily="2" charset="-122"/>
                <a:ea typeface="宋体" pitchFamily="2" charset="-122"/>
              </a:rPr>
              <a:t>引</a:t>
            </a:r>
            <a:r>
              <a:rPr lang="zh-CN" altLang="en-US" dirty="0" smtClean="0">
                <a:solidFill>
                  <a:srgbClr val="0070C0"/>
                </a:solidFill>
                <a:latin typeface="宋体" pitchFamily="2" charset="-122"/>
                <a:ea typeface="宋体" pitchFamily="2" charset="-122"/>
              </a:rPr>
              <a:t>入调度表的原因</a:t>
            </a:r>
            <a:endParaRPr lang="en-US" altLang="zh-CN" dirty="0" smtClean="0">
              <a:solidFill>
                <a:srgbClr val="0070C0"/>
              </a:solidFill>
              <a:latin typeface="宋体" pitchFamily="2" charset="-122"/>
              <a:ea typeface="宋体" pitchFamily="2" charset="-122"/>
            </a:endParaRPr>
          </a:p>
          <a:p>
            <a:r>
              <a:rPr lang="en-US" altLang="zh-CN" sz="2400" dirty="0" smtClean="0"/>
              <a:t>OSEK OS</a:t>
            </a:r>
            <a:r>
              <a:rPr lang="zh-CN" altLang="en-US" sz="2400" dirty="0" smtClean="0"/>
              <a:t>可</a:t>
            </a:r>
            <a:r>
              <a:rPr lang="zh-CN" altLang="en-US" sz="2400" dirty="0"/>
              <a:t>以通过定义一系列自动开始的</a:t>
            </a:r>
            <a:r>
              <a:rPr lang="en-US" sz="2400" dirty="0"/>
              <a:t>alarm</a:t>
            </a:r>
            <a:r>
              <a:rPr lang="zh-CN" altLang="en-US" sz="2400" dirty="0"/>
              <a:t>来实现静态定义的激活机制</a:t>
            </a:r>
            <a:r>
              <a:rPr lang="zh-CN" altLang="en-US" sz="2400" dirty="0" smtClean="0"/>
              <a:t>。</a:t>
            </a:r>
            <a:endParaRPr lang="en-US" altLang="zh-CN" sz="2400" dirty="0" smtClean="0"/>
          </a:p>
          <a:p>
            <a:pPr marL="0" indent="0">
              <a:buNone/>
            </a:pPr>
            <a:r>
              <a:rPr lang="en-US" altLang="zh-CN" sz="2400" dirty="0"/>
              <a:t>	</a:t>
            </a:r>
            <a:r>
              <a:rPr lang="zh-CN" altLang="en-US" sz="2400" dirty="0" smtClean="0"/>
              <a:t>但</a:t>
            </a:r>
            <a:r>
              <a:rPr lang="zh-CN" altLang="en-US" sz="2400" dirty="0"/>
              <a:t>如果有在运行时对</a:t>
            </a:r>
            <a:r>
              <a:rPr lang="en-US" sz="2400" dirty="0"/>
              <a:t>alarm</a:t>
            </a:r>
            <a:r>
              <a:rPr lang="zh-CN" altLang="en-US" sz="2400" dirty="0"/>
              <a:t>进行修改的需求，那么就需要保证</a:t>
            </a:r>
            <a:r>
              <a:rPr lang="en-US" sz="2400" dirty="0"/>
              <a:t>alarms</a:t>
            </a:r>
            <a:r>
              <a:rPr lang="zh-CN" altLang="en-US" sz="2400" dirty="0"/>
              <a:t>之间的相对同</a:t>
            </a:r>
            <a:r>
              <a:rPr lang="zh-CN" altLang="en-US" sz="2400" dirty="0" smtClean="0"/>
              <a:t>步。</a:t>
            </a:r>
            <a:endParaRPr lang="en-GB" sz="2400" dirty="0"/>
          </a:p>
          <a:p>
            <a:r>
              <a:rPr lang="zh-CN" altLang="en-US" sz="2400" dirty="0" smtClean="0"/>
              <a:t>调</a:t>
            </a:r>
            <a:r>
              <a:rPr lang="zh-CN" altLang="en-US" sz="2400" dirty="0"/>
              <a:t>度表通过提供一组静态定义的</a:t>
            </a:r>
            <a:r>
              <a:rPr lang="en-US" sz="2400" dirty="0"/>
              <a:t>expiry points</a:t>
            </a:r>
            <a:r>
              <a:rPr lang="zh-CN" altLang="en-US" sz="2400" dirty="0"/>
              <a:t>封装来解决同步问题</a:t>
            </a:r>
            <a:r>
              <a:rPr lang="zh-CN" altLang="en-US" sz="2400" dirty="0" smtClean="0"/>
              <a:t>。</a:t>
            </a:r>
            <a:endParaRPr lang="en-GB" sz="2400" dirty="0"/>
          </a:p>
        </p:txBody>
      </p:sp>
    </p:spTree>
    <p:extLst>
      <p:ext uri="{BB962C8B-B14F-4D97-AF65-F5344CB8AC3E}">
        <p14:creationId xmlns:p14="http://schemas.microsoft.com/office/powerpoint/2010/main" val="384602620"/>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dirty="0" smtClean="0">
                <a:solidFill>
                  <a:srgbClr val="0070C0"/>
                </a:solidFill>
                <a:ea typeface="幼圆" pitchFamily="49" charset="-122"/>
              </a:rPr>
              <a:t>调度表的结构</a:t>
            </a:r>
            <a:endParaRPr lang="en-US" altLang="zh-CN" dirty="0" smtClean="0">
              <a:solidFill>
                <a:srgbClr val="0070C0"/>
              </a:solidFill>
              <a:ea typeface="幼圆" pitchFamily="49" charset="-122"/>
            </a:endParaRPr>
          </a:p>
        </p:txBody>
      </p:sp>
      <p:graphicFrame>
        <p:nvGraphicFramePr>
          <p:cNvPr id="2" name="对象 1">
            <a:hlinkClick r:id="" action="ppaction://ole?verb=1"/>
          </p:cNvPr>
          <p:cNvGraphicFramePr>
            <a:graphicFrameLocks noChangeAspect="1"/>
          </p:cNvGraphicFramePr>
          <p:nvPr>
            <p:extLst>
              <p:ext uri="{D42A27DB-BD31-4B8C-83A1-F6EECF244321}">
                <p14:modId xmlns:p14="http://schemas.microsoft.com/office/powerpoint/2010/main" val="1062863268"/>
              </p:ext>
            </p:extLst>
          </p:nvPr>
        </p:nvGraphicFramePr>
        <p:xfrm>
          <a:off x="611560" y="2204864"/>
          <a:ext cx="7776864" cy="3314260"/>
        </p:xfrm>
        <a:graphic>
          <a:graphicData uri="http://schemas.openxmlformats.org/presentationml/2006/ole">
            <mc:AlternateContent xmlns:mc="http://schemas.openxmlformats.org/markup-compatibility/2006">
              <mc:Choice xmlns:v="urn:schemas-microsoft-com:vml" Requires="v">
                <p:oleObj spid="_x0000_s11394" name="BMP 图像" r:id="rId4" imgW="11592000" imgH="4943520" progId="Paint.Picture">
                  <p:embed/>
                </p:oleObj>
              </mc:Choice>
              <mc:Fallback>
                <p:oleObj name="BMP 图像" r:id="rId4" imgW="11592000" imgH="4943520" progId="Paint.Picture">
                  <p:embed/>
                  <p:pic>
                    <p:nvPicPr>
                      <p:cNvPr id="0" name=""/>
                      <p:cNvPicPr/>
                      <p:nvPr/>
                    </p:nvPicPr>
                    <p:blipFill>
                      <a:blip r:embed="rId5"/>
                      <a:stretch>
                        <a:fillRect/>
                      </a:stretch>
                    </p:blipFill>
                    <p:spPr>
                      <a:xfrm>
                        <a:off x="611560" y="2204864"/>
                        <a:ext cx="7776864" cy="3314260"/>
                      </a:xfrm>
                      <a:prstGeom prst="rect">
                        <a:avLst/>
                      </a:prstGeom>
                    </p:spPr>
                  </p:pic>
                </p:oleObj>
              </mc:Fallback>
            </mc:AlternateContent>
          </a:graphicData>
        </a:graphic>
      </p:graphicFrame>
    </p:spTree>
    <p:extLst>
      <p:ext uri="{BB962C8B-B14F-4D97-AF65-F5344CB8AC3E}">
        <p14:creationId xmlns:p14="http://schemas.microsoft.com/office/powerpoint/2010/main" val="656398503"/>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dirty="0">
                <a:solidFill>
                  <a:srgbClr val="0070C0"/>
                </a:solidFill>
                <a:ea typeface="幼圆" pitchFamily="49" charset="-122"/>
              </a:rPr>
              <a:t>处</a:t>
            </a:r>
            <a:r>
              <a:rPr lang="zh-CN" altLang="en-US" dirty="0" smtClean="0">
                <a:solidFill>
                  <a:srgbClr val="0070C0"/>
                </a:solidFill>
                <a:ea typeface="幼圆" pitchFamily="49" charset="-122"/>
              </a:rPr>
              <a:t>理调度表</a:t>
            </a:r>
            <a:r>
              <a:rPr lang="en-US" altLang="zh-CN" dirty="0" smtClean="0">
                <a:solidFill>
                  <a:srgbClr val="0070C0"/>
                </a:solidFill>
                <a:ea typeface="幼圆" pitchFamily="49" charset="-122"/>
              </a:rPr>
              <a:t>Processing Schedule Tables</a:t>
            </a:r>
          </a:p>
          <a:p>
            <a:r>
              <a:rPr lang="en-US" sz="2400" dirty="0" smtClean="0">
                <a:latin typeface="Times New Roman" pitchFamily="18" charset="0"/>
                <a:cs typeface="Times New Roman" pitchFamily="18" charset="0"/>
              </a:rPr>
              <a:t>[</a:t>
            </a:r>
            <a:r>
              <a:rPr lang="en-US" sz="2400" dirty="0">
                <a:latin typeface="Times New Roman" pitchFamily="18" charset="0"/>
                <a:cs typeface="Times New Roman" pitchFamily="18" charset="0"/>
              </a:rPr>
              <a:t>OS002] OS module</a:t>
            </a:r>
            <a:r>
              <a:rPr lang="zh-CN" altLang="en-US" sz="2400" dirty="0">
                <a:latin typeface="Times New Roman" pitchFamily="18" charset="0"/>
                <a:cs typeface="Times New Roman" pitchFamily="18" charset="0"/>
              </a:rPr>
              <a:t>应当按顺序处理调度表中的每一个</a:t>
            </a:r>
            <a:r>
              <a:rPr lang="en-US" sz="2400" dirty="0">
                <a:latin typeface="Times New Roman" pitchFamily="18" charset="0"/>
                <a:cs typeface="Times New Roman" pitchFamily="18" charset="0"/>
              </a:rPr>
              <a:t>expiry point</a:t>
            </a:r>
            <a:r>
              <a:rPr lang="zh-CN" altLang="en-US" sz="2400" dirty="0">
                <a:latin typeface="Times New Roman" pitchFamily="18" charset="0"/>
                <a:cs typeface="Times New Roman" pitchFamily="18" charset="0"/>
              </a:rPr>
              <a:t>。</a:t>
            </a:r>
            <a:endParaRPr lang="en-GB"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[OS007] OS module</a:t>
            </a:r>
            <a:r>
              <a:rPr lang="zh-CN" altLang="en-US" sz="2400" dirty="0">
                <a:latin typeface="Times New Roman" pitchFamily="18" charset="0"/>
                <a:cs typeface="Times New Roman" pitchFamily="18" charset="0"/>
              </a:rPr>
              <a:t>应当允许多调度表并行被处理。</a:t>
            </a:r>
            <a:endParaRPr lang="en-GB"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[OS409] </a:t>
            </a:r>
            <a:r>
              <a:rPr lang="zh-CN" altLang="en-US" sz="2400" dirty="0">
                <a:latin typeface="Times New Roman" pitchFamily="18" charset="0"/>
                <a:cs typeface="Times New Roman" pitchFamily="18" charset="0"/>
              </a:rPr>
              <a:t>一个调度表应当</a:t>
            </a:r>
            <a:r>
              <a:rPr lang="zh-CN" altLang="en-US" sz="2400" dirty="0" smtClean="0">
                <a:latin typeface="Times New Roman" pitchFamily="18" charset="0"/>
                <a:cs typeface="Times New Roman" pitchFamily="18" charset="0"/>
              </a:rPr>
              <a:t>被</a:t>
            </a:r>
            <a:r>
              <a:rPr lang="zh-CN" altLang="en-US" sz="2400" dirty="0">
                <a:latin typeface="Times New Roman" pitchFamily="18" charset="0"/>
                <a:cs typeface="Times New Roman" pitchFamily="18" charset="0"/>
              </a:rPr>
              <a:t>有且只</a:t>
            </a:r>
            <a:r>
              <a:rPr lang="zh-CN" altLang="en-US" sz="2400" dirty="0" smtClean="0">
                <a:latin typeface="Times New Roman" pitchFamily="18" charset="0"/>
                <a:cs typeface="Times New Roman" pitchFamily="18" charset="0"/>
              </a:rPr>
              <a:t>有一个</a:t>
            </a:r>
            <a:r>
              <a:rPr lang="en-US" sz="2400" dirty="0">
                <a:latin typeface="Times New Roman" pitchFamily="18" charset="0"/>
                <a:cs typeface="Times New Roman" pitchFamily="18" charset="0"/>
              </a:rPr>
              <a:t>counter</a:t>
            </a:r>
            <a:r>
              <a:rPr lang="zh-CN" altLang="en-US" sz="2400" dirty="0">
                <a:latin typeface="Times New Roman" pitchFamily="18" charset="0"/>
                <a:cs typeface="Times New Roman" pitchFamily="18" charset="0"/>
              </a:rPr>
              <a:t>驱动。</a:t>
            </a:r>
            <a:endParaRPr lang="en-GB"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[OS410] OS</a:t>
            </a:r>
            <a:r>
              <a:rPr lang="zh-CN" altLang="en-US" sz="2400" dirty="0">
                <a:latin typeface="Times New Roman" pitchFamily="18" charset="0"/>
                <a:cs typeface="Times New Roman" pitchFamily="18" charset="0"/>
              </a:rPr>
              <a:t>模块，在任何时间，都应该能够处</a:t>
            </a:r>
            <a:r>
              <a:rPr lang="zh-CN" altLang="en-US" sz="2400" dirty="0" smtClean="0">
                <a:latin typeface="Times New Roman" pitchFamily="18" charset="0"/>
                <a:cs typeface="Times New Roman" pitchFamily="18" charset="0"/>
              </a:rPr>
              <a:t>理每个时钟上的至少一个调度表。</a:t>
            </a:r>
            <a:endParaRPr lang="en-GB"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[OS411] </a:t>
            </a:r>
            <a:r>
              <a:rPr lang="en-US" sz="2400" dirty="0" smtClean="0">
                <a:latin typeface="Times New Roman" pitchFamily="18" charset="0"/>
                <a:cs typeface="Times New Roman" pitchFamily="18" charset="0"/>
              </a:rPr>
              <a:t>OS</a:t>
            </a:r>
            <a:r>
              <a:rPr lang="zh-CN" altLang="en-US" sz="2400" dirty="0" smtClean="0">
                <a:latin typeface="Times New Roman" pitchFamily="18" charset="0"/>
                <a:cs typeface="Times New Roman" pitchFamily="18" charset="0"/>
              </a:rPr>
              <a:t>模块应</a:t>
            </a:r>
            <a:r>
              <a:rPr lang="zh-CN" altLang="en-US" sz="2400" dirty="0">
                <a:latin typeface="Times New Roman" pitchFamily="18" charset="0"/>
                <a:cs typeface="Times New Roman" pitchFamily="18" charset="0"/>
              </a:rPr>
              <a:t>当使</a:t>
            </a:r>
            <a:r>
              <a:rPr lang="en-US" sz="2400" dirty="0">
                <a:latin typeface="Times New Roman" pitchFamily="18" charset="0"/>
                <a:cs typeface="Times New Roman" pitchFamily="18" charset="0"/>
              </a:rPr>
              <a:t>counter</a:t>
            </a:r>
            <a:r>
              <a:rPr lang="zh-CN" altLang="en-US" sz="2400" dirty="0">
                <a:latin typeface="Times New Roman" pitchFamily="18" charset="0"/>
                <a:cs typeface="Times New Roman" pitchFamily="18" charset="0"/>
              </a:rPr>
              <a:t>的每个</a:t>
            </a:r>
            <a:r>
              <a:rPr lang="en-US" sz="2400" dirty="0">
                <a:latin typeface="Times New Roman" pitchFamily="18" charset="0"/>
                <a:cs typeface="Times New Roman" pitchFamily="18" charset="0"/>
              </a:rPr>
              <a:t>tick</a:t>
            </a:r>
            <a:r>
              <a:rPr lang="zh-CN" altLang="en-US" sz="2400" dirty="0">
                <a:latin typeface="Times New Roman" pitchFamily="18" charset="0"/>
                <a:cs typeface="Times New Roman" pitchFamily="18" charset="0"/>
              </a:rPr>
              <a:t>对应于调度表中的每个</a:t>
            </a:r>
            <a:r>
              <a:rPr lang="en-US" sz="2400" dirty="0" smtClean="0">
                <a:latin typeface="Times New Roman" pitchFamily="18" charset="0"/>
                <a:cs typeface="Times New Roman" pitchFamily="18" charset="0"/>
              </a:rPr>
              <a:t>tick</a:t>
            </a:r>
            <a:r>
              <a:rPr lang="zh-CN" altLang="en-US" sz="2400" dirty="0" smtClean="0">
                <a:latin typeface="Times New Roman" pitchFamily="18" charset="0"/>
                <a:cs typeface="Times New Roman" pitchFamily="18" charset="0"/>
              </a:rPr>
              <a:t>。</a:t>
            </a:r>
            <a:endParaRPr lang="en-US" altLang="zh-CN" sz="2400" dirty="0" smtClean="0">
              <a:latin typeface="Times New Roman" pitchFamily="18" charset="0"/>
              <a:cs typeface="Times New Roman" pitchFamily="18" charset="0"/>
            </a:endParaRPr>
          </a:p>
          <a:p>
            <a:r>
              <a:rPr lang="en-GB" sz="2400" dirty="0">
                <a:latin typeface="Times New Roman" pitchFamily="18" charset="0"/>
                <a:cs typeface="Times New Roman" pitchFamily="18" charset="0"/>
              </a:rPr>
              <a:t>[OS412] OS module </a:t>
            </a:r>
            <a:r>
              <a:rPr lang="ja-JP" altLang="en-US" sz="2400" dirty="0">
                <a:latin typeface="Times New Roman" pitchFamily="18" charset="0"/>
                <a:cs typeface="Times New Roman" pitchFamily="18" charset="0"/>
              </a:rPr>
              <a:t>应当先处理完所有的任务激活，再设置事</a:t>
            </a:r>
            <a:r>
              <a:rPr lang="ja-JP" altLang="en-US" sz="2400" dirty="0" smtClean="0">
                <a:latin typeface="Times New Roman" pitchFamily="18" charset="0"/>
                <a:cs typeface="Times New Roman" pitchFamily="18" charset="0"/>
              </a:rPr>
              <a:t>件</a:t>
            </a:r>
            <a:r>
              <a:rPr lang="zh-CN" altLang="en-US" sz="2400" dirty="0" smtClean="0">
                <a:latin typeface="Times New Roman" pitchFamily="18" charset="0"/>
                <a:cs typeface="Times New Roman" pitchFamily="18" charset="0"/>
              </a:rPr>
              <a:t>。</a:t>
            </a:r>
            <a:endParaRPr lang="en-GB" sz="2400" dirty="0">
              <a:latin typeface="Times New Roman" pitchFamily="18" charset="0"/>
              <a:cs typeface="Times New Roman" pitchFamily="18" charset="0"/>
            </a:endParaRPr>
          </a:p>
          <a:p>
            <a:pPr marL="0" indent="0" eaLnBrk="1" hangingPunct="1">
              <a:buNone/>
            </a:pPr>
            <a:endParaRPr lang="en-US" altLang="zh-CN" dirty="0" smtClean="0">
              <a:solidFill>
                <a:srgbClr val="0070C0"/>
              </a:solidFill>
              <a:ea typeface="幼圆" pitchFamily="49" charset="-122"/>
            </a:endParaRPr>
          </a:p>
        </p:txBody>
      </p:sp>
    </p:spTree>
    <p:extLst>
      <p:ext uri="{BB962C8B-B14F-4D97-AF65-F5344CB8AC3E}">
        <p14:creationId xmlns:p14="http://schemas.microsoft.com/office/powerpoint/2010/main" val="3215731662"/>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sz="2800" dirty="0">
                <a:solidFill>
                  <a:srgbClr val="0070C0"/>
                </a:solidFill>
                <a:latin typeface="宋体" pitchFamily="2" charset="-122"/>
                <a:ea typeface="宋体" pitchFamily="2" charset="-122"/>
              </a:rPr>
              <a:t>处</a:t>
            </a:r>
            <a:r>
              <a:rPr lang="zh-CN" altLang="en-US" sz="2800" dirty="0" smtClean="0">
                <a:solidFill>
                  <a:srgbClr val="0070C0"/>
                </a:solidFill>
                <a:latin typeface="宋体" pitchFamily="2" charset="-122"/>
                <a:ea typeface="宋体" pitchFamily="2" charset="-122"/>
              </a:rPr>
              <a:t>理调度表的状态及其转换</a:t>
            </a:r>
            <a:endParaRPr lang="en-US" altLang="zh-CN" sz="2800" dirty="0" smtClean="0">
              <a:solidFill>
                <a:srgbClr val="0070C0"/>
              </a:solidFill>
              <a:latin typeface="宋体" pitchFamily="2" charset="-122"/>
              <a:ea typeface="宋体" pitchFamily="2" charset="-122"/>
            </a:endParaRPr>
          </a:p>
          <a:p>
            <a:r>
              <a:rPr lang="zh-CN" altLang="en-US" sz="2400" dirty="0">
                <a:latin typeface="Times New Roman" pitchFamily="18" charset="0"/>
                <a:cs typeface="Times New Roman" pitchFamily="18" charset="0"/>
              </a:rPr>
              <a:t>调度</a:t>
            </a:r>
            <a:r>
              <a:rPr lang="zh-CN" altLang="en-US" sz="2400" dirty="0" smtClean="0">
                <a:latin typeface="Times New Roman" pitchFamily="18" charset="0"/>
                <a:cs typeface="Times New Roman" pitchFamily="18" charset="0"/>
              </a:rPr>
              <a:t>表可以在三种状态之间转换。</a:t>
            </a:r>
            <a:endParaRPr lang="en-US" altLang="zh-CN" dirty="0" smtClean="0">
              <a:solidFill>
                <a:srgbClr val="0070C0"/>
              </a:solidFill>
              <a:ea typeface="幼圆" pitchFamily="49" charset="-122"/>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924655542"/>
              </p:ext>
            </p:extLst>
          </p:nvPr>
        </p:nvGraphicFramePr>
        <p:xfrm>
          <a:off x="683568" y="2276872"/>
          <a:ext cx="6730208" cy="3975442"/>
        </p:xfrm>
        <a:graphic>
          <a:graphicData uri="http://schemas.openxmlformats.org/presentationml/2006/ole">
            <mc:AlternateContent xmlns:mc="http://schemas.openxmlformats.org/markup-compatibility/2006">
              <mc:Choice xmlns:v="urn:schemas-microsoft-com:vml" Requires="v">
                <p:oleObj spid="_x0000_s12410" name="BMP 图像" r:id="rId4" imgW="7772400" imgH="4591080" progId="Paint.Picture">
                  <p:embed/>
                </p:oleObj>
              </mc:Choice>
              <mc:Fallback>
                <p:oleObj name="BMP 图像" r:id="rId4" imgW="7772400" imgH="4591080" progId="Paint.Picture">
                  <p:embed/>
                  <p:pic>
                    <p:nvPicPr>
                      <p:cNvPr id="0" name=""/>
                      <p:cNvPicPr/>
                      <p:nvPr/>
                    </p:nvPicPr>
                    <p:blipFill>
                      <a:blip r:embed="rId5"/>
                      <a:stretch>
                        <a:fillRect/>
                      </a:stretch>
                    </p:blipFill>
                    <p:spPr>
                      <a:xfrm>
                        <a:off x="683568" y="2276872"/>
                        <a:ext cx="6730208" cy="3975442"/>
                      </a:xfrm>
                      <a:prstGeom prst="rect">
                        <a:avLst/>
                      </a:prstGeom>
                    </p:spPr>
                  </p:pic>
                </p:oleObj>
              </mc:Fallback>
            </mc:AlternateContent>
          </a:graphicData>
        </a:graphic>
      </p:graphicFrame>
    </p:spTree>
    <p:extLst>
      <p:ext uri="{BB962C8B-B14F-4D97-AF65-F5344CB8AC3E}">
        <p14:creationId xmlns:p14="http://schemas.microsoft.com/office/powerpoint/2010/main" val="3632053801"/>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zh-CN" b="0" dirty="0" smtClean="0">
                <a:latin typeface="Times New Roman" pitchFamily="18" charset="0"/>
                <a:ea typeface="宋体" pitchFamily="2" charset="-122"/>
                <a:cs typeface="Times New Roman" pitchFamily="18" charset="0"/>
              </a:rPr>
              <a:t>AUTOSAR OS</a:t>
            </a:r>
            <a:r>
              <a:rPr lang="zh-CN" altLang="en-US" b="0" dirty="0" smtClean="0">
                <a:latin typeface="Times New Roman" pitchFamily="18" charset="0"/>
                <a:ea typeface="宋体" pitchFamily="2" charset="-122"/>
                <a:cs typeface="Times New Roman" pitchFamily="18" charset="0"/>
              </a:rPr>
              <a:t>的基础性描述</a:t>
            </a:r>
          </a:p>
        </p:txBody>
      </p:sp>
      <p:sp>
        <p:nvSpPr>
          <p:cNvPr id="97283" name="Rectangle 3"/>
          <p:cNvSpPr>
            <a:spLocks noGrp="1" noChangeArrowheads="1"/>
          </p:cNvSpPr>
          <p:nvPr>
            <p:ph type="body" idx="1"/>
          </p:nvPr>
        </p:nvSpPr>
        <p:spPr>
          <a:xfrm>
            <a:off x="457200" y="1719263"/>
            <a:ext cx="8363272" cy="4411662"/>
          </a:xfrm>
        </p:spPr>
        <p:txBody>
          <a:bodyPr/>
          <a:lstStyle/>
          <a:p>
            <a:pPr eaLnBrk="1" hangingPunct="1"/>
            <a:r>
              <a:rPr lang="en-US" altLang="zh-CN" sz="2800" dirty="0">
                <a:solidFill>
                  <a:srgbClr val="3366CC"/>
                </a:solidFill>
                <a:latin typeface="Times New Roman" pitchFamily="18" charset="0"/>
                <a:cs typeface="Times New Roman" pitchFamily="18" charset="0"/>
              </a:rPr>
              <a:t>AUTOSAR OS</a:t>
            </a:r>
            <a:r>
              <a:rPr lang="zh-CN" altLang="zh-CN" sz="2800" dirty="0">
                <a:solidFill>
                  <a:srgbClr val="3366CC"/>
                </a:solidFill>
                <a:latin typeface="Times New Roman" pitchFamily="18" charset="0"/>
                <a:cs typeface="Times New Roman" pitchFamily="18" charset="0"/>
              </a:rPr>
              <a:t>是一个</a:t>
            </a:r>
            <a:r>
              <a:rPr lang="en-US" altLang="zh-CN" sz="2800" dirty="0" smtClean="0">
                <a:solidFill>
                  <a:srgbClr val="3366CC"/>
                </a:solidFill>
                <a:latin typeface="Times New Roman" pitchFamily="18" charset="0"/>
                <a:cs typeface="Times New Roman" pitchFamily="18" charset="0"/>
              </a:rPr>
              <a:t>RTOS</a:t>
            </a:r>
          </a:p>
          <a:p>
            <a:pPr lvl="1" eaLnBrk="1" hangingPunct="1"/>
            <a:r>
              <a:rPr lang="zh-CN" altLang="zh-CN" sz="2400" dirty="0">
                <a:latin typeface="Times New Roman" pitchFamily="18" charset="0"/>
                <a:cs typeface="Times New Roman" pitchFamily="18" charset="0"/>
              </a:rPr>
              <a:t>负责管理任务和事件的调度、任务之间的数据</a:t>
            </a:r>
            <a:r>
              <a:rPr lang="zh-CN" altLang="zh-CN" sz="2400" dirty="0" smtClean="0">
                <a:latin typeface="Times New Roman" pitchFamily="18" charset="0"/>
                <a:cs typeface="Times New Roman" pitchFamily="18" charset="0"/>
              </a:rPr>
              <a:t>流</a:t>
            </a:r>
            <a:endParaRPr lang="en-US" altLang="zh-CN" sz="2400" dirty="0" smtClean="0">
              <a:latin typeface="Times New Roman" pitchFamily="18" charset="0"/>
              <a:cs typeface="Times New Roman" pitchFamily="18" charset="0"/>
            </a:endParaRPr>
          </a:p>
          <a:p>
            <a:pPr lvl="1" fontAlgn="ctr"/>
            <a:r>
              <a:rPr lang="zh-CN" altLang="zh-CN" sz="2400" dirty="0" smtClean="0">
                <a:latin typeface="Times New Roman" pitchFamily="18" charset="0"/>
                <a:cs typeface="Times New Roman" pitchFamily="18" charset="0"/>
              </a:rPr>
              <a:t>在</a:t>
            </a:r>
            <a:r>
              <a:rPr lang="zh-CN" altLang="zh-CN" sz="2400" dirty="0">
                <a:latin typeface="Times New Roman" pitchFamily="18" charset="0"/>
                <a:cs typeface="Times New Roman" pitchFamily="18" charset="0"/>
              </a:rPr>
              <a:t>运行时提供保护性函</a:t>
            </a:r>
            <a:r>
              <a:rPr lang="zh-CN" altLang="zh-CN" sz="2400" dirty="0" smtClean="0">
                <a:latin typeface="Times New Roman" pitchFamily="18" charset="0"/>
                <a:cs typeface="Times New Roman" pitchFamily="18" charset="0"/>
              </a:rPr>
              <a:t>数</a:t>
            </a:r>
            <a:r>
              <a:rPr lang="en-US" altLang="zh-CN" sz="2400" dirty="0" smtClean="0">
                <a:latin typeface="Times New Roman" pitchFamily="18" charset="0"/>
                <a:cs typeface="Times New Roman" pitchFamily="18" charset="0"/>
              </a:rPr>
              <a:t>(memory</a:t>
            </a:r>
            <a:r>
              <a:rPr lang="zh-CN" altLang="zh-CN" sz="2400" dirty="0">
                <a:latin typeface="Times New Roman" pitchFamily="18" charset="0"/>
                <a:cs typeface="Times New Roman" pitchFamily="18" charset="0"/>
              </a:rPr>
              <a:t>，</a:t>
            </a:r>
            <a:r>
              <a:rPr lang="en-US" altLang="zh-CN" sz="2400" dirty="0" smtClean="0">
                <a:latin typeface="Times New Roman" pitchFamily="18" charset="0"/>
                <a:cs typeface="Times New Roman" pitchFamily="18" charset="0"/>
              </a:rPr>
              <a:t>timing</a:t>
            </a:r>
            <a:r>
              <a:rPr lang="zh-CN" altLang="en-US" sz="2400" dirty="0">
                <a:latin typeface="Times New Roman" pitchFamily="18" charset="0"/>
                <a:cs typeface="Times New Roman" pitchFamily="18" charset="0"/>
              </a:rPr>
              <a:t> </a:t>
            </a:r>
            <a:r>
              <a:rPr lang="en-US" altLang="zh-CN" sz="2400" dirty="0" smtClean="0">
                <a:latin typeface="Times New Roman" pitchFamily="18" charset="0"/>
                <a:cs typeface="Times New Roman" pitchFamily="18" charset="0"/>
              </a:rPr>
              <a:t>protection)</a:t>
            </a:r>
          </a:p>
          <a:p>
            <a:pPr lvl="1" fontAlgn="ctr"/>
            <a:r>
              <a:rPr lang="zh-CN" altLang="en-US" sz="2400" dirty="0" smtClean="0">
                <a:latin typeface="Times New Roman" pitchFamily="18" charset="0"/>
                <a:cs typeface="Times New Roman" pitchFamily="18" charset="0"/>
              </a:rPr>
              <a:t>拥</a:t>
            </a:r>
            <a:r>
              <a:rPr lang="zh-CN" altLang="en-US" sz="2400" dirty="0">
                <a:latin typeface="Times New Roman" pitchFamily="18" charset="0"/>
                <a:cs typeface="Times New Roman" pitchFamily="18" charset="0"/>
              </a:rPr>
              <a:t>有</a:t>
            </a:r>
            <a:r>
              <a:rPr lang="zh-CN" altLang="zh-CN" sz="2400" dirty="0">
                <a:latin typeface="Times New Roman" pitchFamily="18" charset="0"/>
                <a:cs typeface="Times New Roman" pitchFamily="18" charset="0"/>
              </a:rPr>
              <a:t>合理的实时性</a:t>
            </a:r>
            <a:r>
              <a:rPr lang="zh-CN" altLang="zh-CN" sz="2400" dirty="0" smtClean="0">
                <a:latin typeface="Times New Roman" pitchFamily="18" charset="0"/>
                <a:cs typeface="Times New Roman" pitchFamily="18" charset="0"/>
              </a:rPr>
              <a:t>能</a:t>
            </a:r>
            <a:r>
              <a:rPr lang="zh-CN" altLang="en-US" sz="2400" dirty="0" smtClean="0">
                <a:latin typeface="Times New Roman" pitchFamily="18" charset="0"/>
                <a:cs typeface="Times New Roman" pitchFamily="18" charset="0"/>
              </a:rPr>
              <a:t>，</a:t>
            </a:r>
            <a:r>
              <a:rPr lang="zh-CN" altLang="zh-CN" sz="2400" dirty="0">
                <a:latin typeface="Times New Roman" pitchFamily="18" charset="0"/>
                <a:cs typeface="Times New Roman" pitchFamily="18" charset="0"/>
              </a:rPr>
              <a:t>可以静态地配置和裁</a:t>
            </a:r>
            <a:r>
              <a:rPr lang="zh-CN" altLang="zh-CN" sz="2400" dirty="0" smtClean="0">
                <a:latin typeface="Times New Roman" pitchFamily="18" charset="0"/>
                <a:cs typeface="Times New Roman" pitchFamily="18" charset="0"/>
              </a:rPr>
              <a:t>剪</a:t>
            </a:r>
            <a:r>
              <a:rPr lang="en-US" altLang="zh-CN" sz="2400" dirty="0" smtClean="0">
                <a:latin typeface="Times New Roman" pitchFamily="18" charset="0"/>
                <a:cs typeface="Times New Roman" pitchFamily="18" charset="0"/>
              </a:rPr>
              <a:t>…</a:t>
            </a:r>
            <a:endParaRPr lang="zh-CN" altLang="zh-CN" sz="2400" dirty="0">
              <a:latin typeface="Times New Roman" pitchFamily="18" charset="0"/>
              <a:cs typeface="Times New Roman" pitchFamily="18" charset="0"/>
            </a:endParaRPr>
          </a:p>
          <a:p>
            <a:pPr eaLnBrk="1" hangingPunct="1"/>
            <a:r>
              <a:rPr lang="en-US" altLang="zh-CN" sz="2800" dirty="0" smtClean="0">
                <a:solidFill>
                  <a:srgbClr val="3366CC"/>
                </a:solidFill>
                <a:latin typeface="Times New Roman" pitchFamily="18" charset="0"/>
                <a:cs typeface="Times New Roman" pitchFamily="18" charset="0"/>
              </a:rPr>
              <a:t>AUTOSAR OS</a:t>
            </a:r>
            <a:r>
              <a:rPr lang="zh-CN" altLang="en-US" sz="2800" dirty="0" smtClean="0">
                <a:solidFill>
                  <a:srgbClr val="3366CC"/>
                </a:solidFill>
                <a:latin typeface="Times New Roman" pitchFamily="18" charset="0"/>
                <a:cs typeface="Times New Roman" pitchFamily="18" charset="0"/>
              </a:rPr>
              <a:t>只考虑核心功能</a:t>
            </a:r>
            <a:endParaRPr lang="en-US" altLang="zh-CN" sz="2800" dirty="0" smtClean="0">
              <a:solidFill>
                <a:srgbClr val="3366CC"/>
              </a:solidFill>
              <a:latin typeface="Times New Roman" pitchFamily="18" charset="0"/>
              <a:cs typeface="Times New Roman" pitchFamily="18" charset="0"/>
            </a:endParaRPr>
          </a:p>
          <a:p>
            <a:pPr lvl="1" eaLnBrk="1" hangingPunct="1"/>
            <a:r>
              <a:rPr lang="en-US" altLang="zh-CN" sz="2400" dirty="0" smtClean="0">
                <a:latin typeface="Times New Roman" pitchFamily="18" charset="0"/>
                <a:cs typeface="Times New Roman" pitchFamily="18" charset="0"/>
              </a:rPr>
              <a:t>OS</a:t>
            </a:r>
            <a:r>
              <a:rPr lang="zh-CN" altLang="en-US" sz="2400" dirty="0">
                <a:latin typeface="Times New Roman" pitchFamily="18" charset="0"/>
                <a:cs typeface="Times New Roman" pitchFamily="18" charset="0"/>
              </a:rPr>
              <a:t>模块</a:t>
            </a:r>
            <a:r>
              <a:rPr lang="zh-CN" altLang="en-US" sz="2400" dirty="0" smtClean="0">
                <a:latin typeface="Times New Roman" pitchFamily="18" charset="0"/>
                <a:cs typeface="Times New Roman" pitchFamily="18" charset="0"/>
              </a:rPr>
              <a:t>关注的领域主要是</a:t>
            </a:r>
            <a:r>
              <a:rPr lang="en-US" altLang="zh-CN" sz="2400" dirty="0" smtClean="0">
                <a:latin typeface="Times New Roman" pitchFamily="18" charset="0"/>
                <a:cs typeface="Times New Roman" pitchFamily="18" charset="0"/>
              </a:rPr>
              <a:t>scheduling &amp; </a:t>
            </a:r>
            <a:r>
              <a:rPr lang="en-US" altLang="zh-CN" sz="2400" dirty="0">
                <a:latin typeface="Times New Roman" pitchFamily="18" charset="0"/>
                <a:cs typeface="Times New Roman" pitchFamily="18" charset="0"/>
              </a:rPr>
              <a:t>synchronization </a:t>
            </a:r>
            <a:endParaRPr lang="en-US" altLang="zh-CN" sz="2800" dirty="0">
              <a:latin typeface="Times New Roman" pitchFamily="18" charset="0"/>
              <a:cs typeface="Times New Roman" pitchFamily="18" charset="0"/>
            </a:endParaRPr>
          </a:p>
          <a:p>
            <a:pPr lvl="1" eaLnBrk="1" hangingPunct="1"/>
            <a:r>
              <a:rPr lang="zh-CN" altLang="en-US" sz="2400" dirty="0" smtClean="0">
                <a:latin typeface="Times New Roman" pitchFamily="18" charset="0"/>
                <a:cs typeface="Times New Roman" pitchFamily="18" charset="0"/>
              </a:rPr>
              <a:t>其</a:t>
            </a:r>
            <a:r>
              <a:rPr lang="zh-CN" altLang="en-US" sz="2400" dirty="0">
                <a:latin typeface="Times New Roman" pitchFamily="18" charset="0"/>
                <a:cs typeface="Times New Roman" pitchFamily="18" charset="0"/>
              </a:rPr>
              <a:t>他的功</a:t>
            </a:r>
            <a:r>
              <a:rPr lang="zh-CN" altLang="en-US" sz="2400" dirty="0" smtClean="0">
                <a:latin typeface="Times New Roman" pitchFamily="18" charset="0"/>
                <a:cs typeface="Times New Roman" pitchFamily="18" charset="0"/>
              </a:rPr>
              <a:t>能由</a:t>
            </a:r>
            <a:r>
              <a:rPr lang="en-US" altLang="zh-CN" sz="2400" dirty="0">
                <a:latin typeface="Times New Roman" pitchFamily="18" charset="0"/>
                <a:cs typeface="Times New Roman" pitchFamily="18" charset="0"/>
              </a:rPr>
              <a:t>BSW-M</a:t>
            </a:r>
            <a:r>
              <a:rPr lang="zh-CN" altLang="en-US" sz="2400" dirty="0">
                <a:latin typeface="Times New Roman" pitchFamily="18" charset="0"/>
                <a:cs typeface="Times New Roman" pitchFamily="18" charset="0"/>
              </a:rPr>
              <a:t>实现</a:t>
            </a:r>
            <a:r>
              <a:rPr lang="zh-CN" altLang="en-US" sz="2400" dirty="0" smtClean="0">
                <a:latin typeface="Times New Roman" pitchFamily="18" charset="0"/>
                <a:cs typeface="Times New Roman" pitchFamily="18" charset="0"/>
              </a:rPr>
              <a:t>，如</a:t>
            </a:r>
            <a:r>
              <a:rPr lang="en-US" altLang="zh-CN" sz="2400" dirty="0">
                <a:latin typeface="Times New Roman" pitchFamily="18" charset="0"/>
                <a:cs typeface="Times New Roman" pitchFamily="18" charset="0"/>
              </a:rPr>
              <a:t>COM</a:t>
            </a:r>
            <a:r>
              <a:rPr lang="zh-CN" altLang="en-US" sz="2400" dirty="0">
                <a:latin typeface="Times New Roman" pitchFamily="18" charset="0"/>
                <a:cs typeface="Times New Roman" pitchFamily="18" charset="0"/>
              </a:rPr>
              <a:t>提供通讯抽</a:t>
            </a:r>
            <a:r>
              <a:rPr lang="zh-CN" altLang="en-US" sz="2400" dirty="0" smtClean="0">
                <a:latin typeface="Times New Roman" pitchFamily="18" charset="0"/>
                <a:cs typeface="Times New Roman" pitchFamily="18" charset="0"/>
              </a:rPr>
              <a:t>象</a:t>
            </a:r>
            <a:endParaRPr lang="en-US" altLang="zh-CN" sz="2400" dirty="0" smtClean="0">
              <a:latin typeface="Times New Roman" pitchFamily="18" charset="0"/>
              <a:cs typeface="Times New Roman" pitchFamily="18" charset="0"/>
            </a:endParaRPr>
          </a:p>
          <a:p>
            <a:pPr marL="344487" lvl="1" indent="0" eaLnBrk="1" hangingPunct="1">
              <a:buNone/>
            </a:pPr>
            <a:endParaRPr lang="en-US" altLang="zh-CN" sz="2800" b="1" dirty="0" smtClean="0">
              <a:solidFill>
                <a:srgbClr val="3366CC"/>
              </a:solidFill>
              <a:ea typeface="幼圆" pitchFamily="49" charset="-122"/>
            </a:endParaRPr>
          </a:p>
          <a:p>
            <a:pPr marL="0" indent="0" eaLnBrk="1" hangingPunct="1">
              <a:buNone/>
            </a:pPr>
            <a:r>
              <a:rPr lang="zh-CN" altLang="en-US" sz="2800" dirty="0" smtClean="0">
                <a:ea typeface="幼圆" pitchFamily="49" charset="-122"/>
              </a:rPr>
              <a:t>本文档的内容只针对</a:t>
            </a:r>
            <a:r>
              <a:rPr lang="zh-CN" altLang="en-US" sz="2800" b="1" i="1" smtClean="0">
                <a:ea typeface="幼圆" pitchFamily="49" charset="-122"/>
              </a:rPr>
              <a:t>单</a:t>
            </a:r>
            <a:r>
              <a:rPr lang="zh-CN" altLang="en-US" sz="2800" b="1" i="1" smtClean="0">
                <a:ea typeface="幼圆" pitchFamily="49" charset="-122"/>
              </a:rPr>
              <a:t>核</a:t>
            </a:r>
            <a:r>
              <a:rPr lang="zh-CN" altLang="en-US" sz="2800" smtClean="0">
                <a:ea typeface="幼圆" pitchFamily="49" charset="-122"/>
              </a:rPr>
              <a:t>系统</a:t>
            </a:r>
            <a:endParaRPr lang="en-US" altLang="zh-CN" sz="2800" b="1" i="1" dirty="0" smtClean="0">
              <a:ea typeface="幼圆" pitchFamily="49" charset="-122"/>
            </a:endParaRPr>
          </a:p>
        </p:txBody>
      </p:sp>
    </p:spTree>
    <p:extLst>
      <p:ext uri="{BB962C8B-B14F-4D97-AF65-F5344CB8AC3E}">
        <p14:creationId xmlns:p14="http://schemas.microsoft.com/office/powerpoint/2010/main" val="3648517408"/>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sz="2800" dirty="0">
                <a:solidFill>
                  <a:srgbClr val="0070C0"/>
                </a:solidFill>
                <a:latin typeface="宋体" pitchFamily="2" charset="-122"/>
                <a:ea typeface="宋体" pitchFamily="2" charset="-122"/>
              </a:rPr>
              <a:t>处</a:t>
            </a:r>
            <a:r>
              <a:rPr lang="zh-CN" altLang="en-US" sz="2800" dirty="0" smtClean="0">
                <a:solidFill>
                  <a:srgbClr val="0070C0"/>
                </a:solidFill>
                <a:latin typeface="宋体" pitchFamily="2" charset="-122"/>
                <a:ea typeface="宋体" pitchFamily="2" charset="-122"/>
              </a:rPr>
              <a:t>理调度表的状态及其转换</a:t>
            </a:r>
            <a:endParaRPr lang="en-US" altLang="zh-CN" sz="2800" dirty="0" smtClean="0">
              <a:solidFill>
                <a:srgbClr val="0070C0"/>
              </a:solidFill>
              <a:latin typeface="宋体" pitchFamily="2" charset="-122"/>
              <a:ea typeface="宋体" pitchFamily="2" charset="-122"/>
            </a:endParaRPr>
          </a:p>
          <a:p>
            <a:r>
              <a:rPr lang="en-GB" altLang="zh-CN" sz="2400" dirty="0">
                <a:latin typeface="Times New Roman" pitchFamily="18" charset="0"/>
                <a:cs typeface="Times New Roman" pitchFamily="18" charset="0"/>
              </a:rPr>
              <a:t>[OS413] </a:t>
            </a:r>
            <a:r>
              <a:rPr lang="zh-CN" altLang="en-US" sz="2400" dirty="0">
                <a:latin typeface="Times New Roman" pitchFamily="18" charset="0"/>
                <a:cs typeface="Times New Roman" pitchFamily="18" charset="0"/>
              </a:rPr>
              <a:t>调度表应当被设置</a:t>
            </a:r>
            <a:r>
              <a:rPr lang="zh-CN" altLang="en-US" sz="2400" dirty="0" smtClean="0">
                <a:latin typeface="Times New Roman" pitchFamily="18" charset="0"/>
                <a:cs typeface="Times New Roman" pitchFamily="18" charset="0"/>
              </a:rPr>
              <a:t>成</a:t>
            </a:r>
            <a:r>
              <a:rPr lang="en-US" altLang="zh-CN" sz="2400" dirty="0" smtClean="0">
                <a:latin typeface="Times New Roman" pitchFamily="18" charset="0"/>
                <a:cs typeface="Times New Roman" pitchFamily="18" charset="0"/>
              </a:rPr>
              <a:t>”</a:t>
            </a:r>
            <a:r>
              <a:rPr lang="zh-CN" altLang="en-US" sz="2400" dirty="0" smtClean="0">
                <a:latin typeface="Times New Roman" pitchFamily="18" charset="0"/>
                <a:cs typeface="Times New Roman" pitchFamily="18" charset="0"/>
              </a:rPr>
              <a:t>单次</a:t>
            </a:r>
            <a:r>
              <a:rPr lang="en-US" altLang="zh-CN" sz="2400" dirty="0" smtClean="0">
                <a:latin typeface="Times New Roman" pitchFamily="18" charset="0"/>
                <a:cs typeface="Times New Roman" pitchFamily="18" charset="0"/>
              </a:rPr>
              <a:t>”</a:t>
            </a:r>
            <a:r>
              <a:rPr lang="zh-CN" altLang="en-US" sz="2400" dirty="0" smtClean="0">
                <a:latin typeface="Times New Roman" pitchFamily="18" charset="0"/>
                <a:cs typeface="Times New Roman" pitchFamily="18" charset="0"/>
              </a:rPr>
              <a:t>的</a:t>
            </a:r>
            <a:r>
              <a:rPr lang="zh-CN" altLang="en-US" sz="2400" dirty="0">
                <a:latin typeface="Times New Roman" pitchFamily="18" charset="0"/>
                <a:cs typeface="Times New Roman" pitchFamily="18" charset="0"/>
              </a:rPr>
              <a:t>或者</a:t>
            </a:r>
            <a:r>
              <a:rPr lang="zh-CN" altLang="en-US" sz="2400" dirty="0" smtClean="0">
                <a:latin typeface="Times New Roman" pitchFamily="18" charset="0"/>
                <a:cs typeface="Times New Roman" pitchFamily="18" charset="0"/>
              </a:rPr>
              <a:t>是</a:t>
            </a:r>
            <a:r>
              <a:rPr lang="en-US" altLang="zh-CN" sz="2400" dirty="0" smtClean="0">
                <a:latin typeface="Times New Roman" pitchFamily="18" charset="0"/>
                <a:cs typeface="Times New Roman" pitchFamily="18" charset="0"/>
              </a:rPr>
              <a:t>”</a:t>
            </a:r>
            <a:r>
              <a:rPr lang="zh-CN" altLang="en-US" sz="2400" dirty="0" smtClean="0">
                <a:latin typeface="Times New Roman" pitchFamily="18" charset="0"/>
                <a:cs typeface="Times New Roman" pitchFamily="18" charset="0"/>
              </a:rPr>
              <a:t>重复</a:t>
            </a:r>
            <a:r>
              <a:rPr lang="en-US" altLang="zh-CN" sz="2400" dirty="0" smtClean="0">
                <a:latin typeface="Times New Roman" pitchFamily="18" charset="0"/>
                <a:cs typeface="Times New Roman" pitchFamily="18" charset="0"/>
              </a:rPr>
              <a:t>”</a:t>
            </a:r>
            <a:r>
              <a:rPr lang="zh-CN" altLang="en-US" sz="2400" dirty="0" smtClean="0">
                <a:latin typeface="Times New Roman" pitchFamily="18" charset="0"/>
                <a:cs typeface="Times New Roman" pitchFamily="18" charset="0"/>
              </a:rPr>
              <a:t>的</a:t>
            </a:r>
            <a:r>
              <a:rPr lang="zh-CN" altLang="en-US" sz="2400" dirty="0">
                <a:latin typeface="Times New Roman" pitchFamily="18" charset="0"/>
                <a:cs typeface="Times New Roman" pitchFamily="18" charset="0"/>
              </a:rPr>
              <a:t>。</a:t>
            </a:r>
          </a:p>
          <a:p>
            <a:r>
              <a:rPr lang="en-US" altLang="zh-CN" sz="2400" dirty="0">
                <a:latin typeface="Times New Roman" pitchFamily="18" charset="0"/>
                <a:cs typeface="Times New Roman" pitchFamily="18" charset="0"/>
              </a:rPr>
              <a:t>[</a:t>
            </a:r>
            <a:r>
              <a:rPr lang="en-GB" altLang="zh-CN" sz="2400" dirty="0">
                <a:latin typeface="Times New Roman" pitchFamily="18" charset="0"/>
                <a:cs typeface="Times New Roman" pitchFamily="18" charset="0"/>
              </a:rPr>
              <a:t>OS009] </a:t>
            </a:r>
            <a:r>
              <a:rPr lang="zh-CN" altLang="en-US" sz="2400" dirty="0">
                <a:latin typeface="Times New Roman" pitchFamily="18" charset="0"/>
                <a:cs typeface="Times New Roman" pitchFamily="18" charset="0"/>
              </a:rPr>
              <a:t>如果调度表</a:t>
            </a:r>
            <a:r>
              <a:rPr lang="zh-CN" altLang="en-US" sz="2400" dirty="0" smtClean="0">
                <a:latin typeface="Times New Roman" pitchFamily="18" charset="0"/>
                <a:cs typeface="Times New Roman" pitchFamily="18" charset="0"/>
              </a:rPr>
              <a:t>是</a:t>
            </a:r>
            <a:r>
              <a:rPr lang="en-GB" altLang="zh-CN" sz="2400" dirty="0">
                <a:latin typeface="Times New Roman" pitchFamily="18" charset="0"/>
                <a:cs typeface="Times New Roman" pitchFamily="18" charset="0"/>
              </a:rPr>
              <a:t>sing-shot</a:t>
            </a:r>
            <a:r>
              <a:rPr lang="zh-CN" altLang="en-US" sz="2400" dirty="0" smtClean="0">
                <a:latin typeface="Times New Roman" pitchFamily="18" charset="0"/>
                <a:cs typeface="Times New Roman" pitchFamily="18" charset="0"/>
              </a:rPr>
              <a:t>的</a:t>
            </a:r>
            <a:r>
              <a:rPr lang="zh-CN" altLang="en-US" sz="2400" dirty="0">
                <a:latin typeface="Times New Roman" pitchFamily="18" charset="0"/>
                <a:cs typeface="Times New Roman" pitchFamily="18" charset="0"/>
              </a:rPr>
              <a:t>，则</a:t>
            </a:r>
            <a:r>
              <a:rPr lang="en-GB" altLang="zh-CN" sz="2400" dirty="0" smtClean="0">
                <a:latin typeface="Times New Roman" pitchFamily="18" charset="0"/>
                <a:cs typeface="Times New Roman" pitchFamily="18" charset="0"/>
              </a:rPr>
              <a:t>OS</a:t>
            </a:r>
            <a:r>
              <a:rPr lang="zh-CN" altLang="en-US" sz="2400" dirty="0" smtClean="0">
                <a:latin typeface="Times New Roman" pitchFamily="18" charset="0"/>
                <a:cs typeface="Times New Roman" pitchFamily="18" charset="0"/>
              </a:rPr>
              <a:t>模块在</a:t>
            </a:r>
            <a:r>
              <a:rPr lang="zh-CN" altLang="en-US" sz="2400" dirty="0">
                <a:latin typeface="Times New Roman" pitchFamily="18" charset="0"/>
                <a:cs typeface="Times New Roman" pitchFamily="18" charset="0"/>
              </a:rPr>
              <a:t>处理完</a:t>
            </a:r>
            <a:r>
              <a:rPr lang="en-GB" altLang="zh-CN" sz="2400" dirty="0">
                <a:latin typeface="Times New Roman" pitchFamily="18" charset="0"/>
                <a:cs typeface="Times New Roman" pitchFamily="18" charset="0"/>
              </a:rPr>
              <a:t>final expiry point</a:t>
            </a:r>
            <a:r>
              <a:rPr lang="zh-CN" altLang="en-US" sz="2400" dirty="0">
                <a:latin typeface="Times New Roman" pitchFamily="18" charset="0"/>
                <a:cs typeface="Times New Roman" pitchFamily="18" charset="0"/>
              </a:rPr>
              <a:t>并且延迟</a:t>
            </a:r>
            <a:r>
              <a:rPr lang="en-GB" altLang="zh-CN" sz="2400" dirty="0">
                <a:latin typeface="Times New Roman" pitchFamily="18" charset="0"/>
                <a:cs typeface="Times New Roman" pitchFamily="18" charset="0"/>
              </a:rPr>
              <a:t>final delay ticks</a:t>
            </a:r>
            <a:r>
              <a:rPr lang="zh-CN" altLang="en-US" sz="2400" dirty="0">
                <a:latin typeface="Times New Roman" pitchFamily="18" charset="0"/>
                <a:cs typeface="Times New Roman" pitchFamily="18" charset="0"/>
              </a:rPr>
              <a:t>之后，应当停止处理调度表。</a:t>
            </a:r>
          </a:p>
          <a:p>
            <a:r>
              <a:rPr lang="en-US" altLang="zh-CN" sz="2400" dirty="0">
                <a:latin typeface="Times New Roman" pitchFamily="18" charset="0"/>
                <a:cs typeface="Times New Roman" pitchFamily="18" charset="0"/>
              </a:rPr>
              <a:t>[</a:t>
            </a:r>
            <a:r>
              <a:rPr lang="en-GB" altLang="zh-CN" sz="2400" dirty="0">
                <a:latin typeface="Times New Roman" pitchFamily="18" charset="0"/>
                <a:cs typeface="Times New Roman" pitchFamily="18" charset="0"/>
              </a:rPr>
              <a:t>OS427] </a:t>
            </a:r>
            <a:r>
              <a:rPr lang="zh-CN" altLang="en-US" sz="2400" dirty="0">
                <a:latin typeface="Times New Roman" pitchFamily="18" charset="0"/>
                <a:cs typeface="Times New Roman" pitchFamily="18" charset="0"/>
              </a:rPr>
              <a:t>如果调度表</a:t>
            </a:r>
            <a:r>
              <a:rPr lang="zh-CN" altLang="en-US" sz="2400" dirty="0" smtClean="0">
                <a:latin typeface="Times New Roman" pitchFamily="18" charset="0"/>
                <a:cs typeface="Times New Roman" pitchFamily="18" charset="0"/>
              </a:rPr>
              <a:t>是</a:t>
            </a:r>
            <a:r>
              <a:rPr lang="en-GB" altLang="zh-CN" sz="2400" dirty="0" smtClean="0">
                <a:latin typeface="Times New Roman" pitchFamily="18" charset="0"/>
                <a:cs typeface="Times New Roman" pitchFamily="18" charset="0"/>
              </a:rPr>
              <a:t>sing-shot</a:t>
            </a:r>
            <a:r>
              <a:rPr lang="zh-CN" altLang="en-US" sz="2400" dirty="0" smtClean="0">
                <a:latin typeface="Times New Roman" pitchFamily="18" charset="0"/>
                <a:cs typeface="Times New Roman" pitchFamily="18" charset="0"/>
              </a:rPr>
              <a:t>的</a:t>
            </a:r>
            <a:r>
              <a:rPr lang="zh-CN" altLang="en-US" sz="2400" dirty="0">
                <a:latin typeface="Times New Roman" pitchFamily="18" charset="0"/>
                <a:cs typeface="Times New Roman" pitchFamily="18" charset="0"/>
              </a:rPr>
              <a:t>，</a:t>
            </a:r>
            <a:r>
              <a:rPr lang="en-GB" altLang="zh-CN" sz="2400" dirty="0">
                <a:latin typeface="Times New Roman" pitchFamily="18" charset="0"/>
                <a:cs typeface="Times New Roman" pitchFamily="18" charset="0"/>
              </a:rPr>
              <a:t>OS module </a:t>
            </a:r>
            <a:r>
              <a:rPr lang="zh-CN" altLang="en-US" sz="2400" dirty="0">
                <a:latin typeface="Times New Roman" pitchFamily="18" charset="0"/>
                <a:cs typeface="Times New Roman" pitchFamily="18" charset="0"/>
              </a:rPr>
              <a:t>应当允许</a:t>
            </a:r>
            <a:r>
              <a:rPr lang="en-GB" altLang="zh-CN" sz="2400" dirty="0">
                <a:latin typeface="Times New Roman" pitchFamily="18" charset="0"/>
                <a:cs typeface="Times New Roman" pitchFamily="18" charset="0"/>
              </a:rPr>
              <a:t>final delay</a:t>
            </a:r>
            <a:r>
              <a:rPr lang="zh-CN" altLang="en-US" sz="2400" dirty="0">
                <a:latin typeface="Times New Roman" pitchFamily="18" charset="0"/>
                <a:cs typeface="Times New Roman" pitchFamily="18" charset="0"/>
              </a:rPr>
              <a:t>在</a:t>
            </a:r>
            <a:r>
              <a:rPr lang="en-US" altLang="zh-CN" sz="2400" dirty="0">
                <a:latin typeface="Times New Roman" pitchFamily="18" charset="0"/>
                <a:cs typeface="Times New Roman" pitchFamily="18" charset="0"/>
              </a:rPr>
              <a:t>0~</a:t>
            </a:r>
            <a:r>
              <a:rPr lang="en-GB" altLang="zh-CN" sz="2400" dirty="0" err="1">
                <a:latin typeface="Times New Roman" pitchFamily="18" charset="0"/>
                <a:cs typeface="Times New Roman" pitchFamily="18" charset="0"/>
              </a:rPr>
              <a:t>OsCounterMaxAllowedValue</a:t>
            </a:r>
            <a:r>
              <a:rPr lang="zh-CN" altLang="en-US" sz="2400" dirty="0">
                <a:latin typeface="Times New Roman" pitchFamily="18" charset="0"/>
                <a:cs typeface="Times New Roman" pitchFamily="18" charset="0"/>
              </a:rPr>
              <a:t>之间。</a:t>
            </a:r>
          </a:p>
          <a:p>
            <a:r>
              <a:rPr lang="en-US" altLang="zh-CN" sz="2400" dirty="0">
                <a:latin typeface="Times New Roman" pitchFamily="18" charset="0"/>
                <a:cs typeface="Times New Roman" pitchFamily="18" charset="0"/>
              </a:rPr>
              <a:t>[</a:t>
            </a:r>
            <a:r>
              <a:rPr lang="en-GB" altLang="zh-CN" sz="2400" dirty="0">
                <a:latin typeface="Times New Roman" pitchFamily="18" charset="0"/>
                <a:cs typeface="Times New Roman" pitchFamily="18" charset="0"/>
              </a:rPr>
              <a:t>OS444] </a:t>
            </a:r>
            <a:r>
              <a:rPr lang="zh-CN" altLang="en-US" sz="2400" dirty="0">
                <a:latin typeface="Times New Roman" pitchFamily="18" charset="0"/>
                <a:cs typeface="Times New Roman" pitchFamily="18" charset="0"/>
              </a:rPr>
              <a:t>如果调度表是周期性的，</a:t>
            </a:r>
            <a:r>
              <a:rPr lang="en-GB" altLang="zh-CN" sz="2400" dirty="0">
                <a:latin typeface="Times New Roman" pitchFamily="18" charset="0"/>
                <a:cs typeface="Times New Roman" pitchFamily="18" charset="0"/>
              </a:rPr>
              <a:t>OS module </a:t>
            </a:r>
            <a:r>
              <a:rPr lang="zh-CN" altLang="en-US" sz="2400" dirty="0">
                <a:latin typeface="Times New Roman" pitchFamily="18" charset="0"/>
                <a:cs typeface="Times New Roman" pitchFamily="18" charset="0"/>
              </a:rPr>
              <a:t>应当允许</a:t>
            </a:r>
            <a:r>
              <a:rPr lang="en-GB" altLang="zh-CN" sz="2400" dirty="0">
                <a:latin typeface="Times New Roman" pitchFamily="18" charset="0"/>
                <a:cs typeface="Times New Roman" pitchFamily="18" charset="0"/>
              </a:rPr>
              <a:t>final delay</a:t>
            </a:r>
            <a:r>
              <a:rPr lang="zh-CN" altLang="en-US" sz="2400" dirty="0">
                <a:latin typeface="Times New Roman" pitchFamily="18" charset="0"/>
                <a:cs typeface="Times New Roman" pitchFamily="18" charset="0"/>
              </a:rPr>
              <a:t>在</a:t>
            </a:r>
            <a:r>
              <a:rPr lang="en-GB" altLang="zh-CN" sz="2400" dirty="0" err="1" smtClean="0">
                <a:latin typeface="Times New Roman" pitchFamily="18" charset="0"/>
                <a:cs typeface="Times New Roman" pitchFamily="18" charset="0"/>
              </a:rPr>
              <a:t>OsCounterMinCycle</a:t>
            </a:r>
            <a:r>
              <a:rPr lang="en-GB" altLang="zh-CN" sz="2400" dirty="0" smtClean="0">
                <a:latin typeface="Times New Roman" pitchFamily="18" charset="0"/>
                <a:cs typeface="Times New Roman" pitchFamily="18" charset="0"/>
              </a:rPr>
              <a:t> ~ </a:t>
            </a:r>
            <a:r>
              <a:rPr lang="en-GB" altLang="zh-CN" sz="2400" dirty="0" err="1" smtClean="0">
                <a:latin typeface="Times New Roman" pitchFamily="18" charset="0"/>
                <a:cs typeface="Times New Roman" pitchFamily="18" charset="0"/>
              </a:rPr>
              <a:t>OsCounterMaxAllowedValue</a:t>
            </a:r>
            <a:r>
              <a:rPr lang="zh-CN" altLang="en-US" sz="2400" dirty="0">
                <a:latin typeface="Times New Roman" pitchFamily="18" charset="0"/>
                <a:cs typeface="Times New Roman" pitchFamily="18" charset="0"/>
              </a:rPr>
              <a:t>之间。</a:t>
            </a:r>
          </a:p>
          <a:p>
            <a:r>
              <a:rPr lang="en-US" altLang="zh-CN" sz="2400" dirty="0">
                <a:latin typeface="Times New Roman" pitchFamily="18" charset="0"/>
                <a:cs typeface="Times New Roman" pitchFamily="18" charset="0"/>
              </a:rPr>
              <a:t>[</a:t>
            </a:r>
            <a:r>
              <a:rPr lang="en-GB" altLang="zh-CN" sz="2400" dirty="0">
                <a:latin typeface="Times New Roman" pitchFamily="18" charset="0"/>
                <a:cs typeface="Times New Roman" pitchFamily="18" charset="0"/>
              </a:rPr>
              <a:t>OS194] </a:t>
            </a:r>
            <a:r>
              <a:rPr lang="zh-CN" altLang="en-US" sz="2400" dirty="0">
                <a:latin typeface="Times New Roman" pitchFamily="18" charset="0"/>
                <a:cs typeface="Times New Roman" pitchFamily="18" charset="0"/>
              </a:rPr>
              <a:t>周期性的调度表，在处理完最后一个</a:t>
            </a:r>
            <a:r>
              <a:rPr lang="en-GB" altLang="zh-CN" sz="2400" dirty="0">
                <a:latin typeface="Times New Roman" pitchFamily="18" charset="0"/>
                <a:cs typeface="Times New Roman" pitchFamily="18" charset="0"/>
              </a:rPr>
              <a:t>expiry point</a:t>
            </a:r>
            <a:r>
              <a:rPr lang="zh-CN" altLang="en-US" sz="2400" dirty="0">
                <a:latin typeface="Times New Roman" pitchFamily="18" charset="0"/>
                <a:cs typeface="Times New Roman" pitchFamily="18" charset="0"/>
              </a:rPr>
              <a:t>之后，</a:t>
            </a:r>
            <a:r>
              <a:rPr lang="en-GB" altLang="zh-CN" sz="2400" dirty="0">
                <a:latin typeface="Times New Roman" pitchFamily="18" charset="0"/>
                <a:cs typeface="Times New Roman" pitchFamily="18" charset="0"/>
              </a:rPr>
              <a:t>initial expiry point</a:t>
            </a:r>
            <a:r>
              <a:rPr lang="zh-CN" altLang="en-US" sz="2400" dirty="0">
                <a:latin typeface="Times New Roman" pitchFamily="18" charset="0"/>
                <a:cs typeface="Times New Roman" pitchFamily="18" charset="0"/>
              </a:rPr>
              <a:t>之前，应当延迟</a:t>
            </a:r>
            <a:r>
              <a:rPr lang="en-GB" altLang="zh-CN" sz="2400" dirty="0">
                <a:latin typeface="Times New Roman" pitchFamily="18" charset="0"/>
                <a:cs typeface="Times New Roman" pitchFamily="18" charset="0"/>
              </a:rPr>
              <a:t>final delay + initial offset</a:t>
            </a:r>
            <a:r>
              <a:rPr lang="zh-CN" altLang="en-GB" sz="2400" dirty="0">
                <a:latin typeface="Times New Roman" pitchFamily="18" charset="0"/>
                <a:cs typeface="Times New Roman" pitchFamily="18" charset="0"/>
              </a:rPr>
              <a:t>。</a:t>
            </a:r>
          </a:p>
        </p:txBody>
      </p:sp>
    </p:spTree>
    <p:extLst>
      <p:ext uri="{BB962C8B-B14F-4D97-AF65-F5344CB8AC3E}">
        <p14:creationId xmlns:p14="http://schemas.microsoft.com/office/powerpoint/2010/main" val="2366953736"/>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dirty="0">
                <a:solidFill>
                  <a:srgbClr val="0070C0"/>
                </a:solidFill>
                <a:latin typeface="宋体" pitchFamily="2" charset="-122"/>
                <a:ea typeface="宋体" pitchFamily="2" charset="-122"/>
              </a:rPr>
              <a:t>应用程序负责启动和停止调度表的处理</a:t>
            </a:r>
            <a:r>
              <a:rPr lang="zh-CN" altLang="en-US" dirty="0" smtClean="0">
                <a:solidFill>
                  <a:srgbClr val="0070C0"/>
                </a:solidFill>
                <a:latin typeface="宋体" pitchFamily="2" charset="-122"/>
                <a:ea typeface="宋体" pitchFamily="2" charset="-122"/>
              </a:rPr>
              <a:t>。</a:t>
            </a:r>
            <a:endParaRPr lang="zh-CN" altLang="en-US" sz="2400" dirty="0">
              <a:latin typeface="Times New Roman" pitchFamily="18" charset="0"/>
              <a:cs typeface="Times New Roman" pitchFamily="18" charset="0"/>
            </a:endParaRPr>
          </a:p>
          <a:p>
            <a:r>
              <a:rPr lang="en-GB" altLang="zh-CN" sz="2400" dirty="0" err="1">
                <a:latin typeface="Times New Roman" pitchFamily="18" charset="0"/>
                <a:cs typeface="Times New Roman" pitchFamily="18" charset="0"/>
              </a:rPr>
              <a:t>StartScheduleTableAbs</a:t>
            </a:r>
            <a:r>
              <a:rPr lang="zh-CN" altLang="en-GB" sz="2400" dirty="0">
                <a:latin typeface="Times New Roman" pitchFamily="18" charset="0"/>
                <a:cs typeface="Times New Roman" pitchFamily="18" charset="0"/>
              </a:rPr>
              <a:t>，</a:t>
            </a:r>
            <a:r>
              <a:rPr lang="ja-JP" altLang="en-US" sz="2400" dirty="0">
                <a:latin typeface="Times New Roman" pitchFamily="18" charset="0"/>
                <a:cs typeface="Times New Roman" pitchFamily="18" charset="0"/>
              </a:rPr>
              <a:t>在一个绝对时间</a:t>
            </a:r>
            <a:r>
              <a:rPr lang="en-US" altLang="ja-JP" sz="2400" dirty="0">
                <a:latin typeface="Times New Roman" pitchFamily="18" charset="0"/>
                <a:cs typeface="Times New Roman" pitchFamily="18" charset="0"/>
              </a:rPr>
              <a:t>"</a:t>
            </a:r>
            <a:r>
              <a:rPr lang="en-GB" altLang="zh-CN" sz="2400" dirty="0">
                <a:latin typeface="Times New Roman" pitchFamily="18" charset="0"/>
                <a:cs typeface="Times New Roman" pitchFamily="18" charset="0"/>
              </a:rPr>
              <a:t>Start"</a:t>
            </a:r>
            <a:r>
              <a:rPr lang="ja-JP" altLang="en-US" sz="2400" dirty="0">
                <a:latin typeface="Times New Roman" pitchFamily="18" charset="0"/>
                <a:cs typeface="Times New Roman" pitchFamily="18" charset="0"/>
              </a:rPr>
              <a:t>开始一个调度表的处理</a:t>
            </a:r>
            <a:r>
              <a:rPr lang="ja-JP" altLang="en-US" sz="2400" dirty="0" smtClean="0">
                <a:latin typeface="Times New Roman" pitchFamily="18" charset="0"/>
                <a:cs typeface="Times New Roman" pitchFamily="18" charset="0"/>
              </a:rPr>
              <a:t>。</a:t>
            </a:r>
            <a:endParaRPr lang="en-US" altLang="ja-JP" sz="2400" dirty="0" smtClean="0">
              <a:latin typeface="Times New Roman" pitchFamily="18" charset="0"/>
              <a:cs typeface="Times New Roman" pitchFamily="18" charset="0"/>
            </a:endParaRPr>
          </a:p>
          <a:p>
            <a:r>
              <a:rPr lang="en-GB" altLang="zh-CN" sz="2400" dirty="0" err="1" smtClean="0">
                <a:latin typeface="Times New Roman" pitchFamily="18" charset="0"/>
                <a:cs typeface="Times New Roman" pitchFamily="18" charset="0"/>
              </a:rPr>
              <a:t>StartScheduleTableRel</a:t>
            </a:r>
            <a:r>
              <a:rPr lang="en-GB" altLang="zh-CN" sz="2400" dirty="0">
                <a:latin typeface="Times New Roman" pitchFamily="18" charset="0"/>
                <a:cs typeface="Times New Roman" pitchFamily="18" charset="0"/>
              </a:rPr>
              <a:t>()</a:t>
            </a:r>
            <a:r>
              <a:rPr lang="zh-CN" altLang="en-GB" sz="2400" dirty="0">
                <a:latin typeface="Times New Roman" pitchFamily="18" charset="0"/>
                <a:cs typeface="Times New Roman" pitchFamily="18" charset="0"/>
              </a:rPr>
              <a:t>，</a:t>
            </a:r>
            <a:r>
              <a:rPr lang="ja-JP" altLang="en-US" sz="2400" dirty="0">
                <a:latin typeface="Times New Roman" pitchFamily="18" charset="0"/>
                <a:cs typeface="Times New Roman" pitchFamily="18" charset="0"/>
              </a:rPr>
              <a:t>在一个相对于‘现在’的</a:t>
            </a:r>
            <a:r>
              <a:rPr lang="en-US" altLang="ja-JP" sz="2400" dirty="0">
                <a:latin typeface="Times New Roman" pitchFamily="18" charset="0"/>
                <a:cs typeface="Times New Roman" pitchFamily="18" charset="0"/>
              </a:rPr>
              <a:t>"</a:t>
            </a:r>
            <a:r>
              <a:rPr lang="en-GB" altLang="zh-CN" sz="2400" dirty="0">
                <a:latin typeface="Times New Roman" pitchFamily="18" charset="0"/>
                <a:cs typeface="Times New Roman" pitchFamily="18" charset="0"/>
              </a:rPr>
              <a:t>Offset"</a:t>
            </a:r>
            <a:r>
              <a:rPr lang="ja-JP" altLang="en-US" sz="2400" dirty="0">
                <a:latin typeface="Times New Roman" pitchFamily="18" charset="0"/>
                <a:cs typeface="Times New Roman" pitchFamily="18" charset="0"/>
              </a:rPr>
              <a:t>处开始一个调度表的处理</a:t>
            </a:r>
            <a:r>
              <a:rPr lang="ja-JP" altLang="en-US" sz="2400" dirty="0" smtClean="0">
                <a:latin typeface="Times New Roman" pitchFamily="18" charset="0"/>
                <a:cs typeface="Times New Roman" pitchFamily="18" charset="0"/>
              </a:rPr>
              <a:t>。</a:t>
            </a:r>
            <a:endParaRPr lang="en-US" altLang="ja-JP" sz="2400" dirty="0" smtClean="0">
              <a:latin typeface="Times New Roman" pitchFamily="18" charset="0"/>
              <a:cs typeface="Times New Roman" pitchFamily="18" charset="0"/>
            </a:endParaRPr>
          </a:p>
        </p:txBody>
      </p:sp>
      <p:graphicFrame>
        <p:nvGraphicFramePr>
          <p:cNvPr id="2" name="对象 1">
            <a:hlinkClick r:id="" action="ppaction://ole?verb=1"/>
          </p:cNvPr>
          <p:cNvGraphicFramePr>
            <a:graphicFrameLocks noChangeAspect="1"/>
          </p:cNvGraphicFramePr>
          <p:nvPr>
            <p:extLst>
              <p:ext uri="{D42A27DB-BD31-4B8C-83A1-F6EECF244321}">
                <p14:modId xmlns:p14="http://schemas.microsoft.com/office/powerpoint/2010/main" val="1647398892"/>
              </p:ext>
            </p:extLst>
          </p:nvPr>
        </p:nvGraphicFramePr>
        <p:xfrm>
          <a:off x="2339752" y="3284984"/>
          <a:ext cx="3096344" cy="3123240"/>
        </p:xfrm>
        <a:graphic>
          <a:graphicData uri="http://schemas.openxmlformats.org/presentationml/2006/ole">
            <mc:AlternateContent xmlns:mc="http://schemas.openxmlformats.org/markup-compatibility/2006">
              <mc:Choice xmlns:v="urn:schemas-microsoft-com:vml" Requires="v">
                <p:oleObj spid="_x0000_s13419" name="BMP 图像" r:id="rId4" imgW="8772480" imgH="8848800" progId="Paint.Picture">
                  <p:embed/>
                </p:oleObj>
              </mc:Choice>
              <mc:Fallback>
                <p:oleObj name="BMP 图像" r:id="rId4" imgW="8772480" imgH="8848800" progId="Paint.Picture">
                  <p:embed/>
                  <p:pic>
                    <p:nvPicPr>
                      <p:cNvPr id="0" name=""/>
                      <p:cNvPicPr/>
                      <p:nvPr/>
                    </p:nvPicPr>
                    <p:blipFill>
                      <a:blip r:embed="rId5"/>
                      <a:stretch>
                        <a:fillRect/>
                      </a:stretch>
                    </p:blipFill>
                    <p:spPr>
                      <a:xfrm>
                        <a:off x="2339752" y="3284984"/>
                        <a:ext cx="3096344" cy="3123240"/>
                      </a:xfrm>
                      <a:prstGeom prst="rect">
                        <a:avLst/>
                      </a:prstGeom>
                    </p:spPr>
                  </p:pic>
                </p:oleObj>
              </mc:Fallback>
            </mc:AlternateContent>
          </a:graphicData>
        </a:graphic>
      </p:graphicFrame>
    </p:spTree>
    <p:extLst>
      <p:ext uri="{BB962C8B-B14F-4D97-AF65-F5344CB8AC3E}">
        <p14:creationId xmlns:p14="http://schemas.microsoft.com/office/powerpoint/2010/main" val="1755799921"/>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dirty="0" smtClean="0">
                <a:solidFill>
                  <a:srgbClr val="0070C0"/>
                </a:solidFill>
                <a:latin typeface="宋体" pitchFamily="2" charset="-122"/>
                <a:ea typeface="宋体" pitchFamily="2" charset="-122"/>
              </a:rPr>
              <a:t>调度表的同步</a:t>
            </a:r>
            <a:endParaRPr lang="zh-CN" altLang="en-US" sz="2400" dirty="0">
              <a:latin typeface="Times New Roman" pitchFamily="18" charset="0"/>
              <a:cs typeface="Times New Roman" pitchFamily="18" charset="0"/>
            </a:endParaRPr>
          </a:p>
          <a:p>
            <a:pPr marL="0" indent="0">
              <a:buNone/>
            </a:pPr>
            <a:r>
              <a:rPr lang="ja-JP" altLang="en-US" sz="2400" dirty="0">
                <a:latin typeface="Times New Roman" pitchFamily="18" charset="0"/>
                <a:cs typeface="Times New Roman" pitchFamily="18" charset="0"/>
              </a:rPr>
              <a:t>一些情况下，需要在特定</a:t>
            </a:r>
            <a:r>
              <a:rPr lang="ja-JP" altLang="en-US" sz="2400" dirty="0" smtClean="0">
                <a:latin typeface="Times New Roman" pitchFamily="18" charset="0"/>
                <a:cs typeface="Times New Roman" pitchFamily="18" charset="0"/>
              </a:rPr>
              <a:t>的</a:t>
            </a:r>
            <a:r>
              <a:rPr lang="en-GB" altLang="zh-CN" sz="2400" dirty="0" smtClean="0">
                <a:latin typeface="Times New Roman" pitchFamily="18" charset="0"/>
                <a:cs typeface="Times New Roman" pitchFamily="18" charset="0"/>
              </a:rPr>
              <a:t>underlying counter</a:t>
            </a:r>
            <a:r>
              <a:rPr lang="zh-CN" altLang="en-US" sz="2400" dirty="0" smtClean="0">
                <a:latin typeface="Times New Roman" pitchFamily="18" charset="0"/>
                <a:cs typeface="Times New Roman" pitchFamily="18" charset="0"/>
              </a:rPr>
              <a:t>的某个</a:t>
            </a:r>
            <a:r>
              <a:rPr lang="zh-CN" altLang="en-US" sz="2400" dirty="0">
                <a:latin typeface="Times New Roman" pitchFamily="18" charset="0"/>
                <a:cs typeface="Times New Roman" pitchFamily="18" charset="0"/>
              </a:rPr>
              <a:t>点</a:t>
            </a:r>
            <a:r>
              <a:rPr lang="ja-JP" altLang="en-US" sz="2400" dirty="0" smtClean="0">
                <a:latin typeface="Times New Roman" pitchFamily="18" charset="0"/>
                <a:cs typeface="Times New Roman" pitchFamily="18" charset="0"/>
              </a:rPr>
              <a:t>来</a:t>
            </a:r>
            <a:r>
              <a:rPr lang="ja-JP" altLang="en-US" sz="2400" dirty="0">
                <a:latin typeface="Times New Roman" pitchFamily="18" charset="0"/>
                <a:cs typeface="Times New Roman" pitchFamily="18" charset="0"/>
              </a:rPr>
              <a:t>处理</a:t>
            </a:r>
            <a:r>
              <a:rPr lang="en-GB" altLang="zh-CN" sz="2400" dirty="0">
                <a:latin typeface="Times New Roman" pitchFamily="18" charset="0"/>
                <a:cs typeface="Times New Roman" pitchFamily="18" charset="0"/>
              </a:rPr>
              <a:t>expiry points</a:t>
            </a:r>
            <a:r>
              <a:rPr lang="zh-CN" altLang="en-GB" sz="2400" dirty="0">
                <a:latin typeface="Times New Roman" pitchFamily="18" charset="0"/>
                <a:cs typeface="Times New Roman" pitchFamily="18" charset="0"/>
              </a:rPr>
              <a:t>，</a:t>
            </a:r>
            <a:r>
              <a:rPr lang="ja-JP" altLang="en-US" sz="2400" dirty="0" smtClean="0">
                <a:latin typeface="Times New Roman" pitchFamily="18" charset="0"/>
                <a:cs typeface="Times New Roman" pitchFamily="18" charset="0"/>
              </a:rPr>
              <a:t>这</a:t>
            </a:r>
            <a:r>
              <a:rPr lang="zh-CN" altLang="en-US" sz="2400" dirty="0">
                <a:latin typeface="Times New Roman" pitchFamily="18" charset="0"/>
                <a:cs typeface="Times New Roman" pitchFamily="18" charset="0"/>
              </a:rPr>
              <a:t>就</a:t>
            </a:r>
            <a:r>
              <a:rPr lang="zh-CN" altLang="en-US" sz="2400" dirty="0" smtClean="0">
                <a:latin typeface="Times New Roman" pitchFamily="18" charset="0"/>
                <a:cs typeface="Times New Roman" pitchFamily="18" charset="0"/>
              </a:rPr>
              <a:t>是调度表的同步问题</a:t>
            </a:r>
            <a:r>
              <a:rPr lang="zh-CN" altLang="en-GB" sz="2400" dirty="0" smtClean="0">
                <a:latin typeface="Times New Roman" pitchFamily="18" charset="0"/>
                <a:cs typeface="Times New Roman" pitchFamily="18" charset="0"/>
              </a:rPr>
              <a:t>。</a:t>
            </a:r>
            <a:r>
              <a:rPr lang="ja-JP" altLang="en-US" sz="2400" dirty="0" smtClean="0">
                <a:latin typeface="Times New Roman" pitchFamily="18" charset="0"/>
                <a:cs typeface="Times New Roman" pitchFamily="18" charset="0"/>
              </a:rPr>
              <a:t>典</a:t>
            </a:r>
            <a:r>
              <a:rPr lang="ja-JP" altLang="en-US" sz="2400" dirty="0">
                <a:latin typeface="Times New Roman" pitchFamily="18" charset="0"/>
                <a:cs typeface="Times New Roman" pitchFamily="18" charset="0"/>
              </a:rPr>
              <a:t>型的例子：</a:t>
            </a:r>
          </a:p>
          <a:p>
            <a:pPr lvl="1"/>
            <a:r>
              <a:rPr lang="ja-JP" altLang="en-US" sz="2000" dirty="0" smtClean="0">
                <a:latin typeface="Times New Roman" pitchFamily="18" charset="0"/>
                <a:cs typeface="Times New Roman" pitchFamily="18" charset="0"/>
              </a:rPr>
              <a:t>将</a:t>
            </a:r>
            <a:r>
              <a:rPr lang="ja-JP" altLang="en-US" sz="2000" dirty="0">
                <a:latin typeface="Times New Roman" pitchFamily="18" charset="0"/>
                <a:cs typeface="Times New Roman" pitchFamily="18" charset="0"/>
              </a:rPr>
              <a:t>马达的转动角度与</a:t>
            </a:r>
            <a:r>
              <a:rPr lang="en-GB" altLang="zh-CN" sz="2000" dirty="0">
                <a:latin typeface="Times New Roman" pitchFamily="18" charset="0"/>
                <a:cs typeface="Times New Roman" pitchFamily="18" charset="0"/>
              </a:rPr>
              <a:t>expiry point</a:t>
            </a:r>
            <a:r>
              <a:rPr lang="ja-JP" altLang="en-US" sz="2000" dirty="0">
                <a:latin typeface="Times New Roman" pitchFamily="18" charset="0"/>
                <a:cs typeface="Times New Roman" pitchFamily="18" charset="0"/>
              </a:rPr>
              <a:t>同步</a:t>
            </a:r>
          </a:p>
          <a:p>
            <a:pPr lvl="1"/>
            <a:r>
              <a:rPr lang="ja-JP" altLang="en-US" sz="2000" dirty="0" smtClean="0">
                <a:latin typeface="Times New Roman" pitchFamily="18" charset="0"/>
                <a:cs typeface="Times New Roman" pitchFamily="18" charset="0"/>
              </a:rPr>
              <a:t>与</a:t>
            </a:r>
            <a:r>
              <a:rPr lang="ja-JP" altLang="en-US" sz="2000" dirty="0">
                <a:latin typeface="Times New Roman" pitchFamily="18" charset="0"/>
                <a:cs typeface="Times New Roman" pitchFamily="18" charset="0"/>
              </a:rPr>
              <a:t>全局（网络）时间基准同步</a:t>
            </a:r>
            <a:r>
              <a:rPr lang="ja-JP" altLang="en-US" sz="2000" dirty="0" smtClean="0">
                <a:latin typeface="Times New Roman" pitchFamily="18" charset="0"/>
                <a:cs typeface="Times New Roman" pitchFamily="18" charset="0"/>
              </a:rPr>
              <a:t>。</a:t>
            </a:r>
            <a:endParaRPr lang="en-US" altLang="ja-JP" sz="2000" dirty="0" smtClean="0">
              <a:latin typeface="Times New Roman" pitchFamily="18" charset="0"/>
              <a:cs typeface="Times New Roman" pitchFamily="18" charset="0"/>
            </a:endParaRPr>
          </a:p>
          <a:p>
            <a:pPr marL="0" indent="0">
              <a:buNone/>
            </a:pPr>
            <a:endParaRPr lang="en-US" altLang="zh-CN" sz="2400" dirty="0" smtClean="0">
              <a:latin typeface="Times New Roman" pitchFamily="18" charset="0"/>
              <a:cs typeface="Times New Roman" pitchFamily="18" charset="0"/>
            </a:endParaRPr>
          </a:p>
          <a:p>
            <a:pPr marL="0" indent="0">
              <a:buNone/>
            </a:pPr>
            <a:r>
              <a:rPr lang="zh-CN" altLang="en-US" sz="2400" dirty="0" smtClean="0">
                <a:latin typeface="Times New Roman" pitchFamily="18" charset="0"/>
                <a:cs typeface="Times New Roman" pitchFamily="18" charset="0"/>
              </a:rPr>
              <a:t>需要注意的是，基于以下原因，</a:t>
            </a:r>
            <a:r>
              <a:rPr lang="en-GB" altLang="zh-CN" sz="2400" dirty="0" smtClean="0">
                <a:latin typeface="Times New Roman" pitchFamily="18" charset="0"/>
                <a:cs typeface="Times New Roman" pitchFamily="18" charset="0"/>
              </a:rPr>
              <a:t>AUTOSAR</a:t>
            </a:r>
            <a:r>
              <a:rPr lang="ja-JP" altLang="en-US" sz="2400" dirty="0" smtClean="0">
                <a:latin typeface="Times New Roman" pitchFamily="18" charset="0"/>
                <a:cs typeface="Times New Roman" pitchFamily="18" charset="0"/>
              </a:rPr>
              <a:t> </a:t>
            </a:r>
            <a:r>
              <a:rPr lang="en-GB" altLang="zh-CN" sz="2400" dirty="0" smtClean="0">
                <a:latin typeface="Times New Roman" pitchFamily="18" charset="0"/>
                <a:cs typeface="Times New Roman" pitchFamily="18" charset="0"/>
              </a:rPr>
              <a:t>OS</a:t>
            </a:r>
            <a:r>
              <a:rPr lang="ja-JP" altLang="en-US" sz="2400" dirty="0">
                <a:latin typeface="Times New Roman" pitchFamily="18" charset="0"/>
                <a:cs typeface="Times New Roman" pitchFamily="18" charset="0"/>
              </a:rPr>
              <a:t>没有提供一个全局（网络）时间源</a:t>
            </a:r>
            <a:r>
              <a:rPr lang="ja-JP" altLang="en-US" sz="2400" dirty="0" smtClean="0">
                <a:latin typeface="Times New Roman" pitchFamily="18" charset="0"/>
                <a:cs typeface="Times New Roman" pitchFamily="18" charset="0"/>
              </a:rPr>
              <a:t>，：</a:t>
            </a:r>
            <a:endParaRPr lang="ja-JP" altLang="en-US" sz="2400" dirty="0">
              <a:latin typeface="Times New Roman" pitchFamily="18" charset="0"/>
              <a:cs typeface="Times New Roman" pitchFamily="18" charset="0"/>
            </a:endParaRPr>
          </a:p>
          <a:p>
            <a:pPr lvl="1" indent="-342900"/>
            <a:r>
              <a:rPr lang="ja-JP" altLang="en-US" sz="2000" dirty="0" smtClean="0">
                <a:latin typeface="Times New Roman" pitchFamily="18" charset="0"/>
                <a:cs typeface="Times New Roman" pitchFamily="18" charset="0"/>
              </a:rPr>
              <a:t> </a:t>
            </a:r>
            <a:r>
              <a:rPr lang="ja-JP" altLang="en-US" sz="2000" dirty="0">
                <a:latin typeface="Times New Roman" pitchFamily="18" charset="0"/>
                <a:cs typeface="Times New Roman" pitchFamily="18" charset="0"/>
              </a:rPr>
              <a:t>一个全局的时间在许多情形下是不必要的</a:t>
            </a:r>
          </a:p>
          <a:p>
            <a:pPr lvl="1" indent="-342900"/>
            <a:r>
              <a:rPr lang="ja-JP" altLang="en-US" sz="2000" dirty="0" smtClean="0">
                <a:latin typeface="Times New Roman" pitchFamily="18" charset="0"/>
                <a:cs typeface="Times New Roman" pitchFamily="18" charset="0"/>
              </a:rPr>
              <a:t> </a:t>
            </a:r>
            <a:r>
              <a:rPr lang="ja-JP" altLang="en-US" sz="2000" dirty="0">
                <a:latin typeface="Times New Roman" pitchFamily="18" charset="0"/>
                <a:cs typeface="Times New Roman" pitchFamily="18" charset="0"/>
              </a:rPr>
              <a:t>其他的</a:t>
            </a:r>
            <a:r>
              <a:rPr lang="en-GB" altLang="zh-CN" sz="2000" dirty="0">
                <a:latin typeface="Times New Roman" pitchFamily="18" charset="0"/>
                <a:cs typeface="Times New Roman" pitchFamily="18" charset="0"/>
              </a:rPr>
              <a:t>AUTOSAR</a:t>
            </a:r>
            <a:r>
              <a:rPr lang="ja-JP" altLang="en-US" sz="2000" dirty="0">
                <a:latin typeface="Times New Roman" pitchFamily="18" charset="0"/>
                <a:cs typeface="Times New Roman" pitchFamily="18" charset="0"/>
              </a:rPr>
              <a:t>模块，最长见的是</a:t>
            </a:r>
            <a:r>
              <a:rPr lang="en-GB" altLang="zh-CN" sz="2000" dirty="0" err="1">
                <a:latin typeface="Times New Roman" pitchFamily="18" charset="0"/>
                <a:cs typeface="Times New Roman" pitchFamily="18" charset="0"/>
              </a:rPr>
              <a:t>FlexRay</a:t>
            </a:r>
            <a:r>
              <a:rPr lang="zh-CN" altLang="en-GB" sz="2000" dirty="0">
                <a:latin typeface="Times New Roman" pitchFamily="18" charset="0"/>
                <a:cs typeface="Times New Roman" pitchFamily="18" charset="0"/>
              </a:rPr>
              <a:t>，</a:t>
            </a:r>
            <a:r>
              <a:rPr lang="ja-JP" altLang="en-US" sz="2000" dirty="0">
                <a:latin typeface="Times New Roman" pitchFamily="18" charset="0"/>
                <a:cs typeface="Times New Roman" pitchFamily="18" charset="0"/>
              </a:rPr>
              <a:t>提供</a:t>
            </a:r>
            <a:r>
              <a:rPr lang="ja-JP" altLang="en-US" sz="2000" dirty="0" smtClean="0">
                <a:latin typeface="Times New Roman" pitchFamily="18" charset="0"/>
                <a:cs typeface="Times New Roman" pitchFamily="18" charset="0"/>
              </a:rPr>
              <a:t>了</a:t>
            </a:r>
            <a:r>
              <a:rPr lang="zh-CN" altLang="en-US" sz="2000" dirty="0" smtClean="0">
                <a:latin typeface="Times New Roman" pitchFamily="18" charset="0"/>
                <a:cs typeface="Times New Roman" pitchFamily="18" charset="0"/>
              </a:rPr>
              <a:t>不依赖</a:t>
            </a:r>
            <a:r>
              <a:rPr lang="en-GB" altLang="zh-CN" sz="2000" dirty="0" smtClean="0">
                <a:latin typeface="Times New Roman" pitchFamily="18" charset="0"/>
                <a:cs typeface="Times New Roman" pitchFamily="18" charset="0"/>
              </a:rPr>
              <a:t>OS</a:t>
            </a:r>
            <a:r>
              <a:rPr lang="ja-JP" altLang="en-US" sz="2000" dirty="0" smtClean="0">
                <a:latin typeface="Times New Roman" pitchFamily="18" charset="0"/>
                <a:cs typeface="Times New Roman" pitchFamily="18" charset="0"/>
              </a:rPr>
              <a:t>的</a:t>
            </a:r>
            <a:r>
              <a:rPr lang="ja-JP" altLang="en-US" sz="2000" dirty="0">
                <a:latin typeface="Times New Roman" pitchFamily="18" charset="0"/>
                <a:cs typeface="Times New Roman" pitchFamily="18" charset="0"/>
              </a:rPr>
              <a:t>全局时间</a:t>
            </a:r>
          </a:p>
          <a:p>
            <a:pPr lvl="1" indent="-342900"/>
            <a:r>
              <a:rPr lang="ja-JP" altLang="en-US" sz="2000" dirty="0" smtClean="0">
                <a:latin typeface="Times New Roman" pitchFamily="18" charset="0"/>
                <a:cs typeface="Times New Roman" pitchFamily="18" charset="0"/>
              </a:rPr>
              <a:t>如</a:t>
            </a:r>
            <a:r>
              <a:rPr lang="ja-JP" altLang="en-US" sz="2000" dirty="0">
                <a:latin typeface="Times New Roman" pitchFamily="18" charset="0"/>
                <a:cs typeface="Times New Roman" pitchFamily="18" charset="0"/>
              </a:rPr>
              <a:t>果</a:t>
            </a:r>
            <a:r>
              <a:rPr lang="en-GB" altLang="zh-CN" sz="2000" dirty="0">
                <a:latin typeface="Times New Roman" pitchFamily="18" charset="0"/>
                <a:cs typeface="Times New Roman" pitchFamily="18" charset="0"/>
              </a:rPr>
              <a:t>OS</a:t>
            </a:r>
            <a:r>
              <a:rPr lang="ja-JP" altLang="en-US" sz="2000" dirty="0">
                <a:latin typeface="Times New Roman" pitchFamily="18" charset="0"/>
                <a:cs typeface="Times New Roman" pitchFamily="18" charset="0"/>
              </a:rPr>
              <a:t>需要通过多个全局（网络）时间源，例如在两个事件触发的网络之间建立网关，则</a:t>
            </a:r>
            <a:r>
              <a:rPr lang="en-GB" altLang="zh-CN" sz="2000" dirty="0">
                <a:latin typeface="Times New Roman" pitchFamily="18" charset="0"/>
                <a:cs typeface="Times New Roman" pitchFamily="18" charset="0"/>
              </a:rPr>
              <a:t>OS</a:t>
            </a:r>
            <a:r>
              <a:rPr lang="ja-JP" altLang="en-US" sz="2000" dirty="0">
                <a:latin typeface="Times New Roman" pitchFamily="18" charset="0"/>
                <a:cs typeface="Times New Roman" pitchFamily="18" charset="0"/>
              </a:rPr>
              <a:t>不能成为一个单一的全局时间源。</a:t>
            </a:r>
          </a:p>
        </p:txBody>
      </p:sp>
    </p:spTree>
    <p:extLst>
      <p:ext uri="{BB962C8B-B14F-4D97-AF65-F5344CB8AC3E}">
        <p14:creationId xmlns:p14="http://schemas.microsoft.com/office/powerpoint/2010/main" val="912674627"/>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dirty="0" smtClean="0">
                <a:solidFill>
                  <a:srgbClr val="0070C0"/>
                </a:solidFill>
                <a:latin typeface="宋体" pitchFamily="2" charset="-122"/>
                <a:ea typeface="宋体" pitchFamily="2" charset="-122"/>
              </a:rPr>
              <a:t>调度表的两</a:t>
            </a:r>
            <a:r>
              <a:rPr lang="zh-CN" altLang="en-US" dirty="0">
                <a:solidFill>
                  <a:srgbClr val="0070C0"/>
                </a:solidFill>
                <a:latin typeface="宋体" pitchFamily="2" charset="-122"/>
                <a:ea typeface="宋体" pitchFamily="2" charset="-122"/>
              </a:rPr>
              <a:t>种同步方式：隐式同步 </a:t>
            </a:r>
            <a:r>
              <a:rPr lang="en-US" altLang="zh-CN" dirty="0">
                <a:solidFill>
                  <a:srgbClr val="0070C0"/>
                </a:solidFill>
                <a:latin typeface="宋体" pitchFamily="2" charset="-122"/>
                <a:ea typeface="宋体" pitchFamily="2" charset="-122"/>
              </a:rPr>
              <a:t>&amp; </a:t>
            </a:r>
            <a:r>
              <a:rPr lang="zh-CN" altLang="en-US" dirty="0">
                <a:solidFill>
                  <a:srgbClr val="0070C0"/>
                </a:solidFill>
                <a:latin typeface="宋体" pitchFamily="2" charset="-122"/>
                <a:ea typeface="宋体" pitchFamily="2" charset="-122"/>
              </a:rPr>
              <a:t>显式同步</a:t>
            </a:r>
            <a:endParaRPr lang="zh-CN" altLang="en-US" sz="2400" dirty="0" smtClean="0">
              <a:latin typeface="Times New Roman" pitchFamily="18" charset="0"/>
              <a:cs typeface="Times New Roman" pitchFamily="18" charset="0"/>
            </a:endParaRPr>
          </a:p>
          <a:p>
            <a:pPr marL="0" indent="0" fontAlgn="ctr">
              <a:buNone/>
            </a:pPr>
            <a:r>
              <a:rPr lang="zh-CN" altLang="en-US" sz="2400" dirty="0" smtClean="0"/>
              <a:t>区</a:t>
            </a:r>
            <a:r>
              <a:rPr lang="zh-CN" altLang="en-US" sz="2400" dirty="0"/>
              <a:t>分</a:t>
            </a:r>
            <a:r>
              <a:rPr lang="en-US" altLang="zh-CN" sz="2400" dirty="0" smtClean="0"/>
              <a:t>counter</a:t>
            </a:r>
            <a:endParaRPr lang="zh-CN" altLang="en-US" sz="2400" dirty="0"/>
          </a:p>
          <a:p>
            <a:pPr lvl="1"/>
            <a:r>
              <a:rPr lang="en-US" altLang="zh-CN" sz="2000" dirty="0" smtClean="0"/>
              <a:t>driver counter: </a:t>
            </a:r>
            <a:r>
              <a:rPr lang="zh-CN" altLang="en-US" sz="2000" dirty="0" smtClean="0"/>
              <a:t>驱动调度表的</a:t>
            </a:r>
            <a:r>
              <a:rPr lang="en-US" altLang="zh-CN" sz="2000" dirty="0" smtClean="0"/>
              <a:t>counter</a:t>
            </a:r>
            <a:r>
              <a:rPr lang="zh-CN" altLang="en-US" sz="2000" dirty="0" smtClean="0"/>
              <a:t>，一般是</a:t>
            </a:r>
            <a:r>
              <a:rPr lang="en-US" altLang="zh-CN" sz="2000" dirty="0" smtClean="0"/>
              <a:t>OS counter</a:t>
            </a:r>
          </a:p>
          <a:p>
            <a:pPr lvl="1"/>
            <a:r>
              <a:rPr lang="en-US" altLang="zh-CN" sz="2000" dirty="0" smtClean="0"/>
              <a:t>synchronization counter: </a:t>
            </a:r>
            <a:r>
              <a:rPr lang="zh-CN" altLang="en-US" sz="2000" dirty="0" smtClean="0"/>
              <a:t>调度表需要与之进行同步的</a:t>
            </a:r>
            <a:r>
              <a:rPr lang="en-US" altLang="zh-CN" sz="2000" dirty="0" smtClean="0"/>
              <a:t>counter</a:t>
            </a:r>
          </a:p>
          <a:p>
            <a:pPr marL="0" indent="0" fontAlgn="ctr">
              <a:buNone/>
            </a:pPr>
            <a:r>
              <a:rPr lang="zh-CN" altLang="en-US" sz="2400" dirty="0"/>
              <a:t>两种</a:t>
            </a:r>
            <a:r>
              <a:rPr lang="zh-CN" altLang="en-US" sz="2400" dirty="0" smtClean="0"/>
              <a:t>同步方式</a:t>
            </a:r>
            <a:endParaRPr lang="zh-CN" altLang="en-US" sz="2400" dirty="0"/>
          </a:p>
          <a:p>
            <a:pPr lvl="1"/>
            <a:r>
              <a:rPr lang="zh-CN" altLang="en-US" sz="2000" dirty="0" smtClean="0"/>
              <a:t>隐式同步</a:t>
            </a:r>
            <a:endParaRPr lang="en-US" altLang="zh-CN" sz="2000" dirty="0"/>
          </a:p>
          <a:p>
            <a:pPr lvl="1"/>
            <a:r>
              <a:rPr lang="zh-CN" altLang="en-US" sz="2000" dirty="0" smtClean="0"/>
              <a:t>显式同步</a:t>
            </a:r>
            <a:endParaRPr lang="en-US" altLang="zh-CN" sz="2000" dirty="0"/>
          </a:p>
          <a:p>
            <a:pPr marL="344487" lvl="1" indent="0">
              <a:buNone/>
            </a:pPr>
            <a:endParaRPr lang="en-US" altLang="zh-CN" sz="2000" dirty="0" smtClean="0"/>
          </a:p>
        </p:txBody>
      </p:sp>
    </p:spTree>
    <p:extLst>
      <p:ext uri="{BB962C8B-B14F-4D97-AF65-F5344CB8AC3E}">
        <p14:creationId xmlns:p14="http://schemas.microsoft.com/office/powerpoint/2010/main" val="2406865848"/>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dirty="0" smtClean="0">
                <a:solidFill>
                  <a:srgbClr val="0070C0"/>
                </a:solidFill>
                <a:latin typeface="Times New Roman" pitchFamily="18" charset="0"/>
                <a:ea typeface="宋体" pitchFamily="2" charset="-122"/>
                <a:cs typeface="Times New Roman" pitchFamily="18" charset="0"/>
              </a:rPr>
              <a:t>隐式同步 </a:t>
            </a:r>
            <a:r>
              <a:rPr lang="en-GB" altLang="zh-CN" dirty="0">
                <a:solidFill>
                  <a:srgbClr val="0070C0"/>
                </a:solidFill>
                <a:latin typeface="Times New Roman" pitchFamily="18" charset="0"/>
                <a:ea typeface="宋体" pitchFamily="2" charset="-122"/>
                <a:cs typeface="Times New Roman" pitchFamily="18" charset="0"/>
              </a:rPr>
              <a:t>implicit </a:t>
            </a:r>
            <a:r>
              <a:rPr lang="en-GB" altLang="zh-CN" dirty="0" smtClean="0">
                <a:solidFill>
                  <a:srgbClr val="0070C0"/>
                </a:solidFill>
                <a:latin typeface="Times New Roman" pitchFamily="18" charset="0"/>
                <a:ea typeface="宋体" pitchFamily="2" charset="-122"/>
                <a:cs typeface="Times New Roman" pitchFamily="18" charset="0"/>
              </a:rPr>
              <a:t>synchronization</a:t>
            </a:r>
            <a:endParaRPr lang="en-US" altLang="zh-CN" sz="2400" dirty="0" smtClean="0">
              <a:latin typeface="Times New Roman" pitchFamily="18" charset="0"/>
              <a:cs typeface="Times New Roman" pitchFamily="18" charset="0"/>
            </a:endParaRPr>
          </a:p>
          <a:p>
            <a:pPr marL="0" indent="0" eaLnBrk="1" hangingPunct="1">
              <a:buNone/>
            </a:pPr>
            <a:r>
              <a:rPr lang="en-US" altLang="zh-CN" sz="2400" dirty="0" smtClean="0"/>
              <a:t>drive counter</a:t>
            </a:r>
            <a:r>
              <a:rPr lang="zh-CN" altLang="en-US" sz="2400" dirty="0" smtClean="0"/>
              <a:t>本身就是</a:t>
            </a:r>
            <a:r>
              <a:rPr lang="en-US" altLang="zh-CN" sz="2400" dirty="0" smtClean="0"/>
              <a:t>synchronization counter</a:t>
            </a:r>
            <a:r>
              <a:rPr lang="zh-CN" altLang="en-US" sz="2400" dirty="0" smtClean="0"/>
              <a:t>，所以此</a:t>
            </a:r>
            <a:r>
              <a:rPr lang="en-US" sz="2400" dirty="0" smtClean="0"/>
              <a:t>counter</a:t>
            </a:r>
            <a:r>
              <a:rPr lang="zh-CN" altLang="en-US" sz="2400" dirty="0" smtClean="0"/>
              <a:t>本身就可以保证调度表是同步的。</a:t>
            </a:r>
            <a:endParaRPr lang="ja-JP" altLang="en-US" sz="2400" dirty="0">
              <a:latin typeface="Times New Roman" pitchFamily="18" charset="0"/>
              <a:cs typeface="Times New Roman" pitchFamily="18" charset="0"/>
            </a:endParaRPr>
          </a:p>
        </p:txBody>
      </p:sp>
      <p:graphicFrame>
        <p:nvGraphicFramePr>
          <p:cNvPr id="2" name="对象 1">
            <a:hlinkClick r:id="" action="ppaction://ole?verb=1"/>
          </p:cNvPr>
          <p:cNvGraphicFramePr>
            <a:graphicFrameLocks noChangeAspect="1"/>
          </p:cNvGraphicFramePr>
          <p:nvPr>
            <p:extLst>
              <p:ext uri="{D42A27DB-BD31-4B8C-83A1-F6EECF244321}">
                <p14:modId xmlns:p14="http://schemas.microsoft.com/office/powerpoint/2010/main" val="514606012"/>
              </p:ext>
            </p:extLst>
          </p:nvPr>
        </p:nvGraphicFramePr>
        <p:xfrm>
          <a:off x="907813" y="2564904"/>
          <a:ext cx="6473413" cy="4104456"/>
        </p:xfrm>
        <a:graphic>
          <a:graphicData uri="http://schemas.openxmlformats.org/presentationml/2006/ole">
            <mc:AlternateContent xmlns:mc="http://schemas.openxmlformats.org/markup-compatibility/2006">
              <mc:Choice xmlns:v="urn:schemas-microsoft-com:vml" Requires="v">
                <p:oleObj spid="_x0000_s18515" name="BMP 图像" r:id="rId4" imgW="7105680" imgH="4505400" progId="Paint.Picture">
                  <p:embed/>
                </p:oleObj>
              </mc:Choice>
              <mc:Fallback>
                <p:oleObj name="BMP 图像" r:id="rId4" imgW="7105680" imgH="4505400" progId="Paint.Picture">
                  <p:embed/>
                  <p:pic>
                    <p:nvPicPr>
                      <p:cNvPr id="0" name=""/>
                      <p:cNvPicPr/>
                      <p:nvPr/>
                    </p:nvPicPr>
                    <p:blipFill>
                      <a:blip r:embed="rId5"/>
                      <a:stretch>
                        <a:fillRect/>
                      </a:stretch>
                    </p:blipFill>
                    <p:spPr>
                      <a:xfrm>
                        <a:off x="907813" y="2564904"/>
                        <a:ext cx="6473413" cy="4104456"/>
                      </a:xfrm>
                      <a:prstGeom prst="rect">
                        <a:avLst/>
                      </a:prstGeom>
                    </p:spPr>
                  </p:pic>
                </p:oleObj>
              </mc:Fallback>
            </mc:AlternateContent>
          </a:graphicData>
        </a:graphic>
      </p:graphicFrame>
    </p:spTree>
    <p:extLst>
      <p:ext uri="{BB962C8B-B14F-4D97-AF65-F5344CB8AC3E}">
        <p14:creationId xmlns:p14="http://schemas.microsoft.com/office/powerpoint/2010/main" val="377128846"/>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dirty="0">
                <a:solidFill>
                  <a:srgbClr val="0070C0"/>
                </a:solidFill>
                <a:latin typeface="Times New Roman" pitchFamily="18" charset="0"/>
                <a:ea typeface="宋体" pitchFamily="2" charset="-122"/>
                <a:cs typeface="Times New Roman" pitchFamily="18" charset="0"/>
              </a:rPr>
              <a:t>隐式同步 </a:t>
            </a:r>
            <a:r>
              <a:rPr lang="en-GB" altLang="zh-CN" dirty="0">
                <a:solidFill>
                  <a:srgbClr val="0070C0"/>
                </a:solidFill>
                <a:latin typeface="Times New Roman" pitchFamily="18" charset="0"/>
                <a:ea typeface="宋体" pitchFamily="2" charset="-122"/>
                <a:cs typeface="Times New Roman" pitchFamily="18" charset="0"/>
              </a:rPr>
              <a:t>implicit </a:t>
            </a:r>
            <a:r>
              <a:rPr lang="en-GB" altLang="zh-CN" dirty="0" smtClean="0">
                <a:solidFill>
                  <a:srgbClr val="0070C0"/>
                </a:solidFill>
                <a:latin typeface="Times New Roman" pitchFamily="18" charset="0"/>
                <a:ea typeface="宋体" pitchFamily="2" charset="-122"/>
                <a:cs typeface="Times New Roman" pitchFamily="18" charset="0"/>
              </a:rPr>
              <a:t>synchronization</a:t>
            </a:r>
            <a:endParaRPr lang="en-US" altLang="zh-CN" sz="2400" dirty="0" smtClean="0">
              <a:latin typeface="Times New Roman" pitchFamily="18" charset="0"/>
              <a:cs typeface="Times New Roman" pitchFamily="18" charset="0"/>
            </a:endParaRPr>
          </a:p>
          <a:p>
            <a:pPr eaLnBrk="1" hangingPunct="1"/>
            <a:r>
              <a:rPr lang="en-US" altLang="zh-CN" sz="2400" dirty="0" smtClean="0"/>
              <a:t>[OS429</a:t>
            </a:r>
            <a:r>
              <a:rPr lang="en-US" altLang="zh-CN" sz="2400" dirty="0"/>
              <a:t>] </a:t>
            </a:r>
            <a:r>
              <a:rPr lang="ja-JP" altLang="en-US" sz="2400" dirty="0"/>
              <a:t>隐式同步调度表的</a:t>
            </a:r>
            <a:r>
              <a:rPr lang="en-US" altLang="zh-CN" sz="2400" dirty="0"/>
              <a:t>Duration</a:t>
            </a:r>
            <a:r>
              <a:rPr lang="ja-JP" altLang="en-US" sz="2400" dirty="0"/>
              <a:t>必须等于与他所关联的</a:t>
            </a:r>
            <a:r>
              <a:rPr lang="en-US" altLang="zh-CN" sz="2400" dirty="0"/>
              <a:t>counter</a:t>
            </a:r>
            <a:r>
              <a:rPr lang="ja-JP" altLang="en-US" sz="2400" dirty="0"/>
              <a:t>的</a:t>
            </a:r>
            <a:r>
              <a:rPr lang="en-US" altLang="zh-CN" sz="2400" dirty="0" err="1"/>
              <a:t>OsCounterMaxAllowedValue</a:t>
            </a:r>
            <a:r>
              <a:rPr lang="en-US" altLang="zh-CN" sz="2400" dirty="0"/>
              <a:t> + 1</a:t>
            </a:r>
            <a:r>
              <a:rPr lang="ja-JP" altLang="en-US" sz="2400" dirty="0"/>
              <a:t>个</a:t>
            </a:r>
            <a:r>
              <a:rPr lang="en-US" altLang="zh-CN" sz="2400" dirty="0"/>
              <a:t>ticks</a:t>
            </a:r>
            <a:r>
              <a:rPr lang="zh-CN" altLang="en-US" sz="2400" dirty="0" smtClean="0"/>
              <a:t>。</a:t>
            </a:r>
            <a:endParaRPr lang="en-US" altLang="zh-CN" sz="2400" dirty="0" smtClean="0"/>
          </a:p>
          <a:p>
            <a:pPr eaLnBrk="1" hangingPunct="1"/>
            <a:r>
              <a:rPr lang="en-US" altLang="zh-CN" sz="2400" dirty="0" smtClean="0"/>
              <a:t>[</a:t>
            </a:r>
            <a:r>
              <a:rPr lang="en-US" altLang="zh-CN" sz="2400" dirty="0"/>
              <a:t>OS430] OS</a:t>
            </a:r>
            <a:r>
              <a:rPr lang="ja-JP" altLang="en-US" sz="2400" dirty="0"/>
              <a:t>应当避免隐式同步的调度表开始于一个</a:t>
            </a:r>
            <a:r>
              <a:rPr lang="en-US" altLang="zh-CN" sz="2400" dirty="0"/>
              <a:t>relative count value</a:t>
            </a:r>
            <a:r>
              <a:rPr lang="zh-CN" altLang="en-US" sz="2400" dirty="0"/>
              <a:t>。</a:t>
            </a:r>
          </a:p>
        </p:txBody>
      </p:sp>
      <p:graphicFrame>
        <p:nvGraphicFramePr>
          <p:cNvPr id="2" name="对象 1">
            <a:hlinkClick r:id="" action="ppaction://ole?verb=1"/>
          </p:cNvPr>
          <p:cNvGraphicFramePr>
            <a:graphicFrameLocks noChangeAspect="1"/>
          </p:cNvGraphicFramePr>
          <p:nvPr>
            <p:extLst>
              <p:ext uri="{D42A27DB-BD31-4B8C-83A1-F6EECF244321}">
                <p14:modId xmlns:p14="http://schemas.microsoft.com/office/powerpoint/2010/main" val="1203752700"/>
              </p:ext>
            </p:extLst>
          </p:nvPr>
        </p:nvGraphicFramePr>
        <p:xfrm>
          <a:off x="755576" y="3429000"/>
          <a:ext cx="7810441" cy="3168352"/>
        </p:xfrm>
        <a:graphic>
          <a:graphicData uri="http://schemas.openxmlformats.org/presentationml/2006/ole">
            <mc:AlternateContent xmlns:mc="http://schemas.openxmlformats.org/markup-compatibility/2006">
              <mc:Choice xmlns:v="urn:schemas-microsoft-com:vml" Requires="v">
                <p:oleObj spid="_x0000_s17504" name="BMP 图像" r:id="rId4" imgW="6219720" imgH="2523960" progId="Paint.Picture">
                  <p:embed/>
                </p:oleObj>
              </mc:Choice>
              <mc:Fallback>
                <p:oleObj name="BMP 图像" r:id="rId4" imgW="6219720" imgH="2523960" progId="Paint.Picture">
                  <p:embed/>
                  <p:pic>
                    <p:nvPicPr>
                      <p:cNvPr id="0" name=""/>
                      <p:cNvPicPr/>
                      <p:nvPr/>
                    </p:nvPicPr>
                    <p:blipFill>
                      <a:blip r:embed="rId5"/>
                      <a:stretch>
                        <a:fillRect/>
                      </a:stretch>
                    </p:blipFill>
                    <p:spPr>
                      <a:xfrm>
                        <a:off x="755576" y="3429000"/>
                        <a:ext cx="7810441" cy="3168352"/>
                      </a:xfrm>
                      <a:prstGeom prst="rect">
                        <a:avLst/>
                      </a:prstGeom>
                    </p:spPr>
                  </p:pic>
                </p:oleObj>
              </mc:Fallback>
            </mc:AlternateContent>
          </a:graphicData>
        </a:graphic>
      </p:graphicFrame>
    </p:spTree>
    <p:extLst>
      <p:ext uri="{BB962C8B-B14F-4D97-AF65-F5344CB8AC3E}">
        <p14:creationId xmlns:p14="http://schemas.microsoft.com/office/powerpoint/2010/main" val="3505029949"/>
      </p:ext>
    </p:extLst>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dirty="0" smtClean="0">
                <a:solidFill>
                  <a:srgbClr val="0070C0"/>
                </a:solidFill>
                <a:latin typeface="Times New Roman" pitchFamily="18" charset="0"/>
                <a:ea typeface="宋体" pitchFamily="2" charset="-122"/>
                <a:cs typeface="Times New Roman" pitchFamily="18" charset="0"/>
              </a:rPr>
              <a:t>显</a:t>
            </a:r>
            <a:r>
              <a:rPr lang="zh-CN" altLang="en-US" dirty="0">
                <a:solidFill>
                  <a:srgbClr val="0070C0"/>
                </a:solidFill>
                <a:latin typeface="Times New Roman" pitchFamily="18" charset="0"/>
                <a:ea typeface="宋体" pitchFamily="2" charset="-122"/>
                <a:cs typeface="Times New Roman" pitchFamily="18" charset="0"/>
              </a:rPr>
              <a:t>式同步 </a:t>
            </a:r>
            <a:r>
              <a:rPr lang="en-GB" altLang="zh-CN" dirty="0">
                <a:solidFill>
                  <a:srgbClr val="0070C0"/>
                </a:solidFill>
                <a:latin typeface="Times New Roman" pitchFamily="18" charset="0"/>
                <a:ea typeface="宋体" pitchFamily="2" charset="-122"/>
                <a:cs typeface="Times New Roman" pitchFamily="18" charset="0"/>
              </a:rPr>
              <a:t>explicit </a:t>
            </a:r>
            <a:r>
              <a:rPr lang="en-GB" altLang="zh-CN" dirty="0" smtClean="0">
                <a:solidFill>
                  <a:srgbClr val="0070C0"/>
                </a:solidFill>
                <a:latin typeface="Times New Roman" pitchFamily="18" charset="0"/>
                <a:ea typeface="宋体" pitchFamily="2" charset="-122"/>
                <a:cs typeface="Times New Roman" pitchFamily="18" charset="0"/>
              </a:rPr>
              <a:t>synchronization</a:t>
            </a:r>
          </a:p>
          <a:p>
            <a:pPr eaLnBrk="1" hangingPunct="1"/>
            <a:r>
              <a:rPr lang="en-US" altLang="zh-CN" sz="2400" dirty="0" smtClean="0">
                <a:latin typeface="Times New Roman" pitchFamily="18" charset="0"/>
                <a:cs typeface="Times New Roman" pitchFamily="18" charset="0"/>
              </a:rPr>
              <a:t>drive counter</a:t>
            </a:r>
            <a:r>
              <a:rPr lang="zh-CN" altLang="en-US" sz="2400" dirty="0" smtClean="0">
                <a:latin typeface="Times New Roman" pitchFamily="18" charset="0"/>
                <a:cs typeface="Times New Roman" pitchFamily="18" charset="0"/>
              </a:rPr>
              <a:t>不是</a:t>
            </a:r>
            <a:r>
              <a:rPr lang="en-US" altLang="zh-CN" sz="2400" dirty="0" smtClean="0">
                <a:latin typeface="Times New Roman" pitchFamily="18" charset="0"/>
                <a:cs typeface="Times New Roman" pitchFamily="18" charset="0"/>
              </a:rPr>
              <a:t>synchronization counter</a:t>
            </a:r>
            <a:r>
              <a:rPr lang="zh-CN" altLang="en-US" sz="2400" dirty="0" smtClean="0">
                <a:latin typeface="Times New Roman" pitchFamily="18" charset="0"/>
                <a:cs typeface="Times New Roman" pitchFamily="18" charset="0"/>
              </a:rPr>
              <a:t>。</a:t>
            </a:r>
            <a:endParaRPr lang="en-US" altLang="zh-CN" sz="2400" dirty="0">
              <a:latin typeface="Times New Roman" pitchFamily="18" charset="0"/>
              <a:cs typeface="Times New Roman" pitchFamily="18" charset="0"/>
            </a:endParaRPr>
          </a:p>
          <a:p>
            <a:pPr eaLnBrk="1" hangingPunct="1"/>
            <a:r>
              <a:rPr lang="ja-JP" altLang="en-US" sz="2400" dirty="0" smtClean="0">
                <a:latin typeface="Times New Roman" pitchFamily="18" charset="0"/>
                <a:cs typeface="Times New Roman" pitchFamily="18" charset="0"/>
              </a:rPr>
              <a:t>显</a:t>
            </a:r>
            <a:r>
              <a:rPr lang="ja-JP" altLang="en-US" sz="2400" dirty="0">
                <a:latin typeface="Times New Roman" pitchFamily="18" charset="0"/>
                <a:cs typeface="Times New Roman" pitchFamily="18" charset="0"/>
              </a:rPr>
              <a:t>式同步意味着</a:t>
            </a:r>
            <a:r>
              <a:rPr lang="en-GB" sz="2400" dirty="0">
                <a:latin typeface="Times New Roman" pitchFamily="18" charset="0"/>
                <a:cs typeface="Times New Roman" pitchFamily="18" charset="0"/>
              </a:rPr>
              <a:t>OS module</a:t>
            </a:r>
            <a:r>
              <a:rPr lang="ja-JP" altLang="en-US" sz="2400" dirty="0">
                <a:latin typeface="Times New Roman" pitchFamily="18" charset="0"/>
                <a:cs typeface="Times New Roman" pitchFamily="18" charset="0"/>
              </a:rPr>
              <a:t>按照</a:t>
            </a:r>
            <a:r>
              <a:rPr lang="en-GB" sz="2400" dirty="0">
                <a:latin typeface="Times New Roman" pitchFamily="18" charset="0"/>
                <a:cs typeface="Times New Roman" pitchFamily="18" charset="0"/>
              </a:rPr>
              <a:t>synchronization counter</a:t>
            </a:r>
            <a:r>
              <a:rPr lang="ja-JP" altLang="en-US" sz="2400" dirty="0" smtClean="0">
                <a:latin typeface="Times New Roman" pitchFamily="18" charset="0"/>
                <a:cs typeface="Times New Roman" pitchFamily="18" charset="0"/>
              </a:rPr>
              <a:t>的值</a:t>
            </a:r>
            <a:r>
              <a:rPr lang="ja-JP" altLang="en-US" sz="2400" dirty="0">
                <a:latin typeface="Times New Roman" pitchFamily="18" charset="0"/>
                <a:cs typeface="Times New Roman" pitchFamily="18" charset="0"/>
              </a:rPr>
              <a:t>处理</a:t>
            </a:r>
            <a:r>
              <a:rPr lang="en-GB" sz="2400" dirty="0">
                <a:latin typeface="Times New Roman" pitchFamily="18" charset="0"/>
                <a:cs typeface="Times New Roman" pitchFamily="18" charset="0"/>
              </a:rPr>
              <a:t>expiry points</a:t>
            </a:r>
            <a:r>
              <a:rPr lang="en-GB" sz="2400" dirty="0" smtClean="0">
                <a:latin typeface="Times New Roman" pitchFamily="18" charset="0"/>
                <a:cs typeface="Times New Roman" pitchFamily="18" charset="0"/>
              </a:rPr>
              <a:t>。</a:t>
            </a:r>
            <a:r>
              <a:rPr lang="zh-CN" altLang="en-US" sz="2400" dirty="0" smtClean="0">
                <a:latin typeface="Times New Roman" pitchFamily="18" charset="0"/>
                <a:cs typeface="Times New Roman" pitchFamily="18" charset="0"/>
              </a:rPr>
              <a:t>也就是</a:t>
            </a:r>
            <a:r>
              <a:rPr lang="ja-JP" altLang="en-US" sz="2400" dirty="0" smtClean="0">
                <a:latin typeface="Times New Roman" pitchFamily="18" charset="0"/>
                <a:cs typeface="Times New Roman" pitchFamily="18" charset="0"/>
              </a:rPr>
              <a:t>意</a:t>
            </a:r>
            <a:r>
              <a:rPr lang="ja-JP" altLang="en-US" sz="2400" dirty="0">
                <a:latin typeface="Times New Roman" pitchFamily="18" charset="0"/>
                <a:cs typeface="Times New Roman" pitchFamily="18" charset="0"/>
              </a:rPr>
              <a:t>味着显式同步总是假设调度表的逻辑</a:t>
            </a:r>
            <a:r>
              <a:rPr lang="en-US" altLang="ja-JP" sz="2400" dirty="0">
                <a:latin typeface="Times New Roman" pitchFamily="18" charset="0"/>
                <a:cs typeface="Times New Roman" pitchFamily="18" charset="0"/>
              </a:rPr>
              <a:t>0</a:t>
            </a:r>
            <a:r>
              <a:rPr lang="ja-JP" altLang="en-US" sz="2400" dirty="0">
                <a:latin typeface="Times New Roman" pitchFamily="18" charset="0"/>
                <a:cs typeface="Times New Roman" pitchFamily="18" charset="0"/>
              </a:rPr>
              <a:t>与</a:t>
            </a:r>
            <a:r>
              <a:rPr lang="en-GB" sz="2400" dirty="0">
                <a:latin typeface="Times New Roman" pitchFamily="18" charset="0"/>
                <a:cs typeface="Times New Roman" pitchFamily="18" charset="0"/>
              </a:rPr>
              <a:t>synchronization </a:t>
            </a:r>
            <a:r>
              <a:rPr lang="en-GB" sz="2400" dirty="0" smtClean="0">
                <a:latin typeface="Times New Roman" pitchFamily="18" charset="0"/>
                <a:cs typeface="Times New Roman" pitchFamily="18" charset="0"/>
              </a:rPr>
              <a:t>counter</a:t>
            </a:r>
            <a:r>
              <a:rPr lang="zh-CN" altLang="en-US" sz="2400" dirty="0"/>
              <a:t>的</a:t>
            </a:r>
            <a:r>
              <a:rPr lang="en-US" sz="2400" dirty="0"/>
              <a:t>0</a:t>
            </a:r>
            <a:r>
              <a:rPr lang="zh-CN" altLang="en-US" sz="2400" dirty="0"/>
              <a:t>同</a:t>
            </a:r>
            <a:r>
              <a:rPr lang="zh-CN" altLang="en-US" sz="2400" dirty="0" smtClean="0"/>
              <a:t>步。</a:t>
            </a:r>
            <a:endParaRPr lang="en-GB" sz="2400" dirty="0">
              <a:effectLst/>
              <a:latin typeface="Times New Roman" pitchFamily="18" charset="0"/>
              <a:cs typeface="Times New Roman" pitchFamily="18" charset="0"/>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1822169119"/>
              </p:ext>
            </p:extLst>
          </p:nvPr>
        </p:nvGraphicFramePr>
        <p:xfrm>
          <a:off x="2195736" y="3284984"/>
          <a:ext cx="4447375" cy="3140968"/>
        </p:xfrm>
        <a:graphic>
          <a:graphicData uri="http://schemas.openxmlformats.org/presentationml/2006/ole">
            <mc:AlternateContent xmlns:mc="http://schemas.openxmlformats.org/markup-compatibility/2006">
              <mc:Choice xmlns:v="urn:schemas-microsoft-com:vml" Requires="v">
                <p:oleObj spid="_x0000_s16482" name="BMP 图像" r:id="rId4" imgW="7791480" imgH="5505480" progId="Paint.Picture">
                  <p:embed/>
                </p:oleObj>
              </mc:Choice>
              <mc:Fallback>
                <p:oleObj name="BMP 图像" r:id="rId4" imgW="7791480" imgH="5505480" progId="Paint.Picture">
                  <p:embed/>
                  <p:pic>
                    <p:nvPicPr>
                      <p:cNvPr id="0" name=""/>
                      <p:cNvPicPr/>
                      <p:nvPr/>
                    </p:nvPicPr>
                    <p:blipFill>
                      <a:blip r:embed="rId5"/>
                      <a:stretch>
                        <a:fillRect/>
                      </a:stretch>
                    </p:blipFill>
                    <p:spPr>
                      <a:xfrm>
                        <a:off x="2195736" y="3284984"/>
                        <a:ext cx="4447375" cy="3140968"/>
                      </a:xfrm>
                      <a:prstGeom prst="rect">
                        <a:avLst/>
                      </a:prstGeom>
                    </p:spPr>
                  </p:pic>
                </p:oleObj>
              </mc:Fallback>
            </mc:AlternateContent>
          </a:graphicData>
        </a:graphic>
      </p:graphicFrame>
    </p:spTree>
    <p:extLst>
      <p:ext uri="{BB962C8B-B14F-4D97-AF65-F5344CB8AC3E}">
        <p14:creationId xmlns:p14="http://schemas.microsoft.com/office/powerpoint/2010/main" val="3417017784"/>
      </p:ext>
    </p:extLst>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dirty="0">
                <a:solidFill>
                  <a:srgbClr val="0070C0"/>
                </a:solidFill>
                <a:latin typeface="宋体" pitchFamily="2" charset="-122"/>
                <a:ea typeface="宋体" pitchFamily="2" charset="-122"/>
              </a:rPr>
              <a:t>显式同</a:t>
            </a:r>
            <a:r>
              <a:rPr lang="zh-CN" altLang="en-US" dirty="0">
                <a:solidFill>
                  <a:srgbClr val="0070C0"/>
                </a:solidFill>
                <a:latin typeface="Times New Roman" pitchFamily="18" charset="0"/>
                <a:ea typeface="宋体" pitchFamily="2" charset="-122"/>
                <a:cs typeface="Times New Roman" pitchFamily="18" charset="0"/>
              </a:rPr>
              <a:t>步 </a:t>
            </a:r>
            <a:r>
              <a:rPr lang="en-GB" altLang="zh-CN" dirty="0">
                <a:solidFill>
                  <a:srgbClr val="0070C0"/>
                </a:solidFill>
                <a:latin typeface="Times New Roman" pitchFamily="18" charset="0"/>
                <a:ea typeface="宋体" pitchFamily="2" charset="-122"/>
                <a:cs typeface="Times New Roman" pitchFamily="18" charset="0"/>
              </a:rPr>
              <a:t>explicit </a:t>
            </a:r>
            <a:r>
              <a:rPr lang="en-GB" altLang="zh-CN" dirty="0" smtClean="0">
                <a:solidFill>
                  <a:srgbClr val="0070C0"/>
                </a:solidFill>
                <a:latin typeface="Times New Roman" pitchFamily="18" charset="0"/>
                <a:ea typeface="宋体" pitchFamily="2" charset="-122"/>
                <a:cs typeface="Times New Roman" pitchFamily="18" charset="0"/>
              </a:rPr>
              <a:t>synchronization</a:t>
            </a:r>
          </a:p>
          <a:p>
            <a:pPr eaLnBrk="1" hangingPunct="1"/>
            <a:r>
              <a:rPr lang="ja-JP" altLang="en-US" sz="2400" dirty="0" smtClean="0"/>
              <a:t>调</a:t>
            </a:r>
            <a:r>
              <a:rPr lang="ja-JP" altLang="en-US" sz="2400" dirty="0"/>
              <a:t>度表、</a:t>
            </a:r>
            <a:r>
              <a:rPr lang="en-US" altLang="zh-CN" sz="2400" dirty="0"/>
              <a:t>drive counter</a:t>
            </a:r>
            <a:r>
              <a:rPr lang="ja-JP" altLang="en-US" sz="2400" dirty="0"/>
              <a:t>和</a:t>
            </a:r>
            <a:r>
              <a:rPr lang="en-US" altLang="zh-CN" sz="2400" dirty="0"/>
              <a:t>synchronization counter</a:t>
            </a:r>
            <a:r>
              <a:rPr lang="ja-JP" altLang="en-US" sz="2400" dirty="0"/>
              <a:t>都必须遵循以下限制：</a:t>
            </a:r>
          </a:p>
          <a:p>
            <a:pPr lvl="1"/>
            <a:r>
              <a:rPr lang="en-US" altLang="ja-JP" sz="2400" dirty="0"/>
              <a:t>[</a:t>
            </a:r>
            <a:r>
              <a:rPr lang="en-US" altLang="zh-CN" sz="2400" dirty="0"/>
              <a:t>OS431] </a:t>
            </a:r>
            <a:r>
              <a:rPr lang="ja-JP" altLang="en-US" sz="2400" dirty="0"/>
              <a:t>显式同</a:t>
            </a:r>
            <a:r>
              <a:rPr lang="ja-JP" altLang="en-US" sz="2400" dirty="0" smtClean="0"/>
              <a:t>步调</a:t>
            </a:r>
            <a:r>
              <a:rPr lang="ja-JP" altLang="en-US" sz="2400" dirty="0"/>
              <a:t>度</a:t>
            </a:r>
            <a:r>
              <a:rPr lang="ja-JP" altLang="en-US" sz="2400" dirty="0" smtClean="0"/>
              <a:t>表</a:t>
            </a:r>
            <a:r>
              <a:rPr lang="zh-CN" altLang="en-US" sz="2400" dirty="0"/>
              <a:t>周期</a:t>
            </a:r>
            <a:r>
              <a:rPr lang="ja-JP" altLang="en-US" sz="2400" dirty="0" smtClean="0"/>
              <a:t>不</a:t>
            </a:r>
            <a:r>
              <a:rPr lang="ja-JP" altLang="en-US" sz="2400" dirty="0"/>
              <a:t>应大</a:t>
            </a:r>
            <a:r>
              <a:rPr lang="ja-JP" altLang="en-US" sz="2400" dirty="0" smtClean="0"/>
              <a:t>于</a:t>
            </a:r>
            <a:r>
              <a:rPr lang="en-US" altLang="zh-CN" sz="2400" dirty="0" smtClean="0"/>
              <a:t>the </a:t>
            </a:r>
            <a:r>
              <a:rPr lang="en-US" altLang="zh-CN" sz="2400" dirty="0"/>
              <a:t>drive </a:t>
            </a:r>
            <a:r>
              <a:rPr lang="en-US" altLang="zh-CN" sz="2400" dirty="0" smtClean="0"/>
              <a:t>counter</a:t>
            </a:r>
            <a:r>
              <a:rPr lang="zh-CN" altLang="en-US" sz="2400" dirty="0" smtClean="0"/>
              <a:t>的模数。</a:t>
            </a:r>
            <a:endParaRPr lang="zh-CN" altLang="en-US" sz="2400" dirty="0"/>
          </a:p>
          <a:p>
            <a:pPr lvl="1"/>
            <a:r>
              <a:rPr lang="en-US" altLang="zh-CN" sz="2400" dirty="0"/>
              <a:t>[OS462] </a:t>
            </a:r>
            <a:r>
              <a:rPr lang="ja-JP" altLang="en-US" sz="2400" dirty="0"/>
              <a:t>显式同</a:t>
            </a:r>
            <a:r>
              <a:rPr lang="ja-JP" altLang="en-US" sz="2400" dirty="0" smtClean="0"/>
              <a:t>步调</a:t>
            </a:r>
            <a:r>
              <a:rPr lang="ja-JP" altLang="en-US" sz="2400" dirty="0"/>
              <a:t>度</a:t>
            </a:r>
            <a:r>
              <a:rPr lang="ja-JP" altLang="en-US" sz="2400" dirty="0" smtClean="0"/>
              <a:t>表</a:t>
            </a:r>
            <a:r>
              <a:rPr lang="zh-CN" altLang="en-US" sz="2400" dirty="0" smtClean="0"/>
              <a:t>周期</a:t>
            </a:r>
            <a:r>
              <a:rPr lang="ja-JP" altLang="en-US" sz="2400" dirty="0" smtClean="0"/>
              <a:t>应</a:t>
            </a:r>
            <a:r>
              <a:rPr lang="ja-JP" altLang="en-US" sz="2400" dirty="0"/>
              <a:t>当等</a:t>
            </a:r>
            <a:r>
              <a:rPr lang="ja-JP" altLang="en-US" sz="2400" dirty="0" smtClean="0"/>
              <a:t>于</a:t>
            </a:r>
            <a:r>
              <a:rPr lang="en-US" altLang="zh-CN" sz="2400" dirty="0" smtClean="0"/>
              <a:t>synchronization counter</a:t>
            </a:r>
            <a:r>
              <a:rPr lang="zh-CN" altLang="en-US" sz="2400" dirty="0" smtClean="0"/>
              <a:t>的模数。</a:t>
            </a:r>
            <a:endParaRPr lang="zh-CN" altLang="en-US" sz="2400" dirty="0"/>
          </a:p>
          <a:p>
            <a:pPr lvl="1"/>
            <a:r>
              <a:rPr lang="en-US" altLang="zh-CN" sz="2400" dirty="0"/>
              <a:t>[OS463] synchronization </a:t>
            </a:r>
            <a:r>
              <a:rPr lang="en-US" altLang="zh-CN" sz="2400" dirty="0" smtClean="0"/>
              <a:t>counter</a:t>
            </a:r>
            <a:r>
              <a:rPr lang="zh-CN" altLang="en-US" sz="2400" dirty="0" smtClean="0"/>
              <a:t>与</a:t>
            </a:r>
            <a:r>
              <a:rPr lang="en-US" altLang="zh-CN" sz="2400" dirty="0" smtClean="0"/>
              <a:t>drive </a:t>
            </a:r>
            <a:r>
              <a:rPr lang="en-US" altLang="zh-CN" sz="2400" dirty="0"/>
              <a:t>counter</a:t>
            </a:r>
            <a:r>
              <a:rPr lang="ja-JP" altLang="en-US" sz="2400" dirty="0"/>
              <a:t>的分辨</a:t>
            </a:r>
            <a:r>
              <a:rPr lang="ja-JP" altLang="en-US" sz="2400" dirty="0" smtClean="0"/>
              <a:t>率</a:t>
            </a:r>
            <a:r>
              <a:rPr lang="zh-CN" altLang="en-US" sz="2400" dirty="0" smtClean="0"/>
              <a:t>应当</a:t>
            </a:r>
            <a:r>
              <a:rPr lang="ja-JP" altLang="en-US" sz="2400" dirty="0" smtClean="0"/>
              <a:t>一致</a:t>
            </a:r>
            <a:r>
              <a:rPr lang="zh-CN" altLang="en-US" sz="2400" dirty="0" smtClean="0"/>
              <a:t>。</a:t>
            </a:r>
            <a:endParaRPr lang="ja-JP" altLang="en-US" sz="2400" dirty="0"/>
          </a:p>
          <a:p>
            <a:pPr lvl="1"/>
            <a:endParaRPr lang="ja-JP" altLang="en-US" sz="2400" dirty="0"/>
          </a:p>
          <a:p>
            <a:pPr marL="344487" lvl="1" indent="0">
              <a:buNone/>
            </a:pPr>
            <a:r>
              <a:rPr lang="en-US" altLang="zh-CN" sz="2400" dirty="0" smtClean="0"/>
              <a:t>OS426</a:t>
            </a:r>
            <a:r>
              <a:rPr lang="zh-CN" altLang="en-US" sz="2400" dirty="0"/>
              <a:t>、</a:t>
            </a:r>
            <a:r>
              <a:rPr lang="en-US" altLang="zh-CN" sz="2400" dirty="0" smtClean="0"/>
              <a:t>OS463</a:t>
            </a:r>
            <a:r>
              <a:rPr lang="ja-JP" altLang="en-US" sz="2400" dirty="0" smtClean="0"/>
              <a:t>应</a:t>
            </a:r>
            <a:r>
              <a:rPr lang="ja-JP" altLang="en-US" sz="2400" dirty="0"/>
              <a:t>当由</a:t>
            </a:r>
            <a:r>
              <a:rPr lang="en-US" altLang="zh-CN" sz="2400" dirty="0"/>
              <a:t>OS</a:t>
            </a:r>
            <a:r>
              <a:rPr lang="ja-JP" altLang="en-US" sz="2400" dirty="0"/>
              <a:t>的用户保证。</a:t>
            </a:r>
          </a:p>
        </p:txBody>
      </p:sp>
    </p:spTree>
    <p:extLst>
      <p:ext uri="{BB962C8B-B14F-4D97-AF65-F5344CB8AC3E}">
        <p14:creationId xmlns:p14="http://schemas.microsoft.com/office/powerpoint/2010/main" val="467372029"/>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dirty="0">
                <a:solidFill>
                  <a:srgbClr val="0070C0"/>
                </a:solidFill>
                <a:latin typeface="宋体" pitchFamily="2" charset="-122"/>
                <a:ea typeface="宋体" pitchFamily="2" charset="-122"/>
              </a:rPr>
              <a:t>显式同</a:t>
            </a:r>
            <a:r>
              <a:rPr lang="zh-CN" altLang="en-US" dirty="0">
                <a:solidFill>
                  <a:srgbClr val="0070C0"/>
                </a:solidFill>
                <a:latin typeface="Times New Roman" pitchFamily="18" charset="0"/>
                <a:ea typeface="宋体" pitchFamily="2" charset="-122"/>
                <a:cs typeface="Times New Roman" pitchFamily="18" charset="0"/>
              </a:rPr>
              <a:t>步 </a:t>
            </a:r>
            <a:r>
              <a:rPr lang="en-GB" altLang="zh-CN" dirty="0">
                <a:solidFill>
                  <a:srgbClr val="0070C0"/>
                </a:solidFill>
                <a:latin typeface="Times New Roman" pitchFamily="18" charset="0"/>
                <a:ea typeface="宋体" pitchFamily="2" charset="-122"/>
                <a:cs typeface="Times New Roman" pitchFamily="18" charset="0"/>
              </a:rPr>
              <a:t>explicit </a:t>
            </a:r>
            <a:r>
              <a:rPr lang="en-GB" altLang="zh-CN" dirty="0" smtClean="0">
                <a:solidFill>
                  <a:srgbClr val="0070C0"/>
                </a:solidFill>
                <a:latin typeface="Times New Roman" pitchFamily="18" charset="0"/>
                <a:ea typeface="宋体" pitchFamily="2" charset="-122"/>
                <a:cs typeface="Times New Roman" pitchFamily="18" charset="0"/>
              </a:rPr>
              <a:t>synchronization</a:t>
            </a:r>
          </a:p>
          <a:p>
            <a:pPr eaLnBrk="1" hangingPunct="1"/>
            <a:r>
              <a:rPr lang="zh-CN" altLang="en-US" sz="2400" dirty="0"/>
              <a:t>允</a:t>
            </a:r>
            <a:r>
              <a:rPr lang="zh-CN" altLang="en-US" sz="2400" dirty="0" smtClean="0"/>
              <a:t>许宽松的同步</a:t>
            </a:r>
            <a:r>
              <a:rPr lang="ja-JP" altLang="en-US" sz="2400" dirty="0" smtClean="0"/>
              <a:t>：</a:t>
            </a:r>
            <a:endParaRPr lang="en-US" altLang="ja-JP" sz="2400" dirty="0" smtClean="0"/>
          </a:p>
          <a:p>
            <a:pPr marL="0" indent="0" eaLnBrk="1" hangingPunct="1">
              <a:buNone/>
            </a:pPr>
            <a:r>
              <a:rPr lang="ja-JP" altLang="en-US" sz="2400" dirty="0" smtClean="0"/>
              <a:t>调</a:t>
            </a:r>
            <a:r>
              <a:rPr lang="ja-JP" altLang="en-US" sz="2400" dirty="0"/>
              <a:t>度表默认情况下拒绝调整其</a:t>
            </a:r>
            <a:r>
              <a:rPr lang="en-GB" altLang="ja-JP" sz="2400" dirty="0"/>
              <a:t>expiry points</a:t>
            </a:r>
            <a:r>
              <a:rPr lang="ja-JP" altLang="en-GB" sz="2400" dirty="0" smtClean="0"/>
              <a:t>。</a:t>
            </a:r>
            <a:endParaRPr lang="en-US" altLang="ja-JP" sz="2400" dirty="0" smtClean="0"/>
          </a:p>
          <a:p>
            <a:pPr marL="0" indent="0" eaLnBrk="1" hangingPunct="1">
              <a:buNone/>
            </a:pPr>
            <a:r>
              <a:rPr lang="ja-JP" altLang="en-US" sz="2400" dirty="0" smtClean="0"/>
              <a:t>只</a:t>
            </a:r>
            <a:r>
              <a:rPr lang="ja-JP" altLang="en-US" sz="2400" dirty="0"/>
              <a:t>有在显式配置的情况下才允许进行调整</a:t>
            </a:r>
            <a:r>
              <a:rPr lang="ja-JP" altLang="en-US" sz="2400" dirty="0" smtClean="0"/>
              <a:t>。</a:t>
            </a:r>
            <a:endParaRPr lang="en-US" altLang="ja-JP" sz="2400" dirty="0" smtClean="0"/>
          </a:p>
          <a:p>
            <a:pPr marL="0" indent="0" eaLnBrk="1" hangingPunct="1">
              <a:buNone/>
            </a:pPr>
            <a:r>
              <a:rPr lang="en-GB" altLang="ja-JP" sz="2400" dirty="0" smtClean="0"/>
              <a:t>OS</a:t>
            </a:r>
            <a:r>
              <a:rPr lang="ja-JP" altLang="en-US" sz="2400" dirty="0"/>
              <a:t>可以进行调整的范围通过以下声明制定</a:t>
            </a:r>
            <a:r>
              <a:rPr lang="ja-JP" altLang="en-US" sz="2400" dirty="0" smtClean="0"/>
              <a:t>：</a:t>
            </a:r>
            <a:endParaRPr lang="en-US" altLang="ja-JP" sz="2400" dirty="0" smtClean="0"/>
          </a:p>
          <a:p>
            <a:pPr lvl="1"/>
            <a:r>
              <a:rPr lang="en-US" altLang="zh-CN" sz="2000" dirty="0" smtClean="0"/>
              <a:t>O</a:t>
            </a:r>
            <a:r>
              <a:rPr lang="en-GB" altLang="ja-JP" sz="2000" dirty="0" err="1" smtClean="0"/>
              <a:t>sScheduleTableMaxShorten</a:t>
            </a:r>
            <a:r>
              <a:rPr lang="en-GB" altLang="ja-JP" sz="2000" dirty="0"/>
              <a:t>: </a:t>
            </a:r>
            <a:r>
              <a:rPr lang="ja-JP" altLang="en-US" sz="2000" dirty="0"/>
              <a:t>可以从</a:t>
            </a:r>
            <a:r>
              <a:rPr lang="en-GB" altLang="ja-JP" sz="2000" dirty="0"/>
              <a:t>expiry offset</a:t>
            </a:r>
            <a:r>
              <a:rPr lang="ja-JP" altLang="en-US" sz="2000" dirty="0"/>
              <a:t>减去的最大</a:t>
            </a:r>
            <a:r>
              <a:rPr lang="ja-JP" altLang="en-US" sz="2000" dirty="0" smtClean="0"/>
              <a:t>值</a:t>
            </a:r>
            <a:endParaRPr lang="ja-JP" altLang="en-US" sz="2000" dirty="0"/>
          </a:p>
          <a:p>
            <a:pPr lvl="1"/>
            <a:r>
              <a:rPr lang="en-GB" altLang="ja-JP" sz="2000" dirty="0" err="1"/>
              <a:t>OsScheduleTableMaxLengthen</a:t>
            </a:r>
            <a:r>
              <a:rPr lang="ja-JP" altLang="en-GB" sz="2000" dirty="0"/>
              <a:t>：</a:t>
            </a:r>
            <a:r>
              <a:rPr lang="ja-JP" altLang="en-US" sz="2000" dirty="0"/>
              <a:t>可以从</a:t>
            </a:r>
            <a:r>
              <a:rPr lang="en-GB" altLang="ja-JP" sz="2000" dirty="0"/>
              <a:t>expiry offset</a:t>
            </a:r>
            <a:r>
              <a:rPr lang="ja-JP" altLang="en-US" sz="2000" dirty="0"/>
              <a:t>增加的最大</a:t>
            </a:r>
            <a:r>
              <a:rPr lang="ja-JP" altLang="en-US" sz="2000" dirty="0" smtClean="0"/>
              <a:t>值</a:t>
            </a:r>
            <a:endParaRPr lang="en-US" altLang="ja-JP" sz="2000" dirty="0" smtClean="0"/>
          </a:p>
        </p:txBody>
      </p:sp>
      <p:graphicFrame>
        <p:nvGraphicFramePr>
          <p:cNvPr id="2" name="对象 1"/>
          <p:cNvGraphicFramePr>
            <a:graphicFrameLocks noChangeAspect="1"/>
          </p:cNvGraphicFramePr>
          <p:nvPr>
            <p:extLst>
              <p:ext uri="{D42A27DB-BD31-4B8C-83A1-F6EECF244321}">
                <p14:modId xmlns:p14="http://schemas.microsoft.com/office/powerpoint/2010/main" val="251925783"/>
              </p:ext>
            </p:extLst>
          </p:nvPr>
        </p:nvGraphicFramePr>
        <p:xfrm>
          <a:off x="2843808" y="4221088"/>
          <a:ext cx="2740377" cy="2285922"/>
        </p:xfrm>
        <a:graphic>
          <a:graphicData uri="http://schemas.openxmlformats.org/presentationml/2006/ole">
            <mc:AlternateContent xmlns:mc="http://schemas.openxmlformats.org/markup-compatibility/2006">
              <mc:Choice xmlns:v="urn:schemas-microsoft-com:vml" Requires="v">
                <p:oleObj spid="_x0000_s19524" name="BMP 图像" r:id="rId4" imgW="7524720" imgH="10267920" progId="Paint.Picture">
                  <p:embed/>
                </p:oleObj>
              </mc:Choice>
              <mc:Fallback>
                <p:oleObj name="BMP 图像" r:id="rId4" imgW="7524720" imgH="10267920" progId="Paint.Picture">
                  <p:embed/>
                  <p:pic>
                    <p:nvPicPr>
                      <p:cNvPr id="0" name=""/>
                      <p:cNvPicPr/>
                      <p:nvPr/>
                    </p:nvPicPr>
                    <p:blipFill>
                      <a:blip r:embed="rId5"/>
                      <a:stretch>
                        <a:fillRect/>
                      </a:stretch>
                    </p:blipFill>
                    <p:spPr>
                      <a:xfrm>
                        <a:off x="2843808" y="4221088"/>
                        <a:ext cx="2740377" cy="2285922"/>
                      </a:xfrm>
                      <a:prstGeom prst="rect">
                        <a:avLst/>
                      </a:prstGeom>
                    </p:spPr>
                  </p:pic>
                </p:oleObj>
              </mc:Fallback>
            </mc:AlternateContent>
          </a:graphicData>
        </a:graphic>
      </p:graphicFrame>
    </p:spTree>
    <p:extLst>
      <p:ext uri="{BB962C8B-B14F-4D97-AF65-F5344CB8AC3E}">
        <p14:creationId xmlns:p14="http://schemas.microsoft.com/office/powerpoint/2010/main" val="2250708939"/>
      </p:ext>
    </p:extLst>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dirty="0" smtClean="0">
                <a:solidFill>
                  <a:srgbClr val="0070C0"/>
                </a:solidFill>
                <a:latin typeface="宋体" pitchFamily="2" charset="-122"/>
                <a:ea typeface="宋体" pitchFamily="2" charset="-122"/>
              </a:rPr>
              <a:t>调度表的同步</a:t>
            </a:r>
            <a:endParaRPr lang="zh-CN" altLang="en-US" sz="2400" dirty="0" smtClean="0">
              <a:latin typeface="Times New Roman" pitchFamily="18" charset="0"/>
              <a:cs typeface="Times New Roman" pitchFamily="18" charset="0"/>
            </a:endParaRPr>
          </a:p>
          <a:p>
            <a:r>
              <a:rPr lang="zh-CN" altLang="en-US" sz="2800" dirty="0"/>
              <a:t>有</a:t>
            </a:r>
            <a:r>
              <a:rPr lang="en-US" sz="2800" dirty="0"/>
              <a:t>2</a:t>
            </a:r>
            <a:r>
              <a:rPr lang="zh-CN" altLang="en-US" sz="2800" dirty="0"/>
              <a:t>种选择以启动显式同步调度表：</a:t>
            </a:r>
            <a:endParaRPr lang="en-GB" sz="2800" dirty="0"/>
          </a:p>
          <a:p>
            <a:pPr lvl="1" fontAlgn="ctr"/>
            <a:r>
              <a:rPr lang="zh-CN" altLang="en-US" sz="2400" dirty="0"/>
              <a:t>异步启动：在</a:t>
            </a:r>
            <a:r>
              <a:rPr lang="en-US" sz="2400" dirty="0"/>
              <a:t>synchronization counter</a:t>
            </a:r>
            <a:r>
              <a:rPr lang="zh-CN" altLang="en-US" sz="2400" dirty="0"/>
              <a:t>的任意值时启动调度</a:t>
            </a:r>
            <a:r>
              <a:rPr lang="zh-CN" altLang="en-US" sz="2400" dirty="0" smtClean="0"/>
              <a:t>表。</a:t>
            </a:r>
            <a:endParaRPr lang="en-GB" sz="2400" dirty="0"/>
          </a:p>
          <a:p>
            <a:pPr lvl="1" fontAlgn="ctr"/>
            <a:r>
              <a:rPr lang="zh-CN" altLang="en-US" sz="2400" dirty="0"/>
              <a:t>同步启动：在</a:t>
            </a:r>
            <a:r>
              <a:rPr lang="en-US" sz="2400" dirty="0"/>
              <a:t>synchronization counter</a:t>
            </a:r>
            <a:r>
              <a:rPr lang="zh-CN" altLang="en-US" sz="2400" dirty="0"/>
              <a:t>的</a:t>
            </a:r>
            <a:r>
              <a:rPr lang="en-US" sz="2400" dirty="0"/>
              <a:t>0</a:t>
            </a:r>
            <a:r>
              <a:rPr lang="zh-CN" altLang="en-US" sz="2400" dirty="0"/>
              <a:t>值时启动调度表</a:t>
            </a:r>
            <a:r>
              <a:rPr lang="zh-CN" altLang="en-US" sz="2400" dirty="0" smtClean="0"/>
              <a:t>，</a:t>
            </a:r>
            <a:r>
              <a:rPr lang="en-US" altLang="zh-CN" sz="2400" dirty="0" smtClean="0"/>
              <a:t>OS</a:t>
            </a:r>
            <a:r>
              <a:rPr lang="zh-CN" altLang="en-US" sz="2400" dirty="0" smtClean="0"/>
              <a:t>需要获得同步</a:t>
            </a:r>
            <a:r>
              <a:rPr lang="en-US" altLang="zh-CN" sz="2400" dirty="0" smtClean="0"/>
              <a:t>counter</a:t>
            </a:r>
            <a:r>
              <a:rPr lang="zh-CN" altLang="en-US" sz="2400" dirty="0" smtClean="0"/>
              <a:t>的值。这种同步方式可</a:t>
            </a:r>
            <a:r>
              <a:rPr lang="zh-CN" altLang="en-US" sz="2400" dirty="0"/>
              <a:t>能会导</a:t>
            </a:r>
            <a:r>
              <a:rPr lang="zh-CN" altLang="en-US" sz="2400" dirty="0" smtClean="0"/>
              <a:t>致不确定时长的等</a:t>
            </a:r>
            <a:r>
              <a:rPr lang="zh-CN" altLang="en-US" sz="2400" dirty="0"/>
              <a:t>待</a:t>
            </a:r>
            <a:r>
              <a:rPr lang="zh-CN" altLang="en-US" sz="2400" dirty="0" smtClean="0"/>
              <a:t>。</a:t>
            </a:r>
            <a:endParaRPr lang="en-US" altLang="zh-CN" sz="2400" dirty="0"/>
          </a:p>
          <a:p>
            <a:pPr lvl="1" fontAlgn="ctr"/>
            <a:endParaRPr lang="en-US" sz="2400" dirty="0" smtClean="0"/>
          </a:p>
          <a:p>
            <a:pPr marL="344487" lvl="1" indent="0" fontAlgn="ctr">
              <a:buNone/>
            </a:pPr>
            <a:r>
              <a:rPr lang="en-US" altLang="zh-CN" sz="2400" dirty="0"/>
              <a:t>[OS435] </a:t>
            </a:r>
            <a:r>
              <a:rPr lang="zh-CN" altLang="en-US" sz="2400" dirty="0"/>
              <a:t>如果一个显式同步的调度表被同步地启动，则</a:t>
            </a:r>
            <a:r>
              <a:rPr lang="en-US" altLang="zh-CN" sz="2400" dirty="0"/>
              <a:t>OS</a:t>
            </a:r>
            <a:r>
              <a:rPr lang="zh-CN" altLang="en-US" sz="2400" dirty="0"/>
              <a:t>应当保证它在调用</a:t>
            </a:r>
            <a:r>
              <a:rPr lang="en-US" altLang="zh-CN" sz="2400" dirty="0" err="1"/>
              <a:t>StartScheduleTableSynchron</a:t>
            </a:r>
            <a:r>
              <a:rPr lang="en-US" altLang="zh-CN" sz="2400" dirty="0"/>
              <a:t>()</a:t>
            </a:r>
            <a:r>
              <a:rPr lang="zh-CN" altLang="en-US" sz="2400" dirty="0"/>
              <a:t>时具有</a:t>
            </a:r>
            <a:r>
              <a:rPr lang="en-US" altLang="zh-CN" sz="2400" dirty="0"/>
              <a:t>waiting</a:t>
            </a:r>
            <a:r>
              <a:rPr lang="zh-CN" altLang="en-US" sz="2400" dirty="0"/>
              <a:t>状态。</a:t>
            </a:r>
          </a:p>
          <a:p>
            <a:pPr marL="344487" lvl="1" indent="0" fontAlgn="ctr">
              <a:buNone/>
            </a:pPr>
            <a:endParaRPr lang="en-GB" sz="2400" dirty="0"/>
          </a:p>
        </p:txBody>
      </p:sp>
    </p:spTree>
    <p:extLst>
      <p:ext uri="{BB962C8B-B14F-4D97-AF65-F5344CB8AC3E}">
        <p14:creationId xmlns:p14="http://schemas.microsoft.com/office/powerpoint/2010/main" val="2895210985"/>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en-US" altLang="zh-CN" b="0" dirty="0" smtClean="0">
                <a:latin typeface="Times New Roman" pitchFamily="18" charset="0"/>
                <a:ea typeface="幼圆" pitchFamily="49" charset="-122"/>
                <a:cs typeface="Times New Roman" pitchFamily="18" charset="0"/>
              </a:rPr>
              <a:t>AUTOSAR OS</a:t>
            </a:r>
            <a:r>
              <a:rPr lang="zh-CN" altLang="en-US" b="0" dirty="0" smtClean="0">
                <a:latin typeface="Times New Roman" pitchFamily="18" charset="0"/>
                <a:ea typeface="幼圆" pitchFamily="49" charset="-122"/>
                <a:cs typeface="Times New Roman" pitchFamily="18" charset="0"/>
              </a:rPr>
              <a:t>的头文件结构</a:t>
            </a:r>
          </a:p>
        </p:txBody>
      </p:sp>
      <p:sp>
        <p:nvSpPr>
          <p:cNvPr id="97283" name="Rectangle 3"/>
          <p:cNvSpPr>
            <a:spLocks noGrp="1" noChangeArrowheads="1"/>
          </p:cNvSpPr>
          <p:nvPr>
            <p:ph type="body" idx="1"/>
          </p:nvPr>
        </p:nvSpPr>
        <p:spPr>
          <a:xfrm>
            <a:off x="539552" y="1052736"/>
            <a:ext cx="8229600" cy="5040560"/>
          </a:xfrm>
        </p:spPr>
        <p:txBody>
          <a:bodyPr/>
          <a:lstStyle/>
          <a:p>
            <a:pPr marL="0" indent="0">
              <a:buNone/>
            </a:pPr>
            <a:endParaRPr lang="en-US" altLang="zh-CN" sz="2400" dirty="0" smtClean="0">
              <a:latin typeface="Times New Roman" pitchFamily="18" charset="0"/>
              <a:cs typeface="Times New Roman" pitchFamily="18" charset="0"/>
            </a:endParaRPr>
          </a:p>
          <a:p>
            <a:endParaRPr lang="en-US" altLang="zh-CN" sz="2400" dirty="0" smtClean="0">
              <a:latin typeface="Times New Roman" pitchFamily="18" charset="0"/>
              <a:cs typeface="Times New Roman" pitchFamily="18" charset="0"/>
            </a:endParaRPr>
          </a:p>
          <a:p>
            <a:endParaRPr lang="en-US" altLang="zh-CN" sz="2400" dirty="0" smtClean="0">
              <a:latin typeface="Times New Roman" pitchFamily="18" charset="0"/>
              <a:cs typeface="Times New Roman" pitchFamily="18" charset="0"/>
            </a:endParaRPr>
          </a:p>
          <a:p>
            <a:endParaRPr lang="en-US" altLang="zh-CN" sz="2400" dirty="0" smtClean="0">
              <a:latin typeface="Times New Roman" pitchFamily="18" charset="0"/>
              <a:cs typeface="Times New Roman" pitchFamily="18" charset="0"/>
            </a:endParaRPr>
          </a:p>
          <a:p>
            <a:pPr marL="0" indent="0">
              <a:buNone/>
            </a:pPr>
            <a:endParaRPr lang="en-US" altLang="zh-CN" sz="2400" dirty="0" smtClean="0">
              <a:latin typeface="Times New Roman" pitchFamily="18" charset="0"/>
              <a:cs typeface="Times New Roman" pitchFamily="18" charset="0"/>
            </a:endParaRPr>
          </a:p>
          <a:p>
            <a:pPr marL="0" indent="0">
              <a:buNone/>
            </a:pPr>
            <a:endParaRPr lang="en-US" altLang="zh-CN" sz="2400" dirty="0" smtClean="0">
              <a:latin typeface="Times New Roman" pitchFamily="18" charset="0"/>
              <a:cs typeface="Times New Roman" pitchFamily="18" charset="0"/>
            </a:endParaRPr>
          </a:p>
          <a:p>
            <a:r>
              <a:rPr lang="en-US" altLang="zh-CN" sz="2000" dirty="0" smtClean="0">
                <a:latin typeface="Times New Roman" pitchFamily="18" charset="0"/>
                <a:cs typeface="Times New Roman" pitchFamily="18" charset="0"/>
              </a:rPr>
              <a:t>[</a:t>
            </a:r>
            <a:r>
              <a:rPr lang="en-US" altLang="zh-CN" sz="2000" dirty="0">
                <a:latin typeface="Times New Roman" pitchFamily="18" charset="0"/>
                <a:cs typeface="Times New Roman" pitchFamily="18" charset="0"/>
              </a:rPr>
              <a:t>OS546] </a:t>
            </a:r>
            <a:r>
              <a:rPr lang="zh-CN" altLang="en-US" sz="2000" dirty="0">
                <a:latin typeface="Times New Roman" pitchFamily="18" charset="0"/>
                <a:cs typeface="Times New Roman" pitchFamily="18" charset="0"/>
              </a:rPr>
              <a:t>实现者应当提供一个头文件包含结构，使得使用</a:t>
            </a:r>
            <a:r>
              <a:rPr lang="en-US" altLang="zh-CN" sz="2000" dirty="0">
                <a:latin typeface="Times New Roman" pitchFamily="18" charset="0"/>
                <a:cs typeface="Times New Roman" pitchFamily="18" charset="0"/>
              </a:rPr>
              <a:t>OS</a:t>
            </a:r>
            <a:r>
              <a:rPr lang="zh-CN" altLang="en-US" sz="2000" dirty="0">
                <a:latin typeface="Times New Roman" pitchFamily="18" charset="0"/>
                <a:cs typeface="Times New Roman" pitchFamily="18" charset="0"/>
              </a:rPr>
              <a:t>模块的用户只需要包含一个头文件：</a:t>
            </a:r>
            <a:r>
              <a:rPr lang="en-US" altLang="zh-CN" sz="2000" dirty="0" err="1">
                <a:latin typeface="Times New Roman" pitchFamily="18" charset="0"/>
                <a:cs typeface="Times New Roman" pitchFamily="18" charset="0"/>
              </a:rPr>
              <a:t>Os.h</a:t>
            </a:r>
            <a:r>
              <a:rPr lang="en-US" altLang="zh-CN" sz="2000" dirty="0">
                <a:latin typeface="Times New Roman" pitchFamily="18" charset="0"/>
                <a:cs typeface="Times New Roman" pitchFamily="18" charset="0"/>
              </a:rPr>
              <a:t>.</a:t>
            </a:r>
          </a:p>
          <a:p>
            <a:r>
              <a:rPr lang="en-US" altLang="zh-CN" sz="2000" dirty="0">
                <a:latin typeface="Times New Roman" pitchFamily="18" charset="0"/>
                <a:cs typeface="Times New Roman" pitchFamily="18" charset="0"/>
              </a:rPr>
              <a:t>[OS552] OS</a:t>
            </a:r>
            <a:r>
              <a:rPr lang="zh-CN" altLang="en-US" sz="2000" dirty="0">
                <a:latin typeface="Times New Roman" pitchFamily="18" charset="0"/>
                <a:cs typeface="Times New Roman" pitchFamily="18" charset="0"/>
              </a:rPr>
              <a:t>模块应当尽量通过预处理器检查避免集成不兼容的</a:t>
            </a:r>
            <a:r>
              <a:rPr lang="en-US" altLang="zh-CN" sz="2000" dirty="0">
                <a:latin typeface="Times New Roman" pitchFamily="18" charset="0"/>
                <a:cs typeface="Times New Roman" pitchFamily="18" charset="0"/>
              </a:rPr>
              <a:t>c</a:t>
            </a:r>
            <a:r>
              <a:rPr lang="zh-CN" altLang="en-US" sz="2000" dirty="0">
                <a:latin typeface="Times New Roman" pitchFamily="18" charset="0"/>
                <a:cs typeface="Times New Roman" pitchFamily="18" charset="0"/>
              </a:rPr>
              <a:t>或</a:t>
            </a:r>
            <a:r>
              <a:rPr lang="en-US" altLang="zh-CN" sz="2000" dirty="0">
                <a:latin typeface="Times New Roman" pitchFamily="18" charset="0"/>
                <a:cs typeface="Times New Roman" pitchFamily="18" charset="0"/>
              </a:rPr>
              <a:t>h</a:t>
            </a:r>
            <a:r>
              <a:rPr lang="zh-CN" altLang="en-US" sz="2000" dirty="0">
                <a:latin typeface="Times New Roman" pitchFamily="18" charset="0"/>
                <a:cs typeface="Times New Roman" pitchFamily="18" charset="0"/>
              </a:rPr>
              <a:t>文件。例如包含（外部）头文件应当验证版本号：</a:t>
            </a:r>
          </a:p>
          <a:p>
            <a:pPr marL="0" indent="0">
              <a:buNone/>
            </a:pPr>
            <a:r>
              <a:rPr lang="en-US" altLang="zh-CN" sz="2000" dirty="0" smtClean="0">
                <a:latin typeface="Times New Roman" pitchFamily="18" charset="0"/>
                <a:cs typeface="Times New Roman" pitchFamily="18" charset="0"/>
              </a:rPr>
              <a:t>	&lt;</a:t>
            </a:r>
            <a:r>
              <a:rPr lang="en-US" altLang="zh-CN" sz="2000" dirty="0">
                <a:latin typeface="Times New Roman" pitchFamily="18" charset="0"/>
                <a:cs typeface="Times New Roman" pitchFamily="18" charset="0"/>
              </a:rPr>
              <a:t>MODULENAME&gt;_AR_RELEASE_MAJOR_VERSION</a:t>
            </a:r>
          </a:p>
          <a:p>
            <a:pPr marL="0" indent="0">
              <a:buNone/>
            </a:pPr>
            <a:r>
              <a:rPr lang="en-US" altLang="zh-CN" sz="2000" dirty="0" smtClean="0">
                <a:latin typeface="Times New Roman" pitchFamily="18" charset="0"/>
                <a:cs typeface="Times New Roman" pitchFamily="18" charset="0"/>
              </a:rPr>
              <a:t>	&lt;</a:t>
            </a:r>
            <a:r>
              <a:rPr lang="en-US" altLang="zh-CN" sz="2000" dirty="0">
                <a:latin typeface="Times New Roman" pitchFamily="18" charset="0"/>
                <a:cs typeface="Times New Roman" pitchFamily="18" charset="0"/>
              </a:rPr>
              <a:t>MODULENAME&gt;_</a:t>
            </a:r>
            <a:r>
              <a:rPr lang="en-US" altLang="zh-CN" sz="2000" dirty="0" smtClean="0">
                <a:latin typeface="Times New Roman" pitchFamily="18" charset="0"/>
                <a:cs typeface="Times New Roman" pitchFamily="18" charset="0"/>
              </a:rPr>
              <a:t>AR_RELEASE_MINOR_VERSION</a:t>
            </a:r>
            <a:endParaRPr lang="en-US" altLang="zh-CN" sz="2000" dirty="0">
              <a:latin typeface="Times New Roman" pitchFamily="18" charset="0"/>
              <a:cs typeface="Times New Roman" pitchFamily="18"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1174375"/>
            <a:ext cx="4392488" cy="2204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8079799"/>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dirty="0" smtClean="0">
                <a:solidFill>
                  <a:srgbClr val="0070C0"/>
                </a:solidFill>
                <a:latin typeface="宋体" pitchFamily="2" charset="-122"/>
                <a:ea typeface="宋体" pitchFamily="2" charset="-122"/>
              </a:rPr>
              <a:t>调度表的同步</a:t>
            </a:r>
            <a:endParaRPr lang="zh-CN" altLang="en-US" sz="2400" dirty="0" smtClean="0">
              <a:latin typeface="Times New Roman" pitchFamily="18" charset="0"/>
              <a:cs typeface="Times New Roman" pitchFamily="18" charset="0"/>
            </a:endParaRPr>
          </a:p>
          <a:p>
            <a:r>
              <a:rPr lang="zh-CN" altLang="en-US" sz="2800" dirty="0"/>
              <a:t>有</a:t>
            </a:r>
            <a:r>
              <a:rPr lang="en-US" sz="2800" dirty="0"/>
              <a:t>2</a:t>
            </a:r>
            <a:r>
              <a:rPr lang="zh-CN" altLang="en-US" sz="2800" dirty="0"/>
              <a:t>种选择以启动显式同步调度表：</a:t>
            </a:r>
            <a:endParaRPr lang="en-GB" sz="2800" dirty="0"/>
          </a:p>
          <a:p>
            <a:pPr lvl="1" fontAlgn="ctr"/>
            <a:r>
              <a:rPr lang="zh-CN" altLang="en-US" sz="2400" dirty="0"/>
              <a:t>异步启动：在</a:t>
            </a:r>
            <a:r>
              <a:rPr lang="en-US" sz="2400" dirty="0"/>
              <a:t>synchronization counter</a:t>
            </a:r>
            <a:r>
              <a:rPr lang="zh-CN" altLang="en-US" sz="2400" dirty="0"/>
              <a:t>的任意值时启动调度</a:t>
            </a:r>
            <a:r>
              <a:rPr lang="zh-CN" altLang="en-US" sz="2400" dirty="0" smtClean="0"/>
              <a:t>表。</a:t>
            </a:r>
            <a:endParaRPr lang="en-GB" sz="2400" dirty="0"/>
          </a:p>
          <a:p>
            <a:pPr lvl="1" fontAlgn="ctr"/>
            <a:r>
              <a:rPr lang="zh-CN" altLang="en-US" sz="2400" dirty="0"/>
              <a:t>同步启动：在</a:t>
            </a:r>
            <a:r>
              <a:rPr lang="en-US" sz="2400" dirty="0"/>
              <a:t>synchronization counter</a:t>
            </a:r>
            <a:r>
              <a:rPr lang="zh-CN" altLang="en-US" sz="2400" dirty="0"/>
              <a:t>的</a:t>
            </a:r>
            <a:r>
              <a:rPr lang="en-US" sz="2400" dirty="0"/>
              <a:t>0</a:t>
            </a:r>
            <a:r>
              <a:rPr lang="zh-CN" altLang="en-US" sz="2400" dirty="0"/>
              <a:t>值时启动调度表</a:t>
            </a:r>
            <a:r>
              <a:rPr lang="zh-CN" altLang="en-US" sz="2400" dirty="0" smtClean="0"/>
              <a:t>，</a:t>
            </a:r>
            <a:r>
              <a:rPr lang="en-US" altLang="zh-CN" sz="2400" dirty="0" smtClean="0"/>
              <a:t>OS</a:t>
            </a:r>
            <a:r>
              <a:rPr lang="zh-CN" altLang="en-US" sz="2400" dirty="0" smtClean="0"/>
              <a:t>需要获得同步</a:t>
            </a:r>
            <a:r>
              <a:rPr lang="en-US" altLang="zh-CN" sz="2400" dirty="0" smtClean="0"/>
              <a:t>counter</a:t>
            </a:r>
            <a:r>
              <a:rPr lang="zh-CN" altLang="en-US" sz="2400" dirty="0" smtClean="0"/>
              <a:t>的值。这种同步方式可</a:t>
            </a:r>
            <a:r>
              <a:rPr lang="zh-CN" altLang="en-US" sz="2400" dirty="0"/>
              <a:t>能会导</a:t>
            </a:r>
            <a:r>
              <a:rPr lang="zh-CN" altLang="en-US" sz="2400" dirty="0" smtClean="0"/>
              <a:t>致不确定时长的等</a:t>
            </a:r>
            <a:r>
              <a:rPr lang="zh-CN" altLang="en-US" sz="2400" dirty="0"/>
              <a:t>待</a:t>
            </a:r>
            <a:r>
              <a:rPr lang="zh-CN" altLang="en-US" sz="2400" dirty="0" smtClean="0"/>
              <a:t>。</a:t>
            </a:r>
            <a:endParaRPr lang="en-US" altLang="zh-CN" sz="2400" dirty="0"/>
          </a:p>
          <a:p>
            <a:pPr lvl="1" fontAlgn="ctr"/>
            <a:endParaRPr lang="en-US" sz="2400" dirty="0" smtClean="0"/>
          </a:p>
          <a:p>
            <a:pPr marL="344487" lvl="1" indent="0" fontAlgn="ctr">
              <a:buNone/>
            </a:pPr>
            <a:r>
              <a:rPr lang="en-US" altLang="zh-CN" sz="2400" dirty="0"/>
              <a:t>[OS435] </a:t>
            </a:r>
            <a:r>
              <a:rPr lang="zh-CN" altLang="en-US" sz="2400" dirty="0"/>
              <a:t>如果一个显式同步的调度表被同步地启动，则</a:t>
            </a:r>
            <a:r>
              <a:rPr lang="en-US" altLang="zh-CN" sz="2400" dirty="0"/>
              <a:t>OS</a:t>
            </a:r>
            <a:r>
              <a:rPr lang="zh-CN" altLang="en-US" sz="2400" dirty="0"/>
              <a:t>应当保证它在调用</a:t>
            </a:r>
            <a:r>
              <a:rPr lang="en-US" altLang="zh-CN" sz="2400" dirty="0" err="1"/>
              <a:t>StartScheduleTableSynchron</a:t>
            </a:r>
            <a:r>
              <a:rPr lang="en-US" altLang="zh-CN" sz="2400" dirty="0"/>
              <a:t>()</a:t>
            </a:r>
            <a:r>
              <a:rPr lang="zh-CN" altLang="en-US" sz="2400" dirty="0"/>
              <a:t>时具有</a:t>
            </a:r>
            <a:r>
              <a:rPr lang="en-US" altLang="zh-CN" sz="2400" dirty="0"/>
              <a:t>waiting</a:t>
            </a:r>
            <a:r>
              <a:rPr lang="zh-CN" altLang="en-US" sz="2400" dirty="0"/>
              <a:t>状态。</a:t>
            </a:r>
          </a:p>
          <a:p>
            <a:pPr marL="344487" lvl="1" indent="0" fontAlgn="ctr">
              <a:buNone/>
            </a:pPr>
            <a:endParaRPr lang="en-GB" sz="2400" dirty="0"/>
          </a:p>
        </p:txBody>
      </p:sp>
    </p:spTree>
    <p:extLst>
      <p:ext uri="{BB962C8B-B14F-4D97-AF65-F5344CB8AC3E}">
        <p14:creationId xmlns:p14="http://schemas.microsoft.com/office/powerpoint/2010/main" val="911646010"/>
      </p:ext>
    </p:extLst>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zh-CN" altLang="en-US" dirty="0" smtClean="0">
                <a:solidFill>
                  <a:srgbClr val="0070C0"/>
                </a:solidFill>
                <a:latin typeface="宋体" pitchFamily="2" charset="-122"/>
                <a:ea typeface="宋体" pitchFamily="2" charset="-122"/>
              </a:rPr>
              <a:t>调度表的同步</a:t>
            </a:r>
            <a:endParaRPr lang="zh-CN" altLang="en-US" sz="2400" dirty="0" smtClean="0">
              <a:latin typeface="Times New Roman" pitchFamily="18" charset="0"/>
              <a:cs typeface="Times New Roman" pitchFamily="18" charset="0"/>
            </a:endParaRPr>
          </a:p>
          <a:p>
            <a:r>
              <a:rPr lang="en-US" altLang="zh-CN" sz="2800" dirty="0" smtClean="0">
                <a:latin typeface="Times New Roman" pitchFamily="18" charset="0"/>
                <a:cs typeface="Times New Roman" pitchFamily="18" charset="0"/>
              </a:rPr>
              <a:t>OS206</a:t>
            </a:r>
            <a:r>
              <a:rPr lang="zh-CN" altLang="en-US" sz="2800" dirty="0" smtClean="0">
                <a:latin typeface="Times New Roman" pitchFamily="18" charset="0"/>
                <a:cs typeface="Times New Roman" pitchFamily="18" charset="0"/>
              </a:rPr>
              <a:t>、</a:t>
            </a:r>
            <a:r>
              <a:rPr lang="en-US" altLang="zh-CN" sz="2800" dirty="0" smtClean="0">
                <a:latin typeface="Times New Roman" pitchFamily="18" charset="0"/>
                <a:cs typeface="Times New Roman" pitchFamily="18" charset="0"/>
              </a:rPr>
              <a:t>OS417</a:t>
            </a:r>
            <a:r>
              <a:rPr lang="zh-CN" altLang="en-US" sz="2800" dirty="0" smtClean="0">
                <a:latin typeface="Times New Roman" pitchFamily="18" charset="0"/>
                <a:cs typeface="Times New Roman" pitchFamily="18" charset="0"/>
              </a:rPr>
              <a:t>、</a:t>
            </a:r>
            <a:r>
              <a:rPr lang="en-US" altLang="zh-CN" sz="2800" dirty="0" smtClean="0">
                <a:latin typeface="Times New Roman" pitchFamily="18" charset="0"/>
                <a:cs typeface="Times New Roman" pitchFamily="18" charset="0"/>
              </a:rPr>
              <a:t>OS418</a:t>
            </a:r>
            <a:r>
              <a:rPr lang="zh-CN" altLang="en-US" sz="2800" dirty="0" smtClean="0">
                <a:latin typeface="Times New Roman" pitchFamily="18" charset="0"/>
                <a:cs typeface="Times New Roman" pitchFamily="18" charset="0"/>
              </a:rPr>
              <a:t>、</a:t>
            </a:r>
            <a:r>
              <a:rPr lang="en-US" altLang="zh-CN" sz="2800" dirty="0" smtClean="0">
                <a:latin typeface="Times New Roman" pitchFamily="18" charset="0"/>
                <a:cs typeface="Times New Roman" pitchFamily="18" charset="0"/>
              </a:rPr>
              <a:t>OS419</a:t>
            </a:r>
            <a:r>
              <a:rPr lang="zh-CN" altLang="en-US" sz="2800" dirty="0" smtClean="0">
                <a:latin typeface="Times New Roman" pitchFamily="18" charset="0"/>
                <a:cs typeface="Times New Roman" pitchFamily="18" charset="0"/>
              </a:rPr>
              <a:t>、</a:t>
            </a:r>
            <a:r>
              <a:rPr lang="en-US" altLang="zh-CN" sz="2800" dirty="0" smtClean="0">
                <a:latin typeface="Times New Roman" pitchFamily="18" charset="0"/>
                <a:cs typeface="Times New Roman" pitchFamily="18" charset="0"/>
              </a:rPr>
              <a:t>OS420</a:t>
            </a:r>
            <a:r>
              <a:rPr lang="zh-CN" altLang="en-US" sz="2800" dirty="0" smtClean="0">
                <a:latin typeface="Times New Roman" pitchFamily="18" charset="0"/>
                <a:cs typeface="Times New Roman" pitchFamily="18" charset="0"/>
              </a:rPr>
              <a:t>、</a:t>
            </a:r>
            <a:r>
              <a:rPr lang="en-US" altLang="zh-CN" sz="2800" dirty="0" smtClean="0">
                <a:latin typeface="Times New Roman" pitchFamily="18" charset="0"/>
                <a:cs typeface="Times New Roman" pitchFamily="18" charset="0"/>
              </a:rPr>
              <a:t>OS421</a:t>
            </a:r>
            <a:r>
              <a:rPr lang="zh-CN" altLang="en-US" sz="2800" dirty="0" smtClean="0">
                <a:latin typeface="Times New Roman" pitchFamily="18" charset="0"/>
                <a:cs typeface="Times New Roman" pitchFamily="18" charset="0"/>
              </a:rPr>
              <a:t>详细规定了应该怎么设施同步动作。</a:t>
            </a:r>
            <a:endParaRPr lang="zh-CN" altLang="en-US" sz="2400" dirty="0">
              <a:latin typeface="Times New Roman" pitchFamily="18" charset="0"/>
              <a:cs typeface="Times New Roman" pitchFamily="18" charset="0"/>
            </a:endParaRPr>
          </a:p>
          <a:p>
            <a:pPr marL="344487" lvl="1" indent="0" fontAlgn="ctr">
              <a:buNone/>
            </a:pPr>
            <a:endParaRPr lang="en-GB" sz="2400" dirty="0"/>
          </a:p>
        </p:txBody>
      </p:sp>
      <p:graphicFrame>
        <p:nvGraphicFramePr>
          <p:cNvPr id="2" name="对象 1"/>
          <p:cNvGraphicFramePr>
            <a:graphicFrameLocks noChangeAspect="1"/>
          </p:cNvGraphicFramePr>
          <p:nvPr>
            <p:extLst>
              <p:ext uri="{D42A27DB-BD31-4B8C-83A1-F6EECF244321}">
                <p14:modId xmlns:p14="http://schemas.microsoft.com/office/powerpoint/2010/main" val="257741733"/>
              </p:ext>
            </p:extLst>
          </p:nvPr>
        </p:nvGraphicFramePr>
        <p:xfrm>
          <a:off x="899592" y="2636912"/>
          <a:ext cx="6555135" cy="3804128"/>
        </p:xfrm>
        <a:graphic>
          <a:graphicData uri="http://schemas.openxmlformats.org/presentationml/2006/ole">
            <mc:AlternateContent xmlns:mc="http://schemas.openxmlformats.org/markup-compatibility/2006">
              <mc:Choice xmlns:v="urn:schemas-microsoft-com:vml" Requires="v">
                <p:oleObj spid="_x0000_s20547" name="BMP 图像" r:id="rId4" imgW="8715240" imgH="5057640" progId="Paint.Picture">
                  <p:embed/>
                </p:oleObj>
              </mc:Choice>
              <mc:Fallback>
                <p:oleObj name="BMP 图像" r:id="rId4" imgW="8715240" imgH="5057640" progId="Paint.Picture">
                  <p:embed/>
                  <p:pic>
                    <p:nvPicPr>
                      <p:cNvPr id="0" name=""/>
                      <p:cNvPicPr/>
                      <p:nvPr/>
                    </p:nvPicPr>
                    <p:blipFill>
                      <a:blip r:embed="rId5"/>
                      <a:stretch>
                        <a:fillRect/>
                      </a:stretch>
                    </p:blipFill>
                    <p:spPr>
                      <a:xfrm>
                        <a:off x="899592" y="2636912"/>
                        <a:ext cx="6555135" cy="3804128"/>
                      </a:xfrm>
                      <a:prstGeom prst="rect">
                        <a:avLst/>
                      </a:prstGeom>
                    </p:spPr>
                  </p:pic>
                </p:oleObj>
              </mc:Fallback>
            </mc:AlternateContent>
          </a:graphicData>
        </a:graphic>
      </p:graphicFrame>
    </p:spTree>
    <p:extLst>
      <p:ext uri="{BB962C8B-B14F-4D97-AF65-F5344CB8AC3E}">
        <p14:creationId xmlns:p14="http://schemas.microsoft.com/office/powerpoint/2010/main" val="4094073575"/>
      </p:ext>
    </p:extLst>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en-US" altLang="zh-CN" sz="2800" dirty="0" smtClean="0">
                <a:solidFill>
                  <a:srgbClr val="0070C0"/>
                </a:solidFill>
                <a:latin typeface="Times New Roman" pitchFamily="18" charset="0"/>
                <a:ea typeface="宋体" pitchFamily="2" charset="-122"/>
                <a:cs typeface="Times New Roman" pitchFamily="18" charset="0"/>
              </a:rPr>
              <a:t>[OS347] </a:t>
            </a:r>
            <a:r>
              <a:rPr lang="en-US" altLang="zh-CN" sz="2800" dirty="0" err="1" smtClean="0">
                <a:solidFill>
                  <a:srgbClr val="0070C0"/>
                </a:solidFill>
                <a:latin typeface="Times New Roman" pitchFamily="18" charset="0"/>
                <a:ea typeface="宋体" pitchFamily="2" charset="-122"/>
                <a:cs typeface="Times New Roman" pitchFamily="18" charset="0"/>
              </a:rPr>
              <a:t>StarScheduleTableRel</a:t>
            </a:r>
            <a:r>
              <a:rPr lang="en-US" altLang="zh-CN" sz="2800" dirty="0" smtClean="0">
                <a:solidFill>
                  <a:srgbClr val="0070C0"/>
                </a:solidFill>
                <a:latin typeface="Times New Roman" pitchFamily="18" charset="0"/>
                <a:ea typeface="宋体" pitchFamily="2" charset="-122"/>
                <a:cs typeface="Times New Roman" pitchFamily="18" charset="0"/>
              </a:rPr>
              <a:t>()</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1700808"/>
            <a:ext cx="8152650" cy="4320480"/>
          </a:xfrm>
          <a:prstGeom prst="rect">
            <a:avLst/>
          </a:prstGeom>
        </p:spPr>
      </p:pic>
    </p:spTree>
    <p:extLst>
      <p:ext uri="{BB962C8B-B14F-4D97-AF65-F5344CB8AC3E}">
        <p14:creationId xmlns:p14="http://schemas.microsoft.com/office/powerpoint/2010/main" val="1225442532"/>
      </p:ext>
    </p:extLst>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en-US" altLang="zh-CN" sz="2800" dirty="0" smtClean="0">
                <a:solidFill>
                  <a:srgbClr val="0070C0"/>
                </a:solidFill>
                <a:latin typeface="Times New Roman" pitchFamily="18" charset="0"/>
                <a:ea typeface="宋体" pitchFamily="2" charset="-122"/>
                <a:cs typeface="Times New Roman" pitchFamily="18" charset="0"/>
              </a:rPr>
              <a:t>[OS358] </a:t>
            </a:r>
            <a:r>
              <a:rPr lang="en-US" altLang="zh-CN" sz="2800" dirty="0" err="1" smtClean="0">
                <a:solidFill>
                  <a:srgbClr val="0070C0"/>
                </a:solidFill>
                <a:latin typeface="Times New Roman" pitchFamily="18" charset="0"/>
                <a:ea typeface="宋体" pitchFamily="2" charset="-122"/>
                <a:cs typeface="Times New Roman" pitchFamily="18" charset="0"/>
              </a:rPr>
              <a:t>StarScheduleTableAbs</a:t>
            </a:r>
            <a:r>
              <a:rPr lang="en-US" altLang="zh-CN" sz="2800" dirty="0" smtClean="0">
                <a:solidFill>
                  <a:srgbClr val="0070C0"/>
                </a:solidFill>
                <a:latin typeface="Times New Roman" pitchFamily="18" charset="0"/>
                <a:ea typeface="宋体" pitchFamily="2" charset="-122"/>
                <a:cs typeface="Times New Roman" pitchFamily="18" charset="0"/>
              </a:rPr>
              <a:t>()</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1700808"/>
            <a:ext cx="8152650" cy="4320479"/>
          </a:xfrm>
          <a:prstGeom prst="rect">
            <a:avLst/>
          </a:prstGeom>
        </p:spPr>
      </p:pic>
    </p:spTree>
    <p:extLst>
      <p:ext uri="{BB962C8B-B14F-4D97-AF65-F5344CB8AC3E}">
        <p14:creationId xmlns:p14="http://schemas.microsoft.com/office/powerpoint/2010/main" val="4266661945"/>
      </p:ext>
    </p:extLst>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en-US" altLang="zh-CN" sz="2800" dirty="0" smtClean="0">
                <a:solidFill>
                  <a:srgbClr val="0070C0"/>
                </a:solidFill>
                <a:latin typeface="Times New Roman" pitchFamily="18" charset="0"/>
                <a:ea typeface="宋体" pitchFamily="2" charset="-122"/>
                <a:cs typeface="Times New Roman" pitchFamily="18" charset="0"/>
              </a:rPr>
              <a:t>[OS006] </a:t>
            </a:r>
            <a:r>
              <a:rPr lang="en-US" altLang="zh-CN" sz="2800" dirty="0" err="1" smtClean="0">
                <a:solidFill>
                  <a:srgbClr val="0070C0"/>
                </a:solidFill>
                <a:latin typeface="Times New Roman" pitchFamily="18" charset="0"/>
                <a:ea typeface="宋体" pitchFamily="2" charset="-122"/>
                <a:cs typeface="Times New Roman" pitchFamily="18" charset="0"/>
              </a:rPr>
              <a:t>StopScheduleTable</a:t>
            </a:r>
            <a:r>
              <a:rPr lang="en-US" altLang="zh-CN" sz="2800" dirty="0" smtClean="0">
                <a:solidFill>
                  <a:srgbClr val="0070C0"/>
                </a:solidFill>
                <a:latin typeface="Times New Roman" pitchFamily="18" charset="0"/>
                <a:ea typeface="宋体" pitchFamily="2" charset="-122"/>
                <a:cs typeface="Times New Roman" pitchFamily="18" charset="0"/>
              </a:rPr>
              <a:t>()</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2297308"/>
            <a:ext cx="8152650" cy="3127479"/>
          </a:xfrm>
          <a:prstGeom prst="rect">
            <a:avLst/>
          </a:prstGeom>
        </p:spPr>
      </p:pic>
    </p:spTree>
    <p:extLst>
      <p:ext uri="{BB962C8B-B14F-4D97-AF65-F5344CB8AC3E}">
        <p14:creationId xmlns:p14="http://schemas.microsoft.com/office/powerpoint/2010/main" val="209260099"/>
      </p:ext>
    </p:extLst>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en-US" altLang="zh-CN" sz="2800" dirty="0" smtClean="0">
                <a:solidFill>
                  <a:srgbClr val="0070C0"/>
                </a:solidFill>
                <a:latin typeface="Times New Roman" pitchFamily="18" charset="0"/>
                <a:ea typeface="宋体" pitchFamily="2" charset="-122"/>
                <a:cs typeface="Times New Roman" pitchFamily="18" charset="0"/>
              </a:rPr>
              <a:t>[OS119] </a:t>
            </a:r>
            <a:r>
              <a:rPr lang="en-US" altLang="zh-CN" sz="2800" dirty="0" err="1" smtClean="0">
                <a:solidFill>
                  <a:srgbClr val="0070C0"/>
                </a:solidFill>
                <a:latin typeface="Times New Roman" pitchFamily="18" charset="0"/>
                <a:ea typeface="宋体" pitchFamily="2" charset="-122"/>
                <a:cs typeface="Times New Roman" pitchFamily="18" charset="0"/>
              </a:rPr>
              <a:t>NextScheduleTable</a:t>
            </a:r>
            <a:r>
              <a:rPr lang="en-US" altLang="zh-CN" sz="2800" dirty="0" smtClean="0">
                <a:solidFill>
                  <a:srgbClr val="0070C0"/>
                </a:solidFill>
                <a:latin typeface="Times New Roman" pitchFamily="18" charset="0"/>
                <a:ea typeface="宋体" pitchFamily="2" charset="-122"/>
                <a:cs typeface="Times New Roman" pitchFamily="18" charset="0"/>
              </a:rPr>
              <a:t>()</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1614673"/>
            <a:ext cx="7848872" cy="4654209"/>
          </a:xfrm>
          <a:prstGeom prst="rect">
            <a:avLst/>
          </a:prstGeom>
        </p:spPr>
      </p:pic>
    </p:spTree>
    <p:extLst>
      <p:ext uri="{BB962C8B-B14F-4D97-AF65-F5344CB8AC3E}">
        <p14:creationId xmlns:p14="http://schemas.microsoft.com/office/powerpoint/2010/main" val="691676343"/>
      </p:ext>
    </p:extLst>
  </p:cSld>
  <p:clrMapOvr>
    <a:masterClrMapping/>
  </p:clrMapOvr>
  <p:transition spd="slow"/>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en-US" altLang="zh-CN" sz="2800" dirty="0" smtClean="0">
                <a:solidFill>
                  <a:srgbClr val="0070C0"/>
                </a:solidFill>
                <a:latin typeface="Times New Roman" pitchFamily="18" charset="0"/>
                <a:ea typeface="宋体" pitchFamily="2" charset="-122"/>
                <a:cs typeface="Times New Roman" pitchFamily="18" charset="0"/>
              </a:rPr>
              <a:t>[OS201] </a:t>
            </a:r>
            <a:r>
              <a:rPr lang="en-US" altLang="zh-CN" sz="2800" dirty="0" err="1" smtClean="0">
                <a:solidFill>
                  <a:srgbClr val="0070C0"/>
                </a:solidFill>
                <a:latin typeface="Times New Roman" pitchFamily="18" charset="0"/>
                <a:ea typeface="宋体" pitchFamily="2" charset="-122"/>
                <a:cs typeface="Times New Roman" pitchFamily="18" charset="0"/>
              </a:rPr>
              <a:t>StarScheduleTableSynchron</a:t>
            </a:r>
            <a:r>
              <a:rPr lang="en-US" altLang="zh-CN" sz="2800" dirty="0" smtClean="0">
                <a:solidFill>
                  <a:srgbClr val="0070C0"/>
                </a:solidFill>
                <a:latin typeface="Times New Roman" pitchFamily="18" charset="0"/>
                <a:ea typeface="宋体" pitchFamily="2" charset="-122"/>
                <a:cs typeface="Times New Roman" pitchFamily="18" charset="0"/>
              </a:rPr>
              <a:t>()</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2311600"/>
            <a:ext cx="8152650" cy="3098895"/>
          </a:xfrm>
          <a:prstGeom prst="rect">
            <a:avLst/>
          </a:prstGeom>
        </p:spPr>
      </p:pic>
    </p:spTree>
    <p:extLst>
      <p:ext uri="{BB962C8B-B14F-4D97-AF65-F5344CB8AC3E}">
        <p14:creationId xmlns:p14="http://schemas.microsoft.com/office/powerpoint/2010/main" val="2171475744"/>
      </p:ext>
    </p:extLst>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宋体" pitchFamily="2" charset="-122"/>
                <a:ea typeface="宋体" pitchFamily="2" charset="-122"/>
                <a:cs typeface="Times New Roman" pitchFamily="18" charset="0"/>
              </a:rPr>
              <a:t>调度表</a:t>
            </a:r>
            <a:r>
              <a:rPr lang="en-US" altLang="zh-CN" b="0" dirty="0" smtClean="0">
                <a:latin typeface="Times New Roman" pitchFamily="18" charset="0"/>
                <a:ea typeface="幼圆" pitchFamily="49" charset="-122"/>
                <a:cs typeface="Times New Roman" pitchFamily="18" charset="0"/>
              </a:rPr>
              <a:t>Schedule Table</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eaLnBrk="1" hangingPunct="1">
              <a:buNone/>
            </a:pPr>
            <a:r>
              <a:rPr lang="en-US" altLang="zh-CN" sz="2800" dirty="0" smtClean="0">
                <a:solidFill>
                  <a:srgbClr val="0070C0"/>
                </a:solidFill>
                <a:latin typeface="Times New Roman" pitchFamily="18" charset="0"/>
                <a:ea typeface="宋体" pitchFamily="2" charset="-122"/>
                <a:cs typeface="Times New Roman" pitchFamily="18" charset="0"/>
              </a:rPr>
              <a:t>[OS199] </a:t>
            </a:r>
            <a:r>
              <a:rPr lang="en-US" altLang="zh-CN" sz="2800" dirty="0" err="1" smtClean="0">
                <a:solidFill>
                  <a:srgbClr val="0070C0"/>
                </a:solidFill>
                <a:latin typeface="Times New Roman" pitchFamily="18" charset="0"/>
                <a:ea typeface="宋体" pitchFamily="2" charset="-122"/>
                <a:cs typeface="Times New Roman" pitchFamily="18" charset="0"/>
              </a:rPr>
              <a:t>SyncScheduleTable</a:t>
            </a:r>
            <a:r>
              <a:rPr lang="en-US" altLang="zh-CN" sz="2800" dirty="0" smtClean="0">
                <a:solidFill>
                  <a:srgbClr val="0070C0"/>
                </a:solidFill>
                <a:latin typeface="Times New Roman" pitchFamily="18" charset="0"/>
                <a:ea typeface="宋体" pitchFamily="2" charset="-122"/>
                <a:cs typeface="Times New Roman" pitchFamily="18" charset="0"/>
              </a:rPr>
              <a:t> ()</a:t>
            </a: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700808"/>
            <a:ext cx="7828730" cy="4824536"/>
          </a:xfrm>
          <a:prstGeom prst="rect">
            <a:avLst/>
          </a:prstGeom>
        </p:spPr>
      </p:pic>
    </p:spTree>
    <p:extLst>
      <p:ext uri="{BB962C8B-B14F-4D97-AF65-F5344CB8AC3E}">
        <p14:creationId xmlns:p14="http://schemas.microsoft.com/office/powerpoint/2010/main" val="1274056920"/>
      </p:ext>
    </p:extLst>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Times New Roman" pitchFamily="18" charset="0"/>
                <a:ea typeface="幼圆" pitchFamily="49" charset="-122"/>
                <a:cs typeface="Times New Roman" pitchFamily="18" charset="0"/>
              </a:rPr>
              <a:t>系统保护设施 </a:t>
            </a:r>
            <a:r>
              <a:rPr lang="en-US" altLang="zh-CN" b="0" dirty="0" smtClean="0">
                <a:latin typeface="Times New Roman" pitchFamily="18" charset="0"/>
                <a:ea typeface="幼圆" pitchFamily="49" charset="-122"/>
                <a:cs typeface="Times New Roman" pitchFamily="18" charset="0"/>
              </a:rPr>
              <a:t>Protection Facilities</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r>
              <a:rPr lang="en-US" altLang="zh-CN" sz="2800" dirty="0" smtClean="0"/>
              <a:t>AUTOSAR</a:t>
            </a:r>
            <a:r>
              <a:rPr lang="zh-CN" altLang="zh-CN" sz="2800" dirty="0"/>
              <a:t>概念要求多个</a:t>
            </a:r>
            <a:r>
              <a:rPr lang="en-US" altLang="zh-CN" sz="2800" dirty="0"/>
              <a:t>OS-application</a:t>
            </a:r>
            <a:r>
              <a:rPr lang="zh-CN" altLang="zh-CN" sz="2800" dirty="0"/>
              <a:t>共同运行在同一个处理器上。</a:t>
            </a:r>
            <a:r>
              <a:rPr lang="en-US" altLang="zh-CN" sz="2800" dirty="0"/>
              <a:t>OS</a:t>
            </a:r>
            <a:r>
              <a:rPr lang="zh-CN" altLang="zh-CN" sz="2800" dirty="0"/>
              <a:t>提供了机制，防止多个</a:t>
            </a:r>
            <a:r>
              <a:rPr lang="en-US" altLang="zh-CN" sz="2800" dirty="0"/>
              <a:t>OS-application</a:t>
            </a:r>
            <a:r>
              <a:rPr lang="zh-CN" altLang="zh-CN" sz="2800" dirty="0"/>
              <a:t>之间发生未预期的相互影响。这些服务包括内存保护、时间保护、系统服务保护等几个方面。</a:t>
            </a:r>
          </a:p>
          <a:p>
            <a:r>
              <a:rPr lang="zh-CN" altLang="en-US" sz="2800" dirty="0" smtClean="0">
                <a:latin typeface="Times New Roman" pitchFamily="18" charset="0"/>
                <a:cs typeface="Times New Roman" pitchFamily="18" charset="0"/>
              </a:rPr>
              <a:t>当触发了这些保护性设施时，需要调用</a:t>
            </a:r>
            <a:r>
              <a:rPr lang="en-US" altLang="zh-CN" sz="2800" dirty="0" smtClean="0">
                <a:latin typeface="Times New Roman" pitchFamily="18" charset="0"/>
                <a:cs typeface="Times New Roman" pitchFamily="18" charset="0"/>
              </a:rPr>
              <a:t>Protection Hook</a:t>
            </a:r>
            <a:r>
              <a:rPr lang="zh-CN" altLang="en-US" sz="2800" dirty="0" smtClean="0">
                <a:latin typeface="Times New Roman" pitchFamily="18" charset="0"/>
                <a:cs typeface="Times New Roman" pitchFamily="18" charset="0"/>
              </a:rPr>
              <a:t>来进行处理。</a:t>
            </a:r>
            <a:endParaRPr lang="zh-CN" altLang="en-US" sz="2400" dirty="0">
              <a:latin typeface="Times New Roman" pitchFamily="18" charset="0"/>
              <a:cs typeface="Times New Roman" pitchFamily="18" charset="0"/>
            </a:endParaRPr>
          </a:p>
          <a:p>
            <a:pPr marL="344487" lvl="1" indent="0" fontAlgn="ctr">
              <a:buNone/>
            </a:pPr>
            <a:endParaRPr lang="en-GB" sz="2400" dirty="0"/>
          </a:p>
        </p:txBody>
      </p:sp>
    </p:spTree>
    <p:extLst>
      <p:ext uri="{BB962C8B-B14F-4D97-AF65-F5344CB8AC3E}">
        <p14:creationId xmlns:p14="http://schemas.microsoft.com/office/powerpoint/2010/main" val="2367800474"/>
      </p:ext>
    </p:extLst>
  </p:cSld>
  <p:clrMapOvr>
    <a:masterClrMapping/>
  </p:clrMapOvr>
  <p:transition spd="slow"/>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idx="1"/>
            <p:extLst>
              <p:ext uri="{D42A27DB-BD31-4B8C-83A1-F6EECF244321}">
                <p14:modId xmlns:p14="http://schemas.microsoft.com/office/powerpoint/2010/main" val="2753751517"/>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3"/>
          <p:cNvSpPr txBox="1">
            <a:spLocks noChangeArrowheads="1"/>
          </p:cNvSpPr>
          <p:nvPr/>
        </p:nvSpPr>
        <p:spPr bwMode="auto">
          <a:xfrm>
            <a:off x="179512" y="1099632"/>
            <a:ext cx="8229600"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ea typeface="+mn-ea"/>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ea typeface="+mn-ea"/>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ea typeface="+mn-ea"/>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9pPr>
          </a:lstStyle>
          <a:p>
            <a:pPr marL="0" indent="0" eaLnBrk="1" hangingPunct="1">
              <a:buClr>
                <a:srgbClr val="330066"/>
              </a:buClr>
              <a:buFont typeface="Wingdings" pitchFamily="2" charset="2"/>
              <a:buNone/>
            </a:pPr>
            <a:r>
              <a:rPr lang="en-US" altLang="zh-CN" dirty="0" smtClean="0">
                <a:solidFill>
                  <a:srgbClr val="0070C0"/>
                </a:solidFill>
                <a:ea typeface="幼圆" pitchFamily="49" charset="-122"/>
              </a:rPr>
              <a:t>AUTOSAR OS</a:t>
            </a:r>
            <a:r>
              <a:rPr lang="zh-CN" altLang="en-US" dirty="0" smtClean="0">
                <a:solidFill>
                  <a:srgbClr val="0070C0"/>
                </a:solidFill>
                <a:ea typeface="幼圆" pitchFamily="49" charset="-122"/>
              </a:rPr>
              <a:t>中的内存使用</a:t>
            </a:r>
            <a:endParaRPr lang="en-US" altLang="zh-CN" sz="2400" dirty="0" smtClean="0">
              <a:solidFill>
                <a:srgbClr val="0070C0"/>
              </a:solidFill>
              <a:ea typeface="幼圆" pitchFamily="49" charset="-122"/>
            </a:endParaRPr>
          </a:p>
          <a:p>
            <a:pPr eaLnBrk="1" hangingPunct="1">
              <a:buClr>
                <a:srgbClr val="330066"/>
              </a:buClr>
            </a:pPr>
            <a:r>
              <a:rPr lang="en-US" altLang="zh-CN" sz="2800" b="1" dirty="0" smtClean="0">
                <a:solidFill>
                  <a:srgbClr val="000000"/>
                </a:solidFill>
                <a:latin typeface="Times New Roman" pitchFamily="18" charset="0"/>
                <a:ea typeface="幼圆" pitchFamily="49" charset="-122"/>
                <a:cs typeface="Times New Roman" pitchFamily="18" charset="0"/>
              </a:rPr>
              <a:t>Stack</a:t>
            </a:r>
            <a:r>
              <a:rPr lang="en-US" altLang="zh-CN" sz="2400" dirty="0" smtClean="0">
                <a:solidFill>
                  <a:srgbClr val="000000"/>
                </a:solidFill>
                <a:latin typeface="Times New Roman" pitchFamily="18" charset="0"/>
                <a:ea typeface="幼圆" pitchFamily="49" charset="-122"/>
                <a:cs typeface="Times New Roman" pitchFamily="18" charset="0"/>
              </a:rPr>
              <a:t>: </a:t>
            </a:r>
            <a:r>
              <a:rPr lang="zh-CN" altLang="en-US" sz="2400" dirty="0" smtClean="0">
                <a:solidFill>
                  <a:srgbClr val="000000"/>
                </a:solidFill>
                <a:latin typeface="Times New Roman" pitchFamily="18" charset="0"/>
                <a:ea typeface="幼圆" pitchFamily="49" charset="-122"/>
                <a:cs typeface="Times New Roman" pitchFamily="18" charset="0"/>
              </a:rPr>
              <a:t>每个系统对象都有一个私有的栈。栈中的数据没有在不同对象之间共享的需求。</a:t>
            </a:r>
            <a:endParaRPr lang="en-US" altLang="zh-CN" sz="2400" dirty="0" smtClean="0">
              <a:solidFill>
                <a:srgbClr val="000000"/>
              </a:solidFill>
              <a:latin typeface="Times New Roman" pitchFamily="18" charset="0"/>
              <a:ea typeface="幼圆" pitchFamily="49" charset="-122"/>
              <a:cs typeface="Times New Roman" pitchFamily="18" charset="0"/>
            </a:endParaRPr>
          </a:p>
          <a:p>
            <a:pPr eaLnBrk="1" hangingPunct="1">
              <a:buClr>
                <a:srgbClr val="330066"/>
              </a:buClr>
            </a:pPr>
            <a:r>
              <a:rPr lang="en-US" altLang="zh-CN" sz="2800" b="1" dirty="0" smtClean="0">
                <a:solidFill>
                  <a:srgbClr val="000000"/>
                </a:solidFill>
                <a:latin typeface="Times New Roman" pitchFamily="18" charset="0"/>
                <a:ea typeface="幼圆" pitchFamily="49" charset="-122"/>
                <a:cs typeface="Times New Roman" pitchFamily="18" charset="0"/>
              </a:rPr>
              <a:t>Data</a:t>
            </a:r>
            <a:r>
              <a:rPr lang="en-US" altLang="zh-CN" sz="2400" dirty="0" smtClean="0">
                <a:solidFill>
                  <a:srgbClr val="000000"/>
                </a:solidFill>
                <a:latin typeface="Times New Roman" pitchFamily="18" charset="0"/>
                <a:ea typeface="幼圆" pitchFamily="49" charset="-122"/>
                <a:cs typeface="Times New Roman" pitchFamily="18" charset="0"/>
              </a:rPr>
              <a:t>: </a:t>
            </a:r>
            <a:r>
              <a:rPr lang="zh-CN" altLang="en-US" sz="2400" dirty="0" smtClean="0">
                <a:solidFill>
                  <a:srgbClr val="000000"/>
                </a:solidFill>
                <a:latin typeface="Times New Roman" pitchFamily="18" charset="0"/>
                <a:ea typeface="幼圆" pitchFamily="49" charset="-122"/>
                <a:cs typeface="Times New Roman" pitchFamily="18" charset="0"/>
              </a:rPr>
              <a:t>每个</a:t>
            </a:r>
            <a:r>
              <a:rPr lang="en-US" altLang="zh-CN" sz="2400" dirty="0" smtClean="0">
                <a:solidFill>
                  <a:srgbClr val="000000"/>
                </a:solidFill>
                <a:latin typeface="Times New Roman" pitchFamily="18" charset="0"/>
                <a:ea typeface="幼圆" pitchFamily="49" charset="-122"/>
                <a:cs typeface="Times New Roman" pitchFamily="18" charset="0"/>
              </a:rPr>
              <a:t>OSA</a:t>
            </a:r>
            <a:r>
              <a:rPr lang="zh-CN" altLang="en-US" sz="2400" dirty="0" smtClean="0">
                <a:solidFill>
                  <a:srgbClr val="000000"/>
                </a:solidFill>
                <a:latin typeface="Times New Roman" pitchFamily="18" charset="0"/>
                <a:ea typeface="幼圆" pitchFamily="49" charset="-122"/>
                <a:cs typeface="Times New Roman" pitchFamily="18" charset="0"/>
              </a:rPr>
              <a:t>都一个私有的数据段，</a:t>
            </a:r>
            <a:r>
              <a:rPr lang="en-US" altLang="zh-CN" sz="2400" dirty="0" smtClean="0">
                <a:solidFill>
                  <a:srgbClr val="000000"/>
                </a:solidFill>
                <a:latin typeface="Times New Roman" pitchFamily="18" charset="0"/>
                <a:ea typeface="幼圆" pitchFamily="49" charset="-122"/>
                <a:cs typeface="Times New Roman" pitchFamily="18" charset="0"/>
              </a:rPr>
              <a:t>task/ISR</a:t>
            </a:r>
            <a:r>
              <a:rPr lang="zh-CN" altLang="en-US" sz="2400" i="1" dirty="0" smtClean="0">
                <a:solidFill>
                  <a:srgbClr val="000000"/>
                </a:solidFill>
                <a:latin typeface="Times New Roman" pitchFamily="18" charset="0"/>
                <a:ea typeface="幼圆" pitchFamily="49" charset="-122"/>
                <a:cs typeface="Times New Roman" pitchFamily="18" charset="0"/>
              </a:rPr>
              <a:t>可以</a:t>
            </a:r>
            <a:r>
              <a:rPr lang="zh-CN" altLang="en-US" sz="2400" dirty="0" smtClean="0">
                <a:solidFill>
                  <a:srgbClr val="000000"/>
                </a:solidFill>
                <a:latin typeface="Times New Roman" pitchFamily="18" charset="0"/>
                <a:ea typeface="幼圆" pitchFamily="49" charset="-122"/>
                <a:cs typeface="Times New Roman" pitchFamily="18" charset="0"/>
              </a:rPr>
              <a:t>拥有自己的私有数据的。</a:t>
            </a:r>
            <a:r>
              <a:rPr lang="en-US" altLang="zh-CN" sz="2400" dirty="0" smtClean="0">
                <a:solidFill>
                  <a:srgbClr val="000000"/>
                </a:solidFill>
                <a:latin typeface="Times New Roman" pitchFamily="18" charset="0"/>
                <a:ea typeface="幼圆" pitchFamily="49" charset="-122"/>
                <a:cs typeface="Times New Roman" pitchFamily="18" charset="0"/>
              </a:rPr>
              <a:t>OSA</a:t>
            </a:r>
            <a:r>
              <a:rPr lang="zh-CN" altLang="en-US" sz="2400" dirty="0" smtClean="0">
                <a:solidFill>
                  <a:srgbClr val="000000"/>
                </a:solidFill>
                <a:latin typeface="Times New Roman" pitchFamily="18" charset="0"/>
                <a:ea typeface="幼圆" pitchFamily="49" charset="-122"/>
                <a:cs typeface="Times New Roman" pitchFamily="18" charset="0"/>
              </a:rPr>
              <a:t>的数据点被其所有的</a:t>
            </a:r>
            <a:r>
              <a:rPr lang="en-US" altLang="zh-CN" sz="2400" dirty="0" smtClean="0">
                <a:solidFill>
                  <a:srgbClr val="000000"/>
                </a:solidFill>
                <a:latin typeface="Times New Roman" pitchFamily="18" charset="0"/>
                <a:ea typeface="幼圆" pitchFamily="49" charset="-122"/>
                <a:cs typeface="Times New Roman" pitchFamily="18" charset="0"/>
              </a:rPr>
              <a:t>task/ISR</a:t>
            </a:r>
            <a:r>
              <a:rPr lang="zh-CN" altLang="en-US" sz="2400" dirty="0" smtClean="0">
                <a:solidFill>
                  <a:srgbClr val="000000"/>
                </a:solidFill>
                <a:latin typeface="Times New Roman" pitchFamily="18" charset="0"/>
                <a:ea typeface="幼圆" pitchFamily="49" charset="-122"/>
                <a:cs typeface="Times New Roman" pitchFamily="18" charset="0"/>
              </a:rPr>
              <a:t>共享。</a:t>
            </a:r>
            <a:endParaRPr lang="en-US" altLang="zh-CN" sz="2400" dirty="0" smtClean="0">
              <a:solidFill>
                <a:srgbClr val="000000"/>
              </a:solidFill>
              <a:latin typeface="Times New Roman" pitchFamily="18" charset="0"/>
              <a:ea typeface="幼圆" pitchFamily="49" charset="-122"/>
              <a:cs typeface="Times New Roman" pitchFamily="18" charset="0"/>
            </a:endParaRPr>
          </a:p>
          <a:p>
            <a:pPr eaLnBrk="1" hangingPunct="1">
              <a:buClr>
                <a:srgbClr val="330066"/>
              </a:buClr>
            </a:pPr>
            <a:r>
              <a:rPr lang="en-US" altLang="zh-CN" sz="2800" b="1" dirty="0" smtClean="0">
                <a:solidFill>
                  <a:srgbClr val="000000"/>
                </a:solidFill>
                <a:latin typeface="Times New Roman" pitchFamily="18" charset="0"/>
                <a:ea typeface="幼圆" pitchFamily="49" charset="-122"/>
                <a:cs typeface="Times New Roman" pitchFamily="18" charset="0"/>
              </a:rPr>
              <a:t>Code</a:t>
            </a:r>
            <a:r>
              <a:rPr lang="en-US" altLang="zh-CN" sz="2400" dirty="0" smtClean="0">
                <a:solidFill>
                  <a:srgbClr val="000000"/>
                </a:solidFill>
                <a:latin typeface="Times New Roman" pitchFamily="18" charset="0"/>
                <a:ea typeface="幼圆" pitchFamily="49" charset="-122"/>
                <a:cs typeface="Times New Roman" pitchFamily="18" charset="0"/>
              </a:rPr>
              <a:t>: </a:t>
            </a:r>
            <a:r>
              <a:rPr lang="zh-CN" altLang="en-US" sz="2400" dirty="0" smtClean="0">
                <a:solidFill>
                  <a:srgbClr val="000000"/>
                </a:solidFill>
                <a:latin typeface="Times New Roman" pitchFamily="18" charset="0"/>
                <a:ea typeface="幼圆" pitchFamily="49" charset="-122"/>
                <a:cs typeface="Times New Roman" pitchFamily="18" charset="0"/>
              </a:rPr>
              <a:t>代码段要么是</a:t>
            </a:r>
            <a:r>
              <a:rPr lang="en-US" altLang="zh-CN" sz="2400" dirty="0" smtClean="0">
                <a:solidFill>
                  <a:srgbClr val="000000"/>
                </a:solidFill>
                <a:latin typeface="Times New Roman" pitchFamily="18" charset="0"/>
                <a:ea typeface="幼圆" pitchFamily="49" charset="-122"/>
                <a:cs typeface="Times New Roman" pitchFamily="18" charset="0"/>
              </a:rPr>
              <a:t>OSA</a:t>
            </a:r>
            <a:r>
              <a:rPr lang="zh-CN" altLang="en-US" sz="2400" dirty="0" smtClean="0">
                <a:solidFill>
                  <a:srgbClr val="000000"/>
                </a:solidFill>
                <a:latin typeface="Times New Roman" pitchFamily="18" charset="0"/>
                <a:ea typeface="幼圆" pitchFamily="49" charset="-122"/>
                <a:cs typeface="Times New Roman" pitchFamily="18" charset="0"/>
              </a:rPr>
              <a:t>私有的，要么可以被所有</a:t>
            </a:r>
            <a:r>
              <a:rPr lang="en-US" altLang="zh-CN" sz="2400" dirty="0" smtClean="0">
                <a:solidFill>
                  <a:srgbClr val="000000"/>
                </a:solidFill>
                <a:latin typeface="Times New Roman" pitchFamily="18" charset="0"/>
                <a:ea typeface="幼圆" pitchFamily="49" charset="-122"/>
                <a:cs typeface="Times New Roman" pitchFamily="18" charset="0"/>
              </a:rPr>
              <a:t>OSA</a:t>
            </a:r>
            <a:r>
              <a:rPr lang="zh-CN" altLang="en-US" sz="2400" dirty="0">
                <a:solidFill>
                  <a:srgbClr val="000000"/>
                </a:solidFill>
                <a:latin typeface="Times New Roman" pitchFamily="18" charset="0"/>
                <a:ea typeface="幼圆" pitchFamily="49" charset="-122"/>
                <a:cs typeface="Times New Roman" pitchFamily="18" charset="0"/>
              </a:rPr>
              <a:t>访</a:t>
            </a:r>
            <a:r>
              <a:rPr lang="zh-CN" altLang="en-US" sz="2400" dirty="0" smtClean="0">
                <a:solidFill>
                  <a:srgbClr val="000000"/>
                </a:solidFill>
                <a:latin typeface="Times New Roman" pitchFamily="18" charset="0"/>
                <a:ea typeface="幼圆" pitchFamily="49" charset="-122"/>
                <a:cs typeface="Times New Roman" pitchFamily="18" charset="0"/>
              </a:rPr>
              <a:t>问（用作共享库）。</a:t>
            </a:r>
            <a:endParaRPr lang="en-US" altLang="zh-CN" sz="2400" dirty="0" smtClean="0">
              <a:solidFill>
                <a:srgbClr val="000000"/>
              </a:solidFill>
              <a:latin typeface="Times New Roman" pitchFamily="18" charset="0"/>
              <a:ea typeface="幼圆" pitchFamily="49" charset="-122"/>
              <a:cs typeface="Times New Roman" pitchFamily="18" charset="0"/>
            </a:endParaRPr>
          </a:p>
        </p:txBody>
      </p:sp>
    </p:spTree>
    <p:extLst>
      <p:ext uri="{BB962C8B-B14F-4D97-AF65-F5344CB8AC3E}">
        <p14:creationId xmlns:p14="http://schemas.microsoft.com/office/powerpoint/2010/main" val="198761620"/>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zh-CN" altLang="en-US" dirty="0">
                <a:ea typeface="幼圆" pitchFamily="49" charset="-122"/>
              </a:rPr>
              <a:t>目</a:t>
            </a:r>
            <a:r>
              <a:rPr lang="zh-CN" altLang="en-US" dirty="0" smtClean="0">
                <a:ea typeface="幼圆" pitchFamily="49" charset="-122"/>
              </a:rPr>
              <a:t>录 </a:t>
            </a:r>
            <a:r>
              <a:rPr lang="en-US" altLang="zh-CN" dirty="0" smtClean="0">
                <a:ea typeface="幼圆" pitchFamily="49" charset="-122"/>
              </a:rPr>
              <a:t>Content</a:t>
            </a:r>
            <a:endParaRPr lang="zh-CN" altLang="en-US" dirty="0" smtClean="0">
              <a:ea typeface="幼圆" pitchFamily="49" charset="-122"/>
            </a:endParaRPr>
          </a:p>
        </p:txBody>
      </p:sp>
      <p:sp>
        <p:nvSpPr>
          <p:cNvPr id="97283" name="Rectangle 3"/>
          <p:cNvSpPr>
            <a:spLocks noGrp="1" noChangeArrowheads="1"/>
          </p:cNvSpPr>
          <p:nvPr>
            <p:ph type="body" idx="1"/>
          </p:nvPr>
        </p:nvSpPr>
        <p:spPr>
          <a:xfrm>
            <a:off x="457200" y="1719263"/>
            <a:ext cx="8363272" cy="4411662"/>
          </a:xfrm>
        </p:spPr>
        <p:txBody>
          <a:bodyPr/>
          <a:lstStyle/>
          <a:p>
            <a:pPr eaLnBrk="1" hangingPunct="1"/>
            <a:r>
              <a:rPr lang="zh-CN" altLang="en-US" sz="2800" dirty="0" smtClean="0">
                <a:solidFill>
                  <a:srgbClr val="3366CC"/>
                </a:solidFill>
                <a:latin typeface="Times New Roman" pitchFamily="18" charset="0"/>
                <a:cs typeface="Times New Roman" pitchFamily="18" charset="0"/>
              </a:rPr>
              <a:t>基</a:t>
            </a:r>
            <a:r>
              <a:rPr lang="zh-CN" altLang="en-US" sz="2800" dirty="0">
                <a:solidFill>
                  <a:srgbClr val="3366CC"/>
                </a:solidFill>
                <a:latin typeface="Times New Roman" pitchFamily="18" charset="0"/>
                <a:cs typeface="Times New Roman" pitchFamily="18" charset="0"/>
              </a:rPr>
              <a:t>础性描</a:t>
            </a:r>
            <a:r>
              <a:rPr lang="zh-CN" altLang="en-US" sz="2800" dirty="0" smtClean="0">
                <a:solidFill>
                  <a:srgbClr val="3366CC"/>
                </a:solidFill>
                <a:latin typeface="Times New Roman" pitchFamily="18" charset="0"/>
                <a:cs typeface="Times New Roman" pitchFamily="18" charset="0"/>
              </a:rPr>
              <a:t>述 </a:t>
            </a:r>
            <a:r>
              <a:rPr lang="en-US" altLang="zh-CN" sz="2800" dirty="0" smtClean="0">
                <a:solidFill>
                  <a:srgbClr val="3366CC"/>
                </a:solidFill>
                <a:latin typeface="Times New Roman" pitchFamily="18" charset="0"/>
                <a:cs typeface="Times New Roman" pitchFamily="18" charset="0"/>
              </a:rPr>
              <a:t>Fundamental Description</a:t>
            </a:r>
          </a:p>
          <a:p>
            <a:pPr eaLnBrk="1" hangingPunct="1"/>
            <a:r>
              <a:rPr lang="en-US" altLang="zh-CN" sz="2800" dirty="0" smtClean="0">
                <a:solidFill>
                  <a:srgbClr val="FF0000"/>
                </a:solidFill>
                <a:latin typeface="Times New Roman" pitchFamily="18" charset="0"/>
                <a:cs typeface="Times New Roman" pitchFamily="18" charset="0"/>
              </a:rPr>
              <a:t>AUTOSAR OS</a:t>
            </a:r>
            <a:r>
              <a:rPr lang="zh-CN" altLang="en-US" sz="2800" dirty="0" smtClean="0">
                <a:solidFill>
                  <a:srgbClr val="FF0000"/>
                </a:solidFill>
                <a:latin typeface="Times New Roman" pitchFamily="18" charset="0"/>
                <a:cs typeface="Times New Roman" pitchFamily="18" charset="0"/>
              </a:rPr>
              <a:t>与</a:t>
            </a:r>
            <a:r>
              <a:rPr lang="en-US" altLang="zh-CN" sz="2800" dirty="0" smtClean="0">
                <a:solidFill>
                  <a:srgbClr val="FF0000"/>
                </a:solidFill>
                <a:latin typeface="Times New Roman" pitchFamily="18" charset="0"/>
                <a:cs typeface="Times New Roman" pitchFamily="18" charset="0"/>
              </a:rPr>
              <a:t>OSEK OS</a:t>
            </a:r>
            <a:r>
              <a:rPr lang="zh-CN" altLang="en-US" sz="2800" dirty="0" smtClean="0">
                <a:solidFill>
                  <a:srgbClr val="FF0000"/>
                </a:solidFill>
                <a:latin typeface="Times New Roman" pitchFamily="18" charset="0"/>
                <a:cs typeface="Times New Roman" pitchFamily="18" charset="0"/>
              </a:rPr>
              <a:t>的关系</a:t>
            </a:r>
            <a:endParaRPr lang="en-US" altLang="zh-CN" sz="2800" dirty="0" smtClean="0">
              <a:solidFill>
                <a:srgbClr val="FF0000"/>
              </a:solidFill>
              <a:latin typeface="Times New Roman" pitchFamily="18" charset="0"/>
              <a:cs typeface="Times New Roman" pitchFamily="18" charset="0"/>
            </a:endParaRPr>
          </a:p>
          <a:p>
            <a:pPr eaLnBrk="1" hangingPunct="1"/>
            <a:r>
              <a:rPr lang="en-US" altLang="zh-CN" sz="2800" dirty="0" smtClean="0">
                <a:solidFill>
                  <a:srgbClr val="3366CC"/>
                </a:solidFill>
                <a:latin typeface="Times New Roman" pitchFamily="18" charset="0"/>
                <a:cs typeface="Times New Roman" pitchFamily="18" charset="0"/>
              </a:rPr>
              <a:t>OS-Application</a:t>
            </a:r>
          </a:p>
          <a:p>
            <a:pPr eaLnBrk="1" hangingPunct="1"/>
            <a:r>
              <a:rPr lang="zh-CN" altLang="en-US" sz="2800" dirty="0" smtClean="0">
                <a:solidFill>
                  <a:srgbClr val="3366CC"/>
                </a:solidFill>
                <a:latin typeface="Times New Roman" pitchFamily="18" charset="0"/>
                <a:cs typeface="Times New Roman" pitchFamily="18" charset="0"/>
              </a:rPr>
              <a:t>调度表 </a:t>
            </a:r>
            <a:r>
              <a:rPr lang="en-US" altLang="zh-CN" sz="2800" dirty="0" smtClean="0">
                <a:solidFill>
                  <a:srgbClr val="3366CC"/>
                </a:solidFill>
                <a:latin typeface="Times New Roman" pitchFamily="18" charset="0"/>
                <a:cs typeface="Times New Roman" pitchFamily="18" charset="0"/>
              </a:rPr>
              <a:t>Schedule Table</a:t>
            </a:r>
          </a:p>
          <a:p>
            <a:pPr eaLnBrk="1" hangingPunct="1"/>
            <a:r>
              <a:rPr lang="zh-CN" altLang="en-US" sz="2800" dirty="0" smtClean="0">
                <a:solidFill>
                  <a:srgbClr val="3366CC"/>
                </a:solidFill>
                <a:latin typeface="Times New Roman" pitchFamily="18" charset="0"/>
                <a:cs typeface="Times New Roman" pitchFamily="18" charset="0"/>
              </a:rPr>
              <a:t>存储保护 </a:t>
            </a:r>
            <a:r>
              <a:rPr lang="en-US" altLang="zh-CN" sz="2800" dirty="0" smtClean="0">
                <a:solidFill>
                  <a:srgbClr val="3366CC"/>
                </a:solidFill>
                <a:latin typeface="Times New Roman" pitchFamily="18" charset="0"/>
                <a:cs typeface="Times New Roman" pitchFamily="18" charset="0"/>
              </a:rPr>
              <a:t>Memory Protection</a:t>
            </a:r>
            <a:endParaRPr lang="en-US" altLang="zh-CN" sz="2800" dirty="0">
              <a:solidFill>
                <a:srgbClr val="3366CC"/>
              </a:solidFill>
              <a:latin typeface="Times New Roman" pitchFamily="18" charset="0"/>
              <a:cs typeface="Times New Roman" pitchFamily="18" charset="0"/>
            </a:endParaRPr>
          </a:p>
          <a:p>
            <a:pPr eaLnBrk="1" hangingPunct="1"/>
            <a:r>
              <a:rPr lang="zh-CN" altLang="en-US" sz="2800" dirty="0" smtClean="0">
                <a:solidFill>
                  <a:srgbClr val="3366CC"/>
                </a:solidFill>
                <a:latin typeface="Times New Roman" pitchFamily="18" charset="0"/>
                <a:cs typeface="Times New Roman" pitchFamily="18" charset="0"/>
              </a:rPr>
              <a:t>时间保护 </a:t>
            </a:r>
            <a:r>
              <a:rPr lang="en-US" altLang="zh-CN" sz="2800" dirty="0" smtClean="0">
                <a:solidFill>
                  <a:srgbClr val="3366CC"/>
                </a:solidFill>
                <a:latin typeface="Times New Roman" pitchFamily="18" charset="0"/>
                <a:cs typeface="Times New Roman" pitchFamily="18" charset="0"/>
              </a:rPr>
              <a:t>Timing Protection</a:t>
            </a:r>
          </a:p>
          <a:p>
            <a:pPr eaLnBrk="1" hangingPunct="1"/>
            <a:r>
              <a:rPr lang="zh-CN" altLang="en-US" sz="2800" dirty="0" smtClean="0">
                <a:solidFill>
                  <a:srgbClr val="3366CC"/>
                </a:solidFill>
                <a:latin typeface="Times New Roman" pitchFamily="18" charset="0"/>
                <a:cs typeface="Times New Roman" pitchFamily="18" charset="0"/>
              </a:rPr>
              <a:t>系统</a:t>
            </a:r>
            <a:r>
              <a:rPr lang="zh-CN" altLang="en-US" sz="2800" dirty="0">
                <a:solidFill>
                  <a:srgbClr val="3366CC"/>
                </a:solidFill>
                <a:latin typeface="Times New Roman" pitchFamily="18" charset="0"/>
                <a:cs typeface="Times New Roman" pitchFamily="18" charset="0"/>
              </a:rPr>
              <a:t>生成</a:t>
            </a:r>
            <a:r>
              <a:rPr lang="zh-CN" altLang="en-US" sz="2800" dirty="0" smtClean="0">
                <a:solidFill>
                  <a:srgbClr val="3366CC"/>
                </a:solidFill>
                <a:latin typeface="Times New Roman" pitchFamily="18" charset="0"/>
                <a:cs typeface="Times New Roman" pitchFamily="18" charset="0"/>
              </a:rPr>
              <a:t> </a:t>
            </a:r>
            <a:r>
              <a:rPr lang="en-US" altLang="zh-CN" sz="2800" dirty="0" smtClean="0">
                <a:solidFill>
                  <a:srgbClr val="3366CC"/>
                </a:solidFill>
                <a:latin typeface="Times New Roman" pitchFamily="18" charset="0"/>
                <a:cs typeface="Times New Roman" pitchFamily="18" charset="0"/>
              </a:rPr>
              <a:t>Generation of the OS</a:t>
            </a:r>
          </a:p>
        </p:txBody>
      </p:sp>
    </p:spTree>
    <p:extLst>
      <p:ext uri="{BB962C8B-B14F-4D97-AF65-F5344CB8AC3E}">
        <p14:creationId xmlns:p14="http://schemas.microsoft.com/office/powerpoint/2010/main" val="3803986292"/>
      </p:ext>
    </p:extLst>
  </p:cSld>
  <p:clrMapOvr>
    <a:masterClrMapping/>
  </p:clrMapOvr>
  <p:transition spd="slow"/>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idx="1"/>
            <p:extLst>
              <p:ext uri="{D42A27DB-BD31-4B8C-83A1-F6EECF244321}">
                <p14:modId xmlns:p14="http://schemas.microsoft.com/office/powerpoint/2010/main" val="2352628531"/>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3"/>
          <p:cNvSpPr txBox="1">
            <a:spLocks noChangeArrowheads="1"/>
          </p:cNvSpPr>
          <p:nvPr/>
        </p:nvSpPr>
        <p:spPr bwMode="auto">
          <a:xfrm>
            <a:off x="179512" y="1099632"/>
            <a:ext cx="8229600"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ea typeface="+mn-ea"/>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ea typeface="+mn-ea"/>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ea typeface="+mn-ea"/>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9pPr>
          </a:lstStyle>
          <a:p>
            <a:pPr marL="0" indent="0" eaLnBrk="1" hangingPunct="1">
              <a:buClr>
                <a:srgbClr val="330066"/>
              </a:buClr>
              <a:buFont typeface="Wingdings" pitchFamily="2" charset="2"/>
              <a:buNone/>
            </a:pPr>
            <a:r>
              <a:rPr lang="zh-CN" altLang="en-US" b="1" dirty="0" smtClean="0">
                <a:solidFill>
                  <a:srgbClr val="0070C0"/>
                </a:solidFill>
                <a:latin typeface="Times New Roman" pitchFamily="18" charset="0"/>
                <a:ea typeface="幼圆" pitchFamily="49" charset="-122"/>
                <a:cs typeface="Times New Roman" pitchFamily="18" charset="0"/>
              </a:rPr>
              <a:t>栈监控 </a:t>
            </a:r>
            <a:r>
              <a:rPr lang="en-US" altLang="zh-CN" b="1" dirty="0" smtClean="0">
                <a:solidFill>
                  <a:srgbClr val="0070C0"/>
                </a:solidFill>
                <a:latin typeface="Times New Roman" pitchFamily="18" charset="0"/>
                <a:ea typeface="幼圆" pitchFamily="49" charset="-122"/>
                <a:cs typeface="Times New Roman" pitchFamily="18" charset="0"/>
              </a:rPr>
              <a:t>Stack Monitoring</a:t>
            </a:r>
          </a:p>
          <a:p>
            <a:pPr marL="0" indent="0" eaLnBrk="1" hangingPunct="1">
              <a:buClr>
                <a:srgbClr val="330066"/>
              </a:buClr>
              <a:buNone/>
            </a:pPr>
            <a:r>
              <a:rPr lang="zh-CN" altLang="en-US" sz="2400" dirty="0">
                <a:solidFill>
                  <a:srgbClr val="0070C0"/>
                </a:solidFill>
                <a:ea typeface="幼圆" pitchFamily="49" charset="-122"/>
              </a:rPr>
              <a:t>在某些硬件上，不能实现一些复杂的内存保护。栈监测提供了一个虽然没有内存保护安全，但聊胜于</a:t>
            </a:r>
            <a:r>
              <a:rPr lang="zh-CN" altLang="en-US" sz="2400" dirty="0" smtClean="0">
                <a:solidFill>
                  <a:srgbClr val="0070C0"/>
                </a:solidFill>
                <a:ea typeface="幼圆" pitchFamily="49" charset="-122"/>
              </a:rPr>
              <a:t>无的备</a:t>
            </a:r>
            <a:r>
              <a:rPr lang="zh-CN" altLang="en-US" sz="2400" dirty="0">
                <a:solidFill>
                  <a:srgbClr val="0070C0"/>
                </a:solidFill>
                <a:ea typeface="幼圆" pitchFamily="49" charset="-122"/>
              </a:rPr>
              <a:t>选方案。</a:t>
            </a:r>
            <a:endParaRPr lang="en-US" altLang="zh-CN" sz="2400" dirty="0" smtClean="0">
              <a:solidFill>
                <a:srgbClr val="0070C0"/>
              </a:solidFill>
              <a:ea typeface="幼圆" pitchFamily="49" charset="-122"/>
            </a:endParaRPr>
          </a:p>
          <a:p>
            <a:pPr eaLnBrk="1" hangingPunct="1">
              <a:buClr>
                <a:srgbClr val="330066"/>
              </a:buClr>
            </a:pPr>
            <a:r>
              <a:rPr lang="en-US" altLang="zh-CN" sz="2400" dirty="0">
                <a:solidFill>
                  <a:srgbClr val="000000"/>
                </a:solidFill>
                <a:latin typeface="Times New Roman" pitchFamily="18" charset="0"/>
                <a:ea typeface="幼圆" pitchFamily="49" charset="-122"/>
                <a:cs typeface="Times New Roman" pitchFamily="18" charset="0"/>
              </a:rPr>
              <a:t>[BSW11003] Stack Monitoring </a:t>
            </a:r>
            <a:r>
              <a:rPr lang="zh-CN" altLang="en-US" sz="2400" dirty="0">
                <a:solidFill>
                  <a:srgbClr val="000000"/>
                </a:solidFill>
                <a:latin typeface="Times New Roman" pitchFamily="18" charset="0"/>
                <a:ea typeface="幼圆" pitchFamily="49" charset="-122"/>
                <a:cs typeface="Times New Roman" pitchFamily="18" charset="0"/>
              </a:rPr>
              <a:t>栈监视 </a:t>
            </a:r>
            <a:r>
              <a:rPr lang="en-US" altLang="zh-CN" sz="2400" dirty="0">
                <a:solidFill>
                  <a:srgbClr val="000000"/>
                </a:solidFill>
                <a:latin typeface="Times New Roman" pitchFamily="18" charset="0"/>
                <a:ea typeface="幼圆" pitchFamily="49" charset="-122"/>
                <a:cs typeface="Times New Roman" pitchFamily="18" charset="0"/>
              </a:rPr>
              <a:t>OS</a:t>
            </a:r>
            <a:r>
              <a:rPr lang="zh-CN" altLang="en-US" sz="2400" dirty="0">
                <a:solidFill>
                  <a:srgbClr val="000000"/>
                </a:solidFill>
                <a:latin typeface="Times New Roman" pitchFamily="18" charset="0"/>
                <a:ea typeface="幼圆" pitchFamily="49" charset="-122"/>
                <a:cs typeface="Times New Roman" pitchFamily="18" charset="0"/>
              </a:rPr>
              <a:t>应当能够监测栈的使用，为每个可执行对象执行栈溢出</a:t>
            </a:r>
            <a:r>
              <a:rPr lang="zh-CN" altLang="en-US" sz="2400" dirty="0" smtClean="0">
                <a:solidFill>
                  <a:srgbClr val="000000"/>
                </a:solidFill>
                <a:latin typeface="Times New Roman" pitchFamily="18" charset="0"/>
                <a:ea typeface="幼圆" pitchFamily="49" charset="-122"/>
                <a:cs typeface="Times New Roman" pitchFamily="18" charset="0"/>
              </a:rPr>
              <a:t>检测。</a:t>
            </a:r>
            <a:endParaRPr lang="en-US" altLang="zh-CN" sz="2400" dirty="0" smtClean="0">
              <a:solidFill>
                <a:srgbClr val="000000"/>
              </a:solidFill>
              <a:latin typeface="Times New Roman" pitchFamily="18" charset="0"/>
              <a:ea typeface="幼圆" pitchFamily="49" charset="-122"/>
              <a:cs typeface="Times New Roman" pitchFamily="18" charset="0"/>
            </a:endParaRPr>
          </a:p>
          <a:p>
            <a:pPr eaLnBrk="1" hangingPunct="1">
              <a:buClr>
                <a:srgbClr val="330066"/>
              </a:buClr>
            </a:pPr>
            <a:r>
              <a:rPr lang="en-GB" altLang="zh-CN" sz="2000" dirty="0" smtClean="0">
                <a:solidFill>
                  <a:srgbClr val="000000"/>
                </a:solidFill>
                <a:latin typeface="Times New Roman" pitchFamily="18" charset="0"/>
                <a:ea typeface="幼圆" pitchFamily="49" charset="-122"/>
                <a:cs typeface="Times New Roman" pitchFamily="18" charset="0"/>
              </a:rPr>
              <a:t>[</a:t>
            </a:r>
            <a:r>
              <a:rPr lang="en-GB" altLang="zh-CN" sz="2000" dirty="0">
                <a:solidFill>
                  <a:srgbClr val="000000"/>
                </a:solidFill>
                <a:latin typeface="Times New Roman" pitchFamily="18" charset="0"/>
                <a:ea typeface="幼圆" pitchFamily="49" charset="-122"/>
                <a:cs typeface="Times New Roman" pitchFamily="18" charset="0"/>
              </a:rPr>
              <a:t>OS067] OS</a:t>
            </a:r>
            <a:r>
              <a:rPr lang="zh-CN" altLang="en-US" sz="2000" dirty="0">
                <a:solidFill>
                  <a:srgbClr val="000000"/>
                </a:solidFill>
                <a:latin typeface="Times New Roman" pitchFamily="18" charset="0"/>
                <a:ea typeface="幼圆" pitchFamily="49" charset="-122"/>
                <a:cs typeface="Times New Roman" pitchFamily="18" charset="0"/>
              </a:rPr>
              <a:t>应当提供栈监视功能以检测</a:t>
            </a:r>
            <a:r>
              <a:rPr lang="en-GB" altLang="zh-CN" sz="2000" dirty="0">
                <a:solidFill>
                  <a:srgbClr val="000000"/>
                </a:solidFill>
                <a:latin typeface="Times New Roman" pitchFamily="18" charset="0"/>
                <a:ea typeface="幼圆" pitchFamily="49" charset="-122"/>
                <a:cs typeface="Times New Roman" pitchFamily="18" charset="0"/>
              </a:rPr>
              <a:t>task/Category 2 ISR</a:t>
            </a:r>
            <a:r>
              <a:rPr lang="zh-CN" altLang="en-US" sz="2000" dirty="0">
                <a:solidFill>
                  <a:srgbClr val="000000"/>
                </a:solidFill>
                <a:latin typeface="Times New Roman" pitchFamily="18" charset="0"/>
                <a:ea typeface="幼圆" pitchFamily="49" charset="-122"/>
                <a:cs typeface="Times New Roman" pitchFamily="18" charset="0"/>
              </a:rPr>
              <a:t>可能出现的栈错误</a:t>
            </a:r>
            <a:r>
              <a:rPr lang="zh-CN" altLang="en-US" sz="2000" dirty="0" smtClean="0">
                <a:solidFill>
                  <a:srgbClr val="000000"/>
                </a:solidFill>
                <a:latin typeface="Times New Roman" pitchFamily="18" charset="0"/>
                <a:ea typeface="幼圆" pitchFamily="49" charset="-122"/>
                <a:cs typeface="Times New Roman" pitchFamily="18" charset="0"/>
              </a:rPr>
              <a:t>。</a:t>
            </a:r>
            <a:endParaRPr lang="zh-CN" altLang="en-US" sz="2000" dirty="0">
              <a:solidFill>
                <a:srgbClr val="000000"/>
              </a:solidFill>
              <a:latin typeface="Times New Roman" pitchFamily="18" charset="0"/>
              <a:ea typeface="幼圆" pitchFamily="49" charset="-122"/>
              <a:cs typeface="Times New Roman" pitchFamily="18" charset="0"/>
            </a:endParaRPr>
          </a:p>
          <a:p>
            <a:pPr eaLnBrk="1" hangingPunct="1">
              <a:buClr>
                <a:srgbClr val="330066"/>
              </a:buClr>
            </a:pPr>
            <a:r>
              <a:rPr lang="en-US" altLang="zh-CN" sz="2000" dirty="0">
                <a:solidFill>
                  <a:srgbClr val="000000"/>
                </a:solidFill>
                <a:latin typeface="Times New Roman" pitchFamily="18" charset="0"/>
                <a:ea typeface="幼圆" pitchFamily="49" charset="-122"/>
                <a:cs typeface="Times New Roman" pitchFamily="18" charset="0"/>
              </a:rPr>
              <a:t>[</a:t>
            </a:r>
            <a:r>
              <a:rPr lang="en-GB" altLang="zh-CN" sz="2000" dirty="0">
                <a:solidFill>
                  <a:srgbClr val="000000"/>
                </a:solidFill>
                <a:latin typeface="Times New Roman" pitchFamily="18" charset="0"/>
                <a:ea typeface="幼圆" pitchFamily="49" charset="-122"/>
                <a:cs typeface="Times New Roman" pitchFamily="18" charset="0"/>
              </a:rPr>
              <a:t>OS068] </a:t>
            </a:r>
            <a:r>
              <a:rPr lang="zh-CN" altLang="en-US" sz="2000" dirty="0">
                <a:solidFill>
                  <a:srgbClr val="000000"/>
                </a:solidFill>
                <a:latin typeface="Times New Roman" pitchFamily="18" charset="0"/>
                <a:ea typeface="幼圆" pitchFamily="49" charset="-122"/>
                <a:cs typeface="Times New Roman" pitchFamily="18" charset="0"/>
              </a:rPr>
              <a:t>如果一个栈错误</a:t>
            </a:r>
            <a:r>
              <a:rPr lang="zh-CN" altLang="en-US" sz="2000" dirty="0" smtClean="0">
                <a:solidFill>
                  <a:srgbClr val="000000"/>
                </a:solidFill>
                <a:latin typeface="Times New Roman" pitchFamily="18" charset="0"/>
                <a:ea typeface="幼圆" pitchFamily="49" charset="-122"/>
                <a:cs typeface="Times New Roman" pitchFamily="18" charset="0"/>
              </a:rPr>
              <a:t>被栈监控检</a:t>
            </a:r>
            <a:r>
              <a:rPr lang="zh-CN" altLang="en-US" sz="2000" dirty="0">
                <a:solidFill>
                  <a:srgbClr val="000000"/>
                </a:solidFill>
                <a:latin typeface="Times New Roman" pitchFamily="18" charset="0"/>
                <a:ea typeface="幼圆" pitchFamily="49" charset="-122"/>
                <a:cs typeface="Times New Roman" pitchFamily="18" charset="0"/>
              </a:rPr>
              <a:t>测到 </a:t>
            </a:r>
            <a:r>
              <a:rPr lang="en-US" altLang="zh-CN" sz="2000" dirty="0" smtClean="0">
                <a:solidFill>
                  <a:srgbClr val="000000"/>
                </a:solidFill>
                <a:latin typeface="Times New Roman" pitchFamily="18" charset="0"/>
                <a:ea typeface="幼圆" pitchFamily="49" charset="-122"/>
                <a:cs typeface="Times New Roman" pitchFamily="18" charset="0"/>
              </a:rPr>
              <a:t>&amp;&amp;</a:t>
            </a:r>
            <a:r>
              <a:rPr lang="zh-CN" altLang="en-US" sz="2000" dirty="0" smtClean="0">
                <a:solidFill>
                  <a:srgbClr val="000000"/>
                </a:solidFill>
                <a:latin typeface="Times New Roman" pitchFamily="18" charset="0"/>
                <a:ea typeface="幼圆" pitchFamily="49" charset="-122"/>
                <a:cs typeface="Times New Roman" pitchFamily="18" charset="0"/>
              </a:rPr>
              <a:t>没</a:t>
            </a:r>
            <a:r>
              <a:rPr lang="zh-CN" altLang="en-US" sz="2000" dirty="0">
                <a:solidFill>
                  <a:srgbClr val="000000"/>
                </a:solidFill>
                <a:latin typeface="Times New Roman" pitchFamily="18" charset="0"/>
                <a:ea typeface="幼圆" pitchFamily="49" charset="-122"/>
                <a:cs typeface="Times New Roman" pitchFamily="18" charset="0"/>
              </a:rPr>
              <a:t>有配置</a:t>
            </a:r>
            <a:r>
              <a:rPr lang="en-GB" altLang="zh-CN" sz="2000" dirty="0" err="1">
                <a:solidFill>
                  <a:srgbClr val="000000"/>
                </a:solidFill>
                <a:latin typeface="Times New Roman" pitchFamily="18" charset="0"/>
                <a:ea typeface="幼圆" pitchFamily="49" charset="-122"/>
                <a:cs typeface="Times New Roman" pitchFamily="18" charset="0"/>
              </a:rPr>
              <a:t>ProtectionHook</a:t>
            </a:r>
            <a:r>
              <a:rPr lang="en-GB" altLang="zh-CN" sz="2000" dirty="0">
                <a:solidFill>
                  <a:srgbClr val="000000"/>
                </a:solidFill>
                <a:latin typeface="Times New Roman" pitchFamily="18" charset="0"/>
                <a:ea typeface="幼圆" pitchFamily="49" charset="-122"/>
                <a:cs typeface="Times New Roman" pitchFamily="18" charset="0"/>
              </a:rPr>
              <a:t>()</a:t>
            </a:r>
            <a:r>
              <a:rPr lang="zh-CN" altLang="en-GB" sz="2000" dirty="0">
                <a:solidFill>
                  <a:srgbClr val="000000"/>
                </a:solidFill>
                <a:latin typeface="Times New Roman" pitchFamily="18" charset="0"/>
                <a:ea typeface="幼圆" pitchFamily="49" charset="-122"/>
                <a:cs typeface="Times New Roman" pitchFamily="18" charset="0"/>
              </a:rPr>
              <a:t>，</a:t>
            </a:r>
            <a:r>
              <a:rPr lang="zh-CN" altLang="en-US" sz="2000" dirty="0">
                <a:solidFill>
                  <a:srgbClr val="000000"/>
                </a:solidFill>
                <a:latin typeface="Times New Roman" pitchFamily="18" charset="0"/>
                <a:ea typeface="幼圆" pitchFamily="49" charset="-122"/>
                <a:cs typeface="Times New Roman" pitchFamily="18" charset="0"/>
              </a:rPr>
              <a:t>则</a:t>
            </a:r>
            <a:r>
              <a:rPr lang="en-GB" altLang="zh-CN" sz="2000" dirty="0">
                <a:solidFill>
                  <a:srgbClr val="000000"/>
                </a:solidFill>
                <a:latin typeface="Times New Roman" pitchFamily="18" charset="0"/>
                <a:ea typeface="幼圆" pitchFamily="49" charset="-122"/>
                <a:cs typeface="Times New Roman" pitchFamily="18" charset="0"/>
              </a:rPr>
              <a:t>OS</a:t>
            </a:r>
            <a:r>
              <a:rPr lang="zh-CN" altLang="en-US" sz="2000" dirty="0">
                <a:solidFill>
                  <a:srgbClr val="000000"/>
                </a:solidFill>
                <a:latin typeface="Times New Roman" pitchFamily="18" charset="0"/>
                <a:ea typeface="幼圆" pitchFamily="49" charset="-122"/>
                <a:cs typeface="Times New Roman" pitchFamily="18" charset="0"/>
              </a:rPr>
              <a:t>应当调用</a:t>
            </a:r>
            <a:r>
              <a:rPr lang="en-GB" altLang="zh-CN" sz="2000" dirty="0" err="1">
                <a:solidFill>
                  <a:srgbClr val="000000"/>
                </a:solidFill>
                <a:latin typeface="Times New Roman" pitchFamily="18" charset="0"/>
                <a:ea typeface="幼圆" pitchFamily="49" charset="-122"/>
                <a:cs typeface="Times New Roman" pitchFamily="18" charset="0"/>
              </a:rPr>
              <a:t>ShutdownOS</a:t>
            </a:r>
            <a:r>
              <a:rPr lang="en-GB" altLang="zh-CN" sz="2000" dirty="0">
                <a:solidFill>
                  <a:srgbClr val="000000"/>
                </a:solidFill>
                <a:latin typeface="Times New Roman" pitchFamily="18" charset="0"/>
                <a:ea typeface="幼圆" pitchFamily="49" charset="-122"/>
                <a:cs typeface="Times New Roman" pitchFamily="18" charset="0"/>
              </a:rPr>
              <a:t>()</a:t>
            </a:r>
            <a:r>
              <a:rPr lang="zh-CN" altLang="en-US" sz="2000" dirty="0">
                <a:solidFill>
                  <a:srgbClr val="000000"/>
                </a:solidFill>
                <a:latin typeface="Times New Roman" pitchFamily="18" charset="0"/>
                <a:ea typeface="幼圆" pitchFamily="49" charset="-122"/>
                <a:cs typeface="Times New Roman" pitchFamily="18" charset="0"/>
              </a:rPr>
              <a:t>服务，并设置状态</a:t>
            </a:r>
            <a:r>
              <a:rPr lang="en-GB" altLang="zh-CN" sz="2000" dirty="0">
                <a:solidFill>
                  <a:srgbClr val="000000"/>
                </a:solidFill>
                <a:latin typeface="Times New Roman" pitchFamily="18" charset="0"/>
                <a:ea typeface="幼圆" pitchFamily="49" charset="-122"/>
                <a:cs typeface="Times New Roman" pitchFamily="18" charset="0"/>
              </a:rPr>
              <a:t>E_OS_STACKFAULT</a:t>
            </a:r>
            <a:r>
              <a:rPr lang="zh-CN" altLang="en-GB" sz="2000" dirty="0" smtClean="0">
                <a:solidFill>
                  <a:srgbClr val="000000"/>
                </a:solidFill>
                <a:latin typeface="Times New Roman" pitchFamily="18" charset="0"/>
                <a:ea typeface="幼圆" pitchFamily="49" charset="-122"/>
                <a:cs typeface="Times New Roman" pitchFamily="18" charset="0"/>
              </a:rPr>
              <a:t>。</a:t>
            </a:r>
            <a:endParaRPr lang="zh-CN" altLang="en-GB" sz="2000" dirty="0">
              <a:solidFill>
                <a:srgbClr val="000000"/>
              </a:solidFill>
              <a:latin typeface="Times New Roman" pitchFamily="18" charset="0"/>
              <a:ea typeface="幼圆" pitchFamily="49" charset="-122"/>
              <a:cs typeface="Times New Roman" pitchFamily="18" charset="0"/>
            </a:endParaRPr>
          </a:p>
          <a:p>
            <a:pPr eaLnBrk="1" hangingPunct="1">
              <a:buClr>
                <a:srgbClr val="330066"/>
              </a:buClr>
            </a:pPr>
            <a:r>
              <a:rPr lang="en-GB" altLang="zh-CN" sz="2000" dirty="0">
                <a:solidFill>
                  <a:srgbClr val="000000"/>
                </a:solidFill>
                <a:latin typeface="Times New Roman" pitchFamily="18" charset="0"/>
                <a:ea typeface="幼圆" pitchFamily="49" charset="-122"/>
                <a:cs typeface="Times New Roman" pitchFamily="18" charset="0"/>
              </a:rPr>
              <a:t>[OS369] </a:t>
            </a:r>
            <a:r>
              <a:rPr lang="zh-CN" altLang="en-US" sz="2000" dirty="0">
                <a:solidFill>
                  <a:srgbClr val="000000"/>
                </a:solidFill>
                <a:latin typeface="Times New Roman" pitchFamily="18" charset="0"/>
                <a:ea typeface="幼圆" pitchFamily="49" charset="-122"/>
                <a:cs typeface="Times New Roman" pitchFamily="18" charset="0"/>
              </a:rPr>
              <a:t>如果一个栈错误被</a:t>
            </a:r>
            <a:r>
              <a:rPr lang="en-GB" altLang="zh-CN" sz="2000" dirty="0">
                <a:solidFill>
                  <a:srgbClr val="000000"/>
                </a:solidFill>
                <a:latin typeface="Times New Roman" pitchFamily="18" charset="0"/>
                <a:ea typeface="幼圆" pitchFamily="49" charset="-122"/>
                <a:cs typeface="Times New Roman" pitchFamily="18" charset="0"/>
              </a:rPr>
              <a:t>stack monitoring</a:t>
            </a:r>
            <a:r>
              <a:rPr lang="zh-CN" altLang="en-US" sz="2000" dirty="0">
                <a:solidFill>
                  <a:srgbClr val="000000"/>
                </a:solidFill>
                <a:latin typeface="Times New Roman" pitchFamily="18" charset="0"/>
                <a:ea typeface="幼圆" pitchFamily="49" charset="-122"/>
                <a:cs typeface="Times New Roman" pitchFamily="18" charset="0"/>
              </a:rPr>
              <a:t>检测到 </a:t>
            </a:r>
            <a:r>
              <a:rPr lang="en-US" altLang="zh-CN" sz="2000" dirty="0">
                <a:solidFill>
                  <a:srgbClr val="000000"/>
                </a:solidFill>
                <a:latin typeface="Times New Roman" pitchFamily="18" charset="0"/>
                <a:ea typeface="幼圆" pitchFamily="49" charset="-122"/>
                <a:cs typeface="Times New Roman" pitchFamily="18" charset="0"/>
              </a:rPr>
              <a:t>&amp;&amp; </a:t>
            </a:r>
            <a:r>
              <a:rPr lang="zh-CN" altLang="en-US" sz="2000" dirty="0">
                <a:solidFill>
                  <a:srgbClr val="000000"/>
                </a:solidFill>
                <a:latin typeface="Times New Roman" pitchFamily="18" charset="0"/>
                <a:ea typeface="幼圆" pitchFamily="49" charset="-122"/>
                <a:cs typeface="Times New Roman" pitchFamily="18" charset="0"/>
              </a:rPr>
              <a:t>配置了</a:t>
            </a:r>
            <a:r>
              <a:rPr lang="en-GB" altLang="zh-CN" sz="2000" dirty="0" err="1">
                <a:solidFill>
                  <a:srgbClr val="000000"/>
                </a:solidFill>
                <a:latin typeface="Times New Roman" pitchFamily="18" charset="0"/>
                <a:ea typeface="幼圆" pitchFamily="49" charset="-122"/>
                <a:cs typeface="Times New Roman" pitchFamily="18" charset="0"/>
              </a:rPr>
              <a:t>ProtectionHook</a:t>
            </a:r>
            <a:r>
              <a:rPr lang="en-GB" altLang="zh-CN" sz="2000" dirty="0">
                <a:solidFill>
                  <a:srgbClr val="000000"/>
                </a:solidFill>
                <a:latin typeface="Times New Roman" pitchFamily="18" charset="0"/>
                <a:ea typeface="幼圆" pitchFamily="49" charset="-122"/>
                <a:cs typeface="Times New Roman" pitchFamily="18" charset="0"/>
              </a:rPr>
              <a:t>()</a:t>
            </a:r>
            <a:r>
              <a:rPr lang="zh-CN" altLang="en-GB" sz="2000" dirty="0">
                <a:solidFill>
                  <a:srgbClr val="000000"/>
                </a:solidFill>
                <a:latin typeface="Times New Roman" pitchFamily="18" charset="0"/>
                <a:ea typeface="幼圆" pitchFamily="49" charset="-122"/>
                <a:cs typeface="Times New Roman" pitchFamily="18" charset="0"/>
              </a:rPr>
              <a:t>， </a:t>
            </a:r>
            <a:r>
              <a:rPr lang="en-GB" altLang="zh-CN" sz="2000" dirty="0">
                <a:solidFill>
                  <a:srgbClr val="000000"/>
                </a:solidFill>
                <a:latin typeface="Times New Roman" pitchFamily="18" charset="0"/>
                <a:ea typeface="幼圆" pitchFamily="49" charset="-122"/>
                <a:cs typeface="Times New Roman" pitchFamily="18" charset="0"/>
              </a:rPr>
              <a:t>OS</a:t>
            </a:r>
            <a:r>
              <a:rPr lang="zh-CN" altLang="en-US" sz="2000" dirty="0">
                <a:solidFill>
                  <a:srgbClr val="000000"/>
                </a:solidFill>
                <a:latin typeface="Times New Roman" pitchFamily="18" charset="0"/>
                <a:ea typeface="幼圆" pitchFamily="49" charset="-122"/>
                <a:cs typeface="Times New Roman" pitchFamily="18" charset="0"/>
              </a:rPr>
              <a:t>应当调用</a:t>
            </a:r>
            <a:r>
              <a:rPr lang="en-GB" altLang="zh-CN" sz="2000" dirty="0" err="1">
                <a:solidFill>
                  <a:srgbClr val="000000"/>
                </a:solidFill>
                <a:latin typeface="Times New Roman" pitchFamily="18" charset="0"/>
                <a:ea typeface="幼圆" pitchFamily="49" charset="-122"/>
                <a:cs typeface="Times New Roman" pitchFamily="18" charset="0"/>
              </a:rPr>
              <a:t>ProtectionHook</a:t>
            </a:r>
            <a:r>
              <a:rPr lang="en-GB" altLang="zh-CN" sz="2000" dirty="0">
                <a:solidFill>
                  <a:srgbClr val="000000"/>
                </a:solidFill>
                <a:latin typeface="Times New Roman" pitchFamily="18" charset="0"/>
                <a:ea typeface="幼圆" pitchFamily="49" charset="-122"/>
                <a:cs typeface="Times New Roman" pitchFamily="18" charset="0"/>
              </a:rPr>
              <a:t>()</a:t>
            </a:r>
            <a:r>
              <a:rPr lang="zh-CN" altLang="en-GB" sz="2000" dirty="0">
                <a:solidFill>
                  <a:srgbClr val="000000"/>
                </a:solidFill>
                <a:latin typeface="Times New Roman" pitchFamily="18" charset="0"/>
                <a:ea typeface="幼圆" pitchFamily="49" charset="-122"/>
                <a:cs typeface="Times New Roman" pitchFamily="18" charset="0"/>
              </a:rPr>
              <a:t>，</a:t>
            </a:r>
            <a:r>
              <a:rPr lang="zh-CN" altLang="en-US" sz="2000" dirty="0">
                <a:solidFill>
                  <a:srgbClr val="000000"/>
                </a:solidFill>
                <a:latin typeface="Times New Roman" pitchFamily="18" charset="0"/>
                <a:ea typeface="幼圆" pitchFamily="49" charset="-122"/>
                <a:cs typeface="Times New Roman" pitchFamily="18" charset="0"/>
              </a:rPr>
              <a:t>并设置</a:t>
            </a:r>
            <a:r>
              <a:rPr lang="en-GB" altLang="zh-CN" sz="2000" dirty="0">
                <a:solidFill>
                  <a:srgbClr val="000000"/>
                </a:solidFill>
                <a:latin typeface="Times New Roman" pitchFamily="18" charset="0"/>
                <a:ea typeface="幼圆" pitchFamily="49" charset="-122"/>
                <a:cs typeface="Times New Roman" pitchFamily="18" charset="0"/>
              </a:rPr>
              <a:t>E_OS_STACKFAULT</a:t>
            </a:r>
            <a:r>
              <a:rPr lang="zh-CN" altLang="en-GB" sz="2000" dirty="0">
                <a:solidFill>
                  <a:srgbClr val="000000"/>
                </a:solidFill>
                <a:latin typeface="Times New Roman" pitchFamily="18" charset="0"/>
                <a:ea typeface="幼圆" pitchFamily="49" charset="-122"/>
                <a:cs typeface="Times New Roman" pitchFamily="18" charset="0"/>
              </a:rPr>
              <a:t>。</a:t>
            </a:r>
            <a:endParaRPr lang="zh-CN" altLang="en-US" sz="2000" dirty="0">
              <a:solidFill>
                <a:srgbClr val="000000"/>
              </a:solidFill>
              <a:latin typeface="Times New Roman" pitchFamily="18" charset="0"/>
              <a:ea typeface="幼圆" pitchFamily="49" charset="-122"/>
              <a:cs typeface="Times New Roman" pitchFamily="18" charset="0"/>
            </a:endParaRPr>
          </a:p>
        </p:txBody>
      </p:sp>
    </p:spTree>
    <p:extLst>
      <p:ext uri="{BB962C8B-B14F-4D97-AF65-F5344CB8AC3E}">
        <p14:creationId xmlns:p14="http://schemas.microsoft.com/office/powerpoint/2010/main" val="3059289998"/>
      </p:ext>
    </p:extLst>
  </p:cSld>
  <p:clrMapOvr>
    <a:masterClrMapping/>
  </p:clrMapOvr>
  <p:transition spd="slow"/>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idx="1"/>
            <p:extLst>
              <p:ext uri="{D42A27DB-BD31-4B8C-83A1-F6EECF244321}">
                <p14:modId xmlns:p14="http://schemas.microsoft.com/office/powerpoint/2010/main" val="3557153052"/>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3"/>
          <p:cNvSpPr txBox="1">
            <a:spLocks noChangeArrowheads="1"/>
          </p:cNvSpPr>
          <p:nvPr/>
        </p:nvSpPr>
        <p:spPr bwMode="auto">
          <a:xfrm>
            <a:off x="179512" y="1099632"/>
            <a:ext cx="8229600"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ea typeface="+mn-ea"/>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ea typeface="+mn-ea"/>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ea typeface="+mn-ea"/>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9pPr>
          </a:lstStyle>
          <a:p>
            <a:pPr marL="0" indent="0" eaLnBrk="1" hangingPunct="1">
              <a:buClr>
                <a:srgbClr val="330066"/>
              </a:buClr>
              <a:buFont typeface="Wingdings" pitchFamily="2" charset="2"/>
              <a:buNone/>
            </a:pPr>
            <a:r>
              <a:rPr lang="zh-CN" altLang="en-US" dirty="0" smtClean="0">
                <a:solidFill>
                  <a:srgbClr val="0070C0"/>
                </a:solidFill>
                <a:ea typeface="幼圆" pitchFamily="49" charset="-122"/>
              </a:rPr>
              <a:t>内存保护 </a:t>
            </a:r>
            <a:r>
              <a:rPr lang="en-US" altLang="zh-CN" dirty="0" smtClean="0">
                <a:solidFill>
                  <a:srgbClr val="0070C0"/>
                </a:solidFill>
                <a:ea typeface="幼圆" pitchFamily="49" charset="-122"/>
              </a:rPr>
              <a:t>Memory Protection</a:t>
            </a:r>
          </a:p>
          <a:p>
            <a:pPr marL="0" indent="0" eaLnBrk="1" hangingPunct="1">
              <a:buClr>
                <a:srgbClr val="330066"/>
              </a:buClr>
              <a:buNone/>
            </a:pPr>
            <a:r>
              <a:rPr lang="zh-CN" altLang="en-US" sz="2400" dirty="0">
                <a:solidFill>
                  <a:srgbClr val="0070C0"/>
                </a:solidFill>
                <a:ea typeface="幼圆" pitchFamily="49" charset="-122"/>
              </a:rPr>
              <a:t>内存保护是防止多个程序无意间发</a:t>
            </a:r>
            <a:r>
              <a:rPr lang="zh-CN" altLang="en-US" sz="2400" dirty="0" smtClean="0">
                <a:solidFill>
                  <a:srgbClr val="0070C0"/>
                </a:solidFill>
                <a:ea typeface="幼圆" pitchFamily="49" charset="-122"/>
              </a:rPr>
              <a:t>生相互影</a:t>
            </a:r>
            <a:r>
              <a:rPr lang="zh-CN" altLang="en-US" sz="2400" dirty="0">
                <a:solidFill>
                  <a:srgbClr val="0070C0"/>
                </a:solidFill>
                <a:ea typeface="幼圆" pitchFamily="49" charset="-122"/>
              </a:rPr>
              <a:t>响的重要手段。</a:t>
            </a:r>
          </a:p>
          <a:p>
            <a:pPr eaLnBrk="1" hangingPunct="1">
              <a:buClr>
                <a:srgbClr val="330066"/>
              </a:buClr>
            </a:pPr>
            <a:r>
              <a:rPr lang="zh-CN" altLang="en-US" sz="2400" dirty="0" smtClean="0">
                <a:solidFill>
                  <a:srgbClr val="0070C0"/>
                </a:solidFill>
                <a:ea typeface="幼圆" pitchFamily="49" charset="-122"/>
              </a:rPr>
              <a:t> </a:t>
            </a:r>
            <a:r>
              <a:rPr lang="en-US" altLang="zh-CN" sz="2400" dirty="0">
                <a:solidFill>
                  <a:srgbClr val="000000"/>
                </a:solidFill>
                <a:latin typeface="Times New Roman" pitchFamily="18" charset="0"/>
                <a:ea typeface="幼圆" pitchFamily="49" charset="-122"/>
                <a:cs typeface="Times New Roman" pitchFamily="18" charset="0"/>
              </a:rPr>
              <a:t>[BSW11005] OS</a:t>
            </a:r>
            <a:r>
              <a:rPr lang="ja-JP" altLang="en-US" sz="2400" dirty="0">
                <a:solidFill>
                  <a:srgbClr val="000000"/>
                </a:solidFill>
                <a:latin typeface="Times New Roman" pitchFamily="18" charset="0"/>
                <a:ea typeface="幼圆" pitchFamily="49" charset="-122"/>
                <a:cs typeface="Times New Roman" pitchFamily="18" charset="0"/>
              </a:rPr>
              <a:t>应当能</a:t>
            </a:r>
            <a:r>
              <a:rPr lang="ja-JP" altLang="en-US" sz="2400" dirty="0" smtClean="0">
                <a:solidFill>
                  <a:srgbClr val="000000"/>
                </a:solidFill>
                <a:latin typeface="Times New Roman" pitchFamily="18" charset="0"/>
                <a:ea typeface="幼圆" pitchFamily="49" charset="-122"/>
                <a:cs typeface="Times New Roman" pitchFamily="18" charset="0"/>
              </a:rPr>
              <a:t>够关于内存将</a:t>
            </a:r>
            <a:r>
              <a:rPr lang="en-US" altLang="zh-CN" sz="2400" dirty="0" smtClean="0">
                <a:solidFill>
                  <a:srgbClr val="000000"/>
                </a:solidFill>
                <a:latin typeface="Times New Roman" pitchFamily="18" charset="0"/>
                <a:ea typeface="幼圆" pitchFamily="49" charset="-122"/>
                <a:cs typeface="Times New Roman" pitchFamily="18" charset="0"/>
              </a:rPr>
              <a:t>OSA</a:t>
            </a:r>
            <a:r>
              <a:rPr lang="ja-JP" altLang="en-US" sz="2400" dirty="0" smtClean="0">
                <a:solidFill>
                  <a:srgbClr val="000000"/>
                </a:solidFill>
                <a:latin typeface="Times New Roman" pitchFamily="18" charset="0"/>
                <a:ea typeface="幼圆" pitchFamily="49" charset="-122"/>
                <a:cs typeface="Times New Roman" pitchFamily="18" charset="0"/>
              </a:rPr>
              <a:t>分</a:t>
            </a:r>
            <a:r>
              <a:rPr lang="ja-JP" altLang="en-US" sz="2400" dirty="0">
                <a:solidFill>
                  <a:srgbClr val="000000"/>
                </a:solidFill>
                <a:latin typeface="Times New Roman" pitchFamily="18" charset="0"/>
                <a:ea typeface="幼圆" pitchFamily="49" charset="-122"/>
                <a:cs typeface="Times New Roman" pitchFamily="18" charset="0"/>
              </a:rPr>
              <a:t>隔开，并且防止</a:t>
            </a:r>
            <a:r>
              <a:rPr lang="en-US" altLang="zh-CN" sz="2400" dirty="0" smtClean="0">
                <a:solidFill>
                  <a:srgbClr val="000000"/>
                </a:solidFill>
                <a:latin typeface="Times New Roman" pitchFamily="18" charset="0"/>
                <a:ea typeface="幼圆" pitchFamily="49" charset="-122"/>
                <a:cs typeface="Times New Roman" pitchFamily="18" charset="0"/>
              </a:rPr>
              <a:t>OSA</a:t>
            </a:r>
            <a:r>
              <a:rPr lang="ja-JP" altLang="en-US" sz="2400" dirty="0" smtClean="0">
                <a:solidFill>
                  <a:srgbClr val="000000"/>
                </a:solidFill>
                <a:latin typeface="Times New Roman" pitchFamily="18" charset="0"/>
                <a:ea typeface="幼圆" pitchFamily="49" charset="-122"/>
                <a:cs typeface="Times New Roman" pitchFamily="18" charset="0"/>
              </a:rPr>
              <a:t>修</a:t>
            </a:r>
            <a:r>
              <a:rPr lang="ja-JP" altLang="en-US" sz="2400" dirty="0">
                <a:solidFill>
                  <a:srgbClr val="000000"/>
                </a:solidFill>
                <a:latin typeface="Times New Roman" pitchFamily="18" charset="0"/>
                <a:ea typeface="幼圆" pitchFamily="49" charset="-122"/>
                <a:cs typeface="Times New Roman" pitchFamily="18" charset="0"/>
              </a:rPr>
              <a:t>改不属于它的内存</a:t>
            </a:r>
            <a:r>
              <a:rPr lang="ja-JP" altLang="en-US" sz="2400" dirty="0" smtClean="0">
                <a:solidFill>
                  <a:srgbClr val="000000"/>
                </a:solidFill>
                <a:latin typeface="Times New Roman" pitchFamily="18" charset="0"/>
                <a:ea typeface="幼圆" pitchFamily="49" charset="-122"/>
                <a:cs typeface="Times New Roman" pitchFamily="18" charset="0"/>
              </a:rPr>
              <a:t>。</a:t>
            </a:r>
            <a:endParaRPr lang="en-US" altLang="ja-JP" sz="2400" dirty="0" smtClean="0">
              <a:solidFill>
                <a:srgbClr val="000000"/>
              </a:solidFill>
              <a:latin typeface="Times New Roman" pitchFamily="18" charset="0"/>
              <a:ea typeface="幼圆" pitchFamily="49" charset="-122"/>
              <a:cs typeface="Times New Roman" pitchFamily="18" charset="0"/>
            </a:endParaRPr>
          </a:p>
          <a:p>
            <a:pPr eaLnBrk="1" hangingPunct="1">
              <a:buClr>
                <a:srgbClr val="330066"/>
              </a:buClr>
            </a:pPr>
            <a:r>
              <a:rPr lang="zh-CN" altLang="en-US" sz="2400" dirty="0">
                <a:solidFill>
                  <a:srgbClr val="0070C0"/>
                </a:solidFill>
                <a:ea typeface="幼圆" pitchFamily="49" charset="-122"/>
              </a:rPr>
              <a:t> </a:t>
            </a:r>
            <a:r>
              <a:rPr lang="en-US" altLang="zh-CN" sz="2400" dirty="0" smtClean="0">
                <a:solidFill>
                  <a:srgbClr val="000000"/>
                </a:solidFill>
                <a:latin typeface="Times New Roman" pitchFamily="18" charset="0"/>
                <a:ea typeface="幼圆" pitchFamily="49" charset="-122"/>
                <a:cs typeface="Times New Roman" pitchFamily="18" charset="0"/>
              </a:rPr>
              <a:t>[BSW11000] </a:t>
            </a:r>
            <a:r>
              <a:rPr lang="en-US" altLang="zh-CN" sz="2400" dirty="0">
                <a:solidFill>
                  <a:srgbClr val="000000"/>
                </a:solidFill>
                <a:latin typeface="Times New Roman" pitchFamily="18" charset="0"/>
                <a:ea typeface="幼圆" pitchFamily="49" charset="-122"/>
                <a:cs typeface="Times New Roman" pitchFamily="18" charset="0"/>
              </a:rPr>
              <a:t>OS</a:t>
            </a:r>
            <a:r>
              <a:rPr lang="ja-JP" altLang="en-US" sz="2400" dirty="0">
                <a:solidFill>
                  <a:srgbClr val="000000"/>
                </a:solidFill>
                <a:latin typeface="Times New Roman" pitchFamily="18" charset="0"/>
                <a:ea typeface="幼圆" pitchFamily="49" charset="-122"/>
                <a:cs typeface="Times New Roman" pitchFamily="18" charset="0"/>
              </a:rPr>
              <a:t>应当能</a:t>
            </a:r>
            <a:r>
              <a:rPr lang="ja-JP" altLang="en-US" sz="2400" dirty="0" smtClean="0">
                <a:solidFill>
                  <a:srgbClr val="000000"/>
                </a:solidFill>
                <a:latin typeface="Times New Roman" pitchFamily="18" charset="0"/>
                <a:ea typeface="幼圆" pitchFamily="49" charset="-122"/>
                <a:cs typeface="Times New Roman" pitchFamily="18" charset="0"/>
              </a:rPr>
              <a:t>够</a:t>
            </a:r>
            <a:r>
              <a:rPr lang="zh-CN" altLang="en-US" sz="2400" dirty="0" smtClean="0">
                <a:solidFill>
                  <a:srgbClr val="000000"/>
                </a:solidFill>
                <a:latin typeface="Times New Roman" pitchFamily="18" charset="0"/>
                <a:ea typeface="幼圆" pitchFamily="49" charset="-122"/>
                <a:cs typeface="Times New Roman" pitchFamily="18" charset="0"/>
              </a:rPr>
              <a:t>保护</a:t>
            </a:r>
            <a:r>
              <a:rPr lang="en-US" altLang="zh-CN" sz="2400" dirty="0" smtClean="0">
                <a:solidFill>
                  <a:srgbClr val="000000"/>
                </a:solidFill>
                <a:latin typeface="Times New Roman" pitchFamily="18" charset="0"/>
                <a:ea typeface="幼圆" pitchFamily="49" charset="-122"/>
                <a:cs typeface="Times New Roman" pitchFamily="18" charset="0"/>
              </a:rPr>
              <a:t>OSA</a:t>
            </a:r>
            <a:r>
              <a:rPr lang="zh-CN" altLang="en-US" sz="2400" dirty="0" smtClean="0">
                <a:solidFill>
                  <a:srgbClr val="000000"/>
                </a:solidFill>
                <a:latin typeface="Times New Roman" pitchFamily="18" charset="0"/>
                <a:ea typeface="幼圆" pitchFamily="49" charset="-122"/>
                <a:cs typeface="Times New Roman" pitchFamily="18" charset="0"/>
              </a:rPr>
              <a:t>内存段不被其他</a:t>
            </a:r>
            <a:r>
              <a:rPr lang="en-US" altLang="zh-CN" sz="2400" dirty="0" smtClean="0">
                <a:solidFill>
                  <a:srgbClr val="000000"/>
                </a:solidFill>
                <a:latin typeface="Times New Roman" pitchFamily="18" charset="0"/>
                <a:ea typeface="幼圆" pitchFamily="49" charset="-122"/>
                <a:cs typeface="Times New Roman" pitchFamily="18" charset="0"/>
              </a:rPr>
              <a:t>OSA</a:t>
            </a:r>
            <a:r>
              <a:rPr lang="zh-CN" altLang="en-US" sz="2400" dirty="0" smtClean="0">
                <a:solidFill>
                  <a:srgbClr val="000000"/>
                </a:solidFill>
                <a:latin typeface="Times New Roman" pitchFamily="18" charset="0"/>
                <a:ea typeface="幼圆" pitchFamily="49" charset="-122"/>
                <a:cs typeface="Times New Roman" pitchFamily="18" charset="0"/>
              </a:rPr>
              <a:t>读。</a:t>
            </a:r>
            <a:endParaRPr lang="en-US" altLang="zh-CN" sz="2400" dirty="0" smtClean="0">
              <a:solidFill>
                <a:srgbClr val="000000"/>
              </a:solidFill>
              <a:latin typeface="Times New Roman" pitchFamily="18" charset="0"/>
              <a:ea typeface="幼圆" pitchFamily="49" charset="-122"/>
              <a:cs typeface="Times New Roman" pitchFamily="18" charset="0"/>
            </a:endParaRPr>
          </a:p>
          <a:p>
            <a:pPr marL="0" indent="0" eaLnBrk="1" hangingPunct="1">
              <a:buClr>
                <a:srgbClr val="330066"/>
              </a:buClr>
              <a:buNone/>
            </a:pPr>
            <a:endParaRPr lang="en-US" altLang="zh-CN" sz="2400" dirty="0">
              <a:solidFill>
                <a:srgbClr val="000000"/>
              </a:solidFill>
              <a:latin typeface="Times New Roman" pitchFamily="18" charset="0"/>
              <a:ea typeface="幼圆" pitchFamily="49" charset="-122"/>
              <a:cs typeface="Times New Roman" pitchFamily="18" charset="0"/>
            </a:endParaRPr>
          </a:p>
          <a:p>
            <a:pPr marL="0" indent="0" eaLnBrk="1" hangingPunct="1">
              <a:buClr>
                <a:srgbClr val="330066"/>
              </a:buClr>
              <a:buNone/>
            </a:pPr>
            <a:r>
              <a:rPr lang="zh-CN" altLang="en-US" sz="2400" dirty="0" smtClean="0">
                <a:solidFill>
                  <a:srgbClr val="000000"/>
                </a:solidFill>
                <a:latin typeface="Times New Roman" pitchFamily="18" charset="0"/>
                <a:ea typeface="幼圆" pitchFamily="49" charset="-122"/>
                <a:cs typeface="Times New Roman" pitchFamily="18" charset="0"/>
              </a:rPr>
              <a:t>为了提高效率，</a:t>
            </a:r>
            <a:r>
              <a:rPr lang="en-US" altLang="zh-CN" sz="2400" dirty="0" smtClean="0">
                <a:solidFill>
                  <a:srgbClr val="000000"/>
                </a:solidFill>
                <a:latin typeface="Times New Roman" pitchFamily="18" charset="0"/>
                <a:ea typeface="幼圆" pitchFamily="49" charset="-122"/>
                <a:cs typeface="Times New Roman" pitchFamily="18" charset="0"/>
              </a:rPr>
              <a:t>[BSW11006]</a:t>
            </a:r>
            <a:r>
              <a:rPr lang="zh-CN" altLang="en-US" sz="2400" dirty="0" smtClean="0">
                <a:solidFill>
                  <a:srgbClr val="000000"/>
                </a:solidFill>
                <a:latin typeface="Times New Roman" pitchFamily="18" charset="0"/>
                <a:ea typeface="幼圆" pitchFamily="49" charset="-122"/>
                <a:cs typeface="Times New Roman" pitchFamily="18" charset="0"/>
              </a:rPr>
              <a:t>允许同一个</a:t>
            </a:r>
            <a:r>
              <a:rPr lang="en-US" altLang="zh-CN" sz="2400" dirty="0" smtClean="0">
                <a:solidFill>
                  <a:srgbClr val="000000"/>
                </a:solidFill>
                <a:latin typeface="Times New Roman" pitchFamily="18" charset="0"/>
                <a:ea typeface="幼圆" pitchFamily="49" charset="-122"/>
                <a:cs typeface="Times New Roman" pitchFamily="18" charset="0"/>
              </a:rPr>
              <a:t>OSA</a:t>
            </a:r>
            <a:r>
              <a:rPr lang="zh-CN" altLang="en-US" sz="2400" dirty="0" smtClean="0">
                <a:solidFill>
                  <a:srgbClr val="000000"/>
                </a:solidFill>
                <a:latin typeface="Times New Roman" pitchFamily="18" charset="0"/>
                <a:ea typeface="幼圆" pitchFamily="49" charset="-122"/>
                <a:cs typeface="Times New Roman" pitchFamily="18" charset="0"/>
              </a:rPr>
              <a:t>内的</a:t>
            </a:r>
            <a:r>
              <a:rPr lang="en-US" altLang="zh-CN" sz="2400" dirty="0" smtClean="0">
                <a:solidFill>
                  <a:srgbClr val="000000"/>
                </a:solidFill>
                <a:latin typeface="Times New Roman" pitchFamily="18" charset="0"/>
                <a:ea typeface="幼圆" pitchFamily="49" charset="-122"/>
                <a:cs typeface="Times New Roman" pitchFamily="18" charset="0"/>
              </a:rPr>
              <a:t>task/ISR</a:t>
            </a:r>
            <a:r>
              <a:rPr lang="zh-CN" altLang="en-US" sz="2400" dirty="0" smtClean="0">
                <a:solidFill>
                  <a:srgbClr val="000000"/>
                </a:solidFill>
                <a:latin typeface="Times New Roman" pitchFamily="18" charset="0"/>
                <a:ea typeface="幼圆" pitchFamily="49" charset="-122"/>
                <a:cs typeface="Times New Roman" pitchFamily="18" charset="0"/>
              </a:rPr>
              <a:t>可以通过共享内存的方式进行数据交换；</a:t>
            </a:r>
            <a:r>
              <a:rPr lang="en-US" altLang="zh-CN" sz="2400" dirty="0" smtClean="0">
                <a:solidFill>
                  <a:srgbClr val="000000"/>
                </a:solidFill>
                <a:latin typeface="Times New Roman" pitchFamily="18" charset="0"/>
                <a:ea typeface="幼圆" pitchFamily="49" charset="-122"/>
                <a:cs typeface="Times New Roman" pitchFamily="18" charset="0"/>
              </a:rPr>
              <a:t>[BSW11007]</a:t>
            </a:r>
            <a:r>
              <a:rPr lang="zh-CN" altLang="en-US" sz="2400" dirty="0" smtClean="0">
                <a:solidFill>
                  <a:srgbClr val="000000"/>
                </a:solidFill>
                <a:latin typeface="Times New Roman" pitchFamily="18" charset="0"/>
                <a:ea typeface="幼圆" pitchFamily="49" charset="-122"/>
                <a:cs typeface="Times New Roman" pitchFamily="18" charset="0"/>
              </a:rPr>
              <a:t>允许</a:t>
            </a:r>
            <a:r>
              <a:rPr lang="en-US" altLang="zh-CN" sz="2400" dirty="0" smtClean="0">
                <a:solidFill>
                  <a:srgbClr val="000000"/>
                </a:solidFill>
                <a:latin typeface="Times New Roman" pitchFamily="18" charset="0"/>
                <a:ea typeface="幼圆" pitchFamily="49" charset="-122"/>
                <a:cs typeface="Times New Roman" pitchFamily="18" charset="0"/>
              </a:rPr>
              <a:t>OSA</a:t>
            </a:r>
            <a:r>
              <a:rPr lang="zh-CN" altLang="en-US" sz="2400" dirty="0" smtClean="0">
                <a:solidFill>
                  <a:srgbClr val="000000"/>
                </a:solidFill>
                <a:latin typeface="Times New Roman" pitchFamily="18" charset="0"/>
                <a:ea typeface="幼圆" pitchFamily="49" charset="-122"/>
                <a:cs typeface="Times New Roman" pitchFamily="18" charset="0"/>
              </a:rPr>
              <a:t>执行共享代码。</a:t>
            </a:r>
            <a:endParaRPr lang="zh-CN" altLang="en-US" sz="2000" dirty="0">
              <a:solidFill>
                <a:srgbClr val="000000"/>
              </a:solidFill>
              <a:latin typeface="Times New Roman" pitchFamily="18" charset="0"/>
              <a:ea typeface="幼圆" pitchFamily="49" charset="-122"/>
              <a:cs typeface="Times New Roman" pitchFamily="18" charset="0"/>
            </a:endParaRPr>
          </a:p>
        </p:txBody>
      </p:sp>
    </p:spTree>
    <p:extLst>
      <p:ext uri="{BB962C8B-B14F-4D97-AF65-F5344CB8AC3E}">
        <p14:creationId xmlns:p14="http://schemas.microsoft.com/office/powerpoint/2010/main" val="198761620"/>
      </p:ext>
    </p:extLst>
  </p:cSld>
  <p:clrMapOvr>
    <a:masterClrMapping/>
  </p:clrMapOvr>
  <p:transition spd="slow"/>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idx="1"/>
            <p:extLst>
              <p:ext uri="{D42A27DB-BD31-4B8C-83A1-F6EECF244321}">
                <p14:modId xmlns:p14="http://schemas.microsoft.com/office/powerpoint/2010/main" val="3527982385"/>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3"/>
          <p:cNvSpPr txBox="1">
            <a:spLocks noChangeArrowheads="1"/>
          </p:cNvSpPr>
          <p:nvPr/>
        </p:nvSpPr>
        <p:spPr bwMode="auto">
          <a:xfrm>
            <a:off x="179512" y="1099632"/>
            <a:ext cx="8229600"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ea typeface="+mn-ea"/>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ea typeface="+mn-ea"/>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ea typeface="+mn-ea"/>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9pPr>
          </a:lstStyle>
          <a:p>
            <a:pPr eaLnBrk="1" hangingPunct="1">
              <a:buClr>
                <a:srgbClr val="330066"/>
              </a:buClr>
            </a:pPr>
            <a:r>
              <a:rPr lang="en-US" altLang="zh-CN" sz="2400" dirty="0" smtClean="0">
                <a:solidFill>
                  <a:srgbClr val="3366CC"/>
                </a:solidFill>
                <a:latin typeface="Times New Roman" pitchFamily="18" charset="0"/>
                <a:ea typeface="幼圆" pitchFamily="49" charset="-122"/>
                <a:cs typeface="Times New Roman" pitchFamily="18" charset="0"/>
              </a:rPr>
              <a:t>OS</a:t>
            </a:r>
            <a:r>
              <a:rPr lang="zh-CN" altLang="en-US" sz="2400" dirty="0">
                <a:solidFill>
                  <a:srgbClr val="3366CC"/>
                </a:solidFill>
                <a:latin typeface="Times New Roman" pitchFamily="18" charset="0"/>
                <a:ea typeface="幼圆" pitchFamily="49" charset="-122"/>
                <a:cs typeface="Times New Roman" pitchFamily="18" charset="0"/>
              </a:rPr>
              <a:t>的数据段和</a:t>
            </a:r>
            <a:r>
              <a:rPr lang="zh-CN" altLang="en-US" sz="2400" dirty="0" smtClean="0">
                <a:solidFill>
                  <a:srgbClr val="3366CC"/>
                </a:solidFill>
                <a:latin typeface="Times New Roman" pitchFamily="18" charset="0"/>
                <a:ea typeface="幼圆" pitchFamily="49" charset="-122"/>
                <a:cs typeface="Times New Roman" pitchFamily="18" charset="0"/>
              </a:rPr>
              <a:t>栈</a:t>
            </a:r>
            <a:endParaRPr lang="en-US" altLang="zh-CN" sz="2400" dirty="0">
              <a:latin typeface="Times New Roman" pitchFamily="18" charset="0"/>
              <a:ea typeface="幼圆" pitchFamily="49" charset="-122"/>
              <a:cs typeface="Times New Roman" pitchFamily="18" charset="0"/>
            </a:endParaRPr>
          </a:p>
          <a:p>
            <a:pPr lvl="1" eaLnBrk="1" hangingPunct="1">
              <a:buClr>
                <a:srgbClr val="00B0F0"/>
              </a:buClr>
            </a:pPr>
            <a:r>
              <a:rPr lang="en-US" altLang="zh-CN" sz="2000" dirty="0" smtClean="0">
                <a:latin typeface="Times New Roman" pitchFamily="18" charset="0"/>
                <a:ea typeface="幼圆" pitchFamily="49" charset="-122"/>
                <a:cs typeface="Times New Roman" pitchFamily="18" charset="0"/>
              </a:rPr>
              <a:t>[</a:t>
            </a:r>
            <a:r>
              <a:rPr lang="en-US" altLang="zh-CN" sz="2000" dirty="0">
                <a:latin typeface="Times New Roman" pitchFamily="18" charset="0"/>
                <a:ea typeface="幼圆" pitchFamily="49" charset="-122"/>
                <a:cs typeface="Times New Roman" pitchFamily="18" charset="0"/>
              </a:rPr>
              <a:t>OS198</a:t>
            </a:r>
            <a:r>
              <a:rPr lang="en-US" altLang="zh-CN" sz="2000" dirty="0" smtClean="0">
                <a:latin typeface="Times New Roman" pitchFamily="18" charset="0"/>
                <a:ea typeface="幼圆" pitchFamily="49" charset="-122"/>
                <a:cs typeface="Times New Roman" pitchFamily="18" charset="0"/>
              </a:rPr>
              <a:t>]</a:t>
            </a:r>
            <a:r>
              <a:rPr lang="zh-CN" altLang="en-US" sz="2000" dirty="0" smtClean="0">
                <a:latin typeface="Times New Roman" pitchFamily="18" charset="0"/>
                <a:ea typeface="幼圆" pitchFamily="49" charset="-122"/>
                <a:cs typeface="Times New Roman" pitchFamily="18" charset="0"/>
              </a:rPr>
              <a:t>要求</a:t>
            </a:r>
            <a:r>
              <a:rPr lang="en-US" altLang="zh-CN" sz="2000" dirty="0" smtClean="0">
                <a:latin typeface="Times New Roman" pitchFamily="18" charset="0"/>
                <a:ea typeface="幼圆" pitchFamily="49" charset="-122"/>
                <a:cs typeface="Times New Roman" pitchFamily="18" charset="0"/>
              </a:rPr>
              <a:t>OS</a:t>
            </a:r>
            <a:r>
              <a:rPr lang="zh-CN" altLang="en-US" sz="2000" dirty="0">
                <a:latin typeface="Times New Roman" pitchFamily="18" charset="0"/>
                <a:ea typeface="幼圆" pitchFamily="49" charset="-122"/>
                <a:cs typeface="Times New Roman" pitchFamily="18" charset="0"/>
              </a:rPr>
              <a:t>模</a:t>
            </a:r>
            <a:r>
              <a:rPr lang="zh-CN" altLang="en-US" sz="2000" dirty="0" smtClean="0">
                <a:latin typeface="Times New Roman" pitchFamily="18" charset="0"/>
                <a:ea typeface="幼圆" pitchFamily="49" charset="-122"/>
                <a:cs typeface="Times New Roman" pitchFamily="18" charset="0"/>
              </a:rPr>
              <a:t>块禁止</a:t>
            </a:r>
            <a:r>
              <a:rPr lang="en-US" altLang="zh-CN" sz="2000" dirty="0">
                <a:latin typeface="Times New Roman" pitchFamily="18" charset="0"/>
                <a:ea typeface="幼圆" pitchFamily="49" charset="-122"/>
                <a:cs typeface="Times New Roman" pitchFamily="18" charset="0"/>
              </a:rPr>
              <a:t>non-trusted </a:t>
            </a:r>
            <a:r>
              <a:rPr lang="en-US" altLang="zh-CN" sz="2000" dirty="0" smtClean="0">
                <a:latin typeface="Times New Roman" pitchFamily="18" charset="0"/>
                <a:ea typeface="幼圆" pitchFamily="49" charset="-122"/>
                <a:cs typeface="Times New Roman" pitchFamily="18" charset="0"/>
              </a:rPr>
              <a:t>OSA</a:t>
            </a:r>
            <a:r>
              <a:rPr lang="zh-CN" altLang="en-US" sz="2000" dirty="0" smtClean="0">
                <a:latin typeface="Times New Roman" pitchFamily="18" charset="0"/>
                <a:ea typeface="幼圆" pitchFamily="49" charset="-122"/>
                <a:cs typeface="Times New Roman" pitchFamily="18" charset="0"/>
              </a:rPr>
              <a:t>对其数据段和栈的读写。</a:t>
            </a:r>
            <a:endParaRPr lang="en-US" altLang="zh-CN" sz="2000" dirty="0">
              <a:latin typeface="Times New Roman" pitchFamily="18" charset="0"/>
              <a:ea typeface="幼圆" pitchFamily="49" charset="-122"/>
              <a:cs typeface="Times New Roman" pitchFamily="18" charset="0"/>
            </a:endParaRPr>
          </a:p>
          <a:p>
            <a:pPr eaLnBrk="1" hangingPunct="1">
              <a:buClr>
                <a:srgbClr val="330066"/>
              </a:buClr>
            </a:pPr>
            <a:r>
              <a:rPr lang="en-US" altLang="zh-CN" sz="2400" dirty="0" smtClean="0">
                <a:solidFill>
                  <a:srgbClr val="3366CC"/>
                </a:solidFill>
                <a:latin typeface="Times New Roman" pitchFamily="18" charset="0"/>
                <a:ea typeface="幼圆" pitchFamily="49" charset="-122"/>
                <a:cs typeface="Times New Roman" pitchFamily="18" charset="0"/>
              </a:rPr>
              <a:t>OSA</a:t>
            </a:r>
            <a:r>
              <a:rPr lang="zh-CN" altLang="en-US" sz="2400" dirty="0">
                <a:solidFill>
                  <a:srgbClr val="3366CC"/>
                </a:solidFill>
                <a:latin typeface="Times New Roman" pitchFamily="18" charset="0"/>
                <a:ea typeface="幼圆" pitchFamily="49" charset="-122"/>
                <a:cs typeface="Times New Roman" pitchFamily="18" charset="0"/>
              </a:rPr>
              <a:t>的私有数</a:t>
            </a:r>
            <a:r>
              <a:rPr lang="zh-CN" altLang="en-US" sz="2400" dirty="0" smtClean="0">
                <a:solidFill>
                  <a:srgbClr val="3366CC"/>
                </a:solidFill>
                <a:latin typeface="Times New Roman" pitchFamily="18" charset="0"/>
                <a:ea typeface="幼圆" pitchFamily="49" charset="-122"/>
                <a:cs typeface="Times New Roman" pitchFamily="18" charset="0"/>
              </a:rPr>
              <a:t>据</a:t>
            </a:r>
            <a:endParaRPr lang="en-US" altLang="zh-CN" sz="2400" dirty="0">
              <a:latin typeface="Times New Roman" pitchFamily="18" charset="0"/>
              <a:ea typeface="幼圆" pitchFamily="49" charset="-122"/>
              <a:cs typeface="Times New Roman" pitchFamily="18" charset="0"/>
            </a:endParaRPr>
          </a:p>
          <a:p>
            <a:pPr lvl="1" eaLnBrk="1" hangingPunct="1">
              <a:buClr>
                <a:srgbClr val="00B0F0"/>
              </a:buClr>
            </a:pPr>
            <a:r>
              <a:rPr lang="en-US" altLang="zh-CN" sz="2000" dirty="0" smtClean="0">
                <a:latin typeface="Times New Roman" pitchFamily="18" charset="0"/>
                <a:ea typeface="幼圆" pitchFamily="49" charset="-122"/>
                <a:cs typeface="Times New Roman" pitchFamily="18" charset="0"/>
              </a:rPr>
              <a:t>[OS026&amp;207]</a:t>
            </a:r>
            <a:r>
              <a:rPr lang="zh-CN" altLang="en-US" sz="2000" dirty="0" smtClean="0">
                <a:latin typeface="Times New Roman" pitchFamily="18" charset="0"/>
                <a:ea typeface="幼圆" pitchFamily="49" charset="-122"/>
                <a:cs typeface="Times New Roman" pitchFamily="18" charset="0"/>
              </a:rPr>
              <a:t>要求禁</a:t>
            </a:r>
            <a:r>
              <a:rPr lang="zh-CN" altLang="en-US" sz="2000" dirty="0">
                <a:latin typeface="Times New Roman" pitchFamily="18" charset="0"/>
                <a:ea typeface="幼圆" pitchFamily="49" charset="-122"/>
                <a:cs typeface="Times New Roman" pitchFamily="18" charset="0"/>
              </a:rPr>
              <a:t>止一</a:t>
            </a:r>
            <a:r>
              <a:rPr lang="zh-CN" altLang="en-US" sz="2000" dirty="0" smtClean="0">
                <a:latin typeface="Times New Roman" pitchFamily="18" charset="0"/>
                <a:ea typeface="幼圆" pitchFamily="49" charset="-122"/>
                <a:cs typeface="Times New Roman" pitchFamily="18" charset="0"/>
              </a:rPr>
              <a:t>个</a:t>
            </a:r>
            <a:r>
              <a:rPr lang="en-US" altLang="zh-CN" sz="2000" dirty="0" smtClean="0">
                <a:latin typeface="Times New Roman" pitchFamily="18" charset="0"/>
                <a:ea typeface="幼圆" pitchFamily="49" charset="-122"/>
                <a:cs typeface="Times New Roman" pitchFamily="18" charset="0"/>
              </a:rPr>
              <a:t>non-trusted OSA</a:t>
            </a:r>
            <a:r>
              <a:rPr lang="zh-CN" altLang="en-US" sz="2000" dirty="0">
                <a:latin typeface="Times New Roman" pitchFamily="18" charset="0"/>
                <a:ea typeface="幼圆" pitchFamily="49" charset="-122"/>
                <a:cs typeface="Times New Roman" pitchFamily="18" charset="0"/>
              </a:rPr>
              <a:t>读写其他</a:t>
            </a:r>
            <a:r>
              <a:rPr lang="en-US" altLang="zh-CN" sz="2000" dirty="0">
                <a:latin typeface="Times New Roman" pitchFamily="18" charset="0"/>
                <a:ea typeface="幼圆" pitchFamily="49" charset="-122"/>
                <a:cs typeface="Times New Roman" pitchFamily="18" charset="0"/>
              </a:rPr>
              <a:t>OSA</a:t>
            </a:r>
            <a:r>
              <a:rPr lang="zh-CN" altLang="en-US" sz="2000" dirty="0">
                <a:latin typeface="Times New Roman" pitchFamily="18" charset="0"/>
                <a:ea typeface="幼圆" pitchFamily="49" charset="-122"/>
                <a:cs typeface="Times New Roman" pitchFamily="18" charset="0"/>
              </a:rPr>
              <a:t>的数据</a:t>
            </a:r>
            <a:r>
              <a:rPr lang="zh-CN" altLang="en-US" sz="2000" dirty="0" smtClean="0">
                <a:latin typeface="Times New Roman" pitchFamily="18" charset="0"/>
                <a:ea typeface="幼圆" pitchFamily="49" charset="-122"/>
                <a:cs typeface="Times New Roman" pitchFamily="18" charset="0"/>
              </a:rPr>
              <a:t>段。</a:t>
            </a:r>
            <a:endParaRPr lang="en-US" altLang="zh-CN" sz="2000" dirty="0" smtClean="0">
              <a:latin typeface="Times New Roman" pitchFamily="18" charset="0"/>
              <a:ea typeface="幼圆" pitchFamily="49" charset="-122"/>
              <a:cs typeface="Times New Roman" pitchFamily="18" charset="0"/>
            </a:endParaRPr>
          </a:p>
          <a:p>
            <a:pPr lvl="1" eaLnBrk="1" hangingPunct="1">
              <a:buClr>
                <a:srgbClr val="00B0F0"/>
              </a:buClr>
            </a:pPr>
            <a:r>
              <a:rPr lang="en-US" altLang="zh-CN" sz="2000" dirty="0" smtClean="0">
                <a:latin typeface="Times New Roman" pitchFamily="18" charset="0"/>
                <a:ea typeface="幼圆" pitchFamily="49" charset="-122"/>
                <a:cs typeface="Times New Roman" pitchFamily="18" charset="0"/>
              </a:rPr>
              <a:t>[</a:t>
            </a:r>
            <a:r>
              <a:rPr lang="en-US" altLang="zh-CN" sz="2000" dirty="0">
                <a:latin typeface="Times New Roman" pitchFamily="18" charset="0"/>
                <a:ea typeface="幼圆" pitchFamily="49" charset="-122"/>
                <a:cs typeface="Times New Roman" pitchFamily="18" charset="0"/>
              </a:rPr>
              <a:t>OS086] OS</a:t>
            </a:r>
            <a:r>
              <a:rPr lang="zh-CN" altLang="en-US" sz="2000" dirty="0">
                <a:latin typeface="Times New Roman" pitchFamily="18" charset="0"/>
                <a:ea typeface="幼圆" pitchFamily="49" charset="-122"/>
                <a:cs typeface="Times New Roman" pitchFamily="18" charset="0"/>
              </a:rPr>
              <a:t>模块应当允许一个</a:t>
            </a:r>
            <a:r>
              <a:rPr lang="en-US" altLang="zh-CN" sz="2000" dirty="0">
                <a:latin typeface="Times New Roman" pitchFamily="18" charset="0"/>
                <a:ea typeface="幼圆" pitchFamily="49" charset="-122"/>
                <a:cs typeface="Times New Roman" pitchFamily="18" charset="0"/>
              </a:rPr>
              <a:t>OSA</a:t>
            </a:r>
            <a:r>
              <a:rPr lang="zh-CN" altLang="en-US" sz="2000" dirty="0">
                <a:latin typeface="Times New Roman" pitchFamily="18" charset="0"/>
                <a:ea typeface="幼圆" pitchFamily="49" charset="-122"/>
                <a:cs typeface="Times New Roman" pitchFamily="18" charset="0"/>
              </a:rPr>
              <a:t>读写其自己的私有数据段</a:t>
            </a:r>
            <a:r>
              <a:rPr lang="zh-CN" altLang="en-US" sz="2000" dirty="0" smtClean="0">
                <a:latin typeface="Times New Roman" pitchFamily="18" charset="0"/>
                <a:ea typeface="幼圆" pitchFamily="49" charset="-122"/>
                <a:cs typeface="Times New Roman" pitchFamily="18" charset="0"/>
              </a:rPr>
              <a:t>。</a:t>
            </a:r>
            <a:endParaRPr lang="en-US" altLang="zh-CN" sz="2000" dirty="0" smtClean="0">
              <a:latin typeface="Times New Roman" pitchFamily="18" charset="0"/>
              <a:ea typeface="幼圆" pitchFamily="49" charset="-122"/>
              <a:cs typeface="Times New Roman" pitchFamily="18" charset="0"/>
            </a:endParaRPr>
          </a:p>
          <a:p>
            <a:pPr eaLnBrk="1" hangingPunct="1">
              <a:buClr>
                <a:srgbClr val="330066"/>
              </a:buClr>
            </a:pPr>
            <a:r>
              <a:rPr lang="en-US" altLang="zh-CN" sz="2400" dirty="0" smtClean="0">
                <a:solidFill>
                  <a:srgbClr val="3366CC"/>
                </a:solidFill>
                <a:latin typeface="Times New Roman" pitchFamily="18" charset="0"/>
                <a:ea typeface="幼圆" pitchFamily="49" charset="-122"/>
                <a:cs typeface="Times New Roman" pitchFamily="18" charset="0"/>
              </a:rPr>
              <a:t>Task/ISR</a:t>
            </a:r>
            <a:r>
              <a:rPr lang="zh-CN" altLang="en-US" sz="2400" dirty="0">
                <a:solidFill>
                  <a:srgbClr val="3366CC"/>
                </a:solidFill>
                <a:latin typeface="Times New Roman" pitchFamily="18" charset="0"/>
                <a:ea typeface="幼圆" pitchFamily="49" charset="-122"/>
                <a:cs typeface="Times New Roman" pitchFamily="18" charset="0"/>
              </a:rPr>
              <a:t>的私有</a:t>
            </a:r>
            <a:r>
              <a:rPr lang="zh-CN" altLang="en-US" sz="2400" dirty="0" smtClean="0">
                <a:solidFill>
                  <a:srgbClr val="3366CC"/>
                </a:solidFill>
                <a:latin typeface="Times New Roman" pitchFamily="18" charset="0"/>
                <a:ea typeface="幼圆" pitchFamily="49" charset="-122"/>
                <a:cs typeface="Times New Roman" pitchFamily="18" charset="0"/>
              </a:rPr>
              <a:t>栈</a:t>
            </a:r>
          </a:p>
          <a:p>
            <a:pPr lvl="1" indent="-342900" eaLnBrk="1" hangingPunct="1">
              <a:buClr>
                <a:srgbClr val="00B0F0"/>
              </a:buClr>
            </a:pPr>
            <a:r>
              <a:rPr lang="en-US" altLang="zh-CN" sz="2000" dirty="0" smtClean="0">
                <a:latin typeface="Times New Roman" pitchFamily="18" charset="0"/>
                <a:ea typeface="幼圆" pitchFamily="49" charset="-122"/>
                <a:cs typeface="Times New Roman" pitchFamily="18" charset="0"/>
              </a:rPr>
              <a:t>[OS196] OS</a:t>
            </a:r>
            <a:r>
              <a:rPr lang="zh-CN" altLang="en-US" sz="2000" dirty="0" smtClean="0">
                <a:latin typeface="Times New Roman" pitchFamily="18" charset="0"/>
                <a:ea typeface="幼圆" pitchFamily="49" charset="-122"/>
                <a:cs typeface="Times New Roman" pitchFamily="18" charset="0"/>
              </a:rPr>
              <a:t>模块应当允许一个</a:t>
            </a:r>
            <a:r>
              <a:rPr lang="en-US" altLang="zh-CN" sz="2000" dirty="0" smtClean="0">
                <a:latin typeface="Times New Roman" pitchFamily="18" charset="0"/>
                <a:ea typeface="幼圆" pitchFamily="49" charset="-122"/>
                <a:cs typeface="Times New Roman" pitchFamily="18" charset="0"/>
              </a:rPr>
              <a:t>Task/C2 ISR</a:t>
            </a:r>
            <a:r>
              <a:rPr lang="zh-CN" altLang="en-US" sz="2000" dirty="0" smtClean="0">
                <a:latin typeface="Times New Roman" pitchFamily="18" charset="0"/>
                <a:ea typeface="幼圆" pitchFamily="49" charset="-122"/>
                <a:cs typeface="Times New Roman" pitchFamily="18" charset="0"/>
              </a:rPr>
              <a:t>读写其自己的私有栈。</a:t>
            </a:r>
          </a:p>
          <a:p>
            <a:pPr lvl="1" indent="-342900" eaLnBrk="1" hangingPunct="1">
              <a:buClr>
                <a:srgbClr val="00B0F0"/>
              </a:buClr>
            </a:pPr>
            <a:r>
              <a:rPr lang="en-US" altLang="zh-CN" sz="2000" dirty="0" smtClean="0">
                <a:latin typeface="Times New Roman" pitchFamily="18" charset="0"/>
                <a:ea typeface="幼圆" pitchFamily="49" charset="-122"/>
                <a:cs typeface="Times New Roman" pitchFamily="18" charset="0"/>
              </a:rPr>
              <a:t>[</a:t>
            </a:r>
            <a:r>
              <a:rPr lang="en-US" altLang="zh-CN" sz="2000" dirty="0">
                <a:latin typeface="Times New Roman" pitchFamily="18" charset="0"/>
                <a:ea typeface="幼圆" pitchFamily="49" charset="-122"/>
                <a:cs typeface="Times New Roman" pitchFamily="18" charset="0"/>
              </a:rPr>
              <a:t>OS208] OS</a:t>
            </a:r>
            <a:r>
              <a:rPr lang="zh-CN" altLang="en-US" sz="2000" dirty="0">
                <a:latin typeface="Times New Roman" pitchFamily="18" charset="0"/>
                <a:ea typeface="幼圆" pitchFamily="49" charset="-122"/>
                <a:cs typeface="Times New Roman" pitchFamily="18" charset="0"/>
              </a:rPr>
              <a:t>模块应当禁止属于同一个</a:t>
            </a:r>
            <a:r>
              <a:rPr lang="en-US" altLang="zh-CN" sz="2000" dirty="0">
                <a:latin typeface="Times New Roman" pitchFamily="18" charset="0"/>
                <a:ea typeface="幼圆" pitchFamily="49" charset="-122"/>
                <a:cs typeface="Times New Roman" pitchFamily="18" charset="0"/>
              </a:rPr>
              <a:t>OSA</a:t>
            </a:r>
            <a:r>
              <a:rPr lang="zh-CN" altLang="en-US" sz="2000" dirty="0">
                <a:latin typeface="Times New Roman" pitchFamily="18" charset="0"/>
                <a:ea typeface="幼圆" pitchFamily="49" charset="-122"/>
                <a:cs typeface="Times New Roman" pitchFamily="18" charset="0"/>
              </a:rPr>
              <a:t>的其他</a:t>
            </a:r>
            <a:r>
              <a:rPr lang="en-US" altLang="zh-CN" sz="2000" dirty="0">
                <a:latin typeface="Times New Roman" pitchFamily="18" charset="0"/>
                <a:ea typeface="幼圆" pitchFamily="49" charset="-122"/>
                <a:cs typeface="Times New Roman" pitchFamily="18" charset="0"/>
              </a:rPr>
              <a:t>Task/C2 ISR</a:t>
            </a:r>
            <a:r>
              <a:rPr lang="zh-CN" altLang="en-US" sz="2000" dirty="0">
                <a:latin typeface="Times New Roman" pitchFamily="18" charset="0"/>
                <a:ea typeface="幼圆" pitchFamily="49" charset="-122"/>
                <a:cs typeface="Times New Roman" pitchFamily="18" charset="0"/>
              </a:rPr>
              <a:t>读写其不属于自己的私有栈。</a:t>
            </a:r>
          </a:p>
          <a:p>
            <a:pPr lvl="1" indent="-342900" eaLnBrk="1" hangingPunct="1">
              <a:buClr>
                <a:srgbClr val="00B0F0"/>
              </a:buClr>
            </a:pPr>
            <a:r>
              <a:rPr lang="en-US" altLang="zh-CN" sz="2000" dirty="0">
                <a:latin typeface="Times New Roman" pitchFamily="18" charset="0"/>
                <a:ea typeface="幼圆" pitchFamily="49" charset="-122"/>
                <a:cs typeface="Times New Roman" pitchFamily="18" charset="0"/>
              </a:rPr>
              <a:t>[OS355] OS</a:t>
            </a:r>
            <a:r>
              <a:rPr lang="zh-CN" altLang="en-US" sz="2000" dirty="0">
                <a:latin typeface="Times New Roman" pitchFamily="18" charset="0"/>
                <a:ea typeface="幼圆" pitchFamily="49" charset="-122"/>
                <a:cs typeface="Times New Roman" pitchFamily="18" charset="0"/>
              </a:rPr>
              <a:t>模块应当禁止属于同一个</a:t>
            </a:r>
            <a:r>
              <a:rPr lang="en-US" altLang="zh-CN" sz="2000" dirty="0">
                <a:latin typeface="Times New Roman" pitchFamily="18" charset="0"/>
                <a:ea typeface="幼圆" pitchFamily="49" charset="-122"/>
                <a:cs typeface="Times New Roman" pitchFamily="18" charset="0"/>
              </a:rPr>
              <a:t>non-trusted OSA</a:t>
            </a:r>
            <a:r>
              <a:rPr lang="zh-CN" altLang="en-US" sz="2000" dirty="0">
                <a:latin typeface="Times New Roman" pitchFamily="18" charset="0"/>
                <a:ea typeface="幼圆" pitchFamily="49" charset="-122"/>
                <a:cs typeface="Times New Roman" pitchFamily="18" charset="0"/>
              </a:rPr>
              <a:t>的其他</a:t>
            </a:r>
            <a:r>
              <a:rPr lang="en-US" altLang="zh-CN" sz="2000" dirty="0">
                <a:latin typeface="Times New Roman" pitchFamily="18" charset="0"/>
                <a:ea typeface="幼圆" pitchFamily="49" charset="-122"/>
                <a:cs typeface="Times New Roman" pitchFamily="18" charset="0"/>
              </a:rPr>
              <a:t>Task/ISR</a:t>
            </a:r>
            <a:r>
              <a:rPr lang="zh-CN" altLang="en-US" sz="2000" dirty="0">
                <a:latin typeface="Times New Roman" pitchFamily="18" charset="0"/>
                <a:ea typeface="幼圆" pitchFamily="49" charset="-122"/>
                <a:cs typeface="Times New Roman" pitchFamily="18" charset="0"/>
              </a:rPr>
              <a:t>读写其不属于自己的私有栈。</a:t>
            </a:r>
          </a:p>
        </p:txBody>
      </p:sp>
    </p:spTree>
    <p:extLst>
      <p:ext uri="{BB962C8B-B14F-4D97-AF65-F5344CB8AC3E}">
        <p14:creationId xmlns:p14="http://schemas.microsoft.com/office/powerpoint/2010/main" val="3107846260"/>
      </p:ext>
    </p:extLst>
  </p:cSld>
  <p:clrMapOvr>
    <a:masterClrMapping/>
  </p:clrMapOvr>
  <p:transition spd="slow"/>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idx="1"/>
            <p:extLst>
              <p:ext uri="{D42A27DB-BD31-4B8C-83A1-F6EECF244321}">
                <p14:modId xmlns:p14="http://schemas.microsoft.com/office/powerpoint/2010/main" val="3047026036"/>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3"/>
          <p:cNvSpPr txBox="1">
            <a:spLocks noChangeArrowheads="1"/>
          </p:cNvSpPr>
          <p:nvPr/>
        </p:nvSpPr>
        <p:spPr bwMode="auto">
          <a:xfrm>
            <a:off x="179512" y="1099632"/>
            <a:ext cx="8229600"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ea typeface="+mn-ea"/>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ea typeface="+mn-ea"/>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ea typeface="+mn-ea"/>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ea typeface="+mn-ea"/>
              </a:defRPr>
            </a:lvl9pPr>
          </a:lstStyle>
          <a:p>
            <a:pPr eaLnBrk="1" hangingPunct="1">
              <a:buClr>
                <a:srgbClr val="330066"/>
              </a:buClr>
            </a:pPr>
            <a:r>
              <a:rPr lang="zh-CN" altLang="en-US" sz="2400" dirty="0">
                <a:solidFill>
                  <a:srgbClr val="3366CC"/>
                </a:solidFill>
                <a:latin typeface="Times New Roman" pitchFamily="18" charset="0"/>
                <a:ea typeface="幼圆" pitchFamily="49" charset="-122"/>
                <a:cs typeface="Times New Roman" pitchFamily="18" charset="0"/>
              </a:rPr>
              <a:t>对于</a:t>
            </a:r>
            <a:r>
              <a:rPr lang="zh-CN" altLang="en-US" sz="2400" dirty="0" smtClean="0">
                <a:solidFill>
                  <a:srgbClr val="3366CC"/>
                </a:solidFill>
                <a:latin typeface="Times New Roman" pitchFamily="18" charset="0"/>
                <a:ea typeface="幼圆" pitchFamily="49" charset="-122"/>
                <a:cs typeface="Times New Roman" pitchFamily="18" charset="0"/>
              </a:rPr>
              <a:t>代</a:t>
            </a:r>
            <a:r>
              <a:rPr lang="zh-CN" altLang="en-US" sz="2400" dirty="0">
                <a:solidFill>
                  <a:srgbClr val="3366CC"/>
                </a:solidFill>
                <a:latin typeface="Times New Roman" pitchFamily="18" charset="0"/>
                <a:ea typeface="幼圆" pitchFamily="49" charset="-122"/>
                <a:cs typeface="Times New Roman" pitchFamily="18" charset="0"/>
              </a:rPr>
              <a:t>码段</a:t>
            </a:r>
          </a:p>
          <a:p>
            <a:pPr lvl="1" eaLnBrk="1" hangingPunct="1">
              <a:buClr>
                <a:srgbClr val="00B0F0"/>
              </a:buClr>
            </a:pPr>
            <a:r>
              <a:rPr lang="en-US" altLang="zh-CN" sz="2000" dirty="0">
                <a:latin typeface="Times New Roman" pitchFamily="18" charset="0"/>
                <a:ea typeface="幼圆" pitchFamily="49" charset="-122"/>
                <a:cs typeface="Times New Roman" pitchFamily="18" charset="0"/>
              </a:rPr>
              <a:t>[OS027] OS</a:t>
            </a:r>
            <a:r>
              <a:rPr lang="zh-CN" altLang="en-US" sz="2000" dirty="0">
                <a:latin typeface="Times New Roman" pitchFamily="18" charset="0"/>
                <a:ea typeface="幼圆" pitchFamily="49" charset="-122"/>
                <a:cs typeface="Times New Roman" pitchFamily="18" charset="0"/>
              </a:rPr>
              <a:t>模块应当使</a:t>
            </a:r>
            <a:r>
              <a:rPr lang="en-US" altLang="zh-CN" sz="2000" dirty="0">
                <a:latin typeface="Times New Roman" pitchFamily="18" charset="0"/>
                <a:ea typeface="幼圆" pitchFamily="49" charset="-122"/>
                <a:cs typeface="Times New Roman" pitchFamily="18" charset="0"/>
              </a:rPr>
              <a:t>OSA</a:t>
            </a:r>
            <a:r>
              <a:rPr lang="zh-CN" altLang="en-US" sz="2000" dirty="0">
                <a:latin typeface="Times New Roman" pitchFamily="18" charset="0"/>
                <a:ea typeface="幼圆" pitchFamily="49" charset="-122"/>
                <a:cs typeface="Times New Roman" pitchFamily="18" charset="0"/>
              </a:rPr>
              <a:t>有能力保护自己的代码段不被</a:t>
            </a:r>
            <a:r>
              <a:rPr lang="en-US" altLang="zh-CN" sz="2000" dirty="0">
                <a:latin typeface="Times New Roman" pitchFamily="18" charset="0"/>
                <a:ea typeface="幼圆" pitchFamily="49" charset="-122"/>
                <a:cs typeface="Times New Roman" pitchFamily="18" charset="0"/>
              </a:rPr>
              <a:t>non-trusted OSA</a:t>
            </a:r>
            <a:r>
              <a:rPr lang="zh-CN" altLang="en-US" sz="2000" dirty="0">
                <a:latin typeface="Times New Roman" pitchFamily="18" charset="0"/>
                <a:ea typeface="幼圆" pitchFamily="49" charset="-122"/>
                <a:cs typeface="Times New Roman" pitchFamily="18" charset="0"/>
              </a:rPr>
              <a:t>执行。</a:t>
            </a:r>
          </a:p>
          <a:p>
            <a:pPr lvl="1" eaLnBrk="1" hangingPunct="1">
              <a:buClr>
                <a:srgbClr val="00B0F0"/>
              </a:buClr>
            </a:pPr>
            <a:r>
              <a:rPr lang="en-US" altLang="zh-CN" sz="2000" dirty="0">
                <a:latin typeface="Times New Roman" pitchFamily="18" charset="0"/>
                <a:ea typeface="幼圆" pitchFamily="49" charset="-122"/>
                <a:cs typeface="Times New Roman" pitchFamily="18" charset="0"/>
              </a:rPr>
              <a:t>[OS081] OS</a:t>
            </a:r>
            <a:r>
              <a:rPr lang="zh-CN" altLang="en-US" sz="2000" dirty="0">
                <a:latin typeface="Times New Roman" pitchFamily="18" charset="0"/>
                <a:ea typeface="幼圆" pitchFamily="49" charset="-122"/>
                <a:cs typeface="Times New Roman" pitchFamily="18" charset="0"/>
              </a:rPr>
              <a:t>模块应当使</a:t>
            </a:r>
            <a:r>
              <a:rPr lang="en-US" altLang="zh-CN" sz="2000" dirty="0">
                <a:latin typeface="Times New Roman" pitchFamily="18" charset="0"/>
                <a:ea typeface="幼圆" pitchFamily="49" charset="-122"/>
                <a:cs typeface="Times New Roman" pitchFamily="18" charset="0"/>
              </a:rPr>
              <a:t>OSA</a:t>
            </a:r>
            <a:r>
              <a:rPr lang="zh-CN" altLang="en-US" sz="2000" dirty="0">
                <a:latin typeface="Times New Roman" pitchFamily="18" charset="0"/>
                <a:ea typeface="幼圆" pitchFamily="49" charset="-122"/>
                <a:cs typeface="Times New Roman" pitchFamily="18" charset="0"/>
              </a:rPr>
              <a:t>有能力共享库代码使所有的</a:t>
            </a:r>
            <a:r>
              <a:rPr lang="en-US" altLang="zh-CN" sz="2000" dirty="0">
                <a:latin typeface="Times New Roman" pitchFamily="18" charset="0"/>
                <a:ea typeface="幼圆" pitchFamily="49" charset="-122"/>
                <a:cs typeface="Times New Roman" pitchFamily="18" charset="0"/>
              </a:rPr>
              <a:t>OSA</a:t>
            </a:r>
            <a:r>
              <a:rPr lang="zh-CN" altLang="en-US" sz="2000" dirty="0">
                <a:latin typeface="Times New Roman" pitchFamily="18" charset="0"/>
                <a:ea typeface="幼圆" pitchFamily="49" charset="-122"/>
                <a:cs typeface="Times New Roman" pitchFamily="18" charset="0"/>
              </a:rPr>
              <a:t>都能执行</a:t>
            </a:r>
            <a:r>
              <a:rPr lang="zh-CN" altLang="en-US" sz="2000" dirty="0" smtClean="0">
                <a:latin typeface="Times New Roman" pitchFamily="18" charset="0"/>
                <a:ea typeface="幼圆" pitchFamily="49" charset="-122"/>
                <a:cs typeface="Times New Roman" pitchFamily="18" charset="0"/>
              </a:rPr>
              <a:t>。</a:t>
            </a:r>
            <a:endParaRPr lang="zh-CN" altLang="en-US" sz="2000" dirty="0">
              <a:latin typeface="Times New Roman" pitchFamily="18" charset="0"/>
              <a:ea typeface="幼圆" pitchFamily="49" charset="-122"/>
              <a:cs typeface="Times New Roman" pitchFamily="18" charset="0"/>
            </a:endParaRPr>
          </a:p>
          <a:p>
            <a:pPr eaLnBrk="1" hangingPunct="1">
              <a:buClr>
                <a:srgbClr val="330066"/>
              </a:buClr>
            </a:pPr>
            <a:r>
              <a:rPr lang="zh-CN" altLang="en-US" sz="2400" dirty="0" smtClean="0">
                <a:solidFill>
                  <a:srgbClr val="3366CC"/>
                </a:solidFill>
                <a:latin typeface="Times New Roman" pitchFamily="18" charset="0"/>
                <a:ea typeface="幼圆" pitchFamily="49" charset="-122"/>
                <a:cs typeface="Times New Roman" pitchFamily="18" charset="0"/>
              </a:rPr>
              <a:t>对于外</a:t>
            </a:r>
            <a:r>
              <a:rPr lang="zh-CN" altLang="en-US" sz="2400" dirty="0">
                <a:solidFill>
                  <a:srgbClr val="3366CC"/>
                </a:solidFill>
                <a:latin typeface="Times New Roman" pitchFamily="18" charset="0"/>
                <a:ea typeface="幼圆" pitchFamily="49" charset="-122"/>
                <a:cs typeface="Times New Roman" pitchFamily="18" charset="0"/>
              </a:rPr>
              <a:t>围设备</a:t>
            </a:r>
          </a:p>
          <a:p>
            <a:pPr lvl="1" eaLnBrk="1" hangingPunct="1">
              <a:buClr>
                <a:srgbClr val="00B0F0"/>
              </a:buClr>
            </a:pPr>
            <a:r>
              <a:rPr lang="en-US" altLang="zh-CN" sz="2000" dirty="0">
                <a:latin typeface="Times New Roman" pitchFamily="18" charset="0"/>
                <a:ea typeface="幼圆" pitchFamily="49" charset="-122"/>
                <a:cs typeface="Times New Roman" pitchFamily="18" charset="0"/>
              </a:rPr>
              <a:t>[OS209] OS</a:t>
            </a:r>
            <a:r>
              <a:rPr lang="zh-CN" altLang="en-US" sz="2000" dirty="0">
                <a:latin typeface="Times New Roman" pitchFamily="18" charset="0"/>
                <a:ea typeface="幼圆" pitchFamily="49" charset="-122"/>
                <a:cs typeface="Times New Roman" pitchFamily="18" charset="0"/>
              </a:rPr>
              <a:t>模块应当允许受信任的</a:t>
            </a:r>
            <a:r>
              <a:rPr lang="en-US" altLang="zh-CN" sz="2000" dirty="0">
                <a:latin typeface="Times New Roman" pitchFamily="18" charset="0"/>
                <a:ea typeface="幼圆" pitchFamily="49" charset="-122"/>
                <a:cs typeface="Times New Roman" pitchFamily="18" charset="0"/>
              </a:rPr>
              <a:t>OSA</a:t>
            </a:r>
            <a:r>
              <a:rPr lang="zh-CN" altLang="en-US" sz="2000" dirty="0">
                <a:latin typeface="Times New Roman" pitchFamily="18" charset="0"/>
                <a:ea typeface="幼圆" pitchFamily="49" charset="-122"/>
                <a:cs typeface="Times New Roman" pitchFamily="18" charset="0"/>
              </a:rPr>
              <a:t>读写外围设备。</a:t>
            </a:r>
          </a:p>
          <a:p>
            <a:pPr lvl="1" eaLnBrk="1" hangingPunct="1">
              <a:buClr>
                <a:srgbClr val="00B0F0"/>
              </a:buClr>
            </a:pPr>
            <a:r>
              <a:rPr lang="en-US" altLang="zh-CN" sz="2000" dirty="0">
                <a:latin typeface="Times New Roman" pitchFamily="18" charset="0"/>
                <a:ea typeface="幼圆" pitchFamily="49" charset="-122"/>
                <a:cs typeface="Times New Roman" pitchFamily="18" charset="0"/>
              </a:rPr>
              <a:t>[OS083] OS</a:t>
            </a:r>
            <a:r>
              <a:rPr lang="zh-CN" altLang="en-US" sz="2000" dirty="0">
                <a:latin typeface="Times New Roman" pitchFamily="18" charset="0"/>
                <a:ea typeface="幼圆" pitchFamily="49" charset="-122"/>
                <a:cs typeface="Times New Roman" pitchFamily="18" charset="0"/>
              </a:rPr>
              <a:t>模块应当只允许</a:t>
            </a:r>
            <a:r>
              <a:rPr lang="en-US" altLang="zh-CN" sz="2000" dirty="0">
                <a:latin typeface="Times New Roman" pitchFamily="18" charset="0"/>
                <a:ea typeface="幼圆" pitchFamily="49" charset="-122"/>
                <a:cs typeface="Times New Roman" pitchFamily="18" charset="0"/>
              </a:rPr>
              <a:t>non-trusted OSA</a:t>
            </a:r>
            <a:r>
              <a:rPr lang="zh-CN" altLang="en-US" sz="2000" dirty="0">
                <a:latin typeface="Times New Roman" pitchFamily="18" charset="0"/>
                <a:ea typeface="幼圆" pitchFamily="49" charset="-122"/>
                <a:cs typeface="Times New Roman" pitchFamily="18" charset="0"/>
              </a:rPr>
              <a:t>写（包括具有副作用的写操作）分配给他们的外围设备</a:t>
            </a:r>
            <a:r>
              <a:rPr lang="zh-CN" altLang="en-US" sz="2000" dirty="0" smtClean="0">
                <a:latin typeface="Times New Roman" pitchFamily="18" charset="0"/>
                <a:ea typeface="幼圆" pitchFamily="49" charset="-122"/>
                <a:cs typeface="Times New Roman" pitchFamily="18" charset="0"/>
              </a:rPr>
              <a:t>。</a:t>
            </a:r>
            <a:endParaRPr lang="zh-CN" altLang="en-US" sz="2000" dirty="0">
              <a:latin typeface="Times New Roman" pitchFamily="18" charset="0"/>
              <a:ea typeface="幼圆" pitchFamily="49" charset="-122"/>
              <a:cs typeface="Times New Roman" pitchFamily="18" charset="0"/>
            </a:endParaRPr>
          </a:p>
          <a:p>
            <a:pPr eaLnBrk="1" hangingPunct="1">
              <a:buClr>
                <a:srgbClr val="330066"/>
              </a:buClr>
            </a:pPr>
            <a:r>
              <a:rPr lang="zh-CN" altLang="en-US" sz="2400" dirty="0">
                <a:solidFill>
                  <a:srgbClr val="3366CC"/>
                </a:solidFill>
                <a:latin typeface="Times New Roman" pitchFamily="18" charset="0"/>
                <a:ea typeface="幼圆" pitchFamily="49" charset="-122"/>
                <a:cs typeface="Times New Roman" pitchFamily="18" charset="0"/>
              </a:rPr>
              <a:t>内存访问违规</a:t>
            </a:r>
          </a:p>
          <a:p>
            <a:pPr lvl="1" eaLnBrk="1" hangingPunct="1">
              <a:buClr>
                <a:srgbClr val="00B0F0"/>
              </a:buClr>
            </a:pPr>
            <a:r>
              <a:rPr lang="en-US" altLang="zh-CN" sz="2000" dirty="0">
                <a:latin typeface="Times New Roman" pitchFamily="18" charset="0"/>
                <a:ea typeface="幼圆" pitchFamily="49" charset="-122"/>
                <a:cs typeface="Times New Roman" pitchFamily="18" charset="0"/>
              </a:rPr>
              <a:t>[OS044] </a:t>
            </a:r>
            <a:r>
              <a:rPr lang="zh-CN" altLang="en-US" sz="2000" dirty="0">
                <a:latin typeface="Times New Roman" pitchFamily="18" charset="0"/>
                <a:ea typeface="幼圆" pitchFamily="49" charset="-122"/>
                <a:cs typeface="Times New Roman" pitchFamily="18" charset="0"/>
              </a:rPr>
              <a:t>当有一个内存访问违规被监测到时，</a:t>
            </a:r>
            <a:r>
              <a:rPr lang="en-US" altLang="zh-CN" sz="2000" dirty="0">
                <a:latin typeface="Times New Roman" pitchFamily="18" charset="0"/>
                <a:ea typeface="幼圆" pitchFamily="49" charset="-122"/>
                <a:cs typeface="Times New Roman" pitchFamily="18" charset="0"/>
              </a:rPr>
              <a:t>OS</a:t>
            </a:r>
            <a:r>
              <a:rPr lang="zh-CN" altLang="en-US" sz="2000" dirty="0">
                <a:latin typeface="Times New Roman" pitchFamily="18" charset="0"/>
                <a:ea typeface="幼圆" pitchFamily="49" charset="-122"/>
                <a:cs typeface="Times New Roman" pitchFamily="18" charset="0"/>
              </a:rPr>
              <a:t>模块应当调用</a:t>
            </a:r>
            <a:r>
              <a:rPr lang="en-US" altLang="zh-CN" sz="2000" dirty="0">
                <a:latin typeface="Times New Roman" pitchFamily="18" charset="0"/>
                <a:ea typeface="幼圆" pitchFamily="49" charset="-122"/>
                <a:cs typeface="Times New Roman" pitchFamily="18" charset="0"/>
              </a:rPr>
              <a:t>Protection Hook</a:t>
            </a:r>
            <a:r>
              <a:rPr lang="zh-CN" altLang="en-US" sz="2000" dirty="0">
                <a:latin typeface="Times New Roman" pitchFamily="18" charset="0"/>
                <a:ea typeface="幼圆" pitchFamily="49" charset="-122"/>
                <a:cs typeface="Times New Roman" pitchFamily="18" charset="0"/>
              </a:rPr>
              <a:t>，并返回错误代码</a:t>
            </a:r>
            <a:r>
              <a:rPr lang="en-US" altLang="zh-CN" sz="2000" dirty="0">
                <a:latin typeface="Times New Roman" pitchFamily="18" charset="0"/>
                <a:ea typeface="幼圆" pitchFamily="49" charset="-122"/>
                <a:cs typeface="Times New Roman" pitchFamily="18" charset="0"/>
              </a:rPr>
              <a:t>E_OS_PROTECTION_MEMORY</a:t>
            </a:r>
            <a:r>
              <a:rPr lang="zh-CN" altLang="en-US" sz="2000" dirty="0">
                <a:latin typeface="Times New Roman" pitchFamily="18" charset="0"/>
                <a:ea typeface="幼圆" pitchFamily="49" charset="-122"/>
                <a:cs typeface="Times New Roman" pitchFamily="18" charset="0"/>
              </a:rPr>
              <a:t>。</a:t>
            </a:r>
          </a:p>
        </p:txBody>
      </p:sp>
    </p:spTree>
    <p:extLst>
      <p:ext uri="{BB962C8B-B14F-4D97-AF65-F5344CB8AC3E}">
        <p14:creationId xmlns:p14="http://schemas.microsoft.com/office/powerpoint/2010/main" val="2136906963"/>
      </p:ext>
    </p:extLst>
  </p:cSld>
  <p:clrMapOvr>
    <a:masterClrMapping/>
  </p:clrMapOvr>
  <p:transition spd="slow"/>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229600" cy="5040560"/>
          </a:xfrm>
        </p:spPr>
        <p:txBody>
          <a:bodyPr/>
          <a:lstStyle/>
          <a:p>
            <a:pPr marL="0" lvl="0" indent="0" eaLnBrk="1" hangingPunct="1">
              <a:buClr>
                <a:srgbClr val="330066"/>
              </a:buClr>
              <a:buNone/>
            </a:pPr>
            <a:r>
              <a:rPr lang="zh-CN" altLang="en-US" sz="2800" dirty="0" smtClean="0">
                <a:solidFill>
                  <a:srgbClr val="3366CC"/>
                </a:solidFill>
                <a:latin typeface="Times New Roman" pitchFamily="18" charset="0"/>
                <a:ea typeface="幼圆" pitchFamily="49" charset="-122"/>
                <a:cs typeface="Times New Roman" pitchFamily="18" charset="0"/>
              </a:rPr>
              <a:t>几个和时间相关的术语</a:t>
            </a:r>
            <a:endParaRPr lang="en-US" altLang="zh-CN" sz="2800" dirty="0" smtClean="0">
              <a:solidFill>
                <a:srgbClr val="3366CC"/>
              </a:solidFill>
              <a:latin typeface="Times New Roman" pitchFamily="18" charset="0"/>
              <a:ea typeface="幼圆" pitchFamily="49" charset="-122"/>
              <a:cs typeface="Times New Roman" pitchFamily="18" charset="0"/>
            </a:endParaRPr>
          </a:p>
          <a:p>
            <a:pPr marL="0" lvl="0" indent="0" eaLnBrk="1" hangingPunct="1">
              <a:buClr>
                <a:srgbClr val="330066"/>
              </a:buClr>
              <a:buNone/>
            </a:pPr>
            <a:endParaRPr lang="en-US" altLang="zh-CN" sz="2800" dirty="0" smtClean="0">
              <a:solidFill>
                <a:srgbClr val="3366CC"/>
              </a:solidFill>
              <a:latin typeface="Times New Roman" pitchFamily="18" charset="0"/>
              <a:ea typeface="幼圆" pitchFamily="49" charset="-122"/>
              <a:cs typeface="Times New Roman" pitchFamily="18" charset="0"/>
            </a:endParaRPr>
          </a:p>
          <a:p>
            <a:pPr marL="0" lvl="0" indent="0" eaLnBrk="1" hangingPunct="1">
              <a:buClr>
                <a:srgbClr val="330066"/>
              </a:buClr>
              <a:buNone/>
            </a:pPr>
            <a:endParaRPr lang="en-US" altLang="zh-CN" sz="2800" dirty="0" smtClean="0">
              <a:solidFill>
                <a:srgbClr val="3366CC"/>
              </a:solidFill>
              <a:latin typeface="Times New Roman" pitchFamily="18" charset="0"/>
              <a:ea typeface="幼圆" pitchFamily="49" charset="-122"/>
              <a:cs typeface="Times New Roman" pitchFamily="18" charset="0"/>
            </a:endParaRPr>
          </a:p>
          <a:p>
            <a:pPr marL="0" lvl="0" indent="0" eaLnBrk="1" hangingPunct="1">
              <a:buClr>
                <a:srgbClr val="330066"/>
              </a:buClr>
              <a:buNone/>
            </a:pPr>
            <a:endParaRPr lang="en-US" altLang="zh-CN" sz="2800" dirty="0" smtClean="0">
              <a:solidFill>
                <a:srgbClr val="3366CC"/>
              </a:solidFill>
              <a:latin typeface="Times New Roman" pitchFamily="18" charset="0"/>
              <a:ea typeface="幼圆" pitchFamily="49" charset="-122"/>
              <a:cs typeface="Times New Roman" pitchFamily="18" charset="0"/>
            </a:endParaRPr>
          </a:p>
          <a:p>
            <a:pPr marL="0" lvl="0" indent="0" eaLnBrk="1" hangingPunct="1">
              <a:buClr>
                <a:srgbClr val="330066"/>
              </a:buClr>
              <a:buNone/>
            </a:pPr>
            <a:endParaRPr lang="en-US" altLang="zh-CN" sz="2800" dirty="0" smtClean="0">
              <a:solidFill>
                <a:srgbClr val="3366CC"/>
              </a:solidFill>
              <a:latin typeface="Times New Roman" pitchFamily="18" charset="0"/>
              <a:ea typeface="幼圆" pitchFamily="49" charset="-122"/>
              <a:cs typeface="Times New Roman" pitchFamily="18" charset="0"/>
            </a:endParaRPr>
          </a:p>
          <a:p>
            <a:pPr marL="0" lvl="0" indent="0" eaLnBrk="1" hangingPunct="1">
              <a:buClr>
                <a:srgbClr val="330066"/>
              </a:buClr>
              <a:buNone/>
            </a:pPr>
            <a:endParaRPr lang="en-US" altLang="zh-CN" sz="2800" dirty="0" smtClean="0">
              <a:solidFill>
                <a:srgbClr val="3366CC"/>
              </a:solidFill>
              <a:latin typeface="Times New Roman" pitchFamily="18" charset="0"/>
              <a:ea typeface="幼圆" pitchFamily="49" charset="-122"/>
              <a:cs typeface="Times New Roman" pitchFamily="18" charset="0"/>
            </a:endParaRPr>
          </a:p>
          <a:p>
            <a:pPr marL="0" lvl="0" indent="0" eaLnBrk="1" hangingPunct="1">
              <a:buClr>
                <a:srgbClr val="330066"/>
              </a:buClr>
              <a:buNone/>
            </a:pPr>
            <a:endParaRPr lang="en-US" altLang="zh-CN" sz="2800" dirty="0" smtClean="0">
              <a:solidFill>
                <a:srgbClr val="3366CC"/>
              </a:solidFill>
              <a:latin typeface="Times New Roman" pitchFamily="18" charset="0"/>
              <a:ea typeface="幼圆" pitchFamily="49" charset="-122"/>
              <a:cs typeface="Times New Roman" pitchFamily="18" charset="0"/>
            </a:endParaRPr>
          </a:p>
        </p:txBody>
      </p:sp>
      <p:graphicFrame>
        <p:nvGraphicFramePr>
          <p:cNvPr id="5" name="内容占位符 3"/>
          <p:cNvGraphicFramePr>
            <a:graphicFrameLocks/>
          </p:cNvGraphicFramePr>
          <p:nvPr>
            <p:extLst>
              <p:ext uri="{D42A27DB-BD31-4B8C-83A1-F6EECF244321}">
                <p14:modId xmlns:p14="http://schemas.microsoft.com/office/powerpoint/2010/main" val="3919463599"/>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 name="对象 1">
            <a:hlinkClick r:id="" action="ppaction://ole?verb=1"/>
          </p:cNvPr>
          <p:cNvGraphicFramePr>
            <a:graphicFrameLocks noChangeAspect="1"/>
          </p:cNvGraphicFramePr>
          <p:nvPr>
            <p:extLst>
              <p:ext uri="{D42A27DB-BD31-4B8C-83A1-F6EECF244321}">
                <p14:modId xmlns:p14="http://schemas.microsoft.com/office/powerpoint/2010/main" val="1439949339"/>
              </p:ext>
            </p:extLst>
          </p:nvPr>
        </p:nvGraphicFramePr>
        <p:xfrm>
          <a:off x="770802" y="1628800"/>
          <a:ext cx="6452557" cy="4752528"/>
        </p:xfrm>
        <a:graphic>
          <a:graphicData uri="http://schemas.openxmlformats.org/presentationml/2006/ole">
            <mc:AlternateContent xmlns:mc="http://schemas.openxmlformats.org/markup-compatibility/2006">
              <mc:Choice xmlns:v="urn:schemas-microsoft-com:vml" Requires="v">
                <p:oleObj spid="_x0000_s6346" name="BMP 图像" r:id="rId9" imgW="8134200" imgH="5991120" progId="Paint.Picture">
                  <p:embed/>
                </p:oleObj>
              </mc:Choice>
              <mc:Fallback>
                <p:oleObj name="BMP 图像" r:id="rId9" imgW="8134200" imgH="5991120" progId="Paint.Picture">
                  <p:embed/>
                  <p:pic>
                    <p:nvPicPr>
                      <p:cNvPr id="0" name=""/>
                      <p:cNvPicPr/>
                      <p:nvPr/>
                    </p:nvPicPr>
                    <p:blipFill>
                      <a:blip r:embed="rId10"/>
                      <a:stretch>
                        <a:fillRect/>
                      </a:stretch>
                    </p:blipFill>
                    <p:spPr>
                      <a:xfrm>
                        <a:off x="770802" y="1628800"/>
                        <a:ext cx="6452557" cy="4752528"/>
                      </a:xfrm>
                      <a:prstGeom prst="rect">
                        <a:avLst/>
                      </a:prstGeom>
                    </p:spPr>
                  </p:pic>
                </p:oleObj>
              </mc:Fallback>
            </mc:AlternateContent>
          </a:graphicData>
        </a:graphic>
      </p:graphicFrame>
    </p:spTree>
    <p:extLst>
      <p:ext uri="{BB962C8B-B14F-4D97-AF65-F5344CB8AC3E}">
        <p14:creationId xmlns:p14="http://schemas.microsoft.com/office/powerpoint/2010/main" val="3045103424"/>
      </p:ext>
    </p:extLst>
  </p:cSld>
  <p:clrMapOvr>
    <a:masterClrMapping/>
  </p:clrMapOvr>
  <p:transition spd="slow"/>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229600" cy="5040560"/>
          </a:xfrm>
        </p:spPr>
        <p:txBody>
          <a:bodyPr/>
          <a:lstStyle/>
          <a:p>
            <a:pPr marL="0" indent="0" eaLnBrk="1" hangingPunct="1">
              <a:buClr>
                <a:srgbClr val="330066"/>
              </a:buClr>
              <a:buNone/>
            </a:pPr>
            <a:r>
              <a:rPr lang="en-US" altLang="zh-CN" sz="2800" dirty="0">
                <a:solidFill>
                  <a:srgbClr val="3366CC"/>
                </a:solidFill>
                <a:latin typeface="Times New Roman" pitchFamily="18" charset="0"/>
                <a:ea typeface="幼圆" pitchFamily="49" charset="-122"/>
                <a:cs typeface="Times New Roman" pitchFamily="18" charset="0"/>
              </a:rPr>
              <a:t>[BSW11008]</a:t>
            </a:r>
            <a:r>
              <a:rPr lang="zh-CN" altLang="en-US" sz="2800" dirty="0">
                <a:solidFill>
                  <a:srgbClr val="3366CC"/>
                </a:solidFill>
                <a:latin typeface="Times New Roman" pitchFamily="18" charset="0"/>
                <a:ea typeface="幼圆" pitchFamily="49" charset="-122"/>
                <a:cs typeface="Times New Roman" pitchFamily="18" charset="0"/>
              </a:rPr>
              <a:t>时间保护</a:t>
            </a:r>
            <a:r>
              <a:rPr lang="en-US" altLang="zh-CN" sz="2800" dirty="0">
                <a:solidFill>
                  <a:srgbClr val="3366CC"/>
                </a:solidFill>
                <a:latin typeface="Times New Roman" pitchFamily="18" charset="0"/>
                <a:ea typeface="幼圆" pitchFamily="49" charset="-122"/>
                <a:cs typeface="Times New Roman" pitchFamily="18" charset="0"/>
              </a:rPr>
              <a:t>Timing Protection</a:t>
            </a:r>
            <a:endParaRPr lang="en-US" altLang="zh-CN" sz="2800" dirty="0" smtClean="0">
              <a:solidFill>
                <a:srgbClr val="3366CC"/>
              </a:solidFill>
              <a:latin typeface="Times New Roman" pitchFamily="18" charset="0"/>
              <a:ea typeface="幼圆" pitchFamily="49" charset="-122"/>
              <a:cs typeface="Times New Roman" pitchFamily="18" charset="0"/>
            </a:endParaRPr>
          </a:p>
          <a:p>
            <a:pPr eaLnBrk="1" hangingPunct="1">
              <a:buClr>
                <a:srgbClr val="330066"/>
              </a:buClr>
            </a:pPr>
            <a:r>
              <a:rPr lang="en-US" altLang="zh-CN" sz="2400" dirty="0">
                <a:latin typeface="Times New Roman" pitchFamily="18" charset="0"/>
                <a:ea typeface="幼圆" pitchFamily="49" charset="-122"/>
                <a:cs typeface="Times New Roman" pitchFamily="18" charset="0"/>
              </a:rPr>
              <a:t>OS</a:t>
            </a:r>
            <a:r>
              <a:rPr lang="ja-JP" altLang="en-US" sz="2400" dirty="0">
                <a:latin typeface="Times New Roman" pitchFamily="18" charset="0"/>
                <a:ea typeface="幼圆" pitchFamily="49" charset="-122"/>
                <a:cs typeface="Times New Roman" pitchFamily="18" charset="0"/>
              </a:rPr>
              <a:t>应当防止任一</a:t>
            </a:r>
            <a:r>
              <a:rPr lang="en-US" altLang="zh-CN" sz="2400" dirty="0">
                <a:latin typeface="Times New Roman" pitchFamily="18" charset="0"/>
                <a:ea typeface="幼圆" pitchFamily="49" charset="-122"/>
                <a:cs typeface="Times New Roman" pitchFamily="18" charset="0"/>
              </a:rPr>
              <a:t>OS-app</a:t>
            </a:r>
            <a:r>
              <a:rPr lang="ja-JP" altLang="en-US" sz="2400" dirty="0">
                <a:latin typeface="Times New Roman" pitchFamily="18" charset="0"/>
                <a:ea typeface="幼圆" pitchFamily="49" charset="-122"/>
                <a:cs typeface="Times New Roman" pitchFamily="18" charset="0"/>
              </a:rPr>
              <a:t>的</a:t>
            </a:r>
            <a:r>
              <a:rPr lang="en-US" altLang="zh-CN" sz="2400" dirty="0">
                <a:latin typeface="Times New Roman" pitchFamily="18" charset="0"/>
                <a:ea typeface="幼圆" pitchFamily="49" charset="-122"/>
                <a:cs typeface="Times New Roman" pitchFamily="18" charset="0"/>
              </a:rPr>
              <a:t>timing fault</a:t>
            </a:r>
            <a:r>
              <a:rPr lang="ja-JP" altLang="en-US" sz="2400" dirty="0">
                <a:latin typeface="Times New Roman" pitchFamily="18" charset="0"/>
                <a:ea typeface="幼圆" pitchFamily="49" charset="-122"/>
                <a:cs typeface="Times New Roman" pitchFamily="18" charset="0"/>
              </a:rPr>
              <a:t>向同一处理器上的其他</a:t>
            </a:r>
            <a:r>
              <a:rPr lang="en-US" altLang="zh-CN" sz="2400" dirty="0">
                <a:latin typeface="Times New Roman" pitchFamily="18" charset="0"/>
                <a:ea typeface="幼圆" pitchFamily="49" charset="-122"/>
                <a:cs typeface="Times New Roman" pitchFamily="18" charset="0"/>
              </a:rPr>
              <a:t>OS-apps</a:t>
            </a:r>
            <a:r>
              <a:rPr lang="ja-JP" altLang="en-US" sz="2400" dirty="0">
                <a:latin typeface="Times New Roman" pitchFamily="18" charset="0"/>
                <a:ea typeface="幼圆" pitchFamily="49" charset="-122"/>
                <a:cs typeface="Times New Roman" pitchFamily="18" charset="0"/>
              </a:rPr>
              <a:t>传播</a:t>
            </a:r>
            <a:r>
              <a:rPr lang="ja-JP" altLang="en-US" sz="2400" dirty="0" smtClean="0">
                <a:latin typeface="Times New Roman" pitchFamily="18" charset="0"/>
                <a:ea typeface="幼圆" pitchFamily="49" charset="-122"/>
                <a:cs typeface="Times New Roman" pitchFamily="18" charset="0"/>
              </a:rPr>
              <a:t>。</a:t>
            </a:r>
            <a:endParaRPr lang="zh-CN" altLang="en-US" sz="2000" dirty="0">
              <a:latin typeface="Times New Roman" pitchFamily="18" charset="0"/>
              <a:ea typeface="幼圆" pitchFamily="49" charset="-122"/>
              <a:cs typeface="Times New Roman" pitchFamily="18" charset="0"/>
            </a:endParaRPr>
          </a:p>
          <a:p>
            <a:pPr eaLnBrk="1" hangingPunct="1">
              <a:buClr>
                <a:srgbClr val="330066"/>
              </a:buClr>
            </a:pPr>
            <a:r>
              <a:rPr lang="zh-CN" altLang="en-US" sz="2400" dirty="0">
                <a:latin typeface="Times New Roman" pitchFamily="18" charset="0"/>
                <a:ea typeface="幼圆" pitchFamily="49" charset="-122"/>
                <a:cs typeface="Times New Roman" pitchFamily="18" charset="0"/>
              </a:rPr>
              <a:t>时间错误可以被定义</a:t>
            </a:r>
            <a:r>
              <a:rPr lang="zh-CN" altLang="en-US" sz="2400" dirty="0" smtClean="0">
                <a:latin typeface="Times New Roman" pitchFamily="18" charset="0"/>
                <a:ea typeface="幼圆" pitchFamily="49" charset="-122"/>
                <a:cs typeface="Times New Roman" pitchFamily="18" charset="0"/>
              </a:rPr>
              <a:t>为：</a:t>
            </a:r>
            <a:endParaRPr lang="zh-CN" altLang="en-US" sz="2400" dirty="0">
              <a:solidFill>
                <a:srgbClr val="3366CC"/>
              </a:solidFill>
              <a:latin typeface="Times New Roman" pitchFamily="18" charset="0"/>
              <a:ea typeface="幼圆" pitchFamily="49" charset="-122"/>
              <a:cs typeface="Times New Roman" pitchFamily="18" charset="0"/>
            </a:endParaRPr>
          </a:p>
          <a:p>
            <a:pPr lvl="1" eaLnBrk="1" hangingPunct="1">
              <a:buClr>
                <a:srgbClr val="00B0F0"/>
              </a:buClr>
            </a:pPr>
            <a:r>
              <a:rPr lang="zh-CN" altLang="en-US" sz="2000" dirty="0" smtClean="0">
                <a:latin typeface="Times New Roman" pitchFamily="18" charset="0"/>
                <a:ea typeface="幼圆" pitchFamily="49" charset="-122"/>
                <a:cs typeface="Times New Roman" pitchFamily="18" charset="0"/>
              </a:rPr>
              <a:t>超出了指定的</a:t>
            </a:r>
            <a:r>
              <a:rPr lang="en-US" altLang="zh-CN" sz="2000" dirty="0" smtClean="0">
                <a:latin typeface="Times New Roman" pitchFamily="18" charset="0"/>
                <a:ea typeface="幼圆" pitchFamily="49" charset="-122"/>
                <a:cs typeface="Times New Roman" pitchFamily="18" charset="0"/>
              </a:rPr>
              <a:t>execution time</a:t>
            </a:r>
          </a:p>
          <a:p>
            <a:pPr lvl="1" eaLnBrk="1" hangingPunct="1">
              <a:buClr>
                <a:srgbClr val="00B0F0"/>
              </a:buClr>
            </a:pPr>
            <a:r>
              <a:rPr lang="zh-CN" altLang="en-US" sz="2000" dirty="0">
                <a:latin typeface="Times New Roman" pitchFamily="18" charset="0"/>
                <a:ea typeface="幼圆" pitchFamily="49" charset="-122"/>
                <a:cs typeface="Times New Roman" pitchFamily="18" charset="0"/>
              </a:rPr>
              <a:t>超</a:t>
            </a:r>
            <a:r>
              <a:rPr lang="zh-CN" altLang="en-US" sz="2000" dirty="0" smtClean="0">
                <a:latin typeface="Times New Roman" pitchFamily="18" charset="0"/>
                <a:ea typeface="幼圆" pitchFamily="49" charset="-122"/>
                <a:cs typeface="Times New Roman" pitchFamily="18" charset="0"/>
              </a:rPr>
              <a:t>出了制定的</a:t>
            </a:r>
            <a:r>
              <a:rPr lang="en-US" altLang="zh-CN" sz="2000" dirty="0" smtClean="0">
                <a:latin typeface="Times New Roman" pitchFamily="18" charset="0"/>
                <a:ea typeface="幼圆" pitchFamily="49" charset="-122"/>
                <a:cs typeface="Times New Roman" pitchFamily="18" charset="0"/>
              </a:rPr>
              <a:t>arrival rate</a:t>
            </a:r>
          </a:p>
          <a:p>
            <a:pPr marL="344487" lvl="1" indent="0" eaLnBrk="1" hangingPunct="1">
              <a:buClr>
                <a:srgbClr val="00B0F0"/>
              </a:buClr>
              <a:buNone/>
            </a:pPr>
            <a:r>
              <a:rPr lang="en-US" altLang="zh-CN" sz="2400" dirty="0" smtClean="0">
                <a:latin typeface="Times New Roman" pitchFamily="18" charset="0"/>
                <a:ea typeface="幼圆" pitchFamily="49" charset="-122"/>
                <a:cs typeface="Times New Roman" pitchFamily="18" charset="0"/>
              </a:rPr>
              <a:t>	</a:t>
            </a:r>
            <a:r>
              <a:rPr lang="zh-CN" altLang="en-US" sz="2400" dirty="0" smtClean="0">
                <a:latin typeface="Times New Roman" pitchFamily="18" charset="0"/>
                <a:ea typeface="幼圆" pitchFamily="49" charset="-122"/>
                <a:cs typeface="Times New Roman" pitchFamily="18" charset="0"/>
              </a:rPr>
              <a:t>任</a:t>
            </a:r>
            <a:r>
              <a:rPr lang="zh-CN" altLang="en-US" sz="2400" dirty="0">
                <a:latin typeface="Times New Roman" pitchFamily="18" charset="0"/>
                <a:ea typeface="幼圆" pitchFamily="49" charset="-122"/>
                <a:cs typeface="Times New Roman" pitchFamily="18" charset="0"/>
              </a:rPr>
              <a:t>何运行固定优先级、可抢占的</a:t>
            </a:r>
            <a:r>
              <a:rPr lang="en-US" altLang="zh-CN" sz="2400" dirty="0">
                <a:latin typeface="Times New Roman" pitchFamily="18" charset="0"/>
                <a:ea typeface="幼圆" pitchFamily="49" charset="-122"/>
                <a:cs typeface="Times New Roman" pitchFamily="18" charset="0"/>
              </a:rPr>
              <a:t>OS</a:t>
            </a:r>
            <a:r>
              <a:rPr lang="zh-CN" altLang="en-US" sz="2400" dirty="0">
                <a:latin typeface="Times New Roman" pitchFamily="18" charset="0"/>
                <a:ea typeface="幼圆" pitchFamily="49" charset="-122"/>
                <a:cs typeface="Times New Roman" pitchFamily="18" charset="0"/>
              </a:rPr>
              <a:t>，其时间正确性只能通</a:t>
            </a:r>
            <a:r>
              <a:rPr lang="zh-CN" altLang="en-US" sz="2400" dirty="0" smtClean="0">
                <a:latin typeface="Times New Roman" pitchFamily="18" charset="0"/>
                <a:ea typeface="幼圆" pitchFamily="49" charset="-122"/>
                <a:cs typeface="Times New Roman" pitchFamily="18" charset="0"/>
              </a:rPr>
              <a:t>过可调</a:t>
            </a:r>
            <a:r>
              <a:rPr lang="zh-CN" altLang="en-US" sz="2400" dirty="0">
                <a:latin typeface="Times New Roman" pitchFamily="18" charset="0"/>
                <a:ea typeface="幼圆" pitchFamily="49" charset="-122"/>
                <a:cs typeface="Times New Roman" pitchFamily="18" charset="0"/>
              </a:rPr>
              <a:t>度性分</a:t>
            </a:r>
            <a:r>
              <a:rPr lang="zh-CN" altLang="en-US" sz="2400" dirty="0" smtClean="0">
                <a:latin typeface="Times New Roman" pitchFamily="18" charset="0"/>
                <a:ea typeface="幼圆" pitchFamily="49" charset="-122"/>
                <a:cs typeface="Times New Roman" pitchFamily="18" charset="0"/>
              </a:rPr>
              <a:t>析（</a:t>
            </a:r>
            <a:r>
              <a:rPr lang="en-US" altLang="zh-CN" sz="2400" dirty="0">
                <a:latin typeface="Times New Roman" pitchFamily="18" charset="0"/>
                <a:ea typeface="幼圆" pitchFamily="49" charset="-122"/>
                <a:cs typeface="Times New Roman" pitchFamily="18" charset="0"/>
              </a:rPr>
              <a:t> </a:t>
            </a:r>
            <a:r>
              <a:rPr lang="en-US" altLang="zh-CN" sz="2400" dirty="0" err="1">
                <a:latin typeface="Times New Roman" pitchFamily="18" charset="0"/>
                <a:ea typeface="幼圆" pitchFamily="49" charset="-122"/>
                <a:cs typeface="Times New Roman" pitchFamily="18" charset="0"/>
              </a:rPr>
              <a:t>schedulability</a:t>
            </a:r>
            <a:r>
              <a:rPr lang="en-US" altLang="zh-CN" sz="2400" dirty="0">
                <a:latin typeface="Times New Roman" pitchFamily="18" charset="0"/>
                <a:ea typeface="幼圆" pitchFamily="49" charset="-122"/>
                <a:cs typeface="Times New Roman" pitchFamily="18" charset="0"/>
              </a:rPr>
              <a:t> analysis </a:t>
            </a:r>
            <a:r>
              <a:rPr lang="zh-CN" altLang="en-US" sz="2400" dirty="0" smtClean="0">
                <a:latin typeface="Times New Roman" pitchFamily="18" charset="0"/>
                <a:ea typeface="幼圆" pitchFamily="49" charset="-122"/>
                <a:cs typeface="Times New Roman" pitchFamily="18" charset="0"/>
              </a:rPr>
              <a:t>）来</a:t>
            </a:r>
            <a:r>
              <a:rPr lang="zh-CN" altLang="en-US" sz="2400" dirty="0">
                <a:latin typeface="Times New Roman" pitchFamily="18" charset="0"/>
                <a:ea typeface="幼圆" pitchFamily="49" charset="-122"/>
                <a:cs typeface="Times New Roman" pitchFamily="18" charset="0"/>
              </a:rPr>
              <a:t>保证</a:t>
            </a:r>
            <a:r>
              <a:rPr lang="zh-CN" altLang="en-US" sz="2400" dirty="0" smtClean="0">
                <a:latin typeface="Times New Roman" pitchFamily="18" charset="0"/>
                <a:ea typeface="幼圆" pitchFamily="49" charset="-122"/>
                <a:cs typeface="Times New Roman" pitchFamily="18" charset="0"/>
              </a:rPr>
              <a:t>。</a:t>
            </a:r>
            <a:endParaRPr lang="en-US" altLang="zh-CN" sz="2400" dirty="0" smtClean="0">
              <a:latin typeface="Times New Roman" pitchFamily="18" charset="0"/>
              <a:ea typeface="幼圆" pitchFamily="49" charset="-122"/>
              <a:cs typeface="Times New Roman" pitchFamily="18" charset="0"/>
            </a:endParaRPr>
          </a:p>
          <a:p>
            <a:pPr marL="344487" lvl="1" indent="0" eaLnBrk="1" hangingPunct="1">
              <a:buClr>
                <a:srgbClr val="00B0F0"/>
              </a:buClr>
              <a:buNone/>
            </a:pPr>
            <a:r>
              <a:rPr lang="en-US" altLang="zh-CN" sz="2400" dirty="0" smtClean="0">
                <a:latin typeface="Times New Roman" pitchFamily="18" charset="0"/>
                <a:ea typeface="幼圆" pitchFamily="49" charset="-122"/>
                <a:cs typeface="Times New Roman" pitchFamily="18" charset="0"/>
              </a:rPr>
              <a:t>	</a:t>
            </a:r>
            <a:r>
              <a:rPr lang="zh-CN" altLang="en-US" sz="2400" dirty="0" smtClean="0">
                <a:latin typeface="Times New Roman" pitchFamily="18" charset="0"/>
                <a:ea typeface="幼圆" pitchFamily="49" charset="-122"/>
                <a:cs typeface="Times New Roman" pitchFamily="18" charset="0"/>
              </a:rPr>
              <a:t>可调度性分析使</a:t>
            </a:r>
            <a:r>
              <a:rPr lang="zh-CN" altLang="en-US" sz="2400" dirty="0">
                <a:latin typeface="Times New Roman" pitchFamily="18" charset="0"/>
                <a:ea typeface="幼圆" pitchFamily="49" charset="-122"/>
                <a:cs typeface="Times New Roman" pitchFamily="18" charset="0"/>
              </a:rPr>
              <a:t>用任务和中</a:t>
            </a:r>
            <a:r>
              <a:rPr lang="zh-CN" altLang="en-US" sz="2400" dirty="0" smtClean="0">
                <a:latin typeface="Times New Roman" pitchFamily="18" charset="0"/>
                <a:ea typeface="幼圆" pitchFamily="49" charset="-122"/>
                <a:cs typeface="Times New Roman" pitchFamily="18" charset="0"/>
              </a:rPr>
              <a:t>断的</a:t>
            </a:r>
            <a:r>
              <a:rPr lang="zh-CN" altLang="en-US" sz="2400" dirty="0">
                <a:latin typeface="Times New Roman" pitchFamily="18" charset="0"/>
                <a:ea typeface="幼圆" pitchFamily="49" charset="-122"/>
                <a:cs typeface="Times New Roman" pitchFamily="18" charset="0"/>
              </a:rPr>
              <a:t>相关信</a:t>
            </a:r>
            <a:r>
              <a:rPr lang="zh-CN" altLang="en-US" sz="2400" dirty="0" smtClean="0">
                <a:latin typeface="Times New Roman" pitchFamily="18" charset="0"/>
                <a:ea typeface="幼圆" pitchFamily="49" charset="-122"/>
                <a:cs typeface="Times New Roman" pitchFamily="18" charset="0"/>
              </a:rPr>
              <a:t>息</a:t>
            </a:r>
            <a:r>
              <a:rPr lang="zh-CN" altLang="en-US" sz="2400" dirty="0">
                <a:latin typeface="Times New Roman" pitchFamily="18" charset="0"/>
                <a:ea typeface="幼圆" pitchFamily="49" charset="-122"/>
                <a:cs typeface="Times New Roman" pitchFamily="18" charset="0"/>
              </a:rPr>
              <a:t>（运行的频繁度，运行所需的时间，需要访问的资源，占有资源的时间长短） </a:t>
            </a:r>
            <a:r>
              <a:rPr lang="zh-CN" altLang="en-US" sz="2400" dirty="0" smtClean="0">
                <a:latin typeface="Times New Roman" pitchFamily="18" charset="0"/>
                <a:ea typeface="幼圆" pitchFamily="49" charset="-122"/>
                <a:cs typeface="Times New Roman" pitchFamily="18" charset="0"/>
              </a:rPr>
              <a:t>，</a:t>
            </a:r>
            <a:r>
              <a:rPr lang="zh-CN" altLang="en-US" sz="2400" dirty="0">
                <a:latin typeface="Times New Roman" pitchFamily="18" charset="0"/>
                <a:ea typeface="幼圆" pitchFamily="49" charset="-122"/>
                <a:cs typeface="Times New Roman" pitchFamily="18" charset="0"/>
              </a:rPr>
              <a:t>然后计算系统是否符合它的实时性能</a:t>
            </a:r>
            <a:r>
              <a:rPr lang="zh-CN" altLang="en-US" sz="2400" dirty="0" smtClean="0">
                <a:latin typeface="Times New Roman" pitchFamily="18" charset="0"/>
                <a:ea typeface="幼圆" pitchFamily="49" charset="-122"/>
                <a:cs typeface="Times New Roman" pitchFamily="18" charset="0"/>
              </a:rPr>
              <a:t>。</a:t>
            </a:r>
            <a:endParaRPr lang="en-US" altLang="zh-CN" sz="2400" dirty="0" smtClean="0">
              <a:latin typeface="Times New Roman" pitchFamily="18" charset="0"/>
              <a:ea typeface="幼圆" pitchFamily="49" charset="-122"/>
              <a:cs typeface="Times New Roman" pitchFamily="18" charset="0"/>
            </a:endParaRPr>
          </a:p>
          <a:p>
            <a:pPr marL="0" lvl="0" indent="0" eaLnBrk="1" hangingPunct="1">
              <a:buClr>
                <a:srgbClr val="330066"/>
              </a:buClr>
              <a:buNone/>
            </a:pPr>
            <a:endParaRPr lang="en-US" altLang="zh-CN" sz="2800" dirty="0">
              <a:solidFill>
                <a:srgbClr val="3366CC"/>
              </a:solidFill>
              <a:latin typeface="Times New Roman" pitchFamily="18" charset="0"/>
              <a:ea typeface="幼圆" pitchFamily="49" charset="-122"/>
              <a:cs typeface="Times New Roman" pitchFamily="18" charset="0"/>
            </a:endParaRPr>
          </a:p>
        </p:txBody>
      </p:sp>
      <p:graphicFrame>
        <p:nvGraphicFramePr>
          <p:cNvPr id="5" name="内容占位符 3"/>
          <p:cNvGraphicFramePr>
            <a:graphicFrameLocks/>
          </p:cNvGraphicFramePr>
          <p:nvPr>
            <p:extLst>
              <p:ext uri="{D42A27DB-BD31-4B8C-83A1-F6EECF244321}">
                <p14:modId xmlns:p14="http://schemas.microsoft.com/office/powerpoint/2010/main" val="2527455396"/>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65980529"/>
      </p:ext>
    </p:extLst>
  </p:cSld>
  <p:clrMapOvr>
    <a:masterClrMapping/>
  </p:clrMapOvr>
  <p:transition spd="slow"/>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229600" cy="5040560"/>
          </a:xfrm>
        </p:spPr>
        <p:txBody>
          <a:bodyPr/>
          <a:lstStyle/>
          <a:p>
            <a:pPr marL="0" indent="0" eaLnBrk="1" hangingPunct="1">
              <a:buClr>
                <a:srgbClr val="330066"/>
              </a:buClr>
              <a:buNone/>
            </a:pPr>
            <a:r>
              <a:rPr lang="en-US" altLang="zh-CN" sz="2800" dirty="0" smtClean="0">
                <a:solidFill>
                  <a:srgbClr val="3366CC"/>
                </a:solidFill>
                <a:latin typeface="Times New Roman" pitchFamily="18" charset="0"/>
                <a:ea typeface="幼圆" pitchFamily="49" charset="-122"/>
                <a:cs typeface="Times New Roman" pitchFamily="18" charset="0"/>
              </a:rPr>
              <a:t>AUTOSAR </a:t>
            </a:r>
            <a:r>
              <a:rPr lang="en-US" altLang="zh-CN" sz="2800" dirty="0">
                <a:solidFill>
                  <a:srgbClr val="3366CC"/>
                </a:solidFill>
                <a:latin typeface="Times New Roman" pitchFamily="18" charset="0"/>
                <a:ea typeface="幼圆" pitchFamily="49" charset="-122"/>
                <a:cs typeface="Times New Roman" pitchFamily="18" charset="0"/>
              </a:rPr>
              <a:t>OS</a:t>
            </a:r>
            <a:r>
              <a:rPr lang="zh-CN" altLang="en-US" sz="2800" dirty="0">
                <a:solidFill>
                  <a:srgbClr val="3366CC"/>
                </a:solidFill>
                <a:latin typeface="Times New Roman" pitchFamily="18" charset="0"/>
                <a:ea typeface="幼圆" pitchFamily="49" charset="-122"/>
                <a:cs typeface="Times New Roman" pitchFamily="18" charset="0"/>
              </a:rPr>
              <a:t>不提供</a:t>
            </a:r>
            <a:r>
              <a:rPr lang="en-US" altLang="zh-CN" sz="2800" dirty="0">
                <a:solidFill>
                  <a:srgbClr val="3366CC"/>
                </a:solidFill>
                <a:latin typeface="Times New Roman" pitchFamily="18" charset="0"/>
                <a:ea typeface="幼圆" pitchFamily="49" charset="-122"/>
                <a:cs typeface="Times New Roman" pitchFamily="18" charset="0"/>
              </a:rPr>
              <a:t>deadline</a:t>
            </a:r>
            <a:r>
              <a:rPr lang="zh-CN" altLang="en-US" sz="2800" dirty="0">
                <a:solidFill>
                  <a:srgbClr val="3366CC"/>
                </a:solidFill>
                <a:latin typeface="Times New Roman" pitchFamily="18" charset="0"/>
                <a:ea typeface="幼圆" pitchFamily="49" charset="-122"/>
                <a:cs typeface="Times New Roman" pitchFamily="18" charset="0"/>
              </a:rPr>
              <a:t>监</a:t>
            </a:r>
            <a:r>
              <a:rPr lang="zh-CN" altLang="en-US" sz="2800" dirty="0" smtClean="0">
                <a:solidFill>
                  <a:srgbClr val="3366CC"/>
                </a:solidFill>
                <a:latin typeface="Times New Roman" pitchFamily="18" charset="0"/>
                <a:ea typeface="幼圆" pitchFamily="49" charset="-122"/>
                <a:cs typeface="Times New Roman" pitchFamily="18" charset="0"/>
              </a:rPr>
              <a:t>控</a:t>
            </a:r>
            <a:endParaRPr lang="zh-CN" altLang="en-US" sz="2400" dirty="0">
              <a:solidFill>
                <a:srgbClr val="3366CC"/>
              </a:solidFill>
              <a:latin typeface="Times New Roman" pitchFamily="18" charset="0"/>
              <a:ea typeface="幼圆" pitchFamily="49" charset="-122"/>
              <a:cs typeface="Times New Roman" pitchFamily="18" charset="0"/>
            </a:endParaRPr>
          </a:p>
          <a:p>
            <a:pPr marL="342900" lvl="1" indent="-342900" eaLnBrk="1" hangingPunct="1">
              <a:buClr>
                <a:srgbClr val="330066"/>
              </a:buClr>
            </a:pPr>
            <a:r>
              <a:rPr lang="zh-CN" altLang="en-US" sz="2400" dirty="0">
                <a:latin typeface="Times New Roman" pitchFamily="18" charset="0"/>
                <a:ea typeface="幼圆" pitchFamily="49" charset="-122"/>
                <a:cs typeface="Times New Roman" pitchFamily="18" charset="0"/>
              </a:rPr>
              <a:t>在固定优先级抢占式调度的</a:t>
            </a:r>
            <a:r>
              <a:rPr lang="en-GB" altLang="zh-CN" sz="2400" dirty="0">
                <a:latin typeface="Times New Roman" pitchFamily="18" charset="0"/>
                <a:ea typeface="幼圆" pitchFamily="49" charset="-122"/>
                <a:cs typeface="Times New Roman" pitchFamily="18" charset="0"/>
              </a:rPr>
              <a:t>OS</a:t>
            </a:r>
            <a:r>
              <a:rPr lang="zh-CN" altLang="en-US" sz="2400" dirty="0">
                <a:latin typeface="Times New Roman" pitchFamily="18" charset="0"/>
                <a:ea typeface="幼圆" pitchFamily="49" charset="-122"/>
                <a:cs typeface="Times New Roman" pitchFamily="18" charset="0"/>
              </a:rPr>
              <a:t>中，一个</a:t>
            </a:r>
            <a:r>
              <a:rPr lang="en-GB" altLang="zh-CN" sz="2400" dirty="0">
                <a:latin typeface="Times New Roman" pitchFamily="18" charset="0"/>
                <a:ea typeface="幼圆" pitchFamily="49" charset="-122"/>
                <a:cs typeface="Times New Roman" pitchFamily="18" charset="0"/>
              </a:rPr>
              <a:t>task/ISR</a:t>
            </a:r>
            <a:r>
              <a:rPr lang="zh-CN" altLang="en-US" sz="2400" dirty="0">
                <a:latin typeface="Times New Roman" pitchFamily="18" charset="0"/>
                <a:ea typeface="幼圆" pitchFamily="49" charset="-122"/>
                <a:cs typeface="Times New Roman" pitchFamily="18" charset="0"/>
              </a:rPr>
              <a:t>是否满足其</a:t>
            </a:r>
            <a:r>
              <a:rPr lang="en-GB" altLang="zh-CN" sz="2400" dirty="0">
                <a:latin typeface="Times New Roman" pitchFamily="18" charset="0"/>
                <a:ea typeface="幼圆" pitchFamily="49" charset="-122"/>
                <a:cs typeface="Times New Roman" pitchFamily="18" charset="0"/>
              </a:rPr>
              <a:t>deadline</a:t>
            </a:r>
            <a:r>
              <a:rPr lang="zh-CN" altLang="en-GB" sz="2400" dirty="0">
                <a:latin typeface="Times New Roman" pitchFamily="18" charset="0"/>
                <a:ea typeface="幼圆" pitchFamily="49" charset="-122"/>
                <a:cs typeface="Times New Roman" pitchFamily="18" charset="0"/>
              </a:rPr>
              <a:t>，</a:t>
            </a:r>
            <a:r>
              <a:rPr lang="zh-CN" altLang="en-US" sz="2400" dirty="0">
                <a:latin typeface="Times New Roman" pitchFamily="18" charset="0"/>
                <a:ea typeface="幼圆" pitchFamily="49" charset="-122"/>
                <a:cs typeface="Times New Roman" pitchFamily="18" charset="0"/>
              </a:rPr>
              <a:t>由下面三种因素决定</a:t>
            </a:r>
            <a:r>
              <a:rPr lang="zh-CN" altLang="en-US" sz="2400" dirty="0" smtClean="0">
                <a:latin typeface="Times New Roman" pitchFamily="18" charset="0"/>
                <a:ea typeface="幼圆" pitchFamily="49" charset="-122"/>
                <a:cs typeface="Times New Roman" pitchFamily="18" charset="0"/>
              </a:rPr>
              <a:t>：</a:t>
            </a:r>
            <a:endParaRPr lang="zh-CN" altLang="en-US" sz="2800" dirty="0">
              <a:solidFill>
                <a:srgbClr val="3366CC"/>
              </a:solidFill>
              <a:latin typeface="Times New Roman" pitchFamily="18" charset="0"/>
              <a:ea typeface="幼圆" pitchFamily="49" charset="-122"/>
              <a:cs typeface="Times New Roman" pitchFamily="18" charset="0"/>
            </a:endParaRPr>
          </a:p>
          <a:p>
            <a:pPr lvl="1" eaLnBrk="1" hangingPunct="1">
              <a:buClr>
                <a:srgbClr val="00B0F0"/>
              </a:buClr>
            </a:pPr>
            <a:r>
              <a:rPr lang="en-GB" altLang="zh-CN" sz="2400" dirty="0" smtClean="0">
                <a:latin typeface="Times New Roman" pitchFamily="18" charset="0"/>
                <a:ea typeface="幼圆" pitchFamily="49" charset="-122"/>
                <a:cs typeface="Times New Roman" pitchFamily="18" charset="0"/>
              </a:rPr>
              <a:t>task/ISR</a:t>
            </a:r>
            <a:r>
              <a:rPr lang="zh-CN" altLang="en-US" sz="2400" dirty="0" smtClean="0">
                <a:latin typeface="Times New Roman" pitchFamily="18" charset="0"/>
                <a:ea typeface="幼圆" pitchFamily="49" charset="-122"/>
                <a:cs typeface="Times New Roman" pitchFamily="18" charset="0"/>
              </a:rPr>
              <a:t>的执行时间</a:t>
            </a:r>
            <a:r>
              <a:rPr lang="en-GB" altLang="zh-CN" sz="2400" dirty="0" smtClean="0">
                <a:latin typeface="Times New Roman" pitchFamily="18" charset="0"/>
                <a:ea typeface="幼圆" pitchFamily="49" charset="-122"/>
                <a:cs typeface="Times New Roman" pitchFamily="18" charset="0"/>
              </a:rPr>
              <a:t>execution </a:t>
            </a:r>
            <a:r>
              <a:rPr lang="en-GB" altLang="zh-CN" sz="2400" dirty="0">
                <a:latin typeface="Times New Roman" pitchFamily="18" charset="0"/>
                <a:ea typeface="幼圆" pitchFamily="49" charset="-122"/>
                <a:cs typeface="Times New Roman" pitchFamily="18" charset="0"/>
              </a:rPr>
              <a:t>time</a:t>
            </a:r>
          </a:p>
          <a:p>
            <a:pPr lvl="1" eaLnBrk="1" hangingPunct="1">
              <a:buClr>
                <a:srgbClr val="00B0F0"/>
              </a:buClr>
            </a:pPr>
            <a:r>
              <a:rPr lang="zh-CN" altLang="en-US" sz="2400" dirty="0" smtClean="0">
                <a:latin typeface="Times New Roman" pitchFamily="18" charset="0"/>
                <a:ea typeface="幼圆" pitchFamily="49" charset="-122"/>
                <a:cs typeface="Times New Roman" pitchFamily="18" charset="0"/>
              </a:rPr>
              <a:t>由</a:t>
            </a:r>
            <a:r>
              <a:rPr lang="zh-CN" altLang="en-US" sz="2400" dirty="0">
                <a:latin typeface="Times New Roman" pitchFamily="18" charset="0"/>
                <a:ea typeface="幼圆" pitchFamily="49" charset="-122"/>
                <a:cs typeface="Times New Roman" pitchFamily="18" charset="0"/>
              </a:rPr>
              <a:t>于低优先级</a:t>
            </a:r>
            <a:r>
              <a:rPr lang="en-GB" altLang="zh-CN" sz="2400" dirty="0">
                <a:latin typeface="Times New Roman" pitchFamily="18" charset="0"/>
                <a:ea typeface="幼圆" pitchFamily="49" charset="-122"/>
                <a:cs typeface="Times New Roman" pitchFamily="18" charset="0"/>
              </a:rPr>
              <a:t>task/ISRs</a:t>
            </a:r>
            <a:r>
              <a:rPr lang="zh-CN" altLang="en-US" sz="2400" dirty="0">
                <a:latin typeface="Times New Roman" pitchFamily="18" charset="0"/>
                <a:ea typeface="幼圆" pitchFamily="49" charset="-122"/>
                <a:cs typeface="Times New Roman" pitchFamily="18" charset="0"/>
              </a:rPr>
              <a:t>锁定共享资源或者关中断而造成</a:t>
            </a:r>
            <a:r>
              <a:rPr lang="zh-CN" altLang="en-US" sz="2400" dirty="0" smtClean="0">
                <a:latin typeface="Times New Roman" pitchFamily="18" charset="0"/>
                <a:ea typeface="幼圆" pitchFamily="49" charset="-122"/>
                <a:cs typeface="Times New Roman" pitchFamily="18" charset="0"/>
              </a:rPr>
              <a:t>的</a:t>
            </a:r>
            <a:r>
              <a:rPr lang="zh-CN" altLang="en-US" sz="2400" dirty="0">
                <a:latin typeface="Times New Roman" pitchFamily="18" charset="0"/>
                <a:ea typeface="幼圆" pitchFamily="49" charset="-122"/>
                <a:cs typeface="Times New Roman" pitchFamily="18" charset="0"/>
              </a:rPr>
              <a:t>阻</a:t>
            </a:r>
            <a:r>
              <a:rPr lang="zh-CN" altLang="en-US" sz="2400" dirty="0" smtClean="0">
                <a:latin typeface="Times New Roman" pitchFamily="18" charset="0"/>
                <a:ea typeface="幼圆" pitchFamily="49" charset="-122"/>
                <a:cs typeface="Times New Roman" pitchFamily="18" charset="0"/>
              </a:rPr>
              <a:t>塞时间</a:t>
            </a:r>
            <a:endParaRPr lang="en-GB" altLang="zh-CN" sz="2400" dirty="0">
              <a:latin typeface="Times New Roman" pitchFamily="18" charset="0"/>
              <a:ea typeface="幼圆" pitchFamily="49" charset="-122"/>
              <a:cs typeface="Times New Roman" pitchFamily="18" charset="0"/>
            </a:endParaRPr>
          </a:p>
          <a:p>
            <a:pPr lvl="1" eaLnBrk="1" hangingPunct="1">
              <a:buClr>
                <a:srgbClr val="00B0F0"/>
              </a:buClr>
            </a:pPr>
            <a:r>
              <a:rPr lang="zh-CN" altLang="en-US" sz="2400" dirty="0">
                <a:latin typeface="Times New Roman" pitchFamily="18" charset="0"/>
                <a:ea typeface="幼圆" pitchFamily="49" charset="-122"/>
                <a:cs typeface="Times New Roman" pitchFamily="18" charset="0"/>
              </a:rPr>
              <a:t>系统中</a:t>
            </a:r>
            <a:r>
              <a:rPr lang="en-GB" altLang="zh-CN" sz="2400" dirty="0">
                <a:latin typeface="Times New Roman" pitchFamily="18" charset="0"/>
                <a:ea typeface="幼圆" pitchFamily="49" charset="-122"/>
                <a:cs typeface="Times New Roman" pitchFamily="18" charset="0"/>
              </a:rPr>
              <a:t>task/ISRs</a:t>
            </a:r>
            <a:r>
              <a:rPr lang="zh-CN" altLang="en-US" sz="2400" dirty="0">
                <a:latin typeface="Times New Roman" pitchFamily="18" charset="0"/>
                <a:ea typeface="幼圆" pitchFamily="49" charset="-122"/>
                <a:cs typeface="Times New Roman" pitchFamily="18" charset="0"/>
              </a:rPr>
              <a:t>的执行频</a:t>
            </a:r>
            <a:r>
              <a:rPr lang="zh-CN" altLang="en-US" sz="2400" dirty="0" smtClean="0">
                <a:latin typeface="Times New Roman" pitchFamily="18" charset="0"/>
                <a:ea typeface="幼圆" pitchFamily="49" charset="-122"/>
                <a:cs typeface="Times New Roman" pitchFamily="18" charset="0"/>
              </a:rPr>
              <a:t>率（</a:t>
            </a:r>
            <a:r>
              <a:rPr lang="en-GB" altLang="zh-CN" sz="2400" dirty="0" smtClean="0">
                <a:latin typeface="Times New Roman" pitchFamily="18" charset="0"/>
                <a:ea typeface="幼圆" pitchFamily="49" charset="-122"/>
                <a:cs typeface="Times New Roman" pitchFamily="18" charset="0"/>
              </a:rPr>
              <a:t>the </a:t>
            </a:r>
            <a:r>
              <a:rPr lang="en-GB" altLang="zh-CN" sz="2400" dirty="0">
                <a:latin typeface="Times New Roman" pitchFamily="18" charset="0"/>
                <a:ea typeface="幼圆" pitchFamily="49" charset="-122"/>
                <a:cs typeface="Times New Roman" pitchFamily="18" charset="0"/>
              </a:rPr>
              <a:t>inter-arrival rate of Task/ISRs in the </a:t>
            </a:r>
            <a:r>
              <a:rPr lang="en-GB" altLang="zh-CN" sz="2400" dirty="0" smtClean="0">
                <a:latin typeface="Times New Roman" pitchFamily="18" charset="0"/>
                <a:ea typeface="幼圆" pitchFamily="49" charset="-122"/>
                <a:cs typeface="Times New Roman" pitchFamily="18" charset="0"/>
              </a:rPr>
              <a:t>system</a:t>
            </a:r>
            <a:r>
              <a:rPr lang="zh-CN" altLang="en-US" sz="2400" dirty="0" smtClean="0">
                <a:latin typeface="Times New Roman" pitchFamily="18" charset="0"/>
                <a:ea typeface="幼圆" pitchFamily="49" charset="-122"/>
                <a:cs typeface="Times New Roman" pitchFamily="18" charset="0"/>
              </a:rPr>
              <a:t>）</a:t>
            </a:r>
            <a:endParaRPr lang="en-US" altLang="zh-CN" sz="3200" dirty="0">
              <a:solidFill>
                <a:srgbClr val="3366CC"/>
              </a:solidFill>
              <a:latin typeface="Times New Roman" pitchFamily="18" charset="0"/>
              <a:ea typeface="幼圆" pitchFamily="49" charset="-122"/>
              <a:cs typeface="Times New Roman" pitchFamily="18" charset="0"/>
            </a:endParaRPr>
          </a:p>
        </p:txBody>
      </p:sp>
      <p:graphicFrame>
        <p:nvGraphicFramePr>
          <p:cNvPr id="5" name="内容占位符 3"/>
          <p:cNvGraphicFramePr>
            <a:graphicFrameLocks/>
          </p:cNvGraphicFramePr>
          <p:nvPr>
            <p:extLst>
              <p:ext uri="{D42A27DB-BD31-4B8C-83A1-F6EECF244321}">
                <p14:modId xmlns:p14="http://schemas.microsoft.com/office/powerpoint/2010/main" val="1010163256"/>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22574800"/>
      </p:ext>
    </p:extLst>
  </p:cSld>
  <p:clrMapOvr>
    <a:masterClrMapping/>
  </p:clrMapOvr>
  <p:transition spd="slow"/>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856984" cy="5040560"/>
          </a:xfrm>
        </p:spPr>
        <p:txBody>
          <a:bodyPr/>
          <a:lstStyle/>
          <a:p>
            <a:pPr marL="0" indent="0" eaLnBrk="1" hangingPunct="1">
              <a:buClr>
                <a:srgbClr val="330066"/>
              </a:buClr>
              <a:buNone/>
            </a:pPr>
            <a:r>
              <a:rPr lang="en-US" altLang="zh-CN" sz="2800" dirty="0" smtClean="0">
                <a:solidFill>
                  <a:srgbClr val="3366CC"/>
                </a:solidFill>
                <a:latin typeface="Times New Roman" pitchFamily="18" charset="0"/>
                <a:ea typeface="幼圆" pitchFamily="49" charset="-122"/>
                <a:cs typeface="Times New Roman" pitchFamily="18" charset="0"/>
              </a:rPr>
              <a:t>AUTOSAR OS</a:t>
            </a:r>
            <a:r>
              <a:rPr lang="zh-CN" altLang="en-US" sz="2800" dirty="0" smtClean="0">
                <a:solidFill>
                  <a:srgbClr val="3366CC"/>
                </a:solidFill>
                <a:latin typeface="Times New Roman" pitchFamily="18" charset="0"/>
                <a:ea typeface="幼圆" pitchFamily="49" charset="-122"/>
                <a:cs typeface="Times New Roman" pitchFamily="18" charset="0"/>
              </a:rPr>
              <a:t>针对三种因素提供了三种措施</a:t>
            </a:r>
            <a:endParaRPr lang="zh-CN" altLang="en-US" sz="2000" dirty="0" smtClean="0">
              <a:solidFill>
                <a:srgbClr val="3366CC"/>
              </a:solidFill>
              <a:latin typeface="Times New Roman" pitchFamily="18" charset="0"/>
              <a:ea typeface="幼圆" pitchFamily="49" charset="-122"/>
              <a:cs typeface="Times New Roman" pitchFamily="18" charset="0"/>
            </a:endParaRPr>
          </a:p>
          <a:p>
            <a:pPr marL="342900" lvl="1" indent="-342900" eaLnBrk="1" hangingPunct="1">
              <a:buClr>
                <a:srgbClr val="330066"/>
              </a:buClr>
            </a:pPr>
            <a:r>
              <a:rPr lang="en-US" altLang="zh-CN" sz="2400" dirty="0" smtClean="0">
                <a:latin typeface="Times New Roman" pitchFamily="18" charset="0"/>
                <a:ea typeface="幼圆" pitchFamily="49" charset="-122"/>
                <a:cs typeface="Times New Roman" pitchFamily="18" charset="0"/>
              </a:rPr>
              <a:t>Execution Time Protection</a:t>
            </a:r>
            <a:endParaRPr lang="zh-CN" altLang="en-US" sz="2800" dirty="0" smtClean="0">
              <a:solidFill>
                <a:srgbClr val="3366CC"/>
              </a:solidFill>
              <a:latin typeface="Times New Roman" pitchFamily="18" charset="0"/>
              <a:ea typeface="幼圆" pitchFamily="49" charset="-122"/>
              <a:cs typeface="Times New Roman" pitchFamily="18" charset="0"/>
            </a:endParaRPr>
          </a:p>
          <a:p>
            <a:pPr lvl="1" eaLnBrk="1" hangingPunct="1">
              <a:buClr>
                <a:srgbClr val="00B0F0"/>
              </a:buClr>
            </a:pPr>
            <a:r>
              <a:rPr lang="zh-CN" altLang="en-US" sz="2400" dirty="0" smtClean="0">
                <a:latin typeface="Times New Roman" pitchFamily="18" charset="0"/>
                <a:ea typeface="幼圆" pitchFamily="49" charset="-122"/>
                <a:cs typeface="Times New Roman" pitchFamily="18" charset="0"/>
              </a:rPr>
              <a:t>静态设置执行时间上限</a:t>
            </a:r>
            <a:r>
              <a:rPr lang="en-US" altLang="zh-CN" sz="2400" dirty="0" smtClean="0">
                <a:latin typeface="Times New Roman" pitchFamily="18" charset="0"/>
                <a:ea typeface="幼圆" pitchFamily="49" charset="-122"/>
                <a:cs typeface="Times New Roman" pitchFamily="18" charset="0"/>
              </a:rPr>
              <a:t>Execution Budget</a:t>
            </a:r>
          </a:p>
          <a:p>
            <a:pPr lvl="1" eaLnBrk="1" hangingPunct="1">
              <a:buClr>
                <a:srgbClr val="00B0F0"/>
              </a:buClr>
            </a:pPr>
            <a:r>
              <a:rPr lang="zh-CN" altLang="en-US" sz="2400" dirty="0" smtClean="0">
                <a:latin typeface="Times New Roman" pitchFamily="18" charset="0"/>
                <a:ea typeface="幼圆" pitchFamily="49" charset="-122"/>
                <a:cs typeface="Times New Roman" pitchFamily="18" charset="0"/>
              </a:rPr>
              <a:t>规定</a:t>
            </a:r>
            <a:r>
              <a:rPr lang="en-US" altLang="zh-CN" sz="2400" dirty="0" err="1" smtClean="0">
                <a:latin typeface="Times New Roman" pitchFamily="18" charset="0"/>
                <a:ea typeface="幼圆" pitchFamily="49" charset="-122"/>
                <a:cs typeface="Times New Roman" pitchFamily="18" charset="0"/>
              </a:rPr>
              <a:t>tasl</a:t>
            </a:r>
            <a:r>
              <a:rPr lang="en-US" altLang="zh-CN" sz="2400" dirty="0" smtClean="0">
                <a:latin typeface="Times New Roman" pitchFamily="18" charset="0"/>
                <a:ea typeface="幼圆" pitchFamily="49" charset="-122"/>
                <a:cs typeface="Times New Roman" pitchFamily="18" charset="0"/>
              </a:rPr>
              <a:t>/C2 ISR</a:t>
            </a:r>
            <a:r>
              <a:rPr lang="zh-CN" altLang="en-US" sz="2400" dirty="0" smtClean="0">
                <a:latin typeface="Times New Roman" pitchFamily="18" charset="0"/>
                <a:ea typeface="幼圆" pitchFamily="49" charset="-122"/>
                <a:cs typeface="Times New Roman" pitchFamily="18" charset="0"/>
              </a:rPr>
              <a:t>执行时间的上限</a:t>
            </a:r>
            <a:endParaRPr lang="en-US" altLang="zh-CN" sz="2400" dirty="0" smtClean="0">
              <a:latin typeface="Times New Roman" pitchFamily="18" charset="0"/>
              <a:ea typeface="幼圆" pitchFamily="49" charset="-122"/>
              <a:cs typeface="Times New Roman" pitchFamily="18" charset="0"/>
            </a:endParaRPr>
          </a:p>
          <a:p>
            <a:pPr marL="342900" lvl="1" indent="-342900" eaLnBrk="1" hangingPunct="1">
              <a:buClr>
                <a:srgbClr val="330066"/>
              </a:buClr>
            </a:pPr>
            <a:r>
              <a:rPr lang="en-US" altLang="zh-CN" sz="2400" dirty="0" smtClean="0">
                <a:latin typeface="Times New Roman" pitchFamily="18" charset="0"/>
                <a:ea typeface="幼圆" pitchFamily="49" charset="-122"/>
                <a:cs typeface="Times New Roman" pitchFamily="18" charset="0"/>
              </a:rPr>
              <a:t>Locking Time Protection</a:t>
            </a:r>
            <a:endParaRPr lang="zh-CN" altLang="en-US" sz="2800" dirty="0" smtClean="0">
              <a:solidFill>
                <a:srgbClr val="3366CC"/>
              </a:solidFill>
              <a:latin typeface="Times New Roman" pitchFamily="18" charset="0"/>
              <a:ea typeface="幼圆" pitchFamily="49" charset="-122"/>
              <a:cs typeface="Times New Roman" pitchFamily="18" charset="0"/>
            </a:endParaRPr>
          </a:p>
          <a:p>
            <a:pPr lvl="1" eaLnBrk="1" hangingPunct="1">
              <a:buClr>
                <a:srgbClr val="00B0F0"/>
              </a:buClr>
            </a:pPr>
            <a:r>
              <a:rPr lang="zh-CN" altLang="en-US" sz="2400" dirty="0" smtClean="0">
                <a:latin typeface="Times New Roman" pitchFamily="18" charset="0"/>
                <a:ea typeface="幼圆" pitchFamily="49" charset="-122"/>
                <a:cs typeface="Times New Roman" pitchFamily="18" charset="0"/>
              </a:rPr>
              <a:t>静态设置时间上限</a:t>
            </a:r>
            <a:r>
              <a:rPr lang="en-US" altLang="zh-CN" sz="2400" dirty="0" smtClean="0">
                <a:latin typeface="Times New Roman" pitchFamily="18" charset="0"/>
                <a:ea typeface="幼圆" pitchFamily="49" charset="-122"/>
                <a:cs typeface="Times New Roman" pitchFamily="18" charset="0"/>
              </a:rPr>
              <a:t>Lock Budget</a:t>
            </a:r>
          </a:p>
          <a:p>
            <a:pPr lvl="1" eaLnBrk="1" hangingPunct="1">
              <a:buClr>
                <a:srgbClr val="00B0F0"/>
              </a:buClr>
            </a:pPr>
            <a:r>
              <a:rPr lang="zh-CN" altLang="en-US" sz="2400" dirty="0" smtClean="0">
                <a:latin typeface="Times New Roman" pitchFamily="18" charset="0"/>
                <a:ea typeface="幼圆" pitchFamily="49" charset="-122"/>
                <a:cs typeface="Times New Roman" pitchFamily="18" charset="0"/>
              </a:rPr>
              <a:t>规定</a:t>
            </a:r>
            <a:r>
              <a:rPr lang="en-US" altLang="zh-CN" sz="2400" dirty="0" err="1" smtClean="0">
                <a:latin typeface="Times New Roman" pitchFamily="18" charset="0"/>
                <a:ea typeface="幼圆" pitchFamily="49" charset="-122"/>
                <a:cs typeface="Times New Roman" pitchFamily="18" charset="0"/>
              </a:rPr>
              <a:t>tasl</a:t>
            </a:r>
            <a:r>
              <a:rPr lang="en-US" altLang="zh-CN" sz="2400" dirty="0" smtClean="0">
                <a:latin typeface="Times New Roman" pitchFamily="18" charset="0"/>
                <a:ea typeface="幼圆" pitchFamily="49" charset="-122"/>
                <a:cs typeface="Times New Roman" pitchFamily="18" charset="0"/>
              </a:rPr>
              <a:t>/C2 ISR</a:t>
            </a:r>
            <a:r>
              <a:rPr lang="zh-CN" altLang="en-US" sz="2400" dirty="0" smtClean="0">
                <a:latin typeface="Times New Roman" pitchFamily="18" charset="0"/>
                <a:ea typeface="幼圆" pitchFamily="49" charset="-122"/>
                <a:cs typeface="Times New Roman" pitchFamily="18" charset="0"/>
              </a:rPr>
              <a:t>占有的资源、禁止或暂停的中断的时间上限</a:t>
            </a:r>
            <a:endParaRPr lang="en-US" altLang="zh-CN" sz="2400" dirty="0" smtClean="0">
              <a:latin typeface="Times New Roman" pitchFamily="18" charset="0"/>
              <a:ea typeface="幼圆" pitchFamily="49" charset="-122"/>
              <a:cs typeface="Times New Roman" pitchFamily="18" charset="0"/>
            </a:endParaRPr>
          </a:p>
          <a:p>
            <a:pPr marL="342900" lvl="1" indent="-342900" eaLnBrk="1" hangingPunct="1">
              <a:buClr>
                <a:srgbClr val="330066"/>
              </a:buClr>
            </a:pPr>
            <a:r>
              <a:rPr lang="en-US" altLang="zh-CN" sz="2400" dirty="0" smtClean="0">
                <a:latin typeface="Times New Roman" pitchFamily="18" charset="0"/>
                <a:ea typeface="幼圆" pitchFamily="49" charset="-122"/>
                <a:cs typeface="Times New Roman" pitchFamily="18" charset="0"/>
              </a:rPr>
              <a:t>Inter-arrival Time Protection</a:t>
            </a:r>
            <a:endParaRPr lang="zh-CN" altLang="en-US" sz="2800" dirty="0" smtClean="0">
              <a:solidFill>
                <a:srgbClr val="3366CC"/>
              </a:solidFill>
              <a:latin typeface="Times New Roman" pitchFamily="18" charset="0"/>
              <a:ea typeface="幼圆" pitchFamily="49" charset="-122"/>
              <a:cs typeface="Times New Roman" pitchFamily="18" charset="0"/>
            </a:endParaRPr>
          </a:p>
          <a:p>
            <a:pPr lvl="1" eaLnBrk="1" hangingPunct="1">
              <a:buClr>
                <a:srgbClr val="00B0F0"/>
              </a:buClr>
            </a:pPr>
            <a:r>
              <a:rPr lang="zh-CN" altLang="en-US" sz="2400" dirty="0" smtClean="0">
                <a:latin typeface="Times New Roman" pitchFamily="18" charset="0"/>
                <a:ea typeface="幼圆" pitchFamily="49" charset="-122"/>
                <a:cs typeface="Times New Roman" pitchFamily="18" charset="0"/>
              </a:rPr>
              <a:t>静态设定时间下限</a:t>
            </a:r>
            <a:r>
              <a:rPr lang="en-US" altLang="zh-CN" sz="2400" dirty="0" smtClean="0">
                <a:latin typeface="Times New Roman" pitchFamily="18" charset="0"/>
                <a:ea typeface="幼圆" pitchFamily="49" charset="-122"/>
                <a:cs typeface="Times New Roman" pitchFamily="18" charset="0"/>
              </a:rPr>
              <a:t>Time Frame</a:t>
            </a:r>
          </a:p>
          <a:p>
            <a:pPr lvl="1" eaLnBrk="1" hangingPunct="1">
              <a:buClr>
                <a:srgbClr val="00B0F0"/>
              </a:buClr>
            </a:pPr>
            <a:r>
              <a:rPr lang="zh-CN" altLang="en-US" sz="2400" dirty="0" smtClean="0">
                <a:latin typeface="Times New Roman" pitchFamily="18" charset="0"/>
                <a:ea typeface="幼圆" pitchFamily="49" charset="-122"/>
                <a:cs typeface="Times New Roman" pitchFamily="18" charset="0"/>
              </a:rPr>
              <a:t>保证一个任务两次进入</a:t>
            </a:r>
            <a:r>
              <a:rPr lang="en-US" altLang="zh-CN" sz="2400" dirty="0" smtClean="0">
                <a:latin typeface="Times New Roman" pitchFamily="18" charset="0"/>
                <a:ea typeface="幼圆" pitchFamily="49" charset="-122"/>
                <a:cs typeface="Times New Roman" pitchFamily="18" charset="0"/>
              </a:rPr>
              <a:t>READY</a:t>
            </a:r>
            <a:r>
              <a:rPr lang="zh-CN" altLang="en-US" sz="2400" dirty="0" smtClean="0">
                <a:latin typeface="Times New Roman" pitchFamily="18" charset="0"/>
                <a:ea typeface="幼圆" pitchFamily="49" charset="-122"/>
                <a:cs typeface="Times New Roman" pitchFamily="18" charset="0"/>
              </a:rPr>
              <a:t>状态</a:t>
            </a:r>
            <a:r>
              <a:rPr lang="en-US" altLang="zh-CN" sz="2400" dirty="0" smtClean="0">
                <a:latin typeface="Times New Roman" pitchFamily="18" charset="0"/>
                <a:ea typeface="幼圆" pitchFamily="49" charset="-122"/>
                <a:cs typeface="Times New Roman" pitchFamily="18" charset="0"/>
              </a:rPr>
              <a:t>(</a:t>
            </a:r>
            <a:r>
              <a:rPr lang="zh-CN" altLang="en-US" sz="2400" dirty="0" smtClean="0">
                <a:latin typeface="Times New Roman" pitchFamily="18" charset="0"/>
                <a:ea typeface="幼圆" pitchFamily="49" charset="-122"/>
                <a:cs typeface="Times New Roman" pitchFamily="18" charset="0"/>
              </a:rPr>
              <a:t>通过</a:t>
            </a:r>
            <a:r>
              <a:rPr lang="en-US" altLang="zh-CN" sz="2400" dirty="0" smtClean="0">
                <a:latin typeface="Times New Roman" pitchFamily="18" charset="0"/>
                <a:ea typeface="幼圆" pitchFamily="49" charset="-122"/>
                <a:cs typeface="Times New Roman" pitchFamily="18" charset="0"/>
              </a:rPr>
              <a:t>Activation/ Release)</a:t>
            </a:r>
            <a:r>
              <a:rPr lang="zh-CN" altLang="en-US" sz="2400" dirty="0" smtClean="0">
                <a:latin typeface="Times New Roman" pitchFamily="18" charset="0"/>
                <a:ea typeface="幼圆" pitchFamily="49" charset="-122"/>
                <a:cs typeface="Times New Roman" pitchFamily="18" charset="0"/>
              </a:rPr>
              <a:t>或一个</a:t>
            </a:r>
            <a:r>
              <a:rPr lang="en-US" altLang="zh-CN" sz="2400" dirty="0" smtClean="0">
                <a:latin typeface="Times New Roman" pitchFamily="18" charset="0"/>
                <a:ea typeface="幼圆" pitchFamily="49" charset="-122"/>
                <a:cs typeface="Times New Roman" pitchFamily="18" charset="0"/>
              </a:rPr>
              <a:t>C2 ISR</a:t>
            </a:r>
            <a:r>
              <a:rPr lang="zh-CN" altLang="en-US" sz="2400" dirty="0" smtClean="0">
                <a:latin typeface="Times New Roman" pitchFamily="18" charset="0"/>
                <a:ea typeface="幼圆" pitchFamily="49" charset="-122"/>
                <a:cs typeface="Times New Roman" pitchFamily="18" charset="0"/>
              </a:rPr>
              <a:t>两次触发的间隔。</a:t>
            </a:r>
            <a:endParaRPr lang="en-GB" altLang="zh-CN" sz="2400" dirty="0" smtClean="0">
              <a:latin typeface="Times New Roman" pitchFamily="18" charset="0"/>
              <a:ea typeface="幼圆" pitchFamily="49" charset="-122"/>
              <a:cs typeface="Times New Roman" pitchFamily="18" charset="0"/>
            </a:endParaRPr>
          </a:p>
          <a:p>
            <a:pPr marL="344487" lvl="1" indent="0" eaLnBrk="1" hangingPunct="1">
              <a:buClr>
                <a:srgbClr val="00B0F0"/>
              </a:buClr>
              <a:buNone/>
            </a:pPr>
            <a:endParaRPr lang="en-GB" altLang="zh-CN" sz="2400" dirty="0">
              <a:latin typeface="Times New Roman" pitchFamily="18" charset="0"/>
              <a:ea typeface="幼圆" pitchFamily="49" charset="-122"/>
              <a:cs typeface="Times New Roman" pitchFamily="18" charset="0"/>
            </a:endParaRPr>
          </a:p>
        </p:txBody>
      </p:sp>
      <p:graphicFrame>
        <p:nvGraphicFramePr>
          <p:cNvPr id="5" name="内容占位符 3"/>
          <p:cNvGraphicFramePr>
            <a:graphicFrameLocks/>
          </p:cNvGraphicFramePr>
          <p:nvPr>
            <p:extLst>
              <p:ext uri="{D42A27DB-BD31-4B8C-83A1-F6EECF244321}">
                <p14:modId xmlns:p14="http://schemas.microsoft.com/office/powerpoint/2010/main" val="1560719054"/>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7616011"/>
      </p:ext>
    </p:extLst>
  </p:cSld>
  <p:clrMapOvr>
    <a:masterClrMapping/>
  </p:clrMapOvr>
  <p:transition spd="slow"/>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229600" cy="5040560"/>
          </a:xfrm>
        </p:spPr>
        <p:txBody>
          <a:bodyPr/>
          <a:lstStyle/>
          <a:p>
            <a:pPr marL="0" lvl="0" indent="0" eaLnBrk="1" hangingPunct="1">
              <a:buClr>
                <a:srgbClr val="330066"/>
              </a:buClr>
              <a:buNone/>
            </a:pPr>
            <a:r>
              <a:rPr lang="zh-CN" altLang="en-US" sz="2800" dirty="0" smtClean="0">
                <a:solidFill>
                  <a:srgbClr val="3366CC"/>
                </a:solidFill>
                <a:latin typeface="Times New Roman" pitchFamily="18" charset="0"/>
                <a:ea typeface="幼圆" pitchFamily="49" charset="-122"/>
                <a:cs typeface="Times New Roman" pitchFamily="18" charset="0"/>
              </a:rPr>
              <a:t>为任务提供的时</a:t>
            </a:r>
            <a:r>
              <a:rPr lang="zh-CN" altLang="en-US" sz="2800" dirty="0">
                <a:solidFill>
                  <a:srgbClr val="3366CC"/>
                </a:solidFill>
                <a:latin typeface="Times New Roman" pitchFamily="18" charset="0"/>
                <a:ea typeface="幼圆" pitchFamily="49" charset="-122"/>
                <a:cs typeface="Times New Roman" pitchFamily="18" charset="0"/>
              </a:rPr>
              <a:t>间保护</a:t>
            </a:r>
            <a:endParaRPr lang="en-US" altLang="zh-CN" sz="2800" dirty="0" smtClean="0">
              <a:solidFill>
                <a:srgbClr val="3366CC"/>
              </a:solidFill>
              <a:latin typeface="Times New Roman" pitchFamily="18" charset="0"/>
              <a:ea typeface="幼圆" pitchFamily="49" charset="-122"/>
              <a:cs typeface="Times New Roman" pitchFamily="18" charset="0"/>
            </a:endParaRPr>
          </a:p>
          <a:p>
            <a:pPr marL="0" lvl="0" indent="0" eaLnBrk="1" hangingPunct="1">
              <a:buClr>
                <a:srgbClr val="330066"/>
              </a:buClr>
              <a:buNone/>
            </a:pPr>
            <a:endParaRPr lang="en-US" altLang="zh-CN" sz="2800" dirty="0" smtClean="0">
              <a:solidFill>
                <a:srgbClr val="3366CC"/>
              </a:solidFill>
              <a:latin typeface="Times New Roman" pitchFamily="18" charset="0"/>
              <a:ea typeface="幼圆" pitchFamily="49" charset="-122"/>
              <a:cs typeface="Times New Roman" pitchFamily="18" charset="0"/>
            </a:endParaRPr>
          </a:p>
          <a:p>
            <a:pPr marL="0" lvl="0" indent="0" eaLnBrk="1" hangingPunct="1">
              <a:buClr>
                <a:srgbClr val="330066"/>
              </a:buClr>
              <a:buNone/>
            </a:pPr>
            <a:endParaRPr lang="en-US" altLang="zh-CN" sz="2800" dirty="0" smtClean="0">
              <a:solidFill>
                <a:srgbClr val="3366CC"/>
              </a:solidFill>
              <a:latin typeface="Times New Roman" pitchFamily="18" charset="0"/>
              <a:ea typeface="幼圆" pitchFamily="49" charset="-122"/>
              <a:cs typeface="Times New Roman" pitchFamily="18" charset="0"/>
            </a:endParaRPr>
          </a:p>
          <a:p>
            <a:pPr marL="0" lvl="0" indent="0" eaLnBrk="1" hangingPunct="1">
              <a:buClr>
                <a:srgbClr val="330066"/>
              </a:buClr>
              <a:buNone/>
            </a:pPr>
            <a:endParaRPr lang="en-US" altLang="zh-CN" sz="2800" dirty="0" smtClean="0">
              <a:solidFill>
                <a:srgbClr val="3366CC"/>
              </a:solidFill>
              <a:latin typeface="Times New Roman" pitchFamily="18" charset="0"/>
              <a:ea typeface="幼圆" pitchFamily="49" charset="-122"/>
              <a:cs typeface="Times New Roman" pitchFamily="18" charset="0"/>
            </a:endParaRPr>
          </a:p>
          <a:p>
            <a:pPr marL="0" lvl="0" indent="0" eaLnBrk="1" hangingPunct="1">
              <a:buClr>
                <a:srgbClr val="330066"/>
              </a:buClr>
              <a:buNone/>
            </a:pPr>
            <a:endParaRPr lang="en-US" altLang="zh-CN" sz="2800" dirty="0" smtClean="0">
              <a:solidFill>
                <a:srgbClr val="3366CC"/>
              </a:solidFill>
              <a:latin typeface="Times New Roman" pitchFamily="18" charset="0"/>
              <a:ea typeface="幼圆" pitchFamily="49" charset="-122"/>
              <a:cs typeface="Times New Roman" pitchFamily="18" charset="0"/>
            </a:endParaRPr>
          </a:p>
          <a:p>
            <a:pPr marL="0" lvl="0" indent="0" eaLnBrk="1" hangingPunct="1">
              <a:buClr>
                <a:srgbClr val="330066"/>
              </a:buClr>
              <a:buNone/>
            </a:pPr>
            <a:endParaRPr lang="en-US" altLang="zh-CN" sz="2800" dirty="0" smtClean="0">
              <a:solidFill>
                <a:srgbClr val="3366CC"/>
              </a:solidFill>
              <a:latin typeface="Times New Roman" pitchFamily="18" charset="0"/>
              <a:ea typeface="幼圆" pitchFamily="49" charset="-122"/>
              <a:cs typeface="Times New Roman" pitchFamily="18" charset="0"/>
            </a:endParaRPr>
          </a:p>
          <a:p>
            <a:pPr marL="0" lvl="0" indent="0" eaLnBrk="1" hangingPunct="1">
              <a:buClr>
                <a:srgbClr val="330066"/>
              </a:buClr>
              <a:buNone/>
            </a:pPr>
            <a:endParaRPr lang="en-US" altLang="zh-CN" sz="2800" dirty="0" smtClean="0">
              <a:solidFill>
                <a:srgbClr val="3366CC"/>
              </a:solidFill>
              <a:latin typeface="Times New Roman" pitchFamily="18" charset="0"/>
              <a:ea typeface="幼圆" pitchFamily="49" charset="-122"/>
              <a:cs typeface="Times New Roman" pitchFamily="18" charset="0"/>
            </a:endParaRPr>
          </a:p>
        </p:txBody>
      </p:sp>
      <p:graphicFrame>
        <p:nvGraphicFramePr>
          <p:cNvPr id="5" name="内容占位符 3"/>
          <p:cNvGraphicFramePr>
            <a:graphicFrameLocks/>
          </p:cNvGraphicFramePr>
          <p:nvPr>
            <p:extLst>
              <p:ext uri="{D42A27DB-BD31-4B8C-83A1-F6EECF244321}">
                <p14:modId xmlns:p14="http://schemas.microsoft.com/office/powerpoint/2010/main" val="4092046760"/>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 name="对象 1">
            <a:hlinkClick r:id="" action="ppaction://ole?verb=1"/>
          </p:cNvPr>
          <p:cNvGraphicFramePr>
            <a:graphicFrameLocks noChangeAspect="1"/>
          </p:cNvGraphicFramePr>
          <p:nvPr>
            <p:extLst>
              <p:ext uri="{D42A27DB-BD31-4B8C-83A1-F6EECF244321}">
                <p14:modId xmlns:p14="http://schemas.microsoft.com/office/powerpoint/2010/main" val="3779738881"/>
              </p:ext>
            </p:extLst>
          </p:nvPr>
        </p:nvGraphicFramePr>
        <p:xfrm>
          <a:off x="1035050" y="1843088"/>
          <a:ext cx="5922963" cy="4321175"/>
        </p:xfrm>
        <a:graphic>
          <a:graphicData uri="http://schemas.openxmlformats.org/presentationml/2006/ole">
            <mc:AlternateContent xmlns:mc="http://schemas.openxmlformats.org/markup-compatibility/2006">
              <mc:Choice xmlns:v="urn:schemas-microsoft-com:vml" Requires="v">
                <p:oleObj spid="_x0000_s7350" name="BMP 图像" r:id="rId9" imgW="7467480" imgH="5448240" progId="Paint.Picture">
                  <p:embed/>
                </p:oleObj>
              </mc:Choice>
              <mc:Fallback>
                <p:oleObj name="BMP 图像" r:id="rId9" imgW="7467480" imgH="5448240" progId="Paint.Picture">
                  <p:embed/>
                  <p:pic>
                    <p:nvPicPr>
                      <p:cNvPr id="0" name=""/>
                      <p:cNvPicPr/>
                      <p:nvPr/>
                    </p:nvPicPr>
                    <p:blipFill>
                      <a:blip r:embed="rId10"/>
                      <a:stretch>
                        <a:fillRect/>
                      </a:stretch>
                    </p:blipFill>
                    <p:spPr>
                      <a:xfrm>
                        <a:off x="1035050" y="1843088"/>
                        <a:ext cx="5922963" cy="4321175"/>
                      </a:xfrm>
                      <a:prstGeom prst="rect">
                        <a:avLst/>
                      </a:prstGeom>
                    </p:spPr>
                  </p:pic>
                </p:oleObj>
              </mc:Fallback>
            </mc:AlternateContent>
          </a:graphicData>
        </a:graphic>
      </p:graphicFrame>
    </p:spTree>
    <p:extLst>
      <p:ext uri="{BB962C8B-B14F-4D97-AF65-F5344CB8AC3E}">
        <p14:creationId xmlns:p14="http://schemas.microsoft.com/office/powerpoint/2010/main" val="3034803620"/>
      </p:ext>
    </p:extLst>
  </p:cSld>
  <p:clrMapOvr>
    <a:masterClrMapping/>
  </p:clrMapOvr>
  <p:transition spd="slow"/>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229600" cy="5040560"/>
          </a:xfrm>
        </p:spPr>
        <p:txBody>
          <a:bodyPr/>
          <a:lstStyle/>
          <a:p>
            <a:pPr marL="0" indent="0" eaLnBrk="1" hangingPunct="1">
              <a:buClr>
                <a:srgbClr val="330066"/>
              </a:buClr>
              <a:buNone/>
            </a:pPr>
            <a:r>
              <a:rPr lang="zh-CN" altLang="en-US" sz="2800" dirty="0" smtClean="0">
                <a:solidFill>
                  <a:srgbClr val="3366CC"/>
                </a:solidFill>
                <a:latin typeface="Times New Roman" pitchFamily="18" charset="0"/>
                <a:ea typeface="幼圆" pitchFamily="49" charset="-122"/>
                <a:cs typeface="Times New Roman" pitchFamily="18" charset="0"/>
              </a:rPr>
              <a:t>时间保护针对的范围</a:t>
            </a:r>
            <a:endParaRPr lang="zh-CN" altLang="en-US" sz="2000" dirty="0">
              <a:solidFill>
                <a:srgbClr val="3366CC"/>
              </a:solidFill>
              <a:latin typeface="Times New Roman" pitchFamily="18" charset="0"/>
              <a:ea typeface="幼圆" pitchFamily="49" charset="-122"/>
              <a:cs typeface="Times New Roman" pitchFamily="18" charset="0"/>
            </a:endParaRPr>
          </a:p>
          <a:p>
            <a:pPr marL="342900" lvl="1" indent="-342900" eaLnBrk="1" hangingPunct="1">
              <a:buClr>
                <a:srgbClr val="330066"/>
              </a:buClr>
            </a:pPr>
            <a:r>
              <a:rPr lang="en-US" altLang="zh-CN" sz="2400" dirty="0">
                <a:latin typeface="Times New Roman" pitchFamily="18" charset="0"/>
                <a:ea typeface="幼圆" pitchFamily="49" charset="-122"/>
                <a:cs typeface="Times New Roman" pitchFamily="18" charset="0"/>
              </a:rPr>
              <a:t>[OS028] </a:t>
            </a:r>
            <a:r>
              <a:rPr lang="ja-JP" altLang="en-US" sz="2400" dirty="0">
                <a:latin typeface="Times New Roman" pitchFamily="18" charset="0"/>
                <a:ea typeface="幼圆" pitchFamily="49" charset="-122"/>
                <a:cs typeface="Times New Roman" pitchFamily="18" charset="0"/>
              </a:rPr>
              <a:t>对</a:t>
            </a:r>
            <a:r>
              <a:rPr lang="ja-JP" altLang="en-US" sz="2400" dirty="0" smtClean="0">
                <a:latin typeface="Times New Roman" pitchFamily="18" charset="0"/>
                <a:ea typeface="幼圆" pitchFamily="49" charset="-122"/>
                <a:cs typeface="Times New Roman" pitchFamily="18" charset="0"/>
              </a:rPr>
              <a:t>于</a:t>
            </a:r>
            <a:r>
              <a:rPr lang="ja-JP" altLang="en-US" sz="2400" i="1" dirty="0" smtClean="0">
                <a:latin typeface="Times New Roman" pitchFamily="18" charset="0"/>
                <a:ea typeface="幼圆" pitchFamily="49" charset="-122"/>
                <a:cs typeface="Times New Roman" pitchFamily="18" charset="0"/>
              </a:rPr>
              <a:t>非受信</a:t>
            </a:r>
            <a:r>
              <a:rPr lang="en-US" altLang="zh-CN" sz="2400" i="1" dirty="0" smtClean="0">
                <a:latin typeface="Times New Roman" pitchFamily="18" charset="0"/>
                <a:ea typeface="幼圆" pitchFamily="49" charset="-122"/>
                <a:cs typeface="Times New Roman" pitchFamily="18" charset="0"/>
              </a:rPr>
              <a:t>OSA</a:t>
            </a:r>
            <a:r>
              <a:rPr lang="zh-CN" altLang="en-US" sz="2400" dirty="0" smtClean="0">
                <a:latin typeface="Times New Roman" pitchFamily="18" charset="0"/>
                <a:ea typeface="幼圆" pitchFamily="49" charset="-122"/>
                <a:cs typeface="Times New Roman" pitchFamily="18" charset="0"/>
              </a:rPr>
              <a:t>，</a:t>
            </a:r>
            <a:r>
              <a:rPr lang="en-US" altLang="zh-CN" sz="2400" dirty="0">
                <a:latin typeface="Times New Roman" pitchFamily="18" charset="0"/>
                <a:ea typeface="幼圆" pitchFamily="49" charset="-122"/>
                <a:cs typeface="Times New Roman" pitchFamily="18" charset="0"/>
              </a:rPr>
              <a:t>OS</a:t>
            </a:r>
            <a:r>
              <a:rPr lang="ja-JP" altLang="en-US" sz="2400" dirty="0">
                <a:latin typeface="Times New Roman" pitchFamily="18" charset="0"/>
                <a:ea typeface="幼圆" pitchFamily="49" charset="-122"/>
                <a:cs typeface="Times New Roman" pitchFamily="18" charset="0"/>
              </a:rPr>
              <a:t>模块应为这</a:t>
            </a:r>
            <a:r>
              <a:rPr lang="en-US" altLang="zh-CN" sz="2400" dirty="0">
                <a:latin typeface="Times New Roman" pitchFamily="18" charset="0"/>
                <a:ea typeface="幼圆" pitchFamily="49" charset="-122"/>
                <a:cs typeface="Times New Roman" pitchFamily="18" charset="0"/>
              </a:rPr>
              <a:t>OSA</a:t>
            </a:r>
            <a:r>
              <a:rPr lang="ja-JP" altLang="en-US" sz="2400" dirty="0">
                <a:latin typeface="Times New Roman" pitchFamily="18" charset="0"/>
                <a:ea typeface="幼圆" pitchFamily="49" charset="-122"/>
                <a:cs typeface="Times New Roman" pitchFamily="18" charset="0"/>
              </a:rPr>
              <a:t>的每个</a:t>
            </a:r>
            <a:r>
              <a:rPr lang="en-US" altLang="zh-CN" sz="2400" dirty="0">
                <a:latin typeface="Times New Roman" pitchFamily="18" charset="0"/>
                <a:ea typeface="幼圆" pitchFamily="49" charset="-122"/>
                <a:cs typeface="Times New Roman" pitchFamily="18" charset="0"/>
              </a:rPr>
              <a:t>Task/C2 ISR</a:t>
            </a:r>
            <a:r>
              <a:rPr lang="ja-JP" altLang="en-US" sz="2400" dirty="0">
                <a:latin typeface="Times New Roman" pitchFamily="18" charset="0"/>
                <a:ea typeface="幼圆" pitchFamily="49" charset="-122"/>
                <a:cs typeface="Times New Roman" pitchFamily="18" charset="0"/>
              </a:rPr>
              <a:t>应用</a:t>
            </a:r>
            <a:r>
              <a:rPr lang="en-US" altLang="zh-CN" sz="2400" dirty="0">
                <a:latin typeface="Times New Roman" pitchFamily="18" charset="0"/>
                <a:ea typeface="幼圆" pitchFamily="49" charset="-122"/>
                <a:cs typeface="Times New Roman" pitchFamily="18" charset="0"/>
              </a:rPr>
              <a:t>timing protection</a:t>
            </a:r>
            <a:r>
              <a:rPr lang="zh-CN" altLang="en-US" sz="2400" dirty="0">
                <a:latin typeface="Times New Roman" pitchFamily="18" charset="0"/>
                <a:ea typeface="幼圆" pitchFamily="49" charset="-122"/>
                <a:cs typeface="Times New Roman" pitchFamily="18" charset="0"/>
              </a:rPr>
              <a:t>。</a:t>
            </a:r>
          </a:p>
          <a:p>
            <a:pPr marL="342900" lvl="1" indent="-342900" eaLnBrk="1" hangingPunct="1">
              <a:buClr>
                <a:srgbClr val="330066"/>
              </a:buClr>
            </a:pPr>
            <a:r>
              <a:rPr lang="en-US" altLang="zh-CN" sz="2400" dirty="0">
                <a:latin typeface="Times New Roman" pitchFamily="18" charset="0"/>
                <a:ea typeface="幼圆" pitchFamily="49" charset="-122"/>
                <a:cs typeface="Times New Roman" pitchFamily="18" charset="0"/>
              </a:rPr>
              <a:t>[OS089] </a:t>
            </a:r>
            <a:r>
              <a:rPr lang="ja-JP" altLang="en-US" sz="2400" dirty="0">
                <a:latin typeface="Times New Roman" pitchFamily="18" charset="0"/>
                <a:ea typeface="幼圆" pitchFamily="49" charset="-122"/>
                <a:cs typeface="Times New Roman" pitchFamily="18" charset="0"/>
              </a:rPr>
              <a:t>对于</a:t>
            </a:r>
            <a:r>
              <a:rPr lang="ja-JP" altLang="en-US" sz="2400" i="1" dirty="0">
                <a:latin typeface="Times New Roman" pitchFamily="18" charset="0"/>
                <a:ea typeface="幼圆" pitchFamily="49" charset="-122"/>
                <a:cs typeface="Times New Roman" pitchFamily="18" charset="0"/>
              </a:rPr>
              <a:t>受信</a:t>
            </a:r>
            <a:r>
              <a:rPr lang="en-US" altLang="zh-CN" sz="2400" i="1" dirty="0">
                <a:latin typeface="Times New Roman" pitchFamily="18" charset="0"/>
                <a:ea typeface="幼圆" pitchFamily="49" charset="-122"/>
                <a:cs typeface="Times New Roman" pitchFamily="18" charset="0"/>
              </a:rPr>
              <a:t>OSA</a:t>
            </a:r>
            <a:r>
              <a:rPr lang="zh-CN" altLang="en-US" sz="2400" dirty="0">
                <a:latin typeface="Times New Roman" pitchFamily="18" charset="0"/>
                <a:ea typeface="幼圆" pitchFamily="49" charset="-122"/>
                <a:cs typeface="Times New Roman" pitchFamily="18" charset="0"/>
              </a:rPr>
              <a:t>，</a:t>
            </a:r>
            <a:r>
              <a:rPr lang="en-US" altLang="zh-CN" sz="2400" dirty="0">
                <a:latin typeface="Times New Roman" pitchFamily="18" charset="0"/>
                <a:ea typeface="幼圆" pitchFamily="49" charset="-122"/>
                <a:cs typeface="Times New Roman" pitchFamily="18" charset="0"/>
              </a:rPr>
              <a:t>OS</a:t>
            </a:r>
            <a:r>
              <a:rPr lang="ja-JP" altLang="en-US" sz="2400" dirty="0">
                <a:latin typeface="Times New Roman" pitchFamily="18" charset="0"/>
                <a:ea typeface="幼圆" pitchFamily="49" charset="-122"/>
                <a:cs typeface="Times New Roman" pitchFamily="18" charset="0"/>
              </a:rPr>
              <a:t>模块应有能力为这</a:t>
            </a:r>
            <a:r>
              <a:rPr lang="en-US" altLang="zh-CN" sz="2400" dirty="0">
                <a:latin typeface="Times New Roman" pitchFamily="18" charset="0"/>
                <a:ea typeface="幼圆" pitchFamily="49" charset="-122"/>
                <a:cs typeface="Times New Roman" pitchFamily="18" charset="0"/>
              </a:rPr>
              <a:t>OSA</a:t>
            </a:r>
            <a:r>
              <a:rPr lang="ja-JP" altLang="en-US" sz="2400" dirty="0">
                <a:latin typeface="Times New Roman" pitchFamily="18" charset="0"/>
                <a:ea typeface="幼圆" pitchFamily="49" charset="-122"/>
                <a:cs typeface="Times New Roman" pitchFamily="18" charset="0"/>
              </a:rPr>
              <a:t>的</a:t>
            </a:r>
            <a:r>
              <a:rPr lang="en-US" altLang="zh-CN" sz="2400" dirty="0">
                <a:latin typeface="Times New Roman" pitchFamily="18" charset="0"/>
                <a:ea typeface="幼圆" pitchFamily="49" charset="-122"/>
                <a:cs typeface="Times New Roman" pitchFamily="18" charset="0"/>
              </a:rPr>
              <a:t>Task/C2 ISR</a:t>
            </a:r>
            <a:r>
              <a:rPr lang="ja-JP" altLang="en-US" sz="2400" dirty="0">
                <a:latin typeface="Times New Roman" pitchFamily="18" charset="0"/>
                <a:ea typeface="幼圆" pitchFamily="49" charset="-122"/>
                <a:cs typeface="Times New Roman" pitchFamily="18" charset="0"/>
              </a:rPr>
              <a:t>应用</a:t>
            </a:r>
            <a:r>
              <a:rPr lang="en-US" altLang="zh-CN" sz="2400" dirty="0">
                <a:latin typeface="Times New Roman" pitchFamily="18" charset="0"/>
                <a:ea typeface="幼圆" pitchFamily="49" charset="-122"/>
                <a:cs typeface="Times New Roman" pitchFamily="18" charset="0"/>
              </a:rPr>
              <a:t>timing protection</a:t>
            </a:r>
            <a:r>
              <a:rPr lang="zh-CN" altLang="en-US" sz="2400" dirty="0">
                <a:latin typeface="Times New Roman" pitchFamily="18" charset="0"/>
                <a:ea typeface="幼圆" pitchFamily="49" charset="-122"/>
                <a:cs typeface="Times New Roman" pitchFamily="18" charset="0"/>
              </a:rPr>
              <a:t>。</a:t>
            </a:r>
          </a:p>
          <a:p>
            <a:pPr marL="342900" lvl="1" indent="-342900" eaLnBrk="1" hangingPunct="1">
              <a:buClr>
                <a:srgbClr val="330066"/>
              </a:buClr>
            </a:pPr>
            <a:r>
              <a:rPr lang="en-US" altLang="zh-CN" sz="2400" dirty="0">
                <a:latin typeface="Times New Roman" pitchFamily="18" charset="0"/>
                <a:ea typeface="幼圆" pitchFamily="49" charset="-122"/>
                <a:cs typeface="Times New Roman" pitchFamily="18" charset="0"/>
              </a:rPr>
              <a:t>[OS397] </a:t>
            </a:r>
            <a:r>
              <a:rPr lang="ja-JP" altLang="en-US" sz="2400" dirty="0">
                <a:latin typeface="Times New Roman" pitchFamily="18" charset="0"/>
                <a:ea typeface="幼圆" pitchFamily="49" charset="-122"/>
                <a:cs typeface="Times New Roman" pitchFamily="18" charset="0"/>
              </a:rPr>
              <a:t>如果</a:t>
            </a:r>
            <a:r>
              <a:rPr lang="ja-JP" altLang="en-US" sz="2400" i="1" dirty="0">
                <a:latin typeface="Times New Roman" pitchFamily="18" charset="0"/>
                <a:ea typeface="幼圆" pitchFamily="49" charset="-122"/>
                <a:cs typeface="Times New Roman" pitchFamily="18" charset="0"/>
              </a:rPr>
              <a:t>没有设置</a:t>
            </a:r>
            <a:r>
              <a:rPr lang="en-US" altLang="zh-CN" sz="2400" i="1" dirty="0">
                <a:latin typeface="Times New Roman" pitchFamily="18" charset="0"/>
                <a:ea typeface="幼圆" pitchFamily="49" charset="-122"/>
                <a:cs typeface="Times New Roman" pitchFamily="18" charset="0"/>
              </a:rPr>
              <a:t>OSA</a:t>
            </a:r>
            <a:r>
              <a:rPr lang="zh-CN" altLang="en-US" sz="2400" dirty="0">
                <a:latin typeface="Times New Roman" pitchFamily="18" charset="0"/>
                <a:ea typeface="幼圆" pitchFamily="49" charset="-122"/>
                <a:cs typeface="Times New Roman" pitchFamily="18" charset="0"/>
              </a:rPr>
              <a:t>，</a:t>
            </a:r>
            <a:r>
              <a:rPr lang="ja-JP" altLang="en-US" sz="2400" dirty="0">
                <a:latin typeface="Times New Roman" pitchFamily="18" charset="0"/>
                <a:ea typeface="幼圆" pitchFamily="49" charset="-122"/>
                <a:cs typeface="Times New Roman" pitchFamily="18" charset="0"/>
              </a:rPr>
              <a:t>则</a:t>
            </a:r>
            <a:r>
              <a:rPr lang="en-US" altLang="zh-CN" sz="2400" dirty="0">
                <a:latin typeface="Times New Roman" pitchFamily="18" charset="0"/>
                <a:ea typeface="幼圆" pitchFamily="49" charset="-122"/>
                <a:cs typeface="Times New Roman" pitchFamily="18" charset="0"/>
              </a:rPr>
              <a:t>OS</a:t>
            </a:r>
            <a:r>
              <a:rPr lang="ja-JP" altLang="en-US" sz="2400" dirty="0">
                <a:latin typeface="Times New Roman" pitchFamily="18" charset="0"/>
                <a:ea typeface="幼圆" pitchFamily="49" charset="-122"/>
                <a:cs typeface="Times New Roman" pitchFamily="18" charset="0"/>
              </a:rPr>
              <a:t>模块应当有能力为</a:t>
            </a:r>
            <a:r>
              <a:rPr lang="en-US" altLang="zh-CN" sz="2400" dirty="0">
                <a:latin typeface="Times New Roman" pitchFamily="18" charset="0"/>
                <a:ea typeface="幼圆" pitchFamily="49" charset="-122"/>
                <a:cs typeface="Times New Roman" pitchFamily="18" charset="0"/>
              </a:rPr>
              <a:t>Task/C2 ISR</a:t>
            </a:r>
            <a:r>
              <a:rPr lang="ja-JP" altLang="en-US" sz="2400" dirty="0">
                <a:latin typeface="Times New Roman" pitchFamily="18" charset="0"/>
                <a:ea typeface="幼圆" pitchFamily="49" charset="-122"/>
                <a:cs typeface="Times New Roman" pitchFamily="18" charset="0"/>
              </a:rPr>
              <a:t>提供</a:t>
            </a:r>
            <a:r>
              <a:rPr lang="en-US" altLang="zh-CN" sz="2400" dirty="0">
                <a:latin typeface="Times New Roman" pitchFamily="18" charset="0"/>
                <a:ea typeface="幼圆" pitchFamily="49" charset="-122"/>
                <a:cs typeface="Times New Roman" pitchFamily="18" charset="0"/>
              </a:rPr>
              <a:t>timing application</a:t>
            </a:r>
            <a:r>
              <a:rPr lang="zh-CN" altLang="en-US" sz="2400" dirty="0">
                <a:latin typeface="Times New Roman" pitchFamily="18" charset="0"/>
                <a:ea typeface="幼圆" pitchFamily="49" charset="-122"/>
                <a:cs typeface="Times New Roman" pitchFamily="18" charset="0"/>
              </a:rPr>
              <a:t>。</a:t>
            </a:r>
          </a:p>
          <a:p>
            <a:pPr marL="344487" lvl="1" indent="0" eaLnBrk="1" hangingPunct="1">
              <a:buClr>
                <a:srgbClr val="00B0F0"/>
              </a:buClr>
              <a:buNone/>
            </a:pPr>
            <a:endParaRPr lang="en-GB" altLang="zh-CN" sz="2400" dirty="0">
              <a:latin typeface="Times New Roman" pitchFamily="18" charset="0"/>
              <a:ea typeface="幼圆" pitchFamily="49" charset="-122"/>
              <a:cs typeface="Times New Roman" pitchFamily="18" charset="0"/>
            </a:endParaRPr>
          </a:p>
        </p:txBody>
      </p:sp>
      <p:graphicFrame>
        <p:nvGraphicFramePr>
          <p:cNvPr id="5" name="内容占位符 3"/>
          <p:cNvGraphicFramePr>
            <a:graphicFrameLocks/>
          </p:cNvGraphicFramePr>
          <p:nvPr>
            <p:extLst>
              <p:ext uri="{D42A27DB-BD31-4B8C-83A1-F6EECF244321}">
                <p14:modId xmlns:p14="http://schemas.microsoft.com/office/powerpoint/2010/main" val="2678152408"/>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72952118"/>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6529554" y="1800224"/>
            <a:ext cx="2614446" cy="1595731"/>
            <a:chOff x="6383600" y="2241013"/>
            <a:chExt cx="2614446" cy="1595731"/>
          </a:xfrm>
          <a:noFill/>
          <a:effectLst>
            <a:reflection stA="65000" endPos="65000" dist="50800" dir="5400000" sy="-100000" algn="bl" rotWithShape="0"/>
          </a:effectLst>
        </p:grpSpPr>
        <p:sp>
          <p:nvSpPr>
            <p:cNvPr id="8" name="椭圆 7"/>
            <p:cNvSpPr/>
            <p:nvPr/>
          </p:nvSpPr>
          <p:spPr bwMode="auto">
            <a:xfrm>
              <a:off x="6383600" y="2241013"/>
              <a:ext cx="2614446" cy="1595731"/>
            </a:xfrm>
            <a:prstGeom prst="ellipse">
              <a:avLst/>
            </a:prstGeom>
            <a:grpFill/>
            <a:ln/>
            <a:extLst/>
          </p:spPr>
          <p:style>
            <a:lnRef idx="1">
              <a:schemeClr val="accent6"/>
            </a:lnRef>
            <a:fillRef idx="2">
              <a:schemeClr val="accent6"/>
            </a:fillRef>
            <a:effectRef idx="1">
              <a:schemeClr val="accent6"/>
            </a:effectRef>
            <a:fontRef idx="minor">
              <a:schemeClr val="dk1"/>
            </a:fontRef>
          </p:style>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3200" b="0" i="0" u="none" strike="noStrike" cap="none" normalizeH="0" baseline="0" dirty="0" smtClean="0">
                  <a:ln>
                    <a:noFill/>
                  </a:ln>
                  <a:solidFill>
                    <a:schemeClr val="tx1"/>
                  </a:solidFill>
                  <a:effectLst/>
                  <a:latin typeface="Bauhaus 93" pitchFamily="82" charset="0"/>
                  <a:ea typeface="宋体" pitchFamily="2" charset="-122"/>
                </a:rPr>
                <a:t>AUTOSAR</a:t>
              </a:r>
              <a:endParaRPr kumimoji="0" lang="en-GB" sz="1200" b="0" i="0" u="none" strike="noStrike" cap="none" normalizeH="0" baseline="0" dirty="0" smtClean="0">
                <a:ln>
                  <a:noFill/>
                </a:ln>
                <a:solidFill>
                  <a:schemeClr val="tx1"/>
                </a:solidFill>
                <a:effectLst/>
                <a:latin typeface="Bauhaus 93" pitchFamily="82" charset="0"/>
                <a:ea typeface="宋体" pitchFamily="2" charset="-122"/>
              </a:endParaRPr>
            </a:p>
          </p:txBody>
        </p:sp>
        <p:sp>
          <p:nvSpPr>
            <p:cNvPr id="9" name="椭圆 8"/>
            <p:cNvSpPr/>
            <p:nvPr/>
          </p:nvSpPr>
          <p:spPr bwMode="auto">
            <a:xfrm>
              <a:off x="7286061" y="2334214"/>
              <a:ext cx="1389642" cy="527753"/>
            </a:xfrm>
            <a:prstGeom prst="ellipse">
              <a:avLst/>
            </a:prstGeom>
            <a:grpFill/>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dirty="0" smtClean="0">
                  <a:ln>
                    <a:noFill/>
                  </a:ln>
                  <a:solidFill>
                    <a:schemeClr val="tx1"/>
                  </a:solidFill>
                  <a:effectLst/>
                  <a:latin typeface="Bauhaus 93" pitchFamily="82" charset="0"/>
                  <a:ea typeface="宋体" pitchFamily="2" charset="-122"/>
                </a:rPr>
                <a:t>OSEK</a:t>
              </a:r>
              <a:endParaRPr kumimoji="0" lang="en-GB" sz="1200" b="0" i="0" u="none" strike="noStrike" cap="none" normalizeH="0" baseline="0" dirty="0" smtClean="0">
                <a:ln>
                  <a:noFill/>
                </a:ln>
                <a:solidFill>
                  <a:schemeClr val="tx1"/>
                </a:solidFill>
                <a:effectLst/>
                <a:latin typeface="Bauhaus 93" pitchFamily="82" charset="0"/>
                <a:ea typeface="宋体" pitchFamily="2" charset="-122"/>
              </a:endParaRPr>
            </a:p>
          </p:txBody>
        </p:sp>
      </p:grpSp>
      <p:sp>
        <p:nvSpPr>
          <p:cNvPr id="4098" name="Rectangle 2"/>
          <p:cNvSpPr>
            <a:spLocks noGrp="1" noChangeArrowheads="1"/>
          </p:cNvSpPr>
          <p:nvPr>
            <p:ph type="title"/>
          </p:nvPr>
        </p:nvSpPr>
        <p:spPr/>
        <p:txBody>
          <a:bodyPr/>
          <a:lstStyle/>
          <a:p>
            <a:pPr eaLnBrk="1" hangingPunct="1"/>
            <a:r>
              <a:rPr lang="en-US" altLang="zh-CN" sz="3600" b="0" dirty="0" smtClean="0">
                <a:latin typeface="Times New Roman" pitchFamily="18" charset="0"/>
                <a:ea typeface="宋体" pitchFamily="2" charset="-122"/>
                <a:cs typeface="Times New Roman" pitchFamily="18" charset="0"/>
              </a:rPr>
              <a:t>AUTOSAR OS </a:t>
            </a:r>
            <a:r>
              <a:rPr lang="zh-CN" altLang="en-US" sz="3600" b="0" dirty="0" smtClean="0">
                <a:latin typeface="Times New Roman" pitchFamily="18" charset="0"/>
                <a:ea typeface="宋体" pitchFamily="2" charset="-122"/>
                <a:cs typeface="Times New Roman" pitchFamily="18" charset="0"/>
              </a:rPr>
              <a:t>与 </a:t>
            </a:r>
            <a:r>
              <a:rPr lang="en-US" altLang="zh-CN" sz="3600" b="0" dirty="0" smtClean="0">
                <a:latin typeface="Times New Roman" pitchFamily="18" charset="0"/>
                <a:ea typeface="宋体" pitchFamily="2" charset="-122"/>
                <a:cs typeface="Times New Roman" pitchFamily="18" charset="0"/>
              </a:rPr>
              <a:t>OSEK OS</a:t>
            </a:r>
            <a:r>
              <a:rPr lang="zh-CN" altLang="en-US" sz="3600" b="0" dirty="0" smtClean="0">
                <a:latin typeface="Times New Roman" pitchFamily="18" charset="0"/>
                <a:ea typeface="宋体" pitchFamily="2" charset="-122"/>
                <a:cs typeface="Times New Roman" pitchFamily="18" charset="0"/>
              </a:rPr>
              <a:t>的关系</a:t>
            </a:r>
          </a:p>
        </p:txBody>
      </p:sp>
      <p:sp>
        <p:nvSpPr>
          <p:cNvPr id="97283" name="Rectangle 3"/>
          <p:cNvSpPr>
            <a:spLocks noGrp="1" noChangeArrowheads="1"/>
          </p:cNvSpPr>
          <p:nvPr>
            <p:ph type="body" idx="1"/>
          </p:nvPr>
        </p:nvSpPr>
        <p:spPr>
          <a:xfrm>
            <a:off x="457200" y="1719263"/>
            <a:ext cx="6563072" cy="4411662"/>
          </a:xfrm>
        </p:spPr>
        <p:txBody>
          <a:bodyPr/>
          <a:lstStyle/>
          <a:p>
            <a:pPr eaLnBrk="1" hangingPunct="1"/>
            <a:r>
              <a:rPr lang="en-US" altLang="zh-CN" dirty="0" smtClean="0">
                <a:solidFill>
                  <a:srgbClr val="3366CC"/>
                </a:solidFill>
                <a:latin typeface="Times New Roman" pitchFamily="18" charset="0"/>
                <a:ea typeface="幼圆" pitchFamily="49" charset="-122"/>
                <a:cs typeface="Times New Roman" pitchFamily="18" charset="0"/>
              </a:rPr>
              <a:t>AUTOSAR OS</a:t>
            </a:r>
            <a:r>
              <a:rPr lang="zh-CN" altLang="en-US" dirty="0" smtClean="0">
                <a:solidFill>
                  <a:srgbClr val="3366CC"/>
                </a:solidFill>
                <a:latin typeface="Times New Roman" pitchFamily="18" charset="0"/>
                <a:ea typeface="幼圆" pitchFamily="49" charset="-122"/>
                <a:cs typeface="Times New Roman" pitchFamily="18" charset="0"/>
              </a:rPr>
              <a:t>与</a:t>
            </a:r>
            <a:r>
              <a:rPr lang="en-US" altLang="zh-CN" dirty="0" smtClean="0">
                <a:solidFill>
                  <a:srgbClr val="3366CC"/>
                </a:solidFill>
                <a:latin typeface="Times New Roman" pitchFamily="18" charset="0"/>
                <a:ea typeface="幼圆" pitchFamily="49" charset="-122"/>
                <a:cs typeface="Times New Roman" pitchFamily="18" charset="0"/>
              </a:rPr>
              <a:t>OSEK</a:t>
            </a:r>
            <a:r>
              <a:rPr lang="zh-CN" altLang="en-US" dirty="0" smtClean="0">
                <a:solidFill>
                  <a:srgbClr val="3366CC"/>
                </a:solidFill>
                <a:latin typeface="Times New Roman" pitchFamily="18" charset="0"/>
                <a:ea typeface="幼圆" pitchFamily="49" charset="-122"/>
                <a:cs typeface="Times New Roman" pitchFamily="18" charset="0"/>
              </a:rPr>
              <a:t>向后兼容</a:t>
            </a:r>
            <a:endParaRPr lang="en-US" altLang="zh-CN" dirty="0" smtClean="0">
              <a:solidFill>
                <a:srgbClr val="3366CC"/>
              </a:solidFill>
              <a:latin typeface="Times New Roman" pitchFamily="18" charset="0"/>
              <a:ea typeface="幼圆" pitchFamily="49" charset="-122"/>
              <a:cs typeface="Times New Roman" pitchFamily="18" charset="0"/>
            </a:endParaRPr>
          </a:p>
          <a:p>
            <a:pPr lvl="1" eaLnBrk="1" hangingPunct="1"/>
            <a:r>
              <a:rPr lang="en-US" altLang="zh-CN" sz="2400" dirty="0" smtClean="0">
                <a:latin typeface="Times New Roman" pitchFamily="18" charset="0"/>
                <a:ea typeface="幼圆" pitchFamily="49" charset="-122"/>
                <a:cs typeface="Times New Roman" pitchFamily="18" charset="0"/>
              </a:rPr>
              <a:t>[</a:t>
            </a:r>
            <a:r>
              <a:rPr lang="en-US" altLang="zh-CN" sz="2400" dirty="0">
                <a:latin typeface="Times New Roman" pitchFamily="18" charset="0"/>
                <a:ea typeface="幼圆" pitchFamily="49" charset="-122"/>
                <a:cs typeface="Times New Roman" pitchFamily="18" charset="0"/>
              </a:rPr>
              <a:t>BSW097] </a:t>
            </a:r>
            <a:r>
              <a:rPr lang="en-US" altLang="zh-CN" sz="2400" dirty="0" smtClean="0">
                <a:latin typeface="Times New Roman" pitchFamily="18" charset="0"/>
                <a:ea typeface="幼圆" pitchFamily="49" charset="-122"/>
                <a:cs typeface="Times New Roman" pitchFamily="18" charset="0"/>
              </a:rPr>
              <a:t>AUTOSAR OS</a:t>
            </a:r>
            <a:r>
              <a:rPr lang="zh-CN" altLang="en-US" sz="2400" dirty="0" smtClean="0">
                <a:latin typeface="Times New Roman" pitchFamily="18" charset="0"/>
                <a:ea typeface="幼圆" pitchFamily="49" charset="-122"/>
                <a:cs typeface="Times New Roman" pitchFamily="18" charset="0"/>
              </a:rPr>
              <a:t>应当提供与</a:t>
            </a:r>
            <a:r>
              <a:rPr lang="zh-CN" altLang="en-US" sz="2400" dirty="0">
                <a:latin typeface="Times New Roman" pitchFamily="18" charset="0"/>
                <a:ea typeface="幼圆" pitchFamily="49" charset="-122"/>
                <a:cs typeface="Times New Roman" pitchFamily="18" charset="0"/>
              </a:rPr>
              <a:t>现存</a:t>
            </a:r>
            <a:r>
              <a:rPr lang="en-US" altLang="zh-CN" sz="2400" dirty="0">
                <a:latin typeface="Times New Roman" pitchFamily="18" charset="0"/>
                <a:ea typeface="幼圆" pitchFamily="49" charset="-122"/>
                <a:cs typeface="Times New Roman" pitchFamily="18" charset="0"/>
              </a:rPr>
              <a:t>OSEK </a:t>
            </a:r>
            <a:r>
              <a:rPr lang="en-US" altLang="zh-CN" sz="2400" dirty="0" smtClean="0">
                <a:latin typeface="Times New Roman" pitchFamily="18" charset="0"/>
                <a:ea typeface="幼圆" pitchFamily="49" charset="-122"/>
                <a:cs typeface="Times New Roman" pitchFamily="18" charset="0"/>
              </a:rPr>
              <a:t>OS</a:t>
            </a:r>
            <a:r>
              <a:rPr lang="zh-CN" altLang="en-US" sz="2400" dirty="0" smtClean="0">
                <a:latin typeface="Times New Roman" pitchFamily="18" charset="0"/>
                <a:ea typeface="幼圆" pitchFamily="49" charset="-122"/>
                <a:cs typeface="Times New Roman" pitchFamily="18" charset="0"/>
              </a:rPr>
              <a:t>向后兼容的</a:t>
            </a:r>
            <a:r>
              <a:rPr lang="en-US" altLang="zh-CN" sz="2400" dirty="0" smtClean="0">
                <a:latin typeface="Times New Roman" pitchFamily="18" charset="0"/>
                <a:ea typeface="幼圆" pitchFamily="49" charset="-122"/>
                <a:cs typeface="Times New Roman" pitchFamily="18" charset="0"/>
              </a:rPr>
              <a:t>API</a:t>
            </a:r>
            <a:r>
              <a:rPr lang="zh-CN" altLang="en-US" sz="2400" dirty="0" smtClean="0">
                <a:latin typeface="Times New Roman" pitchFamily="18" charset="0"/>
                <a:ea typeface="幼圆" pitchFamily="49" charset="-122"/>
                <a:cs typeface="Times New Roman" pitchFamily="18" charset="0"/>
              </a:rPr>
              <a:t>。</a:t>
            </a:r>
            <a:endParaRPr lang="en-US" altLang="zh-CN" sz="2400" dirty="0" smtClean="0">
              <a:latin typeface="Times New Roman" pitchFamily="18" charset="0"/>
              <a:ea typeface="幼圆" pitchFamily="49" charset="-122"/>
              <a:cs typeface="Times New Roman" pitchFamily="18" charset="0"/>
            </a:endParaRPr>
          </a:p>
          <a:p>
            <a:pPr lvl="2" eaLnBrk="1" hangingPunct="1"/>
            <a:r>
              <a:rPr lang="zh-CN" altLang="en-US" sz="2100" dirty="0" smtClean="0">
                <a:latin typeface="Times New Roman" pitchFamily="18" charset="0"/>
                <a:ea typeface="幼圆" pitchFamily="49" charset="-122"/>
                <a:cs typeface="Times New Roman" pitchFamily="18" charset="0"/>
              </a:rPr>
              <a:t>新的需求应当作为</a:t>
            </a:r>
            <a:r>
              <a:rPr lang="zh-CN" altLang="en-US" sz="2100" dirty="0">
                <a:latin typeface="Times New Roman" pitchFamily="18" charset="0"/>
                <a:ea typeface="幼圆" pitchFamily="49" charset="-122"/>
                <a:cs typeface="Times New Roman" pitchFamily="18" charset="0"/>
              </a:rPr>
              <a:t>扩</a:t>
            </a:r>
            <a:r>
              <a:rPr lang="zh-CN" altLang="en-US" sz="2100" dirty="0" smtClean="0">
                <a:latin typeface="Times New Roman" pitchFamily="18" charset="0"/>
                <a:ea typeface="幼圆" pitchFamily="49" charset="-122"/>
                <a:cs typeface="Times New Roman" pitchFamily="18" charset="0"/>
              </a:rPr>
              <a:t>展功能与</a:t>
            </a:r>
            <a:r>
              <a:rPr lang="en-US" altLang="zh-CN" sz="2100" dirty="0" smtClean="0">
                <a:latin typeface="Times New Roman" pitchFamily="18" charset="0"/>
                <a:ea typeface="幼圆" pitchFamily="49" charset="-122"/>
                <a:cs typeface="Times New Roman" pitchFamily="18" charset="0"/>
              </a:rPr>
              <a:t>OSEK OS</a:t>
            </a:r>
            <a:r>
              <a:rPr lang="zh-CN" altLang="en-US" sz="2100" dirty="0" smtClean="0">
                <a:latin typeface="Times New Roman" pitchFamily="18" charset="0"/>
                <a:ea typeface="幼圆" pitchFamily="49" charset="-122"/>
                <a:cs typeface="Times New Roman" pitchFamily="18" charset="0"/>
              </a:rPr>
              <a:t>集成到一起。</a:t>
            </a:r>
            <a:endParaRPr lang="en-US" altLang="zh-CN" sz="2100" dirty="0" smtClean="0">
              <a:latin typeface="Times New Roman" pitchFamily="18" charset="0"/>
              <a:ea typeface="幼圆" pitchFamily="49" charset="-122"/>
              <a:cs typeface="Times New Roman" pitchFamily="18" charset="0"/>
            </a:endParaRPr>
          </a:p>
          <a:p>
            <a:pPr lvl="1" eaLnBrk="1" hangingPunct="1"/>
            <a:r>
              <a:rPr lang="en-US" altLang="zh-CN" sz="2400" dirty="0" smtClean="0">
                <a:latin typeface="Times New Roman" pitchFamily="18" charset="0"/>
                <a:ea typeface="幼圆" pitchFamily="49" charset="-122"/>
                <a:cs typeface="Times New Roman" pitchFamily="18" charset="0"/>
              </a:rPr>
              <a:t>[OS001] OS</a:t>
            </a:r>
            <a:r>
              <a:rPr lang="zh-CN" altLang="en-US" sz="2400" dirty="0" smtClean="0">
                <a:latin typeface="Times New Roman" pitchFamily="18" charset="0"/>
                <a:ea typeface="幼圆" pitchFamily="49" charset="-122"/>
                <a:cs typeface="Times New Roman" pitchFamily="18" charset="0"/>
              </a:rPr>
              <a:t>模块应</a:t>
            </a:r>
            <a:r>
              <a:rPr lang="zh-CN" altLang="en-US" sz="2400" dirty="0">
                <a:latin typeface="Times New Roman" pitchFamily="18" charset="0"/>
                <a:ea typeface="幼圆" pitchFamily="49" charset="-122"/>
                <a:cs typeface="Times New Roman" pitchFamily="18" charset="0"/>
              </a:rPr>
              <a:t>当提供</a:t>
            </a:r>
            <a:r>
              <a:rPr lang="zh-CN" altLang="en-US" sz="2400" dirty="0" smtClean="0">
                <a:latin typeface="Times New Roman" pitchFamily="18" charset="0"/>
                <a:ea typeface="幼圆" pitchFamily="49" charset="-122"/>
                <a:cs typeface="Times New Roman" pitchFamily="18" charset="0"/>
              </a:rPr>
              <a:t>与</a:t>
            </a:r>
            <a:r>
              <a:rPr lang="en-US" altLang="zh-CN" sz="2400" dirty="0" smtClean="0">
                <a:latin typeface="Times New Roman" pitchFamily="18" charset="0"/>
                <a:ea typeface="幼圆" pitchFamily="49" charset="-122"/>
                <a:cs typeface="Times New Roman" pitchFamily="18" charset="0"/>
              </a:rPr>
              <a:t>OSEK </a:t>
            </a:r>
            <a:r>
              <a:rPr lang="en-US" altLang="zh-CN" sz="2400" dirty="0">
                <a:latin typeface="Times New Roman" pitchFamily="18" charset="0"/>
                <a:ea typeface="幼圆" pitchFamily="49" charset="-122"/>
                <a:cs typeface="Times New Roman" pitchFamily="18" charset="0"/>
              </a:rPr>
              <a:t>OS</a:t>
            </a:r>
            <a:r>
              <a:rPr lang="zh-CN" altLang="en-US" sz="2400" dirty="0">
                <a:latin typeface="Times New Roman" pitchFamily="18" charset="0"/>
                <a:ea typeface="幼圆" pitchFamily="49" charset="-122"/>
                <a:cs typeface="Times New Roman" pitchFamily="18" charset="0"/>
              </a:rPr>
              <a:t>向后兼容的</a:t>
            </a:r>
            <a:r>
              <a:rPr lang="en-US" altLang="zh-CN" sz="2400" dirty="0">
                <a:latin typeface="Times New Roman" pitchFamily="18" charset="0"/>
                <a:ea typeface="幼圆" pitchFamily="49" charset="-122"/>
                <a:cs typeface="Times New Roman" pitchFamily="18" charset="0"/>
              </a:rPr>
              <a:t>API</a:t>
            </a:r>
            <a:r>
              <a:rPr lang="zh-CN" altLang="en-US" sz="2400" dirty="0" smtClean="0">
                <a:latin typeface="Times New Roman" pitchFamily="18" charset="0"/>
                <a:ea typeface="幼圆" pitchFamily="49" charset="-122"/>
                <a:cs typeface="Times New Roman" pitchFamily="18" charset="0"/>
              </a:rPr>
              <a:t>。</a:t>
            </a:r>
            <a:endParaRPr lang="en-US" altLang="zh-CN" sz="2400" dirty="0" smtClean="0">
              <a:latin typeface="Times New Roman" pitchFamily="18" charset="0"/>
              <a:ea typeface="幼圆" pitchFamily="49" charset="-122"/>
              <a:cs typeface="Times New Roman" pitchFamily="18" charset="0"/>
            </a:endParaRPr>
          </a:p>
          <a:p>
            <a:pPr marL="0" indent="0" eaLnBrk="1" hangingPunct="1">
              <a:buNone/>
            </a:pPr>
            <a:endParaRPr lang="en-US" altLang="zh-CN" dirty="0">
              <a:ea typeface="幼圆" pitchFamily="49" charset="-122"/>
            </a:endParaRPr>
          </a:p>
        </p:txBody>
      </p:sp>
    </p:spTree>
    <p:extLst>
      <p:ext uri="{BB962C8B-B14F-4D97-AF65-F5344CB8AC3E}">
        <p14:creationId xmlns:p14="http://schemas.microsoft.com/office/powerpoint/2010/main" val="333064767"/>
      </p:ext>
    </p:extLst>
  </p:cSld>
  <p:clrMapOvr>
    <a:masterClrMapping/>
  </p:clrMapOvr>
  <p:transition spd="slow"/>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229600" cy="5040560"/>
          </a:xfrm>
        </p:spPr>
        <p:txBody>
          <a:bodyPr/>
          <a:lstStyle/>
          <a:p>
            <a:pPr marL="0" indent="0" eaLnBrk="1" hangingPunct="1">
              <a:buClr>
                <a:srgbClr val="330066"/>
              </a:buClr>
              <a:buNone/>
            </a:pPr>
            <a:r>
              <a:rPr lang="en-US" altLang="zh-CN" sz="2800" dirty="0" smtClean="0">
                <a:solidFill>
                  <a:srgbClr val="3366CC"/>
                </a:solidFill>
                <a:latin typeface="Times New Roman" pitchFamily="18" charset="0"/>
                <a:ea typeface="幼圆" pitchFamily="49" charset="-122"/>
                <a:cs typeface="Times New Roman" pitchFamily="18" charset="0"/>
              </a:rPr>
              <a:t>Time Protection: tasks</a:t>
            </a:r>
            <a:endParaRPr lang="zh-CN" altLang="en-US" sz="2000" dirty="0">
              <a:solidFill>
                <a:srgbClr val="3366CC"/>
              </a:solidFill>
              <a:latin typeface="Times New Roman" pitchFamily="18" charset="0"/>
              <a:ea typeface="幼圆" pitchFamily="49" charset="-122"/>
              <a:cs typeface="Times New Roman" pitchFamily="18" charset="0"/>
            </a:endParaRPr>
          </a:p>
          <a:p>
            <a:pPr marL="342900" lvl="1" indent="-342900" eaLnBrk="1" hangingPunct="1">
              <a:buClr>
                <a:srgbClr val="330066"/>
              </a:buClr>
            </a:pPr>
            <a:r>
              <a:rPr lang="en-US" altLang="zh-CN" sz="2000" dirty="0">
                <a:latin typeface="Times New Roman" pitchFamily="18" charset="0"/>
                <a:ea typeface="幼圆" pitchFamily="49" charset="-122"/>
                <a:cs typeface="Times New Roman" pitchFamily="18" charset="0"/>
              </a:rPr>
              <a:t>[OS064] </a:t>
            </a:r>
            <a:r>
              <a:rPr lang="ja-JP" altLang="en-US" sz="2000" dirty="0">
                <a:latin typeface="Times New Roman" pitchFamily="18" charset="0"/>
                <a:ea typeface="幼圆" pitchFamily="49" charset="-122"/>
                <a:cs typeface="Times New Roman" pitchFamily="18" charset="0"/>
              </a:rPr>
              <a:t>如果一个任务的执行时间达到了上限</a:t>
            </a:r>
            <a:r>
              <a:rPr lang="en-US" altLang="zh-CN" sz="2000" dirty="0" err="1">
                <a:latin typeface="Times New Roman" pitchFamily="18" charset="0"/>
                <a:ea typeface="幼圆" pitchFamily="49" charset="-122"/>
                <a:cs typeface="Times New Roman" pitchFamily="18" charset="0"/>
              </a:rPr>
              <a:t>OsTaskExecutionBudget</a:t>
            </a:r>
            <a:r>
              <a:rPr lang="zh-CN" altLang="en-US" sz="2000" dirty="0">
                <a:latin typeface="Times New Roman" pitchFamily="18" charset="0"/>
                <a:ea typeface="幼圆" pitchFamily="49" charset="-122"/>
                <a:cs typeface="Times New Roman" pitchFamily="18" charset="0"/>
              </a:rPr>
              <a:t>，</a:t>
            </a:r>
            <a:r>
              <a:rPr lang="ja-JP" altLang="en-US" sz="2000" dirty="0">
                <a:latin typeface="Times New Roman" pitchFamily="18" charset="0"/>
                <a:ea typeface="幼圆" pitchFamily="49" charset="-122"/>
                <a:cs typeface="Times New Roman" pitchFamily="18" charset="0"/>
              </a:rPr>
              <a:t>则</a:t>
            </a:r>
            <a:r>
              <a:rPr lang="en-US" altLang="zh-CN" sz="2000" dirty="0">
                <a:latin typeface="Times New Roman" pitchFamily="18" charset="0"/>
                <a:ea typeface="幼圆" pitchFamily="49" charset="-122"/>
                <a:cs typeface="Times New Roman" pitchFamily="18" charset="0"/>
              </a:rPr>
              <a:t>OS</a:t>
            </a:r>
            <a:r>
              <a:rPr lang="ja-JP" altLang="en-US" sz="2000" dirty="0">
                <a:latin typeface="Times New Roman" pitchFamily="18" charset="0"/>
                <a:ea typeface="幼圆" pitchFamily="49" charset="-122"/>
                <a:cs typeface="Times New Roman" pitchFamily="18" charset="0"/>
              </a:rPr>
              <a:t>模</a:t>
            </a:r>
            <a:r>
              <a:rPr lang="ja-JP" altLang="en-US" sz="2000" dirty="0" smtClean="0">
                <a:latin typeface="Times New Roman" pitchFamily="18" charset="0"/>
                <a:ea typeface="幼圆" pitchFamily="49" charset="-122"/>
                <a:cs typeface="Times New Roman" pitchFamily="18" charset="0"/>
              </a:rPr>
              <a:t>块用</a:t>
            </a:r>
            <a:r>
              <a:rPr lang="en-US" altLang="zh-CN" sz="2000" dirty="0" err="1">
                <a:latin typeface="Times New Roman" pitchFamily="18" charset="0"/>
                <a:ea typeface="幼圆" pitchFamily="49" charset="-122"/>
                <a:cs typeface="Times New Roman" pitchFamily="18" charset="0"/>
              </a:rPr>
              <a:t>ProtectionHook</a:t>
            </a:r>
            <a:r>
              <a:rPr lang="en-US" altLang="zh-CN" sz="2000" dirty="0">
                <a:latin typeface="Times New Roman" pitchFamily="18" charset="0"/>
                <a:ea typeface="幼圆" pitchFamily="49" charset="-122"/>
                <a:cs typeface="Times New Roman" pitchFamily="18" charset="0"/>
              </a:rPr>
              <a:t>()</a:t>
            </a:r>
            <a:r>
              <a:rPr lang="zh-CN" altLang="en-US" sz="2000" dirty="0">
                <a:latin typeface="Times New Roman" pitchFamily="18" charset="0"/>
                <a:ea typeface="幼圆" pitchFamily="49" charset="-122"/>
                <a:cs typeface="Times New Roman" pitchFamily="18" charset="0"/>
              </a:rPr>
              <a:t>，</a:t>
            </a:r>
            <a:r>
              <a:rPr lang="ja-JP" altLang="en-US" sz="2000" dirty="0">
                <a:latin typeface="Times New Roman" pitchFamily="18" charset="0"/>
                <a:ea typeface="幼圆" pitchFamily="49" charset="-122"/>
                <a:cs typeface="Times New Roman" pitchFamily="18" charset="0"/>
              </a:rPr>
              <a:t>并返回</a:t>
            </a:r>
            <a:r>
              <a:rPr lang="en-US" altLang="zh-CN" sz="1800" dirty="0">
                <a:latin typeface="Times New Roman" pitchFamily="18" charset="0"/>
                <a:ea typeface="幼圆" pitchFamily="49" charset="-122"/>
                <a:cs typeface="Times New Roman" pitchFamily="18" charset="0"/>
              </a:rPr>
              <a:t>E_OS_PROTECTION_TIME</a:t>
            </a:r>
            <a:r>
              <a:rPr lang="zh-CN" altLang="en-US" sz="2000" dirty="0">
                <a:latin typeface="Times New Roman" pitchFamily="18" charset="0"/>
                <a:ea typeface="幼圆" pitchFamily="49" charset="-122"/>
                <a:cs typeface="Times New Roman" pitchFamily="18" charset="0"/>
              </a:rPr>
              <a:t>。</a:t>
            </a:r>
          </a:p>
          <a:p>
            <a:pPr marL="342900" lvl="1" indent="-342900" eaLnBrk="1" hangingPunct="1">
              <a:buClr>
                <a:srgbClr val="330066"/>
              </a:buClr>
            </a:pPr>
            <a:r>
              <a:rPr lang="en-US" altLang="zh-CN" sz="2000" dirty="0">
                <a:latin typeface="Times New Roman" pitchFamily="18" charset="0"/>
                <a:ea typeface="幼圆" pitchFamily="49" charset="-122"/>
                <a:cs typeface="Times New Roman" pitchFamily="18" charset="0"/>
              </a:rPr>
              <a:t>[OS473] </a:t>
            </a:r>
            <a:r>
              <a:rPr lang="ja-JP" altLang="en-US" sz="2000" dirty="0">
                <a:latin typeface="Times New Roman" pitchFamily="18" charset="0"/>
                <a:ea typeface="幼圆" pitchFamily="49" charset="-122"/>
                <a:cs typeface="Times New Roman" pitchFamily="18" charset="0"/>
              </a:rPr>
              <a:t>当任务状态转到</a:t>
            </a:r>
            <a:r>
              <a:rPr lang="en-US" altLang="zh-CN" sz="2000" dirty="0">
                <a:latin typeface="Times New Roman" pitchFamily="18" charset="0"/>
                <a:ea typeface="幼圆" pitchFamily="49" charset="-122"/>
                <a:cs typeface="Times New Roman" pitchFamily="18" charset="0"/>
              </a:rPr>
              <a:t>SUSPENDED</a:t>
            </a:r>
            <a:r>
              <a:rPr lang="ja-JP" altLang="en-US" sz="2000" dirty="0">
                <a:latin typeface="Times New Roman" pitchFamily="18" charset="0"/>
                <a:ea typeface="幼圆" pitchFamily="49" charset="-122"/>
                <a:cs typeface="Times New Roman" pitchFamily="18" charset="0"/>
              </a:rPr>
              <a:t>或者</a:t>
            </a:r>
            <a:r>
              <a:rPr lang="en-US" altLang="zh-CN" sz="2000" dirty="0">
                <a:latin typeface="Times New Roman" pitchFamily="18" charset="0"/>
                <a:ea typeface="幼圆" pitchFamily="49" charset="-122"/>
                <a:cs typeface="Times New Roman" pitchFamily="18" charset="0"/>
              </a:rPr>
              <a:t>WAITING</a:t>
            </a:r>
            <a:r>
              <a:rPr lang="ja-JP" altLang="en-US" sz="2000" dirty="0">
                <a:latin typeface="Times New Roman" pitchFamily="18" charset="0"/>
                <a:ea typeface="幼圆" pitchFamily="49" charset="-122"/>
                <a:cs typeface="Times New Roman" pitchFamily="18" charset="0"/>
              </a:rPr>
              <a:t>时，</a:t>
            </a:r>
            <a:r>
              <a:rPr lang="en-US" altLang="zh-CN" sz="2000" dirty="0">
                <a:latin typeface="Times New Roman" pitchFamily="18" charset="0"/>
                <a:ea typeface="幼圆" pitchFamily="49" charset="-122"/>
                <a:cs typeface="Times New Roman" pitchFamily="18" charset="0"/>
              </a:rPr>
              <a:t>OS</a:t>
            </a:r>
            <a:r>
              <a:rPr lang="ja-JP" altLang="en-US" sz="2000" dirty="0">
                <a:latin typeface="Times New Roman" pitchFamily="18" charset="0"/>
                <a:ea typeface="幼圆" pitchFamily="49" charset="-122"/>
                <a:cs typeface="Times New Roman" pitchFamily="18" charset="0"/>
              </a:rPr>
              <a:t>模</a:t>
            </a:r>
            <a:r>
              <a:rPr lang="ja-JP" altLang="en-US" sz="2000" dirty="0" smtClean="0">
                <a:latin typeface="Times New Roman" pitchFamily="18" charset="0"/>
                <a:ea typeface="幼圆" pitchFamily="49" charset="-122"/>
                <a:cs typeface="Times New Roman" pitchFamily="18" charset="0"/>
              </a:rPr>
              <a:t>块重</a:t>
            </a:r>
            <a:r>
              <a:rPr lang="ja-JP" altLang="en-US" sz="2000" dirty="0">
                <a:latin typeface="Times New Roman" pitchFamily="18" charset="0"/>
                <a:ea typeface="幼圆" pitchFamily="49" charset="-122"/>
                <a:cs typeface="Times New Roman" pitchFamily="18" charset="0"/>
              </a:rPr>
              <a:t>置此任务的</a:t>
            </a:r>
            <a:r>
              <a:rPr lang="en-US" altLang="zh-CN" sz="2000" dirty="0" err="1">
                <a:latin typeface="Times New Roman" pitchFamily="18" charset="0"/>
                <a:ea typeface="幼圆" pitchFamily="49" charset="-122"/>
                <a:cs typeface="Times New Roman" pitchFamily="18" charset="0"/>
              </a:rPr>
              <a:t>OsTaskExecutionBudget</a:t>
            </a:r>
            <a:r>
              <a:rPr lang="zh-CN" altLang="en-US" sz="2000" dirty="0">
                <a:latin typeface="Times New Roman" pitchFamily="18" charset="0"/>
                <a:ea typeface="幼圆" pitchFamily="49" charset="-122"/>
                <a:cs typeface="Times New Roman" pitchFamily="18" charset="0"/>
              </a:rPr>
              <a:t>。</a:t>
            </a:r>
          </a:p>
          <a:p>
            <a:pPr marL="342900" lvl="1" indent="-342900" eaLnBrk="1" hangingPunct="1">
              <a:buClr>
                <a:srgbClr val="330066"/>
              </a:buClr>
            </a:pPr>
            <a:r>
              <a:rPr lang="en-US" altLang="zh-CN" sz="2000" dirty="0">
                <a:latin typeface="Times New Roman" pitchFamily="18" charset="0"/>
                <a:ea typeface="幼圆" pitchFamily="49" charset="-122"/>
                <a:cs typeface="Times New Roman" pitchFamily="18" charset="0"/>
              </a:rPr>
              <a:t>[OS465] OS </a:t>
            </a:r>
            <a:r>
              <a:rPr lang="zh-CN" altLang="en-US" sz="2000" dirty="0" smtClean="0">
                <a:latin typeface="Times New Roman" pitchFamily="18" charset="0"/>
                <a:ea typeface="幼圆" pitchFamily="49" charset="-122"/>
                <a:cs typeface="Times New Roman" pitchFamily="18" charset="0"/>
              </a:rPr>
              <a:t>模块应当限制每个</a:t>
            </a:r>
            <a:r>
              <a:rPr lang="en-US" altLang="zh-CN" sz="2000" dirty="0" err="1">
                <a:latin typeface="Times New Roman" pitchFamily="18" charset="0"/>
                <a:ea typeface="幼圆" pitchFamily="49" charset="-122"/>
                <a:cs typeface="Times New Roman" pitchFamily="18" charset="0"/>
              </a:rPr>
              <a:t>OsTaskTimeFrame</a:t>
            </a:r>
            <a:r>
              <a:rPr lang="en-US" altLang="zh-CN" sz="2000" dirty="0">
                <a:latin typeface="Times New Roman" pitchFamily="18" charset="0"/>
                <a:ea typeface="幼圆" pitchFamily="49" charset="-122"/>
                <a:cs typeface="Times New Roman" pitchFamily="18" charset="0"/>
              </a:rPr>
              <a:t> </a:t>
            </a:r>
            <a:r>
              <a:rPr lang="zh-CN" altLang="en-US" sz="2000" dirty="0" smtClean="0">
                <a:latin typeface="Times New Roman" pitchFamily="18" charset="0"/>
                <a:ea typeface="幼圆" pitchFamily="49" charset="-122"/>
                <a:cs typeface="Times New Roman" pitchFamily="18" charset="0"/>
              </a:rPr>
              <a:t>只允许任务启动一次。</a:t>
            </a:r>
            <a:endParaRPr lang="zh-CN" altLang="en-US" sz="2000" dirty="0">
              <a:latin typeface="Times New Roman" pitchFamily="18" charset="0"/>
              <a:ea typeface="幼圆" pitchFamily="49" charset="-122"/>
              <a:cs typeface="Times New Roman" pitchFamily="18" charset="0"/>
            </a:endParaRPr>
          </a:p>
          <a:p>
            <a:pPr marL="342900" lvl="1" indent="-342900" eaLnBrk="1" hangingPunct="1">
              <a:buClr>
                <a:srgbClr val="330066"/>
              </a:buClr>
            </a:pPr>
            <a:r>
              <a:rPr lang="en-US" altLang="zh-CN" sz="2000" dirty="0">
                <a:latin typeface="Times New Roman" pitchFamily="18" charset="0"/>
                <a:ea typeface="幼圆" pitchFamily="49" charset="-122"/>
                <a:cs typeface="Times New Roman" pitchFamily="18" charset="0"/>
              </a:rPr>
              <a:t>[OS469&amp;OS472] </a:t>
            </a:r>
            <a:r>
              <a:rPr lang="ja-JP" altLang="en-US" sz="2000" dirty="0">
                <a:latin typeface="Times New Roman" pitchFamily="18" charset="0"/>
                <a:ea typeface="幼圆" pitchFamily="49" charset="-122"/>
                <a:cs typeface="Times New Roman" pitchFamily="18" charset="0"/>
              </a:rPr>
              <a:t>当一个任</a:t>
            </a:r>
            <a:r>
              <a:rPr lang="ja-JP" altLang="en-US" sz="2000" dirty="0" smtClean="0">
                <a:latin typeface="Times New Roman" pitchFamily="18" charset="0"/>
                <a:ea typeface="幼圆" pitchFamily="49" charset="-122"/>
                <a:cs typeface="Times New Roman" pitchFamily="18" charset="0"/>
              </a:rPr>
              <a:t>务</a:t>
            </a:r>
            <a:r>
              <a:rPr lang="zh-CN" altLang="en-US" sz="2000" dirty="0" smtClean="0">
                <a:latin typeface="Times New Roman" pitchFamily="18" charset="0"/>
                <a:ea typeface="幼圆" pitchFamily="49" charset="-122"/>
                <a:cs typeface="Times New Roman" pitchFamily="18" charset="0"/>
              </a:rPr>
              <a:t>进入</a:t>
            </a:r>
            <a:r>
              <a:rPr lang="en-US" altLang="zh-CN" sz="2000" dirty="0" smtClean="0">
                <a:latin typeface="Times New Roman" pitchFamily="18" charset="0"/>
                <a:ea typeface="幼圆" pitchFamily="49" charset="-122"/>
                <a:cs typeface="Times New Roman" pitchFamily="18" charset="0"/>
              </a:rPr>
              <a:t>READY</a:t>
            </a:r>
            <a:r>
              <a:rPr lang="ja-JP" altLang="en-US" sz="2000" dirty="0" smtClean="0">
                <a:latin typeface="Times New Roman" pitchFamily="18" charset="0"/>
                <a:ea typeface="幼圆" pitchFamily="49" charset="-122"/>
                <a:cs typeface="Times New Roman" pitchFamily="18" charset="0"/>
              </a:rPr>
              <a:t>时</a:t>
            </a:r>
            <a:r>
              <a:rPr lang="ja-JP" altLang="en-US" sz="2000" dirty="0">
                <a:latin typeface="Times New Roman" pitchFamily="18" charset="0"/>
                <a:ea typeface="幼圆" pitchFamily="49" charset="-122"/>
                <a:cs typeface="Times New Roman" pitchFamily="18" charset="0"/>
              </a:rPr>
              <a:t>，</a:t>
            </a:r>
            <a:r>
              <a:rPr lang="en-US" altLang="zh-CN" sz="2000" dirty="0">
                <a:latin typeface="Times New Roman" pitchFamily="18" charset="0"/>
                <a:ea typeface="幼圆" pitchFamily="49" charset="-122"/>
                <a:cs typeface="Times New Roman" pitchFamily="18" charset="0"/>
              </a:rPr>
              <a:t>OS</a:t>
            </a:r>
            <a:r>
              <a:rPr lang="ja-JP" altLang="en-US" sz="2000" dirty="0">
                <a:latin typeface="Times New Roman" pitchFamily="18" charset="0"/>
                <a:ea typeface="幼圆" pitchFamily="49" charset="-122"/>
                <a:cs typeface="Times New Roman" pitchFamily="18" charset="0"/>
              </a:rPr>
              <a:t>模块应当启动一个 </a:t>
            </a:r>
            <a:r>
              <a:rPr lang="en-US" altLang="zh-CN" sz="2000" dirty="0" err="1">
                <a:latin typeface="Times New Roman" pitchFamily="18" charset="0"/>
                <a:ea typeface="幼圆" pitchFamily="49" charset="-122"/>
                <a:cs typeface="Times New Roman" pitchFamily="18" charset="0"/>
              </a:rPr>
              <a:t>OsTaskTimeFrame</a:t>
            </a:r>
            <a:r>
              <a:rPr lang="zh-CN" altLang="en-US" sz="2000" dirty="0">
                <a:latin typeface="Times New Roman" pitchFamily="18" charset="0"/>
                <a:ea typeface="幼圆" pitchFamily="49" charset="-122"/>
                <a:cs typeface="Times New Roman" pitchFamily="18" charset="0"/>
              </a:rPr>
              <a:t>。</a:t>
            </a:r>
          </a:p>
          <a:p>
            <a:pPr marL="342900" lvl="1" indent="-342900" eaLnBrk="1" hangingPunct="1">
              <a:buClr>
                <a:srgbClr val="330066"/>
              </a:buClr>
            </a:pPr>
            <a:r>
              <a:rPr lang="en-US" altLang="zh-CN" sz="2000" dirty="0">
                <a:latin typeface="Times New Roman" pitchFamily="18" charset="0"/>
                <a:ea typeface="幼圆" pitchFamily="49" charset="-122"/>
                <a:cs typeface="Times New Roman" pitchFamily="18" charset="0"/>
              </a:rPr>
              <a:t>[</a:t>
            </a:r>
            <a:r>
              <a:rPr lang="en-US" altLang="zh-CN" sz="2000" dirty="0" smtClean="0">
                <a:latin typeface="Times New Roman" pitchFamily="18" charset="0"/>
                <a:ea typeface="幼圆" pitchFamily="49" charset="-122"/>
                <a:cs typeface="Times New Roman" pitchFamily="18" charset="0"/>
              </a:rPr>
              <a:t>OS466&amp;467] </a:t>
            </a:r>
            <a:r>
              <a:rPr lang="ja-JP" altLang="en-US" sz="2000" dirty="0">
                <a:latin typeface="Times New Roman" pitchFamily="18" charset="0"/>
                <a:ea typeface="幼圆" pitchFamily="49" charset="-122"/>
                <a:cs typeface="Times New Roman" pitchFamily="18" charset="0"/>
              </a:rPr>
              <a:t>在一个</a:t>
            </a:r>
            <a:r>
              <a:rPr lang="en-US" altLang="zh-CN" sz="2000" dirty="0" err="1">
                <a:latin typeface="Times New Roman" pitchFamily="18" charset="0"/>
                <a:ea typeface="幼圆" pitchFamily="49" charset="-122"/>
                <a:cs typeface="Times New Roman" pitchFamily="18" charset="0"/>
              </a:rPr>
              <a:t>OsTaskTimeFrame</a:t>
            </a:r>
            <a:r>
              <a:rPr lang="ja-JP" altLang="en-US" sz="2000" dirty="0">
                <a:latin typeface="Times New Roman" pitchFamily="18" charset="0"/>
                <a:ea typeface="幼圆" pitchFamily="49" charset="-122"/>
                <a:cs typeface="Times New Roman" pitchFamily="18" charset="0"/>
              </a:rPr>
              <a:t>结束之前，如果尝</a:t>
            </a:r>
            <a:r>
              <a:rPr lang="ja-JP" altLang="en-US" sz="2000" dirty="0" smtClean="0">
                <a:latin typeface="Times New Roman" pitchFamily="18" charset="0"/>
                <a:ea typeface="幼圆" pitchFamily="49" charset="-122"/>
                <a:cs typeface="Times New Roman" pitchFamily="18" charset="0"/>
              </a:rPr>
              <a:t>试</a:t>
            </a:r>
            <a:r>
              <a:rPr lang="zh-CN" altLang="en-US" sz="2000" dirty="0" smtClean="0">
                <a:latin typeface="Times New Roman" pitchFamily="18" charset="0"/>
                <a:ea typeface="幼圆" pitchFamily="49" charset="-122"/>
                <a:cs typeface="Times New Roman" pitchFamily="18" charset="0"/>
              </a:rPr>
              <a:t>通过</a:t>
            </a:r>
            <a:r>
              <a:rPr lang="en-US" altLang="zh-CN" sz="2000" dirty="0" smtClean="0">
                <a:latin typeface="Times New Roman" pitchFamily="18" charset="0"/>
                <a:ea typeface="幼圆" pitchFamily="49" charset="-122"/>
                <a:cs typeface="Times New Roman" pitchFamily="18" charset="0"/>
              </a:rPr>
              <a:t>activation</a:t>
            </a:r>
            <a:r>
              <a:rPr lang="zh-CN" altLang="en-US" sz="2000" dirty="0" smtClean="0">
                <a:latin typeface="Times New Roman" pitchFamily="18" charset="0"/>
                <a:ea typeface="幼圆" pitchFamily="49" charset="-122"/>
                <a:cs typeface="Times New Roman" pitchFamily="18" charset="0"/>
              </a:rPr>
              <a:t>或</a:t>
            </a:r>
            <a:r>
              <a:rPr lang="en-US" altLang="zh-CN" sz="2000" dirty="0" smtClean="0">
                <a:latin typeface="Times New Roman" pitchFamily="18" charset="0"/>
                <a:ea typeface="幼圆" pitchFamily="49" charset="-122"/>
                <a:cs typeface="Times New Roman" pitchFamily="18" charset="0"/>
              </a:rPr>
              <a:t>release</a:t>
            </a:r>
            <a:r>
              <a:rPr lang="zh-CN" altLang="en-US" sz="2000" dirty="0" smtClean="0">
                <a:latin typeface="Times New Roman" pitchFamily="18" charset="0"/>
                <a:ea typeface="幼圆" pitchFamily="49" charset="-122"/>
                <a:cs typeface="Times New Roman" pitchFamily="18" charset="0"/>
              </a:rPr>
              <a:t>方式使任务进入</a:t>
            </a:r>
            <a:r>
              <a:rPr lang="en-US" altLang="zh-CN" sz="2000" dirty="0" smtClean="0">
                <a:latin typeface="Times New Roman" pitchFamily="18" charset="0"/>
                <a:ea typeface="幼圆" pitchFamily="49" charset="-122"/>
                <a:cs typeface="Times New Roman" pitchFamily="18" charset="0"/>
              </a:rPr>
              <a:t>READY</a:t>
            </a:r>
            <a:r>
              <a:rPr lang="zh-CN" altLang="en-US" sz="2000" dirty="0" smtClean="0">
                <a:latin typeface="Times New Roman" pitchFamily="18" charset="0"/>
                <a:ea typeface="幼圆" pitchFamily="49" charset="-122"/>
                <a:cs typeface="Times New Roman" pitchFamily="18" charset="0"/>
              </a:rPr>
              <a:t>状态，</a:t>
            </a:r>
            <a:r>
              <a:rPr lang="ja-JP" altLang="en-US" sz="2000" dirty="0" smtClean="0">
                <a:latin typeface="Times New Roman" pitchFamily="18" charset="0"/>
                <a:ea typeface="幼圆" pitchFamily="49" charset="-122"/>
                <a:cs typeface="Times New Roman" pitchFamily="18" charset="0"/>
              </a:rPr>
              <a:t>则</a:t>
            </a:r>
            <a:r>
              <a:rPr lang="en-US" altLang="zh-CN" sz="2000" dirty="0">
                <a:latin typeface="Times New Roman" pitchFamily="18" charset="0"/>
                <a:ea typeface="幼圆" pitchFamily="49" charset="-122"/>
                <a:cs typeface="Times New Roman" pitchFamily="18" charset="0"/>
              </a:rPr>
              <a:t>OS</a:t>
            </a:r>
            <a:r>
              <a:rPr lang="ja-JP" altLang="en-US" sz="2000" dirty="0">
                <a:latin typeface="Times New Roman" pitchFamily="18" charset="0"/>
                <a:ea typeface="幼圆" pitchFamily="49" charset="-122"/>
                <a:cs typeface="Times New Roman" pitchFamily="18" charset="0"/>
              </a:rPr>
              <a:t>模块</a:t>
            </a:r>
            <a:r>
              <a:rPr lang="ja-JP" altLang="en-US" sz="2000" dirty="0" smtClean="0">
                <a:latin typeface="Times New Roman" pitchFamily="18" charset="0"/>
                <a:ea typeface="幼圆" pitchFamily="49" charset="-122"/>
                <a:cs typeface="Times New Roman" pitchFamily="18" charset="0"/>
              </a:rPr>
              <a:t>不执行</a:t>
            </a:r>
            <a:r>
              <a:rPr lang="zh-CN" altLang="en-US" sz="2000" dirty="0" smtClean="0">
                <a:latin typeface="Times New Roman" pitchFamily="18" charset="0"/>
                <a:ea typeface="幼圆" pitchFamily="49" charset="-122"/>
                <a:cs typeface="Times New Roman" pitchFamily="18" charset="0"/>
              </a:rPr>
              <a:t>激活</a:t>
            </a:r>
            <a:r>
              <a:rPr lang="ja-JP" altLang="en-US" sz="2000" dirty="0" smtClean="0">
                <a:latin typeface="Times New Roman" pitchFamily="18" charset="0"/>
                <a:ea typeface="幼圆" pitchFamily="49" charset="-122"/>
                <a:cs typeface="Times New Roman" pitchFamily="18" charset="0"/>
              </a:rPr>
              <a:t>，</a:t>
            </a:r>
            <a:r>
              <a:rPr lang="ja-JP" altLang="en-US" sz="2000" dirty="0">
                <a:latin typeface="Times New Roman" pitchFamily="18" charset="0"/>
                <a:ea typeface="幼圆" pitchFamily="49" charset="-122"/>
                <a:cs typeface="Times New Roman" pitchFamily="18" charset="0"/>
              </a:rPr>
              <a:t>而是调用</a:t>
            </a:r>
            <a:r>
              <a:rPr lang="en-US" altLang="zh-CN" sz="2000" dirty="0" err="1">
                <a:latin typeface="Times New Roman" pitchFamily="18" charset="0"/>
                <a:ea typeface="幼圆" pitchFamily="49" charset="-122"/>
                <a:cs typeface="Times New Roman" pitchFamily="18" charset="0"/>
              </a:rPr>
              <a:t>ProtectionHook</a:t>
            </a:r>
            <a:r>
              <a:rPr lang="en-US" altLang="zh-CN" sz="2000" dirty="0" smtClean="0">
                <a:latin typeface="Times New Roman" pitchFamily="18" charset="0"/>
                <a:ea typeface="幼圆" pitchFamily="49" charset="-122"/>
                <a:cs typeface="Times New Roman" pitchFamily="18" charset="0"/>
              </a:rPr>
              <a:t>() with</a:t>
            </a:r>
            <a:r>
              <a:rPr lang="ja-JP" altLang="en-US" sz="2000" dirty="0" smtClean="0">
                <a:latin typeface="Times New Roman" pitchFamily="18" charset="0"/>
                <a:ea typeface="幼圆" pitchFamily="49" charset="-122"/>
                <a:cs typeface="Times New Roman" pitchFamily="18" charset="0"/>
              </a:rPr>
              <a:t> </a:t>
            </a:r>
            <a:r>
              <a:rPr lang="en-US" altLang="zh-CN" sz="1800" dirty="0" smtClean="0">
                <a:latin typeface="Times New Roman" pitchFamily="18" charset="0"/>
                <a:ea typeface="幼圆" pitchFamily="49" charset="-122"/>
                <a:cs typeface="Times New Roman" pitchFamily="18" charset="0"/>
              </a:rPr>
              <a:t>E_OS_PROTECTION_ARRIVAL</a:t>
            </a:r>
            <a:r>
              <a:rPr lang="zh-CN" altLang="en-US" sz="2000" dirty="0" smtClean="0">
                <a:latin typeface="Times New Roman" pitchFamily="18" charset="0"/>
                <a:ea typeface="幼圆" pitchFamily="49" charset="-122"/>
                <a:cs typeface="Times New Roman" pitchFamily="18" charset="0"/>
              </a:rPr>
              <a:t>。</a:t>
            </a:r>
            <a:endParaRPr lang="en-GB" altLang="zh-CN" sz="2000" dirty="0">
              <a:latin typeface="Times New Roman" pitchFamily="18" charset="0"/>
              <a:ea typeface="幼圆" pitchFamily="49" charset="-122"/>
              <a:cs typeface="Times New Roman" pitchFamily="18" charset="0"/>
            </a:endParaRPr>
          </a:p>
        </p:txBody>
      </p:sp>
      <p:graphicFrame>
        <p:nvGraphicFramePr>
          <p:cNvPr id="5" name="内容占位符 3"/>
          <p:cNvGraphicFramePr>
            <a:graphicFrameLocks/>
          </p:cNvGraphicFramePr>
          <p:nvPr>
            <p:extLst>
              <p:ext uri="{D42A27DB-BD31-4B8C-83A1-F6EECF244321}">
                <p14:modId xmlns:p14="http://schemas.microsoft.com/office/powerpoint/2010/main" val="2138915973"/>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5282341"/>
      </p:ext>
    </p:extLst>
  </p:cSld>
  <p:clrMapOvr>
    <a:masterClrMapping/>
  </p:clrMapOvr>
  <p:transition spd="slow"/>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229600" cy="5040560"/>
          </a:xfrm>
        </p:spPr>
        <p:txBody>
          <a:bodyPr/>
          <a:lstStyle/>
          <a:p>
            <a:pPr marL="0" indent="0" eaLnBrk="1" hangingPunct="1">
              <a:buClr>
                <a:srgbClr val="330066"/>
              </a:buClr>
              <a:buNone/>
            </a:pPr>
            <a:r>
              <a:rPr lang="en-US" altLang="zh-CN" sz="2800" dirty="0" smtClean="0">
                <a:solidFill>
                  <a:srgbClr val="3366CC"/>
                </a:solidFill>
                <a:latin typeface="Times New Roman" pitchFamily="18" charset="0"/>
                <a:ea typeface="幼圆" pitchFamily="49" charset="-122"/>
                <a:cs typeface="Times New Roman" pitchFamily="18" charset="0"/>
              </a:rPr>
              <a:t>Time Protection: ISRs</a:t>
            </a:r>
            <a:endParaRPr lang="zh-CN" altLang="en-US" sz="2000" dirty="0">
              <a:solidFill>
                <a:srgbClr val="3366CC"/>
              </a:solidFill>
              <a:latin typeface="Times New Roman" pitchFamily="18" charset="0"/>
              <a:ea typeface="幼圆" pitchFamily="49" charset="-122"/>
              <a:cs typeface="Times New Roman" pitchFamily="18" charset="0"/>
            </a:endParaRPr>
          </a:p>
          <a:p>
            <a:pPr marL="342900" lvl="1" indent="-342900" eaLnBrk="1" hangingPunct="1">
              <a:buClr>
                <a:srgbClr val="330066"/>
              </a:buClr>
            </a:pPr>
            <a:r>
              <a:rPr lang="en-US" altLang="zh-CN" sz="2000" dirty="0">
                <a:latin typeface="Times New Roman" pitchFamily="18" charset="0"/>
                <a:ea typeface="幼圆" pitchFamily="49" charset="-122"/>
                <a:cs typeface="Times New Roman" pitchFamily="18" charset="0"/>
              </a:rPr>
              <a:t>[OS210] </a:t>
            </a:r>
            <a:r>
              <a:rPr lang="ja-JP" altLang="en-US" sz="2000" dirty="0">
                <a:latin typeface="Times New Roman" pitchFamily="18" charset="0"/>
                <a:ea typeface="幼圆" pitchFamily="49" charset="-122"/>
                <a:cs typeface="Times New Roman" pitchFamily="18" charset="0"/>
              </a:rPr>
              <a:t>如果一个</a:t>
            </a:r>
            <a:r>
              <a:rPr lang="en-US" altLang="zh-CN" sz="2000" dirty="0">
                <a:latin typeface="Times New Roman" pitchFamily="18" charset="0"/>
                <a:ea typeface="幼圆" pitchFamily="49" charset="-122"/>
                <a:cs typeface="Times New Roman" pitchFamily="18" charset="0"/>
              </a:rPr>
              <a:t>C2 ISR</a:t>
            </a:r>
            <a:r>
              <a:rPr lang="ja-JP" altLang="en-US" sz="2000" dirty="0">
                <a:latin typeface="Times New Roman" pitchFamily="18" charset="0"/>
                <a:ea typeface="幼圆" pitchFamily="49" charset="-122"/>
                <a:cs typeface="Times New Roman" pitchFamily="18" charset="0"/>
              </a:rPr>
              <a:t>的执行时间达到了上限</a:t>
            </a:r>
            <a:r>
              <a:rPr lang="en-US" altLang="zh-CN" sz="2000" dirty="0" err="1">
                <a:latin typeface="Times New Roman" pitchFamily="18" charset="0"/>
                <a:ea typeface="幼圆" pitchFamily="49" charset="-122"/>
                <a:cs typeface="Times New Roman" pitchFamily="18" charset="0"/>
              </a:rPr>
              <a:t>OsIsrExecutionBudget</a:t>
            </a:r>
            <a:r>
              <a:rPr lang="zh-CN" altLang="en-US" sz="2000" dirty="0">
                <a:latin typeface="Times New Roman" pitchFamily="18" charset="0"/>
                <a:ea typeface="幼圆" pitchFamily="49" charset="-122"/>
                <a:cs typeface="Times New Roman" pitchFamily="18" charset="0"/>
              </a:rPr>
              <a:t>，</a:t>
            </a:r>
            <a:r>
              <a:rPr lang="ja-JP" altLang="en-US" sz="2000" dirty="0">
                <a:latin typeface="Times New Roman" pitchFamily="18" charset="0"/>
                <a:ea typeface="幼圆" pitchFamily="49" charset="-122"/>
                <a:cs typeface="Times New Roman" pitchFamily="18" charset="0"/>
              </a:rPr>
              <a:t>则</a:t>
            </a:r>
            <a:r>
              <a:rPr lang="en-US" altLang="zh-CN" sz="2000" dirty="0">
                <a:latin typeface="Times New Roman" pitchFamily="18" charset="0"/>
                <a:ea typeface="幼圆" pitchFamily="49" charset="-122"/>
                <a:cs typeface="Times New Roman" pitchFamily="18" charset="0"/>
              </a:rPr>
              <a:t>OS</a:t>
            </a:r>
            <a:r>
              <a:rPr lang="ja-JP" altLang="en-US" sz="2000" dirty="0">
                <a:latin typeface="Times New Roman" pitchFamily="18" charset="0"/>
                <a:ea typeface="幼圆" pitchFamily="49" charset="-122"/>
                <a:cs typeface="Times New Roman" pitchFamily="18" charset="0"/>
              </a:rPr>
              <a:t>模</a:t>
            </a:r>
            <a:r>
              <a:rPr lang="ja-JP" altLang="en-US" sz="2000" dirty="0" smtClean="0">
                <a:latin typeface="Times New Roman" pitchFamily="18" charset="0"/>
                <a:ea typeface="幼圆" pitchFamily="49" charset="-122"/>
                <a:cs typeface="Times New Roman" pitchFamily="18" charset="0"/>
              </a:rPr>
              <a:t>块调</a:t>
            </a:r>
            <a:r>
              <a:rPr lang="ja-JP" altLang="en-US" sz="2000" dirty="0">
                <a:latin typeface="Times New Roman" pitchFamily="18" charset="0"/>
                <a:ea typeface="幼圆" pitchFamily="49" charset="-122"/>
                <a:cs typeface="Times New Roman" pitchFamily="18" charset="0"/>
              </a:rPr>
              <a:t>用</a:t>
            </a:r>
            <a:r>
              <a:rPr lang="en-US" altLang="zh-CN" sz="2000" dirty="0" err="1">
                <a:latin typeface="Times New Roman" pitchFamily="18" charset="0"/>
                <a:ea typeface="幼圆" pitchFamily="49" charset="-122"/>
                <a:cs typeface="Times New Roman" pitchFamily="18" charset="0"/>
              </a:rPr>
              <a:t>ProtectionHook</a:t>
            </a:r>
            <a:r>
              <a:rPr lang="en-US" altLang="zh-CN" sz="2000" dirty="0">
                <a:latin typeface="Times New Roman" pitchFamily="18" charset="0"/>
                <a:ea typeface="幼圆" pitchFamily="49" charset="-122"/>
                <a:cs typeface="Times New Roman" pitchFamily="18" charset="0"/>
              </a:rPr>
              <a:t>()</a:t>
            </a:r>
            <a:r>
              <a:rPr lang="zh-CN" altLang="en-US" sz="2000" dirty="0">
                <a:latin typeface="Times New Roman" pitchFamily="18" charset="0"/>
                <a:ea typeface="幼圆" pitchFamily="49" charset="-122"/>
                <a:cs typeface="Times New Roman" pitchFamily="18" charset="0"/>
              </a:rPr>
              <a:t>，</a:t>
            </a:r>
            <a:r>
              <a:rPr lang="ja-JP" altLang="en-US" sz="2000" dirty="0">
                <a:latin typeface="Times New Roman" pitchFamily="18" charset="0"/>
                <a:ea typeface="幼圆" pitchFamily="49" charset="-122"/>
                <a:cs typeface="Times New Roman" pitchFamily="18" charset="0"/>
              </a:rPr>
              <a:t>并返回</a:t>
            </a:r>
            <a:r>
              <a:rPr lang="en-US" altLang="zh-CN" sz="1800" dirty="0">
                <a:latin typeface="Times New Roman" pitchFamily="18" charset="0"/>
                <a:ea typeface="幼圆" pitchFamily="49" charset="-122"/>
                <a:cs typeface="Times New Roman" pitchFamily="18" charset="0"/>
              </a:rPr>
              <a:t>E_OS_PROTECTION_TIME</a:t>
            </a:r>
            <a:r>
              <a:rPr lang="zh-CN" altLang="en-US" sz="2000" dirty="0">
                <a:latin typeface="Times New Roman" pitchFamily="18" charset="0"/>
                <a:ea typeface="幼圆" pitchFamily="49" charset="-122"/>
                <a:cs typeface="Times New Roman" pitchFamily="18" charset="0"/>
              </a:rPr>
              <a:t>。</a:t>
            </a:r>
          </a:p>
          <a:p>
            <a:pPr marL="342900" lvl="1" indent="-342900" eaLnBrk="1" hangingPunct="1">
              <a:buClr>
                <a:srgbClr val="330066"/>
              </a:buClr>
            </a:pPr>
            <a:r>
              <a:rPr lang="en-US" altLang="zh-CN" sz="2000" dirty="0">
                <a:latin typeface="Times New Roman" pitchFamily="18" charset="0"/>
                <a:ea typeface="幼圆" pitchFamily="49" charset="-122"/>
                <a:cs typeface="Times New Roman" pitchFamily="18" charset="0"/>
              </a:rPr>
              <a:t>[OS474] </a:t>
            </a:r>
            <a:r>
              <a:rPr lang="ja-JP" altLang="en-US" sz="2000" dirty="0">
                <a:latin typeface="Times New Roman" pitchFamily="18" charset="0"/>
                <a:ea typeface="幼圆" pitchFamily="49" charset="-122"/>
                <a:cs typeface="Times New Roman" pitchFamily="18" charset="0"/>
              </a:rPr>
              <a:t>当</a:t>
            </a:r>
            <a:r>
              <a:rPr lang="en-US" altLang="zh-CN" sz="2000" dirty="0">
                <a:latin typeface="Times New Roman" pitchFamily="18" charset="0"/>
                <a:ea typeface="幼圆" pitchFamily="49" charset="-122"/>
                <a:cs typeface="Times New Roman" pitchFamily="18" charset="0"/>
              </a:rPr>
              <a:t>ISR</a:t>
            </a:r>
            <a:r>
              <a:rPr lang="ja-JP" altLang="en-US" sz="2000" dirty="0">
                <a:latin typeface="Times New Roman" pitchFamily="18" charset="0"/>
                <a:ea typeface="幼圆" pitchFamily="49" charset="-122"/>
                <a:cs typeface="Times New Roman" pitchFamily="18" charset="0"/>
              </a:rPr>
              <a:t>结束时，</a:t>
            </a:r>
            <a:r>
              <a:rPr lang="en-US" altLang="zh-CN" sz="2000" dirty="0">
                <a:latin typeface="Times New Roman" pitchFamily="18" charset="0"/>
                <a:ea typeface="幼圆" pitchFamily="49" charset="-122"/>
                <a:cs typeface="Times New Roman" pitchFamily="18" charset="0"/>
              </a:rPr>
              <a:t>OS</a:t>
            </a:r>
            <a:r>
              <a:rPr lang="ja-JP" altLang="en-US" sz="2000" dirty="0">
                <a:latin typeface="Times New Roman" pitchFamily="18" charset="0"/>
                <a:ea typeface="幼圆" pitchFamily="49" charset="-122"/>
                <a:cs typeface="Times New Roman" pitchFamily="18" charset="0"/>
              </a:rPr>
              <a:t>模块应当重置</a:t>
            </a:r>
            <a:r>
              <a:rPr lang="en-US" altLang="zh-CN" sz="2000" dirty="0">
                <a:latin typeface="Times New Roman" pitchFamily="18" charset="0"/>
                <a:ea typeface="幼圆" pitchFamily="49" charset="-122"/>
                <a:cs typeface="Times New Roman" pitchFamily="18" charset="0"/>
              </a:rPr>
              <a:t>ISR</a:t>
            </a:r>
            <a:r>
              <a:rPr lang="ja-JP" altLang="en-US" sz="2000" dirty="0">
                <a:latin typeface="Times New Roman" pitchFamily="18" charset="0"/>
                <a:ea typeface="幼圆" pitchFamily="49" charset="-122"/>
                <a:cs typeface="Times New Roman" pitchFamily="18" charset="0"/>
              </a:rPr>
              <a:t>的</a:t>
            </a:r>
            <a:r>
              <a:rPr lang="en-US" altLang="zh-CN" sz="2000" dirty="0" err="1">
                <a:latin typeface="Times New Roman" pitchFamily="18" charset="0"/>
                <a:ea typeface="幼圆" pitchFamily="49" charset="-122"/>
                <a:cs typeface="Times New Roman" pitchFamily="18" charset="0"/>
              </a:rPr>
              <a:t>OsIsrExecutionBudget</a:t>
            </a:r>
            <a:endParaRPr lang="en-US" altLang="zh-CN" sz="2000" dirty="0">
              <a:latin typeface="Times New Roman" pitchFamily="18" charset="0"/>
              <a:ea typeface="幼圆" pitchFamily="49" charset="-122"/>
              <a:cs typeface="Times New Roman" pitchFamily="18" charset="0"/>
            </a:endParaRPr>
          </a:p>
          <a:p>
            <a:pPr marL="342900" lvl="1" indent="-342900" eaLnBrk="1" hangingPunct="1">
              <a:buClr>
                <a:srgbClr val="330066"/>
              </a:buClr>
            </a:pPr>
            <a:r>
              <a:rPr lang="en-US" altLang="zh-CN" sz="2000" dirty="0">
                <a:latin typeface="Times New Roman" pitchFamily="18" charset="0"/>
                <a:ea typeface="幼圆" pitchFamily="49" charset="-122"/>
                <a:cs typeface="Times New Roman" pitchFamily="18" charset="0"/>
              </a:rPr>
              <a:t>[OS470] OS</a:t>
            </a:r>
            <a:r>
              <a:rPr lang="ja-JP" altLang="en-US" sz="2000" dirty="0">
                <a:latin typeface="Times New Roman" pitchFamily="18" charset="0"/>
                <a:ea typeface="幼圆" pitchFamily="49" charset="-122"/>
                <a:cs typeface="Times New Roman" pitchFamily="18" charset="0"/>
              </a:rPr>
              <a:t>模块应当将</a:t>
            </a:r>
            <a:r>
              <a:rPr lang="en-US" altLang="zh-CN" sz="2000" dirty="0">
                <a:latin typeface="Times New Roman" pitchFamily="18" charset="0"/>
                <a:ea typeface="幼圆" pitchFamily="49" charset="-122"/>
                <a:cs typeface="Times New Roman" pitchFamily="18" charset="0"/>
              </a:rPr>
              <a:t>C2 ISR</a:t>
            </a:r>
            <a:r>
              <a:rPr lang="ja-JP" altLang="en-US" sz="2000" dirty="0" smtClean="0">
                <a:latin typeface="Times New Roman" pitchFamily="18" charset="0"/>
                <a:ea typeface="幼圆" pitchFamily="49" charset="-122"/>
                <a:cs typeface="Times New Roman" pitchFamily="18" charset="0"/>
              </a:rPr>
              <a:t>的</a:t>
            </a:r>
            <a:r>
              <a:rPr lang="zh-CN" altLang="en-US" sz="2000" dirty="0" smtClean="0">
                <a:latin typeface="Times New Roman" pitchFamily="18" charset="0"/>
                <a:ea typeface="幼圆" pitchFamily="49" charset="-122"/>
                <a:cs typeface="Times New Roman" pitchFamily="18" charset="0"/>
              </a:rPr>
              <a:t>启动</a:t>
            </a:r>
            <a:r>
              <a:rPr lang="ja-JP" altLang="en-US" sz="2000" dirty="0" smtClean="0">
                <a:latin typeface="Times New Roman" pitchFamily="18" charset="0"/>
                <a:ea typeface="幼圆" pitchFamily="49" charset="-122"/>
                <a:cs typeface="Times New Roman" pitchFamily="18" charset="0"/>
              </a:rPr>
              <a:t>次</a:t>
            </a:r>
            <a:r>
              <a:rPr lang="ja-JP" altLang="en-US" sz="2000" dirty="0">
                <a:latin typeface="Times New Roman" pitchFamily="18" charset="0"/>
                <a:ea typeface="幼圆" pitchFamily="49" charset="-122"/>
                <a:cs typeface="Times New Roman" pitchFamily="18" charset="0"/>
              </a:rPr>
              <a:t>数限制为每</a:t>
            </a:r>
            <a:r>
              <a:rPr lang="en-US" altLang="zh-CN" sz="2000" dirty="0" err="1">
                <a:latin typeface="Times New Roman" pitchFamily="18" charset="0"/>
                <a:ea typeface="幼圆" pitchFamily="49" charset="-122"/>
                <a:cs typeface="Times New Roman" pitchFamily="18" charset="0"/>
              </a:rPr>
              <a:t>OsIsrTimeFrame</a:t>
            </a:r>
            <a:r>
              <a:rPr lang="en-US" altLang="zh-CN" sz="2000" dirty="0">
                <a:latin typeface="Times New Roman" pitchFamily="18" charset="0"/>
                <a:ea typeface="幼圆" pitchFamily="49" charset="-122"/>
                <a:cs typeface="Times New Roman" pitchFamily="18" charset="0"/>
              </a:rPr>
              <a:t> </a:t>
            </a:r>
            <a:r>
              <a:rPr lang="zh-CN" altLang="en-US" sz="2000" dirty="0" smtClean="0">
                <a:latin typeface="Times New Roman" pitchFamily="18" charset="0"/>
                <a:ea typeface="幼圆" pitchFamily="49" charset="-122"/>
                <a:cs typeface="Times New Roman" pitchFamily="18" charset="0"/>
              </a:rPr>
              <a:t>一</a:t>
            </a:r>
            <a:r>
              <a:rPr lang="ja-JP" altLang="en-US" sz="2000" dirty="0" smtClean="0">
                <a:latin typeface="Times New Roman" pitchFamily="18" charset="0"/>
                <a:ea typeface="幼圆" pitchFamily="49" charset="-122"/>
                <a:cs typeface="Times New Roman" pitchFamily="18" charset="0"/>
              </a:rPr>
              <a:t>次</a:t>
            </a:r>
            <a:r>
              <a:rPr lang="ja-JP" altLang="en-US" sz="2000" dirty="0">
                <a:latin typeface="Times New Roman" pitchFamily="18" charset="0"/>
                <a:ea typeface="幼圆" pitchFamily="49" charset="-122"/>
                <a:cs typeface="Times New Roman" pitchFamily="18" charset="0"/>
              </a:rPr>
              <a:t>。</a:t>
            </a:r>
          </a:p>
          <a:p>
            <a:pPr marL="342900" lvl="1" indent="-342900" eaLnBrk="1" hangingPunct="1">
              <a:buClr>
                <a:srgbClr val="330066"/>
              </a:buClr>
            </a:pPr>
            <a:r>
              <a:rPr lang="en-US" altLang="ja-JP" sz="2000" dirty="0">
                <a:latin typeface="Times New Roman" pitchFamily="18" charset="0"/>
                <a:ea typeface="幼圆" pitchFamily="49" charset="-122"/>
                <a:cs typeface="Times New Roman" pitchFamily="18" charset="0"/>
              </a:rPr>
              <a:t>[</a:t>
            </a:r>
            <a:r>
              <a:rPr lang="en-US" altLang="zh-CN" sz="2000" dirty="0">
                <a:latin typeface="Times New Roman" pitchFamily="18" charset="0"/>
                <a:ea typeface="幼圆" pitchFamily="49" charset="-122"/>
                <a:cs typeface="Times New Roman" pitchFamily="18" charset="0"/>
              </a:rPr>
              <a:t>OS471] OS</a:t>
            </a:r>
            <a:r>
              <a:rPr lang="ja-JP" altLang="en-US" sz="2000" dirty="0" smtClean="0">
                <a:latin typeface="Times New Roman" pitchFamily="18" charset="0"/>
                <a:ea typeface="幼圆" pitchFamily="49" charset="-122"/>
                <a:cs typeface="Times New Roman" pitchFamily="18" charset="0"/>
              </a:rPr>
              <a:t>模块在</a:t>
            </a:r>
            <a:r>
              <a:rPr lang="ja-JP" altLang="en-US" sz="2000" dirty="0">
                <a:latin typeface="Times New Roman" pitchFamily="18" charset="0"/>
                <a:ea typeface="幼圆" pitchFamily="49" charset="-122"/>
                <a:cs typeface="Times New Roman" pitchFamily="18" charset="0"/>
              </a:rPr>
              <a:t>识别到中断的时候开始计算</a:t>
            </a:r>
            <a:r>
              <a:rPr lang="en-US" altLang="zh-CN" sz="2000" dirty="0" err="1">
                <a:latin typeface="Times New Roman" pitchFamily="18" charset="0"/>
                <a:ea typeface="幼圆" pitchFamily="49" charset="-122"/>
                <a:cs typeface="Times New Roman" pitchFamily="18" charset="0"/>
              </a:rPr>
              <a:t>OsIsrTimeFrame</a:t>
            </a:r>
            <a:r>
              <a:rPr lang="zh-CN" altLang="en-US" sz="2000" dirty="0" smtClean="0">
                <a:latin typeface="Times New Roman" pitchFamily="18" charset="0"/>
                <a:ea typeface="幼圆" pitchFamily="49" charset="-122"/>
                <a:cs typeface="Times New Roman" pitchFamily="18" charset="0"/>
              </a:rPr>
              <a:t>。</a:t>
            </a:r>
            <a:endParaRPr lang="zh-CN" altLang="en-US" sz="2000" dirty="0">
              <a:latin typeface="Times New Roman" pitchFamily="18" charset="0"/>
              <a:ea typeface="幼圆" pitchFamily="49" charset="-122"/>
              <a:cs typeface="Times New Roman" pitchFamily="18" charset="0"/>
            </a:endParaRPr>
          </a:p>
          <a:p>
            <a:pPr marL="342900" lvl="1" indent="-342900" eaLnBrk="1" hangingPunct="1">
              <a:buClr>
                <a:srgbClr val="330066"/>
              </a:buClr>
            </a:pPr>
            <a:r>
              <a:rPr lang="en-US" altLang="zh-CN" sz="2000" dirty="0">
                <a:latin typeface="Times New Roman" pitchFamily="18" charset="0"/>
                <a:ea typeface="幼圆" pitchFamily="49" charset="-122"/>
                <a:cs typeface="Times New Roman" pitchFamily="18" charset="0"/>
              </a:rPr>
              <a:t>[OS048] </a:t>
            </a:r>
            <a:r>
              <a:rPr lang="ja-JP" altLang="en-US" sz="2000" dirty="0">
                <a:latin typeface="Times New Roman" pitchFamily="18" charset="0"/>
                <a:ea typeface="幼圆" pitchFamily="49" charset="-122"/>
                <a:cs typeface="Times New Roman" pitchFamily="18" charset="0"/>
              </a:rPr>
              <a:t>当</a:t>
            </a:r>
            <a:r>
              <a:rPr lang="en-US" altLang="zh-CN" sz="2000" dirty="0">
                <a:latin typeface="Times New Roman" pitchFamily="18" charset="0"/>
                <a:ea typeface="幼圆" pitchFamily="49" charset="-122"/>
                <a:cs typeface="Times New Roman" pitchFamily="18" charset="0"/>
              </a:rPr>
              <a:t>C2</a:t>
            </a:r>
            <a:r>
              <a:rPr lang="ja-JP" altLang="en-US" sz="2000" dirty="0">
                <a:latin typeface="Times New Roman" pitchFamily="18" charset="0"/>
                <a:ea typeface="幼圆" pitchFamily="49" charset="-122"/>
                <a:cs typeface="Times New Roman" pitchFamily="18" charset="0"/>
              </a:rPr>
              <a:t>中断在</a:t>
            </a:r>
            <a:r>
              <a:rPr lang="en-US" altLang="zh-CN" sz="2000" dirty="0" err="1">
                <a:latin typeface="Times New Roman" pitchFamily="18" charset="0"/>
                <a:ea typeface="幼圆" pitchFamily="49" charset="-122"/>
                <a:cs typeface="Times New Roman" pitchFamily="18" charset="0"/>
              </a:rPr>
              <a:t>OsIsrTimeFrame</a:t>
            </a:r>
            <a:r>
              <a:rPr lang="ja-JP" altLang="en-US" sz="2000" dirty="0">
                <a:latin typeface="Times New Roman" pitchFamily="18" charset="0"/>
                <a:ea typeface="幼圆" pitchFamily="49" charset="-122"/>
                <a:cs typeface="Times New Roman" pitchFamily="18" charset="0"/>
              </a:rPr>
              <a:t>结束前发生时，则</a:t>
            </a:r>
            <a:r>
              <a:rPr lang="en-US" altLang="zh-CN" sz="2000" dirty="0">
                <a:latin typeface="Times New Roman" pitchFamily="18" charset="0"/>
                <a:ea typeface="幼圆" pitchFamily="49" charset="-122"/>
                <a:cs typeface="Times New Roman" pitchFamily="18" charset="0"/>
              </a:rPr>
              <a:t>OS</a:t>
            </a:r>
            <a:r>
              <a:rPr lang="ja-JP" altLang="en-US" sz="2000" dirty="0">
                <a:latin typeface="Times New Roman" pitchFamily="18" charset="0"/>
                <a:ea typeface="幼圆" pitchFamily="49" charset="-122"/>
                <a:cs typeface="Times New Roman" pitchFamily="18" charset="0"/>
              </a:rPr>
              <a:t>模块不应当执行用户提供的</a:t>
            </a:r>
            <a:r>
              <a:rPr lang="en-US" altLang="zh-CN" sz="2000" dirty="0">
                <a:latin typeface="Times New Roman" pitchFamily="18" charset="0"/>
                <a:ea typeface="幼圆" pitchFamily="49" charset="-122"/>
                <a:cs typeface="Times New Roman" pitchFamily="18" charset="0"/>
              </a:rPr>
              <a:t>ISR</a:t>
            </a:r>
            <a:r>
              <a:rPr lang="zh-CN" altLang="en-US" sz="2000" dirty="0">
                <a:latin typeface="Times New Roman" pitchFamily="18" charset="0"/>
                <a:ea typeface="幼圆" pitchFamily="49" charset="-122"/>
                <a:cs typeface="Times New Roman" pitchFamily="18" charset="0"/>
              </a:rPr>
              <a:t>，</a:t>
            </a:r>
            <a:r>
              <a:rPr lang="ja-JP" altLang="en-US" sz="2000" dirty="0">
                <a:latin typeface="Times New Roman" pitchFamily="18" charset="0"/>
                <a:ea typeface="幼圆" pitchFamily="49" charset="-122"/>
                <a:cs typeface="Times New Roman" pitchFamily="18" charset="0"/>
              </a:rPr>
              <a:t>而是执行</a:t>
            </a:r>
            <a:r>
              <a:rPr lang="en-US" altLang="zh-CN" sz="2000" dirty="0" err="1">
                <a:latin typeface="Times New Roman" pitchFamily="18" charset="0"/>
                <a:ea typeface="幼圆" pitchFamily="49" charset="-122"/>
                <a:cs typeface="Times New Roman" pitchFamily="18" charset="0"/>
              </a:rPr>
              <a:t>ProtectionHook</a:t>
            </a:r>
            <a:r>
              <a:rPr lang="en-US" altLang="zh-CN" sz="2000" dirty="0">
                <a:latin typeface="Times New Roman" pitchFamily="18" charset="0"/>
                <a:ea typeface="幼圆" pitchFamily="49" charset="-122"/>
                <a:cs typeface="Times New Roman" pitchFamily="18" charset="0"/>
              </a:rPr>
              <a:t>() with E_OS_PROTECTION_ARRIVAL</a:t>
            </a:r>
            <a:r>
              <a:rPr lang="zh-CN" altLang="en-US" sz="2000" dirty="0">
                <a:latin typeface="Times New Roman" pitchFamily="18" charset="0"/>
                <a:ea typeface="幼圆" pitchFamily="49" charset="-122"/>
                <a:cs typeface="Times New Roman" pitchFamily="18" charset="0"/>
              </a:rPr>
              <a:t>。</a:t>
            </a:r>
            <a:endParaRPr lang="en-GB" altLang="zh-CN" sz="2000" dirty="0">
              <a:latin typeface="Times New Roman" pitchFamily="18" charset="0"/>
              <a:ea typeface="幼圆" pitchFamily="49" charset="-122"/>
              <a:cs typeface="Times New Roman" pitchFamily="18" charset="0"/>
            </a:endParaRPr>
          </a:p>
        </p:txBody>
      </p:sp>
      <p:graphicFrame>
        <p:nvGraphicFramePr>
          <p:cNvPr id="5" name="内容占位符 3"/>
          <p:cNvGraphicFramePr>
            <a:graphicFrameLocks/>
          </p:cNvGraphicFramePr>
          <p:nvPr>
            <p:extLst>
              <p:ext uri="{D42A27DB-BD31-4B8C-83A1-F6EECF244321}">
                <p14:modId xmlns:p14="http://schemas.microsoft.com/office/powerpoint/2010/main" val="1007917224"/>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7562128"/>
      </p:ext>
    </p:extLst>
  </p:cSld>
  <p:clrMapOvr>
    <a:masterClrMapping/>
  </p:clrMapOvr>
  <p:transition spd="slow"/>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229600" cy="5040560"/>
          </a:xfrm>
        </p:spPr>
        <p:txBody>
          <a:bodyPr/>
          <a:lstStyle/>
          <a:p>
            <a:pPr marL="0" indent="0" eaLnBrk="1" hangingPunct="1">
              <a:buClr>
                <a:srgbClr val="330066"/>
              </a:buClr>
              <a:buNone/>
            </a:pPr>
            <a:r>
              <a:rPr lang="en-US" altLang="zh-CN" sz="2400" dirty="0" smtClean="0">
                <a:solidFill>
                  <a:srgbClr val="3366CC"/>
                </a:solidFill>
                <a:latin typeface="Times New Roman" pitchFamily="18" charset="0"/>
                <a:ea typeface="幼圆" pitchFamily="49" charset="-122"/>
                <a:cs typeface="Times New Roman" pitchFamily="18" charset="0"/>
              </a:rPr>
              <a:t>Time Protection: Resource Locking &amp; Interrupt Disabling</a:t>
            </a:r>
            <a:endParaRPr lang="zh-CN" altLang="en-US" sz="2000" dirty="0" smtClean="0">
              <a:solidFill>
                <a:srgbClr val="3366CC"/>
              </a:solidFill>
              <a:latin typeface="Times New Roman" pitchFamily="18" charset="0"/>
              <a:ea typeface="幼圆" pitchFamily="49" charset="-122"/>
              <a:cs typeface="Times New Roman" pitchFamily="18" charset="0"/>
            </a:endParaRPr>
          </a:p>
          <a:p>
            <a:pPr marL="342900" lvl="1" indent="-342900" eaLnBrk="1" hangingPunct="1">
              <a:buClr>
                <a:srgbClr val="330066"/>
              </a:buClr>
            </a:pPr>
            <a:r>
              <a:rPr lang="en-US" altLang="zh-CN" sz="2000" dirty="0" smtClean="0">
                <a:latin typeface="Times New Roman" pitchFamily="18" charset="0"/>
                <a:ea typeface="幼圆" pitchFamily="49" charset="-122"/>
                <a:cs typeface="Times New Roman" pitchFamily="18" charset="0"/>
              </a:rPr>
              <a:t>[OS033] </a:t>
            </a:r>
            <a:r>
              <a:rPr lang="ja-JP" altLang="en-US" sz="2000" dirty="0" smtClean="0">
                <a:latin typeface="Times New Roman" pitchFamily="18" charset="0"/>
                <a:ea typeface="幼圆" pitchFamily="49" charset="-122"/>
                <a:cs typeface="Times New Roman" pitchFamily="18" charset="0"/>
              </a:rPr>
              <a:t>如果一个</a:t>
            </a:r>
            <a:r>
              <a:rPr lang="en-US" altLang="zh-CN" sz="2000" dirty="0" smtClean="0">
                <a:latin typeface="Times New Roman" pitchFamily="18" charset="0"/>
                <a:ea typeface="幼圆" pitchFamily="49" charset="-122"/>
                <a:cs typeface="Times New Roman" pitchFamily="18" charset="0"/>
              </a:rPr>
              <a:t>Task/C2 ISR</a:t>
            </a:r>
            <a:r>
              <a:rPr lang="ja-JP" altLang="en-US" sz="2000" dirty="0" smtClean="0">
                <a:latin typeface="Times New Roman" pitchFamily="18" charset="0"/>
                <a:ea typeface="幼圆" pitchFamily="49" charset="-122"/>
                <a:cs typeface="Times New Roman" pitchFamily="18" charset="0"/>
              </a:rPr>
              <a:t>占有一个</a:t>
            </a:r>
            <a:r>
              <a:rPr lang="en-US" altLang="zh-CN" sz="2000" dirty="0" smtClean="0">
                <a:latin typeface="Times New Roman" pitchFamily="18" charset="0"/>
                <a:ea typeface="幼圆" pitchFamily="49" charset="-122"/>
                <a:cs typeface="Times New Roman" pitchFamily="18" charset="0"/>
              </a:rPr>
              <a:t>OSEK</a:t>
            </a:r>
            <a:r>
              <a:rPr lang="ja-JP" altLang="en-US" sz="2000" dirty="0" smtClean="0">
                <a:latin typeface="Times New Roman" pitchFamily="18" charset="0"/>
                <a:ea typeface="幼圆" pitchFamily="49" charset="-122"/>
                <a:cs typeface="Times New Roman" pitchFamily="18" charset="0"/>
              </a:rPr>
              <a:t>资源并且超出了</a:t>
            </a:r>
            <a:r>
              <a:rPr lang="en-US" altLang="zh-CN" sz="2000" dirty="0" err="1" smtClean="0">
                <a:latin typeface="Times New Roman" pitchFamily="18" charset="0"/>
                <a:ea typeface="幼圆" pitchFamily="49" charset="-122"/>
                <a:cs typeface="Times New Roman" pitchFamily="18" charset="0"/>
              </a:rPr>
              <a:t>Os</a:t>
            </a:r>
            <a:r>
              <a:rPr lang="en-US" altLang="zh-CN" sz="2000" dirty="0" smtClean="0">
                <a:latin typeface="Times New Roman" pitchFamily="18" charset="0"/>
                <a:ea typeface="幼圆" pitchFamily="49" charset="-122"/>
                <a:cs typeface="Times New Roman" pitchFamily="18" charset="0"/>
              </a:rPr>
              <a:t>[</a:t>
            </a:r>
            <a:r>
              <a:rPr lang="en-US" altLang="zh-CN" sz="2000" dirty="0" err="1" smtClean="0">
                <a:latin typeface="Times New Roman" pitchFamily="18" charset="0"/>
                <a:ea typeface="幼圆" pitchFamily="49" charset="-122"/>
                <a:cs typeface="Times New Roman" pitchFamily="18" charset="0"/>
              </a:rPr>
              <a:t>Task|Isr</a:t>
            </a:r>
            <a:r>
              <a:rPr lang="en-US" altLang="zh-CN" sz="2000" dirty="0" smtClean="0">
                <a:latin typeface="Times New Roman" pitchFamily="18" charset="0"/>
                <a:ea typeface="幼圆" pitchFamily="49" charset="-122"/>
                <a:cs typeface="Times New Roman" pitchFamily="18" charset="0"/>
              </a:rPr>
              <a:t>]</a:t>
            </a:r>
            <a:r>
              <a:rPr lang="en-US" altLang="zh-CN" sz="2000" dirty="0" err="1" smtClean="0">
                <a:latin typeface="Times New Roman" pitchFamily="18" charset="0"/>
                <a:ea typeface="幼圆" pitchFamily="49" charset="-122"/>
                <a:cs typeface="Times New Roman" pitchFamily="18" charset="0"/>
              </a:rPr>
              <a:t>ResourceLockBudget</a:t>
            </a:r>
            <a:r>
              <a:rPr lang="zh-CN" altLang="en-US" sz="2000" dirty="0" smtClean="0">
                <a:latin typeface="Times New Roman" pitchFamily="18" charset="0"/>
                <a:ea typeface="幼圆" pitchFamily="49" charset="-122"/>
                <a:cs typeface="Times New Roman" pitchFamily="18" charset="0"/>
              </a:rPr>
              <a:t>，</a:t>
            </a:r>
            <a:r>
              <a:rPr lang="ja-JP" altLang="en-US" sz="2000" dirty="0" smtClean="0">
                <a:latin typeface="Times New Roman" pitchFamily="18" charset="0"/>
                <a:ea typeface="幼圆" pitchFamily="49" charset="-122"/>
                <a:cs typeface="Times New Roman" pitchFamily="18" charset="0"/>
              </a:rPr>
              <a:t>则</a:t>
            </a:r>
            <a:r>
              <a:rPr lang="en-US" altLang="zh-CN" sz="2000" dirty="0" smtClean="0">
                <a:latin typeface="Times New Roman" pitchFamily="18" charset="0"/>
                <a:ea typeface="幼圆" pitchFamily="49" charset="-122"/>
                <a:cs typeface="Times New Roman" pitchFamily="18" charset="0"/>
              </a:rPr>
              <a:t>OS</a:t>
            </a:r>
            <a:r>
              <a:rPr lang="ja-JP" altLang="en-US" sz="2000" dirty="0" smtClean="0">
                <a:latin typeface="Times New Roman" pitchFamily="18" charset="0"/>
                <a:ea typeface="幼圆" pitchFamily="49" charset="-122"/>
                <a:cs typeface="Times New Roman" pitchFamily="18" charset="0"/>
              </a:rPr>
              <a:t>模块应当调用</a:t>
            </a:r>
            <a:r>
              <a:rPr lang="en-US" altLang="zh-CN" sz="2000" dirty="0" err="1" smtClean="0">
                <a:latin typeface="Times New Roman" pitchFamily="18" charset="0"/>
                <a:ea typeface="幼圆" pitchFamily="49" charset="-122"/>
                <a:cs typeface="Times New Roman" pitchFamily="18" charset="0"/>
              </a:rPr>
              <a:t>ProtectionHook</a:t>
            </a:r>
            <a:r>
              <a:rPr lang="en-US" altLang="zh-CN" sz="2000" dirty="0" smtClean="0">
                <a:latin typeface="Times New Roman" pitchFamily="18" charset="0"/>
                <a:ea typeface="幼圆" pitchFamily="49" charset="-122"/>
                <a:cs typeface="Times New Roman" pitchFamily="18" charset="0"/>
              </a:rPr>
              <a:t> with E_OS_PROTECTION_LOCKED</a:t>
            </a:r>
            <a:r>
              <a:rPr lang="zh-CN" altLang="en-US" sz="2000" dirty="0" smtClean="0">
                <a:latin typeface="Times New Roman" pitchFamily="18" charset="0"/>
                <a:ea typeface="幼圆" pitchFamily="49" charset="-122"/>
                <a:cs typeface="Times New Roman" pitchFamily="18" charset="0"/>
              </a:rPr>
              <a:t>。</a:t>
            </a:r>
          </a:p>
          <a:p>
            <a:pPr marL="342900" lvl="1" indent="-342900" eaLnBrk="1" hangingPunct="1">
              <a:buClr>
                <a:srgbClr val="330066"/>
              </a:buClr>
            </a:pPr>
            <a:r>
              <a:rPr lang="en-US" altLang="zh-CN" sz="2000" dirty="0" smtClean="0">
                <a:latin typeface="Times New Roman" pitchFamily="18" charset="0"/>
                <a:ea typeface="幼圆" pitchFamily="49" charset="-122"/>
                <a:cs typeface="Times New Roman" pitchFamily="18" charset="0"/>
              </a:rPr>
              <a:t>[</a:t>
            </a:r>
            <a:r>
              <a:rPr lang="en-US" altLang="zh-CN" sz="2000" dirty="0">
                <a:latin typeface="Times New Roman" pitchFamily="18" charset="0"/>
                <a:ea typeface="幼圆" pitchFamily="49" charset="-122"/>
                <a:cs typeface="Times New Roman" pitchFamily="18" charset="0"/>
              </a:rPr>
              <a:t>OS037] </a:t>
            </a:r>
            <a:r>
              <a:rPr lang="ja-JP" altLang="en-US" sz="2000" dirty="0">
                <a:latin typeface="Times New Roman" pitchFamily="18" charset="0"/>
                <a:ea typeface="幼圆" pitchFamily="49" charset="-122"/>
                <a:cs typeface="Times New Roman" pitchFamily="18" charset="0"/>
              </a:rPr>
              <a:t>如果一个</a:t>
            </a:r>
            <a:r>
              <a:rPr lang="en-US" altLang="zh-CN" sz="2000" dirty="0">
                <a:latin typeface="Times New Roman" pitchFamily="18" charset="0"/>
                <a:ea typeface="幼圆" pitchFamily="49" charset="-122"/>
                <a:cs typeface="Times New Roman" pitchFamily="18" charset="0"/>
              </a:rPr>
              <a:t>Task/C2 ISR</a:t>
            </a:r>
            <a:r>
              <a:rPr lang="zh-CN" altLang="en-US" sz="2000" dirty="0">
                <a:latin typeface="Times New Roman" pitchFamily="18" charset="0"/>
                <a:ea typeface="幼圆" pitchFamily="49" charset="-122"/>
                <a:cs typeface="Times New Roman" pitchFamily="18" charset="0"/>
              </a:rPr>
              <a:t>（</a:t>
            </a:r>
            <a:r>
              <a:rPr lang="ja-JP" altLang="en-US" sz="2000" dirty="0">
                <a:latin typeface="Times New Roman" pitchFamily="18" charset="0"/>
                <a:ea typeface="幼圆" pitchFamily="49" charset="-122"/>
                <a:cs typeface="Times New Roman" pitchFamily="18" charset="0"/>
              </a:rPr>
              <a:t>通过</a:t>
            </a:r>
            <a:r>
              <a:rPr lang="en-US" altLang="zh-CN" sz="2000" dirty="0" smtClean="0">
                <a:latin typeface="Times New Roman" pitchFamily="18" charset="0"/>
                <a:ea typeface="幼圆" pitchFamily="49" charset="-122"/>
                <a:cs typeface="Times New Roman" pitchFamily="18" charset="0"/>
              </a:rPr>
              <a:t>Suspend/Disable | All/OS | Interrupts</a:t>
            </a:r>
            <a:r>
              <a:rPr lang="en-US" altLang="zh-CN" sz="2000" dirty="0">
                <a:latin typeface="Times New Roman" pitchFamily="18" charset="0"/>
                <a:ea typeface="幼圆" pitchFamily="49" charset="-122"/>
                <a:cs typeface="Times New Roman" pitchFamily="18" charset="0"/>
              </a:rPr>
              <a:t>()</a:t>
            </a:r>
            <a:r>
              <a:rPr lang="zh-CN" altLang="en-US" sz="2000" dirty="0">
                <a:latin typeface="Times New Roman" pitchFamily="18" charset="0"/>
                <a:ea typeface="幼圆" pitchFamily="49" charset="-122"/>
                <a:cs typeface="Times New Roman" pitchFamily="18" charset="0"/>
              </a:rPr>
              <a:t>）</a:t>
            </a:r>
            <a:r>
              <a:rPr lang="ja-JP" altLang="en-US" sz="2000" dirty="0">
                <a:latin typeface="Times New Roman" pitchFamily="18" charset="0"/>
                <a:ea typeface="幼圆" pitchFamily="49" charset="-122"/>
                <a:cs typeface="Times New Roman" pitchFamily="18" charset="0"/>
              </a:rPr>
              <a:t>禁止了中断，并且超出了配置的</a:t>
            </a:r>
            <a:r>
              <a:rPr lang="en-US" altLang="zh-CN" sz="2000" dirty="0" err="1">
                <a:latin typeface="Times New Roman" pitchFamily="18" charset="0"/>
                <a:ea typeface="幼圆" pitchFamily="49" charset="-122"/>
                <a:cs typeface="Times New Roman" pitchFamily="18" charset="0"/>
              </a:rPr>
              <a:t>Os</a:t>
            </a:r>
            <a:r>
              <a:rPr lang="en-US" altLang="zh-CN" sz="2000" dirty="0">
                <a:latin typeface="Times New Roman" pitchFamily="18" charset="0"/>
                <a:ea typeface="幼圆" pitchFamily="49" charset="-122"/>
                <a:cs typeface="Times New Roman" pitchFamily="18" charset="0"/>
              </a:rPr>
              <a:t>[</a:t>
            </a:r>
            <a:r>
              <a:rPr lang="en-US" altLang="zh-CN" sz="2000" dirty="0" err="1">
                <a:latin typeface="Times New Roman" pitchFamily="18" charset="0"/>
                <a:ea typeface="幼圆" pitchFamily="49" charset="-122"/>
                <a:cs typeface="Times New Roman" pitchFamily="18" charset="0"/>
              </a:rPr>
              <a:t>Task|Isr</a:t>
            </a:r>
            <a:r>
              <a:rPr lang="en-US" altLang="zh-CN" sz="2000" dirty="0" smtClean="0">
                <a:latin typeface="Times New Roman" pitchFamily="18" charset="0"/>
                <a:ea typeface="幼圆" pitchFamily="49" charset="-122"/>
                <a:cs typeface="Times New Roman" pitchFamily="18" charset="0"/>
              </a:rPr>
              <a:t>] [</a:t>
            </a:r>
            <a:r>
              <a:rPr lang="en-US" altLang="zh-CN" sz="2000" dirty="0" err="1">
                <a:latin typeface="Times New Roman" pitchFamily="18" charset="0"/>
                <a:ea typeface="幼圆" pitchFamily="49" charset="-122"/>
                <a:cs typeface="Times New Roman" pitchFamily="18" charset="0"/>
              </a:rPr>
              <a:t>All|OS</a:t>
            </a:r>
            <a:r>
              <a:rPr lang="en-US" altLang="zh-CN" sz="2000" dirty="0">
                <a:latin typeface="Times New Roman" pitchFamily="18" charset="0"/>
                <a:ea typeface="幼圆" pitchFamily="49" charset="-122"/>
                <a:cs typeface="Times New Roman" pitchFamily="18" charset="0"/>
              </a:rPr>
              <a:t>]</a:t>
            </a:r>
            <a:r>
              <a:rPr lang="en-US" altLang="zh-CN" sz="2000" dirty="0" err="1">
                <a:latin typeface="Times New Roman" pitchFamily="18" charset="0"/>
                <a:ea typeface="幼圆" pitchFamily="49" charset="-122"/>
                <a:cs typeface="Times New Roman" pitchFamily="18" charset="0"/>
              </a:rPr>
              <a:t>InterruptLockBudget</a:t>
            </a:r>
            <a:r>
              <a:rPr lang="zh-CN" altLang="en-US" sz="2000" dirty="0">
                <a:latin typeface="Times New Roman" pitchFamily="18" charset="0"/>
                <a:ea typeface="幼圆" pitchFamily="49" charset="-122"/>
                <a:cs typeface="Times New Roman" pitchFamily="18" charset="0"/>
              </a:rPr>
              <a:t>，</a:t>
            </a:r>
            <a:r>
              <a:rPr lang="ja-JP" altLang="en-US" sz="2000" dirty="0">
                <a:latin typeface="Times New Roman" pitchFamily="18" charset="0"/>
                <a:ea typeface="幼圆" pitchFamily="49" charset="-122"/>
                <a:cs typeface="Times New Roman" pitchFamily="18" charset="0"/>
              </a:rPr>
              <a:t>则</a:t>
            </a:r>
            <a:r>
              <a:rPr lang="en-US" altLang="zh-CN" sz="2000" dirty="0">
                <a:latin typeface="Times New Roman" pitchFamily="18" charset="0"/>
                <a:ea typeface="幼圆" pitchFamily="49" charset="-122"/>
                <a:cs typeface="Times New Roman" pitchFamily="18" charset="0"/>
              </a:rPr>
              <a:t>OS</a:t>
            </a:r>
            <a:r>
              <a:rPr lang="ja-JP" altLang="en-US" sz="2000" dirty="0">
                <a:latin typeface="Times New Roman" pitchFamily="18" charset="0"/>
                <a:ea typeface="幼圆" pitchFamily="49" charset="-122"/>
                <a:cs typeface="Times New Roman" pitchFamily="18" charset="0"/>
              </a:rPr>
              <a:t>模块应当调用</a:t>
            </a:r>
            <a:r>
              <a:rPr lang="en-US" altLang="zh-CN" sz="2000" dirty="0" err="1">
                <a:latin typeface="Times New Roman" pitchFamily="18" charset="0"/>
                <a:ea typeface="幼圆" pitchFamily="49" charset="-122"/>
                <a:cs typeface="Times New Roman" pitchFamily="18" charset="0"/>
              </a:rPr>
              <a:t>ProtectionHook</a:t>
            </a:r>
            <a:r>
              <a:rPr lang="en-US" altLang="zh-CN" sz="2000" dirty="0">
                <a:latin typeface="Times New Roman" pitchFamily="18" charset="0"/>
                <a:ea typeface="幼圆" pitchFamily="49" charset="-122"/>
                <a:cs typeface="Times New Roman" pitchFamily="18" charset="0"/>
              </a:rPr>
              <a:t> with </a:t>
            </a:r>
            <a:r>
              <a:rPr lang="en-US" altLang="zh-CN" sz="2000" dirty="0" smtClean="0">
                <a:latin typeface="Times New Roman" pitchFamily="18" charset="0"/>
                <a:ea typeface="幼圆" pitchFamily="49" charset="-122"/>
                <a:cs typeface="Times New Roman" pitchFamily="18" charset="0"/>
              </a:rPr>
              <a:t>E_OS_PROTECTION_LOCKED</a:t>
            </a:r>
            <a:r>
              <a:rPr lang="zh-CN" altLang="en-US" sz="2000" dirty="0" smtClean="0">
                <a:latin typeface="Times New Roman" pitchFamily="18" charset="0"/>
                <a:ea typeface="幼圆" pitchFamily="49" charset="-122"/>
                <a:cs typeface="Times New Roman" pitchFamily="18" charset="0"/>
              </a:rPr>
              <a:t>。</a:t>
            </a:r>
            <a:endParaRPr lang="en-US" altLang="zh-CN" sz="2000" dirty="0" smtClean="0">
              <a:latin typeface="Times New Roman" pitchFamily="18" charset="0"/>
              <a:ea typeface="幼圆" pitchFamily="49" charset="-122"/>
              <a:cs typeface="Times New Roman" pitchFamily="18" charset="0"/>
            </a:endParaRPr>
          </a:p>
          <a:p>
            <a:pPr marL="0" lvl="1" indent="0" eaLnBrk="1" hangingPunct="1">
              <a:buClr>
                <a:srgbClr val="330066"/>
              </a:buClr>
              <a:buNone/>
            </a:pPr>
            <a:endParaRPr lang="en-US" altLang="zh-CN" sz="2000" dirty="0">
              <a:latin typeface="Times New Roman" pitchFamily="18" charset="0"/>
              <a:ea typeface="幼圆" pitchFamily="49" charset="-122"/>
              <a:cs typeface="Times New Roman" pitchFamily="18" charset="0"/>
            </a:endParaRPr>
          </a:p>
          <a:p>
            <a:pPr marL="0" lvl="1" indent="0" eaLnBrk="1" hangingPunct="1">
              <a:buClr>
                <a:srgbClr val="330066"/>
              </a:buClr>
              <a:buNone/>
            </a:pPr>
            <a:r>
              <a:rPr lang="zh-CN" altLang="en-US" sz="2000" dirty="0" smtClean="0">
                <a:solidFill>
                  <a:srgbClr val="3366CC"/>
                </a:solidFill>
                <a:latin typeface="Times New Roman" pitchFamily="18" charset="0"/>
                <a:ea typeface="幼圆" pitchFamily="49" charset="-122"/>
                <a:cs typeface="Times New Roman" pitchFamily="18" charset="0"/>
              </a:rPr>
              <a:t>为</a:t>
            </a:r>
            <a:r>
              <a:rPr lang="zh-CN" altLang="en-US" sz="2000" dirty="0">
                <a:solidFill>
                  <a:srgbClr val="3366CC"/>
                </a:solidFill>
                <a:latin typeface="Times New Roman" pitchFamily="18" charset="0"/>
                <a:ea typeface="幼圆" pitchFamily="49" charset="-122"/>
                <a:cs typeface="Times New Roman" pitchFamily="18" charset="0"/>
              </a:rPr>
              <a:t>了实现</a:t>
            </a:r>
            <a:r>
              <a:rPr lang="en-GB" altLang="zh-CN" sz="2000" dirty="0">
                <a:solidFill>
                  <a:srgbClr val="3366CC"/>
                </a:solidFill>
                <a:latin typeface="Times New Roman" pitchFamily="18" charset="0"/>
                <a:ea typeface="幼圆" pitchFamily="49" charset="-122"/>
                <a:cs typeface="Times New Roman" pitchFamily="18" charset="0"/>
              </a:rPr>
              <a:t>timing protection</a:t>
            </a:r>
            <a:r>
              <a:rPr lang="zh-CN" altLang="en-GB" sz="2000" dirty="0">
                <a:solidFill>
                  <a:srgbClr val="3366CC"/>
                </a:solidFill>
                <a:latin typeface="Times New Roman" pitchFamily="18" charset="0"/>
                <a:ea typeface="幼圆" pitchFamily="49" charset="-122"/>
                <a:cs typeface="Times New Roman" pitchFamily="18" charset="0"/>
              </a:rPr>
              <a:t>，</a:t>
            </a:r>
            <a:r>
              <a:rPr lang="zh-CN" altLang="en-US" sz="2000" dirty="0">
                <a:solidFill>
                  <a:srgbClr val="3366CC"/>
                </a:solidFill>
                <a:latin typeface="Times New Roman" pitchFamily="18" charset="0"/>
                <a:ea typeface="幼圆" pitchFamily="49" charset="-122"/>
                <a:cs typeface="Times New Roman" pitchFamily="18" charset="0"/>
              </a:rPr>
              <a:t>需要硬件支</a:t>
            </a:r>
            <a:r>
              <a:rPr lang="zh-CN" altLang="en-US" sz="2000" dirty="0" smtClean="0">
                <a:solidFill>
                  <a:srgbClr val="3366CC"/>
                </a:solidFill>
                <a:latin typeface="Times New Roman" pitchFamily="18" charset="0"/>
                <a:ea typeface="幼圆" pitchFamily="49" charset="-122"/>
                <a:cs typeface="Times New Roman" pitchFamily="18" charset="0"/>
              </a:rPr>
              <a:t>持</a:t>
            </a:r>
            <a:endParaRPr lang="en-US" altLang="zh-CN" sz="2000" dirty="0">
              <a:solidFill>
                <a:srgbClr val="3366CC"/>
              </a:solidFill>
              <a:latin typeface="Times New Roman" pitchFamily="18" charset="0"/>
              <a:ea typeface="幼圆" pitchFamily="49" charset="-122"/>
              <a:cs typeface="Times New Roman" pitchFamily="18" charset="0"/>
            </a:endParaRPr>
          </a:p>
          <a:p>
            <a:pPr marL="342900" lvl="1" indent="-342900" eaLnBrk="1" hangingPunct="1">
              <a:buClr>
                <a:srgbClr val="330066"/>
              </a:buClr>
            </a:pPr>
            <a:r>
              <a:rPr lang="zh-CN" altLang="en-US" sz="2000" dirty="0" smtClean="0">
                <a:latin typeface="Times New Roman" pitchFamily="18" charset="0"/>
                <a:ea typeface="幼圆" pitchFamily="49" charset="-122"/>
                <a:cs typeface="Times New Roman" pitchFamily="18" charset="0"/>
              </a:rPr>
              <a:t>如</a:t>
            </a:r>
            <a:r>
              <a:rPr lang="zh-CN" altLang="en-US" sz="2000" dirty="0">
                <a:latin typeface="Times New Roman" pitchFamily="18" charset="0"/>
                <a:ea typeface="幼圆" pitchFamily="49" charset="-122"/>
                <a:cs typeface="Times New Roman" pitchFamily="18" charset="0"/>
              </a:rPr>
              <a:t>果使用一个中断来实现时间保护，则这个中断必须具有足够高的优先级来打断</a:t>
            </a:r>
            <a:r>
              <a:rPr lang="en-GB" altLang="zh-CN" sz="2000" dirty="0">
                <a:latin typeface="Times New Roman" pitchFamily="18" charset="0"/>
                <a:ea typeface="幼圆" pitchFamily="49" charset="-122"/>
                <a:cs typeface="Times New Roman" pitchFamily="18" charset="0"/>
              </a:rPr>
              <a:t>supervised task</a:t>
            </a:r>
            <a:r>
              <a:rPr lang="zh-CN" altLang="en-US" sz="2000" dirty="0">
                <a:latin typeface="Times New Roman" pitchFamily="18" charset="0"/>
                <a:ea typeface="幼圆" pitchFamily="49" charset="-122"/>
                <a:cs typeface="Times New Roman" pitchFamily="18" charset="0"/>
              </a:rPr>
              <a:t>或</a:t>
            </a:r>
            <a:r>
              <a:rPr lang="en-GB" altLang="zh-CN" sz="2000" dirty="0">
                <a:latin typeface="Times New Roman" pitchFamily="18" charset="0"/>
                <a:ea typeface="幼圆" pitchFamily="49" charset="-122"/>
                <a:cs typeface="Times New Roman" pitchFamily="18" charset="0"/>
              </a:rPr>
              <a:t>ISR</a:t>
            </a:r>
            <a:r>
              <a:rPr lang="zh-CN" altLang="en-GB" sz="2000" dirty="0" smtClean="0">
                <a:latin typeface="Times New Roman" pitchFamily="18" charset="0"/>
                <a:ea typeface="幼圆" pitchFamily="49" charset="-122"/>
                <a:cs typeface="Times New Roman" pitchFamily="18" charset="0"/>
              </a:rPr>
              <a:t>。</a:t>
            </a:r>
            <a:endParaRPr lang="zh-CN" altLang="en-GB" sz="2000" dirty="0">
              <a:latin typeface="Times New Roman" pitchFamily="18" charset="0"/>
              <a:ea typeface="幼圆" pitchFamily="49" charset="-122"/>
              <a:cs typeface="Times New Roman" pitchFamily="18" charset="0"/>
            </a:endParaRPr>
          </a:p>
          <a:p>
            <a:pPr marL="342900" lvl="1" indent="-342900" eaLnBrk="1" hangingPunct="1">
              <a:buClr>
                <a:srgbClr val="330066"/>
              </a:buClr>
            </a:pPr>
            <a:r>
              <a:rPr lang="zh-CN" altLang="en-US" sz="2000" dirty="0" smtClean="0">
                <a:latin typeface="Times New Roman" pitchFamily="18" charset="0"/>
                <a:ea typeface="幼圆" pitchFamily="49" charset="-122"/>
                <a:cs typeface="Times New Roman" pitchFamily="18" charset="0"/>
              </a:rPr>
              <a:t>也</a:t>
            </a:r>
            <a:r>
              <a:rPr lang="zh-CN" altLang="en-US" sz="2000" dirty="0">
                <a:latin typeface="Times New Roman" pitchFamily="18" charset="0"/>
                <a:ea typeface="幼圆" pitchFamily="49" charset="-122"/>
                <a:cs typeface="Times New Roman" pitchFamily="18" charset="0"/>
              </a:rPr>
              <a:t>意味着</a:t>
            </a:r>
            <a:r>
              <a:rPr lang="en-GB" altLang="zh-CN" sz="2000" dirty="0" err="1">
                <a:latin typeface="Times New Roman" pitchFamily="18" charset="0"/>
                <a:ea typeface="幼圆" pitchFamily="49" charset="-122"/>
                <a:cs typeface="Times New Roman" pitchFamily="18" charset="0"/>
              </a:rPr>
              <a:t>DisableAllInterrupts</a:t>
            </a:r>
            <a:r>
              <a:rPr lang="zh-CN" altLang="en-US" sz="2000" dirty="0">
                <a:latin typeface="Times New Roman" pitchFamily="18" charset="0"/>
                <a:ea typeface="幼圆" pitchFamily="49" charset="-122"/>
                <a:cs typeface="Times New Roman" pitchFamily="18" charset="0"/>
              </a:rPr>
              <a:t>和</a:t>
            </a:r>
            <a:r>
              <a:rPr lang="en-GB" altLang="zh-CN" sz="2000" dirty="0" err="1">
                <a:latin typeface="Times New Roman" pitchFamily="18" charset="0"/>
                <a:ea typeface="幼圆" pitchFamily="49" charset="-122"/>
                <a:cs typeface="Times New Roman" pitchFamily="18" charset="0"/>
              </a:rPr>
              <a:t>SuspendAllInterrupts</a:t>
            </a:r>
            <a:r>
              <a:rPr lang="zh-CN" altLang="en-US" sz="2000" dirty="0">
                <a:latin typeface="Times New Roman" pitchFamily="18" charset="0"/>
                <a:ea typeface="幼圆" pitchFamily="49" charset="-122"/>
                <a:cs typeface="Times New Roman" pitchFamily="18" charset="0"/>
              </a:rPr>
              <a:t>不能禁止此中断。</a:t>
            </a:r>
          </a:p>
        </p:txBody>
      </p:sp>
      <p:graphicFrame>
        <p:nvGraphicFramePr>
          <p:cNvPr id="5" name="内容占位符 3"/>
          <p:cNvGraphicFramePr>
            <a:graphicFrameLocks/>
          </p:cNvGraphicFramePr>
          <p:nvPr>
            <p:extLst>
              <p:ext uri="{D42A27DB-BD31-4B8C-83A1-F6EECF244321}">
                <p14:modId xmlns:p14="http://schemas.microsoft.com/office/powerpoint/2010/main" val="3880057289"/>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8563244"/>
      </p:ext>
    </p:extLst>
  </p:cSld>
  <p:clrMapOvr>
    <a:masterClrMapping/>
  </p:clrMapOvr>
  <p:transition spd="slow"/>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229600" cy="5040560"/>
          </a:xfrm>
        </p:spPr>
        <p:txBody>
          <a:bodyPr/>
          <a:lstStyle/>
          <a:p>
            <a:pPr marL="0" lvl="0" indent="0" eaLnBrk="1" hangingPunct="1">
              <a:buClr>
                <a:srgbClr val="330066"/>
              </a:buClr>
              <a:buNone/>
            </a:pPr>
            <a:r>
              <a:rPr lang="en-US" altLang="zh-CN" sz="2800" dirty="0">
                <a:solidFill>
                  <a:srgbClr val="3366CC"/>
                </a:solidFill>
                <a:latin typeface="Times New Roman" pitchFamily="18" charset="0"/>
                <a:ea typeface="幼圆" pitchFamily="49" charset="-122"/>
                <a:cs typeface="Times New Roman" pitchFamily="18" charset="0"/>
              </a:rPr>
              <a:t> </a:t>
            </a:r>
            <a:r>
              <a:rPr lang="en-US" altLang="zh-CN" sz="2800" dirty="0" smtClean="0">
                <a:solidFill>
                  <a:srgbClr val="3366CC"/>
                </a:solidFill>
                <a:latin typeface="Times New Roman" pitchFamily="18" charset="0"/>
                <a:ea typeface="幼圆" pitchFamily="49" charset="-122"/>
                <a:cs typeface="Times New Roman" pitchFamily="18" charset="0"/>
              </a:rPr>
              <a:t>   </a:t>
            </a:r>
            <a:r>
              <a:rPr lang="zh-CN" altLang="en-US" sz="2800" dirty="0" smtClean="0">
                <a:solidFill>
                  <a:srgbClr val="3366CC"/>
                </a:solidFill>
                <a:latin typeface="Times New Roman" pitchFamily="18" charset="0"/>
                <a:ea typeface="幼圆" pitchFamily="49" charset="-122"/>
                <a:cs typeface="Times New Roman" pitchFamily="18" charset="0"/>
              </a:rPr>
              <a:t>几</a:t>
            </a:r>
            <a:r>
              <a:rPr lang="zh-CN" altLang="en-US" sz="2800" dirty="0">
                <a:solidFill>
                  <a:srgbClr val="3366CC"/>
                </a:solidFill>
                <a:latin typeface="Times New Roman" pitchFamily="18" charset="0"/>
                <a:ea typeface="幼圆" pitchFamily="49" charset="-122"/>
                <a:cs typeface="Times New Roman" pitchFamily="18" charset="0"/>
              </a:rPr>
              <a:t>种错</a:t>
            </a:r>
            <a:r>
              <a:rPr lang="zh-CN" altLang="en-US" sz="2800" dirty="0" smtClean="0">
                <a:solidFill>
                  <a:srgbClr val="3366CC"/>
                </a:solidFill>
                <a:latin typeface="Times New Roman" pitchFamily="18" charset="0"/>
                <a:ea typeface="幼圆" pitchFamily="49" charset="-122"/>
                <a:cs typeface="Times New Roman" pitchFamily="18" charset="0"/>
              </a:rPr>
              <a:t>误使用系</a:t>
            </a:r>
            <a:r>
              <a:rPr lang="zh-CN" altLang="en-US" sz="2800" dirty="0">
                <a:solidFill>
                  <a:srgbClr val="3366CC"/>
                </a:solidFill>
                <a:latin typeface="Times New Roman" pitchFamily="18" charset="0"/>
                <a:ea typeface="幼圆" pitchFamily="49" charset="-122"/>
                <a:cs typeface="Times New Roman" pitchFamily="18" charset="0"/>
              </a:rPr>
              <a:t>统服务的情形</a:t>
            </a:r>
            <a:r>
              <a:rPr lang="zh-CN" altLang="en-US" sz="2800" dirty="0">
                <a:latin typeface="Times New Roman" pitchFamily="18" charset="0"/>
                <a:ea typeface="幼圆" pitchFamily="49" charset="-122"/>
                <a:cs typeface="Times New Roman" pitchFamily="18" charset="0"/>
              </a:rPr>
              <a:t>：</a:t>
            </a:r>
          </a:p>
          <a:p>
            <a:pPr lvl="1" eaLnBrk="1" hangingPunct="1">
              <a:buClr>
                <a:srgbClr val="330066"/>
              </a:buClr>
            </a:pPr>
            <a:r>
              <a:rPr lang="zh-CN" altLang="en-US" sz="2400" dirty="0" smtClean="0">
                <a:latin typeface="Times New Roman" pitchFamily="18" charset="0"/>
                <a:ea typeface="幼圆" pitchFamily="49" charset="-122"/>
                <a:cs typeface="Times New Roman" pitchFamily="18" charset="0"/>
              </a:rPr>
              <a:t>使</a:t>
            </a:r>
            <a:r>
              <a:rPr lang="zh-CN" altLang="en-US" sz="2400" dirty="0">
                <a:latin typeface="Times New Roman" pitchFamily="18" charset="0"/>
                <a:ea typeface="幼圆" pitchFamily="49" charset="-122"/>
                <a:cs typeface="Times New Roman" pitchFamily="18" charset="0"/>
              </a:rPr>
              <a:t>用错误的参数</a:t>
            </a:r>
          </a:p>
          <a:p>
            <a:pPr lvl="1" eaLnBrk="1" hangingPunct="1">
              <a:buClr>
                <a:srgbClr val="330066"/>
              </a:buClr>
            </a:pPr>
            <a:r>
              <a:rPr lang="zh-CN" altLang="en-US" sz="2400" dirty="0" smtClean="0">
                <a:latin typeface="Times New Roman" pitchFamily="18" charset="0"/>
                <a:ea typeface="幼圆" pitchFamily="49" charset="-122"/>
                <a:cs typeface="Times New Roman" pitchFamily="18" charset="0"/>
              </a:rPr>
              <a:t>错</a:t>
            </a:r>
            <a:r>
              <a:rPr lang="zh-CN" altLang="en-US" sz="2400" dirty="0">
                <a:latin typeface="Times New Roman" pitchFamily="18" charset="0"/>
                <a:ea typeface="幼圆" pitchFamily="49" charset="-122"/>
                <a:cs typeface="Times New Roman" pitchFamily="18" charset="0"/>
              </a:rPr>
              <a:t>误的上下文中调</a:t>
            </a:r>
            <a:r>
              <a:rPr lang="zh-CN" altLang="en-US" sz="2400" dirty="0" smtClean="0">
                <a:latin typeface="Times New Roman" pitchFamily="18" charset="0"/>
                <a:ea typeface="幼圆" pitchFamily="49" charset="-122"/>
                <a:cs typeface="Times New Roman" pitchFamily="18" charset="0"/>
              </a:rPr>
              <a:t>用</a:t>
            </a:r>
            <a:endParaRPr lang="zh-CN" altLang="en-US" sz="2400" dirty="0">
              <a:latin typeface="Times New Roman" pitchFamily="18" charset="0"/>
              <a:ea typeface="幼圆" pitchFamily="49" charset="-122"/>
              <a:cs typeface="Times New Roman" pitchFamily="18" charset="0"/>
            </a:endParaRPr>
          </a:p>
          <a:p>
            <a:pPr lvl="1" eaLnBrk="1" hangingPunct="1">
              <a:buClr>
                <a:srgbClr val="330066"/>
              </a:buClr>
            </a:pPr>
            <a:r>
              <a:rPr lang="zh-CN" altLang="en-US" sz="2400" dirty="0" smtClean="0">
                <a:latin typeface="Times New Roman" pitchFamily="18" charset="0"/>
                <a:ea typeface="幼圆" pitchFamily="49" charset="-122"/>
                <a:cs typeface="Times New Roman" pitchFamily="18" charset="0"/>
              </a:rPr>
              <a:t>错误的调</a:t>
            </a:r>
            <a:r>
              <a:rPr lang="zh-CN" altLang="en-US" sz="2400" dirty="0">
                <a:latin typeface="Times New Roman" pitchFamily="18" charset="0"/>
                <a:ea typeface="幼圆" pitchFamily="49" charset="-122"/>
                <a:cs typeface="Times New Roman" pitchFamily="18" charset="0"/>
              </a:rPr>
              <a:t>用导致</a:t>
            </a:r>
            <a:r>
              <a:rPr lang="en-US" altLang="zh-CN" sz="2400" dirty="0">
                <a:latin typeface="Times New Roman" pitchFamily="18" charset="0"/>
                <a:ea typeface="幼圆" pitchFamily="49" charset="-122"/>
                <a:cs typeface="Times New Roman" pitchFamily="18" charset="0"/>
              </a:rPr>
              <a:t>OSEK OS</a:t>
            </a:r>
            <a:r>
              <a:rPr lang="zh-CN" altLang="en-US" sz="2400" dirty="0">
                <a:latin typeface="Times New Roman" pitchFamily="18" charset="0"/>
                <a:ea typeface="幼圆" pitchFamily="49" charset="-122"/>
                <a:cs typeface="Times New Roman" pitchFamily="18" charset="0"/>
              </a:rPr>
              <a:t>进入到未定义的状</a:t>
            </a:r>
            <a:r>
              <a:rPr lang="zh-CN" altLang="en-US" sz="2400" dirty="0" smtClean="0">
                <a:latin typeface="Times New Roman" pitchFamily="18" charset="0"/>
                <a:ea typeface="幼圆" pitchFamily="49" charset="-122"/>
                <a:cs typeface="Times New Roman" pitchFamily="18" charset="0"/>
              </a:rPr>
              <a:t>态</a:t>
            </a:r>
            <a:endParaRPr lang="en-US" altLang="zh-CN" sz="2400" dirty="0" smtClean="0">
              <a:latin typeface="Times New Roman" pitchFamily="18" charset="0"/>
              <a:ea typeface="幼圆" pitchFamily="49" charset="-122"/>
              <a:cs typeface="Times New Roman" pitchFamily="18" charset="0"/>
            </a:endParaRPr>
          </a:p>
          <a:p>
            <a:pPr lvl="1" eaLnBrk="1" hangingPunct="1">
              <a:buClr>
                <a:srgbClr val="330066"/>
              </a:buClr>
            </a:pPr>
            <a:r>
              <a:rPr lang="zh-CN" altLang="en-US" sz="2400" dirty="0" smtClean="0">
                <a:latin typeface="Times New Roman" pitchFamily="18" charset="0"/>
                <a:ea typeface="幼圆" pitchFamily="49" charset="-122"/>
                <a:cs typeface="Times New Roman" pitchFamily="18" charset="0"/>
              </a:rPr>
              <a:t>调</a:t>
            </a:r>
            <a:r>
              <a:rPr lang="zh-CN" altLang="en-US" sz="2400" dirty="0">
                <a:latin typeface="Times New Roman" pitchFamily="18" charset="0"/>
                <a:ea typeface="幼圆" pitchFamily="49" charset="-122"/>
                <a:cs typeface="Times New Roman" pitchFamily="18" charset="0"/>
              </a:rPr>
              <a:t>用服务的会影响所有其他的</a:t>
            </a:r>
            <a:r>
              <a:rPr lang="en-US" altLang="zh-CN" sz="2400" dirty="0" smtClean="0">
                <a:latin typeface="Times New Roman" pitchFamily="18" charset="0"/>
                <a:ea typeface="幼圆" pitchFamily="49" charset="-122"/>
                <a:cs typeface="Times New Roman" pitchFamily="18" charset="0"/>
              </a:rPr>
              <a:t>OSA</a:t>
            </a:r>
            <a:endParaRPr lang="en-US" altLang="zh-CN" sz="2400" dirty="0">
              <a:latin typeface="Times New Roman" pitchFamily="18" charset="0"/>
              <a:ea typeface="幼圆" pitchFamily="49" charset="-122"/>
              <a:cs typeface="Times New Roman" pitchFamily="18" charset="0"/>
            </a:endParaRPr>
          </a:p>
          <a:p>
            <a:pPr lvl="1" eaLnBrk="1" hangingPunct="1">
              <a:buClr>
                <a:srgbClr val="330066"/>
              </a:buClr>
            </a:pPr>
            <a:r>
              <a:rPr lang="zh-CN" altLang="en-US" sz="2400" dirty="0" smtClean="0">
                <a:latin typeface="Times New Roman" pitchFamily="18" charset="0"/>
                <a:ea typeface="幼圆" pitchFamily="49" charset="-122"/>
                <a:cs typeface="Times New Roman" pitchFamily="18" charset="0"/>
              </a:rPr>
              <a:t>（在</a:t>
            </a:r>
            <a:r>
              <a:rPr lang="zh-CN" altLang="en-US" sz="2400" dirty="0">
                <a:latin typeface="Times New Roman" pitchFamily="18" charset="0"/>
                <a:ea typeface="幼圆" pitchFamily="49" charset="-122"/>
                <a:cs typeface="Times New Roman" pitchFamily="18" charset="0"/>
              </a:rPr>
              <a:t>没有权限的情况下）操作属于其他</a:t>
            </a:r>
            <a:r>
              <a:rPr lang="en-US" altLang="zh-CN" sz="2400" dirty="0">
                <a:latin typeface="Times New Roman" pitchFamily="18" charset="0"/>
                <a:ea typeface="幼圆" pitchFamily="49" charset="-122"/>
                <a:cs typeface="Times New Roman" pitchFamily="18" charset="0"/>
              </a:rPr>
              <a:t>OSA</a:t>
            </a:r>
            <a:r>
              <a:rPr lang="zh-CN" altLang="en-US" sz="2400" dirty="0">
                <a:latin typeface="Times New Roman" pitchFamily="18" charset="0"/>
                <a:ea typeface="幼圆" pitchFamily="49" charset="-122"/>
                <a:cs typeface="Times New Roman" pitchFamily="18" charset="0"/>
              </a:rPr>
              <a:t>的系统对</a:t>
            </a:r>
            <a:r>
              <a:rPr lang="zh-CN" altLang="en-US" sz="2400" dirty="0" smtClean="0">
                <a:latin typeface="Times New Roman" pitchFamily="18" charset="0"/>
                <a:ea typeface="幼圆" pitchFamily="49" charset="-122"/>
                <a:cs typeface="Times New Roman" pitchFamily="18" charset="0"/>
              </a:rPr>
              <a:t>象</a:t>
            </a:r>
            <a:endParaRPr lang="en-US" altLang="zh-CN" sz="2400" dirty="0">
              <a:latin typeface="Times New Roman" pitchFamily="18" charset="0"/>
              <a:ea typeface="幼圆" pitchFamily="49" charset="-122"/>
              <a:cs typeface="Times New Roman" pitchFamily="18" charset="0"/>
            </a:endParaRPr>
          </a:p>
          <a:p>
            <a:pPr marL="344487" lvl="1" indent="0" eaLnBrk="1" hangingPunct="1">
              <a:buClr>
                <a:srgbClr val="330066"/>
              </a:buClr>
              <a:buNone/>
            </a:pPr>
            <a:endParaRPr lang="en-US" altLang="zh-CN" sz="2400" dirty="0">
              <a:latin typeface="Times New Roman" pitchFamily="18" charset="0"/>
              <a:ea typeface="幼圆" pitchFamily="49" charset="-122"/>
              <a:cs typeface="Times New Roman" pitchFamily="18" charset="0"/>
            </a:endParaRPr>
          </a:p>
          <a:p>
            <a:pPr marL="344487" lvl="1" indent="0" eaLnBrk="1" hangingPunct="1">
              <a:buClr>
                <a:srgbClr val="330066"/>
              </a:buClr>
              <a:buNone/>
            </a:pPr>
            <a:r>
              <a:rPr lang="en-US" altLang="zh-CN" sz="2400" dirty="0" smtClean="0">
                <a:latin typeface="Times New Roman" pitchFamily="18" charset="0"/>
                <a:ea typeface="幼圆" pitchFamily="49" charset="-122"/>
                <a:cs typeface="Times New Roman" pitchFamily="18" charset="0"/>
              </a:rPr>
              <a:t>[BSW11009]</a:t>
            </a:r>
            <a:r>
              <a:rPr lang="zh-CN" altLang="en-US" sz="2400" dirty="0">
                <a:latin typeface="Times New Roman" pitchFamily="18" charset="0"/>
                <a:cs typeface="Times New Roman" pitchFamily="18" charset="0"/>
              </a:rPr>
              <a:t>对系统服务的任何调用，都不应当导致</a:t>
            </a:r>
            <a:r>
              <a:rPr lang="en-US" sz="2400" dirty="0" smtClean="0">
                <a:latin typeface="Times New Roman" pitchFamily="18" charset="0"/>
                <a:cs typeface="Times New Roman" pitchFamily="18" charset="0"/>
              </a:rPr>
              <a:t>OS</a:t>
            </a:r>
            <a:r>
              <a:rPr lang="zh-CN" altLang="en-US" sz="2400" dirty="0" smtClean="0">
                <a:latin typeface="Times New Roman" pitchFamily="18" charset="0"/>
                <a:cs typeface="Times New Roman" pitchFamily="18" charset="0"/>
              </a:rPr>
              <a:t>崩溃。</a:t>
            </a:r>
            <a:endParaRPr lang="en-US" altLang="zh-CN" sz="2400" dirty="0" smtClean="0">
              <a:latin typeface="Times New Roman" pitchFamily="18" charset="0"/>
              <a:ea typeface="幼圆" pitchFamily="49" charset="-122"/>
              <a:cs typeface="Times New Roman" pitchFamily="18" charset="0"/>
            </a:endParaRPr>
          </a:p>
        </p:txBody>
      </p:sp>
      <p:graphicFrame>
        <p:nvGraphicFramePr>
          <p:cNvPr id="5" name="内容占位符 3"/>
          <p:cNvGraphicFramePr>
            <a:graphicFrameLocks/>
          </p:cNvGraphicFramePr>
          <p:nvPr>
            <p:extLst>
              <p:ext uri="{D42A27DB-BD31-4B8C-83A1-F6EECF244321}">
                <p14:modId xmlns:p14="http://schemas.microsoft.com/office/powerpoint/2010/main" val="3516208053"/>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96703727"/>
      </p:ext>
    </p:extLst>
  </p:cSld>
  <p:clrMapOvr>
    <a:masterClrMapping/>
  </p:clrMapOvr>
  <p:transition spd="slow"/>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229600" cy="5040560"/>
          </a:xfrm>
        </p:spPr>
        <p:txBody>
          <a:bodyPr/>
          <a:lstStyle/>
          <a:p>
            <a:pPr marL="0" lvl="0" indent="0" eaLnBrk="1" hangingPunct="1">
              <a:buClr>
                <a:srgbClr val="330066"/>
              </a:buClr>
              <a:buNone/>
            </a:pPr>
            <a:r>
              <a:rPr lang="zh-CN" altLang="en-US" sz="2800" dirty="0">
                <a:solidFill>
                  <a:srgbClr val="3366CC"/>
                </a:solidFill>
                <a:ea typeface="幼圆" pitchFamily="49" charset="-122"/>
              </a:rPr>
              <a:t>错误的参数</a:t>
            </a:r>
          </a:p>
          <a:p>
            <a:pPr eaLnBrk="1" hangingPunct="1">
              <a:buClr>
                <a:srgbClr val="330066"/>
              </a:buClr>
            </a:pPr>
            <a:r>
              <a:rPr lang="en-GB" altLang="zh-CN" sz="2400" dirty="0">
                <a:latin typeface="Times New Roman" pitchFamily="18" charset="0"/>
                <a:ea typeface="幼圆" pitchFamily="49" charset="-122"/>
                <a:cs typeface="Times New Roman" pitchFamily="18" charset="0"/>
              </a:rPr>
              <a:t>OSEK OS</a:t>
            </a:r>
            <a:r>
              <a:rPr lang="zh-CN" altLang="en-US" sz="2400" dirty="0">
                <a:latin typeface="Times New Roman" pitchFamily="18" charset="0"/>
                <a:ea typeface="幼圆" pitchFamily="49" charset="-122"/>
                <a:cs typeface="Times New Roman" pitchFamily="18" charset="0"/>
              </a:rPr>
              <a:t>服务对不合法的对象会返回</a:t>
            </a:r>
            <a:r>
              <a:rPr lang="en-GB" altLang="zh-CN" sz="2400" dirty="0">
                <a:latin typeface="Times New Roman" pitchFamily="18" charset="0"/>
                <a:ea typeface="幼圆" pitchFamily="49" charset="-122"/>
                <a:cs typeface="Times New Roman" pitchFamily="18" charset="0"/>
              </a:rPr>
              <a:t>E_OS_ID: </a:t>
            </a:r>
            <a:r>
              <a:rPr lang="zh-CN" altLang="en-US" sz="2400" dirty="0" smtClean="0">
                <a:latin typeface="Times New Roman" pitchFamily="18" charset="0"/>
                <a:ea typeface="幼圆" pitchFamily="49" charset="-122"/>
                <a:cs typeface="Times New Roman" pitchFamily="18" charset="0"/>
              </a:rPr>
              <a:t>不</a:t>
            </a:r>
            <a:r>
              <a:rPr lang="zh-CN" altLang="en-US" sz="2400" dirty="0">
                <a:latin typeface="Times New Roman" pitchFamily="18" charset="0"/>
                <a:ea typeface="幼圆" pitchFamily="49" charset="-122"/>
                <a:cs typeface="Times New Roman" pitchFamily="18" charset="0"/>
              </a:rPr>
              <a:t>合法的对象值域会返回</a:t>
            </a:r>
            <a:r>
              <a:rPr lang="en-GB" altLang="zh-CN" sz="2400" dirty="0">
                <a:latin typeface="Times New Roman" pitchFamily="18" charset="0"/>
                <a:ea typeface="幼圆" pitchFamily="49" charset="-122"/>
                <a:cs typeface="Times New Roman" pitchFamily="18" charset="0"/>
              </a:rPr>
              <a:t>E_OS_VALUE</a:t>
            </a:r>
            <a:r>
              <a:rPr lang="en-GB" altLang="zh-CN" sz="2400" dirty="0" smtClean="0">
                <a:latin typeface="Times New Roman" pitchFamily="18" charset="0"/>
                <a:ea typeface="幼圆" pitchFamily="49" charset="-122"/>
                <a:cs typeface="Times New Roman" pitchFamily="18" charset="0"/>
              </a:rPr>
              <a:t>:</a:t>
            </a:r>
          </a:p>
          <a:p>
            <a:pPr eaLnBrk="1" hangingPunct="1">
              <a:buClr>
                <a:srgbClr val="330066"/>
              </a:buClr>
            </a:pPr>
            <a:r>
              <a:rPr lang="en-GB" altLang="zh-CN" sz="2400" dirty="0" smtClean="0">
                <a:latin typeface="Times New Roman" pitchFamily="18" charset="0"/>
                <a:ea typeface="幼圆" pitchFamily="49" charset="-122"/>
                <a:cs typeface="Times New Roman" pitchFamily="18" charset="0"/>
              </a:rPr>
              <a:t>[</a:t>
            </a:r>
            <a:r>
              <a:rPr lang="en-GB" altLang="zh-CN" sz="2400" dirty="0">
                <a:latin typeface="Times New Roman" pitchFamily="18" charset="0"/>
                <a:ea typeface="幼圆" pitchFamily="49" charset="-122"/>
                <a:cs typeface="Times New Roman" pitchFamily="18" charset="0"/>
              </a:rPr>
              <a:t>OS051] </a:t>
            </a:r>
            <a:r>
              <a:rPr lang="zh-CN" altLang="en-US" sz="2400" dirty="0">
                <a:latin typeface="Times New Roman" pitchFamily="18" charset="0"/>
                <a:ea typeface="幼圆" pitchFamily="49" charset="-122"/>
                <a:cs typeface="Times New Roman" pitchFamily="18" charset="0"/>
              </a:rPr>
              <a:t>如果一个不合法的地址（</a:t>
            </a:r>
            <a:r>
              <a:rPr lang="en-GB" altLang="zh-CN" sz="2400" dirty="0">
                <a:latin typeface="Times New Roman" pitchFamily="18" charset="0"/>
                <a:ea typeface="幼圆" pitchFamily="49" charset="-122"/>
                <a:cs typeface="Times New Roman" pitchFamily="18" charset="0"/>
              </a:rPr>
              <a:t>OSA</a:t>
            </a:r>
            <a:r>
              <a:rPr lang="zh-CN" altLang="en-US" sz="2400" dirty="0">
                <a:latin typeface="Times New Roman" pitchFamily="18" charset="0"/>
                <a:ea typeface="幼圆" pitchFamily="49" charset="-122"/>
                <a:cs typeface="Times New Roman" pitchFamily="18" charset="0"/>
              </a:rPr>
              <a:t>不能写）被作为出参传给一个</a:t>
            </a:r>
            <a:r>
              <a:rPr lang="en-GB" altLang="zh-CN" sz="2400" dirty="0">
                <a:latin typeface="Times New Roman" pitchFamily="18" charset="0"/>
                <a:ea typeface="幼圆" pitchFamily="49" charset="-122"/>
                <a:cs typeface="Times New Roman" pitchFamily="18" charset="0"/>
              </a:rPr>
              <a:t>OS</a:t>
            </a:r>
            <a:r>
              <a:rPr lang="zh-CN" altLang="en-US" sz="2400" dirty="0">
                <a:latin typeface="Times New Roman" pitchFamily="18" charset="0"/>
                <a:ea typeface="幼圆" pitchFamily="49" charset="-122"/>
                <a:cs typeface="Times New Roman" pitchFamily="18" charset="0"/>
              </a:rPr>
              <a:t>服务，则</a:t>
            </a:r>
            <a:r>
              <a:rPr lang="en-GB" altLang="zh-CN" sz="2400" dirty="0">
                <a:latin typeface="Times New Roman" pitchFamily="18" charset="0"/>
                <a:ea typeface="幼圆" pitchFamily="49" charset="-122"/>
                <a:cs typeface="Times New Roman" pitchFamily="18" charset="0"/>
              </a:rPr>
              <a:t>OS</a:t>
            </a:r>
            <a:r>
              <a:rPr lang="zh-CN" altLang="en-US" sz="2400" dirty="0">
                <a:latin typeface="Times New Roman" pitchFamily="18" charset="0"/>
                <a:ea typeface="幼圆" pitchFamily="49" charset="-122"/>
                <a:cs typeface="Times New Roman" pitchFamily="18" charset="0"/>
              </a:rPr>
              <a:t>模块应当返回</a:t>
            </a:r>
            <a:r>
              <a:rPr lang="en-GB" altLang="zh-CN" sz="2400" dirty="0">
                <a:latin typeface="Times New Roman" pitchFamily="18" charset="0"/>
                <a:ea typeface="幼圆" pitchFamily="49" charset="-122"/>
                <a:cs typeface="Times New Roman" pitchFamily="18" charset="0"/>
              </a:rPr>
              <a:t>E_OS_ILLEGAL_ADDRESS</a:t>
            </a:r>
            <a:r>
              <a:rPr lang="zh-CN" altLang="en-GB" sz="2400" dirty="0">
                <a:latin typeface="Times New Roman" pitchFamily="18" charset="0"/>
                <a:ea typeface="幼圆" pitchFamily="49" charset="-122"/>
                <a:cs typeface="Times New Roman" pitchFamily="18" charset="0"/>
              </a:rPr>
              <a:t>。</a:t>
            </a:r>
          </a:p>
        </p:txBody>
      </p:sp>
      <p:graphicFrame>
        <p:nvGraphicFramePr>
          <p:cNvPr id="5" name="内容占位符 3"/>
          <p:cNvGraphicFramePr>
            <a:graphicFrameLocks/>
          </p:cNvGraphicFramePr>
          <p:nvPr>
            <p:extLst>
              <p:ext uri="{D42A27DB-BD31-4B8C-83A1-F6EECF244321}">
                <p14:modId xmlns:p14="http://schemas.microsoft.com/office/powerpoint/2010/main" val="1942320292"/>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42053092"/>
      </p:ext>
    </p:extLst>
  </p:cSld>
  <p:clrMapOvr>
    <a:masterClrMapping/>
  </p:clrMapOvr>
  <p:transition spd="slow"/>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229600" cy="5040560"/>
          </a:xfrm>
        </p:spPr>
        <p:txBody>
          <a:bodyPr/>
          <a:lstStyle/>
          <a:p>
            <a:pPr marL="0" lvl="0" indent="0" eaLnBrk="1" hangingPunct="1">
              <a:buClr>
                <a:srgbClr val="330066"/>
              </a:buClr>
              <a:buNone/>
            </a:pPr>
            <a:r>
              <a:rPr lang="zh-CN" altLang="en-US" sz="2800" dirty="0" smtClean="0">
                <a:solidFill>
                  <a:srgbClr val="3366CC"/>
                </a:solidFill>
                <a:ea typeface="幼圆" pitchFamily="49" charset="-122"/>
              </a:rPr>
              <a:t>在错误的上下文中调用</a:t>
            </a:r>
          </a:p>
          <a:p>
            <a:pPr eaLnBrk="1" hangingPunct="1">
              <a:buClr>
                <a:srgbClr val="330066"/>
              </a:buClr>
            </a:pPr>
            <a:r>
              <a:rPr lang="en-GB" altLang="zh-CN" sz="2400" dirty="0">
                <a:latin typeface="Times New Roman" pitchFamily="18" charset="0"/>
                <a:ea typeface="幼圆" pitchFamily="49" charset="-122"/>
                <a:cs typeface="Times New Roman" pitchFamily="18" charset="0"/>
              </a:rPr>
              <a:t>[OS088] </a:t>
            </a:r>
            <a:r>
              <a:rPr lang="ja-JP" altLang="en-US" sz="2400" dirty="0">
                <a:latin typeface="Times New Roman" pitchFamily="18" charset="0"/>
                <a:ea typeface="幼圆" pitchFamily="49" charset="-122"/>
                <a:cs typeface="Times New Roman" pitchFamily="18" charset="0"/>
              </a:rPr>
              <a:t>如果</a:t>
            </a:r>
            <a:r>
              <a:rPr lang="en-GB" altLang="zh-CN" sz="2400" dirty="0">
                <a:latin typeface="Times New Roman" pitchFamily="18" charset="0"/>
                <a:ea typeface="幼圆" pitchFamily="49" charset="-122"/>
                <a:cs typeface="Times New Roman" pitchFamily="18" charset="0"/>
              </a:rPr>
              <a:t>OSA</a:t>
            </a:r>
            <a:r>
              <a:rPr lang="ja-JP" altLang="en-US" sz="2400" dirty="0">
                <a:latin typeface="Times New Roman" pitchFamily="18" charset="0"/>
                <a:ea typeface="幼圆" pitchFamily="49" charset="-122"/>
                <a:cs typeface="Times New Roman" pitchFamily="18" charset="0"/>
              </a:rPr>
              <a:t>在错误的上下文调用了系统服</a:t>
            </a:r>
            <a:r>
              <a:rPr lang="ja-JP" altLang="en-US" sz="2400" dirty="0" smtClean="0">
                <a:latin typeface="Times New Roman" pitchFamily="18" charset="0"/>
                <a:ea typeface="幼圆" pitchFamily="49" charset="-122"/>
                <a:cs typeface="Times New Roman" pitchFamily="18" charset="0"/>
              </a:rPr>
              <a:t>务 </a:t>
            </a:r>
            <a:r>
              <a:rPr lang="en-US" altLang="zh-CN" sz="2400" dirty="0" smtClean="0">
                <a:latin typeface="Times New Roman" pitchFamily="18" charset="0"/>
                <a:ea typeface="幼圆" pitchFamily="49" charset="-122"/>
                <a:cs typeface="Times New Roman" pitchFamily="18" charset="0"/>
              </a:rPr>
              <a:t>&amp; OSA</a:t>
            </a:r>
            <a:r>
              <a:rPr lang="ja-JP" altLang="en-US" sz="2400" dirty="0" smtClean="0">
                <a:latin typeface="Times New Roman" pitchFamily="18" charset="0"/>
                <a:ea typeface="幼圆" pitchFamily="49" charset="-122"/>
                <a:cs typeface="Times New Roman" pitchFamily="18" charset="0"/>
              </a:rPr>
              <a:t>不</a:t>
            </a:r>
            <a:r>
              <a:rPr lang="ja-JP" altLang="en-US" sz="2400" dirty="0">
                <a:latin typeface="Times New Roman" pitchFamily="18" charset="0"/>
                <a:ea typeface="幼圆" pitchFamily="49" charset="-122"/>
                <a:cs typeface="Times New Roman" pitchFamily="18" charset="0"/>
              </a:rPr>
              <a:t>处于</a:t>
            </a:r>
            <a:r>
              <a:rPr lang="en-GB" altLang="zh-CN" sz="2400" dirty="0">
                <a:latin typeface="Times New Roman" pitchFamily="18" charset="0"/>
                <a:ea typeface="幼圆" pitchFamily="49" charset="-122"/>
                <a:cs typeface="Times New Roman" pitchFamily="18" charset="0"/>
              </a:rPr>
              <a:t>C1 ISR</a:t>
            </a:r>
            <a:r>
              <a:rPr lang="zh-CN" altLang="en-GB" sz="2400" dirty="0">
                <a:latin typeface="Times New Roman" pitchFamily="18" charset="0"/>
                <a:ea typeface="幼圆" pitchFamily="49" charset="-122"/>
                <a:cs typeface="Times New Roman" pitchFamily="18" charset="0"/>
              </a:rPr>
              <a:t>，</a:t>
            </a:r>
            <a:r>
              <a:rPr lang="ja-JP" altLang="en-US" sz="2400" dirty="0">
                <a:latin typeface="Times New Roman" pitchFamily="18" charset="0"/>
                <a:ea typeface="幼圆" pitchFamily="49" charset="-122"/>
                <a:cs typeface="Times New Roman" pitchFamily="18" charset="0"/>
              </a:rPr>
              <a:t>则系统模块不应当执行所请求的操作，并且返回</a:t>
            </a:r>
            <a:r>
              <a:rPr lang="en-GB" altLang="zh-CN" sz="2400" dirty="0">
                <a:latin typeface="Times New Roman" pitchFamily="18" charset="0"/>
                <a:ea typeface="幼圆" pitchFamily="49" charset="-122"/>
                <a:cs typeface="Times New Roman" pitchFamily="18" charset="0"/>
              </a:rPr>
              <a:t>E_OS_CALLEVEL</a:t>
            </a:r>
            <a:r>
              <a:rPr lang="ja-JP" altLang="en-US" sz="2400" dirty="0">
                <a:latin typeface="Times New Roman" pitchFamily="18" charset="0"/>
                <a:ea typeface="幼圆" pitchFamily="49" charset="-122"/>
                <a:cs typeface="Times New Roman" pitchFamily="18" charset="0"/>
              </a:rPr>
              <a:t>或者返回服务的</a:t>
            </a:r>
            <a:r>
              <a:rPr lang="en-US" altLang="ja-JP" sz="2400" dirty="0">
                <a:latin typeface="Times New Roman" pitchFamily="18" charset="0"/>
                <a:ea typeface="幼圆" pitchFamily="49" charset="-122"/>
                <a:cs typeface="Times New Roman" pitchFamily="18" charset="0"/>
              </a:rPr>
              <a:t>"</a:t>
            </a:r>
            <a:r>
              <a:rPr lang="en-GB" altLang="zh-CN" sz="2400" dirty="0">
                <a:latin typeface="Times New Roman" pitchFamily="18" charset="0"/>
                <a:ea typeface="幼圆" pitchFamily="49" charset="-122"/>
                <a:cs typeface="Times New Roman" pitchFamily="18" charset="0"/>
              </a:rPr>
              <a:t>invalid value"</a:t>
            </a:r>
            <a:r>
              <a:rPr lang="zh-CN" altLang="en-GB" sz="2400" dirty="0" smtClean="0">
                <a:latin typeface="Times New Roman" pitchFamily="18" charset="0"/>
                <a:ea typeface="幼圆" pitchFamily="49" charset="-122"/>
                <a:cs typeface="Times New Roman" pitchFamily="18" charset="0"/>
              </a:rPr>
              <a:t>。</a:t>
            </a:r>
            <a:endParaRPr lang="en-US" altLang="zh-CN" sz="2400" dirty="0" smtClean="0">
              <a:latin typeface="Times New Roman" pitchFamily="18" charset="0"/>
              <a:ea typeface="幼圆" pitchFamily="49" charset="-122"/>
              <a:cs typeface="Times New Roman" pitchFamily="18" charset="0"/>
            </a:endParaRPr>
          </a:p>
          <a:p>
            <a:pPr marL="0" indent="0" eaLnBrk="1" hangingPunct="1">
              <a:buClr>
                <a:srgbClr val="330066"/>
              </a:buClr>
              <a:buNone/>
            </a:pPr>
            <a:endParaRPr lang="zh-CN" altLang="en-GB" sz="2400" dirty="0">
              <a:latin typeface="Times New Roman" pitchFamily="18" charset="0"/>
              <a:ea typeface="幼圆" pitchFamily="49" charset="-122"/>
              <a:cs typeface="Times New Roman" pitchFamily="18" charset="0"/>
            </a:endParaRPr>
          </a:p>
        </p:txBody>
      </p:sp>
      <p:graphicFrame>
        <p:nvGraphicFramePr>
          <p:cNvPr id="5" name="内容占位符 3"/>
          <p:cNvGraphicFramePr>
            <a:graphicFrameLocks/>
          </p:cNvGraphicFramePr>
          <p:nvPr>
            <p:extLst>
              <p:ext uri="{D42A27DB-BD31-4B8C-83A1-F6EECF244321}">
                <p14:modId xmlns:p14="http://schemas.microsoft.com/office/powerpoint/2010/main" val="80671926"/>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 name="对象 1">
            <a:hlinkClick r:id="" action="ppaction://ole?verb=1"/>
          </p:cNvPr>
          <p:cNvGraphicFramePr>
            <a:graphicFrameLocks noChangeAspect="1"/>
          </p:cNvGraphicFramePr>
          <p:nvPr>
            <p:extLst>
              <p:ext uri="{D42A27DB-BD31-4B8C-83A1-F6EECF244321}">
                <p14:modId xmlns:p14="http://schemas.microsoft.com/office/powerpoint/2010/main" val="3933486607"/>
              </p:ext>
            </p:extLst>
          </p:nvPr>
        </p:nvGraphicFramePr>
        <p:xfrm>
          <a:off x="2771800" y="2996952"/>
          <a:ext cx="2433637" cy="3261568"/>
        </p:xfrm>
        <a:graphic>
          <a:graphicData uri="http://schemas.openxmlformats.org/presentationml/2006/ole">
            <mc:AlternateContent xmlns:mc="http://schemas.openxmlformats.org/markup-compatibility/2006">
              <mc:Choice xmlns:v="urn:schemas-microsoft-com:vml" Requires="v">
                <p:oleObj spid="_x0000_s5348" name="BMP 图像" r:id="rId9" imgW="4933800" imgH="8238960" progId="Paint.Picture">
                  <p:embed/>
                </p:oleObj>
              </mc:Choice>
              <mc:Fallback>
                <p:oleObj name="BMP 图像" r:id="rId9" imgW="4933800" imgH="8238960" progId="Paint.Picture">
                  <p:embed/>
                  <p:pic>
                    <p:nvPicPr>
                      <p:cNvPr id="0" name=""/>
                      <p:cNvPicPr/>
                      <p:nvPr/>
                    </p:nvPicPr>
                    <p:blipFill>
                      <a:blip r:embed="rId10"/>
                      <a:stretch>
                        <a:fillRect/>
                      </a:stretch>
                    </p:blipFill>
                    <p:spPr>
                      <a:xfrm>
                        <a:off x="2771800" y="2996952"/>
                        <a:ext cx="2433637" cy="3261568"/>
                      </a:xfrm>
                      <a:prstGeom prst="rect">
                        <a:avLst/>
                      </a:prstGeom>
                    </p:spPr>
                  </p:pic>
                </p:oleObj>
              </mc:Fallback>
            </mc:AlternateContent>
          </a:graphicData>
        </a:graphic>
      </p:graphicFrame>
    </p:spTree>
    <p:extLst>
      <p:ext uri="{BB962C8B-B14F-4D97-AF65-F5344CB8AC3E}">
        <p14:creationId xmlns:p14="http://schemas.microsoft.com/office/powerpoint/2010/main" val="3049662824"/>
      </p:ext>
    </p:extLst>
  </p:cSld>
  <p:clrMapOvr>
    <a:masterClrMapping/>
  </p:clrMapOvr>
  <p:transition spd="slow"/>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229600" cy="5040560"/>
          </a:xfrm>
        </p:spPr>
        <p:txBody>
          <a:bodyPr/>
          <a:lstStyle/>
          <a:p>
            <a:pPr marL="0" lvl="0" indent="0" eaLnBrk="1" hangingPunct="1">
              <a:buClr>
                <a:srgbClr val="330066"/>
              </a:buClr>
              <a:buNone/>
            </a:pPr>
            <a:r>
              <a:rPr lang="zh-CN" altLang="en-US" sz="2800" dirty="0" smtClean="0">
                <a:solidFill>
                  <a:srgbClr val="3366CC"/>
                </a:solidFill>
                <a:latin typeface="Times New Roman" pitchFamily="18" charset="0"/>
                <a:ea typeface="幼圆" pitchFamily="49" charset="-122"/>
                <a:cs typeface="Times New Roman" pitchFamily="18" charset="0"/>
              </a:rPr>
              <a:t>导致</a:t>
            </a:r>
            <a:r>
              <a:rPr lang="en-US" altLang="zh-CN" sz="2800" dirty="0" smtClean="0">
                <a:solidFill>
                  <a:srgbClr val="3366CC"/>
                </a:solidFill>
                <a:latin typeface="Times New Roman" pitchFamily="18" charset="0"/>
                <a:ea typeface="幼圆" pitchFamily="49" charset="-122"/>
                <a:cs typeface="Times New Roman" pitchFamily="18" charset="0"/>
              </a:rPr>
              <a:t>OS</a:t>
            </a:r>
            <a:r>
              <a:rPr lang="zh-CN" altLang="en-US" sz="2800" dirty="0" smtClean="0">
                <a:solidFill>
                  <a:srgbClr val="3366CC"/>
                </a:solidFill>
                <a:latin typeface="Times New Roman" pitchFamily="18" charset="0"/>
                <a:ea typeface="幼圆" pitchFamily="49" charset="-122"/>
                <a:cs typeface="Times New Roman" pitchFamily="18" charset="0"/>
              </a:rPr>
              <a:t>进入未定义状态的系统调用</a:t>
            </a:r>
          </a:p>
          <a:p>
            <a:pPr fontAlgn="ctr"/>
            <a:r>
              <a:rPr lang="en-US" sz="2400" dirty="0">
                <a:latin typeface="Times New Roman" pitchFamily="18" charset="0"/>
                <a:cs typeface="Times New Roman" pitchFamily="18" charset="0"/>
              </a:rPr>
              <a:t>task</a:t>
            </a:r>
            <a:r>
              <a:rPr lang="zh-CN" altLang="en-US" sz="2400" dirty="0">
                <a:latin typeface="Times New Roman" pitchFamily="18" charset="0"/>
                <a:cs typeface="Times New Roman" pitchFamily="18" charset="0"/>
              </a:rPr>
              <a:t>未调用</a:t>
            </a:r>
            <a:r>
              <a:rPr lang="en-US" sz="2400" dirty="0" err="1">
                <a:latin typeface="Times New Roman" pitchFamily="18" charset="0"/>
                <a:cs typeface="Times New Roman" pitchFamily="18" charset="0"/>
              </a:rPr>
              <a:t>TerminateTask</a:t>
            </a:r>
            <a:r>
              <a:rPr lang="en-US" sz="2400" dirty="0">
                <a:latin typeface="Times New Roman" pitchFamily="18" charset="0"/>
                <a:cs typeface="Times New Roman" pitchFamily="18" charset="0"/>
              </a:rPr>
              <a:t>()</a:t>
            </a:r>
            <a:r>
              <a:rPr lang="zh-CN" altLang="en-US" sz="2400" dirty="0">
                <a:latin typeface="Times New Roman" pitchFamily="18" charset="0"/>
                <a:cs typeface="Times New Roman" pitchFamily="18" charset="0"/>
              </a:rPr>
              <a:t>或</a:t>
            </a:r>
            <a:r>
              <a:rPr lang="en-US" sz="2400" dirty="0" err="1">
                <a:latin typeface="Times New Roman" pitchFamily="18" charset="0"/>
                <a:cs typeface="Times New Roman" pitchFamily="18" charset="0"/>
              </a:rPr>
              <a:t>ChainTask</a:t>
            </a:r>
            <a:r>
              <a:rPr lang="en-US" sz="2400" dirty="0">
                <a:latin typeface="Times New Roman" pitchFamily="18" charset="0"/>
                <a:cs typeface="Times New Roman" pitchFamily="18" charset="0"/>
              </a:rPr>
              <a:t>()</a:t>
            </a:r>
            <a:r>
              <a:rPr lang="zh-CN" altLang="en-US" sz="2400" dirty="0">
                <a:latin typeface="Times New Roman" pitchFamily="18" charset="0"/>
                <a:cs typeface="Times New Roman" pitchFamily="18" charset="0"/>
              </a:rPr>
              <a:t>就终止</a:t>
            </a:r>
            <a:endParaRPr lang="en-GB" sz="2400" dirty="0">
              <a:latin typeface="Times New Roman" pitchFamily="18" charset="0"/>
              <a:cs typeface="Times New Roman" pitchFamily="18" charset="0"/>
            </a:endParaRPr>
          </a:p>
          <a:p>
            <a:pPr lvl="1" fontAlgn="ctr"/>
            <a:r>
              <a:rPr lang="en-US" sz="2000" dirty="0">
                <a:latin typeface="Times New Roman" pitchFamily="18" charset="0"/>
                <a:cs typeface="Times New Roman" pitchFamily="18" charset="0"/>
              </a:rPr>
              <a:t>[OS052] </a:t>
            </a:r>
            <a:r>
              <a:rPr lang="zh-CN" altLang="en-US" sz="2000" dirty="0">
                <a:latin typeface="Times New Roman" pitchFamily="18" charset="0"/>
                <a:cs typeface="Times New Roman" pitchFamily="18" charset="0"/>
              </a:rPr>
              <a:t>如果任务从它的进入点函数返回但没有调用上述两个函数，则</a:t>
            </a:r>
            <a:r>
              <a:rPr lang="en-US" sz="2000" dirty="0">
                <a:latin typeface="Times New Roman" pitchFamily="18" charset="0"/>
                <a:cs typeface="Times New Roman" pitchFamily="18" charset="0"/>
              </a:rPr>
              <a:t>OS</a:t>
            </a:r>
            <a:r>
              <a:rPr lang="zh-CN" altLang="en-US" sz="2000" dirty="0">
                <a:latin typeface="Times New Roman" pitchFamily="18" charset="0"/>
                <a:cs typeface="Times New Roman" pitchFamily="18" charset="0"/>
              </a:rPr>
              <a:t>模块应当终止这个任务（如果配置了</a:t>
            </a:r>
            <a:r>
              <a:rPr lang="en-US" sz="2000" dirty="0" err="1">
                <a:latin typeface="Times New Roman" pitchFamily="18" charset="0"/>
                <a:cs typeface="Times New Roman" pitchFamily="18" charset="0"/>
              </a:rPr>
              <a:t>PostTaskHook</a:t>
            </a:r>
            <a:r>
              <a:rPr lang="zh-CN" altLang="en-US" sz="2000" dirty="0">
                <a:latin typeface="Times New Roman" pitchFamily="18" charset="0"/>
                <a:cs typeface="Times New Roman" pitchFamily="18" charset="0"/>
              </a:rPr>
              <a:t>，则调用它）</a:t>
            </a:r>
            <a:endParaRPr lang="en-GB" sz="2000" dirty="0">
              <a:latin typeface="Times New Roman" pitchFamily="18" charset="0"/>
              <a:cs typeface="Times New Roman" pitchFamily="18" charset="0"/>
            </a:endParaRPr>
          </a:p>
          <a:p>
            <a:pPr lvl="1" fontAlgn="ctr"/>
            <a:r>
              <a:rPr lang="en-US" altLang="zh-CN" sz="2000" dirty="0">
                <a:latin typeface="Times New Roman" pitchFamily="18" charset="0"/>
                <a:cs typeface="Times New Roman" pitchFamily="18" charset="0"/>
              </a:rPr>
              <a:t>[OS069]</a:t>
            </a:r>
            <a:r>
              <a:rPr lang="zh-CN" altLang="en-US" sz="2000" dirty="0">
                <a:latin typeface="Times New Roman" pitchFamily="18" charset="0"/>
                <a:cs typeface="Times New Roman" pitchFamily="18" charset="0"/>
              </a:rPr>
              <a:t>如果任务从它的进入点函数返回但没有调用上述两个函数 </a:t>
            </a:r>
            <a:r>
              <a:rPr lang="en-US" altLang="zh-CN" sz="2000" dirty="0">
                <a:latin typeface="Times New Roman" pitchFamily="18" charset="0"/>
                <a:cs typeface="Times New Roman" pitchFamily="18" charset="0"/>
              </a:rPr>
              <a:t>&amp; </a:t>
            </a:r>
            <a:r>
              <a:rPr lang="zh-CN" altLang="en-US" sz="2000" dirty="0">
                <a:latin typeface="Times New Roman" pitchFamily="18" charset="0"/>
                <a:cs typeface="Times New Roman" pitchFamily="18" charset="0"/>
              </a:rPr>
              <a:t>配置了</a:t>
            </a:r>
            <a:r>
              <a:rPr lang="en-US" altLang="zh-CN" sz="2000" dirty="0" err="1">
                <a:latin typeface="Times New Roman" pitchFamily="18" charset="0"/>
                <a:cs typeface="Times New Roman" pitchFamily="18" charset="0"/>
              </a:rPr>
              <a:t>ErrorHook</a:t>
            </a:r>
            <a:r>
              <a:rPr lang="zh-CN" altLang="en-US" sz="2000" dirty="0">
                <a:latin typeface="Times New Roman" pitchFamily="18" charset="0"/>
                <a:cs typeface="Times New Roman" pitchFamily="18" charset="0"/>
              </a:rPr>
              <a:t>，则不管任务是否有其他错误，</a:t>
            </a:r>
            <a:r>
              <a:rPr lang="en-US" altLang="zh-CN" sz="2000" dirty="0">
                <a:latin typeface="Times New Roman" pitchFamily="18" charset="0"/>
                <a:cs typeface="Times New Roman" pitchFamily="18" charset="0"/>
              </a:rPr>
              <a:t>OS</a:t>
            </a:r>
            <a:r>
              <a:rPr lang="zh-CN" altLang="en-US" sz="2000" dirty="0">
                <a:latin typeface="Times New Roman" pitchFamily="18" charset="0"/>
                <a:cs typeface="Times New Roman" pitchFamily="18" charset="0"/>
              </a:rPr>
              <a:t>模块都调用</a:t>
            </a:r>
            <a:r>
              <a:rPr lang="en-US" altLang="zh-CN" sz="2000" dirty="0" err="1">
                <a:latin typeface="Times New Roman" pitchFamily="18" charset="0"/>
                <a:cs typeface="Times New Roman" pitchFamily="18" charset="0"/>
              </a:rPr>
              <a:t>ErrorHook</a:t>
            </a:r>
            <a:r>
              <a:rPr lang="zh-CN" altLang="en-US" sz="2000" dirty="0">
                <a:latin typeface="Times New Roman" pitchFamily="18" charset="0"/>
                <a:cs typeface="Times New Roman" pitchFamily="18" charset="0"/>
              </a:rPr>
              <a:t>，参数是</a:t>
            </a:r>
            <a:r>
              <a:rPr lang="en-US" altLang="zh-CN" sz="2000" dirty="0">
                <a:latin typeface="Times New Roman" pitchFamily="18" charset="0"/>
                <a:cs typeface="Times New Roman" pitchFamily="18" charset="0"/>
              </a:rPr>
              <a:t>E_OS_MISINGEND</a:t>
            </a:r>
            <a:r>
              <a:rPr lang="zh-CN" altLang="en-US" sz="2000" dirty="0" smtClean="0">
                <a:latin typeface="Times New Roman" pitchFamily="18" charset="0"/>
                <a:cs typeface="Times New Roman" pitchFamily="18" charset="0"/>
              </a:rPr>
              <a:t>。</a:t>
            </a:r>
            <a:endParaRPr lang="en-US" altLang="zh-CN" sz="2000" dirty="0" smtClean="0">
              <a:latin typeface="Times New Roman" pitchFamily="18" charset="0"/>
              <a:cs typeface="Times New Roman" pitchFamily="18" charset="0"/>
            </a:endParaRPr>
          </a:p>
          <a:p>
            <a:pPr lvl="1" fontAlgn="ctr"/>
            <a:r>
              <a:rPr lang="en-US" sz="2000" dirty="0" smtClean="0">
                <a:latin typeface="Times New Roman" pitchFamily="18" charset="0"/>
                <a:cs typeface="Times New Roman" pitchFamily="18" charset="0"/>
              </a:rPr>
              <a:t>[OS070]</a:t>
            </a:r>
            <a:r>
              <a:rPr lang="zh-CN" altLang="en-US" sz="2000" dirty="0" smtClean="0">
                <a:latin typeface="Times New Roman" pitchFamily="18" charset="0"/>
                <a:cs typeface="Times New Roman" pitchFamily="18" charset="0"/>
              </a:rPr>
              <a:t>如果一个任务没有调用</a:t>
            </a:r>
            <a:r>
              <a:rPr lang="en-US" sz="2000" dirty="0" err="1" smtClean="0">
                <a:latin typeface="Times New Roman" pitchFamily="18" charset="0"/>
                <a:cs typeface="Times New Roman" pitchFamily="18" charset="0"/>
              </a:rPr>
              <a:t>TerminateTask</a:t>
            </a:r>
            <a:r>
              <a:rPr lang="en-US" sz="2000" dirty="0" smtClean="0">
                <a:latin typeface="Times New Roman" pitchFamily="18" charset="0"/>
                <a:cs typeface="Times New Roman" pitchFamily="18" charset="0"/>
              </a:rPr>
              <a:t>()</a:t>
            </a:r>
            <a:r>
              <a:rPr lang="zh-CN" altLang="en-US" sz="2000" dirty="0" smtClean="0">
                <a:latin typeface="Times New Roman" pitchFamily="18" charset="0"/>
                <a:cs typeface="Times New Roman" pitchFamily="18" charset="0"/>
              </a:rPr>
              <a:t>或</a:t>
            </a:r>
            <a:r>
              <a:rPr lang="en-US" sz="2000" dirty="0" err="1" smtClean="0">
                <a:latin typeface="Times New Roman" pitchFamily="18" charset="0"/>
                <a:cs typeface="Times New Roman" pitchFamily="18" charset="0"/>
              </a:rPr>
              <a:t>ChainTask</a:t>
            </a:r>
            <a:r>
              <a:rPr lang="en-US" sz="2000" dirty="0" smtClean="0">
                <a:latin typeface="Times New Roman" pitchFamily="18" charset="0"/>
                <a:cs typeface="Times New Roman" pitchFamily="18" charset="0"/>
              </a:rPr>
              <a:t>()</a:t>
            </a:r>
            <a:r>
              <a:rPr lang="zh-CN" altLang="en-US" sz="2000" dirty="0" smtClean="0">
                <a:latin typeface="Times New Roman" pitchFamily="18" charset="0"/>
                <a:cs typeface="Times New Roman" pitchFamily="18" charset="0"/>
              </a:rPr>
              <a:t>就从入口函数返回，并且还占有</a:t>
            </a:r>
            <a:r>
              <a:rPr lang="en-US" sz="2000" dirty="0" smtClean="0">
                <a:latin typeface="Times New Roman" pitchFamily="18" charset="0"/>
                <a:cs typeface="Times New Roman" pitchFamily="18" charset="0"/>
              </a:rPr>
              <a:t>OSEK</a:t>
            </a:r>
            <a:r>
              <a:rPr lang="zh-CN" altLang="en-US" sz="2000" dirty="0" smtClean="0">
                <a:latin typeface="Times New Roman" pitchFamily="18" charset="0"/>
                <a:cs typeface="Times New Roman" pitchFamily="18" charset="0"/>
              </a:rPr>
              <a:t>资源，则</a:t>
            </a:r>
            <a:r>
              <a:rPr lang="en-US" sz="2000" dirty="0" smtClean="0">
                <a:latin typeface="Times New Roman" pitchFamily="18" charset="0"/>
                <a:cs typeface="Times New Roman" pitchFamily="18" charset="0"/>
              </a:rPr>
              <a:t>OS</a:t>
            </a:r>
            <a:r>
              <a:rPr lang="zh-CN" altLang="en-US" sz="2000" dirty="0" smtClean="0">
                <a:latin typeface="Times New Roman" pitchFamily="18" charset="0"/>
                <a:cs typeface="Times New Roman" pitchFamily="18" charset="0"/>
              </a:rPr>
              <a:t>模块应当释放这些资源。</a:t>
            </a:r>
            <a:endParaRPr lang="en-GB" sz="2000" dirty="0" smtClean="0">
              <a:latin typeface="Times New Roman" pitchFamily="18" charset="0"/>
              <a:cs typeface="Times New Roman" pitchFamily="18" charset="0"/>
            </a:endParaRPr>
          </a:p>
          <a:p>
            <a:pPr lvl="1" fontAlgn="ctr"/>
            <a:r>
              <a:rPr lang="en-US" sz="2000" dirty="0" smtClean="0">
                <a:latin typeface="Times New Roman" pitchFamily="18" charset="0"/>
                <a:cs typeface="Times New Roman" pitchFamily="18" charset="0"/>
              </a:rPr>
              <a:t>[</a:t>
            </a:r>
            <a:r>
              <a:rPr lang="en-US" sz="2000" dirty="0">
                <a:latin typeface="Times New Roman" pitchFamily="18" charset="0"/>
                <a:cs typeface="Times New Roman" pitchFamily="18" charset="0"/>
              </a:rPr>
              <a:t>OS239][OS070]</a:t>
            </a:r>
            <a:r>
              <a:rPr lang="zh-CN" altLang="en-US" sz="2000" dirty="0">
                <a:latin typeface="Times New Roman" pitchFamily="18" charset="0"/>
                <a:cs typeface="Times New Roman" pitchFamily="18" charset="0"/>
              </a:rPr>
              <a:t>如果一个任务没有调用</a:t>
            </a:r>
            <a:r>
              <a:rPr lang="en-US" sz="2000" dirty="0" err="1">
                <a:latin typeface="Times New Roman" pitchFamily="18" charset="0"/>
                <a:cs typeface="Times New Roman" pitchFamily="18" charset="0"/>
              </a:rPr>
              <a:t>TerminateTask</a:t>
            </a:r>
            <a:r>
              <a:rPr lang="en-US" sz="2000" dirty="0">
                <a:latin typeface="Times New Roman" pitchFamily="18" charset="0"/>
                <a:cs typeface="Times New Roman" pitchFamily="18" charset="0"/>
              </a:rPr>
              <a:t>()</a:t>
            </a:r>
            <a:r>
              <a:rPr lang="zh-CN" altLang="en-US" sz="2000" dirty="0">
                <a:latin typeface="Times New Roman" pitchFamily="18" charset="0"/>
                <a:cs typeface="Times New Roman" pitchFamily="18" charset="0"/>
              </a:rPr>
              <a:t>或</a:t>
            </a:r>
            <a:r>
              <a:rPr lang="en-US" sz="2000" dirty="0" err="1">
                <a:latin typeface="Times New Roman" pitchFamily="18" charset="0"/>
                <a:cs typeface="Times New Roman" pitchFamily="18" charset="0"/>
              </a:rPr>
              <a:t>ChainTask</a:t>
            </a:r>
            <a:r>
              <a:rPr lang="en-US" sz="2000" dirty="0">
                <a:latin typeface="Times New Roman" pitchFamily="18" charset="0"/>
                <a:cs typeface="Times New Roman" pitchFamily="18" charset="0"/>
              </a:rPr>
              <a:t>()</a:t>
            </a:r>
            <a:r>
              <a:rPr lang="zh-CN" altLang="en-US" sz="2000" dirty="0">
                <a:latin typeface="Times New Roman" pitchFamily="18" charset="0"/>
                <a:cs typeface="Times New Roman" pitchFamily="18" charset="0"/>
              </a:rPr>
              <a:t>就从入口函数返回，并且中断还处于禁止状态，则</a:t>
            </a:r>
            <a:r>
              <a:rPr lang="en-US" sz="2000" dirty="0">
                <a:latin typeface="Times New Roman" pitchFamily="18" charset="0"/>
                <a:cs typeface="Times New Roman" pitchFamily="18" charset="0"/>
              </a:rPr>
              <a:t>OS</a:t>
            </a:r>
            <a:r>
              <a:rPr lang="zh-CN" altLang="en-US" sz="2000" dirty="0">
                <a:latin typeface="Times New Roman" pitchFamily="18" charset="0"/>
                <a:cs typeface="Times New Roman" pitchFamily="18" charset="0"/>
              </a:rPr>
              <a:t>模块应当将中断打开</a:t>
            </a:r>
            <a:r>
              <a:rPr lang="zh-CN" altLang="en-US" sz="2000" dirty="0" smtClean="0">
                <a:latin typeface="Times New Roman" pitchFamily="18" charset="0"/>
                <a:cs typeface="Times New Roman" pitchFamily="18" charset="0"/>
              </a:rPr>
              <a:t>。</a:t>
            </a:r>
            <a:endParaRPr lang="en-US" altLang="zh-CN" sz="1800" dirty="0" smtClean="0">
              <a:latin typeface="Times New Roman" pitchFamily="18" charset="0"/>
              <a:ea typeface="幼圆" pitchFamily="49" charset="-122"/>
              <a:cs typeface="Times New Roman" pitchFamily="18" charset="0"/>
            </a:endParaRPr>
          </a:p>
          <a:p>
            <a:pPr marL="0" indent="0" eaLnBrk="1" hangingPunct="1">
              <a:buClr>
                <a:srgbClr val="330066"/>
              </a:buClr>
              <a:buNone/>
            </a:pPr>
            <a:endParaRPr lang="zh-CN" altLang="en-GB" sz="2400" dirty="0">
              <a:latin typeface="Times New Roman" pitchFamily="18" charset="0"/>
              <a:ea typeface="幼圆" pitchFamily="49" charset="-122"/>
              <a:cs typeface="Times New Roman" pitchFamily="18" charset="0"/>
            </a:endParaRPr>
          </a:p>
        </p:txBody>
      </p:sp>
      <p:graphicFrame>
        <p:nvGraphicFramePr>
          <p:cNvPr id="5" name="内容占位符 3"/>
          <p:cNvGraphicFramePr>
            <a:graphicFrameLocks/>
          </p:cNvGraphicFramePr>
          <p:nvPr>
            <p:extLst>
              <p:ext uri="{D42A27DB-BD31-4B8C-83A1-F6EECF244321}">
                <p14:modId xmlns:p14="http://schemas.microsoft.com/office/powerpoint/2010/main" val="3260612250"/>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1515430"/>
      </p:ext>
    </p:extLst>
  </p:cSld>
  <p:clrMapOvr>
    <a:masterClrMapping/>
  </p:clrMapOvr>
  <p:transition spd="slow"/>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229600" cy="5040560"/>
          </a:xfrm>
        </p:spPr>
        <p:txBody>
          <a:bodyPr/>
          <a:lstStyle/>
          <a:p>
            <a:pPr marL="0" lvl="0" indent="0" eaLnBrk="1" hangingPunct="1">
              <a:buClr>
                <a:srgbClr val="330066"/>
              </a:buClr>
              <a:buNone/>
            </a:pPr>
            <a:r>
              <a:rPr lang="zh-CN" altLang="en-US" sz="2800" dirty="0" smtClean="0">
                <a:solidFill>
                  <a:srgbClr val="3366CC"/>
                </a:solidFill>
                <a:latin typeface="Times New Roman" pitchFamily="18" charset="0"/>
                <a:ea typeface="幼圆" pitchFamily="49" charset="-122"/>
                <a:cs typeface="Times New Roman" pitchFamily="18" charset="0"/>
              </a:rPr>
              <a:t>导致</a:t>
            </a:r>
            <a:r>
              <a:rPr lang="en-US" altLang="zh-CN" sz="2800" dirty="0" smtClean="0">
                <a:solidFill>
                  <a:srgbClr val="3366CC"/>
                </a:solidFill>
                <a:latin typeface="Times New Roman" pitchFamily="18" charset="0"/>
                <a:ea typeface="幼圆" pitchFamily="49" charset="-122"/>
                <a:cs typeface="Times New Roman" pitchFamily="18" charset="0"/>
              </a:rPr>
              <a:t>OS</a:t>
            </a:r>
            <a:r>
              <a:rPr lang="zh-CN" altLang="en-US" sz="2800" dirty="0" smtClean="0">
                <a:solidFill>
                  <a:srgbClr val="3366CC"/>
                </a:solidFill>
                <a:latin typeface="Times New Roman" pitchFamily="18" charset="0"/>
                <a:ea typeface="幼圆" pitchFamily="49" charset="-122"/>
                <a:cs typeface="Times New Roman" pitchFamily="18" charset="0"/>
              </a:rPr>
              <a:t>进入未定义状态的系统调用</a:t>
            </a:r>
          </a:p>
          <a:p>
            <a:pPr fontAlgn="ctr"/>
            <a:r>
              <a:rPr lang="en-US" sz="2800" dirty="0">
                <a:latin typeface="Times New Roman" pitchFamily="18" charset="0"/>
                <a:cs typeface="Times New Roman" pitchFamily="18" charset="0"/>
              </a:rPr>
              <a:t>C2 ISR</a:t>
            </a:r>
            <a:r>
              <a:rPr lang="zh-CN" altLang="en-US" sz="2800" dirty="0">
                <a:latin typeface="Times New Roman" pitchFamily="18" charset="0"/>
                <a:cs typeface="Times New Roman" pitchFamily="18" charset="0"/>
              </a:rPr>
              <a:t>未释放资源或者打开中断就结束</a:t>
            </a:r>
            <a:endParaRPr lang="en-GB" sz="2800" dirty="0">
              <a:latin typeface="Times New Roman" pitchFamily="18" charset="0"/>
              <a:cs typeface="Times New Roman" pitchFamily="18" charset="0"/>
            </a:endParaRPr>
          </a:p>
          <a:p>
            <a:pPr lvl="1" fontAlgn="ctr"/>
            <a:r>
              <a:rPr lang="en-US" sz="2400" dirty="0">
                <a:latin typeface="Times New Roman" pitchFamily="18" charset="0"/>
                <a:cs typeface="Times New Roman" pitchFamily="18" charset="0"/>
              </a:rPr>
              <a:t>[OS368]</a:t>
            </a:r>
            <a:r>
              <a:rPr lang="zh-CN" altLang="en-US" sz="2400" dirty="0">
                <a:latin typeface="Times New Roman" pitchFamily="18" charset="0"/>
                <a:cs typeface="Times New Roman" pitchFamily="18" charset="0"/>
              </a:rPr>
              <a:t>如果</a:t>
            </a:r>
            <a:r>
              <a:rPr lang="en-US" sz="2400" dirty="0">
                <a:latin typeface="Times New Roman" pitchFamily="18" charset="0"/>
                <a:cs typeface="Times New Roman" pitchFamily="18" charset="0"/>
              </a:rPr>
              <a:t>OS</a:t>
            </a:r>
            <a:r>
              <a:rPr lang="zh-CN" altLang="en-US" sz="2400" dirty="0">
                <a:latin typeface="Times New Roman" pitchFamily="18" charset="0"/>
                <a:cs typeface="Times New Roman" pitchFamily="18" charset="0"/>
              </a:rPr>
              <a:t>没有调用了关中断但没有调用相应的开中断服务，则</a:t>
            </a:r>
            <a:r>
              <a:rPr lang="en-US" sz="2400" dirty="0">
                <a:latin typeface="Times New Roman" pitchFamily="18" charset="0"/>
                <a:cs typeface="Times New Roman" pitchFamily="18" charset="0"/>
              </a:rPr>
              <a:t>OS</a:t>
            </a:r>
            <a:r>
              <a:rPr lang="zh-CN" altLang="en-US" sz="2400" dirty="0">
                <a:latin typeface="Times New Roman" pitchFamily="18" charset="0"/>
                <a:cs typeface="Times New Roman" pitchFamily="18" charset="0"/>
              </a:rPr>
              <a:t>应当执行缺失的开中断服务，并用</a:t>
            </a:r>
            <a:r>
              <a:rPr lang="en-US" sz="2400" dirty="0">
                <a:latin typeface="Times New Roman" pitchFamily="18" charset="0"/>
                <a:cs typeface="Times New Roman" pitchFamily="18" charset="0"/>
              </a:rPr>
              <a:t>E_OS_DISABLEDINT</a:t>
            </a:r>
            <a:r>
              <a:rPr lang="zh-CN" altLang="en-US" sz="2400" dirty="0">
                <a:latin typeface="Times New Roman" pitchFamily="18" charset="0"/>
                <a:cs typeface="Times New Roman" pitchFamily="18" charset="0"/>
              </a:rPr>
              <a:t>参数调用</a:t>
            </a:r>
            <a:r>
              <a:rPr lang="en-US" sz="2400" dirty="0" err="1">
                <a:latin typeface="Times New Roman" pitchFamily="18" charset="0"/>
                <a:cs typeface="Times New Roman" pitchFamily="18" charset="0"/>
              </a:rPr>
              <a:t>ErrorHook</a:t>
            </a:r>
            <a:r>
              <a:rPr lang="en-US" sz="2400" dirty="0">
                <a:latin typeface="Times New Roman" pitchFamily="18" charset="0"/>
                <a:cs typeface="Times New Roman" pitchFamily="18" charset="0"/>
              </a:rPr>
              <a:t>()</a:t>
            </a:r>
            <a:r>
              <a:rPr lang="zh-CN" altLang="en-US" sz="2400" dirty="0">
                <a:latin typeface="Times New Roman" pitchFamily="18" charset="0"/>
                <a:cs typeface="Times New Roman" pitchFamily="18" charset="0"/>
              </a:rPr>
              <a:t>（如果配置了此函数的话）</a:t>
            </a:r>
            <a:endParaRPr lang="en-GB" sz="2400" dirty="0">
              <a:latin typeface="Times New Roman" pitchFamily="18" charset="0"/>
              <a:cs typeface="Times New Roman" pitchFamily="18" charset="0"/>
            </a:endParaRPr>
          </a:p>
          <a:p>
            <a:pPr lvl="1" fontAlgn="ctr"/>
            <a:r>
              <a:rPr lang="en-US" sz="2400" dirty="0">
                <a:latin typeface="Times New Roman" pitchFamily="18" charset="0"/>
                <a:cs typeface="Times New Roman" pitchFamily="18" charset="0"/>
              </a:rPr>
              <a:t>[OS369]</a:t>
            </a:r>
            <a:r>
              <a:rPr lang="zh-CN" altLang="en-US" sz="2400" dirty="0">
                <a:latin typeface="Times New Roman" pitchFamily="18" charset="0"/>
                <a:cs typeface="Times New Roman" pitchFamily="18" charset="0"/>
              </a:rPr>
              <a:t>如果</a:t>
            </a:r>
            <a:r>
              <a:rPr lang="en-US" sz="2400" dirty="0">
                <a:latin typeface="Times New Roman" pitchFamily="18" charset="0"/>
                <a:cs typeface="Times New Roman" pitchFamily="18" charset="0"/>
              </a:rPr>
              <a:t>C2 ISR</a:t>
            </a:r>
            <a:r>
              <a:rPr lang="zh-CN" altLang="en-US" sz="2400" dirty="0">
                <a:latin typeface="Times New Roman" pitchFamily="18" charset="0"/>
                <a:cs typeface="Times New Roman" pitchFamily="18" charset="0"/>
              </a:rPr>
              <a:t>调用</a:t>
            </a:r>
            <a:r>
              <a:rPr lang="en-US" sz="2400" dirty="0" err="1">
                <a:latin typeface="Times New Roman" pitchFamily="18" charset="0"/>
                <a:cs typeface="Times New Roman" pitchFamily="18" charset="0"/>
              </a:rPr>
              <a:t>GetResource</a:t>
            </a:r>
            <a:r>
              <a:rPr lang="zh-CN" altLang="en-US" sz="2400" dirty="0">
                <a:latin typeface="Times New Roman" pitchFamily="18" charset="0"/>
                <a:cs typeface="Times New Roman" pitchFamily="18" charset="0"/>
              </a:rPr>
              <a:t>并过去没有对应的释放资源，则</a:t>
            </a:r>
            <a:r>
              <a:rPr lang="en-US" sz="2400" dirty="0">
                <a:latin typeface="Times New Roman" pitchFamily="18" charset="0"/>
                <a:cs typeface="Times New Roman" pitchFamily="18" charset="0"/>
              </a:rPr>
              <a:t>OS</a:t>
            </a:r>
            <a:r>
              <a:rPr lang="zh-CN" altLang="en-US" sz="2400" dirty="0">
                <a:latin typeface="Times New Roman" pitchFamily="18" charset="0"/>
                <a:cs typeface="Times New Roman" pitchFamily="18" charset="0"/>
              </a:rPr>
              <a:t>模块应当释放资源，并用</a:t>
            </a:r>
            <a:r>
              <a:rPr lang="en-US" sz="2400" dirty="0">
                <a:latin typeface="Times New Roman" pitchFamily="18" charset="0"/>
                <a:cs typeface="Times New Roman" pitchFamily="18" charset="0"/>
              </a:rPr>
              <a:t>E_OS_RESOURCE</a:t>
            </a:r>
            <a:r>
              <a:rPr lang="zh-CN" altLang="en-US" sz="2400" dirty="0">
                <a:latin typeface="Times New Roman" pitchFamily="18" charset="0"/>
                <a:cs typeface="Times New Roman" pitchFamily="18" charset="0"/>
              </a:rPr>
              <a:t>参数调用</a:t>
            </a:r>
            <a:r>
              <a:rPr lang="en-US" sz="2400" dirty="0" err="1">
                <a:latin typeface="Times New Roman" pitchFamily="18" charset="0"/>
                <a:cs typeface="Times New Roman" pitchFamily="18" charset="0"/>
              </a:rPr>
              <a:t>ErrorHook</a:t>
            </a:r>
            <a:r>
              <a:rPr lang="zh-CN" altLang="en-US" sz="2400" dirty="0">
                <a:latin typeface="Times New Roman" pitchFamily="18" charset="0"/>
                <a:cs typeface="Times New Roman" pitchFamily="18" charset="0"/>
              </a:rPr>
              <a:t>函数（如果配置了此函数的话</a:t>
            </a:r>
            <a:r>
              <a:rPr lang="zh-CN" altLang="en-US" sz="2400" dirty="0" smtClean="0">
                <a:latin typeface="Times New Roman" pitchFamily="18" charset="0"/>
                <a:cs typeface="Times New Roman" pitchFamily="18" charset="0"/>
              </a:rPr>
              <a:t>）</a:t>
            </a:r>
            <a:endParaRPr lang="en-GB" sz="2400" dirty="0">
              <a:latin typeface="Times New Roman" pitchFamily="18" charset="0"/>
              <a:cs typeface="Times New Roman" pitchFamily="18" charset="0"/>
            </a:endParaRPr>
          </a:p>
        </p:txBody>
      </p:sp>
      <p:graphicFrame>
        <p:nvGraphicFramePr>
          <p:cNvPr id="5" name="内容占位符 3"/>
          <p:cNvGraphicFramePr>
            <a:graphicFrameLocks/>
          </p:cNvGraphicFramePr>
          <p:nvPr>
            <p:extLst>
              <p:ext uri="{D42A27DB-BD31-4B8C-83A1-F6EECF244321}">
                <p14:modId xmlns:p14="http://schemas.microsoft.com/office/powerpoint/2010/main" val="1006206162"/>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63626875"/>
      </p:ext>
    </p:extLst>
  </p:cSld>
  <p:clrMapOvr>
    <a:masterClrMapping/>
  </p:clrMapOvr>
  <p:transition spd="slow"/>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568952" cy="5544616"/>
          </a:xfrm>
        </p:spPr>
        <p:txBody>
          <a:bodyPr/>
          <a:lstStyle/>
          <a:p>
            <a:pPr marL="0" lvl="0" indent="0" eaLnBrk="1" hangingPunct="1">
              <a:buClr>
                <a:srgbClr val="330066"/>
              </a:buClr>
              <a:buNone/>
            </a:pPr>
            <a:r>
              <a:rPr lang="zh-CN" altLang="en-US" sz="2800" dirty="0" smtClean="0">
                <a:solidFill>
                  <a:srgbClr val="3366CC"/>
                </a:solidFill>
                <a:latin typeface="Times New Roman" pitchFamily="18" charset="0"/>
                <a:ea typeface="幼圆" pitchFamily="49" charset="-122"/>
                <a:cs typeface="Times New Roman" pitchFamily="18" charset="0"/>
              </a:rPr>
              <a:t>导致</a:t>
            </a:r>
            <a:r>
              <a:rPr lang="en-US" altLang="zh-CN" sz="2800" dirty="0" smtClean="0">
                <a:solidFill>
                  <a:srgbClr val="3366CC"/>
                </a:solidFill>
                <a:latin typeface="Times New Roman" pitchFamily="18" charset="0"/>
                <a:ea typeface="幼圆" pitchFamily="49" charset="-122"/>
                <a:cs typeface="Times New Roman" pitchFamily="18" charset="0"/>
              </a:rPr>
              <a:t>OS</a:t>
            </a:r>
            <a:r>
              <a:rPr lang="zh-CN" altLang="en-US" sz="2800" dirty="0" smtClean="0">
                <a:solidFill>
                  <a:srgbClr val="3366CC"/>
                </a:solidFill>
                <a:latin typeface="Times New Roman" pitchFamily="18" charset="0"/>
                <a:ea typeface="幼圆" pitchFamily="49" charset="-122"/>
                <a:cs typeface="Times New Roman" pitchFamily="18" charset="0"/>
              </a:rPr>
              <a:t>进入未定义状态的系统调用</a:t>
            </a:r>
          </a:p>
          <a:p>
            <a:pPr fontAlgn="ctr"/>
            <a:r>
              <a:rPr lang="zh-CN" altLang="en-US" sz="2800" dirty="0" smtClean="0">
                <a:latin typeface="Times New Roman" pitchFamily="18" charset="0"/>
                <a:cs typeface="Times New Roman" pitchFamily="18" charset="0"/>
              </a:rPr>
              <a:t>在</a:t>
            </a:r>
            <a:r>
              <a:rPr lang="en-US" altLang="zh-CN" sz="2800" dirty="0" err="1">
                <a:latin typeface="Times New Roman" pitchFamily="18" charset="0"/>
                <a:cs typeface="Times New Roman" pitchFamily="18" charset="0"/>
              </a:rPr>
              <a:t>ShutdownOS</a:t>
            </a:r>
            <a:r>
              <a:rPr lang="en-US" altLang="zh-CN" sz="2800" dirty="0">
                <a:latin typeface="Times New Roman" pitchFamily="18" charset="0"/>
                <a:cs typeface="Times New Roman" pitchFamily="18" charset="0"/>
              </a:rPr>
              <a:t>()</a:t>
            </a:r>
            <a:r>
              <a:rPr lang="zh-CN" altLang="en-US" sz="2800" dirty="0">
                <a:latin typeface="Times New Roman" pitchFamily="18" charset="0"/>
                <a:cs typeface="Times New Roman" pitchFamily="18" charset="0"/>
              </a:rPr>
              <a:t>中调用</a:t>
            </a:r>
            <a:r>
              <a:rPr lang="en-US" altLang="zh-CN" sz="2800" dirty="0" err="1">
                <a:latin typeface="Times New Roman" pitchFamily="18" charset="0"/>
                <a:cs typeface="Times New Roman" pitchFamily="18" charset="0"/>
              </a:rPr>
              <a:t>PostTaskHook</a:t>
            </a:r>
            <a:endParaRPr lang="en-US" altLang="zh-CN" sz="2800" dirty="0">
              <a:latin typeface="Times New Roman" pitchFamily="18" charset="0"/>
              <a:cs typeface="Times New Roman" pitchFamily="18" charset="0"/>
            </a:endParaRPr>
          </a:p>
          <a:p>
            <a:pPr lvl="1" fontAlgn="ctr"/>
            <a:r>
              <a:rPr lang="en-US" altLang="zh-CN" sz="2400" dirty="0" smtClean="0">
                <a:latin typeface="Times New Roman" pitchFamily="18" charset="0"/>
                <a:cs typeface="Times New Roman" pitchFamily="18" charset="0"/>
              </a:rPr>
              <a:t>[</a:t>
            </a:r>
            <a:r>
              <a:rPr lang="en-US" altLang="zh-CN" sz="2400" dirty="0">
                <a:latin typeface="Times New Roman" pitchFamily="18" charset="0"/>
                <a:cs typeface="Times New Roman" pitchFamily="18" charset="0"/>
              </a:rPr>
              <a:t>OS071]</a:t>
            </a:r>
            <a:r>
              <a:rPr lang="zh-CN" altLang="en-US" sz="2400" dirty="0">
                <a:latin typeface="Times New Roman" pitchFamily="18" charset="0"/>
                <a:cs typeface="Times New Roman" pitchFamily="18" charset="0"/>
              </a:rPr>
              <a:t>即使配置了</a:t>
            </a:r>
            <a:r>
              <a:rPr lang="en-US" altLang="zh-CN" sz="2400" dirty="0" err="1">
                <a:latin typeface="Times New Roman" pitchFamily="18" charset="0"/>
                <a:cs typeface="Times New Roman" pitchFamily="18" charset="0"/>
              </a:rPr>
              <a:t>PostTaskHook</a:t>
            </a:r>
            <a:r>
              <a:rPr lang="en-US" altLang="zh-CN" sz="2400" dirty="0">
                <a:latin typeface="Times New Roman" pitchFamily="18" charset="0"/>
                <a:cs typeface="Times New Roman" pitchFamily="18" charset="0"/>
              </a:rPr>
              <a:t>()</a:t>
            </a:r>
            <a:r>
              <a:rPr lang="zh-CN" altLang="en-US" sz="2400" dirty="0">
                <a:latin typeface="Times New Roman" pitchFamily="18" charset="0"/>
                <a:cs typeface="Times New Roman" pitchFamily="18" charset="0"/>
              </a:rPr>
              <a:t>，</a:t>
            </a:r>
            <a:r>
              <a:rPr lang="en-US" altLang="zh-CN" sz="2400" dirty="0">
                <a:latin typeface="Times New Roman" pitchFamily="18" charset="0"/>
                <a:cs typeface="Times New Roman" pitchFamily="18" charset="0"/>
              </a:rPr>
              <a:t>OS</a:t>
            </a:r>
            <a:r>
              <a:rPr lang="zh-CN" altLang="en-US" sz="2400" dirty="0">
                <a:latin typeface="Times New Roman" pitchFamily="18" charset="0"/>
                <a:cs typeface="Times New Roman" pitchFamily="18" charset="0"/>
              </a:rPr>
              <a:t>模块如果调用</a:t>
            </a:r>
            <a:r>
              <a:rPr lang="en-US" altLang="zh-CN" sz="2400" dirty="0" err="1">
                <a:latin typeface="Times New Roman" pitchFamily="18" charset="0"/>
                <a:cs typeface="Times New Roman" pitchFamily="18" charset="0"/>
              </a:rPr>
              <a:t>ShutdownOS</a:t>
            </a:r>
            <a:r>
              <a:rPr lang="en-US" altLang="zh-CN" sz="2400" dirty="0">
                <a:latin typeface="Times New Roman" pitchFamily="18" charset="0"/>
                <a:cs typeface="Times New Roman" pitchFamily="18" charset="0"/>
              </a:rPr>
              <a:t>()</a:t>
            </a:r>
            <a:r>
              <a:rPr lang="zh-CN" altLang="en-US" sz="2400" dirty="0">
                <a:latin typeface="Times New Roman" pitchFamily="18" charset="0"/>
                <a:cs typeface="Times New Roman" pitchFamily="18" charset="0"/>
              </a:rPr>
              <a:t>就不应当调用</a:t>
            </a:r>
            <a:r>
              <a:rPr lang="en-US" altLang="zh-CN" sz="2400" dirty="0" err="1">
                <a:latin typeface="Times New Roman" pitchFamily="18" charset="0"/>
                <a:cs typeface="Times New Roman" pitchFamily="18" charset="0"/>
              </a:rPr>
              <a:t>PostTaskHook</a:t>
            </a:r>
            <a:r>
              <a:rPr lang="zh-CN" altLang="en-US" sz="2400" dirty="0">
                <a:latin typeface="Times New Roman" pitchFamily="18" charset="0"/>
                <a:cs typeface="Times New Roman" pitchFamily="18" charset="0"/>
              </a:rPr>
              <a:t>。</a:t>
            </a:r>
          </a:p>
          <a:p>
            <a:pPr fontAlgn="ctr"/>
            <a:r>
              <a:rPr lang="en-US" altLang="zh-CN" sz="2800" dirty="0" smtClean="0">
                <a:latin typeface="Times New Roman" pitchFamily="18" charset="0"/>
                <a:cs typeface="Times New Roman" pitchFamily="18" charset="0"/>
              </a:rPr>
              <a:t>Task/ISR</a:t>
            </a:r>
            <a:r>
              <a:rPr lang="zh-CN" altLang="en-US" sz="2800" dirty="0">
                <a:latin typeface="Times New Roman" pitchFamily="18" charset="0"/>
                <a:cs typeface="Times New Roman" pitchFamily="18" charset="0"/>
              </a:rPr>
              <a:t>在没</a:t>
            </a:r>
            <a:r>
              <a:rPr lang="zh-CN" altLang="en-US" sz="2800" dirty="0" smtClean="0">
                <a:latin typeface="Times New Roman" pitchFamily="18" charset="0"/>
                <a:cs typeface="Times New Roman" pitchFamily="18" charset="0"/>
              </a:rPr>
              <a:t>有关</a:t>
            </a:r>
            <a:r>
              <a:rPr lang="zh-CN" altLang="en-US" sz="2800" dirty="0">
                <a:latin typeface="Times New Roman" pitchFamily="18" charset="0"/>
                <a:cs typeface="Times New Roman" pitchFamily="18" charset="0"/>
              </a:rPr>
              <a:t>中断的情况下调用开中断服务</a:t>
            </a:r>
          </a:p>
          <a:p>
            <a:pPr lvl="1" fontAlgn="ctr"/>
            <a:r>
              <a:rPr lang="en-US" altLang="zh-CN" sz="2400" dirty="0" smtClean="0">
                <a:latin typeface="Times New Roman" pitchFamily="18" charset="0"/>
                <a:cs typeface="Times New Roman" pitchFamily="18" charset="0"/>
              </a:rPr>
              <a:t>[</a:t>
            </a:r>
            <a:r>
              <a:rPr lang="en-US" altLang="zh-CN" sz="2400" dirty="0">
                <a:latin typeface="Times New Roman" pitchFamily="18" charset="0"/>
                <a:cs typeface="Times New Roman" pitchFamily="18" charset="0"/>
              </a:rPr>
              <a:t>OS092]</a:t>
            </a:r>
            <a:r>
              <a:rPr lang="zh-CN" altLang="en-US" sz="2400" dirty="0" smtClean="0">
                <a:latin typeface="Times New Roman" pitchFamily="18" charset="0"/>
                <a:cs typeface="Times New Roman" pitchFamily="18" charset="0"/>
              </a:rPr>
              <a:t>如果</a:t>
            </a:r>
            <a:r>
              <a:rPr lang="en-US" altLang="zh-CN" sz="2400" dirty="0" err="1" smtClean="0">
                <a:latin typeface="Times New Roman" pitchFamily="18" charset="0"/>
                <a:cs typeface="Times New Roman" pitchFamily="18" charset="0"/>
              </a:rPr>
              <a:t>EnableAll</a:t>
            </a:r>
            <a:r>
              <a:rPr lang="en-US" altLang="zh-CN" sz="2400" dirty="0" smtClean="0">
                <a:latin typeface="Times New Roman" pitchFamily="18" charset="0"/>
                <a:cs typeface="Times New Roman" pitchFamily="18" charset="0"/>
              </a:rPr>
              <a:t>/</a:t>
            </a:r>
            <a:r>
              <a:rPr lang="en-US" altLang="zh-CN" sz="2400" dirty="0" err="1" smtClean="0">
                <a:latin typeface="Times New Roman" pitchFamily="18" charset="0"/>
                <a:cs typeface="Times New Roman" pitchFamily="18" charset="0"/>
              </a:rPr>
              <a:t>ResumeAll</a:t>
            </a:r>
            <a:r>
              <a:rPr lang="en-US" altLang="zh-CN" sz="2400" dirty="0" smtClean="0">
                <a:latin typeface="Times New Roman" pitchFamily="18" charset="0"/>
                <a:cs typeface="Times New Roman" pitchFamily="18" charset="0"/>
              </a:rPr>
              <a:t>/</a:t>
            </a:r>
            <a:r>
              <a:rPr lang="en-US" altLang="zh-CN" sz="2400" dirty="0" err="1" smtClean="0">
                <a:latin typeface="Times New Roman" pitchFamily="18" charset="0"/>
                <a:cs typeface="Times New Roman" pitchFamily="18" charset="0"/>
              </a:rPr>
              <a:t>ResumeOS</a:t>
            </a:r>
            <a:r>
              <a:rPr lang="en-US" altLang="zh-CN" sz="2400" dirty="0" smtClean="0">
                <a:latin typeface="Times New Roman" pitchFamily="18" charset="0"/>
                <a:cs typeface="Times New Roman" pitchFamily="18" charset="0"/>
              </a:rPr>
              <a:t>[Interrupts</a:t>
            </a:r>
            <a:r>
              <a:rPr lang="en-US" altLang="zh-CN" sz="2400" dirty="0">
                <a:latin typeface="Times New Roman" pitchFamily="18" charset="0"/>
                <a:cs typeface="Times New Roman" pitchFamily="18" charset="0"/>
              </a:rPr>
              <a:t>]</a:t>
            </a:r>
            <a:r>
              <a:rPr lang="zh-CN" altLang="en-US" sz="2400" dirty="0">
                <a:latin typeface="Times New Roman" pitchFamily="18" charset="0"/>
                <a:cs typeface="Times New Roman" pitchFamily="18" charset="0"/>
              </a:rPr>
              <a:t>在没有对应的关中断的时候被调用，则</a:t>
            </a:r>
            <a:r>
              <a:rPr lang="en-US" altLang="zh-CN" sz="2400" dirty="0">
                <a:latin typeface="Times New Roman" pitchFamily="18" charset="0"/>
                <a:cs typeface="Times New Roman" pitchFamily="18" charset="0"/>
              </a:rPr>
              <a:t>OS</a:t>
            </a:r>
            <a:r>
              <a:rPr lang="zh-CN" altLang="en-US" sz="2400" dirty="0">
                <a:latin typeface="Times New Roman" pitchFamily="18" charset="0"/>
                <a:cs typeface="Times New Roman" pitchFamily="18" charset="0"/>
              </a:rPr>
              <a:t>模块不应该执行这些服务。</a:t>
            </a:r>
          </a:p>
          <a:p>
            <a:pPr fontAlgn="ctr"/>
            <a:r>
              <a:rPr lang="en-US" altLang="zh-CN" sz="2800" dirty="0" smtClean="0">
                <a:latin typeface="Times New Roman" pitchFamily="18" charset="0"/>
                <a:cs typeface="Times New Roman" pitchFamily="18" charset="0"/>
              </a:rPr>
              <a:t>Task/ISR</a:t>
            </a:r>
            <a:r>
              <a:rPr lang="zh-CN" altLang="en-US" sz="2800" dirty="0">
                <a:latin typeface="Times New Roman" pitchFamily="18" charset="0"/>
                <a:cs typeface="Times New Roman" pitchFamily="18" charset="0"/>
              </a:rPr>
              <a:t>在关中断的情况下调用系统服务</a:t>
            </a:r>
          </a:p>
          <a:p>
            <a:pPr lvl="1" fontAlgn="ctr"/>
            <a:r>
              <a:rPr lang="en-US" altLang="zh-CN" sz="2400" dirty="0" smtClean="0">
                <a:latin typeface="Times New Roman" pitchFamily="18" charset="0"/>
                <a:cs typeface="Times New Roman" pitchFamily="18" charset="0"/>
              </a:rPr>
              <a:t>[</a:t>
            </a:r>
            <a:r>
              <a:rPr lang="en-US" altLang="zh-CN" sz="2400" dirty="0">
                <a:latin typeface="Times New Roman" pitchFamily="18" charset="0"/>
                <a:cs typeface="Times New Roman" pitchFamily="18" charset="0"/>
              </a:rPr>
              <a:t>OS093]</a:t>
            </a:r>
            <a:r>
              <a:rPr lang="zh-CN" altLang="en-US" sz="2400" dirty="0">
                <a:latin typeface="Times New Roman" pitchFamily="18" charset="0"/>
                <a:cs typeface="Times New Roman" pitchFamily="18" charset="0"/>
              </a:rPr>
              <a:t>如果</a:t>
            </a:r>
            <a:r>
              <a:rPr lang="en-US" altLang="zh-CN" sz="2400" dirty="0">
                <a:latin typeface="Times New Roman" pitchFamily="18" charset="0"/>
                <a:cs typeface="Times New Roman" pitchFamily="18" charset="0"/>
              </a:rPr>
              <a:t>Task/ISR</a:t>
            </a:r>
            <a:r>
              <a:rPr lang="zh-CN" altLang="en-US" sz="2400" dirty="0">
                <a:latin typeface="Times New Roman" pitchFamily="18" charset="0"/>
                <a:cs typeface="Times New Roman" pitchFamily="18" charset="0"/>
              </a:rPr>
              <a:t>在中断被禁止或暂停的情况下，调用除中断服务以外的其他任何系统服务，则</a:t>
            </a:r>
            <a:r>
              <a:rPr lang="en-US" altLang="zh-CN" sz="2400" dirty="0">
                <a:latin typeface="Times New Roman" pitchFamily="18" charset="0"/>
                <a:cs typeface="Times New Roman" pitchFamily="18" charset="0"/>
              </a:rPr>
              <a:t>OS</a:t>
            </a:r>
            <a:r>
              <a:rPr lang="zh-CN" altLang="en-US" sz="2400" dirty="0">
                <a:latin typeface="Times New Roman" pitchFamily="18" charset="0"/>
                <a:cs typeface="Times New Roman" pitchFamily="18" charset="0"/>
              </a:rPr>
              <a:t>模块应当忽略这个请求，如果服务返回一个</a:t>
            </a:r>
            <a:r>
              <a:rPr lang="en-US" altLang="zh-CN" sz="2400" dirty="0" err="1">
                <a:latin typeface="Times New Roman" pitchFamily="18" charset="0"/>
                <a:cs typeface="Times New Roman" pitchFamily="18" charset="0"/>
              </a:rPr>
              <a:t>StatusType</a:t>
            </a:r>
            <a:r>
              <a:rPr lang="zh-CN" altLang="en-US" sz="2400" dirty="0">
                <a:latin typeface="Times New Roman" pitchFamily="18" charset="0"/>
                <a:cs typeface="Times New Roman" pitchFamily="18" charset="0"/>
              </a:rPr>
              <a:t>，则应当返回</a:t>
            </a:r>
            <a:r>
              <a:rPr lang="en-US" altLang="zh-CN" sz="2400" dirty="0">
                <a:latin typeface="Times New Roman" pitchFamily="18" charset="0"/>
                <a:cs typeface="Times New Roman" pitchFamily="18" charset="0"/>
              </a:rPr>
              <a:t>E_OS_DISABLEDINT</a:t>
            </a:r>
            <a:r>
              <a:rPr lang="zh-CN" altLang="en-US" sz="2400" dirty="0">
                <a:latin typeface="Times New Roman" pitchFamily="18" charset="0"/>
                <a:cs typeface="Times New Roman" pitchFamily="18" charset="0"/>
              </a:rPr>
              <a:t>。</a:t>
            </a:r>
          </a:p>
        </p:txBody>
      </p:sp>
      <p:graphicFrame>
        <p:nvGraphicFramePr>
          <p:cNvPr id="5" name="内容占位符 3"/>
          <p:cNvGraphicFramePr>
            <a:graphicFrameLocks/>
          </p:cNvGraphicFramePr>
          <p:nvPr>
            <p:extLst>
              <p:ext uri="{D42A27DB-BD31-4B8C-83A1-F6EECF244321}">
                <p14:modId xmlns:p14="http://schemas.microsoft.com/office/powerpoint/2010/main" val="2218385135"/>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3162496"/>
      </p:ext>
    </p:extLst>
  </p:cSld>
  <p:clrMapOvr>
    <a:masterClrMapping/>
  </p:clrMapOvr>
  <p:transition spd="slow"/>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568952" cy="5544616"/>
          </a:xfrm>
        </p:spPr>
        <p:txBody>
          <a:bodyPr/>
          <a:lstStyle/>
          <a:p>
            <a:pPr marL="0" lvl="0" indent="0" eaLnBrk="1" hangingPunct="1">
              <a:buClr>
                <a:srgbClr val="330066"/>
              </a:buClr>
              <a:buNone/>
            </a:pPr>
            <a:r>
              <a:rPr lang="zh-CN" altLang="en-US" sz="2800" dirty="0">
                <a:solidFill>
                  <a:srgbClr val="3366CC"/>
                </a:solidFill>
                <a:latin typeface="Times New Roman" pitchFamily="18" charset="0"/>
                <a:ea typeface="幼圆" pitchFamily="49" charset="-122"/>
                <a:cs typeface="Times New Roman" pitchFamily="18" charset="0"/>
              </a:rPr>
              <a:t>对</a:t>
            </a:r>
            <a:r>
              <a:rPr lang="en-GB" altLang="zh-CN" sz="2800" dirty="0">
                <a:solidFill>
                  <a:srgbClr val="3366CC"/>
                </a:solidFill>
                <a:latin typeface="Times New Roman" pitchFamily="18" charset="0"/>
                <a:ea typeface="幼圆" pitchFamily="49" charset="-122"/>
                <a:cs typeface="Times New Roman" pitchFamily="18" charset="0"/>
              </a:rPr>
              <a:t>non-trusted OSA</a:t>
            </a:r>
            <a:r>
              <a:rPr lang="zh-CN" altLang="en-US" sz="2800" dirty="0">
                <a:solidFill>
                  <a:srgbClr val="3366CC"/>
                </a:solidFill>
                <a:latin typeface="Times New Roman" pitchFamily="18" charset="0"/>
                <a:ea typeface="幼圆" pitchFamily="49" charset="-122"/>
                <a:cs typeface="Times New Roman" pitchFamily="18" charset="0"/>
              </a:rPr>
              <a:t>进行系统调用的限制</a:t>
            </a:r>
          </a:p>
          <a:p>
            <a:pPr marL="0" indent="0" fontAlgn="ctr">
              <a:buNone/>
            </a:pPr>
            <a:r>
              <a:rPr lang="zh-CN" altLang="en-US" sz="2800" dirty="0" smtClean="0">
                <a:latin typeface="Times New Roman" pitchFamily="18" charset="0"/>
                <a:cs typeface="Times New Roman" pitchFamily="18" charset="0"/>
              </a:rPr>
              <a:t>区分两种集成级别：</a:t>
            </a:r>
            <a:endParaRPr lang="en-US" altLang="zh-CN" sz="2800" dirty="0">
              <a:latin typeface="Times New Roman" pitchFamily="18" charset="0"/>
              <a:cs typeface="Times New Roman" pitchFamily="18" charset="0"/>
            </a:endParaRPr>
          </a:p>
          <a:p>
            <a:pPr lvl="1" fontAlgn="ctr"/>
            <a:r>
              <a:rPr lang="en-US" altLang="zh-CN" sz="2400" dirty="0" smtClean="0">
                <a:latin typeface="Times New Roman" pitchFamily="18" charset="0"/>
                <a:cs typeface="Times New Roman" pitchFamily="18" charset="0"/>
              </a:rPr>
              <a:t>trusted</a:t>
            </a:r>
          </a:p>
          <a:p>
            <a:pPr lvl="1" fontAlgn="ctr"/>
            <a:r>
              <a:rPr lang="en-US" altLang="zh-CN" sz="2400" dirty="0" smtClean="0">
                <a:latin typeface="Times New Roman" pitchFamily="18" charset="0"/>
                <a:cs typeface="Times New Roman" pitchFamily="18" charset="0"/>
              </a:rPr>
              <a:t>non-trusted</a:t>
            </a:r>
            <a:endParaRPr lang="zh-CN" altLang="en-US" sz="2400" dirty="0" smtClean="0">
              <a:latin typeface="Times New Roman" pitchFamily="18" charset="0"/>
              <a:cs typeface="Times New Roman" pitchFamily="18" charset="0"/>
            </a:endParaRPr>
          </a:p>
          <a:p>
            <a:pPr fontAlgn="ctr"/>
            <a:r>
              <a:rPr lang="ja-JP" altLang="en-US" sz="2800" dirty="0">
                <a:latin typeface="Times New Roman" pitchFamily="18" charset="0"/>
                <a:cs typeface="Times New Roman" pitchFamily="18" charset="0"/>
              </a:rPr>
              <a:t>限制</a:t>
            </a:r>
            <a:r>
              <a:rPr lang="en-US" altLang="zh-CN" sz="2800" dirty="0">
                <a:latin typeface="Times New Roman" pitchFamily="18" charset="0"/>
                <a:cs typeface="Times New Roman" pitchFamily="18" charset="0"/>
              </a:rPr>
              <a:t>non-trusted OSA</a:t>
            </a:r>
            <a:r>
              <a:rPr lang="ja-JP" altLang="en-US" sz="2800" dirty="0">
                <a:latin typeface="Times New Roman" pitchFamily="18" charset="0"/>
                <a:cs typeface="Times New Roman" pitchFamily="18" charset="0"/>
              </a:rPr>
              <a:t>调用那些会影响全局的服务</a:t>
            </a:r>
            <a:endParaRPr lang="zh-CN" altLang="en-US" sz="2800" dirty="0" smtClean="0">
              <a:latin typeface="Times New Roman" pitchFamily="18" charset="0"/>
              <a:cs typeface="Times New Roman" pitchFamily="18" charset="0"/>
            </a:endParaRPr>
          </a:p>
          <a:p>
            <a:pPr lvl="1" fontAlgn="ctr"/>
            <a:r>
              <a:rPr lang="en-US" sz="2400" dirty="0"/>
              <a:t>[OS054]OS</a:t>
            </a:r>
            <a:r>
              <a:rPr lang="zh-CN" altLang="en-US" sz="2400" dirty="0"/>
              <a:t>模块应当忽略从</a:t>
            </a:r>
            <a:r>
              <a:rPr lang="en-US" sz="2400" dirty="0"/>
              <a:t>non-trusted OSA</a:t>
            </a:r>
            <a:r>
              <a:rPr lang="zh-CN" altLang="en-US" sz="2400" dirty="0"/>
              <a:t>中调用</a:t>
            </a:r>
            <a:r>
              <a:rPr lang="en-US" sz="2400" dirty="0" err="1"/>
              <a:t>ShutdownOS</a:t>
            </a:r>
            <a:r>
              <a:rPr lang="en-US" sz="2400" dirty="0"/>
              <a:t>()</a:t>
            </a:r>
            <a:r>
              <a:rPr lang="zh-CN" altLang="en-US" sz="2400" dirty="0"/>
              <a:t>请求</a:t>
            </a:r>
            <a:r>
              <a:rPr lang="zh-CN" altLang="en-US" sz="2400" dirty="0" smtClean="0">
                <a:latin typeface="Times New Roman" pitchFamily="18" charset="0"/>
                <a:cs typeface="Times New Roman" pitchFamily="18" charset="0"/>
              </a:rPr>
              <a:t>。</a:t>
            </a:r>
            <a:endParaRPr lang="zh-CN" altLang="en-US" sz="2400" dirty="0">
              <a:latin typeface="Times New Roman" pitchFamily="18" charset="0"/>
              <a:cs typeface="Times New Roman" pitchFamily="18" charset="0"/>
            </a:endParaRPr>
          </a:p>
        </p:txBody>
      </p:sp>
      <p:graphicFrame>
        <p:nvGraphicFramePr>
          <p:cNvPr id="5" name="内容占位符 3"/>
          <p:cNvGraphicFramePr>
            <a:graphicFrameLocks/>
          </p:cNvGraphicFramePr>
          <p:nvPr>
            <p:extLst>
              <p:ext uri="{D42A27DB-BD31-4B8C-83A1-F6EECF244321}">
                <p14:modId xmlns:p14="http://schemas.microsoft.com/office/powerpoint/2010/main" val="2035412905"/>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0188471"/>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6529554" y="1800224"/>
            <a:ext cx="2614446" cy="1595731"/>
            <a:chOff x="6383600" y="2241013"/>
            <a:chExt cx="2614446" cy="1595731"/>
          </a:xfrm>
          <a:noFill/>
          <a:effectLst>
            <a:reflection stA="65000" endPos="65000" dist="50800" dir="5400000" sy="-100000" algn="bl" rotWithShape="0"/>
          </a:effectLst>
        </p:grpSpPr>
        <p:sp>
          <p:nvSpPr>
            <p:cNvPr id="8" name="椭圆 7"/>
            <p:cNvSpPr/>
            <p:nvPr/>
          </p:nvSpPr>
          <p:spPr bwMode="auto">
            <a:xfrm>
              <a:off x="6383600" y="2241013"/>
              <a:ext cx="2614446" cy="1595731"/>
            </a:xfrm>
            <a:prstGeom prst="ellipse">
              <a:avLst/>
            </a:prstGeom>
            <a:grpFill/>
            <a:ln/>
            <a:extLst/>
          </p:spPr>
          <p:style>
            <a:lnRef idx="1">
              <a:schemeClr val="accent6"/>
            </a:lnRef>
            <a:fillRef idx="2">
              <a:schemeClr val="accent6"/>
            </a:fillRef>
            <a:effectRef idx="1">
              <a:schemeClr val="accent6"/>
            </a:effectRef>
            <a:fontRef idx="minor">
              <a:schemeClr val="dk1"/>
            </a:fontRef>
          </p:style>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3200" b="0" i="0" u="none" strike="noStrike" cap="none" normalizeH="0" baseline="0" dirty="0" smtClean="0">
                  <a:ln>
                    <a:noFill/>
                  </a:ln>
                  <a:solidFill>
                    <a:schemeClr val="tx1"/>
                  </a:solidFill>
                  <a:effectLst/>
                  <a:latin typeface="Bauhaus 93" pitchFamily="82" charset="0"/>
                  <a:ea typeface="宋体" pitchFamily="2" charset="-122"/>
                </a:rPr>
                <a:t>AUTOSAR</a:t>
              </a:r>
              <a:endParaRPr kumimoji="0" lang="en-GB" sz="1200" b="0" i="0" u="none" strike="noStrike" cap="none" normalizeH="0" baseline="0" dirty="0" smtClean="0">
                <a:ln>
                  <a:noFill/>
                </a:ln>
                <a:solidFill>
                  <a:schemeClr val="tx1"/>
                </a:solidFill>
                <a:effectLst/>
                <a:latin typeface="Bauhaus 93" pitchFamily="82" charset="0"/>
                <a:ea typeface="宋体" pitchFamily="2" charset="-122"/>
              </a:endParaRPr>
            </a:p>
          </p:txBody>
        </p:sp>
        <p:sp>
          <p:nvSpPr>
            <p:cNvPr id="9" name="椭圆 8"/>
            <p:cNvSpPr/>
            <p:nvPr/>
          </p:nvSpPr>
          <p:spPr bwMode="auto">
            <a:xfrm>
              <a:off x="7286061" y="2334214"/>
              <a:ext cx="1389642" cy="527753"/>
            </a:xfrm>
            <a:prstGeom prst="ellipse">
              <a:avLst/>
            </a:prstGeom>
            <a:grpFill/>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dirty="0" smtClean="0">
                  <a:ln>
                    <a:noFill/>
                  </a:ln>
                  <a:solidFill>
                    <a:schemeClr val="tx1"/>
                  </a:solidFill>
                  <a:effectLst/>
                  <a:latin typeface="Bauhaus 93" pitchFamily="82" charset="0"/>
                  <a:ea typeface="宋体" pitchFamily="2" charset="-122"/>
                </a:rPr>
                <a:t>OSEK</a:t>
              </a:r>
              <a:endParaRPr kumimoji="0" lang="en-GB" sz="1200" b="0" i="0" u="none" strike="noStrike" cap="none" normalizeH="0" baseline="0" dirty="0" smtClean="0">
                <a:ln>
                  <a:noFill/>
                </a:ln>
                <a:solidFill>
                  <a:schemeClr val="tx1"/>
                </a:solidFill>
                <a:effectLst/>
                <a:latin typeface="Bauhaus 93" pitchFamily="82" charset="0"/>
                <a:ea typeface="宋体" pitchFamily="2" charset="-122"/>
              </a:endParaRPr>
            </a:p>
          </p:txBody>
        </p:sp>
      </p:grpSp>
      <p:sp>
        <p:nvSpPr>
          <p:cNvPr id="4098" name="Rectangle 2"/>
          <p:cNvSpPr>
            <a:spLocks noGrp="1" noChangeArrowheads="1"/>
          </p:cNvSpPr>
          <p:nvPr>
            <p:ph type="title"/>
          </p:nvPr>
        </p:nvSpPr>
        <p:spPr/>
        <p:txBody>
          <a:bodyPr/>
          <a:lstStyle/>
          <a:p>
            <a:pPr eaLnBrk="1" hangingPunct="1"/>
            <a:r>
              <a:rPr lang="en-US" altLang="zh-CN" sz="3600" b="0" dirty="0">
                <a:latin typeface="Times New Roman" pitchFamily="18" charset="0"/>
                <a:ea typeface="宋体" pitchFamily="2" charset="-122"/>
                <a:cs typeface="Times New Roman" pitchFamily="18" charset="0"/>
              </a:rPr>
              <a:t>AUTOSAR OS </a:t>
            </a:r>
            <a:r>
              <a:rPr lang="zh-CN" altLang="en-US" sz="3600" b="0" dirty="0">
                <a:latin typeface="Times New Roman" pitchFamily="18" charset="0"/>
                <a:ea typeface="宋体" pitchFamily="2" charset="-122"/>
                <a:cs typeface="Times New Roman" pitchFamily="18" charset="0"/>
              </a:rPr>
              <a:t>与 </a:t>
            </a:r>
            <a:r>
              <a:rPr lang="en-US" altLang="zh-CN" sz="3600" b="0" dirty="0">
                <a:latin typeface="Times New Roman" pitchFamily="18" charset="0"/>
                <a:ea typeface="宋体" pitchFamily="2" charset="-122"/>
                <a:cs typeface="Times New Roman" pitchFamily="18" charset="0"/>
              </a:rPr>
              <a:t>OSEK OS</a:t>
            </a:r>
            <a:r>
              <a:rPr lang="zh-CN" altLang="en-US" sz="3600" b="0" dirty="0">
                <a:latin typeface="Times New Roman" pitchFamily="18" charset="0"/>
                <a:ea typeface="宋体" pitchFamily="2" charset="-122"/>
                <a:cs typeface="Times New Roman" pitchFamily="18" charset="0"/>
              </a:rPr>
              <a:t>的关系</a:t>
            </a:r>
            <a:endParaRPr lang="zh-CN" altLang="en-US" sz="3600" dirty="0" smtClean="0">
              <a:ea typeface="幼圆" pitchFamily="49" charset="-122"/>
            </a:endParaRPr>
          </a:p>
        </p:txBody>
      </p:sp>
      <p:sp>
        <p:nvSpPr>
          <p:cNvPr id="97283" name="Rectangle 3"/>
          <p:cNvSpPr>
            <a:spLocks noGrp="1" noChangeArrowheads="1"/>
          </p:cNvSpPr>
          <p:nvPr>
            <p:ph type="body" idx="1"/>
          </p:nvPr>
        </p:nvSpPr>
        <p:spPr>
          <a:xfrm>
            <a:off x="457200" y="1719263"/>
            <a:ext cx="6563072" cy="4411662"/>
          </a:xfrm>
        </p:spPr>
        <p:txBody>
          <a:bodyPr/>
          <a:lstStyle/>
          <a:p>
            <a:pPr eaLnBrk="1" hangingPunct="1"/>
            <a:r>
              <a:rPr lang="en-US" altLang="zh-CN" dirty="0" smtClean="0">
                <a:solidFill>
                  <a:srgbClr val="3366CC"/>
                </a:solidFill>
                <a:latin typeface="Times New Roman" pitchFamily="18" charset="0"/>
                <a:ea typeface="幼圆" pitchFamily="49" charset="-122"/>
                <a:cs typeface="Times New Roman" pitchFamily="18" charset="0"/>
              </a:rPr>
              <a:t>AUTOSAR OS</a:t>
            </a:r>
            <a:r>
              <a:rPr lang="zh-CN" altLang="en-US" dirty="0" smtClean="0">
                <a:solidFill>
                  <a:srgbClr val="3366CC"/>
                </a:solidFill>
                <a:latin typeface="Times New Roman" pitchFamily="18" charset="0"/>
                <a:ea typeface="幼圆" pitchFamily="49" charset="-122"/>
                <a:cs typeface="Times New Roman" pitchFamily="18" charset="0"/>
              </a:rPr>
              <a:t>对</a:t>
            </a:r>
            <a:r>
              <a:rPr lang="en-US" altLang="zh-CN" dirty="0" smtClean="0">
                <a:solidFill>
                  <a:srgbClr val="3366CC"/>
                </a:solidFill>
                <a:latin typeface="Times New Roman" pitchFamily="18" charset="0"/>
                <a:ea typeface="幼圆" pitchFamily="49" charset="-122"/>
                <a:cs typeface="Times New Roman" pitchFamily="18" charset="0"/>
              </a:rPr>
              <a:t>OSEK</a:t>
            </a:r>
            <a:r>
              <a:rPr lang="zh-CN" altLang="en-US" dirty="0" smtClean="0">
                <a:solidFill>
                  <a:srgbClr val="3366CC"/>
                </a:solidFill>
                <a:latin typeface="Times New Roman" pitchFamily="18" charset="0"/>
                <a:ea typeface="幼圆" pitchFamily="49" charset="-122"/>
                <a:cs typeface="Times New Roman" pitchFamily="18" charset="0"/>
              </a:rPr>
              <a:t>作了扩展</a:t>
            </a:r>
            <a:endParaRPr lang="en-US" altLang="zh-CN" dirty="0" smtClean="0">
              <a:solidFill>
                <a:srgbClr val="3366CC"/>
              </a:solidFill>
              <a:latin typeface="Times New Roman" pitchFamily="18" charset="0"/>
              <a:ea typeface="幼圆" pitchFamily="49" charset="-122"/>
              <a:cs typeface="Times New Roman" pitchFamily="18" charset="0"/>
            </a:endParaRPr>
          </a:p>
          <a:p>
            <a:pPr lvl="1" eaLnBrk="1" hangingPunct="1"/>
            <a:r>
              <a:rPr lang="en-US" altLang="zh-CN" sz="2400" dirty="0" smtClean="0">
                <a:latin typeface="Times New Roman" pitchFamily="18" charset="0"/>
                <a:ea typeface="幼圆" pitchFamily="49" charset="-122"/>
                <a:cs typeface="Times New Roman" pitchFamily="18" charset="0"/>
              </a:rPr>
              <a:t>[BSW11016</a:t>
            </a:r>
            <a:r>
              <a:rPr lang="en-US" altLang="zh-CN" sz="2400" dirty="0">
                <a:latin typeface="Times New Roman" pitchFamily="18" charset="0"/>
                <a:ea typeface="幼圆" pitchFamily="49" charset="-122"/>
                <a:cs typeface="Times New Roman" pitchFamily="18" charset="0"/>
              </a:rPr>
              <a:t>] OS</a:t>
            </a:r>
            <a:r>
              <a:rPr lang="zh-CN" altLang="en-US" sz="2400" dirty="0">
                <a:latin typeface="Times New Roman" pitchFamily="18" charset="0"/>
                <a:ea typeface="幼圆" pitchFamily="49" charset="-122"/>
                <a:cs typeface="Times New Roman" pitchFamily="18" charset="0"/>
              </a:rPr>
              <a:t>的实现应当具有可裁剪性，且可以通过生成工具进行配置</a:t>
            </a:r>
            <a:r>
              <a:rPr lang="zh-CN" altLang="en-US" sz="2400" dirty="0" smtClean="0">
                <a:latin typeface="Times New Roman" pitchFamily="18" charset="0"/>
                <a:ea typeface="幼圆" pitchFamily="49" charset="-122"/>
                <a:cs typeface="Times New Roman" pitchFamily="18" charset="0"/>
              </a:rPr>
              <a:t>。</a:t>
            </a:r>
            <a:endParaRPr lang="en-US" altLang="zh-CN" sz="2400" dirty="0" smtClean="0">
              <a:latin typeface="Times New Roman" pitchFamily="18" charset="0"/>
              <a:ea typeface="幼圆" pitchFamily="49" charset="-122"/>
              <a:cs typeface="Times New Roman" pitchFamily="18" charset="0"/>
            </a:endParaRPr>
          </a:p>
          <a:p>
            <a:pPr marL="344487" lvl="1" indent="0" eaLnBrk="1" hangingPunct="1">
              <a:buNone/>
            </a:pPr>
            <a:r>
              <a:rPr lang="en-US" altLang="zh-CN" sz="2400" dirty="0" smtClean="0">
                <a:latin typeface="Times New Roman" pitchFamily="18" charset="0"/>
                <a:ea typeface="幼圆" pitchFamily="49" charset="-122"/>
                <a:cs typeface="Times New Roman" pitchFamily="18" charset="0"/>
              </a:rPr>
              <a:t>OS</a:t>
            </a:r>
            <a:r>
              <a:rPr lang="zh-CN" altLang="en-US" sz="2400" dirty="0" smtClean="0">
                <a:latin typeface="Times New Roman" pitchFamily="18" charset="0"/>
                <a:ea typeface="幼圆" pitchFamily="49" charset="-122"/>
                <a:cs typeface="Times New Roman" pitchFamily="18" charset="0"/>
              </a:rPr>
              <a:t>应当提供的</a:t>
            </a:r>
            <a:r>
              <a:rPr lang="en-US" altLang="zh-CN" sz="2400" dirty="0" smtClean="0">
                <a:latin typeface="Times New Roman" pitchFamily="18" charset="0"/>
                <a:ea typeface="幼圆" pitchFamily="49" charset="-122"/>
                <a:cs typeface="Times New Roman" pitchFamily="18" charset="0"/>
              </a:rPr>
              <a:t>scalability</a:t>
            </a:r>
            <a:r>
              <a:rPr lang="zh-CN" altLang="en-US" sz="2400" dirty="0" smtClean="0">
                <a:latin typeface="Times New Roman" pitchFamily="18" charset="0"/>
                <a:ea typeface="幼圆" pitchFamily="49" charset="-122"/>
                <a:cs typeface="Times New Roman" pitchFamily="18" charset="0"/>
              </a:rPr>
              <a:t>配置选项及其特性：</a:t>
            </a:r>
            <a:endParaRPr lang="en-US" altLang="zh-CN" sz="2400" dirty="0">
              <a:latin typeface="Times New Roman" pitchFamily="18" charset="0"/>
              <a:ea typeface="幼圆" pitchFamily="49" charset="-122"/>
              <a:cs typeface="Times New Roman" pitchFamily="18" charset="0"/>
            </a:endParaRPr>
          </a:p>
          <a:p>
            <a:pPr marL="639762" lvl="2" indent="0" eaLnBrk="1" hangingPunct="1">
              <a:buNone/>
            </a:pPr>
            <a:r>
              <a:rPr lang="en-US" altLang="zh-CN" sz="2100" dirty="0">
                <a:solidFill>
                  <a:srgbClr val="FF0000"/>
                </a:solidFill>
                <a:latin typeface="Times New Roman" pitchFamily="18" charset="0"/>
                <a:ea typeface="幼圆" pitchFamily="49" charset="-122"/>
                <a:cs typeface="Times New Roman" pitchFamily="18" charset="0"/>
              </a:rPr>
              <a:t>Class1: OSEK OS + Planned Schedules</a:t>
            </a:r>
          </a:p>
          <a:p>
            <a:pPr marL="639762" lvl="2" indent="0" eaLnBrk="1" hangingPunct="1">
              <a:buNone/>
            </a:pPr>
            <a:r>
              <a:rPr lang="en-US" altLang="zh-CN" sz="2100" dirty="0">
                <a:latin typeface="Times New Roman" pitchFamily="18" charset="0"/>
                <a:ea typeface="幼圆" pitchFamily="49" charset="-122"/>
                <a:cs typeface="Times New Roman" pitchFamily="18" charset="0"/>
              </a:rPr>
              <a:t>Class2: Class1 + Timing Protection</a:t>
            </a:r>
          </a:p>
          <a:p>
            <a:pPr marL="639762" lvl="2" indent="0" eaLnBrk="1" hangingPunct="1">
              <a:buNone/>
            </a:pPr>
            <a:r>
              <a:rPr lang="en-US" altLang="zh-CN" sz="2100" dirty="0">
                <a:latin typeface="Times New Roman" pitchFamily="18" charset="0"/>
                <a:ea typeface="幼圆" pitchFamily="49" charset="-122"/>
                <a:cs typeface="Times New Roman" pitchFamily="18" charset="0"/>
              </a:rPr>
              <a:t>Class3: Class1 + Memory Protection</a:t>
            </a:r>
          </a:p>
          <a:p>
            <a:pPr marL="639762" lvl="2" indent="0" eaLnBrk="1" hangingPunct="1">
              <a:buNone/>
            </a:pPr>
            <a:r>
              <a:rPr lang="en-US" altLang="zh-CN" sz="2100" dirty="0">
                <a:latin typeface="Times New Roman" pitchFamily="18" charset="0"/>
                <a:ea typeface="幼圆" pitchFamily="49" charset="-122"/>
                <a:cs typeface="Times New Roman" pitchFamily="18" charset="0"/>
              </a:rPr>
              <a:t>Class4: Class1 + Class2 + Class3</a:t>
            </a:r>
          </a:p>
          <a:p>
            <a:pPr marL="344487" lvl="1" indent="0" eaLnBrk="1" hangingPunct="1">
              <a:buNone/>
            </a:pPr>
            <a:endParaRPr lang="en-US" altLang="zh-CN" sz="2400" dirty="0" smtClean="0">
              <a:latin typeface="Vrinda" pitchFamily="34" charset="0"/>
              <a:ea typeface="幼圆" pitchFamily="49" charset="-122"/>
              <a:cs typeface="Vrinda" pitchFamily="34" charset="0"/>
            </a:endParaRPr>
          </a:p>
          <a:p>
            <a:pPr marL="0" indent="0" eaLnBrk="1" hangingPunct="1">
              <a:buNone/>
            </a:pPr>
            <a:endParaRPr lang="en-US" altLang="zh-CN" dirty="0">
              <a:ea typeface="幼圆" pitchFamily="49" charset="-122"/>
            </a:endParaRPr>
          </a:p>
        </p:txBody>
      </p:sp>
    </p:spTree>
    <p:extLst>
      <p:ext uri="{BB962C8B-B14F-4D97-AF65-F5344CB8AC3E}">
        <p14:creationId xmlns:p14="http://schemas.microsoft.com/office/powerpoint/2010/main" val="2764181263"/>
      </p:ext>
    </p:extLst>
  </p:cSld>
  <p:clrMapOvr>
    <a:masterClrMapping/>
  </p:clrMapOvr>
  <p:transition spd="slow"/>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568952" cy="5544616"/>
          </a:xfrm>
        </p:spPr>
        <p:txBody>
          <a:bodyPr/>
          <a:lstStyle/>
          <a:p>
            <a:pPr marL="0" lvl="0" indent="0" eaLnBrk="1" hangingPunct="1">
              <a:buClr>
                <a:srgbClr val="330066"/>
              </a:buClr>
              <a:buNone/>
            </a:pPr>
            <a:r>
              <a:rPr lang="zh-CN" altLang="en-US" sz="2800" dirty="0" smtClean="0">
                <a:solidFill>
                  <a:srgbClr val="3366CC"/>
                </a:solidFill>
                <a:latin typeface="Times New Roman" pitchFamily="18" charset="0"/>
                <a:ea typeface="幼圆" pitchFamily="49" charset="-122"/>
                <a:cs typeface="Times New Roman" pitchFamily="18" charset="0"/>
              </a:rPr>
              <a:t>在没有权限的情况下修改其他</a:t>
            </a:r>
            <a:r>
              <a:rPr lang="en-US" altLang="zh-CN" sz="2800" dirty="0" smtClean="0">
                <a:solidFill>
                  <a:srgbClr val="3366CC"/>
                </a:solidFill>
                <a:latin typeface="Times New Roman" pitchFamily="18" charset="0"/>
                <a:ea typeface="幼圆" pitchFamily="49" charset="-122"/>
                <a:cs typeface="Times New Roman" pitchFamily="18" charset="0"/>
              </a:rPr>
              <a:t>OSA</a:t>
            </a:r>
            <a:r>
              <a:rPr lang="zh-CN" altLang="en-US" sz="2800" dirty="0" smtClean="0">
                <a:solidFill>
                  <a:srgbClr val="3366CC"/>
                </a:solidFill>
                <a:latin typeface="Times New Roman" pitchFamily="18" charset="0"/>
                <a:ea typeface="幼圆" pitchFamily="49" charset="-122"/>
                <a:cs typeface="Times New Roman" pitchFamily="18" charset="0"/>
              </a:rPr>
              <a:t>的对象的限制</a:t>
            </a:r>
          </a:p>
          <a:p>
            <a:pPr fontAlgn="ctr"/>
            <a:r>
              <a:rPr lang="en-US" altLang="zh-CN" sz="2400" dirty="0" smtClean="0">
                <a:latin typeface="Times New Roman" pitchFamily="18" charset="0"/>
                <a:cs typeface="Times New Roman" pitchFamily="18" charset="0"/>
              </a:rPr>
              <a:t>[BSW11010] OS</a:t>
            </a:r>
            <a:r>
              <a:rPr lang="zh-CN" altLang="en-US" sz="2400" dirty="0" smtClean="0">
                <a:latin typeface="Times New Roman" pitchFamily="18" charset="0"/>
                <a:cs typeface="Times New Roman" pitchFamily="18" charset="0"/>
              </a:rPr>
              <a:t>应当防止</a:t>
            </a:r>
            <a:r>
              <a:rPr lang="en-US" altLang="zh-CN" sz="2400" dirty="0" smtClean="0">
                <a:latin typeface="Times New Roman" pitchFamily="18" charset="0"/>
                <a:cs typeface="Times New Roman" pitchFamily="18" charset="0"/>
              </a:rPr>
              <a:t>OSA</a:t>
            </a:r>
            <a:r>
              <a:rPr lang="zh-CN" altLang="en-US" sz="2400" dirty="0" smtClean="0">
                <a:latin typeface="Times New Roman" pitchFamily="18" charset="0"/>
                <a:cs typeface="Times New Roman" pitchFamily="18" charset="0"/>
              </a:rPr>
              <a:t>修改不属于它的对象。</a:t>
            </a:r>
            <a:endParaRPr lang="en-US" altLang="zh-CN" sz="2400" dirty="0" smtClean="0">
              <a:latin typeface="Times New Roman" pitchFamily="18" charset="0"/>
              <a:cs typeface="Times New Roman" pitchFamily="18" charset="0"/>
            </a:endParaRPr>
          </a:p>
          <a:p>
            <a:pPr fontAlgn="ctr"/>
            <a:r>
              <a:rPr lang="en-US" altLang="zh-CN" sz="2400" dirty="0">
                <a:latin typeface="Times New Roman" pitchFamily="18" charset="0"/>
                <a:cs typeface="Times New Roman" pitchFamily="18" charset="0"/>
              </a:rPr>
              <a:t>[OS056]</a:t>
            </a:r>
            <a:r>
              <a:rPr lang="zh-CN" altLang="en-US" sz="2400" dirty="0">
                <a:latin typeface="Times New Roman" pitchFamily="18" charset="0"/>
                <a:cs typeface="Times New Roman" pitchFamily="18" charset="0"/>
              </a:rPr>
              <a:t>当</a:t>
            </a:r>
            <a:r>
              <a:rPr lang="en-US" altLang="zh-CN" sz="2400" dirty="0">
                <a:latin typeface="Times New Roman" pitchFamily="18" charset="0"/>
                <a:cs typeface="Times New Roman" pitchFamily="18" charset="0"/>
              </a:rPr>
              <a:t>task/ISR</a:t>
            </a:r>
            <a:r>
              <a:rPr lang="zh-CN" altLang="en-US" sz="2400" dirty="0">
                <a:latin typeface="Times New Roman" pitchFamily="18" charset="0"/>
                <a:cs typeface="Times New Roman" pitchFamily="18" charset="0"/>
              </a:rPr>
              <a:t>访问其他</a:t>
            </a:r>
            <a:r>
              <a:rPr lang="en-US" altLang="zh-CN" sz="2400" dirty="0">
                <a:latin typeface="Times New Roman" pitchFamily="18" charset="0"/>
                <a:cs typeface="Times New Roman" pitchFamily="18" charset="0"/>
              </a:rPr>
              <a:t>OSA</a:t>
            </a:r>
            <a:r>
              <a:rPr lang="zh-CN" altLang="en-US" sz="2400" dirty="0">
                <a:latin typeface="Times New Roman" pitchFamily="18" charset="0"/>
                <a:cs typeface="Times New Roman" pitchFamily="18" charset="0"/>
              </a:rPr>
              <a:t>的对象时，且这个对象在配置时并没有赋予这个</a:t>
            </a:r>
            <a:r>
              <a:rPr lang="en-US" altLang="zh-CN" sz="2400" dirty="0">
                <a:latin typeface="Times New Roman" pitchFamily="18" charset="0"/>
                <a:cs typeface="Times New Roman" pitchFamily="18" charset="0"/>
              </a:rPr>
              <a:t>task/ISR</a:t>
            </a:r>
            <a:r>
              <a:rPr lang="zh-CN" altLang="en-US" sz="2400" dirty="0">
                <a:latin typeface="Times New Roman" pitchFamily="18" charset="0"/>
                <a:cs typeface="Times New Roman" pitchFamily="18" charset="0"/>
              </a:rPr>
              <a:t>访问权限（参数</a:t>
            </a:r>
            <a:r>
              <a:rPr lang="en-US" altLang="zh-CN" sz="2400" dirty="0" err="1">
                <a:latin typeface="Times New Roman" pitchFamily="18" charset="0"/>
                <a:cs typeface="Times New Roman" pitchFamily="18" charset="0"/>
              </a:rPr>
              <a:t>Os</a:t>
            </a:r>
            <a:r>
              <a:rPr lang="en-US" altLang="zh-CN" sz="2400" dirty="0">
                <a:latin typeface="Times New Roman" pitchFamily="18" charset="0"/>
                <a:cs typeface="Times New Roman" pitchFamily="18" charset="0"/>
              </a:rPr>
              <a:t>[...]</a:t>
            </a:r>
            <a:r>
              <a:rPr lang="en-US" altLang="zh-CN" sz="2400" dirty="0" err="1">
                <a:latin typeface="Times New Roman" pitchFamily="18" charset="0"/>
                <a:cs typeface="Times New Roman" pitchFamily="18" charset="0"/>
              </a:rPr>
              <a:t>AccessingApplication</a:t>
            </a:r>
            <a:r>
              <a:rPr lang="zh-CN" altLang="en-US" sz="2400" dirty="0">
                <a:latin typeface="Times New Roman" pitchFamily="18" charset="0"/>
                <a:cs typeface="Times New Roman" pitchFamily="18" charset="0"/>
              </a:rPr>
              <a:t>），则</a:t>
            </a:r>
            <a:r>
              <a:rPr lang="en-US" altLang="zh-CN" sz="2400" dirty="0">
                <a:latin typeface="Times New Roman" pitchFamily="18" charset="0"/>
                <a:cs typeface="Times New Roman" pitchFamily="18" charset="0"/>
              </a:rPr>
              <a:t>OS</a:t>
            </a:r>
            <a:r>
              <a:rPr lang="zh-CN" altLang="en-US" sz="2400" dirty="0">
                <a:latin typeface="Times New Roman" pitchFamily="18" charset="0"/>
                <a:cs typeface="Times New Roman" pitchFamily="18" charset="0"/>
              </a:rPr>
              <a:t>模块的系统服务应当返回</a:t>
            </a:r>
            <a:r>
              <a:rPr lang="en-US" altLang="zh-CN" sz="2400" dirty="0">
                <a:latin typeface="Times New Roman" pitchFamily="18" charset="0"/>
                <a:cs typeface="Times New Roman" pitchFamily="18" charset="0"/>
              </a:rPr>
              <a:t>E_OS_ACCESS</a:t>
            </a:r>
            <a:r>
              <a:rPr lang="zh-CN" altLang="en-US" sz="2400" dirty="0">
                <a:latin typeface="Times New Roman" pitchFamily="18" charset="0"/>
                <a:cs typeface="Times New Roman" pitchFamily="18" charset="0"/>
              </a:rPr>
              <a:t>。</a:t>
            </a:r>
          </a:p>
          <a:p>
            <a:pPr fontAlgn="ctr"/>
            <a:r>
              <a:rPr lang="en-US" altLang="zh-CN" sz="2400" dirty="0">
                <a:latin typeface="Times New Roman" pitchFamily="18" charset="0"/>
                <a:cs typeface="Times New Roman" pitchFamily="18" charset="0"/>
              </a:rPr>
              <a:t>[OS449]</a:t>
            </a:r>
            <a:r>
              <a:rPr lang="zh-CN" altLang="en-US" sz="2400" dirty="0">
                <a:latin typeface="Times New Roman" pitchFamily="18" charset="0"/>
                <a:cs typeface="Times New Roman" pitchFamily="18" charset="0"/>
              </a:rPr>
              <a:t>系统服务</a:t>
            </a:r>
            <a:r>
              <a:rPr lang="en-US" altLang="zh-CN" sz="2400" dirty="0" err="1">
                <a:latin typeface="Times New Roman" pitchFamily="18" charset="0"/>
                <a:cs typeface="Times New Roman" pitchFamily="18" charset="0"/>
              </a:rPr>
              <a:t>CheckTaskMemroyAccess</a:t>
            </a:r>
            <a:r>
              <a:rPr lang="zh-CN" altLang="en-US" sz="2400" dirty="0">
                <a:latin typeface="Times New Roman" pitchFamily="18" charset="0"/>
                <a:cs typeface="Times New Roman" pitchFamily="18" charset="0"/>
              </a:rPr>
              <a:t>和</a:t>
            </a:r>
            <a:r>
              <a:rPr lang="en-US" altLang="zh-CN" sz="2400" dirty="0" err="1">
                <a:latin typeface="Times New Roman" pitchFamily="18" charset="0"/>
                <a:cs typeface="Times New Roman" pitchFamily="18" charset="0"/>
              </a:rPr>
              <a:t>CheckIsrMemoryAccess</a:t>
            </a:r>
            <a:r>
              <a:rPr lang="zh-CN" altLang="en-US" sz="2400" dirty="0">
                <a:latin typeface="Times New Roman" pitchFamily="18" charset="0"/>
                <a:cs typeface="Times New Roman" pitchFamily="18" charset="0"/>
              </a:rPr>
              <a:t>检查内存访问。内存检查服务为所有</a:t>
            </a:r>
            <a:r>
              <a:rPr lang="en-US" altLang="zh-CN" sz="2400" dirty="0">
                <a:latin typeface="Times New Roman" pitchFamily="18" charset="0"/>
                <a:cs typeface="Times New Roman" pitchFamily="18" charset="0"/>
              </a:rPr>
              <a:t>OSA</a:t>
            </a:r>
            <a:r>
              <a:rPr lang="zh-CN" altLang="en-US" sz="2400" dirty="0">
                <a:latin typeface="Times New Roman" pitchFamily="18" charset="0"/>
                <a:cs typeface="Times New Roman" pitchFamily="18" charset="0"/>
              </a:rPr>
              <a:t>提供且不需要授权</a:t>
            </a:r>
            <a:r>
              <a:rPr lang="zh-CN" altLang="en-US" sz="2400" dirty="0" smtClean="0">
                <a:latin typeface="Times New Roman" pitchFamily="18" charset="0"/>
                <a:cs typeface="Times New Roman" pitchFamily="18" charset="0"/>
              </a:rPr>
              <a:t>。</a:t>
            </a:r>
            <a:endParaRPr lang="zh-CN" altLang="en-US" sz="2400" dirty="0">
              <a:latin typeface="Times New Roman" pitchFamily="18" charset="0"/>
              <a:cs typeface="Times New Roman" pitchFamily="18" charset="0"/>
            </a:endParaRPr>
          </a:p>
          <a:p>
            <a:pPr fontAlgn="ctr"/>
            <a:r>
              <a:rPr lang="en-US" altLang="zh-CN" sz="2400" dirty="0">
                <a:latin typeface="Times New Roman" pitchFamily="18" charset="0"/>
                <a:cs typeface="Times New Roman" pitchFamily="18" charset="0"/>
              </a:rPr>
              <a:t>[OS450]</a:t>
            </a:r>
            <a:r>
              <a:rPr lang="en-US" altLang="zh-CN" sz="2400" dirty="0" err="1">
                <a:latin typeface="Times New Roman" pitchFamily="18" charset="0"/>
                <a:cs typeface="Times New Roman" pitchFamily="18" charset="0"/>
              </a:rPr>
              <a:t>CheckObjectAccess</a:t>
            </a:r>
            <a:r>
              <a:rPr lang="zh-CN" altLang="en-US" sz="2400" dirty="0">
                <a:latin typeface="Times New Roman" pitchFamily="18" charset="0"/>
                <a:cs typeface="Times New Roman" pitchFamily="18" charset="0"/>
              </a:rPr>
              <a:t>检查系统对象的访问权。这个服务可以被所有</a:t>
            </a:r>
            <a:r>
              <a:rPr lang="en-US" altLang="zh-CN" sz="2400" dirty="0">
                <a:latin typeface="Times New Roman" pitchFamily="18" charset="0"/>
                <a:cs typeface="Times New Roman" pitchFamily="18" charset="0"/>
              </a:rPr>
              <a:t>OSA</a:t>
            </a:r>
            <a:r>
              <a:rPr lang="zh-CN" altLang="en-US" sz="2400" dirty="0">
                <a:latin typeface="Times New Roman" pitchFamily="18" charset="0"/>
                <a:cs typeface="Times New Roman" pitchFamily="18" charset="0"/>
              </a:rPr>
              <a:t>的对象调用，检查任何</a:t>
            </a:r>
            <a:r>
              <a:rPr lang="en-US" altLang="zh-CN" sz="2400" dirty="0">
                <a:latin typeface="Times New Roman" pitchFamily="18" charset="0"/>
                <a:cs typeface="Times New Roman" pitchFamily="18" charset="0"/>
              </a:rPr>
              <a:t>OSA</a:t>
            </a:r>
            <a:r>
              <a:rPr lang="zh-CN" altLang="en-US" sz="2400" dirty="0">
                <a:latin typeface="Times New Roman" pitchFamily="18" charset="0"/>
                <a:cs typeface="Times New Roman" pitchFamily="18" charset="0"/>
              </a:rPr>
              <a:t>。</a:t>
            </a:r>
            <a:endParaRPr lang="en-US" altLang="zh-CN" sz="2400" dirty="0" smtClean="0">
              <a:latin typeface="Times New Roman" pitchFamily="18" charset="0"/>
              <a:cs typeface="Times New Roman" pitchFamily="18" charset="0"/>
            </a:endParaRPr>
          </a:p>
          <a:p>
            <a:pPr fontAlgn="ctr"/>
            <a:endParaRPr lang="zh-CN" altLang="en-US" sz="2000" dirty="0">
              <a:latin typeface="Times New Roman" pitchFamily="18" charset="0"/>
              <a:cs typeface="Times New Roman" pitchFamily="18" charset="0"/>
            </a:endParaRPr>
          </a:p>
        </p:txBody>
      </p:sp>
      <p:graphicFrame>
        <p:nvGraphicFramePr>
          <p:cNvPr id="5" name="内容占位符 3"/>
          <p:cNvGraphicFramePr>
            <a:graphicFrameLocks/>
          </p:cNvGraphicFramePr>
          <p:nvPr>
            <p:extLst>
              <p:ext uri="{D42A27DB-BD31-4B8C-83A1-F6EECF244321}">
                <p14:modId xmlns:p14="http://schemas.microsoft.com/office/powerpoint/2010/main" val="624167642"/>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341743"/>
      </p:ext>
    </p:extLst>
  </p:cSld>
  <p:clrMapOvr>
    <a:masterClrMapping/>
  </p:clrMapOvr>
  <p:transition spd="slow"/>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type="body" idx="1"/>
          </p:nvPr>
        </p:nvSpPr>
        <p:spPr>
          <a:xfrm>
            <a:off x="179512" y="1124744"/>
            <a:ext cx="8568952" cy="5544616"/>
          </a:xfrm>
        </p:spPr>
        <p:txBody>
          <a:bodyPr/>
          <a:lstStyle/>
          <a:p>
            <a:pPr marL="0" lvl="0" indent="0" eaLnBrk="1" hangingPunct="1">
              <a:buClr>
                <a:srgbClr val="330066"/>
              </a:buClr>
              <a:buNone/>
            </a:pPr>
            <a:r>
              <a:rPr lang="en-US" altLang="zh-CN" sz="2800" b="1" dirty="0" smtClean="0">
                <a:solidFill>
                  <a:srgbClr val="3366CC"/>
                </a:solidFill>
                <a:latin typeface="Times New Roman" pitchFamily="18" charset="0"/>
                <a:ea typeface="幼圆" pitchFamily="49" charset="-122"/>
                <a:cs typeface="Times New Roman" pitchFamily="18" charset="0"/>
              </a:rPr>
              <a:t>Protecting the Hardware Used by the OS</a:t>
            </a:r>
            <a:endParaRPr lang="en-US" altLang="zh-CN" sz="2400" b="1" dirty="0" smtClean="0">
              <a:solidFill>
                <a:srgbClr val="3366CC"/>
              </a:solidFill>
              <a:latin typeface="Times New Roman" pitchFamily="18" charset="0"/>
              <a:ea typeface="幼圆" pitchFamily="49" charset="-122"/>
              <a:cs typeface="Times New Roman" pitchFamily="18" charset="0"/>
            </a:endParaRPr>
          </a:p>
          <a:p>
            <a:pPr marL="0" lvl="0" indent="0" eaLnBrk="1" hangingPunct="1">
              <a:buClr>
                <a:srgbClr val="330066"/>
              </a:buClr>
              <a:buNone/>
            </a:pPr>
            <a:r>
              <a:rPr lang="zh-CN" altLang="en-US" sz="2400" dirty="0" smtClean="0">
                <a:latin typeface="Times New Roman" pitchFamily="18" charset="0"/>
                <a:ea typeface="幼圆" pitchFamily="49" charset="-122"/>
                <a:cs typeface="Times New Roman" pitchFamily="18" charset="0"/>
              </a:rPr>
              <a:t>当</a:t>
            </a:r>
            <a:r>
              <a:rPr lang="en-US" altLang="zh-CN" sz="2400" dirty="0" smtClean="0">
                <a:latin typeface="Times New Roman" pitchFamily="18" charset="0"/>
                <a:ea typeface="幼圆" pitchFamily="49" charset="-122"/>
                <a:cs typeface="Times New Roman" pitchFamily="18" charset="0"/>
              </a:rPr>
              <a:t>MCU</a:t>
            </a:r>
            <a:r>
              <a:rPr lang="zh-CN" altLang="en-US" sz="2400" dirty="0" smtClean="0">
                <a:latin typeface="Times New Roman" pitchFamily="18" charset="0"/>
                <a:ea typeface="幼圆" pitchFamily="49" charset="-122"/>
                <a:cs typeface="Times New Roman" pitchFamily="18" charset="0"/>
              </a:rPr>
              <a:t>支持特权模式和非特权模式是，</a:t>
            </a:r>
            <a:r>
              <a:rPr lang="en-US" altLang="zh-CN" sz="2400" dirty="0" smtClean="0">
                <a:latin typeface="Times New Roman" pitchFamily="18" charset="0"/>
                <a:ea typeface="幼圆" pitchFamily="49" charset="-122"/>
                <a:cs typeface="Times New Roman" pitchFamily="18" charset="0"/>
              </a:rPr>
              <a:t>OS</a:t>
            </a:r>
            <a:r>
              <a:rPr lang="zh-CN" altLang="en-US" sz="2400" dirty="0" smtClean="0">
                <a:latin typeface="Times New Roman" pitchFamily="18" charset="0"/>
                <a:ea typeface="幼圆" pitchFamily="49" charset="-122"/>
                <a:cs typeface="Times New Roman" pitchFamily="18" charset="0"/>
              </a:rPr>
              <a:t>应当利用硬件特性，并保护那些只能在特权模式下访问的寄存器不被非特权模式下的程序访问。</a:t>
            </a:r>
          </a:p>
          <a:p>
            <a:pPr lvl="1"/>
            <a:r>
              <a:rPr lang="en-US" sz="2400" dirty="0">
                <a:latin typeface="Times New Roman" pitchFamily="18" charset="0"/>
                <a:cs typeface="Times New Roman" pitchFamily="18" charset="0"/>
              </a:rPr>
              <a:t>[OS058]</a:t>
            </a:r>
            <a:r>
              <a:rPr lang="zh-CN" altLang="en-US" sz="2400" dirty="0">
                <a:latin typeface="Times New Roman" pitchFamily="18" charset="0"/>
                <a:cs typeface="Times New Roman" pitchFamily="18" charset="0"/>
              </a:rPr>
              <a:t>如果硬件支持，则</a:t>
            </a:r>
            <a:r>
              <a:rPr lang="en-US" sz="2400" dirty="0">
                <a:latin typeface="Times New Roman" pitchFamily="18" charset="0"/>
                <a:cs typeface="Times New Roman" pitchFamily="18" charset="0"/>
              </a:rPr>
              <a:t>OS</a:t>
            </a:r>
            <a:r>
              <a:rPr lang="zh-CN" altLang="en-US" sz="2400" dirty="0">
                <a:latin typeface="Times New Roman" pitchFamily="18" charset="0"/>
                <a:cs typeface="Times New Roman" pitchFamily="18" charset="0"/>
              </a:rPr>
              <a:t>模块应当在非特权模式执行</a:t>
            </a:r>
            <a:r>
              <a:rPr lang="en-US" sz="2400" dirty="0">
                <a:latin typeface="Times New Roman" pitchFamily="18" charset="0"/>
                <a:cs typeface="Times New Roman" pitchFamily="18" charset="0"/>
              </a:rPr>
              <a:t>non-trusted OSA</a:t>
            </a:r>
            <a:r>
              <a:rPr lang="zh-CN" altLang="en-US" sz="2400" dirty="0">
                <a:latin typeface="Times New Roman" pitchFamily="18" charset="0"/>
                <a:cs typeface="Times New Roman" pitchFamily="18" charset="0"/>
              </a:rPr>
              <a:t>。</a:t>
            </a:r>
            <a:endParaRPr lang="en-GB" sz="2400" dirty="0">
              <a:latin typeface="Times New Roman" pitchFamily="18" charset="0"/>
              <a:cs typeface="Times New Roman" pitchFamily="18" charset="0"/>
            </a:endParaRPr>
          </a:p>
          <a:p>
            <a:pPr lvl="1"/>
            <a:r>
              <a:rPr lang="en-US" sz="2400" dirty="0" smtClean="0">
                <a:latin typeface="Times New Roman" pitchFamily="18" charset="0"/>
                <a:cs typeface="Times New Roman" pitchFamily="18" charset="0"/>
              </a:rPr>
              <a:t>[BSW11011]&amp;[</a:t>
            </a:r>
            <a:r>
              <a:rPr lang="en-US" sz="2400" dirty="0">
                <a:latin typeface="Times New Roman" pitchFamily="18" charset="0"/>
                <a:cs typeface="Times New Roman" pitchFamily="18" charset="0"/>
              </a:rPr>
              <a:t>OS096</a:t>
            </a:r>
            <a:r>
              <a:rPr lang="en-US" sz="2400" dirty="0" smtClean="0">
                <a:latin typeface="Times New Roman" pitchFamily="18" charset="0"/>
                <a:cs typeface="Times New Roman" pitchFamily="18" charset="0"/>
              </a:rPr>
              <a:t>]</a:t>
            </a:r>
            <a:r>
              <a:rPr lang="zh-CN" altLang="en-US" sz="2400" dirty="0" smtClean="0">
                <a:latin typeface="Times New Roman" pitchFamily="18" charset="0"/>
                <a:cs typeface="Times New Roman" pitchFamily="18" charset="0"/>
              </a:rPr>
              <a:t>只</a:t>
            </a:r>
            <a:r>
              <a:rPr lang="zh-CN" altLang="en-US" sz="2400" dirty="0">
                <a:latin typeface="Times New Roman" pitchFamily="18" charset="0"/>
                <a:cs typeface="Times New Roman" pitchFamily="18" charset="0"/>
              </a:rPr>
              <a:t>要硬件支持，</a:t>
            </a:r>
            <a:r>
              <a:rPr lang="en-US" sz="2400" dirty="0">
                <a:latin typeface="Times New Roman" pitchFamily="18" charset="0"/>
                <a:cs typeface="Times New Roman" pitchFamily="18" charset="0"/>
              </a:rPr>
              <a:t>OS</a:t>
            </a:r>
            <a:r>
              <a:rPr lang="zh-CN" altLang="en-US" sz="2400" dirty="0">
                <a:latin typeface="Times New Roman" pitchFamily="18" charset="0"/>
                <a:cs typeface="Times New Roman" pitchFamily="18" charset="0"/>
              </a:rPr>
              <a:t>模块不应当允许</a:t>
            </a:r>
            <a:r>
              <a:rPr lang="en-US" sz="2400" dirty="0">
                <a:latin typeface="Times New Roman" pitchFamily="18" charset="0"/>
                <a:cs typeface="Times New Roman" pitchFamily="18" charset="0"/>
              </a:rPr>
              <a:t>non-trusted OSA</a:t>
            </a:r>
            <a:r>
              <a:rPr lang="zh-CN" altLang="en-US" sz="2400" dirty="0">
                <a:latin typeface="Times New Roman" pitchFamily="18" charset="0"/>
                <a:cs typeface="Times New Roman" pitchFamily="18" charset="0"/>
              </a:rPr>
              <a:t>访问由</a:t>
            </a:r>
            <a:r>
              <a:rPr lang="en-US" sz="2400" dirty="0">
                <a:latin typeface="Times New Roman" pitchFamily="18" charset="0"/>
                <a:cs typeface="Times New Roman" pitchFamily="18" charset="0"/>
              </a:rPr>
              <a:t>OS</a:t>
            </a:r>
            <a:r>
              <a:rPr lang="zh-CN" altLang="en-US" sz="2400" dirty="0">
                <a:latin typeface="Times New Roman" pitchFamily="18" charset="0"/>
                <a:cs typeface="Times New Roman" pitchFamily="18" charset="0"/>
              </a:rPr>
              <a:t>模块控制寄存器。</a:t>
            </a:r>
            <a:endParaRPr lang="en-GB" sz="2400" dirty="0">
              <a:latin typeface="Times New Roman" pitchFamily="18" charset="0"/>
              <a:cs typeface="Times New Roman" pitchFamily="18" charset="0"/>
            </a:endParaRPr>
          </a:p>
          <a:p>
            <a:pPr lvl="1"/>
            <a:r>
              <a:rPr lang="en-US" sz="2400" dirty="0">
                <a:latin typeface="Times New Roman" pitchFamily="18" charset="0"/>
                <a:cs typeface="Times New Roman" pitchFamily="18" charset="0"/>
              </a:rPr>
              <a:t>[OS245]</a:t>
            </a:r>
            <a:r>
              <a:rPr lang="zh-CN" altLang="en-US" sz="2400" dirty="0">
                <a:latin typeface="Times New Roman" pitchFamily="18" charset="0"/>
                <a:cs typeface="Times New Roman" pitchFamily="18" charset="0"/>
              </a:rPr>
              <a:t>如果发生指令异常（例如除零错误），则</a:t>
            </a:r>
            <a:r>
              <a:rPr lang="en-US" sz="2400" dirty="0">
                <a:latin typeface="Times New Roman" pitchFamily="18" charset="0"/>
                <a:cs typeface="Times New Roman" pitchFamily="18" charset="0"/>
              </a:rPr>
              <a:t>OS</a:t>
            </a:r>
            <a:r>
              <a:rPr lang="zh-CN" altLang="en-US" sz="2400" dirty="0">
                <a:latin typeface="Times New Roman" pitchFamily="18" charset="0"/>
                <a:cs typeface="Times New Roman" pitchFamily="18" charset="0"/>
              </a:rPr>
              <a:t>模块应当用</a:t>
            </a:r>
            <a:r>
              <a:rPr lang="en-US" sz="2400" dirty="0">
                <a:latin typeface="Times New Roman" pitchFamily="18" charset="0"/>
                <a:cs typeface="Times New Roman" pitchFamily="18" charset="0"/>
              </a:rPr>
              <a:t>E_OS_PROTECTION_EXCEPTION</a:t>
            </a:r>
            <a:r>
              <a:rPr lang="zh-CN" altLang="en-US" sz="2400" dirty="0">
                <a:latin typeface="Times New Roman" pitchFamily="18" charset="0"/>
                <a:cs typeface="Times New Roman" pitchFamily="18" charset="0"/>
              </a:rPr>
              <a:t>保护函数</a:t>
            </a:r>
            <a:r>
              <a:rPr lang="zh-CN" altLang="en-US" sz="2400" dirty="0"/>
              <a:t>。</a:t>
            </a:r>
            <a:endParaRPr lang="en-GB" sz="2400" dirty="0">
              <a:effectLst/>
            </a:endParaRPr>
          </a:p>
        </p:txBody>
      </p:sp>
      <p:graphicFrame>
        <p:nvGraphicFramePr>
          <p:cNvPr id="5" name="内容占位符 3"/>
          <p:cNvGraphicFramePr>
            <a:graphicFrameLocks/>
          </p:cNvGraphicFramePr>
          <p:nvPr>
            <p:extLst>
              <p:ext uri="{D42A27DB-BD31-4B8C-83A1-F6EECF244321}">
                <p14:modId xmlns:p14="http://schemas.microsoft.com/office/powerpoint/2010/main" val="1207576302"/>
              </p:ext>
            </p:extLst>
          </p:nvPr>
        </p:nvGraphicFramePr>
        <p:xfrm>
          <a:off x="179512" y="404664"/>
          <a:ext cx="7704856" cy="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4540300"/>
      </p:ext>
    </p:extLst>
  </p:cSld>
  <p:clrMapOvr>
    <a:masterClrMapping/>
  </p:clrMapOvr>
  <p:transition spd="slow"/>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Times New Roman" pitchFamily="18" charset="0"/>
                <a:ea typeface="幼圆" pitchFamily="49" charset="-122"/>
                <a:cs typeface="Times New Roman" pitchFamily="18" charset="0"/>
              </a:rPr>
              <a:t>系统保护设施 </a:t>
            </a:r>
            <a:r>
              <a:rPr lang="en-US" altLang="zh-CN" b="0" dirty="0" smtClean="0">
                <a:latin typeface="Times New Roman" pitchFamily="18" charset="0"/>
                <a:ea typeface="幼圆" pitchFamily="49" charset="-122"/>
                <a:cs typeface="Times New Roman" pitchFamily="18" charset="0"/>
              </a:rPr>
              <a:t>Protection Facilities</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a:buNone/>
            </a:pPr>
            <a:r>
              <a:rPr lang="en-US" altLang="zh-CN" sz="2800" dirty="0" smtClean="0">
                <a:solidFill>
                  <a:srgbClr val="3366CC"/>
                </a:solidFill>
                <a:latin typeface="Times New Roman" pitchFamily="18" charset="0"/>
                <a:cs typeface="Times New Roman" pitchFamily="18" charset="0"/>
              </a:rPr>
              <a:t>Protection Error</a:t>
            </a:r>
            <a:r>
              <a:rPr lang="zh-CN" altLang="en-US" sz="2800" dirty="0" smtClean="0">
                <a:solidFill>
                  <a:srgbClr val="3366CC"/>
                </a:solidFill>
                <a:latin typeface="Times New Roman" pitchFamily="18" charset="0"/>
                <a:cs typeface="Times New Roman" pitchFamily="18" charset="0"/>
              </a:rPr>
              <a:t>的处理</a:t>
            </a:r>
            <a:endParaRPr lang="en-US" altLang="zh-CN" sz="2800" dirty="0" smtClean="0">
              <a:solidFill>
                <a:srgbClr val="3366CC"/>
              </a:solidFill>
              <a:latin typeface="Times New Roman" pitchFamily="18" charset="0"/>
              <a:cs typeface="Times New Roman" pitchFamily="18" charset="0"/>
            </a:endParaRPr>
          </a:p>
          <a:p>
            <a:r>
              <a:rPr lang="zh-CN" altLang="en-US" sz="2400" dirty="0" smtClean="0">
                <a:latin typeface="Times New Roman" pitchFamily="18" charset="0"/>
                <a:cs typeface="Times New Roman" pitchFamily="18" charset="0"/>
              </a:rPr>
              <a:t>当发生</a:t>
            </a:r>
            <a:r>
              <a:rPr lang="en-US" altLang="zh-CN" sz="2400" dirty="0" smtClean="0">
                <a:latin typeface="Times New Roman" pitchFamily="18" charset="0"/>
                <a:cs typeface="Times New Roman" pitchFamily="18" charset="0"/>
              </a:rPr>
              <a:t>protection error</a:t>
            </a:r>
            <a:r>
              <a:rPr lang="zh-CN" altLang="en-US" sz="2400" dirty="0" smtClean="0">
                <a:latin typeface="Times New Roman" pitchFamily="18" charset="0"/>
                <a:cs typeface="Times New Roman" pitchFamily="18" charset="0"/>
              </a:rPr>
              <a:t>时，</a:t>
            </a:r>
            <a:r>
              <a:rPr lang="en-US" altLang="zh-CN" sz="2400" dirty="0" smtClean="0">
                <a:latin typeface="Times New Roman" pitchFamily="18" charset="0"/>
                <a:cs typeface="Times New Roman" pitchFamily="18" charset="0"/>
              </a:rPr>
              <a:t>OS</a:t>
            </a:r>
            <a:r>
              <a:rPr lang="zh-CN" altLang="en-US" sz="2400" dirty="0" smtClean="0">
                <a:latin typeface="Times New Roman" pitchFamily="18" charset="0"/>
                <a:cs typeface="Times New Roman" pitchFamily="18" charset="0"/>
              </a:rPr>
              <a:t>模块调用用户提供的</a:t>
            </a:r>
            <a:r>
              <a:rPr lang="en-US" altLang="zh-CN" sz="2400" dirty="0" smtClean="0">
                <a:latin typeface="Times New Roman" pitchFamily="18" charset="0"/>
                <a:cs typeface="Times New Roman" pitchFamily="18" charset="0"/>
              </a:rPr>
              <a:t>Protection Hook</a:t>
            </a:r>
            <a:r>
              <a:rPr lang="zh-CN" altLang="en-US" sz="2400" dirty="0" smtClean="0">
                <a:latin typeface="Times New Roman" pitchFamily="18" charset="0"/>
                <a:cs typeface="Times New Roman" pitchFamily="18" charset="0"/>
              </a:rPr>
              <a:t>来进行处理。</a:t>
            </a:r>
            <a:endParaRPr lang="en-US" altLang="zh-CN" sz="2400" dirty="0" smtClean="0">
              <a:latin typeface="Times New Roman" pitchFamily="18" charset="0"/>
              <a:cs typeface="Times New Roman" pitchFamily="18" charset="0"/>
            </a:endParaRPr>
          </a:p>
          <a:p>
            <a:r>
              <a:rPr lang="en-US" altLang="zh-CN" sz="2400" dirty="0" smtClean="0">
                <a:latin typeface="Times New Roman" pitchFamily="18" charset="0"/>
                <a:cs typeface="Times New Roman" pitchFamily="18" charset="0"/>
              </a:rPr>
              <a:t>Protection Hook</a:t>
            </a:r>
            <a:r>
              <a:rPr lang="zh-CN" altLang="en-US" sz="2400" dirty="0" smtClean="0">
                <a:latin typeface="Times New Roman" pitchFamily="18" charset="0"/>
                <a:cs typeface="Times New Roman" pitchFamily="18" charset="0"/>
              </a:rPr>
              <a:t>运行在</a:t>
            </a:r>
            <a:r>
              <a:rPr lang="en-US" altLang="zh-CN" sz="2400" dirty="0" smtClean="0">
                <a:latin typeface="Times New Roman" pitchFamily="18" charset="0"/>
                <a:cs typeface="Times New Roman" pitchFamily="18" charset="0"/>
              </a:rPr>
              <a:t>OS</a:t>
            </a:r>
            <a:r>
              <a:rPr lang="zh-CN" altLang="en-US" sz="2400" dirty="0" smtClean="0">
                <a:latin typeface="Times New Roman" pitchFamily="18" charset="0"/>
                <a:cs typeface="Times New Roman" pitchFamily="18" charset="0"/>
              </a:rPr>
              <a:t>模块的上下文，所以应该是</a:t>
            </a:r>
            <a:r>
              <a:rPr lang="en-US" altLang="zh-CN" sz="2400" dirty="0" smtClean="0">
                <a:latin typeface="Times New Roman" pitchFamily="18" charset="0"/>
                <a:cs typeface="Times New Roman" pitchFamily="18" charset="0"/>
              </a:rPr>
              <a:t>trusted code.</a:t>
            </a:r>
          </a:p>
          <a:p>
            <a:r>
              <a:rPr lang="en-US" altLang="zh-CN" sz="2400" dirty="0" smtClean="0">
                <a:latin typeface="Times New Roman" pitchFamily="18" charset="0"/>
                <a:cs typeface="Times New Roman" pitchFamily="18" charset="0"/>
              </a:rPr>
              <a:t>Protection Hook</a:t>
            </a:r>
            <a:r>
              <a:rPr lang="zh-CN" altLang="en-US" sz="2400" dirty="0" smtClean="0">
                <a:latin typeface="Times New Roman" pitchFamily="18" charset="0"/>
                <a:cs typeface="Times New Roman" pitchFamily="18" charset="0"/>
              </a:rPr>
              <a:t>会有返回值，</a:t>
            </a:r>
            <a:r>
              <a:rPr lang="en-US" altLang="zh-CN" sz="2400" dirty="0" smtClean="0">
                <a:latin typeface="Times New Roman" pitchFamily="18" charset="0"/>
                <a:cs typeface="Times New Roman" pitchFamily="18" charset="0"/>
              </a:rPr>
              <a:t>OS</a:t>
            </a:r>
            <a:r>
              <a:rPr lang="zh-CN" altLang="en-US" sz="2400" dirty="0" smtClean="0">
                <a:latin typeface="Times New Roman" pitchFamily="18" charset="0"/>
                <a:cs typeface="Times New Roman" pitchFamily="18" charset="0"/>
              </a:rPr>
              <a:t>模块根据这个返回值决定执行什么动作。可选的操作有：</a:t>
            </a:r>
            <a:endParaRPr lang="en-US" altLang="zh-CN" sz="2400" dirty="0" smtClean="0">
              <a:latin typeface="Times New Roman" pitchFamily="18" charset="0"/>
              <a:cs typeface="Times New Roman" pitchFamily="18" charset="0"/>
            </a:endParaRPr>
          </a:p>
          <a:p>
            <a:pPr lvl="1"/>
            <a:r>
              <a:rPr lang="zh-CN" altLang="en-US" sz="2000" dirty="0">
                <a:latin typeface="Times New Roman" pitchFamily="18" charset="0"/>
                <a:cs typeface="Times New Roman" pitchFamily="18" charset="0"/>
              </a:rPr>
              <a:t>什</a:t>
            </a:r>
            <a:r>
              <a:rPr lang="zh-CN" altLang="en-US" sz="2000" dirty="0" smtClean="0">
                <a:latin typeface="Times New Roman" pitchFamily="18" charset="0"/>
                <a:cs typeface="Times New Roman" pitchFamily="18" charset="0"/>
              </a:rPr>
              <a:t>么都不做</a:t>
            </a:r>
            <a:endParaRPr lang="en-US" altLang="zh-CN" sz="2000" dirty="0" smtClean="0">
              <a:latin typeface="Times New Roman" pitchFamily="18" charset="0"/>
              <a:cs typeface="Times New Roman" pitchFamily="18" charset="0"/>
            </a:endParaRPr>
          </a:p>
          <a:p>
            <a:pPr lvl="1"/>
            <a:r>
              <a:rPr lang="zh-CN" altLang="en-US" sz="2000" dirty="0">
                <a:latin typeface="Times New Roman" pitchFamily="18" charset="0"/>
                <a:cs typeface="Times New Roman" pitchFamily="18" charset="0"/>
              </a:rPr>
              <a:t>强</a:t>
            </a:r>
            <a:r>
              <a:rPr lang="zh-CN" altLang="en-US" sz="2000" dirty="0" smtClean="0">
                <a:latin typeface="Times New Roman" pitchFamily="18" charset="0"/>
                <a:cs typeface="Times New Roman" pitchFamily="18" charset="0"/>
              </a:rPr>
              <a:t>制结束出错的</a:t>
            </a:r>
            <a:r>
              <a:rPr lang="en-US" altLang="zh-CN" sz="2000" dirty="0" smtClean="0">
                <a:latin typeface="Times New Roman" pitchFamily="18" charset="0"/>
                <a:cs typeface="Times New Roman" pitchFamily="18" charset="0"/>
              </a:rPr>
              <a:t>Task/C2 ISR</a:t>
            </a:r>
          </a:p>
          <a:p>
            <a:pPr lvl="1"/>
            <a:r>
              <a:rPr lang="zh-CN" altLang="en-US" sz="2000" dirty="0">
                <a:latin typeface="Times New Roman" pitchFamily="18" charset="0"/>
                <a:cs typeface="Times New Roman" pitchFamily="18" charset="0"/>
              </a:rPr>
              <a:t>强</a:t>
            </a:r>
            <a:r>
              <a:rPr lang="zh-CN" altLang="en-US" sz="2000" dirty="0" smtClean="0">
                <a:latin typeface="Times New Roman" pitchFamily="18" charset="0"/>
                <a:cs typeface="Times New Roman" pitchFamily="18" charset="0"/>
              </a:rPr>
              <a:t>制结束醋醋哦</a:t>
            </a:r>
            <a:r>
              <a:rPr lang="en-US" altLang="zh-CN" sz="2000" dirty="0" smtClean="0">
                <a:latin typeface="Times New Roman" pitchFamily="18" charset="0"/>
                <a:cs typeface="Times New Roman" pitchFamily="18" charset="0"/>
              </a:rPr>
              <a:t>task/C2 </a:t>
            </a:r>
            <a:r>
              <a:rPr lang="en-US" altLang="zh-CN" sz="2000" dirty="0" err="1" smtClean="0">
                <a:latin typeface="Times New Roman" pitchFamily="18" charset="0"/>
                <a:cs typeface="Times New Roman" pitchFamily="18" charset="0"/>
              </a:rPr>
              <a:t>Isr</a:t>
            </a:r>
            <a:r>
              <a:rPr lang="zh-CN" altLang="en-US" sz="2000" dirty="0" smtClean="0">
                <a:latin typeface="Times New Roman" pitchFamily="18" charset="0"/>
                <a:cs typeface="Times New Roman" pitchFamily="18" charset="0"/>
              </a:rPr>
              <a:t>所属的</a:t>
            </a:r>
            <a:r>
              <a:rPr lang="en-US" altLang="zh-CN" sz="2000" dirty="0" smtClean="0">
                <a:latin typeface="Times New Roman" pitchFamily="18" charset="0"/>
                <a:cs typeface="Times New Roman" pitchFamily="18" charset="0"/>
              </a:rPr>
              <a:t>OSA</a:t>
            </a:r>
            <a:r>
              <a:rPr lang="zh-CN" altLang="en-US" sz="2000" dirty="0" smtClean="0">
                <a:latin typeface="Times New Roman" pitchFamily="18" charset="0"/>
                <a:cs typeface="Times New Roman" pitchFamily="18" charset="0"/>
              </a:rPr>
              <a:t>，并</a:t>
            </a:r>
            <a:endParaRPr lang="en-US" altLang="zh-CN" sz="2000" dirty="0" smtClean="0">
              <a:latin typeface="Times New Roman" pitchFamily="18" charset="0"/>
              <a:cs typeface="Times New Roman" pitchFamily="18" charset="0"/>
            </a:endParaRPr>
          </a:p>
          <a:p>
            <a:pPr lvl="2"/>
            <a:r>
              <a:rPr lang="zh-CN" altLang="en-US" sz="1700" dirty="0" smtClean="0">
                <a:latin typeface="Times New Roman" pitchFamily="18" charset="0"/>
                <a:cs typeface="Times New Roman" pitchFamily="18" charset="0"/>
              </a:rPr>
              <a:t>不重新启动此</a:t>
            </a:r>
            <a:r>
              <a:rPr lang="en-US" altLang="zh-CN" sz="1700" dirty="0" smtClean="0">
                <a:latin typeface="Times New Roman" pitchFamily="18" charset="0"/>
                <a:cs typeface="Times New Roman" pitchFamily="18" charset="0"/>
              </a:rPr>
              <a:t>OSA</a:t>
            </a:r>
          </a:p>
          <a:p>
            <a:pPr lvl="2"/>
            <a:r>
              <a:rPr lang="zh-CN" altLang="en-US" sz="1700" dirty="0">
                <a:latin typeface="Times New Roman" pitchFamily="18" charset="0"/>
                <a:cs typeface="Times New Roman" pitchFamily="18" charset="0"/>
              </a:rPr>
              <a:t>重新启</a:t>
            </a:r>
            <a:r>
              <a:rPr lang="zh-CN" altLang="en-US" sz="1700" dirty="0" smtClean="0">
                <a:latin typeface="Times New Roman" pitchFamily="18" charset="0"/>
                <a:cs typeface="Times New Roman" pitchFamily="18" charset="0"/>
              </a:rPr>
              <a:t>动此</a:t>
            </a:r>
            <a:r>
              <a:rPr lang="en-US" altLang="zh-CN" sz="1700" dirty="0" smtClean="0">
                <a:latin typeface="Times New Roman" pitchFamily="18" charset="0"/>
                <a:cs typeface="Times New Roman" pitchFamily="18" charset="0"/>
              </a:rPr>
              <a:t>OSA</a:t>
            </a:r>
            <a:endParaRPr lang="en-US" altLang="zh-CN" sz="2000" dirty="0">
              <a:latin typeface="Times New Roman" pitchFamily="18" charset="0"/>
              <a:cs typeface="Times New Roman" pitchFamily="18" charset="0"/>
            </a:endParaRPr>
          </a:p>
          <a:p>
            <a:pPr lvl="1"/>
            <a:r>
              <a:rPr lang="en-US" altLang="zh-CN" sz="2000" dirty="0">
                <a:latin typeface="Times New Roman" pitchFamily="18" charset="0"/>
                <a:cs typeface="Times New Roman" pitchFamily="18" charset="0"/>
              </a:rPr>
              <a:t>Shutdown OS</a:t>
            </a:r>
            <a:endParaRPr lang="zh-CN" altLang="en-US" sz="1700" dirty="0">
              <a:latin typeface="Times New Roman" pitchFamily="18" charset="0"/>
              <a:cs typeface="Times New Roman" pitchFamily="18" charset="0"/>
            </a:endParaRPr>
          </a:p>
          <a:p>
            <a:pPr marL="344487" lvl="1" indent="0" fontAlgn="ctr">
              <a:buNone/>
            </a:pPr>
            <a:endParaRPr lang="en-GB" sz="2400" dirty="0"/>
          </a:p>
        </p:txBody>
      </p:sp>
    </p:spTree>
    <p:extLst>
      <p:ext uri="{BB962C8B-B14F-4D97-AF65-F5344CB8AC3E}">
        <p14:creationId xmlns:p14="http://schemas.microsoft.com/office/powerpoint/2010/main" val="1726557050"/>
      </p:ext>
    </p:extLst>
  </p:cSld>
  <p:clrMapOvr>
    <a:masterClrMapping/>
  </p:clrMapOvr>
  <p:transition spd="slow"/>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Times New Roman" pitchFamily="18" charset="0"/>
                <a:ea typeface="幼圆" pitchFamily="49" charset="-122"/>
                <a:cs typeface="Times New Roman" pitchFamily="18" charset="0"/>
              </a:rPr>
              <a:t>系统保护设施 </a:t>
            </a:r>
            <a:r>
              <a:rPr lang="en-US" altLang="zh-CN" b="0" dirty="0" smtClean="0">
                <a:latin typeface="Times New Roman" pitchFamily="18" charset="0"/>
                <a:ea typeface="幼圆" pitchFamily="49" charset="-122"/>
                <a:cs typeface="Times New Roman" pitchFamily="18" charset="0"/>
              </a:rPr>
              <a:t>Protection Facilities</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a:buNone/>
            </a:pPr>
            <a:r>
              <a:rPr lang="en-US" altLang="zh-CN" sz="2800" dirty="0" smtClean="0">
                <a:solidFill>
                  <a:srgbClr val="3366CC"/>
                </a:solidFill>
                <a:latin typeface="Times New Roman" pitchFamily="18" charset="0"/>
                <a:cs typeface="Times New Roman" pitchFamily="18" charset="0"/>
              </a:rPr>
              <a:t>[</a:t>
            </a:r>
            <a:r>
              <a:rPr lang="en-US" altLang="zh-CN" sz="2800" dirty="0">
                <a:solidFill>
                  <a:srgbClr val="3366CC"/>
                </a:solidFill>
                <a:latin typeface="Times New Roman" pitchFamily="18" charset="0"/>
                <a:cs typeface="Times New Roman" pitchFamily="18" charset="0"/>
              </a:rPr>
              <a:t>OS538]</a:t>
            </a:r>
            <a:r>
              <a:rPr lang="en-US" altLang="zh-CN" sz="2800" dirty="0" err="1">
                <a:solidFill>
                  <a:srgbClr val="3366CC"/>
                </a:solidFill>
                <a:latin typeface="Times New Roman" pitchFamily="18" charset="0"/>
                <a:cs typeface="Times New Roman" pitchFamily="18" charset="0"/>
              </a:rPr>
              <a:t>ProtectionHook</a:t>
            </a:r>
            <a:r>
              <a:rPr lang="en-US" altLang="zh-CN" sz="2800" dirty="0" smtClean="0">
                <a:solidFill>
                  <a:srgbClr val="3366CC"/>
                </a:solidFill>
                <a:latin typeface="Times New Roman" pitchFamily="18" charset="0"/>
                <a:cs typeface="Times New Roman" pitchFamily="18" charset="0"/>
              </a:rPr>
              <a:t>()</a:t>
            </a:r>
          </a:p>
          <a:p>
            <a:pPr marL="0" indent="0">
              <a:buNone/>
            </a:pPr>
            <a:endParaRPr lang="en-GB" sz="2400" dirty="0"/>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007" y="1772816"/>
            <a:ext cx="8436993" cy="3883695"/>
          </a:xfrm>
          <a:prstGeom prst="rect">
            <a:avLst/>
          </a:prstGeom>
        </p:spPr>
      </p:pic>
    </p:spTree>
    <p:extLst>
      <p:ext uri="{BB962C8B-B14F-4D97-AF65-F5344CB8AC3E}">
        <p14:creationId xmlns:p14="http://schemas.microsoft.com/office/powerpoint/2010/main" val="2579844121"/>
      </p:ext>
    </p:extLst>
  </p:cSld>
  <p:clrMapOvr>
    <a:masterClrMapping/>
  </p:clrMapOvr>
  <p:transition spd="slow"/>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22238"/>
            <a:ext cx="7543800" cy="930498"/>
          </a:xfrm>
        </p:spPr>
        <p:txBody>
          <a:bodyPr/>
          <a:lstStyle/>
          <a:p>
            <a:pPr eaLnBrk="1" hangingPunct="1"/>
            <a:r>
              <a:rPr lang="zh-CN" altLang="en-US" b="0" dirty="0" smtClean="0">
                <a:latin typeface="Times New Roman" pitchFamily="18" charset="0"/>
                <a:ea typeface="幼圆" pitchFamily="49" charset="-122"/>
                <a:cs typeface="Times New Roman" pitchFamily="18" charset="0"/>
              </a:rPr>
              <a:t>系统保护设施 </a:t>
            </a:r>
            <a:r>
              <a:rPr lang="en-US" altLang="zh-CN" b="0" dirty="0" smtClean="0">
                <a:latin typeface="Times New Roman" pitchFamily="18" charset="0"/>
                <a:ea typeface="幼圆" pitchFamily="49" charset="-122"/>
                <a:cs typeface="Times New Roman" pitchFamily="18" charset="0"/>
              </a:rPr>
              <a:t>Protection Facilities</a:t>
            </a:r>
            <a:endParaRPr lang="zh-CN" altLang="en-US" b="0" dirty="0" smtClean="0">
              <a:latin typeface="Times New Roman" pitchFamily="18" charset="0"/>
              <a:ea typeface="幼圆" pitchFamily="49" charset="-122"/>
              <a:cs typeface="Times New Roman" pitchFamily="18" charset="0"/>
            </a:endParaRPr>
          </a:p>
        </p:txBody>
      </p:sp>
      <p:sp>
        <p:nvSpPr>
          <p:cNvPr id="97283" name="Rectangle 3"/>
          <p:cNvSpPr>
            <a:spLocks noGrp="1" noChangeArrowheads="1"/>
          </p:cNvSpPr>
          <p:nvPr>
            <p:ph type="body" idx="1"/>
          </p:nvPr>
        </p:nvSpPr>
        <p:spPr>
          <a:xfrm>
            <a:off x="539552" y="1052736"/>
            <a:ext cx="8229600" cy="5040560"/>
          </a:xfrm>
        </p:spPr>
        <p:txBody>
          <a:bodyPr/>
          <a:lstStyle/>
          <a:p>
            <a:pPr marL="0" indent="0">
              <a:buNone/>
            </a:pPr>
            <a:r>
              <a:rPr lang="en-US" altLang="zh-CN" sz="2800" dirty="0" smtClean="0">
                <a:solidFill>
                  <a:srgbClr val="3366CC"/>
                </a:solidFill>
                <a:latin typeface="Times New Roman" pitchFamily="18" charset="0"/>
                <a:cs typeface="Times New Roman" pitchFamily="18" charset="0"/>
              </a:rPr>
              <a:t>[OS540]</a:t>
            </a:r>
            <a:r>
              <a:rPr lang="zh-CN" altLang="en-US" sz="2800" dirty="0" smtClean="0">
                <a:solidFill>
                  <a:srgbClr val="3366CC"/>
                </a:solidFill>
                <a:latin typeface="Times New Roman" pitchFamily="18" charset="0"/>
                <a:cs typeface="Times New Roman" pitchFamily="18" charset="0"/>
              </a:rPr>
              <a:t>和应用程序相关的</a:t>
            </a:r>
            <a:r>
              <a:rPr lang="en-US" altLang="zh-CN" sz="2800" dirty="0" err="1" smtClean="0">
                <a:solidFill>
                  <a:srgbClr val="3366CC"/>
                </a:solidFill>
                <a:latin typeface="Times New Roman" pitchFamily="18" charset="0"/>
                <a:cs typeface="Times New Roman" pitchFamily="18" charset="0"/>
              </a:rPr>
              <a:t>ErrorHook</a:t>
            </a:r>
            <a:endParaRPr lang="en-GB" sz="2400" dirty="0"/>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844824"/>
            <a:ext cx="8436993" cy="2419586"/>
          </a:xfrm>
          <a:prstGeom prst="rect">
            <a:avLst/>
          </a:prstGeom>
        </p:spPr>
      </p:pic>
    </p:spTree>
    <p:extLst>
      <p:ext uri="{BB962C8B-B14F-4D97-AF65-F5344CB8AC3E}">
        <p14:creationId xmlns:p14="http://schemas.microsoft.com/office/powerpoint/2010/main" val="2497023761"/>
      </p:ext>
    </p:extLst>
  </p:cSld>
  <p:clrMapOvr>
    <a:masterClrMapping/>
  </p:clrMapOvr>
  <p:transition spd="slow"/>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19672" y="1844824"/>
            <a:ext cx="4968552" cy="1446550"/>
          </a:xfrm>
          <a:prstGeom prst="rect">
            <a:avLst/>
          </a:prstGeom>
          <a:noFill/>
        </p:spPr>
        <p:txBody>
          <a:bodyPr wrap="square" rtlCol="0">
            <a:spAutoFit/>
          </a:bodyPr>
          <a:lstStyle/>
          <a:p>
            <a:r>
              <a:rPr lang="en-US" sz="8800" i="1" dirty="0" smtClean="0"/>
              <a:t>Thanks!</a:t>
            </a:r>
            <a:endParaRPr lang="en-GB" sz="8800" i="1" dirty="0"/>
          </a:p>
        </p:txBody>
      </p:sp>
    </p:spTree>
    <p:extLst>
      <p:ext uri="{BB962C8B-B14F-4D97-AF65-F5344CB8AC3E}">
        <p14:creationId xmlns:p14="http://schemas.microsoft.com/office/powerpoint/2010/main" val="4071042390"/>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zh-CN" sz="3600" b="0" dirty="0">
                <a:latin typeface="Times New Roman" pitchFamily="18" charset="0"/>
                <a:ea typeface="宋体" pitchFamily="2" charset="-122"/>
                <a:cs typeface="Times New Roman" pitchFamily="18" charset="0"/>
              </a:rPr>
              <a:t>AUTOSAR OS </a:t>
            </a:r>
            <a:r>
              <a:rPr lang="zh-CN" altLang="en-US" sz="3600" b="0" dirty="0">
                <a:latin typeface="Times New Roman" pitchFamily="18" charset="0"/>
                <a:ea typeface="宋体" pitchFamily="2" charset="-122"/>
                <a:cs typeface="Times New Roman" pitchFamily="18" charset="0"/>
              </a:rPr>
              <a:t>与 </a:t>
            </a:r>
            <a:r>
              <a:rPr lang="en-US" altLang="zh-CN" sz="3600" b="0" dirty="0">
                <a:latin typeface="Times New Roman" pitchFamily="18" charset="0"/>
                <a:ea typeface="宋体" pitchFamily="2" charset="-122"/>
                <a:cs typeface="Times New Roman" pitchFamily="18" charset="0"/>
              </a:rPr>
              <a:t>OSEK OS</a:t>
            </a:r>
            <a:r>
              <a:rPr lang="zh-CN" altLang="en-US" sz="3600" b="0" dirty="0">
                <a:latin typeface="Times New Roman" pitchFamily="18" charset="0"/>
                <a:ea typeface="宋体" pitchFamily="2" charset="-122"/>
                <a:cs typeface="Times New Roman" pitchFamily="18" charset="0"/>
              </a:rPr>
              <a:t>的关系</a:t>
            </a:r>
            <a:endParaRPr lang="zh-CN" altLang="en-US" sz="3600" dirty="0" smtClean="0">
              <a:ea typeface="幼圆" pitchFamily="49" charset="-122"/>
            </a:endParaRPr>
          </a:p>
        </p:txBody>
      </p:sp>
      <p:sp>
        <p:nvSpPr>
          <p:cNvPr id="97283" name="Rectangle 3"/>
          <p:cNvSpPr>
            <a:spLocks noGrp="1" noChangeArrowheads="1"/>
          </p:cNvSpPr>
          <p:nvPr>
            <p:ph type="body" idx="1"/>
          </p:nvPr>
        </p:nvSpPr>
        <p:spPr>
          <a:xfrm>
            <a:off x="457200" y="1719262"/>
            <a:ext cx="8219256" cy="4662065"/>
          </a:xfrm>
        </p:spPr>
        <p:txBody>
          <a:bodyPr/>
          <a:lstStyle/>
          <a:p>
            <a:pPr eaLnBrk="1" hangingPunct="1"/>
            <a:r>
              <a:rPr lang="en-US" altLang="zh-CN" dirty="0" smtClean="0">
                <a:solidFill>
                  <a:srgbClr val="3366CC"/>
                </a:solidFill>
                <a:latin typeface="Times New Roman" pitchFamily="18" charset="0"/>
                <a:ea typeface="幼圆" pitchFamily="49" charset="-122"/>
                <a:cs typeface="Times New Roman" pitchFamily="18" charset="0"/>
              </a:rPr>
              <a:t>AUTOSAR OS</a:t>
            </a:r>
            <a:r>
              <a:rPr lang="zh-CN" altLang="en-US" dirty="0" smtClean="0">
                <a:solidFill>
                  <a:srgbClr val="3366CC"/>
                </a:solidFill>
                <a:latin typeface="Times New Roman" pitchFamily="18" charset="0"/>
                <a:ea typeface="幼圆" pitchFamily="49" charset="-122"/>
                <a:cs typeface="Times New Roman" pitchFamily="18" charset="0"/>
              </a:rPr>
              <a:t>的可裁剪性</a:t>
            </a:r>
            <a:endParaRPr lang="en-US" altLang="zh-CN" dirty="0" smtClean="0">
              <a:solidFill>
                <a:srgbClr val="3366CC"/>
              </a:solidFill>
              <a:latin typeface="Times New Roman" pitchFamily="18" charset="0"/>
              <a:ea typeface="幼圆" pitchFamily="49" charset="-122"/>
              <a:cs typeface="Times New Roman" pitchFamily="18" charset="0"/>
            </a:endParaRPr>
          </a:p>
          <a:p>
            <a:pPr lvl="1" eaLnBrk="1" hangingPunct="1"/>
            <a:endParaRPr lang="en-US" altLang="zh-CN" sz="2400" dirty="0" smtClean="0">
              <a:latin typeface="Vrinda" pitchFamily="34" charset="0"/>
              <a:ea typeface="幼圆" pitchFamily="49" charset="-122"/>
              <a:cs typeface="Vrinda" pitchFamily="34" charset="0"/>
            </a:endParaRPr>
          </a:p>
          <a:p>
            <a:pPr lvl="1" eaLnBrk="1" hangingPunct="1"/>
            <a:endParaRPr lang="en-US" altLang="zh-CN" sz="2400" dirty="0">
              <a:latin typeface="Vrinda" pitchFamily="34" charset="0"/>
              <a:ea typeface="幼圆" pitchFamily="49" charset="-122"/>
              <a:cs typeface="Vrinda" pitchFamily="34" charset="0"/>
            </a:endParaRPr>
          </a:p>
          <a:p>
            <a:pPr lvl="1" eaLnBrk="1" hangingPunct="1"/>
            <a:endParaRPr lang="en-US" altLang="zh-CN" sz="2400" dirty="0" smtClean="0">
              <a:latin typeface="Vrinda" pitchFamily="34" charset="0"/>
              <a:ea typeface="幼圆" pitchFamily="49" charset="-122"/>
              <a:cs typeface="Vrinda" pitchFamily="34" charset="0"/>
            </a:endParaRPr>
          </a:p>
          <a:p>
            <a:pPr lvl="1" eaLnBrk="1" hangingPunct="1"/>
            <a:endParaRPr lang="en-US" altLang="zh-CN" sz="2400" dirty="0" smtClean="0">
              <a:latin typeface="Vrinda" pitchFamily="34" charset="0"/>
              <a:ea typeface="幼圆" pitchFamily="49" charset="-122"/>
              <a:cs typeface="Vrinda" pitchFamily="34" charset="0"/>
            </a:endParaRPr>
          </a:p>
          <a:p>
            <a:pPr lvl="1" eaLnBrk="1" hangingPunct="1"/>
            <a:endParaRPr lang="en-US" altLang="zh-CN" sz="2400" dirty="0" smtClean="0">
              <a:latin typeface="Vrinda" pitchFamily="34" charset="0"/>
              <a:ea typeface="幼圆" pitchFamily="49" charset="-122"/>
              <a:cs typeface="Vrinda" pitchFamily="34" charset="0"/>
            </a:endParaRPr>
          </a:p>
          <a:p>
            <a:pPr lvl="1" eaLnBrk="1" hangingPunct="1"/>
            <a:r>
              <a:rPr lang="en-US" altLang="zh-CN" sz="2000" dirty="0" smtClean="0">
                <a:solidFill>
                  <a:srgbClr val="000000"/>
                </a:solidFill>
                <a:latin typeface="Times New Roman" pitchFamily="18" charset="0"/>
                <a:ea typeface="幼圆" pitchFamily="49" charset="-122"/>
                <a:cs typeface="Times New Roman" pitchFamily="18" charset="0"/>
              </a:rPr>
              <a:t>[BSW11012] OS</a:t>
            </a:r>
            <a:r>
              <a:rPr lang="zh-CN" altLang="en-US" sz="2000" dirty="0" smtClean="0">
                <a:solidFill>
                  <a:srgbClr val="000000"/>
                </a:solidFill>
                <a:latin typeface="Times New Roman" pitchFamily="18" charset="0"/>
                <a:ea typeface="幼圆" pitchFamily="49" charset="-122"/>
                <a:cs typeface="Times New Roman" pitchFamily="18" charset="0"/>
              </a:rPr>
              <a:t>应当为自己</a:t>
            </a:r>
            <a:r>
              <a:rPr lang="zh-CN" altLang="en-US" sz="2000" dirty="0">
                <a:solidFill>
                  <a:srgbClr val="000000"/>
                </a:solidFill>
                <a:latin typeface="Times New Roman" pitchFamily="18" charset="0"/>
                <a:ea typeface="幼圆" pitchFamily="49" charset="-122"/>
                <a:cs typeface="Times New Roman" pitchFamily="18" charset="0"/>
              </a:rPr>
              <a:t>的保护特性提供可扩展性（可裁剪性</a:t>
            </a:r>
            <a:r>
              <a:rPr lang="zh-CN" altLang="en-US" sz="2000" dirty="0" smtClean="0">
                <a:solidFill>
                  <a:srgbClr val="000000"/>
                </a:solidFill>
                <a:latin typeface="Times New Roman" pitchFamily="18" charset="0"/>
                <a:ea typeface="幼圆" pitchFamily="49" charset="-122"/>
                <a:cs typeface="Times New Roman" pitchFamily="18" charset="0"/>
              </a:rPr>
              <a:t>）。</a:t>
            </a:r>
            <a:endParaRPr lang="en-US" altLang="zh-CN" sz="2400" dirty="0" smtClean="0">
              <a:latin typeface="Times New Roman" pitchFamily="18" charset="0"/>
              <a:ea typeface="幼圆" pitchFamily="49" charset="-122"/>
              <a:cs typeface="Times New Roman" pitchFamily="18" charset="0"/>
            </a:endParaRPr>
          </a:p>
          <a:p>
            <a:pPr lvl="1" eaLnBrk="1" hangingPunct="1"/>
            <a:r>
              <a:rPr lang="en-US" altLang="zh-CN" sz="2000" dirty="0" smtClean="0">
                <a:latin typeface="Times New Roman" pitchFamily="18" charset="0"/>
                <a:ea typeface="幼圆" pitchFamily="49" charset="-122"/>
                <a:cs typeface="Times New Roman" pitchFamily="18" charset="0"/>
              </a:rPr>
              <a:t>[</a:t>
            </a:r>
            <a:r>
              <a:rPr lang="en-US" altLang="zh-CN" sz="2000" dirty="0">
                <a:latin typeface="Times New Roman" pitchFamily="18" charset="0"/>
                <a:ea typeface="幼圆" pitchFamily="49" charset="-122"/>
                <a:cs typeface="Times New Roman" pitchFamily="18" charset="0"/>
              </a:rPr>
              <a:t>OS240] </a:t>
            </a:r>
            <a:r>
              <a:rPr lang="zh-CN" altLang="en-US" sz="2000" dirty="0">
                <a:latin typeface="Times New Roman" pitchFamily="18" charset="0"/>
                <a:ea typeface="幼圆" pitchFamily="49" charset="-122"/>
                <a:cs typeface="Times New Roman" pitchFamily="18" charset="0"/>
              </a:rPr>
              <a:t>如果一个低级别的实现支持高级别的部分特性，则这些特性的接口应当遵从本规范。</a:t>
            </a:r>
          </a:p>
          <a:p>
            <a:pPr lvl="1" eaLnBrk="1" hangingPunct="1"/>
            <a:r>
              <a:rPr lang="en-US" altLang="zh-CN" sz="2000" dirty="0">
                <a:latin typeface="Times New Roman" pitchFamily="18" charset="0"/>
                <a:ea typeface="幼圆" pitchFamily="49" charset="-122"/>
                <a:cs typeface="Times New Roman" pitchFamily="18" charset="0"/>
              </a:rPr>
              <a:t>[OS241] OS</a:t>
            </a:r>
            <a:r>
              <a:rPr lang="zh-CN" altLang="en-US" sz="2000" dirty="0">
                <a:latin typeface="Times New Roman" pitchFamily="18" charset="0"/>
                <a:ea typeface="幼圆" pitchFamily="49" charset="-122"/>
                <a:cs typeface="Times New Roman" pitchFamily="18" charset="0"/>
              </a:rPr>
              <a:t>模块应当根据配置的</a:t>
            </a:r>
            <a:r>
              <a:rPr lang="en-US" altLang="zh-CN" sz="2000" dirty="0">
                <a:latin typeface="Times New Roman" pitchFamily="18" charset="0"/>
                <a:ea typeface="幼圆" pitchFamily="49" charset="-122"/>
                <a:cs typeface="Times New Roman" pitchFamily="18" charset="0"/>
              </a:rPr>
              <a:t>scalability class</a:t>
            </a:r>
            <a:r>
              <a:rPr lang="zh-CN" altLang="en-US" sz="2000" dirty="0">
                <a:latin typeface="Times New Roman" pitchFamily="18" charset="0"/>
                <a:ea typeface="幼圆" pitchFamily="49" charset="-122"/>
                <a:cs typeface="Times New Roman" pitchFamily="18" charset="0"/>
              </a:rPr>
              <a:t>支持所需的特性</a:t>
            </a:r>
            <a:r>
              <a:rPr lang="zh-CN" altLang="en-US" sz="2000" dirty="0" smtClean="0">
                <a:latin typeface="Times New Roman" pitchFamily="18" charset="0"/>
                <a:ea typeface="幼圆" pitchFamily="49" charset="-122"/>
                <a:cs typeface="Times New Roman" pitchFamily="18" charset="0"/>
              </a:rPr>
              <a:t>。</a:t>
            </a:r>
            <a:endParaRPr lang="zh-CN" altLang="en-US" sz="2000" dirty="0">
              <a:latin typeface="Times New Roman" pitchFamily="18" charset="0"/>
              <a:ea typeface="幼圆" pitchFamily="49" charset="-122"/>
              <a:cs typeface="Times New Roman" pitchFamily="18" charset="0"/>
            </a:endParaRPr>
          </a:p>
          <a:p>
            <a:pPr lvl="1" eaLnBrk="1" hangingPunct="1"/>
            <a:r>
              <a:rPr lang="en-US" altLang="zh-CN" sz="2000" dirty="0">
                <a:latin typeface="Times New Roman" pitchFamily="18" charset="0"/>
                <a:ea typeface="幼圆" pitchFamily="49" charset="-122"/>
                <a:cs typeface="Times New Roman" pitchFamily="18" charset="0"/>
              </a:rPr>
              <a:t>[OS327] OS</a:t>
            </a:r>
            <a:r>
              <a:rPr lang="zh-CN" altLang="en-US" sz="2000" dirty="0">
                <a:latin typeface="Times New Roman" pitchFamily="18" charset="0"/>
                <a:ea typeface="幼圆" pitchFamily="49" charset="-122"/>
                <a:cs typeface="Times New Roman" pitchFamily="18" charset="0"/>
              </a:rPr>
              <a:t>模块在</a:t>
            </a:r>
            <a:r>
              <a:rPr lang="en-US" altLang="zh-CN" sz="2000" dirty="0">
                <a:latin typeface="Times New Roman" pitchFamily="18" charset="0"/>
                <a:ea typeface="幼圆" pitchFamily="49" charset="-122"/>
                <a:cs typeface="Times New Roman" pitchFamily="18" charset="0"/>
              </a:rPr>
              <a:t>Class3&amp;4</a:t>
            </a:r>
            <a:r>
              <a:rPr lang="zh-CN" altLang="en-US" sz="2000" dirty="0">
                <a:latin typeface="Times New Roman" pitchFamily="18" charset="0"/>
                <a:ea typeface="幼圆" pitchFamily="49" charset="-122"/>
                <a:cs typeface="Times New Roman" pitchFamily="18" charset="0"/>
              </a:rPr>
              <a:t>中，应当使用扩展状态</a:t>
            </a:r>
            <a:r>
              <a:rPr lang="zh-CN" altLang="en-US" sz="2400" dirty="0">
                <a:latin typeface="Times New Roman" pitchFamily="18" charset="0"/>
                <a:ea typeface="幼圆" pitchFamily="49" charset="-122"/>
                <a:cs typeface="Times New Roman" pitchFamily="18" charset="0"/>
              </a:rPr>
              <a:t>。</a:t>
            </a:r>
            <a:endParaRPr lang="en-US" altLang="zh-CN" sz="2400" dirty="0" smtClean="0">
              <a:latin typeface="Times New Roman" pitchFamily="18" charset="0"/>
              <a:ea typeface="幼圆" pitchFamily="49" charset="-122"/>
              <a:cs typeface="Times New Roman" pitchFamily="18" charset="0"/>
            </a:endParaRPr>
          </a:p>
          <a:p>
            <a:pPr marL="0" indent="0" eaLnBrk="1" hangingPunct="1">
              <a:buNone/>
            </a:pPr>
            <a:endParaRPr lang="en-US" altLang="zh-CN" dirty="0">
              <a:ea typeface="幼圆" pitchFamily="49" charset="-122"/>
            </a:endParaRPr>
          </a:p>
        </p:txBody>
      </p:sp>
      <p:graphicFrame>
        <p:nvGraphicFramePr>
          <p:cNvPr id="2" name="对象 1">
            <a:hlinkClick r:id="" action="ppaction://ole?verb=1"/>
          </p:cNvPr>
          <p:cNvGraphicFramePr>
            <a:graphicFrameLocks noChangeAspect="1"/>
          </p:cNvGraphicFramePr>
          <p:nvPr>
            <p:extLst>
              <p:ext uri="{D42A27DB-BD31-4B8C-83A1-F6EECF244321}">
                <p14:modId xmlns:p14="http://schemas.microsoft.com/office/powerpoint/2010/main" val="414470621"/>
              </p:ext>
            </p:extLst>
          </p:nvPr>
        </p:nvGraphicFramePr>
        <p:xfrm>
          <a:off x="2843808" y="2276872"/>
          <a:ext cx="2736303" cy="2086242"/>
        </p:xfrm>
        <a:graphic>
          <a:graphicData uri="http://schemas.openxmlformats.org/presentationml/2006/ole">
            <mc:AlternateContent xmlns:mc="http://schemas.openxmlformats.org/markup-compatibility/2006">
              <mc:Choice xmlns:v="urn:schemas-microsoft-com:vml" Requires="v">
                <p:oleObj spid="_x0000_s3337" name="BMP 图像" r:id="rId4" imgW="5172120" imgH="3943440" progId="Paint.Picture">
                  <p:embed/>
                </p:oleObj>
              </mc:Choice>
              <mc:Fallback>
                <p:oleObj name="BMP 图像" r:id="rId4" imgW="5172120" imgH="3943440" progId="Paint.Picture">
                  <p:embed/>
                  <p:pic>
                    <p:nvPicPr>
                      <p:cNvPr id="0" name=""/>
                      <p:cNvPicPr/>
                      <p:nvPr/>
                    </p:nvPicPr>
                    <p:blipFill>
                      <a:blip r:embed="rId5"/>
                      <a:stretch>
                        <a:fillRect/>
                      </a:stretch>
                    </p:blipFill>
                    <p:spPr>
                      <a:xfrm>
                        <a:off x="2843808" y="2276872"/>
                        <a:ext cx="2736303" cy="2086242"/>
                      </a:xfrm>
                      <a:prstGeom prst="rect">
                        <a:avLst/>
                      </a:prstGeom>
                    </p:spPr>
                  </p:pic>
                </p:oleObj>
              </mc:Fallback>
            </mc:AlternateContent>
          </a:graphicData>
        </a:graphic>
      </p:graphicFrame>
    </p:spTree>
    <p:extLst>
      <p:ext uri="{BB962C8B-B14F-4D97-AF65-F5344CB8AC3E}">
        <p14:creationId xmlns:p14="http://schemas.microsoft.com/office/powerpoint/2010/main" val="531635845"/>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zh-CN" sz="3600" b="0" dirty="0">
                <a:latin typeface="Times New Roman" pitchFamily="18" charset="0"/>
                <a:ea typeface="宋体" pitchFamily="2" charset="-122"/>
                <a:cs typeface="Times New Roman" pitchFamily="18" charset="0"/>
              </a:rPr>
              <a:t>AUTOSAR OS </a:t>
            </a:r>
            <a:r>
              <a:rPr lang="zh-CN" altLang="en-US" sz="3600" b="0" dirty="0">
                <a:latin typeface="Times New Roman" pitchFamily="18" charset="0"/>
                <a:ea typeface="宋体" pitchFamily="2" charset="-122"/>
                <a:cs typeface="Times New Roman" pitchFamily="18" charset="0"/>
              </a:rPr>
              <a:t>与 </a:t>
            </a:r>
            <a:r>
              <a:rPr lang="en-US" altLang="zh-CN" sz="3600" b="0" dirty="0">
                <a:latin typeface="Times New Roman" pitchFamily="18" charset="0"/>
                <a:ea typeface="宋体" pitchFamily="2" charset="-122"/>
                <a:cs typeface="Times New Roman" pitchFamily="18" charset="0"/>
              </a:rPr>
              <a:t>OSEK OS</a:t>
            </a:r>
            <a:r>
              <a:rPr lang="zh-CN" altLang="en-US" sz="3600" b="0" dirty="0">
                <a:latin typeface="Times New Roman" pitchFamily="18" charset="0"/>
                <a:ea typeface="宋体" pitchFamily="2" charset="-122"/>
                <a:cs typeface="Times New Roman" pitchFamily="18" charset="0"/>
              </a:rPr>
              <a:t>的关系</a:t>
            </a:r>
            <a:endParaRPr lang="zh-CN" altLang="en-US" sz="3600" dirty="0" smtClean="0">
              <a:ea typeface="幼圆" pitchFamily="49" charset="-122"/>
            </a:endParaRPr>
          </a:p>
        </p:txBody>
      </p:sp>
      <p:sp>
        <p:nvSpPr>
          <p:cNvPr id="97283" name="Rectangle 3"/>
          <p:cNvSpPr>
            <a:spLocks noGrp="1" noChangeArrowheads="1"/>
          </p:cNvSpPr>
          <p:nvPr>
            <p:ph type="body" idx="1"/>
          </p:nvPr>
        </p:nvSpPr>
        <p:spPr>
          <a:xfrm>
            <a:off x="457200" y="1719262"/>
            <a:ext cx="8507288" cy="4590057"/>
          </a:xfrm>
        </p:spPr>
        <p:txBody>
          <a:bodyPr/>
          <a:lstStyle/>
          <a:p>
            <a:pPr eaLnBrk="1" hangingPunct="1"/>
            <a:r>
              <a:rPr lang="en-US" altLang="zh-CN" dirty="0" smtClean="0">
                <a:solidFill>
                  <a:srgbClr val="3366CC"/>
                </a:solidFill>
                <a:latin typeface="Times New Roman" pitchFamily="18" charset="0"/>
                <a:ea typeface="幼圆" pitchFamily="49" charset="-122"/>
                <a:cs typeface="Times New Roman" pitchFamily="18" charset="0"/>
              </a:rPr>
              <a:t>AUTOSAR OS</a:t>
            </a:r>
            <a:r>
              <a:rPr lang="zh-CN" altLang="en-US" dirty="0" smtClean="0">
                <a:solidFill>
                  <a:srgbClr val="3366CC"/>
                </a:solidFill>
                <a:latin typeface="Times New Roman" pitchFamily="18" charset="0"/>
                <a:ea typeface="幼圆" pitchFamily="49" charset="-122"/>
                <a:cs typeface="Times New Roman" pitchFamily="18" charset="0"/>
              </a:rPr>
              <a:t>对</a:t>
            </a:r>
            <a:r>
              <a:rPr lang="en-US" altLang="zh-CN" dirty="0" smtClean="0">
                <a:solidFill>
                  <a:srgbClr val="3366CC"/>
                </a:solidFill>
                <a:latin typeface="Times New Roman" pitchFamily="18" charset="0"/>
                <a:ea typeface="幼圆" pitchFamily="49" charset="-122"/>
                <a:cs typeface="Times New Roman" pitchFamily="18" charset="0"/>
              </a:rPr>
              <a:t>OSEK</a:t>
            </a:r>
            <a:r>
              <a:rPr lang="zh-CN" altLang="en-US" dirty="0" smtClean="0">
                <a:solidFill>
                  <a:srgbClr val="3366CC"/>
                </a:solidFill>
                <a:latin typeface="Times New Roman" pitchFamily="18" charset="0"/>
                <a:ea typeface="幼圆" pitchFamily="49" charset="-122"/>
                <a:cs typeface="Times New Roman" pitchFamily="18" charset="0"/>
              </a:rPr>
              <a:t>作了扩展</a:t>
            </a:r>
            <a:endParaRPr lang="en-US" altLang="zh-CN" dirty="0" smtClean="0">
              <a:solidFill>
                <a:srgbClr val="3366CC"/>
              </a:solidFill>
              <a:latin typeface="Times New Roman" pitchFamily="18" charset="0"/>
              <a:ea typeface="幼圆" pitchFamily="49" charset="-122"/>
              <a:cs typeface="Times New Roman" pitchFamily="18" charset="0"/>
            </a:endParaRPr>
          </a:p>
          <a:p>
            <a:pPr lvl="1" eaLnBrk="1" hangingPunct="1"/>
            <a:r>
              <a:rPr lang="en-US" altLang="zh-CN" sz="2400" dirty="0" smtClean="0">
                <a:latin typeface="Times New Roman" pitchFamily="18" charset="0"/>
                <a:ea typeface="幼圆" pitchFamily="49" charset="-122"/>
                <a:cs typeface="Times New Roman" pitchFamily="18" charset="0"/>
              </a:rPr>
              <a:t>[BSW11018][</a:t>
            </a:r>
            <a:r>
              <a:rPr lang="en-US" altLang="zh-CN" sz="2400" dirty="0">
                <a:latin typeface="Times New Roman" pitchFamily="18" charset="0"/>
                <a:ea typeface="幼圆" pitchFamily="49" charset="-122"/>
                <a:cs typeface="Times New Roman" pitchFamily="18" charset="0"/>
              </a:rPr>
              <a:t>OS299] OS module</a:t>
            </a:r>
            <a:r>
              <a:rPr lang="zh-CN" altLang="en-US" sz="2400" dirty="0">
                <a:latin typeface="Times New Roman" pitchFamily="18" charset="0"/>
                <a:ea typeface="幼圆" pitchFamily="49" charset="-122"/>
                <a:cs typeface="Times New Roman" pitchFamily="18" charset="0"/>
              </a:rPr>
              <a:t>应当在调</a:t>
            </a:r>
            <a:r>
              <a:rPr lang="zh-CN" altLang="en-US" sz="2400" dirty="0" smtClean="0">
                <a:latin typeface="Times New Roman" pitchFamily="18" charset="0"/>
                <a:ea typeface="幼圆" pitchFamily="49" charset="-122"/>
                <a:cs typeface="Times New Roman" pitchFamily="18" charset="0"/>
              </a:rPr>
              <a:t>用</a:t>
            </a:r>
            <a:r>
              <a:rPr lang="en-US" altLang="zh-CN" sz="2000" dirty="0" err="1">
                <a:latin typeface="Consolas" pitchFamily="49" charset="0"/>
                <a:ea typeface="幼圆" pitchFamily="49" charset="-122"/>
                <a:cs typeface="Consolas" pitchFamily="49" charset="0"/>
              </a:rPr>
              <a:t>StartOS</a:t>
            </a:r>
            <a:r>
              <a:rPr lang="en-US" altLang="zh-CN" sz="2000" dirty="0">
                <a:latin typeface="Consolas" pitchFamily="49" charset="0"/>
                <a:ea typeface="幼圆" pitchFamily="49" charset="-122"/>
                <a:cs typeface="Consolas" pitchFamily="49" charset="0"/>
              </a:rPr>
              <a:t>()</a:t>
            </a:r>
            <a:r>
              <a:rPr lang="zh-CN" altLang="en-US" sz="2400" dirty="0" smtClean="0">
                <a:latin typeface="Times New Roman" pitchFamily="18" charset="0"/>
                <a:ea typeface="幼圆" pitchFamily="49" charset="-122"/>
                <a:cs typeface="Times New Roman" pitchFamily="18" charset="0"/>
              </a:rPr>
              <a:t>之</a:t>
            </a:r>
            <a:r>
              <a:rPr lang="zh-CN" altLang="en-US" sz="2400" dirty="0">
                <a:latin typeface="Times New Roman" pitchFamily="18" charset="0"/>
                <a:ea typeface="幼圆" pitchFamily="49" charset="-122"/>
                <a:cs typeface="Times New Roman" pitchFamily="18" charset="0"/>
              </a:rPr>
              <a:t>前</a:t>
            </a:r>
            <a:r>
              <a:rPr lang="zh-CN" altLang="en-US" sz="2400" dirty="0" smtClean="0">
                <a:latin typeface="Times New Roman" pitchFamily="18" charset="0"/>
                <a:ea typeface="幼圆" pitchFamily="49" charset="-122"/>
                <a:cs typeface="Times New Roman" pitchFamily="18" charset="0"/>
              </a:rPr>
              <a:t>和</a:t>
            </a:r>
            <a:r>
              <a:rPr lang="en-US" altLang="zh-CN" sz="2000" dirty="0" err="1">
                <a:latin typeface="Consolas" pitchFamily="49" charset="0"/>
                <a:ea typeface="幼圆" pitchFamily="49" charset="-122"/>
                <a:cs typeface="Consolas" pitchFamily="49" charset="0"/>
              </a:rPr>
              <a:t>ShutdownOS</a:t>
            </a:r>
            <a:r>
              <a:rPr lang="en-US" altLang="zh-CN" sz="2000" dirty="0">
                <a:latin typeface="Consolas" pitchFamily="49" charset="0"/>
                <a:ea typeface="幼圆" pitchFamily="49" charset="-122"/>
                <a:cs typeface="Consolas" pitchFamily="49" charset="0"/>
              </a:rPr>
              <a:t>()</a:t>
            </a:r>
            <a:r>
              <a:rPr lang="zh-CN" altLang="en-US" sz="2400" dirty="0" smtClean="0">
                <a:latin typeface="Times New Roman" pitchFamily="18" charset="0"/>
                <a:ea typeface="幼圆" pitchFamily="49" charset="-122"/>
                <a:cs typeface="Times New Roman" pitchFamily="18" charset="0"/>
              </a:rPr>
              <a:t>之</a:t>
            </a:r>
            <a:r>
              <a:rPr lang="zh-CN" altLang="en-US" sz="2400" dirty="0">
                <a:latin typeface="Times New Roman" pitchFamily="18" charset="0"/>
                <a:ea typeface="幼圆" pitchFamily="49" charset="-122"/>
                <a:cs typeface="Times New Roman" pitchFamily="18" charset="0"/>
              </a:rPr>
              <a:t>后提供以下服务</a:t>
            </a:r>
            <a:r>
              <a:rPr lang="zh-CN" altLang="en-US" sz="2400" dirty="0" smtClean="0">
                <a:latin typeface="Times New Roman" pitchFamily="18" charset="0"/>
                <a:ea typeface="幼圆" pitchFamily="49" charset="-122"/>
                <a:cs typeface="Times New Roman" pitchFamily="18" charset="0"/>
              </a:rPr>
              <a:t>：</a:t>
            </a:r>
            <a:endParaRPr lang="en-US" altLang="zh-CN" sz="2400" dirty="0" smtClean="0">
              <a:latin typeface="Times New Roman" pitchFamily="18" charset="0"/>
              <a:ea typeface="幼圆" pitchFamily="49" charset="-122"/>
              <a:cs typeface="Times New Roman" pitchFamily="18" charset="0"/>
            </a:endParaRPr>
          </a:p>
          <a:p>
            <a:pPr marL="344487" lvl="1" indent="0" eaLnBrk="1" hangingPunct="1">
              <a:buNone/>
            </a:pPr>
            <a:r>
              <a:rPr lang="en-US" altLang="zh-CN" sz="2400" dirty="0">
                <a:latin typeface="Times New Roman" pitchFamily="18" charset="0"/>
                <a:ea typeface="幼圆" pitchFamily="49" charset="-122"/>
                <a:cs typeface="Times New Roman" pitchFamily="18" charset="0"/>
              </a:rPr>
              <a:t>	</a:t>
            </a:r>
            <a:r>
              <a:rPr lang="en-US" altLang="zh-CN" sz="2000" dirty="0" err="1" smtClean="0">
                <a:latin typeface="Consolas" pitchFamily="49" charset="0"/>
                <a:ea typeface="幼圆" pitchFamily="49" charset="-122"/>
                <a:cs typeface="Consolas" pitchFamily="49" charset="0"/>
              </a:rPr>
              <a:t>DisableAllInterrupts</a:t>
            </a:r>
            <a:r>
              <a:rPr lang="en-US" altLang="zh-CN" sz="2000" dirty="0" smtClean="0">
                <a:latin typeface="Consolas" pitchFamily="49" charset="0"/>
                <a:ea typeface="幼圆" pitchFamily="49" charset="-122"/>
                <a:cs typeface="Consolas" pitchFamily="49" charset="0"/>
              </a:rPr>
              <a:t>(), </a:t>
            </a:r>
            <a:r>
              <a:rPr lang="en-US" altLang="zh-CN" sz="2000" dirty="0" err="1">
                <a:latin typeface="Consolas" pitchFamily="49" charset="0"/>
                <a:ea typeface="幼圆" pitchFamily="49" charset="-122"/>
                <a:cs typeface="Consolas" pitchFamily="49" charset="0"/>
              </a:rPr>
              <a:t>EnableAllInterrupts</a:t>
            </a:r>
            <a:r>
              <a:rPr lang="en-US" altLang="zh-CN" sz="2000" dirty="0">
                <a:latin typeface="Consolas" pitchFamily="49" charset="0"/>
                <a:ea typeface="幼圆" pitchFamily="49" charset="-122"/>
                <a:cs typeface="Consolas" pitchFamily="49" charset="0"/>
              </a:rPr>
              <a:t>(), </a:t>
            </a:r>
            <a:r>
              <a:rPr lang="en-US" altLang="zh-CN" sz="2000" dirty="0" smtClean="0">
                <a:latin typeface="Consolas" pitchFamily="49" charset="0"/>
                <a:ea typeface="幼圆" pitchFamily="49" charset="-122"/>
                <a:cs typeface="Consolas" pitchFamily="49" charset="0"/>
              </a:rPr>
              <a:t>	</a:t>
            </a:r>
            <a:r>
              <a:rPr lang="en-US" altLang="zh-CN" sz="2000" dirty="0" err="1" smtClean="0">
                <a:latin typeface="Consolas" pitchFamily="49" charset="0"/>
                <a:ea typeface="幼圆" pitchFamily="49" charset="-122"/>
                <a:cs typeface="Consolas" pitchFamily="49" charset="0"/>
              </a:rPr>
              <a:t>SuspendAllInterrupts</a:t>
            </a:r>
            <a:r>
              <a:rPr lang="en-US" altLang="zh-CN" sz="2000" dirty="0">
                <a:latin typeface="Consolas" pitchFamily="49" charset="0"/>
                <a:ea typeface="幼圆" pitchFamily="49" charset="-122"/>
                <a:cs typeface="Consolas" pitchFamily="49" charset="0"/>
              </a:rPr>
              <a:t>(), </a:t>
            </a:r>
            <a:r>
              <a:rPr lang="en-US" altLang="zh-CN" sz="2000" dirty="0" err="1">
                <a:latin typeface="Consolas" pitchFamily="49" charset="0"/>
                <a:ea typeface="幼圆" pitchFamily="49" charset="-122"/>
                <a:cs typeface="Consolas" pitchFamily="49" charset="0"/>
              </a:rPr>
              <a:t>ResumeAllInterrupts</a:t>
            </a:r>
            <a:r>
              <a:rPr lang="en-US" altLang="zh-CN" sz="2000" dirty="0" smtClean="0">
                <a:latin typeface="Consolas" pitchFamily="49" charset="0"/>
                <a:ea typeface="幼圆" pitchFamily="49" charset="-122"/>
                <a:cs typeface="Consolas" pitchFamily="49" charset="0"/>
              </a:rPr>
              <a:t>()</a:t>
            </a:r>
            <a:r>
              <a:rPr lang="zh-CN" altLang="en-US" sz="2000" dirty="0" smtClean="0">
                <a:latin typeface="Consolas" pitchFamily="49" charset="0"/>
                <a:ea typeface="幼圆" pitchFamily="49" charset="-122"/>
                <a:cs typeface="Consolas" pitchFamily="49" charset="0"/>
              </a:rPr>
              <a:t>。</a:t>
            </a:r>
            <a:endParaRPr lang="zh-CN" altLang="en-US" sz="2400" dirty="0">
              <a:latin typeface="Consolas" pitchFamily="49" charset="0"/>
              <a:ea typeface="幼圆" pitchFamily="49" charset="-122"/>
              <a:cs typeface="Consolas" pitchFamily="49" charset="0"/>
            </a:endParaRPr>
          </a:p>
          <a:p>
            <a:pPr lvl="1" eaLnBrk="1" hangingPunct="1"/>
            <a:r>
              <a:rPr lang="en-US" altLang="zh-CN" sz="2400" dirty="0">
                <a:latin typeface="Times New Roman" pitchFamily="18" charset="0"/>
                <a:ea typeface="幼圆" pitchFamily="49" charset="-122"/>
                <a:cs typeface="Times New Roman" pitchFamily="18" charset="0"/>
              </a:rPr>
              <a:t>[OS301] OS module</a:t>
            </a:r>
            <a:r>
              <a:rPr lang="zh-CN" altLang="en-US" sz="2400" dirty="0">
                <a:latin typeface="Times New Roman" pitchFamily="18" charset="0"/>
                <a:ea typeface="幼圆" pitchFamily="49" charset="-122"/>
                <a:cs typeface="Times New Roman" pitchFamily="18" charset="0"/>
              </a:rPr>
              <a:t>应当提供</a:t>
            </a:r>
            <a:r>
              <a:rPr lang="en-US" altLang="zh-CN" sz="2400" dirty="0">
                <a:latin typeface="Times New Roman" pitchFamily="18" charset="0"/>
                <a:ea typeface="幼圆" pitchFamily="49" charset="-122"/>
                <a:cs typeface="Times New Roman" pitchFamily="18" charset="0"/>
              </a:rPr>
              <a:t>increment a software counter</a:t>
            </a:r>
            <a:r>
              <a:rPr lang="zh-CN" altLang="en-US" sz="2400" dirty="0">
                <a:latin typeface="Times New Roman" pitchFamily="18" charset="0"/>
                <a:ea typeface="幼圆" pitchFamily="49" charset="-122"/>
                <a:cs typeface="Times New Roman" pitchFamily="18" charset="0"/>
              </a:rPr>
              <a:t>的功</a:t>
            </a:r>
            <a:r>
              <a:rPr lang="zh-CN" altLang="en-US" sz="2400" dirty="0" smtClean="0">
                <a:latin typeface="Times New Roman" pitchFamily="18" charset="0"/>
                <a:ea typeface="幼圆" pitchFamily="49" charset="-122"/>
                <a:cs typeface="Times New Roman" pitchFamily="18" charset="0"/>
              </a:rPr>
              <a:t>能</a:t>
            </a:r>
            <a:r>
              <a:rPr lang="en-US" altLang="zh-CN" sz="2000" dirty="0" err="1">
                <a:latin typeface="Consolas" pitchFamily="49" charset="0"/>
                <a:ea typeface="幼圆" pitchFamily="49" charset="-122"/>
                <a:cs typeface="Consolas" pitchFamily="49" charset="0"/>
              </a:rPr>
              <a:t>IncrementCounter</a:t>
            </a:r>
            <a:r>
              <a:rPr lang="en-US" altLang="zh-CN" sz="2000" dirty="0" smtClean="0">
                <a:latin typeface="Consolas" pitchFamily="49" charset="0"/>
                <a:ea typeface="幼圆" pitchFamily="49" charset="-122"/>
                <a:cs typeface="Consolas" pitchFamily="49" charset="0"/>
              </a:rPr>
              <a:t>()</a:t>
            </a:r>
            <a:r>
              <a:rPr lang="zh-CN" altLang="en-US" sz="2400" dirty="0" smtClean="0">
                <a:latin typeface="Times New Roman" pitchFamily="18" charset="0"/>
                <a:ea typeface="幼圆" pitchFamily="49" charset="-122"/>
                <a:cs typeface="Times New Roman" pitchFamily="18" charset="0"/>
              </a:rPr>
              <a:t>，</a:t>
            </a:r>
            <a:r>
              <a:rPr lang="zh-CN" altLang="en-US" sz="2400" dirty="0">
                <a:latin typeface="Times New Roman" pitchFamily="18" charset="0"/>
                <a:ea typeface="幼圆" pitchFamily="49" charset="-122"/>
                <a:cs typeface="Times New Roman" pitchFamily="18" charset="0"/>
              </a:rPr>
              <a:t>作为</a:t>
            </a:r>
            <a:r>
              <a:rPr lang="en-US" altLang="zh-CN" sz="2400" dirty="0">
                <a:latin typeface="Times New Roman" pitchFamily="18" charset="0"/>
                <a:ea typeface="幼圆" pitchFamily="49" charset="-122"/>
                <a:cs typeface="Times New Roman" pitchFamily="18" charset="0"/>
              </a:rPr>
              <a:t>alarm</a:t>
            </a:r>
            <a:r>
              <a:rPr lang="zh-CN" altLang="en-US" sz="2400" dirty="0">
                <a:latin typeface="Times New Roman" pitchFamily="18" charset="0"/>
                <a:ea typeface="幼圆" pitchFamily="49" charset="-122"/>
                <a:cs typeface="Times New Roman" pitchFamily="18" charset="0"/>
              </a:rPr>
              <a:t>超时的一个备选动作。</a:t>
            </a:r>
          </a:p>
          <a:p>
            <a:pPr lvl="1" eaLnBrk="1" hangingPunct="1"/>
            <a:r>
              <a:rPr lang="en-US" altLang="zh-CN" sz="2400" dirty="0">
                <a:latin typeface="Times New Roman" pitchFamily="18" charset="0"/>
                <a:ea typeface="幼圆" pitchFamily="49" charset="-122"/>
                <a:cs typeface="Times New Roman" pitchFamily="18" charset="0"/>
              </a:rPr>
              <a:t>[OS476] OS </a:t>
            </a:r>
            <a:r>
              <a:rPr lang="en-US" altLang="zh-CN" sz="2400" dirty="0" smtClean="0">
                <a:latin typeface="Times New Roman" pitchFamily="18" charset="0"/>
                <a:ea typeface="幼圆" pitchFamily="49" charset="-122"/>
                <a:cs typeface="Times New Roman" pitchFamily="18" charset="0"/>
              </a:rPr>
              <a:t>module</a:t>
            </a:r>
            <a:r>
              <a:rPr lang="zh-CN" altLang="en-US" sz="2400" dirty="0" smtClean="0">
                <a:latin typeface="Times New Roman" pitchFamily="18" charset="0"/>
                <a:ea typeface="幼圆" pitchFamily="49" charset="-122"/>
                <a:cs typeface="Times New Roman" pitchFamily="18" charset="0"/>
              </a:rPr>
              <a:t>在</a:t>
            </a:r>
            <a:r>
              <a:rPr lang="zh-CN" altLang="en-US" sz="2400" dirty="0">
                <a:latin typeface="Times New Roman" pitchFamily="18" charset="0"/>
                <a:ea typeface="幼圆" pitchFamily="49" charset="-122"/>
                <a:cs typeface="Times New Roman" pitchFamily="18" charset="0"/>
              </a:rPr>
              <a:t>系统启动阶段</a:t>
            </a:r>
            <a:r>
              <a:rPr lang="zh-CN" altLang="en-US" sz="2400" dirty="0" smtClean="0">
                <a:latin typeface="Times New Roman" pitchFamily="18" charset="0"/>
                <a:ea typeface="幼圆" pitchFamily="49" charset="-122"/>
                <a:cs typeface="Times New Roman" pitchFamily="18" charset="0"/>
              </a:rPr>
              <a:t>，</a:t>
            </a:r>
            <a:r>
              <a:rPr lang="zh-CN" altLang="en-US" sz="2400" dirty="0">
                <a:latin typeface="Times New Roman" pitchFamily="18" charset="0"/>
                <a:ea typeface="幼圆" pitchFamily="49" charset="-122"/>
                <a:cs typeface="Times New Roman" pitchFamily="18" charset="0"/>
              </a:rPr>
              <a:t>应</a:t>
            </a:r>
            <a:r>
              <a:rPr lang="zh-CN" altLang="en-US" sz="2400" dirty="0" smtClean="0">
                <a:latin typeface="Times New Roman" pitchFamily="18" charset="0"/>
                <a:ea typeface="幼圆" pitchFamily="49" charset="-122"/>
                <a:cs typeface="Times New Roman" pitchFamily="18" charset="0"/>
              </a:rPr>
              <a:t>当</a:t>
            </a:r>
            <a:r>
              <a:rPr lang="zh-CN" altLang="en-US" sz="2400" dirty="0">
                <a:latin typeface="Times New Roman" pitchFamily="18" charset="0"/>
                <a:ea typeface="幼圆" pitchFamily="49" charset="-122"/>
                <a:cs typeface="Times New Roman" pitchFamily="18" charset="0"/>
              </a:rPr>
              <a:t>允许</a:t>
            </a:r>
            <a:r>
              <a:rPr lang="zh-CN" altLang="en-US" sz="2400" dirty="0" smtClean="0">
                <a:latin typeface="Times New Roman" pitchFamily="18" charset="0"/>
                <a:ea typeface="幼圆" pitchFamily="49" charset="-122"/>
                <a:cs typeface="Times New Roman" pitchFamily="18" charset="0"/>
              </a:rPr>
              <a:t>自</a:t>
            </a:r>
            <a:r>
              <a:rPr lang="zh-CN" altLang="en-US" sz="2400" dirty="0">
                <a:latin typeface="Times New Roman" pitchFamily="18" charset="0"/>
                <a:ea typeface="幼圆" pitchFamily="49" charset="-122"/>
                <a:cs typeface="Times New Roman" pitchFamily="18" charset="0"/>
              </a:rPr>
              <a:t>动开始预定义的</a:t>
            </a:r>
            <a:r>
              <a:rPr lang="en-US" altLang="zh-CN" sz="2400" dirty="0">
                <a:latin typeface="Times New Roman" pitchFamily="18" charset="0"/>
                <a:ea typeface="幼圆" pitchFamily="49" charset="-122"/>
                <a:cs typeface="Times New Roman" pitchFamily="18" charset="0"/>
              </a:rPr>
              <a:t>absolute alarms</a:t>
            </a:r>
            <a:r>
              <a:rPr lang="en-US" altLang="zh-CN" sz="2400" dirty="0" smtClean="0">
                <a:latin typeface="Times New Roman" pitchFamily="18" charset="0"/>
                <a:ea typeface="幼圆" pitchFamily="49" charset="-122"/>
                <a:cs typeface="Times New Roman" pitchFamily="18" charset="0"/>
              </a:rPr>
              <a:t>.</a:t>
            </a:r>
            <a:endParaRPr lang="zh-CN" altLang="en-US" sz="2400" dirty="0">
              <a:latin typeface="Times New Roman" pitchFamily="18" charset="0"/>
              <a:ea typeface="幼圆" pitchFamily="49" charset="-122"/>
              <a:cs typeface="Times New Roman" pitchFamily="18" charset="0"/>
            </a:endParaRPr>
          </a:p>
          <a:p>
            <a:pPr lvl="1" eaLnBrk="1" hangingPunct="1"/>
            <a:r>
              <a:rPr lang="en-US" altLang="zh-CN" sz="2400" dirty="0">
                <a:latin typeface="Times New Roman" pitchFamily="18" charset="0"/>
                <a:ea typeface="幼圆" pitchFamily="49" charset="-122"/>
                <a:cs typeface="Times New Roman" pitchFamily="18" charset="0"/>
              </a:rPr>
              <a:t>[OS566] </a:t>
            </a:r>
            <a:r>
              <a:rPr lang="en-US" altLang="zh-CN" sz="2400" dirty="0" smtClean="0">
                <a:latin typeface="Times New Roman" pitchFamily="18" charset="0"/>
                <a:ea typeface="幼圆" pitchFamily="49" charset="-122"/>
                <a:cs typeface="Times New Roman" pitchFamily="18" charset="0"/>
              </a:rPr>
              <a:t>OS API</a:t>
            </a:r>
            <a:r>
              <a:rPr lang="zh-CN" altLang="en-US" sz="2400" dirty="0" smtClean="0">
                <a:latin typeface="Times New Roman" pitchFamily="18" charset="0"/>
                <a:ea typeface="幼圆" pitchFamily="49" charset="-122"/>
                <a:cs typeface="Times New Roman" pitchFamily="18" charset="0"/>
              </a:rPr>
              <a:t>应</a:t>
            </a:r>
            <a:r>
              <a:rPr lang="zh-CN" altLang="en-US" sz="2400" dirty="0">
                <a:latin typeface="Times New Roman" pitchFamily="18" charset="0"/>
                <a:ea typeface="幼圆" pitchFamily="49" charset="-122"/>
                <a:cs typeface="Times New Roman" pitchFamily="18" charset="0"/>
              </a:rPr>
              <a:t>当检查指针参数是否</a:t>
            </a:r>
            <a:r>
              <a:rPr lang="zh-CN" altLang="en-US" sz="2400" dirty="0" smtClean="0">
                <a:latin typeface="Times New Roman" pitchFamily="18" charset="0"/>
                <a:ea typeface="幼圆" pitchFamily="49" charset="-122"/>
                <a:cs typeface="Times New Roman" pitchFamily="18" charset="0"/>
              </a:rPr>
              <a:t>为</a:t>
            </a:r>
            <a:r>
              <a:rPr lang="en-US" altLang="zh-CN" sz="2000" dirty="0" smtClean="0">
                <a:latin typeface="Consolas" pitchFamily="49" charset="0"/>
                <a:ea typeface="幼圆" pitchFamily="49" charset="-122"/>
                <a:cs typeface="Consolas" pitchFamily="49" charset="0"/>
              </a:rPr>
              <a:t>NULL</a:t>
            </a:r>
            <a:r>
              <a:rPr lang="zh-CN" altLang="en-US" sz="2400" dirty="0" smtClean="0">
                <a:latin typeface="Times New Roman" pitchFamily="18" charset="0"/>
                <a:ea typeface="幼圆" pitchFamily="49" charset="-122"/>
                <a:cs typeface="Times New Roman" pitchFamily="18" charset="0"/>
              </a:rPr>
              <a:t>，</a:t>
            </a:r>
            <a:r>
              <a:rPr lang="zh-CN" altLang="en-US" sz="2400" dirty="0">
                <a:latin typeface="Times New Roman" pitchFamily="18" charset="0"/>
                <a:ea typeface="幼圆" pitchFamily="49" charset="-122"/>
                <a:cs typeface="Times New Roman" pitchFamily="18" charset="0"/>
              </a:rPr>
              <a:t>如果是则返</a:t>
            </a:r>
            <a:r>
              <a:rPr lang="zh-CN" altLang="en-US" sz="2400" dirty="0" smtClean="0">
                <a:latin typeface="Times New Roman" pitchFamily="18" charset="0"/>
                <a:ea typeface="幼圆" pitchFamily="49" charset="-122"/>
                <a:cs typeface="Times New Roman" pitchFamily="18" charset="0"/>
              </a:rPr>
              <a:t>回</a:t>
            </a:r>
            <a:r>
              <a:rPr lang="en-US" altLang="zh-CN" sz="2000" dirty="0" smtClean="0">
                <a:latin typeface="Consolas" pitchFamily="49" charset="0"/>
                <a:ea typeface="幼圆" pitchFamily="49" charset="-122"/>
                <a:cs typeface="Consolas" pitchFamily="49" charset="0"/>
              </a:rPr>
              <a:t>OS_E_PARAM_POINTER</a:t>
            </a:r>
            <a:r>
              <a:rPr lang="zh-CN" altLang="en-US" sz="2400" dirty="0" smtClean="0">
                <a:latin typeface="Times New Roman" pitchFamily="18" charset="0"/>
                <a:ea typeface="幼圆" pitchFamily="49" charset="-122"/>
                <a:cs typeface="Times New Roman" pitchFamily="18" charset="0"/>
              </a:rPr>
              <a:t>。</a:t>
            </a:r>
            <a:endParaRPr lang="en-US" altLang="zh-CN" sz="2400" dirty="0" smtClean="0">
              <a:latin typeface="Times New Roman" pitchFamily="18" charset="0"/>
              <a:ea typeface="幼圆" pitchFamily="49" charset="-122"/>
              <a:cs typeface="Times New Roman" pitchFamily="18" charset="0"/>
            </a:endParaRPr>
          </a:p>
          <a:p>
            <a:pPr marL="0" indent="0" eaLnBrk="1" hangingPunct="1">
              <a:buNone/>
            </a:pPr>
            <a:endParaRPr lang="en-US" altLang="zh-CN" dirty="0">
              <a:ea typeface="幼圆" pitchFamily="49" charset="-122"/>
            </a:endParaRPr>
          </a:p>
        </p:txBody>
      </p:sp>
    </p:spTree>
    <p:extLst>
      <p:ext uri="{BB962C8B-B14F-4D97-AF65-F5344CB8AC3E}">
        <p14:creationId xmlns:p14="http://schemas.microsoft.com/office/powerpoint/2010/main" val="2090984476"/>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381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Bauhaus 93" pitchFamily="82" charset="0"/>
            <a:ea typeface="宋体" pitchFamily="2" charset="-122"/>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381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Bauhaus 93" pitchFamily="82" charset="0"/>
            <a:ea typeface="宋体" pitchFamily="2" charset="-122"/>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381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Bauhaus 93" pitchFamily="82" charset="0"/>
            <a:ea typeface="宋体" pitchFamily="2" charset="-122"/>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381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Bauhaus 93" pitchFamily="82" charset="0"/>
            <a:ea typeface="宋体" pitchFamily="2" charset="-122"/>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4821</TotalTime>
  <Words>10609</Words>
  <Application>Microsoft Office PowerPoint</Application>
  <PresentationFormat>全屏显示(4:3)</PresentationFormat>
  <Paragraphs>730</Paragraphs>
  <Slides>75</Slides>
  <Notes>75</Notes>
  <HiddenSlides>0</HiddenSlides>
  <MMClips>0</MMClips>
  <ScaleCrop>false</ScaleCrop>
  <HeadingPairs>
    <vt:vector size="6" baseType="variant">
      <vt:variant>
        <vt:lpstr>主题</vt:lpstr>
      </vt:variant>
      <vt:variant>
        <vt:i4>2</vt:i4>
      </vt:variant>
      <vt:variant>
        <vt:lpstr>嵌入 OLE 服务器</vt:lpstr>
      </vt:variant>
      <vt:variant>
        <vt:i4>1</vt:i4>
      </vt:variant>
      <vt:variant>
        <vt:lpstr>幻灯片标题</vt:lpstr>
      </vt:variant>
      <vt:variant>
        <vt:i4>75</vt:i4>
      </vt:variant>
    </vt:vector>
  </HeadingPairs>
  <TitlesOfParts>
    <vt:vector size="78" baseType="lpstr">
      <vt:lpstr>Network</vt:lpstr>
      <vt:lpstr>1_Network</vt:lpstr>
      <vt:lpstr>BMP 图像</vt:lpstr>
      <vt:lpstr>AUTOSAR Operating System</vt:lpstr>
      <vt:lpstr>目录 Content</vt:lpstr>
      <vt:lpstr>AUTOSAR OS的基础性描述</vt:lpstr>
      <vt:lpstr>AUTOSAR OS的头文件结构</vt:lpstr>
      <vt:lpstr>目录 Content</vt:lpstr>
      <vt:lpstr>AUTOSAR OS 与 OSEK OS的关系</vt:lpstr>
      <vt:lpstr>AUTOSAR OS 与 OSEK OS的关系</vt:lpstr>
      <vt:lpstr>AUTOSAR OS 与 OSEK OS的关系</vt:lpstr>
      <vt:lpstr>AUTOSAR OS 与 OSEK OS的关系</vt:lpstr>
      <vt:lpstr>AUTOSAR OS 与 OSEK OS的关系</vt:lpstr>
      <vt:lpstr>目录 Content</vt:lpstr>
      <vt:lpstr>OS-Application</vt:lpstr>
      <vt:lpstr>OS-Application</vt:lpstr>
      <vt:lpstr>OS-Application</vt:lpstr>
      <vt:lpstr>OS-Application</vt:lpstr>
      <vt:lpstr>OS-Application</vt:lpstr>
      <vt:lpstr>OS-Application</vt:lpstr>
      <vt:lpstr>OS-Application</vt:lpstr>
      <vt:lpstr>OS-Application</vt:lpstr>
      <vt:lpstr>OS-Application</vt:lpstr>
      <vt:lpstr>OS-Application</vt:lpstr>
      <vt:lpstr>OS-Application</vt:lpstr>
      <vt:lpstr>OS-Application</vt:lpstr>
      <vt:lpstr>Trusted OSA向其他OSA提供服务</vt:lpstr>
      <vt:lpstr>Trusted OSA向其他OSA提供服务</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调度表Schedule Table</vt:lpstr>
      <vt:lpstr>系统保护设施 Protection Facilities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系统保护设施 Protection Facilities</vt:lpstr>
      <vt:lpstr>系统保护设施 Protection Facilities</vt:lpstr>
      <vt:lpstr>系统保护设施 Protection Facilities</vt:lpstr>
      <vt:lpstr>PowerPoint 演示文稿</vt:lpstr>
    </vt:vector>
  </TitlesOfParts>
  <Company>T.J.</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AUTOSAR OS</dc:title>
  <dc:creator>李栋朋</dc:creator>
  <cp:keywords>AUTOSAR</cp:keywords>
  <cp:lastModifiedBy>李栋朋</cp:lastModifiedBy>
  <cp:revision>423</cp:revision>
  <cp:lastPrinted>1601-01-01T00:00:00Z</cp:lastPrinted>
  <dcterms:created xsi:type="dcterms:W3CDTF">2007-04-26T04:41:59Z</dcterms:created>
  <dcterms:modified xsi:type="dcterms:W3CDTF">2012-01-09T00:19:22Z</dcterms:modified>
  <cp:category>上汽实习</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3</vt:i4>
  </property>
</Properties>
</file>