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68" r:id="rId13"/>
    <p:sldId id="270" r:id="rId14"/>
    <p:sldId id="260" r:id="rId15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54C"/>
    <a:srgbClr val="FEB10D"/>
    <a:srgbClr val="E6E6E6"/>
    <a:srgbClr val="FC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50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54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handoutMaster" Target="handoutMasters/handoutMaster1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90BE-2F22-444A-AF01-C2FBF79BDB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0CDE-04D8-426E-82C5-EC70767AE5A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90BE-2F22-444A-AF01-C2FBF79BDB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0CDE-04D8-426E-82C5-EC70767AE5A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90BE-2F22-444A-AF01-C2FBF79BDB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0CDE-04D8-426E-82C5-EC70767AE5A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90BE-2F22-444A-AF01-C2FBF79BDB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0CDE-04D8-426E-82C5-EC70767AE5A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90BE-2F22-444A-AF01-C2FBF79BDB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0CDE-04D8-426E-82C5-EC70767AE5A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90BE-2F22-444A-AF01-C2FBF79BDB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0CDE-04D8-426E-82C5-EC70767AE5A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90BE-2F22-444A-AF01-C2FBF79BDB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0CDE-04D8-426E-82C5-EC70767AE5A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90BE-2F22-444A-AF01-C2FBF79BDB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0CDE-04D8-426E-82C5-EC70767AE5A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90BE-2F22-444A-AF01-C2FBF79BDB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0CDE-04D8-426E-82C5-EC70767AE5A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90BE-2F22-444A-AF01-C2FBF79BDB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0CDE-04D8-426E-82C5-EC70767AE5A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90BE-2F22-444A-AF01-C2FBF79BDB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0CDE-04D8-426E-82C5-EC70767AE5A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690BE-2F22-444A-AF01-C2FBF79BDB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10CDE-04D8-426E-82C5-EC70767AE5A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2.xml"/><Relationship Id="rId7" Type="http://schemas.openxmlformats.org/officeDocument/2006/relationships/image" Target="../media/image6.png"/><Relationship Id="rId6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9.png"/><Relationship Id="rId10" Type="http://schemas.openxmlformats.org/officeDocument/2006/relationships/image" Target="../media/image8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0.png"/><Relationship Id="rId7" Type="http://schemas.openxmlformats.org/officeDocument/2006/relationships/image" Target="../media/image13.emf"/><Relationship Id="rId6" Type="http://schemas.openxmlformats.org/officeDocument/2006/relationships/image" Target="../media/image12.emf"/><Relationship Id="rId5" Type="http://schemas.openxmlformats.org/officeDocument/2006/relationships/image" Target="../media/image7.png"/><Relationship Id="rId4" Type="http://schemas.openxmlformats.org/officeDocument/2006/relationships/tags" Target="../tags/tag47.xml"/><Relationship Id="rId3" Type="http://schemas.openxmlformats.org/officeDocument/2006/relationships/image" Target="../media/image6.png"/><Relationship Id="rId2" Type="http://schemas.openxmlformats.org/officeDocument/2006/relationships/tags" Target="../tags/tag46.xml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1.jpeg"/><Relationship Id="rId7" Type="http://schemas.openxmlformats.org/officeDocument/2006/relationships/image" Target="../media/image13.emf"/><Relationship Id="rId6" Type="http://schemas.openxmlformats.org/officeDocument/2006/relationships/image" Target="../media/image12.emf"/><Relationship Id="rId5" Type="http://schemas.openxmlformats.org/officeDocument/2006/relationships/image" Target="../media/image7.png"/><Relationship Id="rId4" Type="http://schemas.openxmlformats.org/officeDocument/2006/relationships/tags" Target="../tags/tag49.xml"/><Relationship Id="rId3" Type="http://schemas.openxmlformats.org/officeDocument/2006/relationships/image" Target="../media/image6.png"/><Relationship Id="rId2" Type="http://schemas.openxmlformats.org/officeDocument/2006/relationships/tags" Target="../tags/tag48.xml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7.png"/><Relationship Id="rId4" Type="http://schemas.openxmlformats.org/officeDocument/2006/relationships/tags" Target="../tags/tag51.xml"/><Relationship Id="rId3" Type="http://schemas.openxmlformats.org/officeDocument/2006/relationships/image" Target="../media/image6.png"/><Relationship Id="rId2" Type="http://schemas.openxmlformats.org/officeDocument/2006/relationships/tags" Target="../tags/tag50.xml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tags" Target="../tags/tag53.xml"/><Relationship Id="rId3" Type="http://schemas.openxmlformats.org/officeDocument/2006/relationships/image" Target="../media/image6.png"/><Relationship Id="rId2" Type="http://schemas.openxmlformats.org/officeDocument/2006/relationships/tags" Target="../tags/tag52.xml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tags" Target="../tags/tag4.xml"/><Relationship Id="rId3" Type="http://schemas.openxmlformats.org/officeDocument/2006/relationships/image" Target="../media/image6.png"/><Relationship Id="rId2" Type="http://schemas.openxmlformats.org/officeDocument/2006/relationships/tags" Target="../tags/tag3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tags" Target="../tags/tag6.xml"/><Relationship Id="rId3" Type="http://schemas.openxmlformats.org/officeDocument/2006/relationships/image" Target="../media/image6.png"/><Relationship Id="rId2" Type="http://schemas.openxmlformats.org/officeDocument/2006/relationships/tags" Target="../tags/tag5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image" Target="../media/image11.emf"/><Relationship Id="rId5" Type="http://schemas.openxmlformats.org/officeDocument/2006/relationships/image" Target="../media/image7.png"/><Relationship Id="rId4" Type="http://schemas.openxmlformats.org/officeDocument/2006/relationships/tags" Target="../tags/tag8.xml"/><Relationship Id="rId3" Type="http://schemas.openxmlformats.org/officeDocument/2006/relationships/image" Target="../media/image6.png"/><Relationship Id="rId2" Type="http://schemas.openxmlformats.org/officeDocument/2006/relationships/tags" Target="../tags/tag7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image" Target="../media/image13.emf"/><Relationship Id="rId6" Type="http://schemas.openxmlformats.org/officeDocument/2006/relationships/image" Target="../media/image12.emf"/><Relationship Id="rId5" Type="http://schemas.openxmlformats.org/officeDocument/2006/relationships/image" Target="../media/image7.png"/><Relationship Id="rId4" Type="http://schemas.openxmlformats.org/officeDocument/2006/relationships/tags" Target="../tags/tag12.xml"/><Relationship Id="rId3" Type="http://schemas.openxmlformats.org/officeDocument/2006/relationships/image" Target="../media/image6.png"/><Relationship Id="rId2" Type="http://schemas.openxmlformats.org/officeDocument/2006/relationships/tags" Target="../tags/tag11.xml"/><Relationship Id="rId18" Type="http://schemas.openxmlformats.org/officeDocument/2006/relationships/slideLayout" Target="../slideLayouts/slideLayout1.xml"/><Relationship Id="rId17" Type="http://schemas.openxmlformats.org/officeDocument/2006/relationships/tags" Target="../tags/tag22.xml"/><Relationship Id="rId16" Type="http://schemas.openxmlformats.org/officeDocument/2006/relationships/tags" Target="../tags/tag21.xml"/><Relationship Id="rId15" Type="http://schemas.openxmlformats.org/officeDocument/2006/relationships/tags" Target="../tags/tag20.xml"/><Relationship Id="rId14" Type="http://schemas.openxmlformats.org/officeDocument/2006/relationships/tags" Target="../tags/tag19.xml"/><Relationship Id="rId13" Type="http://schemas.openxmlformats.org/officeDocument/2006/relationships/tags" Target="../tags/tag18.xml"/><Relationship Id="rId12" Type="http://schemas.openxmlformats.org/officeDocument/2006/relationships/tags" Target="../tags/tag17.xml"/><Relationship Id="rId11" Type="http://schemas.openxmlformats.org/officeDocument/2006/relationships/tags" Target="../tags/tag16.xml"/><Relationship Id="rId10" Type="http://schemas.openxmlformats.org/officeDocument/2006/relationships/tags" Target="../tags/tag15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tags" Target="../tags/tag25.xml"/><Relationship Id="rId7" Type="http://schemas.openxmlformats.org/officeDocument/2006/relationships/image" Target="../media/image13.emf"/><Relationship Id="rId6" Type="http://schemas.openxmlformats.org/officeDocument/2006/relationships/image" Target="../media/image12.emf"/><Relationship Id="rId5" Type="http://schemas.openxmlformats.org/officeDocument/2006/relationships/image" Target="../media/image7.png"/><Relationship Id="rId4" Type="http://schemas.openxmlformats.org/officeDocument/2006/relationships/tags" Target="../tags/tag24.xml"/><Relationship Id="rId3" Type="http://schemas.openxmlformats.org/officeDocument/2006/relationships/image" Target="../media/image6.png"/><Relationship Id="rId20" Type="http://schemas.openxmlformats.org/officeDocument/2006/relationships/slideLayout" Target="../slideLayouts/slideLayout1.xml"/><Relationship Id="rId2" Type="http://schemas.openxmlformats.org/officeDocument/2006/relationships/tags" Target="../tags/tag23.xml"/><Relationship Id="rId19" Type="http://schemas.openxmlformats.org/officeDocument/2006/relationships/tags" Target="../tags/tag36.xml"/><Relationship Id="rId18" Type="http://schemas.openxmlformats.org/officeDocument/2006/relationships/tags" Target="../tags/tag35.xml"/><Relationship Id="rId17" Type="http://schemas.openxmlformats.org/officeDocument/2006/relationships/tags" Target="../tags/tag34.xml"/><Relationship Id="rId16" Type="http://schemas.openxmlformats.org/officeDocument/2006/relationships/tags" Target="../tags/tag33.xml"/><Relationship Id="rId15" Type="http://schemas.openxmlformats.org/officeDocument/2006/relationships/tags" Target="../tags/tag32.xml"/><Relationship Id="rId14" Type="http://schemas.openxmlformats.org/officeDocument/2006/relationships/tags" Target="../tags/tag31.xml"/><Relationship Id="rId13" Type="http://schemas.openxmlformats.org/officeDocument/2006/relationships/tags" Target="../tags/tag30.xml"/><Relationship Id="rId12" Type="http://schemas.openxmlformats.org/officeDocument/2006/relationships/tags" Target="../tags/tag29.xml"/><Relationship Id="rId11" Type="http://schemas.openxmlformats.org/officeDocument/2006/relationships/tags" Target="../tags/tag28.xml"/><Relationship Id="rId10" Type="http://schemas.openxmlformats.org/officeDocument/2006/relationships/tags" Target="../tags/tag27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jpeg"/><Relationship Id="rId8" Type="http://schemas.openxmlformats.org/officeDocument/2006/relationships/tags" Target="../tags/tag39.xml"/><Relationship Id="rId7" Type="http://schemas.openxmlformats.org/officeDocument/2006/relationships/image" Target="../media/image13.emf"/><Relationship Id="rId6" Type="http://schemas.openxmlformats.org/officeDocument/2006/relationships/image" Target="../media/image12.emf"/><Relationship Id="rId5" Type="http://schemas.openxmlformats.org/officeDocument/2006/relationships/image" Target="../media/image7.png"/><Relationship Id="rId4" Type="http://schemas.openxmlformats.org/officeDocument/2006/relationships/tags" Target="../tags/tag38.xml"/><Relationship Id="rId3" Type="http://schemas.openxmlformats.org/officeDocument/2006/relationships/image" Target="../media/image6.png"/><Relationship Id="rId2" Type="http://schemas.openxmlformats.org/officeDocument/2006/relationships/tags" Target="../tags/tag37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16.jpeg"/><Relationship Id="rId12" Type="http://schemas.openxmlformats.org/officeDocument/2006/relationships/tags" Target="../tags/tag41.xml"/><Relationship Id="rId11" Type="http://schemas.openxmlformats.org/officeDocument/2006/relationships/image" Target="../media/image15.jpeg"/><Relationship Id="rId10" Type="http://schemas.openxmlformats.org/officeDocument/2006/relationships/tags" Target="../tags/tag40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7.png"/><Relationship Id="rId7" Type="http://schemas.openxmlformats.org/officeDocument/2006/relationships/image" Target="../media/image13.emf"/><Relationship Id="rId6" Type="http://schemas.openxmlformats.org/officeDocument/2006/relationships/image" Target="../media/image12.emf"/><Relationship Id="rId5" Type="http://schemas.openxmlformats.org/officeDocument/2006/relationships/image" Target="../media/image7.png"/><Relationship Id="rId4" Type="http://schemas.openxmlformats.org/officeDocument/2006/relationships/tags" Target="../tags/tag43.xml"/><Relationship Id="rId3" Type="http://schemas.openxmlformats.org/officeDocument/2006/relationships/image" Target="../media/image6.png"/><Relationship Id="rId2" Type="http://schemas.openxmlformats.org/officeDocument/2006/relationships/tags" Target="../tags/tag42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image" Target="../media/image18.emf"/><Relationship Id="rId7" Type="http://schemas.openxmlformats.org/officeDocument/2006/relationships/image" Target="../media/image13.emf"/><Relationship Id="rId6" Type="http://schemas.openxmlformats.org/officeDocument/2006/relationships/image" Target="../media/image12.emf"/><Relationship Id="rId5" Type="http://schemas.openxmlformats.org/officeDocument/2006/relationships/image" Target="../media/image7.png"/><Relationship Id="rId4" Type="http://schemas.openxmlformats.org/officeDocument/2006/relationships/tags" Target="../tags/tag45.xml"/><Relationship Id="rId3" Type="http://schemas.openxmlformats.org/officeDocument/2006/relationships/image" Target="../media/image6.png"/><Relationship Id="rId2" Type="http://schemas.openxmlformats.org/officeDocument/2006/relationships/tags" Target="../tags/tag44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组合 107"/>
          <p:cNvGrpSpPr/>
          <p:nvPr/>
        </p:nvGrpSpPr>
        <p:grpSpPr>
          <a:xfrm>
            <a:off x="-482600" y="-1714499"/>
            <a:ext cx="12873580" cy="10616848"/>
            <a:chOff x="-482600" y="-1695449"/>
            <a:chExt cx="12873580" cy="10616848"/>
          </a:xfrm>
        </p:grpSpPr>
        <p:grpSp>
          <p:nvGrpSpPr>
            <p:cNvPr id="109" name="组合 108"/>
            <p:cNvGrpSpPr/>
            <p:nvPr/>
          </p:nvGrpSpPr>
          <p:grpSpPr>
            <a:xfrm>
              <a:off x="-1" y="-748395"/>
              <a:ext cx="12211050" cy="7625445"/>
              <a:chOff x="-1" y="-767445"/>
              <a:chExt cx="12211050" cy="7625445"/>
            </a:xfrm>
          </p:grpSpPr>
          <p:sp>
            <p:nvSpPr>
              <p:cNvPr id="120" name="矩形 119"/>
              <p:cNvSpPr/>
              <p:nvPr/>
            </p:nvSpPr>
            <p:spPr>
              <a:xfrm rot="1129212">
                <a:off x="752212" y="-767445"/>
                <a:ext cx="101600" cy="6884871"/>
              </a:xfrm>
              <a:prstGeom prst="rect">
                <a:avLst/>
              </a:prstGeom>
              <a:solidFill>
                <a:srgbClr val="FEC5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21" name="组合 120"/>
              <p:cNvGrpSpPr/>
              <p:nvPr/>
            </p:nvGrpSpPr>
            <p:grpSpPr>
              <a:xfrm>
                <a:off x="-1" y="0"/>
                <a:ext cx="12211050" cy="6858000"/>
                <a:chOff x="-1" y="0"/>
                <a:chExt cx="12211050" cy="6858000"/>
              </a:xfrm>
            </p:grpSpPr>
            <p:sp>
              <p:nvSpPr>
                <p:cNvPr id="122" name="矩形 121"/>
                <p:cNvSpPr/>
                <p:nvPr/>
              </p:nvSpPr>
              <p:spPr>
                <a:xfrm>
                  <a:off x="-1" y="0"/>
                  <a:ext cx="12211050" cy="6858000"/>
                </a:xfrm>
                <a:prstGeom prst="rect">
                  <a:avLst/>
                </a:prstGeom>
                <a:solidFill>
                  <a:srgbClr val="FEB1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23" name="矩形 122"/>
                <p:cNvSpPr/>
                <p:nvPr/>
              </p:nvSpPr>
              <p:spPr>
                <a:xfrm>
                  <a:off x="-1" y="65151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24" name="矩形 123"/>
                <p:cNvSpPr/>
                <p:nvPr/>
              </p:nvSpPr>
              <p:spPr>
                <a:xfrm>
                  <a:off x="19049" y="62484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25" name="矩形 124"/>
                <p:cNvSpPr/>
                <p:nvPr/>
              </p:nvSpPr>
              <p:spPr>
                <a:xfrm>
                  <a:off x="19049" y="596265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110" name="矩形 109"/>
            <p:cNvSpPr/>
            <p:nvPr/>
          </p:nvSpPr>
          <p:spPr>
            <a:xfrm rot="1129212">
              <a:off x="-482600" y="-1695449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1" name="矩形 110"/>
            <p:cNvSpPr/>
            <p:nvPr/>
          </p:nvSpPr>
          <p:spPr>
            <a:xfrm rot="1129212">
              <a:off x="-265355" y="-150956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矩形 111"/>
            <p:cNvSpPr/>
            <p:nvPr/>
          </p:nvSpPr>
          <p:spPr>
            <a:xfrm rot="1129212">
              <a:off x="-25402" y="-132368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3" name="矩形 112"/>
            <p:cNvSpPr/>
            <p:nvPr/>
          </p:nvSpPr>
          <p:spPr>
            <a:xfrm rot="1129212">
              <a:off x="214551" y="-10889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4" name="矩形 113"/>
            <p:cNvSpPr/>
            <p:nvPr/>
          </p:nvSpPr>
          <p:spPr>
            <a:xfrm rot="1129212">
              <a:off x="519350" y="-9701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矩形 114"/>
            <p:cNvSpPr/>
            <p:nvPr/>
          </p:nvSpPr>
          <p:spPr>
            <a:xfrm rot="1129212">
              <a:off x="11206969" y="174914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矩形 115"/>
            <p:cNvSpPr/>
            <p:nvPr/>
          </p:nvSpPr>
          <p:spPr>
            <a:xfrm rot="1129212">
              <a:off x="11425053" y="194073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矩形 116"/>
            <p:cNvSpPr/>
            <p:nvPr/>
          </p:nvSpPr>
          <p:spPr>
            <a:xfrm rot="1129212">
              <a:off x="11774397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8" name="矩形 117"/>
            <p:cNvSpPr/>
            <p:nvPr/>
          </p:nvSpPr>
          <p:spPr>
            <a:xfrm rot="1129212">
              <a:off x="12069261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矩形 118"/>
            <p:cNvSpPr/>
            <p:nvPr/>
          </p:nvSpPr>
          <p:spPr>
            <a:xfrm rot="1129212">
              <a:off x="12289380" y="2036528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7" name="组合 126"/>
          <p:cNvGrpSpPr/>
          <p:nvPr/>
        </p:nvGrpSpPr>
        <p:grpSpPr>
          <a:xfrm>
            <a:off x="2497761" y="5726360"/>
            <a:ext cx="5565717" cy="1011314"/>
            <a:chOff x="2497761" y="5726360"/>
            <a:chExt cx="5565717" cy="1011314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5113" y="5881601"/>
              <a:ext cx="1139578" cy="856073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7761" y="5828200"/>
              <a:ext cx="1165593" cy="856074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1073" y="5970487"/>
              <a:ext cx="752475" cy="57150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1002" y="5726360"/>
              <a:ext cx="752476" cy="989888"/>
            </a:xfrm>
            <a:prstGeom prst="rect">
              <a:avLst/>
            </a:prstGeom>
          </p:spPr>
        </p:pic>
      </p:grpSp>
      <p:grpSp>
        <p:nvGrpSpPr>
          <p:cNvPr id="126" name="组合 125"/>
          <p:cNvGrpSpPr/>
          <p:nvPr/>
        </p:nvGrpSpPr>
        <p:grpSpPr>
          <a:xfrm>
            <a:off x="-219748" y="59137"/>
            <a:ext cx="12403268" cy="6766589"/>
            <a:chOff x="-219748" y="59137"/>
            <a:chExt cx="12403268" cy="6766589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9748" y="812557"/>
              <a:ext cx="12192000" cy="4835925"/>
            </a:xfrm>
            <a:prstGeom prst="rect">
              <a:avLst/>
            </a:prstGeom>
          </p:spPr>
        </p:pic>
        <p:pic>
          <p:nvPicPr>
            <p:cNvPr id="8" name="PA_图片 1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6" y="1472560"/>
              <a:ext cx="2347163" cy="5334462"/>
            </a:xfrm>
            <a:prstGeom prst="rect">
              <a:avLst/>
            </a:prstGeom>
          </p:spPr>
        </p:pic>
        <p:pic>
          <p:nvPicPr>
            <p:cNvPr id="9" name="PA_图片 2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3569" y="1486527"/>
              <a:ext cx="3479951" cy="5339199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658" y="59137"/>
              <a:ext cx="1399395" cy="1903802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9351" y="420579"/>
              <a:ext cx="1167331" cy="951901"/>
            </a:xfrm>
            <a:prstGeom prst="rect">
              <a:avLst/>
            </a:prstGeom>
          </p:spPr>
        </p:pic>
      </p:grpSp>
      <p:sp>
        <p:nvSpPr>
          <p:cNvPr id="29" name="文本框 28"/>
          <p:cNvSpPr txBox="1"/>
          <p:nvPr/>
        </p:nvSpPr>
        <p:spPr>
          <a:xfrm>
            <a:off x="2645587" y="1372480"/>
            <a:ext cx="624401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EB8232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  <a:cs typeface="阿里巴巴普惠体 B" panose="00020600040101010101" pitchFamily="18" charset="-122"/>
              </a:rPr>
              <a:t>自</a:t>
            </a:r>
            <a:r>
              <a:rPr kumimoji="0" lang="zh-CN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78AB52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  <a:cs typeface="阿里巴巴普惠体 B" panose="00020600040101010101" pitchFamily="18" charset="-122"/>
              </a:rPr>
              <a:t>我</a:t>
            </a:r>
            <a:r>
              <a:rPr kumimoji="0" lang="zh-CN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C73C43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  <a:cs typeface="阿里巴巴普惠体 B" panose="00020600040101010101" pitchFamily="18" charset="-122"/>
              </a:rPr>
              <a:t>介</a:t>
            </a:r>
            <a:r>
              <a:rPr kumimoji="0" lang="zh-CN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44A494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  <a:cs typeface="阿里巴巴普惠体 B" panose="00020600040101010101" pitchFamily="18" charset="-122"/>
              </a:rPr>
              <a:t>绍</a:t>
            </a:r>
            <a:endParaRPr kumimoji="0" lang="zh-CN" altLang="en-US" sz="12000" b="1" i="0" u="none" strike="noStrike" kern="1200" cap="none" spc="0" normalizeH="0" baseline="0" noProof="0" dirty="0">
              <a:ln>
                <a:noFill/>
              </a:ln>
              <a:solidFill>
                <a:srgbClr val="44A494"/>
              </a:solidFill>
              <a:effectLst/>
              <a:uLnTx/>
              <a:uFillTx/>
              <a:latin typeface="站酷快乐体2016修订版" panose="02010600030101010101" pitchFamily="2" charset="-122"/>
              <a:ea typeface="站酷快乐体2016修订版" panose="02010600030101010101" pitchFamily="2" charset="-122"/>
              <a:cs typeface="阿里巴巴普惠体 B" panose="00020600040101010101" pitchFamily="18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040273" y="4547542"/>
            <a:ext cx="14401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站酷快乐体2016修订版" panose="02010600030101010101" pitchFamily="2" charset="-122"/>
                <a:ea typeface="站酷快乐体2016修订版" panose="02010600030101010101" pitchFamily="2" charset="-122"/>
                <a:cs typeface="阿里巴巴普惠体 B" panose="00020600040101010101" pitchFamily="18" charset="-122"/>
              </a:rPr>
              <a:t>介绍人：XXX</a:t>
            </a:r>
            <a:endParaRPr lang="zh-CN" altLang="en-US" dirty="0">
              <a:latin typeface="站酷快乐体2016修订版" panose="02010600030101010101" pitchFamily="2" charset="-122"/>
              <a:ea typeface="站酷快乐体2016修订版" panose="02010600030101010101" pitchFamily="2" charset="-122"/>
              <a:cs typeface="阿里巴巴普惠体 B" panose="00020600040101010101" pitchFamily="18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526891" y="3283373"/>
            <a:ext cx="46987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>
                <a:solidFill>
                  <a:schemeClr val="accent1">
                    <a:lumMod val="75000"/>
                  </a:schemeClr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小学生班干部竞选</a:t>
            </a:r>
            <a:endParaRPr lang="zh-CN" altLang="en-US" sz="4400" dirty="0">
              <a:solidFill>
                <a:schemeClr val="accent1">
                  <a:lumMod val="75000"/>
                </a:schemeClr>
              </a:solidFill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-482600" y="-1714499"/>
            <a:ext cx="12873580" cy="10616848"/>
            <a:chOff x="-482600" y="-1695449"/>
            <a:chExt cx="12873580" cy="10616848"/>
          </a:xfrm>
        </p:grpSpPr>
        <p:grpSp>
          <p:nvGrpSpPr>
            <p:cNvPr id="32" name="组合 31"/>
            <p:cNvGrpSpPr/>
            <p:nvPr/>
          </p:nvGrpSpPr>
          <p:grpSpPr>
            <a:xfrm>
              <a:off x="-1" y="-748395"/>
              <a:ext cx="12211050" cy="7625445"/>
              <a:chOff x="-1" y="-767445"/>
              <a:chExt cx="12211050" cy="7625445"/>
            </a:xfrm>
          </p:grpSpPr>
          <p:sp>
            <p:nvSpPr>
              <p:cNvPr id="43" name="矩形 42"/>
              <p:cNvSpPr/>
              <p:nvPr/>
            </p:nvSpPr>
            <p:spPr>
              <a:xfrm rot="1129212">
                <a:off x="752212" y="-767445"/>
                <a:ext cx="101600" cy="6884871"/>
              </a:xfrm>
              <a:prstGeom prst="rect">
                <a:avLst/>
              </a:prstGeom>
              <a:solidFill>
                <a:srgbClr val="FEC5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44" name="组合 43"/>
              <p:cNvGrpSpPr/>
              <p:nvPr/>
            </p:nvGrpSpPr>
            <p:grpSpPr>
              <a:xfrm>
                <a:off x="-1" y="0"/>
                <a:ext cx="12211050" cy="6858000"/>
                <a:chOff x="-1" y="0"/>
                <a:chExt cx="12211050" cy="6858000"/>
              </a:xfrm>
            </p:grpSpPr>
            <p:sp>
              <p:nvSpPr>
                <p:cNvPr id="45" name="矩形 44"/>
                <p:cNvSpPr/>
                <p:nvPr/>
              </p:nvSpPr>
              <p:spPr>
                <a:xfrm>
                  <a:off x="-1" y="0"/>
                  <a:ext cx="12211050" cy="6858000"/>
                </a:xfrm>
                <a:prstGeom prst="rect">
                  <a:avLst/>
                </a:prstGeom>
                <a:solidFill>
                  <a:srgbClr val="FEB1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6" name="矩形 45"/>
                <p:cNvSpPr/>
                <p:nvPr/>
              </p:nvSpPr>
              <p:spPr>
                <a:xfrm>
                  <a:off x="-1" y="65151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7" name="矩形 46"/>
                <p:cNvSpPr/>
                <p:nvPr/>
              </p:nvSpPr>
              <p:spPr>
                <a:xfrm>
                  <a:off x="19049" y="62484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8" name="矩形 47"/>
                <p:cNvSpPr/>
                <p:nvPr/>
              </p:nvSpPr>
              <p:spPr>
                <a:xfrm>
                  <a:off x="19049" y="596265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33" name="矩形 32"/>
            <p:cNvSpPr/>
            <p:nvPr/>
          </p:nvSpPr>
          <p:spPr>
            <a:xfrm rot="1129212">
              <a:off x="-482600" y="-1695449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 rot="1129212">
              <a:off x="-265355" y="-150956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/>
          </p:nvSpPr>
          <p:spPr>
            <a:xfrm rot="1129212">
              <a:off x="-25402" y="-132368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 rot="1129212">
              <a:off x="214551" y="-10889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 rot="1129212">
              <a:off x="519350" y="-9701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 rot="1129212">
              <a:off x="11206969" y="174914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矩形 38"/>
            <p:cNvSpPr/>
            <p:nvPr/>
          </p:nvSpPr>
          <p:spPr>
            <a:xfrm rot="1129212">
              <a:off x="11425053" y="194073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矩形 39"/>
            <p:cNvSpPr/>
            <p:nvPr/>
          </p:nvSpPr>
          <p:spPr>
            <a:xfrm rot="1129212">
              <a:off x="11774397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 rot="1129212">
              <a:off x="12069261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129212">
              <a:off x="12289380" y="2036528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-219748" y="812557"/>
            <a:ext cx="12403268" cy="6013169"/>
            <a:chOff x="-219748" y="812557"/>
            <a:chExt cx="12403268" cy="601316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9748" y="812557"/>
              <a:ext cx="12192000" cy="4835925"/>
            </a:xfrm>
            <a:prstGeom prst="rect">
              <a:avLst/>
            </a:prstGeom>
          </p:spPr>
        </p:pic>
        <p:pic>
          <p:nvPicPr>
            <p:cNvPr id="4" name="PA_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6" y="1472560"/>
              <a:ext cx="2347163" cy="5334462"/>
            </a:xfrm>
            <a:prstGeom prst="rect">
              <a:avLst/>
            </a:prstGeom>
          </p:spPr>
        </p:pic>
        <p:pic>
          <p:nvPicPr>
            <p:cNvPr id="5" name="PA_图片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3569" y="1486527"/>
              <a:ext cx="3479951" cy="5339199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4141216" y="1367883"/>
            <a:ext cx="3935063" cy="830997"/>
            <a:chOff x="4141216" y="1367883"/>
            <a:chExt cx="3935063" cy="830997"/>
          </a:xfrm>
        </p:grpSpPr>
        <p:grpSp>
          <p:nvGrpSpPr>
            <p:cNvPr id="8" name="组合 7"/>
            <p:cNvGrpSpPr/>
            <p:nvPr/>
          </p:nvGrpSpPr>
          <p:grpSpPr>
            <a:xfrm>
              <a:off x="4141216" y="1461242"/>
              <a:ext cx="3935063" cy="737638"/>
              <a:chOff x="4141216" y="1756789"/>
              <a:chExt cx="3935063" cy="737638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41216" y="1756789"/>
                <a:ext cx="3935063" cy="737638"/>
              </a:xfrm>
              <a:prstGeom prst="rect">
                <a:avLst/>
              </a:prstGeom>
            </p:spPr>
          </p:pic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57009" y="2043577"/>
                <a:ext cx="3503476" cy="228600"/>
              </a:xfrm>
              <a:prstGeom prst="rect">
                <a:avLst/>
              </a:prstGeom>
            </p:spPr>
          </p:pic>
        </p:grpSp>
        <p:sp>
          <p:nvSpPr>
            <p:cNvPr id="9" name="文本框 8"/>
            <p:cNvSpPr txBox="1"/>
            <p:nvPr/>
          </p:nvSpPr>
          <p:spPr>
            <a:xfrm>
              <a:off x="4691370" y="1367883"/>
              <a:ext cx="2834754" cy="737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40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lvl="0" algn="ctr" defTabSz="914400">
                <a:defRPr/>
              </a:pPr>
              <a:r>
                <a:rPr lang="zh-CN" altLang="en-US">
                  <a:solidFill>
                    <a:schemeClr val="bg1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我的荣誉</a:t>
              </a:r>
              <a:endParaRPr lang="zh-CN" altLang="en-US">
                <a:solidFill>
                  <a:schemeClr val="bg1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828365" y="2432435"/>
            <a:ext cx="5109091" cy="802329"/>
            <a:chOff x="2828365" y="2432435"/>
            <a:chExt cx="5109091" cy="802329"/>
          </a:xfrm>
        </p:grpSpPr>
        <p:sp>
          <p:nvSpPr>
            <p:cNvPr id="13" name="文本框 12"/>
            <p:cNvSpPr txBox="1"/>
            <p:nvPr/>
          </p:nvSpPr>
          <p:spPr>
            <a:xfrm>
              <a:off x="2828365" y="2432435"/>
              <a:ext cx="1721946" cy="414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2016</a:t>
              </a:r>
              <a:r>
                <a: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年</a:t>
              </a:r>
              <a:r>
                <a:rPr kumimoji="0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5</a:t>
              </a:r>
              <a:r>
                <a: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月</a:t>
              </a: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2828365" y="2819779"/>
              <a:ext cx="5109091" cy="414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获得全国小学生美术大赛个人三等奖</a:t>
              </a: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15" name="任意多边形: 形状 14"/>
            <p:cNvSpPr/>
            <p:nvPr/>
          </p:nvSpPr>
          <p:spPr>
            <a:xfrm>
              <a:off x="2917781" y="2835019"/>
              <a:ext cx="1288459" cy="45719"/>
            </a:xfrm>
            <a:custGeom>
              <a:avLst/>
              <a:gdLst>
                <a:gd name="connsiteX0" fmla="*/ 0 w 2695575"/>
                <a:gd name="connsiteY0" fmla="*/ 57637 h 86236"/>
                <a:gd name="connsiteX1" fmla="*/ 552450 w 2695575"/>
                <a:gd name="connsiteY1" fmla="*/ 487 h 86236"/>
                <a:gd name="connsiteX2" fmla="*/ 1028700 w 2695575"/>
                <a:gd name="connsiteY2" fmla="*/ 86212 h 86236"/>
                <a:gd name="connsiteX3" fmla="*/ 1704975 w 2695575"/>
                <a:gd name="connsiteY3" fmla="*/ 10012 h 86236"/>
                <a:gd name="connsiteX4" fmla="*/ 2190750 w 2695575"/>
                <a:gd name="connsiteY4" fmla="*/ 76687 h 86236"/>
                <a:gd name="connsiteX5" fmla="*/ 2695575 w 2695575"/>
                <a:gd name="connsiteY5" fmla="*/ 48112 h 86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5575" h="86236">
                  <a:moveTo>
                    <a:pt x="0" y="57637"/>
                  </a:moveTo>
                  <a:cubicBezTo>
                    <a:pt x="190500" y="26681"/>
                    <a:pt x="381000" y="-4275"/>
                    <a:pt x="552450" y="487"/>
                  </a:cubicBezTo>
                  <a:cubicBezTo>
                    <a:pt x="723900" y="5249"/>
                    <a:pt x="836613" y="84625"/>
                    <a:pt x="1028700" y="86212"/>
                  </a:cubicBezTo>
                  <a:cubicBezTo>
                    <a:pt x="1220787" y="87799"/>
                    <a:pt x="1511300" y="11599"/>
                    <a:pt x="1704975" y="10012"/>
                  </a:cubicBezTo>
                  <a:cubicBezTo>
                    <a:pt x="1898650" y="8425"/>
                    <a:pt x="2025650" y="70337"/>
                    <a:pt x="2190750" y="76687"/>
                  </a:cubicBezTo>
                  <a:cubicBezTo>
                    <a:pt x="2355850" y="83037"/>
                    <a:pt x="2525712" y="65574"/>
                    <a:pt x="2695575" y="48112"/>
                  </a:cubicBezTo>
                </a:path>
              </a:pathLst>
            </a:custGeom>
            <a:noFill/>
            <a:ln w="19050" cap="rnd">
              <a:solidFill>
                <a:srgbClr val="44A494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2828365" y="3283323"/>
            <a:ext cx="3877985" cy="802329"/>
            <a:chOff x="2828365" y="3283323"/>
            <a:chExt cx="3877985" cy="802329"/>
          </a:xfrm>
        </p:grpSpPr>
        <p:sp>
          <p:nvSpPr>
            <p:cNvPr id="17" name="文本框 16"/>
            <p:cNvSpPr txBox="1"/>
            <p:nvPr/>
          </p:nvSpPr>
          <p:spPr>
            <a:xfrm>
              <a:off x="2828365" y="3283323"/>
              <a:ext cx="1721946" cy="414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2017</a:t>
              </a:r>
              <a:r>
                <a: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年</a:t>
              </a:r>
              <a:r>
                <a:rPr kumimoji="0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3</a:t>
              </a:r>
              <a:r>
                <a: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月</a:t>
              </a: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2828365" y="3670667"/>
              <a:ext cx="3877985" cy="414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获得全班三好学生荣誉称号</a:t>
              </a: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19" name="任意多边形: 形状 18"/>
            <p:cNvSpPr/>
            <p:nvPr/>
          </p:nvSpPr>
          <p:spPr>
            <a:xfrm>
              <a:off x="2917781" y="3665301"/>
              <a:ext cx="1288459" cy="45719"/>
            </a:xfrm>
            <a:custGeom>
              <a:avLst/>
              <a:gdLst>
                <a:gd name="connsiteX0" fmla="*/ 0 w 2695575"/>
                <a:gd name="connsiteY0" fmla="*/ 57637 h 86236"/>
                <a:gd name="connsiteX1" fmla="*/ 552450 w 2695575"/>
                <a:gd name="connsiteY1" fmla="*/ 487 h 86236"/>
                <a:gd name="connsiteX2" fmla="*/ 1028700 w 2695575"/>
                <a:gd name="connsiteY2" fmla="*/ 86212 h 86236"/>
                <a:gd name="connsiteX3" fmla="*/ 1704975 w 2695575"/>
                <a:gd name="connsiteY3" fmla="*/ 10012 h 86236"/>
                <a:gd name="connsiteX4" fmla="*/ 2190750 w 2695575"/>
                <a:gd name="connsiteY4" fmla="*/ 76687 h 86236"/>
                <a:gd name="connsiteX5" fmla="*/ 2695575 w 2695575"/>
                <a:gd name="connsiteY5" fmla="*/ 48112 h 86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5575" h="86236">
                  <a:moveTo>
                    <a:pt x="0" y="57637"/>
                  </a:moveTo>
                  <a:cubicBezTo>
                    <a:pt x="190500" y="26681"/>
                    <a:pt x="381000" y="-4275"/>
                    <a:pt x="552450" y="487"/>
                  </a:cubicBezTo>
                  <a:cubicBezTo>
                    <a:pt x="723900" y="5249"/>
                    <a:pt x="836613" y="84625"/>
                    <a:pt x="1028700" y="86212"/>
                  </a:cubicBezTo>
                  <a:cubicBezTo>
                    <a:pt x="1220787" y="87799"/>
                    <a:pt x="1511300" y="11599"/>
                    <a:pt x="1704975" y="10012"/>
                  </a:cubicBezTo>
                  <a:cubicBezTo>
                    <a:pt x="1898650" y="8425"/>
                    <a:pt x="2025650" y="70337"/>
                    <a:pt x="2190750" y="76687"/>
                  </a:cubicBezTo>
                  <a:cubicBezTo>
                    <a:pt x="2355850" y="83037"/>
                    <a:pt x="2525712" y="65574"/>
                    <a:pt x="2695575" y="48112"/>
                  </a:cubicBezTo>
                </a:path>
              </a:pathLst>
            </a:custGeom>
            <a:noFill/>
            <a:ln w="19050" cap="rnd">
              <a:solidFill>
                <a:srgbClr val="44A494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828365" y="4134211"/>
            <a:ext cx="7571303" cy="802327"/>
            <a:chOff x="2828365" y="4134211"/>
            <a:chExt cx="7571303" cy="802327"/>
          </a:xfrm>
        </p:grpSpPr>
        <p:sp>
          <p:nvSpPr>
            <p:cNvPr id="21" name="文本框 20"/>
            <p:cNvSpPr txBox="1"/>
            <p:nvPr/>
          </p:nvSpPr>
          <p:spPr>
            <a:xfrm>
              <a:off x="2828365" y="4134211"/>
              <a:ext cx="1721946" cy="414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2018</a:t>
              </a:r>
              <a:r>
                <a: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年</a:t>
              </a:r>
              <a:r>
                <a:rPr kumimoji="0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6</a:t>
              </a:r>
              <a:r>
                <a: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月</a:t>
              </a: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2828365" y="4521553"/>
              <a:ext cx="7571303" cy="414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语文作文</a:t>
              </a:r>
              <a:r>
                <a:rPr kumimoji="0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《</a:t>
              </a:r>
              <a:r>
                <a: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我的妈妈</a:t>
              </a:r>
              <a:r>
                <a:rPr kumimoji="0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》</a:t>
              </a:r>
              <a:r>
                <a: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获得全国小学生作文大赛二等奖</a:t>
              </a: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2917781" y="4553908"/>
              <a:ext cx="1288459" cy="45719"/>
            </a:xfrm>
            <a:custGeom>
              <a:avLst/>
              <a:gdLst>
                <a:gd name="connsiteX0" fmla="*/ 0 w 2695575"/>
                <a:gd name="connsiteY0" fmla="*/ 57637 h 86236"/>
                <a:gd name="connsiteX1" fmla="*/ 552450 w 2695575"/>
                <a:gd name="connsiteY1" fmla="*/ 487 h 86236"/>
                <a:gd name="connsiteX2" fmla="*/ 1028700 w 2695575"/>
                <a:gd name="connsiteY2" fmla="*/ 86212 h 86236"/>
                <a:gd name="connsiteX3" fmla="*/ 1704975 w 2695575"/>
                <a:gd name="connsiteY3" fmla="*/ 10012 h 86236"/>
                <a:gd name="connsiteX4" fmla="*/ 2190750 w 2695575"/>
                <a:gd name="connsiteY4" fmla="*/ 76687 h 86236"/>
                <a:gd name="connsiteX5" fmla="*/ 2695575 w 2695575"/>
                <a:gd name="connsiteY5" fmla="*/ 48112 h 86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5575" h="86236">
                  <a:moveTo>
                    <a:pt x="0" y="57637"/>
                  </a:moveTo>
                  <a:cubicBezTo>
                    <a:pt x="190500" y="26681"/>
                    <a:pt x="381000" y="-4275"/>
                    <a:pt x="552450" y="487"/>
                  </a:cubicBezTo>
                  <a:cubicBezTo>
                    <a:pt x="723900" y="5249"/>
                    <a:pt x="836613" y="84625"/>
                    <a:pt x="1028700" y="86212"/>
                  </a:cubicBezTo>
                  <a:cubicBezTo>
                    <a:pt x="1220787" y="87799"/>
                    <a:pt x="1511300" y="11599"/>
                    <a:pt x="1704975" y="10012"/>
                  </a:cubicBezTo>
                  <a:cubicBezTo>
                    <a:pt x="1898650" y="8425"/>
                    <a:pt x="2025650" y="70337"/>
                    <a:pt x="2190750" y="76687"/>
                  </a:cubicBezTo>
                  <a:cubicBezTo>
                    <a:pt x="2355850" y="83037"/>
                    <a:pt x="2525712" y="65574"/>
                    <a:pt x="2695575" y="48112"/>
                  </a:cubicBezTo>
                </a:path>
              </a:pathLst>
            </a:custGeom>
            <a:noFill/>
            <a:ln w="19050" cap="rnd">
              <a:solidFill>
                <a:srgbClr val="44A494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2573710" y="2337185"/>
            <a:ext cx="178974" cy="2672968"/>
            <a:chOff x="2573710" y="2337185"/>
            <a:chExt cx="178974" cy="2672968"/>
          </a:xfrm>
        </p:grpSpPr>
        <p:sp>
          <p:nvSpPr>
            <p:cNvPr id="25" name="椭圆 24"/>
            <p:cNvSpPr/>
            <p:nvPr/>
          </p:nvSpPr>
          <p:spPr>
            <a:xfrm>
              <a:off x="2573710" y="2640805"/>
              <a:ext cx="178974" cy="178974"/>
            </a:xfrm>
            <a:prstGeom prst="ellipse">
              <a:avLst/>
            </a:prstGeom>
            <a:solidFill>
              <a:srgbClr val="C73C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2573710" y="3486327"/>
              <a:ext cx="178974" cy="178974"/>
            </a:xfrm>
            <a:prstGeom prst="ellipse">
              <a:avLst/>
            </a:prstGeom>
            <a:solidFill>
              <a:srgbClr val="C73C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2573710" y="4342579"/>
              <a:ext cx="178974" cy="178974"/>
            </a:xfrm>
            <a:prstGeom prst="ellipse">
              <a:avLst/>
            </a:prstGeom>
            <a:solidFill>
              <a:srgbClr val="C73C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8" name="任意多边形: 形状 27"/>
            <p:cNvSpPr/>
            <p:nvPr/>
          </p:nvSpPr>
          <p:spPr>
            <a:xfrm rot="5400000">
              <a:off x="1321882" y="3650809"/>
              <a:ext cx="2672968" cy="45719"/>
            </a:xfrm>
            <a:custGeom>
              <a:avLst/>
              <a:gdLst>
                <a:gd name="connsiteX0" fmla="*/ 0 w 2695575"/>
                <a:gd name="connsiteY0" fmla="*/ 57637 h 86236"/>
                <a:gd name="connsiteX1" fmla="*/ 552450 w 2695575"/>
                <a:gd name="connsiteY1" fmla="*/ 487 h 86236"/>
                <a:gd name="connsiteX2" fmla="*/ 1028700 w 2695575"/>
                <a:gd name="connsiteY2" fmla="*/ 86212 h 86236"/>
                <a:gd name="connsiteX3" fmla="*/ 1704975 w 2695575"/>
                <a:gd name="connsiteY3" fmla="*/ 10012 h 86236"/>
                <a:gd name="connsiteX4" fmla="*/ 2190750 w 2695575"/>
                <a:gd name="connsiteY4" fmla="*/ 76687 h 86236"/>
                <a:gd name="connsiteX5" fmla="*/ 2695575 w 2695575"/>
                <a:gd name="connsiteY5" fmla="*/ 48112 h 86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5575" h="86236">
                  <a:moveTo>
                    <a:pt x="0" y="57637"/>
                  </a:moveTo>
                  <a:cubicBezTo>
                    <a:pt x="190500" y="26681"/>
                    <a:pt x="381000" y="-4275"/>
                    <a:pt x="552450" y="487"/>
                  </a:cubicBezTo>
                  <a:cubicBezTo>
                    <a:pt x="723900" y="5249"/>
                    <a:pt x="836613" y="84625"/>
                    <a:pt x="1028700" y="86212"/>
                  </a:cubicBezTo>
                  <a:cubicBezTo>
                    <a:pt x="1220787" y="87799"/>
                    <a:pt x="1511300" y="11599"/>
                    <a:pt x="1704975" y="10012"/>
                  </a:cubicBezTo>
                  <a:cubicBezTo>
                    <a:pt x="1898650" y="8425"/>
                    <a:pt x="2025650" y="70337"/>
                    <a:pt x="2190750" y="76687"/>
                  </a:cubicBezTo>
                  <a:cubicBezTo>
                    <a:pt x="2355850" y="83037"/>
                    <a:pt x="2525712" y="65574"/>
                    <a:pt x="2695575" y="48112"/>
                  </a:cubicBezTo>
                </a:path>
              </a:pathLst>
            </a:custGeom>
            <a:noFill/>
            <a:ln w="19050" cap="rnd">
              <a:solidFill>
                <a:srgbClr val="C73C43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</p:grpSp>
      <p:pic>
        <p:nvPicPr>
          <p:cNvPr id="29" name="图片 28" descr="图片包含 事情, 物体, 齿轮&#10;&#10;已生成高可信度的说明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872" y="2337184"/>
            <a:ext cx="1315778" cy="2102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-482600" y="-1714499"/>
            <a:ext cx="12873580" cy="10616848"/>
            <a:chOff x="-482600" y="-1695449"/>
            <a:chExt cx="12873580" cy="10616848"/>
          </a:xfrm>
        </p:grpSpPr>
        <p:grpSp>
          <p:nvGrpSpPr>
            <p:cNvPr id="18" name="组合 17"/>
            <p:cNvGrpSpPr/>
            <p:nvPr/>
          </p:nvGrpSpPr>
          <p:grpSpPr>
            <a:xfrm>
              <a:off x="-1" y="-748395"/>
              <a:ext cx="12211050" cy="7625445"/>
              <a:chOff x="-1" y="-767445"/>
              <a:chExt cx="12211050" cy="7625445"/>
            </a:xfrm>
          </p:grpSpPr>
          <p:sp>
            <p:nvSpPr>
              <p:cNvPr id="29" name="矩形 28"/>
              <p:cNvSpPr/>
              <p:nvPr/>
            </p:nvSpPr>
            <p:spPr>
              <a:xfrm rot="1129212">
                <a:off x="752212" y="-767445"/>
                <a:ext cx="101600" cy="6884871"/>
              </a:xfrm>
              <a:prstGeom prst="rect">
                <a:avLst/>
              </a:prstGeom>
              <a:solidFill>
                <a:srgbClr val="FEC5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30" name="组合 29"/>
              <p:cNvGrpSpPr/>
              <p:nvPr/>
            </p:nvGrpSpPr>
            <p:grpSpPr>
              <a:xfrm>
                <a:off x="-1" y="0"/>
                <a:ext cx="12211050" cy="6858000"/>
                <a:chOff x="-1" y="0"/>
                <a:chExt cx="12211050" cy="6858000"/>
              </a:xfrm>
            </p:grpSpPr>
            <p:sp>
              <p:nvSpPr>
                <p:cNvPr id="31" name="矩形 30"/>
                <p:cNvSpPr/>
                <p:nvPr/>
              </p:nvSpPr>
              <p:spPr>
                <a:xfrm>
                  <a:off x="-1" y="0"/>
                  <a:ext cx="12211050" cy="6858000"/>
                </a:xfrm>
                <a:prstGeom prst="rect">
                  <a:avLst/>
                </a:prstGeom>
                <a:solidFill>
                  <a:srgbClr val="FEB1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2" name="矩形 31"/>
                <p:cNvSpPr/>
                <p:nvPr/>
              </p:nvSpPr>
              <p:spPr>
                <a:xfrm>
                  <a:off x="-1" y="65151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矩形 32"/>
                <p:cNvSpPr/>
                <p:nvPr/>
              </p:nvSpPr>
              <p:spPr>
                <a:xfrm>
                  <a:off x="19049" y="62484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4" name="矩形 33"/>
                <p:cNvSpPr/>
                <p:nvPr/>
              </p:nvSpPr>
              <p:spPr>
                <a:xfrm>
                  <a:off x="19049" y="596265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19" name="矩形 18"/>
            <p:cNvSpPr/>
            <p:nvPr/>
          </p:nvSpPr>
          <p:spPr>
            <a:xfrm rot="1129212">
              <a:off x="-482600" y="-1695449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 rot="1129212">
              <a:off x="-265355" y="-150956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129212">
              <a:off x="-25402" y="-132368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 rot="1129212">
              <a:off x="214551" y="-10889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 rot="1129212">
              <a:off x="519350" y="-9701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 rot="1129212">
              <a:off x="11206969" y="174914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129212">
              <a:off x="11425053" y="194073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/>
          </p:nvSpPr>
          <p:spPr>
            <a:xfrm rot="1129212">
              <a:off x="11774397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 rot="1129212">
              <a:off x="12069261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/>
          </p:nvSpPr>
          <p:spPr>
            <a:xfrm rot="1129212">
              <a:off x="12289380" y="2036528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-219748" y="812557"/>
            <a:ext cx="12403268" cy="6013169"/>
            <a:chOff x="-219748" y="812557"/>
            <a:chExt cx="12403268" cy="601316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9748" y="812557"/>
              <a:ext cx="12192000" cy="4835925"/>
            </a:xfrm>
            <a:prstGeom prst="rect">
              <a:avLst/>
            </a:prstGeom>
          </p:spPr>
        </p:pic>
        <p:pic>
          <p:nvPicPr>
            <p:cNvPr id="4" name="PA_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6" y="1472560"/>
              <a:ext cx="2347163" cy="5334462"/>
            </a:xfrm>
            <a:prstGeom prst="rect">
              <a:avLst/>
            </a:prstGeom>
          </p:spPr>
        </p:pic>
        <p:pic>
          <p:nvPicPr>
            <p:cNvPr id="5" name="PA_图片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3569" y="1486527"/>
              <a:ext cx="3479951" cy="5339199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4141216" y="1367883"/>
            <a:ext cx="3935063" cy="830997"/>
            <a:chOff x="4141216" y="1367883"/>
            <a:chExt cx="3935063" cy="830997"/>
          </a:xfrm>
        </p:grpSpPr>
        <p:grpSp>
          <p:nvGrpSpPr>
            <p:cNvPr id="8" name="组合 7"/>
            <p:cNvGrpSpPr/>
            <p:nvPr/>
          </p:nvGrpSpPr>
          <p:grpSpPr>
            <a:xfrm>
              <a:off x="4141216" y="1417000"/>
              <a:ext cx="3935063" cy="781880"/>
              <a:chOff x="4141216" y="1712547"/>
              <a:chExt cx="3935063" cy="781880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41216" y="1712547"/>
                <a:ext cx="3935063" cy="781880"/>
              </a:xfrm>
              <a:prstGeom prst="rect">
                <a:avLst/>
              </a:prstGeom>
            </p:spPr>
          </p:pic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57009" y="2043577"/>
                <a:ext cx="3503476" cy="228600"/>
              </a:xfrm>
              <a:prstGeom prst="rect">
                <a:avLst/>
              </a:prstGeom>
            </p:spPr>
          </p:pic>
        </p:grpSp>
        <p:sp>
          <p:nvSpPr>
            <p:cNvPr id="9" name="文本框 8"/>
            <p:cNvSpPr txBox="1"/>
            <p:nvPr/>
          </p:nvSpPr>
          <p:spPr>
            <a:xfrm>
              <a:off x="4691370" y="1367883"/>
              <a:ext cx="2834754" cy="737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40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lvl="0" algn="ctr" defTabSz="914400">
                <a:defRPr/>
              </a:pPr>
              <a:r>
                <a:rPr lang="zh-CN" altLang="en-US">
                  <a:solidFill>
                    <a:schemeClr val="bg1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获奖证书</a:t>
              </a:r>
              <a:endParaRPr lang="zh-CN" altLang="en-US">
                <a:solidFill>
                  <a:schemeClr val="bg1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618" y="2626518"/>
            <a:ext cx="2951436" cy="19657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233" y="2626518"/>
            <a:ext cx="2951436" cy="19657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040" y="2626518"/>
            <a:ext cx="2951436" cy="19657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845" y="2626518"/>
            <a:ext cx="2951436" cy="19657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000"/>
                            </p:stCondLst>
                            <p:childTnLst>
                              <p:par>
                                <p:cTn id="3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-482600" y="-1714499"/>
            <a:ext cx="12873580" cy="10616848"/>
            <a:chOff x="-482600" y="-1695449"/>
            <a:chExt cx="12873580" cy="10616848"/>
          </a:xfrm>
        </p:grpSpPr>
        <p:grpSp>
          <p:nvGrpSpPr>
            <p:cNvPr id="13" name="组合 12"/>
            <p:cNvGrpSpPr/>
            <p:nvPr/>
          </p:nvGrpSpPr>
          <p:grpSpPr>
            <a:xfrm>
              <a:off x="-1" y="-748395"/>
              <a:ext cx="12211050" cy="7625445"/>
              <a:chOff x="-1" y="-767445"/>
              <a:chExt cx="12211050" cy="7625445"/>
            </a:xfrm>
          </p:grpSpPr>
          <p:sp>
            <p:nvSpPr>
              <p:cNvPr id="24" name="矩形 23"/>
              <p:cNvSpPr/>
              <p:nvPr/>
            </p:nvSpPr>
            <p:spPr>
              <a:xfrm rot="1129212">
                <a:off x="752212" y="-767445"/>
                <a:ext cx="101600" cy="6884871"/>
              </a:xfrm>
              <a:prstGeom prst="rect">
                <a:avLst/>
              </a:prstGeom>
              <a:solidFill>
                <a:srgbClr val="FEC5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5" name="组合 24"/>
              <p:cNvGrpSpPr/>
              <p:nvPr/>
            </p:nvGrpSpPr>
            <p:grpSpPr>
              <a:xfrm>
                <a:off x="-1" y="0"/>
                <a:ext cx="12211050" cy="6858000"/>
                <a:chOff x="-1" y="0"/>
                <a:chExt cx="12211050" cy="6858000"/>
              </a:xfrm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-1" y="0"/>
                  <a:ext cx="12211050" cy="6858000"/>
                </a:xfrm>
                <a:prstGeom prst="rect">
                  <a:avLst/>
                </a:prstGeom>
                <a:solidFill>
                  <a:srgbClr val="FEB1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>
                  <a:off x="-1" y="65151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8" name="矩形 27"/>
                <p:cNvSpPr/>
                <p:nvPr/>
              </p:nvSpPr>
              <p:spPr>
                <a:xfrm>
                  <a:off x="19049" y="62484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9" name="矩形 28"/>
                <p:cNvSpPr/>
                <p:nvPr/>
              </p:nvSpPr>
              <p:spPr>
                <a:xfrm>
                  <a:off x="19049" y="596265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14" name="矩形 13"/>
            <p:cNvSpPr/>
            <p:nvPr/>
          </p:nvSpPr>
          <p:spPr>
            <a:xfrm rot="1129212">
              <a:off x="-482600" y="-1695449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129212">
              <a:off x="-265355" y="-150956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129212">
              <a:off x="-25402" y="-132368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129212">
              <a:off x="214551" y="-10889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 rot="1129212">
              <a:off x="519350" y="-9701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129212">
              <a:off x="11206969" y="174914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 rot="1129212">
              <a:off x="11425053" y="194073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129212">
              <a:off x="11774397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 rot="1129212">
              <a:off x="12069261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 rot="1129212">
              <a:off x="12289380" y="2036528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-219748" y="812557"/>
            <a:ext cx="12403268" cy="6013169"/>
            <a:chOff x="-219748" y="812557"/>
            <a:chExt cx="12403268" cy="601316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9748" y="812557"/>
              <a:ext cx="12192000" cy="4835925"/>
            </a:xfrm>
            <a:prstGeom prst="rect">
              <a:avLst/>
            </a:prstGeom>
          </p:spPr>
        </p:pic>
        <p:pic>
          <p:nvPicPr>
            <p:cNvPr id="4" name="PA_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6" y="1472560"/>
              <a:ext cx="2347163" cy="5334462"/>
            </a:xfrm>
            <a:prstGeom prst="rect">
              <a:avLst/>
            </a:prstGeom>
          </p:spPr>
        </p:pic>
        <p:pic>
          <p:nvPicPr>
            <p:cNvPr id="5" name="PA_图片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3569" y="1486527"/>
              <a:ext cx="3479951" cy="5339199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4649483" y="1693045"/>
            <a:ext cx="4150874" cy="80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请投我一票！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649483" y="2752017"/>
            <a:ext cx="6037636" cy="80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我是你们最好的选择</a:t>
            </a: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649483" y="3810989"/>
            <a:ext cx="2893034" cy="80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谢谢支持</a:t>
            </a: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</p:txBody>
      </p:sp>
      <p:pic>
        <p:nvPicPr>
          <p:cNvPr id="10" name="图片占位符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3" b="1963"/>
          <a:stretch>
            <a:fillRect/>
          </a:stretch>
        </p:blipFill>
        <p:spPr>
          <a:xfrm>
            <a:off x="2003900" y="1893086"/>
            <a:ext cx="2327022" cy="2747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482600" y="-1714499"/>
            <a:ext cx="12873580" cy="10616848"/>
            <a:chOff x="-482600" y="-1695449"/>
            <a:chExt cx="12873580" cy="10616848"/>
          </a:xfrm>
        </p:grpSpPr>
        <p:grpSp>
          <p:nvGrpSpPr>
            <p:cNvPr id="10" name="组合 9"/>
            <p:cNvGrpSpPr/>
            <p:nvPr/>
          </p:nvGrpSpPr>
          <p:grpSpPr>
            <a:xfrm>
              <a:off x="-1" y="-748395"/>
              <a:ext cx="12211050" cy="7625445"/>
              <a:chOff x="-1" y="-767445"/>
              <a:chExt cx="12211050" cy="7625445"/>
            </a:xfrm>
          </p:grpSpPr>
          <p:sp>
            <p:nvSpPr>
              <p:cNvPr id="21" name="矩形 20"/>
              <p:cNvSpPr/>
              <p:nvPr/>
            </p:nvSpPr>
            <p:spPr>
              <a:xfrm rot="1129212">
                <a:off x="752212" y="-767445"/>
                <a:ext cx="101600" cy="6884871"/>
              </a:xfrm>
              <a:prstGeom prst="rect">
                <a:avLst/>
              </a:prstGeom>
              <a:solidFill>
                <a:srgbClr val="FEC5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2" name="组合 21"/>
              <p:cNvGrpSpPr/>
              <p:nvPr/>
            </p:nvGrpSpPr>
            <p:grpSpPr>
              <a:xfrm>
                <a:off x="-1" y="0"/>
                <a:ext cx="12211050" cy="6858000"/>
                <a:chOff x="-1" y="0"/>
                <a:chExt cx="12211050" cy="6858000"/>
              </a:xfrm>
            </p:grpSpPr>
            <p:sp>
              <p:nvSpPr>
                <p:cNvPr id="23" name="矩形 22"/>
                <p:cNvSpPr/>
                <p:nvPr/>
              </p:nvSpPr>
              <p:spPr>
                <a:xfrm>
                  <a:off x="-1" y="0"/>
                  <a:ext cx="12211050" cy="6858000"/>
                </a:xfrm>
                <a:prstGeom prst="rect">
                  <a:avLst/>
                </a:prstGeom>
                <a:solidFill>
                  <a:srgbClr val="FEB1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4" name="矩形 23"/>
                <p:cNvSpPr/>
                <p:nvPr/>
              </p:nvSpPr>
              <p:spPr>
                <a:xfrm>
                  <a:off x="-1" y="65151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5" name="矩形 24"/>
                <p:cNvSpPr/>
                <p:nvPr/>
              </p:nvSpPr>
              <p:spPr>
                <a:xfrm>
                  <a:off x="19049" y="62484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6" name="矩形 25"/>
                <p:cNvSpPr/>
                <p:nvPr/>
              </p:nvSpPr>
              <p:spPr>
                <a:xfrm>
                  <a:off x="19049" y="596265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11" name="矩形 10"/>
            <p:cNvSpPr/>
            <p:nvPr/>
          </p:nvSpPr>
          <p:spPr>
            <a:xfrm rot="1129212">
              <a:off x="-482600" y="-1695449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129212">
              <a:off x="-265355" y="-150956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129212">
              <a:off x="-25402" y="-132368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129212">
              <a:off x="214551" y="-10889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129212">
              <a:off x="519350" y="-9701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129212">
              <a:off x="11206969" y="174914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129212">
              <a:off x="11425053" y="194073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 rot="1129212">
              <a:off x="11774397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129212">
              <a:off x="12069261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 rot="1129212">
              <a:off x="12289380" y="2036528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-219748" y="812557"/>
            <a:ext cx="12403268" cy="6013169"/>
            <a:chOff x="-219748" y="812557"/>
            <a:chExt cx="12403268" cy="601316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9748" y="812557"/>
              <a:ext cx="12192000" cy="4835925"/>
            </a:xfrm>
            <a:prstGeom prst="rect">
              <a:avLst/>
            </a:prstGeom>
          </p:spPr>
        </p:pic>
        <p:pic>
          <p:nvPicPr>
            <p:cNvPr id="4" name="PA_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6" y="1472560"/>
              <a:ext cx="2347163" cy="5334462"/>
            </a:xfrm>
            <a:prstGeom prst="rect">
              <a:avLst/>
            </a:prstGeom>
          </p:spPr>
        </p:pic>
        <p:pic>
          <p:nvPicPr>
            <p:cNvPr id="5" name="PA_图片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3569" y="1486527"/>
              <a:ext cx="3479951" cy="5339199"/>
            </a:xfrm>
            <a:prstGeom prst="rect">
              <a:avLst/>
            </a:prstGeom>
          </p:spPr>
        </p:pic>
      </p:grpSp>
      <p:sp>
        <p:nvSpPr>
          <p:cNvPr id="6" name="文本框 5"/>
          <p:cNvSpPr txBox="1"/>
          <p:nvPr/>
        </p:nvSpPr>
        <p:spPr>
          <a:xfrm>
            <a:off x="2156460" y="2204711"/>
            <a:ext cx="7879080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0" dirty="0">
                <a:solidFill>
                  <a:schemeClr val="accent1">
                    <a:lumMod val="75000"/>
                  </a:schemeClr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感谢您的观看</a:t>
            </a:r>
            <a:endParaRPr lang="zh-CN" altLang="en-US" sz="10000" dirty="0">
              <a:solidFill>
                <a:schemeClr val="accent1">
                  <a:lumMod val="75000"/>
                </a:schemeClr>
              </a:solidFill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171360" y="4383412"/>
            <a:ext cx="14401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介绍人：XXX</a:t>
            </a:r>
            <a:endParaRPr lang="zh-CN" altLang="en-US" dirty="0">
              <a:solidFill>
                <a:schemeClr val="accent1">
                  <a:lumMod val="75000"/>
                </a:schemeClr>
              </a:solidFill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482600" y="-1714499"/>
            <a:ext cx="12873580" cy="10616848"/>
            <a:chOff x="-482600" y="-1695449"/>
            <a:chExt cx="12873580" cy="10616848"/>
          </a:xfrm>
        </p:grpSpPr>
        <p:grpSp>
          <p:nvGrpSpPr>
            <p:cNvPr id="29" name="组合 28"/>
            <p:cNvGrpSpPr/>
            <p:nvPr/>
          </p:nvGrpSpPr>
          <p:grpSpPr>
            <a:xfrm>
              <a:off x="-1" y="-748395"/>
              <a:ext cx="12211050" cy="7625445"/>
              <a:chOff x="-1" y="-767445"/>
              <a:chExt cx="12211050" cy="7625445"/>
            </a:xfrm>
          </p:grpSpPr>
          <p:sp>
            <p:nvSpPr>
              <p:cNvPr id="40" name="矩形 39"/>
              <p:cNvSpPr/>
              <p:nvPr/>
            </p:nvSpPr>
            <p:spPr>
              <a:xfrm rot="1129212">
                <a:off x="752212" y="-767445"/>
                <a:ext cx="101600" cy="6884871"/>
              </a:xfrm>
              <a:prstGeom prst="rect">
                <a:avLst/>
              </a:prstGeom>
              <a:solidFill>
                <a:srgbClr val="FEC5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41" name="组合 40"/>
              <p:cNvGrpSpPr/>
              <p:nvPr/>
            </p:nvGrpSpPr>
            <p:grpSpPr>
              <a:xfrm>
                <a:off x="-1" y="0"/>
                <a:ext cx="12211050" cy="6858000"/>
                <a:chOff x="-1" y="0"/>
                <a:chExt cx="12211050" cy="6858000"/>
              </a:xfrm>
            </p:grpSpPr>
            <p:sp>
              <p:nvSpPr>
                <p:cNvPr id="42" name="矩形 41"/>
                <p:cNvSpPr/>
                <p:nvPr/>
              </p:nvSpPr>
              <p:spPr>
                <a:xfrm>
                  <a:off x="-1" y="0"/>
                  <a:ext cx="12211050" cy="6858000"/>
                </a:xfrm>
                <a:prstGeom prst="rect">
                  <a:avLst/>
                </a:prstGeom>
                <a:solidFill>
                  <a:srgbClr val="FEB1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3" name="矩形 42"/>
                <p:cNvSpPr/>
                <p:nvPr/>
              </p:nvSpPr>
              <p:spPr>
                <a:xfrm>
                  <a:off x="-1" y="65151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4" name="矩形 43"/>
                <p:cNvSpPr/>
                <p:nvPr/>
              </p:nvSpPr>
              <p:spPr>
                <a:xfrm>
                  <a:off x="19049" y="62484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5" name="矩形 44"/>
                <p:cNvSpPr/>
                <p:nvPr/>
              </p:nvSpPr>
              <p:spPr>
                <a:xfrm>
                  <a:off x="19049" y="596265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30" name="矩形 29"/>
            <p:cNvSpPr/>
            <p:nvPr/>
          </p:nvSpPr>
          <p:spPr>
            <a:xfrm rot="1129212">
              <a:off x="-482600" y="-1695449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 rot="1129212">
              <a:off x="-265355" y="-150956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 rot="1129212">
              <a:off x="-25402" y="-132368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 rot="1129212">
              <a:off x="214551" y="-10889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 rot="1129212">
              <a:off x="519350" y="-9701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/>
          </p:nvSpPr>
          <p:spPr>
            <a:xfrm rot="1129212">
              <a:off x="11206969" y="174914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 rot="1129212">
              <a:off x="11425053" y="194073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 rot="1129212">
              <a:off x="11774397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 rot="1129212">
              <a:off x="12069261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矩形 38"/>
            <p:cNvSpPr/>
            <p:nvPr/>
          </p:nvSpPr>
          <p:spPr>
            <a:xfrm rot="1129212">
              <a:off x="12289380" y="2036528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-219748" y="812557"/>
            <a:ext cx="12403268" cy="6013169"/>
            <a:chOff x="-219748" y="812557"/>
            <a:chExt cx="12403268" cy="601316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9748" y="812557"/>
              <a:ext cx="12192000" cy="4835925"/>
            </a:xfrm>
            <a:prstGeom prst="rect">
              <a:avLst/>
            </a:prstGeom>
          </p:spPr>
        </p:pic>
        <p:pic>
          <p:nvPicPr>
            <p:cNvPr id="4" name="PA_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6" y="1472560"/>
              <a:ext cx="2347163" cy="5334462"/>
            </a:xfrm>
            <a:prstGeom prst="rect">
              <a:avLst/>
            </a:prstGeom>
          </p:spPr>
        </p:pic>
        <p:pic>
          <p:nvPicPr>
            <p:cNvPr id="5" name="PA_图片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3569" y="1486527"/>
              <a:ext cx="3479951" cy="5339199"/>
            </a:xfrm>
            <a:prstGeom prst="rect">
              <a:avLst/>
            </a:prstGeom>
          </p:spPr>
        </p:pic>
      </p:grpSp>
      <p:sp>
        <p:nvSpPr>
          <p:cNvPr id="8" name="文本框 7"/>
          <p:cNvSpPr txBox="1"/>
          <p:nvPr/>
        </p:nvSpPr>
        <p:spPr>
          <a:xfrm>
            <a:off x="6024862" y="2008138"/>
            <a:ext cx="2926080" cy="2306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姓名：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XXXX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年龄：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9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岁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性别：男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星座：狮子座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2400300" y="1609725"/>
            <a:ext cx="3105150" cy="3105150"/>
            <a:chOff x="2400300" y="1609725"/>
            <a:chExt cx="3105150" cy="3105150"/>
          </a:xfrm>
        </p:grpSpPr>
        <p:sp>
          <p:nvSpPr>
            <p:cNvPr id="9" name="椭圆 8"/>
            <p:cNvSpPr/>
            <p:nvPr/>
          </p:nvSpPr>
          <p:spPr>
            <a:xfrm>
              <a:off x="2400300" y="1609725"/>
              <a:ext cx="3105150" cy="3105150"/>
            </a:xfrm>
            <a:prstGeom prst="ellipse">
              <a:avLst/>
            </a:prstGeom>
            <a:solidFill>
              <a:srgbClr val="C73C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图片占位符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02934" y="1924050"/>
              <a:ext cx="1899882" cy="2476500"/>
            </a:xfrm>
            <a:prstGeom prst="rect">
              <a:avLst/>
            </a:prstGeom>
            <a:ln w="69850" cmpd="dbl">
              <a:solidFill>
                <a:schemeClr val="bg1"/>
              </a:solidFill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-482600" y="-1714499"/>
            <a:ext cx="12873580" cy="10616848"/>
            <a:chOff x="-482600" y="-1695449"/>
            <a:chExt cx="12873580" cy="10616848"/>
          </a:xfrm>
        </p:grpSpPr>
        <p:grpSp>
          <p:nvGrpSpPr>
            <p:cNvPr id="15" name="组合 14"/>
            <p:cNvGrpSpPr/>
            <p:nvPr/>
          </p:nvGrpSpPr>
          <p:grpSpPr>
            <a:xfrm>
              <a:off x="-1" y="-748395"/>
              <a:ext cx="12211050" cy="7625445"/>
              <a:chOff x="-1" y="-767445"/>
              <a:chExt cx="12211050" cy="7625445"/>
            </a:xfrm>
          </p:grpSpPr>
          <p:sp>
            <p:nvSpPr>
              <p:cNvPr id="26" name="矩形 25"/>
              <p:cNvSpPr/>
              <p:nvPr/>
            </p:nvSpPr>
            <p:spPr>
              <a:xfrm rot="1129212">
                <a:off x="752212" y="-767445"/>
                <a:ext cx="101600" cy="6884871"/>
              </a:xfrm>
              <a:prstGeom prst="rect">
                <a:avLst/>
              </a:prstGeom>
              <a:solidFill>
                <a:srgbClr val="FEC5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7" name="组合 26"/>
              <p:cNvGrpSpPr/>
              <p:nvPr/>
            </p:nvGrpSpPr>
            <p:grpSpPr>
              <a:xfrm>
                <a:off x="-1" y="0"/>
                <a:ext cx="12211050" cy="6858000"/>
                <a:chOff x="-1" y="0"/>
                <a:chExt cx="12211050" cy="6858000"/>
              </a:xfrm>
            </p:grpSpPr>
            <p:sp>
              <p:nvSpPr>
                <p:cNvPr id="28" name="矩形 27"/>
                <p:cNvSpPr/>
                <p:nvPr/>
              </p:nvSpPr>
              <p:spPr>
                <a:xfrm>
                  <a:off x="-1" y="0"/>
                  <a:ext cx="12211050" cy="6858000"/>
                </a:xfrm>
                <a:prstGeom prst="rect">
                  <a:avLst/>
                </a:prstGeom>
                <a:solidFill>
                  <a:srgbClr val="FEB1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9" name="矩形 28"/>
                <p:cNvSpPr/>
                <p:nvPr/>
              </p:nvSpPr>
              <p:spPr>
                <a:xfrm>
                  <a:off x="-1" y="65151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0" name="矩形 29"/>
                <p:cNvSpPr/>
                <p:nvPr/>
              </p:nvSpPr>
              <p:spPr>
                <a:xfrm>
                  <a:off x="19049" y="62484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1" name="矩形 30"/>
                <p:cNvSpPr/>
                <p:nvPr/>
              </p:nvSpPr>
              <p:spPr>
                <a:xfrm>
                  <a:off x="19049" y="596265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16" name="矩形 15"/>
            <p:cNvSpPr/>
            <p:nvPr/>
          </p:nvSpPr>
          <p:spPr>
            <a:xfrm rot="1129212">
              <a:off x="-482600" y="-1695449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129212">
              <a:off x="-265355" y="-150956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 rot="1129212">
              <a:off x="-25402" y="-132368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129212">
              <a:off x="214551" y="-10889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 rot="1129212">
              <a:off x="519350" y="-9701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129212">
              <a:off x="11206969" y="174914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 rot="1129212">
              <a:off x="11425053" y="194073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 rot="1129212">
              <a:off x="11774397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 rot="1129212">
              <a:off x="12069261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129212">
              <a:off x="12289380" y="2036528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-219748" y="812557"/>
            <a:ext cx="12403268" cy="6013169"/>
            <a:chOff x="-219748" y="812557"/>
            <a:chExt cx="12403268" cy="601316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9748" y="812557"/>
              <a:ext cx="12192000" cy="4835925"/>
            </a:xfrm>
            <a:prstGeom prst="rect">
              <a:avLst/>
            </a:prstGeom>
          </p:spPr>
        </p:pic>
        <p:pic>
          <p:nvPicPr>
            <p:cNvPr id="4" name="PA_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6" y="1472560"/>
              <a:ext cx="2347163" cy="5334462"/>
            </a:xfrm>
            <a:prstGeom prst="rect">
              <a:avLst/>
            </a:prstGeom>
          </p:spPr>
        </p:pic>
        <p:pic>
          <p:nvPicPr>
            <p:cNvPr id="5" name="PA_图片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3569" y="1486527"/>
              <a:ext cx="3479951" cy="5339199"/>
            </a:xfrm>
            <a:prstGeom prst="rect">
              <a:avLst/>
            </a:prstGeom>
          </p:spPr>
        </p:pic>
      </p:grpSp>
      <p:sp>
        <p:nvSpPr>
          <p:cNvPr id="11" name="文本框 10"/>
          <p:cNvSpPr txBox="1"/>
          <p:nvPr/>
        </p:nvSpPr>
        <p:spPr>
          <a:xfrm>
            <a:off x="2088776" y="1517534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同学们好！老师好！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088776" y="2198638"/>
            <a:ext cx="8039847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我是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2001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班的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XXX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，三年来，在老师的辛勤培育教导下，我长大了，连年被评为“三好”学生和优秀班干部。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73C43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老师给我的评价是：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73C43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做事认真、主动、组织能力强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73C43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；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C73C43"/>
              </a:solidFill>
              <a:effectLst/>
              <a:uLnTx/>
              <a:uFillTx/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73C43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同学们给我的评价是：</a:t>
            </a:r>
            <a:r>
              <a:rPr lang="zh-CN" altLang="en-US" b="1" dirty="0">
                <a:solidFill>
                  <a:srgbClr val="C73C43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学习成绩好，举止大方；</a:t>
            </a:r>
            <a:endParaRPr lang="en-US" altLang="zh-CN" b="1" dirty="0">
              <a:solidFill>
                <a:srgbClr val="C73C43"/>
              </a:solidFill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lang="zh-CN" altLang="en-US" dirty="0">
                <a:solidFill>
                  <a:srgbClr val="C73C43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我给自己的评价是：</a:t>
            </a:r>
            <a:r>
              <a:rPr lang="zh-CN" altLang="en-US" b="1" dirty="0">
                <a:solidFill>
                  <a:srgbClr val="C73C43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充满自信、喜欢挑战、乐于奉献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73C43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。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C73C43"/>
              </a:solidFill>
              <a:effectLst/>
              <a:uLnTx/>
              <a:uFillTx/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-482600" y="-1714499"/>
            <a:ext cx="12873580" cy="10616848"/>
            <a:chOff x="-482600" y="-1695449"/>
            <a:chExt cx="12873580" cy="10616848"/>
          </a:xfrm>
        </p:grpSpPr>
        <p:grpSp>
          <p:nvGrpSpPr>
            <p:cNvPr id="13" name="组合 12"/>
            <p:cNvGrpSpPr/>
            <p:nvPr/>
          </p:nvGrpSpPr>
          <p:grpSpPr>
            <a:xfrm>
              <a:off x="-1" y="-748395"/>
              <a:ext cx="12211050" cy="7625445"/>
              <a:chOff x="-1" y="-767445"/>
              <a:chExt cx="12211050" cy="7625445"/>
            </a:xfrm>
          </p:grpSpPr>
          <p:sp>
            <p:nvSpPr>
              <p:cNvPr id="24" name="矩形 23"/>
              <p:cNvSpPr/>
              <p:nvPr/>
            </p:nvSpPr>
            <p:spPr>
              <a:xfrm rot="1129212">
                <a:off x="752212" y="-767445"/>
                <a:ext cx="101600" cy="6884871"/>
              </a:xfrm>
              <a:prstGeom prst="rect">
                <a:avLst/>
              </a:prstGeom>
              <a:solidFill>
                <a:srgbClr val="FEC5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5" name="组合 24"/>
              <p:cNvGrpSpPr/>
              <p:nvPr/>
            </p:nvGrpSpPr>
            <p:grpSpPr>
              <a:xfrm>
                <a:off x="-1" y="0"/>
                <a:ext cx="12211050" cy="6858000"/>
                <a:chOff x="-1" y="0"/>
                <a:chExt cx="12211050" cy="6858000"/>
              </a:xfrm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-1" y="0"/>
                  <a:ext cx="12211050" cy="6858000"/>
                </a:xfrm>
                <a:prstGeom prst="rect">
                  <a:avLst/>
                </a:prstGeom>
                <a:solidFill>
                  <a:srgbClr val="FEB1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>
                  <a:off x="-1" y="65151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8" name="矩形 27"/>
                <p:cNvSpPr/>
                <p:nvPr/>
              </p:nvSpPr>
              <p:spPr>
                <a:xfrm>
                  <a:off x="19049" y="62484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9" name="矩形 28"/>
                <p:cNvSpPr/>
                <p:nvPr/>
              </p:nvSpPr>
              <p:spPr>
                <a:xfrm>
                  <a:off x="19049" y="596265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14" name="矩形 13"/>
            <p:cNvSpPr/>
            <p:nvPr/>
          </p:nvSpPr>
          <p:spPr>
            <a:xfrm rot="1129212">
              <a:off x="-482600" y="-1695449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129212">
              <a:off x="-265355" y="-150956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129212">
              <a:off x="-25402" y="-132368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129212">
              <a:off x="214551" y="-10889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 rot="1129212">
              <a:off x="519350" y="-9701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129212">
              <a:off x="11206969" y="174914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 rot="1129212">
              <a:off x="11425053" y="194073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129212">
              <a:off x="11774397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 rot="1129212">
              <a:off x="12069261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 rot="1129212">
              <a:off x="12289380" y="2036528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-219748" y="812557"/>
            <a:ext cx="12403268" cy="6013169"/>
            <a:chOff x="-219748" y="812557"/>
            <a:chExt cx="12403268" cy="601316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9748" y="812557"/>
              <a:ext cx="12192000" cy="4835925"/>
            </a:xfrm>
            <a:prstGeom prst="rect">
              <a:avLst/>
            </a:prstGeom>
          </p:spPr>
        </p:pic>
        <p:pic>
          <p:nvPicPr>
            <p:cNvPr id="4" name="PA_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6" y="1472560"/>
              <a:ext cx="2347163" cy="5334462"/>
            </a:xfrm>
            <a:prstGeom prst="rect">
              <a:avLst/>
            </a:prstGeom>
          </p:spPr>
        </p:pic>
        <p:pic>
          <p:nvPicPr>
            <p:cNvPr id="5" name="PA_图片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3569" y="1486527"/>
              <a:ext cx="3479951" cy="5339199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0902" y="1936750"/>
            <a:ext cx="2081775" cy="2984500"/>
          </a:xfrm>
          <a:prstGeom prst="rect">
            <a:avLst/>
          </a:prstGeom>
        </p:spPr>
      </p:pic>
      <p:grpSp>
        <p:nvGrpSpPr>
          <p:cNvPr id="31" name="组合 30"/>
          <p:cNvGrpSpPr/>
          <p:nvPr/>
        </p:nvGrpSpPr>
        <p:grpSpPr>
          <a:xfrm>
            <a:off x="2169318" y="1668897"/>
            <a:ext cx="4804571" cy="3565525"/>
            <a:chOff x="2169318" y="1668897"/>
            <a:chExt cx="4804571" cy="3565525"/>
          </a:xfrm>
        </p:grpSpPr>
        <p:sp>
          <p:nvSpPr>
            <p:cNvPr id="7" name="MH_Other_1"/>
            <p:cNvSpPr/>
            <p:nvPr>
              <p:custDataLst>
                <p:tags r:id="rId7"/>
              </p:custDataLst>
            </p:nvPr>
          </p:nvSpPr>
          <p:spPr>
            <a:xfrm>
              <a:off x="2169318" y="1668897"/>
              <a:ext cx="4557713" cy="2728912"/>
            </a:xfrm>
            <a:prstGeom prst="roundRect">
              <a:avLst>
                <a:gd name="adj" fmla="val 390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8" name="MH_Other_2"/>
            <p:cNvSpPr/>
            <p:nvPr>
              <p:custDataLst>
                <p:tags r:id="rId8"/>
              </p:custDataLst>
            </p:nvPr>
          </p:nvSpPr>
          <p:spPr>
            <a:xfrm>
              <a:off x="2416176" y="1867334"/>
              <a:ext cx="4557713" cy="3367088"/>
            </a:xfrm>
            <a:custGeom>
              <a:avLst/>
              <a:gdLst>
                <a:gd name="connsiteX0" fmla="*/ 106446 w 4557485"/>
                <a:gd name="connsiteY0" fmla="*/ 0 h 3367314"/>
                <a:gd name="connsiteX1" fmla="*/ 4451039 w 4557485"/>
                <a:gd name="connsiteY1" fmla="*/ 0 h 3367314"/>
                <a:gd name="connsiteX2" fmla="*/ 4557485 w 4557485"/>
                <a:gd name="connsiteY2" fmla="*/ 106446 h 3367314"/>
                <a:gd name="connsiteX3" fmla="*/ 4557485 w 4557485"/>
                <a:gd name="connsiteY3" fmla="*/ 2622239 h 3367314"/>
                <a:gd name="connsiteX4" fmla="*/ 4451039 w 4557485"/>
                <a:gd name="connsiteY4" fmla="*/ 2728685 h 3367314"/>
                <a:gd name="connsiteX5" fmla="*/ 3773714 w 4557485"/>
                <a:gd name="connsiteY5" fmla="*/ 2728685 h 3367314"/>
                <a:gd name="connsiteX6" fmla="*/ 3773714 w 4557485"/>
                <a:gd name="connsiteY6" fmla="*/ 3367314 h 3367314"/>
                <a:gd name="connsiteX7" fmla="*/ 3135085 w 4557485"/>
                <a:gd name="connsiteY7" fmla="*/ 2728685 h 3367314"/>
                <a:gd name="connsiteX8" fmla="*/ 106446 w 4557485"/>
                <a:gd name="connsiteY8" fmla="*/ 2728685 h 3367314"/>
                <a:gd name="connsiteX9" fmla="*/ 0 w 4557485"/>
                <a:gd name="connsiteY9" fmla="*/ 2622239 h 3367314"/>
                <a:gd name="connsiteX10" fmla="*/ 0 w 4557485"/>
                <a:gd name="connsiteY10" fmla="*/ 106446 h 3367314"/>
                <a:gd name="connsiteX11" fmla="*/ 106446 w 4557485"/>
                <a:gd name="connsiteY11" fmla="*/ 0 h 3367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57485" h="3367313">
                  <a:moveTo>
                    <a:pt x="106446" y="0"/>
                  </a:moveTo>
                  <a:lnTo>
                    <a:pt x="4451039" y="0"/>
                  </a:lnTo>
                  <a:cubicBezTo>
                    <a:pt x="4509828" y="0"/>
                    <a:pt x="4557485" y="47657"/>
                    <a:pt x="4557485" y="106446"/>
                  </a:cubicBezTo>
                  <a:lnTo>
                    <a:pt x="4557485" y="2622239"/>
                  </a:lnTo>
                  <a:cubicBezTo>
                    <a:pt x="4557485" y="2681028"/>
                    <a:pt x="4509828" y="2728685"/>
                    <a:pt x="4451039" y="2728685"/>
                  </a:cubicBezTo>
                  <a:lnTo>
                    <a:pt x="3773714" y="2728685"/>
                  </a:lnTo>
                  <a:lnTo>
                    <a:pt x="3773714" y="3367314"/>
                  </a:lnTo>
                  <a:lnTo>
                    <a:pt x="3135085" y="2728685"/>
                  </a:lnTo>
                  <a:lnTo>
                    <a:pt x="106446" y="2728685"/>
                  </a:lnTo>
                  <a:cubicBezTo>
                    <a:pt x="47657" y="2728685"/>
                    <a:pt x="0" y="2681028"/>
                    <a:pt x="0" y="2622239"/>
                  </a:cubicBezTo>
                  <a:lnTo>
                    <a:pt x="0" y="106446"/>
                  </a:lnTo>
                  <a:cubicBezTo>
                    <a:pt x="0" y="47657"/>
                    <a:pt x="47657" y="0"/>
                    <a:pt x="10644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675675" y="2195748"/>
              <a:ext cx="4286250" cy="2069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作为一名光荣的少先队员，能生活在这样一个充满活力的大集体中，我感到无比的光荣和自豪。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为了能更好的为同学们服务，更全面的为红领巾增光添色，我参加了这次大队长竞选活动。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-482600" y="-1714499"/>
            <a:ext cx="12873580" cy="10616848"/>
            <a:chOff x="-482600" y="-1695449"/>
            <a:chExt cx="12873580" cy="10616848"/>
          </a:xfrm>
        </p:grpSpPr>
        <p:grpSp>
          <p:nvGrpSpPr>
            <p:cNvPr id="30" name="组合 29"/>
            <p:cNvGrpSpPr/>
            <p:nvPr/>
          </p:nvGrpSpPr>
          <p:grpSpPr>
            <a:xfrm>
              <a:off x="-1" y="-748395"/>
              <a:ext cx="12211050" cy="7625445"/>
              <a:chOff x="-1" y="-767445"/>
              <a:chExt cx="12211050" cy="7625445"/>
            </a:xfrm>
          </p:grpSpPr>
          <p:sp>
            <p:nvSpPr>
              <p:cNvPr id="41" name="矩形 40"/>
              <p:cNvSpPr/>
              <p:nvPr/>
            </p:nvSpPr>
            <p:spPr>
              <a:xfrm rot="1129212">
                <a:off x="752212" y="-767445"/>
                <a:ext cx="101600" cy="6884871"/>
              </a:xfrm>
              <a:prstGeom prst="rect">
                <a:avLst/>
              </a:prstGeom>
              <a:solidFill>
                <a:srgbClr val="FEC5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42" name="组合 41"/>
              <p:cNvGrpSpPr/>
              <p:nvPr/>
            </p:nvGrpSpPr>
            <p:grpSpPr>
              <a:xfrm>
                <a:off x="-1" y="0"/>
                <a:ext cx="12211050" cy="6858000"/>
                <a:chOff x="-1" y="0"/>
                <a:chExt cx="12211050" cy="6858000"/>
              </a:xfrm>
            </p:grpSpPr>
            <p:sp>
              <p:nvSpPr>
                <p:cNvPr id="43" name="矩形 42"/>
                <p:cNvSpPr/>
                <p:nvPr/>
              </p:nvSpPr>
              <p:spPr>
                <a:xfrm>
                  <a:off x="-1" y="0"/>
                  <a:ext cx="12211050" cy="6858000"/>
                </a:xfrm>
                <a:prstGeom prst="rect">
                  <a:avLst/>
                </a:prstGeom>
                <a:solidFill>
                  <a:srgbClr val="FEB1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4" name="矩形 43"/>
                <p:cNvSpPr/>
                <p:nvPr/>
              </p:nvSpPr>
              <p:spPr>
                <a:xfrm>
                  <a:off x="-1" y="65151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5" name="矩形 44"/>
                <p:cNvSpPr/>
                <p:nvPr/>
              </p:nvSpPr>
              <p:spPr>
                <a:xfrm>
                  <a:off x="19049" y="62484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6" name="矩形 45"/>
                <p:cNvSpPr/>
                <p:nvPr/>
              </p:nvSpPr>
              <p:spPr>
                <a:xfrm>
                  <a:off x="19049" y="596265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31" name="矩形 30"/>
            <p:cNvSpPr/>
            <p:nvPr/>
          </p:nvSpPr>
          <p:spPr>
            <a:xfrm rot="1129212">
              <a:off x="-482600" y="-1695449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 rot="1129212">
              <a:off x="-265355" y="-150956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 rot="1129212">
              <a:off x="-25402" y="-132368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 rot="1129212">
              <a:off x="214551" y="-10889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/>
          </p:nvSpPr>
          <p:spPr>
            <a:xfrm rot="1129212">
              <a:off x="519350" y="-9701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 rot="1129212">
              <a:off x="11206969" y="174914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 rot="1129212">
              <a:off x="11425053" y="194073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 rot="1129212">
              <a:off x="11774397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矩形 38"/>
            <p:cNvSpPr/>
            <p:nvPr/>
          </p:nvSpPr>
          <p:spPr>
            <a:xfrm rot="1129212">
              <a:off x="12069261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矩形 39"/>
            <p:cNvSpPr/>
            <p:nvPr/>
          </p:nvSpPr>
          <p:spPr>
            <a:xfrm rot="1129212">
              <a:off x="12289380" y="2036528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-219748" y="812557"/>
            <a:ext cx="12403268" cy="6013169"/>
            <a:chOff x="-219748" y="812557"/>
            <a:chExt cx="12403268" cy="601316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9748" y="812557"/>
              <a:ext cx="12192000" cy="4835925"/>
            </a:xfrm>
            <a:prstGeom prst="rect">
              <a:avLst/>
            </a:prstGeom>
          </p:spPr>
        </p:pic>
        <p:pic>
          <p:nvPicPr>
            <p:cNvPr id="4" name="PA_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6" y="1472560"/>
              <a:ext cx="2347163" cy="5334462"/>
            </a:xfrm>
            <a:prstGeom prst="rect">
              <a:avLst/>
            </a:prstGeom>
          </p:spPr>
        </p:pic>
        <p:pic>
          <p:nvPicPr>
            <p:cNvPr id="5" name="PA_图片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3569" y="1486527"/>
              <a:ext cx="3479951" cy="5339199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3974072" y="1314564"/>
            <a:ext cx="3935063" cy="830997"/>
            <a:chOff x="4141216" y="1367883"/>
            <a:chExt cx="3935063" cy="830997"/>
          </a:xfrm>
        </p:grpSpPr>
        <p:grpSp>
          <p:nvGrpSpPr>
            <p:cNvPr id="8" name="组合 7"/>
            <p:cNvGrpSpPr/>
            <p:nvPr/>
          </p:nvGrpSpPr>
          <p:grpSpPr>
            <a:xfrm>
              <a:off x="4141216" y="1422338"/>
              <a:ext cx="3935063" cy="776542"/>
              <a:chOff x="4141216" y="1717885"/>
              <a:chExt cx="3935063" cy="776542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41216" y="1717885"/>
                <a:ext cx="3935063" cy="776542"/>
              </a:xfrm>
              <a:prstGeom prst="rect">
                <a:avLst/>
              </a:prstGeom>
            </p:spPr>
          </p:pic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57009" y="2043577"/>
                <a:ext cx="3503476" cy="228600"/>
              </a:xfrm>
              <a:prstGeom prst="rect">
                <a:avLst/>
              </a:prstGeom>
            </p:spPr>
          </p:pic>
        </p:grpSp>
        <p:sp>
          <p:nvSpPr>
            <p:cNvPr id="9" name="文本框 8"/>
            <p:cNvSpPr txBox="1"/>
            <p:nvPr/>
          </p:nvSpPr>
          <p:spPr>
            <a:xfrm>
              <a:off x="4691370" y="1367883"/>
              <a:ext cx="2834754" cy="737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40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我的爱好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360295" y="2246666"/>
            <a:ext cx="5958226" cy="2718304"/>
            <a:chOff x="3527439" y="2299985"/>
            <a:chExt cx="5958226" cy="2718304"/>
          </a:xfrm>
        </p:grpSpPr>
        <p:sp>
          <p:nvSpPr>
            <p:cNvPr id="13" name="文本框 12"/>
            <p:cNvSpPr txBox="1"/>
            <p:nvPr/>
          </p:nvSpPr>
          <p:spPr>
            <a:xfrm>
              <a:off x="4564709" y="2299985"/>
              <a:ext cx="1111527" cy="479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书法</a:t>
              </a: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7450616" y="2969198"/>
              <a:ext cx="2035049" cy="479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跑步</a:t>
              </a: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7296150" y="4290748"/>
              <a:ext cx="1358153" cy="479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踢足球</a:t>
              </a: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4008945" y="4538734"/>
              <a:ext cx="1111527" cy="479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画画</a:t>
              </a: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3527439" y="3267216"/>
              <a:ext cx="1111527" cy="479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阅读</a:t>
              </a: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18" name="MH_Other_1"/>
            <p:cNvSpPr>
              <a:spLocks noEditPoints="1"/>
            </p:cNvSpPr>
            <p:nvPr>
              <p:custDataLst>
                <p:tags r:id="rId8"/>
              </p:custDataLst>
            </p:nvPr>
          </p:nvSpPr>
          <p:spPr bwMode="auto">
            <a:xfrm>
              <a:off x="5810578" y="2584862"/>
              <a:ext cx="584785" cy="587206"/>
            </a:xfrm>
            <a:custGeom>
              <a:avLst/>
              <a:gdLst>
                <a:gd name="T0" fmla="*/ 635470 w 252"/>
                <a:gd name="T1" fmla="*/ 648288 h 253"/>
                <a:gd name="T2" fmla="*/ 42567 w 252"/>
                <a:gd name="T3" fmla="*/ 368276 h 253"/>
                <a:gd name="T4" fmla="*/ 702362 w 252"/>
                <a:gd name="T5" fmla="*/ 468715 h 253"/>
                <a:gd name="T6" fmla="*/ 76013 w 252"/>
                <a:gd name="T7" fmla="*/ 206965 h 253"/>
                <a:gd name="T8" fmla="*/ 586822 w 252"/>
                <a:gd name="T9" fmla="*/ 127831 h 253"/>
                <a:gd name="T10" fmla="*/ 361823 w 252"/>
                <a:gd name="T11" fmla="*/ 651331 h 253"/>
                <a:gd name="T12" fmla="*/ 76013 w 252"/>
                <a:gd name="T13" fmla="*/ 267837 h 253"/>
                <a:gd name="T14" fmla="*/ 361823 w 252"/>
                <a:gd name="T15" fmla="*/ 626983 h 253"/>
                <a:gd name="T16" fmla="*/ 103378 w 252"/>
                <a:gd name="T17" fmla="*/ 261750 h 253"/>
                <a:gd name="T18" fmla="*/ 340539 w 252"/>
                <a:gd name="T19" fmla="*/ 109570 h 253"/>
                <a:gd name="T20" fmla="*/ 592903 w 252"/>
                <a:gd name="T21" fmla="*/ 499151 h 253"/>
                <a:gd name="T22" fmla="*/ 349661 w 252"/>
                <a:gd name="T23" fmla="*/ 222183 h 253"/>
                <a:gd name="T24" fmla="*/ 419593 w 252"/>
                <a:gd name="T25" fmla="*/ 450454 h 253"/>
                <a:gd name="T26" fmla="*/ 529052 w 252"/>
                <a:gd name="T27" fmla="*/ 365233 h 253"/>
                <a:gd name="T28" fmla="*/ 522971 w 252"/>
                <a:gd name="T29" fmla="*/ 295230 h 253"/>
                <a:gd name="T30" fmla="*/ 559457 w 252"/>
                <a:gd name="T31" fmla="*/ 295230 h 253"/>
                <a:gd name="T32" fmla="*/ 297972 w 252"/>
                <a:gd name="T33" fmla="*/ 398712 h 253"/>
                <a:gd name="T34" fmla="*/ 456079 w 252"/>
                <a:gd name="T35" fmla="*/ 486977 h 253"/>
                <a:gd name="T36" fmla="*/ 586822 w 252"/>
                <a:gd name="T37" fmla="*/ 322622 h 253"/>
                <a:gd name="T38" fmla="*/ 495606 w 252"/>
                <a:gd name="T39" fmla="*/ 249576 h 253"/>
                <a:gd name="T40" fmla="*/ 167229 w 252"/>
                <a:gd name="T41" fmla="*/ 371320 h 253"/>
                <a:gd name="T42" fmla="*/ 167229 w 252"/>
                <a:gd name="T43" fmla="*/ 252619 h 253"/>
                <a:gd name="T44" fmla="*/ 261485 w 252"/>
                <a:gd name="T45" fmla="*/ 200878 h 253"/>
                <a:gd name="T46" fmla="*/ 200675 w 252"/>
                <a:gd name="T47" fmla="*/ 340884 h 253"/>
                <a:gd name="T48" fmla="*/ 282769 w 252"/>
                <a:gd name="T49" fmla="*/ 273924 h 253"/>
                <a:gd name="T50" fmla="*/ 136824 w 252"/>
                <a:gd name="T51" fmla="*/ 307404 h 253"/>
                <a:gd name="T52" fmla="*/ 179391 w 252"/>
                <a:gd name="T53" fmla="*/ 280012 h 253"/>
                <a:gd name="T54" fmla="*/ 234121 w 252"/>
                <a:gd name="T55" fmla="*/ 380451 h 253"/>
                <a:gd name="T56" fmla="*/ 358782 w 252"/>
                <a:gd name="T57" fmla="*/ 483933 h 253"/>
                <a:gd name="T58" fmla="*/ 483444 w 252"/>
                <a:gd name="T59" fmla="*/ 526544 h 253"/>
                <a:gd name="T60" fmla="*/ 608106 w 252"/>
                <a:gd name="T61" fmla="*/ 286099 h 253"/>
                <a:gd name="T62" fmla="*/ 431755 w 252"/>
                <a:gd name="T63" fmla="*/ 149137 h 253"/>
                <a:gd name="T64" fmla="*/ 316215 w 252"/>
                <a:gd name="T65" fmla="*/ 109570 h 253"/>
                <a:gd name="T66" fmla="*/ 112500 w 252"/>
                <a:gd name="T67" fmla="*/ 337840 h 253"/>
                <a:gd name="T68" fmla="*/ 148986 w 252"/>
                <a:gd name="T69" fmla="*/ 493064 h 253"/>
                <a:gd name="T70" fmla="*/ 243242 w 252"/>
                <a:gd name="T71" fmla="*/ 426105 h 253"/>
                <a:gd name="T72" fmla="*/ 313174 w 252"/>
                <a:gd name="T73" fmla="*/ 596547 h 253"/>
                <a:gd name="T74" fmla="*/ 480403 w 252"/>
                <a:gd name="T75" fmla="*/ 560023 h 253"/>
                <a:gd name="T76" fmla="*/ 659795 w 252"/>
                <a:gd name="T77" fmla="*/ 480890 h 253"/>
                <a:gd name="T78" fmla="*/ 617227 w 252"/>
                <a:gd name="T79" fmla="*/ 188703 h 253"/>
                <a:gd name="T80" fmla="*/ 434795 w 252"/>
                <a:gd name="T81" fmla="*/ 45654 h 253"/>
                <a:gd name="T82" fmla="*/ 313174 w 252"/>
                <a:gd name="T83" fmla="*/ 97395 h 253"/>
                <a:gd name="T84" fmla="*/ 91216 w 252"/>
                <a:gd name="T85" fmla="*/ 286099 h 253"/>
                <a:gd name="T86" fmla="*/ 203715 w 252"/>
                <a:gd name="T87" fmla="*/ 611765 h 253"/>
                <a:gd name="T88" fmla="*/ 279729 w 252"/>
                <a:gd name="T89" fmla="*/ 556980 h 253"/>
                <a:gd name="T90" fmla="*/ 380066 w 252"/>
                <a:gd name="T91" fmla="*/ 684811 h 253"/>
                <a:gd name="T92" fmla="*/ 556417 w 252"/>
                <a:gd name="T93" fmla="*/ 605677 h 253"/>
                <a:gd name="T94" fmla="*/ 662835 w 252"/>
                <a:gd name="T95" fmla="*/ 234358 h 253"/>
                <a:gd name="T96" fmla="*/ 486484 w 252"/>
                <a:gd name="T97" fmla="*/ 24349 h 253"/>
                <a:gd name="T98" fmla="*/ 124662 w 252"/>
                <a:gd name="T99" fmla="*/ 115657 h 253"/>
                <a:gd name="T100" fmla="*/ 88175 w 252"/>
                <a:gd name="T101" fmla="*/ 450454 h 253"/>
                <a:gd name="T102" fmla="*/ 212837 w 252"/>
                <a:gd name="T103" fmla="*/ 693942 h 253"/>
                <a:gd name="T104" fmla="*/ 288850 w 252"/>
                <a:gd name="T105" fmla="*/ 672637 h 253"/>
                <a:gd name="T106" fmla="*/ 446958 w 252"/>
                <a:gd name="T107" fmla="*/ 696985 h 253"/>
                <a:gd name="T108" fmla="*/ 687159 w 252"/>
                <a:gd name="T109" fmla="*/ 459584 h 253"/>
                <a:gd name="T110" fmla="*/ 684119 w 252"/>
                <a:gd name="T111" fmla="*/ 200878 h 253"/>
                <a:gd name="T112" fmla="*/ 562498 w 252"/>
                <a:gd name="T113" fmla="*/ 79134 h 253"/>
                <a:gd name="T114" fmla="*/ 54730 w 252"/>
                <a:gd name="T115" fmla="*/ 289142 h 253"/>
                <a:gd name="T116" fmla="*/ 24324 w 252"/>
                <a:gd name="T117" fmla="*/ 353058 h 253"/>
                <a:gd name="T118" fmla="*/ 246283 w 252"/>
                <a:gd name="T119" fmla="*/ 684811 h 253"/>
                <a:gd name="T120" fmla="*/ 550336 w 252"/>
                <a:gd name="T121" fmla="*/ 696985 h 253"/>
                <a:gd name="T122" fmla="*/ 647632 w 252"/>
                <a:gd name="T123" fmla="*/ 118701 h 253"/>
                <a:gd name="T124" fmla="*/ 383107 w 252"/>
                <a:gd name="T125" fmla="*/ 754814 h 25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52"/>
                <a:gd name="T190" fmla="*/ 0 h 253"/>
                <a:gd name="T191" fmla="*/ 252 w 252"/>
                <a:gd name="T192" fmla="*/ 253 h 25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51" h="253">
                  <a:moveTo>
                    <a:pt x="243" y="78"/>
                  </a:moveTo>
                  <a:cubicBezTo>
                    <a:pt x="237" y="63"/>
                    <a:pt x="227" y="49"/>
                    <a:pt x="216" y="37"/>
                  </a:cubicBezTo>
                  <a:cubicBezTo>
                    <a:pt x="204" y="25"/>
                    <a:pt x="190" y="16"/>
                    <a:pt x="175" y="9"/>
                  </a:cubicBezTo>
                  <a:cubicBezTo>
                    <a:pt x="160" y="3"/>
                    <a:pt x="143" y="0"/>
                    <a:pt x="126" y="0"/>
                  </a:cubicBezTo>
                  <a:cubicBezTo>
                    <a:pt x="93" y="0"/>
                    <a:pt x="60" y="13"/>
                    <a:pt x="37" y="37"/>
                  </a:cubicBezTo>
                  <a:cubicBezTo>
                    <a:pt x="23" y="51"/>
                    <a:pt x="13" y="68"/>
                    <a:pt x="7" y="86"/>
                  </a:cubicBezTo>
                  <a:cubicBezTo>
                    <a:pt x="6" y="88"/>
                    <a:pt x="5" y="89"/>
                    <a:pt x="5" y="90"/>
                  </a:cubicBezTo>
                  <a:cubicBezTo>
                    <a:pt x="4" y="90"/>
                    <a:pt x="4" y="91"/>
                    <a:pt x="4" y="91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3"/>
                    <a:pt x="3" y="93"/>
                    <a:pt x="3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2"/>
                    <a:pt x="4" y="92"/>
                    <a:pt x="4" y="92"/>
                  </a:cubicBezTo>
                  <a:cubicBezTo>
                    <a:pt x="5" y="92"/>
                    <a:pt x="5" y="91"/>
                    <a:pt x="5" y="91"/>
                  </a:cubicBezTo>
                  <a:cubicBezTo>
                    <a:pt x="5" y="92"/>
                    <a:pt x="5" y="93"/>
                    <a:pt x="4" y="95"/>
                  </a:cubicBezTo>
                  <a:cubicBezTo>
                    <a:pt x="4" y="95"/>
                    <a:pt x="4" y="95"/>
                    <a:pt x="4" y="96"/>
                  </a:cubicBezTo>
                  <a:cubicBezTo>
                    <a:pt x="3" y="96"/>
                    <a:pt x="3" y="97"/>
                    <a:pt x="4" y="97"/>
                  </a:cubicBezTo>
                  <a:cubicBezTo>
                    <a:pt x="1" y="106"/>
                    <a:pt x="0" y="116"/>
                    <a:pt x="0" y="126"/>
                  </a:cubicBezTo>
                  <a:cubicBezTo>
                    <a:pt x="0" y="143"/>
                    <a:pt x="4" y="159"/>
                    <a:pt x="10" y="175"/>
                  </a:cubicBezTo>
                  <a:cubicBezTo>
                    <a:pt x="11" y="176"/>
                    <a:pt x="12" y="178"/>
                    <a:pt x="13" y="180"/>
                  </a:cubicBezTo>
                  <a:cubicBezTo>
                    <a:pt x="12" y="180"/>
                    <a:pt x="12" y="181"/>
                    <a:pt x="12" y="181"/>
                  </a:cubicBezTo>
                  <a:cubicBezTo>
                    <a:pt x="13" y="182"/>
                    <a:pt x="14" y="183"/>
                    <a:pt x="14" y="184"/>
                  </a:cubicBezTo>
                  <a:cubicBezTo>
                    <a:pt x="20" y="195"/>
                    <a:pt x="28" y="206"/>
                    <a:pt x="37" y="215"/>
                  </a:cubicBezTo>
                  <a:cubicBezTo>
                    <a:pt x="37" y="215"/>
                    <a:pt x="37" y="215"/>
                    <a:pt x="37" y="215"/>
                  </a:cubicBezTo>
                  <a:cubicBezTo>
                    <a:pt x="37" y="216"/>
                    <a:pt x="37" y="216"/>
                    <a:pt x="37" y="217"/>
                  </a:cubicBezTo>
                  <a:cubicBezTo>
                    <a:pt x="39" y="219"/>
                    <a:pt x="42" y="221"/>
                    <a:pt x="44" y="223"/>
                  </a:cubicBezTo>
                  <a:cubicBezTo>
                    <a:pt x="47" y="225"/>
                    <a:pt x="50" y="227"/>
                    <a:pt x="54" y="229"/>
                  </a:cubicBezTo>
                  <a:cubicBezTo>
                    <a:pt x="60" y="234"/>
                    <a:pt x="68" y="238"/>
                    <a:pt x="76" y="242"/>
                  </a:cubicBezTo>
                  <a:cubicBezTo>
                    <a:pt x="76" y="242"/>
                    <a:pt x="76" y="242"/>
                    <a:pt x="76" y="242"/>
                  </a:cubicBezTo>
                  <a:cubicBezTo>
                    <a:pt x="77" y="243"/>
                    <a:pt x="78" y="243"/>
                    <a:pt x="80" y="243"/>
                  </a:cubicBezTo>
                  <a:cubicBezTo>
                    <a:pt x="95" y="249"/>
                    <a:pt x="110" y="253"/>
                    <a:pt x="126" y="253"/>
                  </a:cubicBezTo>
                  <a:cubicBezTo>
                    <a:pt x="143" y="253"/>
                    <a:pt x="160" y="250"/>
                    <a:pt x="175" y="243"/>
                  </a:cubicBezTo>
                  <a:cubicBezTo>
                    <a:pt x="190" y="237"/>
                    <a:pt x="204" y="227"/>
                    <a:pt x="216" y="216"/>
                  </a:cubicBezTo>
                  <a:cubicBezTo>
                    <a:pt x="227" y="204"/>
                    <a:pt x="237" y="190"/>
                    <a:pt x="243" y="175"/>
                  </a:cubicBezTo>
                  <a:cubicBezTo>
                    <a:pt x="249" y="159"/>
                    <a:pt x="252" y="143"/>
                    <a:pt x="252" y="126"/>
                  </a:cubicBezTo>
                  <a:cubicBezTo>
                    <a:pt x="252" y="110"/>
                    <a:pt x="249" y="93"/>
                    <a:pt x="243" y="78"/>
                  </a:cubicBezTo>
                  <a:close/>
                  <a:moveTo>
                    <a:pt x="252" y="126"/>
                  </a:moveTo>
                  <a:cubicBezTo>
                    <a:pt x="252" y="128"/>
                    <a:pt x="252" y="130"/>
                    <a:pt x="252" y="132"/>
                  </a:cubicBezTo>
                  <a:cubicBezTo>
                    <a:pt x="252" y="127"/>
                    <a:pt x="251" y="122"/>
                    <a:pt x="250" y="116"/>
                  </a:cubicBezTo>
                  <a:cubicBezTo>
                    <a:pt x="251" y="107"/>
                    <a:pt x="249" y="97"/>
                    <a:pt x="243" y="90"/>
                  </a:cubicBezTo>
                  <a:cubicBezTo>
                    <a:pt x="243" y="83"/>
                    <a:pt x="241" y="77"/>
                    <a:pt x="238" y="72"/>
                  </a:cubicBezTo>
                  <a:cubicBezTo>
                    <a:pt x="238" y="72"/>
                    <a:pt x="238" y="72"/>
                    <a:pt x="237" y="72"/>
                  </a:cubicBezTo>
                  <a:cubicBezTo>
                    <a:pt x="237" y="72"/>
                    <a:pt x="237" y="71"/>
                    <a:pt x="237" y="71"/>
                  </a:cubicBezTo>
                  <a:cubicBezTo>
                    <a:pt x="237" y="69"/>
                    <a:pt x="236" y="67"/>
                    <a:pt x="235" y="65"/>
                  </a:cubicBezTo>
                  <a:cubicBezTo>
                    <a:pt x="246" y="84"/>
                    <a:pt x="252" y="105"/>
                    <a:pt x="252" y="126"/>
                  </a:cubicBezTo>
                  <a:close/>
                  <a:moveTo>
                    <a:pt x="226" y="192"/>
                  </a:moveTo>
                  <a:cubicBezTo>
                    <a:pt x="223" y="195"/>
                    <a:pt x="223" y="195"/>
                    <a:pt x="223" y="195"/>
                  </a:cubicBezTo>
                  <a:cubicBezTo>
                    <a:pt x="223" y="195"/>
                    <a:pt x="222" y="196"/>
                    <a:pt x="222" y="196"/>
                  </a:cubicBezTo>
                  <a:cubicBezTo>
                    <a:pt x="222" y="196"/>
                    <a:pt x="222" y="195"/>
                    <a:pt x="222" y="195"/>
                  </a:cubicBezTo>
                  <a:cubicBezTo>
                    <a:pt x="223" y="194"/>
                    <a:pt x="223" y="193"/>
                    <a:pt x="224" y="192"/>
                  </a:cubicBezTo>
                  <a:cubicBezTo>
                    <a:pt x="224" y="192"/>
                    <a:pt x="224" y="192"/>
                    <a:pt x="224" y="191"/>
                  </a:cubicBezTo>
                  <a:cubicBezTo>
                    <a:pt x="225" y="190"/>
                    <a:pt x="226" y="189"/>
                    <a:pt x="227" y="188"/>
                  </a:cubicBezTo>
                  <a:cubicBezTo>
                    <a:pt x="226" y="190"/>
                    <a:pt x="226" y="191"/>
                    <a:pt x="226" y="192"/>
                  </a:cubicBezTo>
                  <a:close/>
                  <a:moveTo>
                    <a:pt x="227" y="194"/>
                  </a:moveTo>
                  <a:cubicBezTo>
                    <a:pt x="227" y="195"/>
                    <a:pt x="226" y="195"/>
                    <a:pt x="226" y="196"/>
                  </a:cubicBezTo>
                  <a:cubicBezTo>
                    <a:pt x="226" y="196"/>
                    <a:pt x="226" y="196"/>
                    <a:pt x="226" y="196"/>
                  </a:cubicBezTo>
                  <a:cubicBezTo>
                    <a:pt x="226" y="195"/>
                    <a:pt x="226" y="195"/>
                    <a:pt x="226" y="195"/>
                  </a:cubicBezTo>
                  <a:cubicBezTo>
                    <a:pt x="227" y="195"/>
                    <a:pt x="227" y="194"/>
                    <a:pt x="227" y="194"/>
                  </a:cubicBezTo>
                  <a:close/>
                  <a:moveTo>
                    <a:pt x="220" y="193"/>
                  </a:moveTo>
                  <a:cubicBezTo>
                    <a:pt x="222" y="191"/>
                    <a:pt x="224" y="188"/>
                    <a:pt x="225" y="185"/>
                  </a:cubicBezTo>
                  <a:cubicBezTo>
                    <a:pt x="224" y="188"/>
                    <a:pt x="223" y="190"/>
                    <a:pt x="222" y="192"/>
                  </a:cubicBezTo>
                  <a:cubicBezTo>
                    <a:pt x="221" y="192"/>
                    <a:pt x="221" y="193"/>
                    <a:pt x="220" y="193"/>
                  </a:cubicBezTo>
                  <a:close/>
                  <a:moveTo>
                    <a:pt x="217" y="197"/>
                  </a:moveTo>
                  <a:cubicBezTo>
                    <a:pt x="217" y="197"/>
                    <a:pt x="217" y="197"/>
                    <a:pt x="217" y="197"/>
                  </a:cubicBezTo>
                  <a:cubicBezTo>
                    <a:pt x="216" y="199"/>
                    <a:pt x="216" y="200"/>
                    <a:pt x="215" y="201"/>
                  </a:cubicBezTo>
                  <a:cubicBezTo>
                    <a:pt x="214" y="202"/>
                    <a:pt x="213" y="204"/>
                    <a:pt x="212" y="205"/>
                  </a:cubicBezTo>
                  <a:cubicBezTo>
                    <a:pt x="212" y="205"/>
                    <a:pt x="211" y="205"/>
                    <a:pt x="211" y="205"/>
                  </a:cubicBezTo>
                  <a:cubicBezTo>
                    <a:pt x="208" y="207"/>
                    <a:pt x="204" y="210"/>
                    <a:pt x="201" y="213"/>
                  </a:cubicBezTo>
                  <a:cubicBezTo>
                    <a:pt x="205" y="209"/>
                    <a:pt x="209" y="205"/>
                    <a:pt x="212" y="200"/>
                  </a:cubicBezTo>
                  <a:cubicBezTo>
                    <a:pt x="212" y="200"/>
                    <a:pt x="212" y="200"/>
                    <a:pt x="212" y="200"/>
                  </a:cubicBezTo>
                  <a:cubicBezTo>
                    <a:pt x="212" y="200"/>
                    <a:pt x="212" y="200"/>
                    <a:pt x="212" y="200"/>
                  </a:cubicBezTo>
                  <a:cubicBezTo>
                    <a:pt x="212" y="199"/>
                    <a:pt x="212" y="199"/>
                    <a:pt x="211" y="199"/>
                  </a:cubicBezTo>
                  <a:cubicBezTo>
                    <a:pt x="211" y="199"/>
                    <a:pt x="211" y="198"/>
                    <a:pt x="212" y="198"/>
                  </a:cubicBezTo>
                  <a:cubicBezTo>
                    <a:pt x="217" y="192"/>
                    <a:pt x="222" y="186"/>
                    <a:pt x="225" y="179"/>
                  </a:cubicBezTo>
                  <a:cubicBezTo>
                    <a:pt x="227" y="176"/>
                    <a:pt x="229" y="173"/>
                    <a:pt x="231" y="170"/>
                  </a:cubicBezTo>
                  <a:cubicBezTo>
                    <a:pt x="230" y="172"/>
                    <a:pt x="230" y="174"/>
                    <a:pt x="229" y="177"/>
                  </a:cubicBezTo>
                  <a:cubicBezTo>
                    <a:pt x="225" y="183"/>
                    <a:pt x="221" y="190"/>
                    <a:pt x="217" y="197"/>
                  </a:cubicBezTo>
                  <a:close/>
                  <a:moveTo>
                    <a:pt x="208" y="213"/>
                  </a:moveTo>
                  <a:cubicBezTo>
                    <a:pt x="209" y="213"/>
                    <a:pt x="209" y="212"/>
                    <a:pt x="210" y="212"/>
                  </a:cubicBezTo>
                  <a:cubicBezTo>
                    <a:pt x="210" y="212"/>
                    <a:pt x="209" y="213"/>
                    <a:pt x="209" y="213"/>
                  </a:cubicBezTo>
                  <a:cubicBezTo>
                    <a:pt x="209" y="213"/>
                    <a:pt x="209" y="213"/>
                    <a:pt x="209" y="213"/>
                  </a:cubicBezTo>
                  <a:cubicBezTo>
                    <a:pt x="209" y="213"/>
                    <a:pt x="208" y="213"/>
                    <a:pt x="208" y="213"/>
                  </a:cubicBezTo>
                  <a:cubicBezTo>
                    <a:pt x="208" y="214"/>
                    <a:pt x="208" y="214"/>
                    <a:pt x="208" y="214"/>
                  </a:cubicBezTo>
                  <a:cubicBezTo>
                    <a:pt x="208" y="214"/>
                    <a:pt x="208" y="213"/>
                    <a:pt x="208" y="213"/>
                  </a:cubicBezTo>
                  <a:close/>
                  <a:moveTo>
                    <a:pt x="206" y="214"/>
                  </a:moveTo>
                  <a:cubicBezTo>
                    <a:pt x="206" y="214"/>
                    <a:pt x="205" y="215"/>
                    <a:pt x="205" y="215"/>
                  </a:cubicBezTo>
                  <a:cubicBezTo>
                    <a:pt x="206" y="213"/>
                    <a:pt x="207" y="212"/>
                    <a:pt x="209" y="210"/>
                  </a:cubicBezTo>
                  <a:cubicBezTo>
                    <a:pt x="208" y="211"/>
                    <a:pt x="207" y="213"/>
                    <a:pt x="206" y="214"/>
                  </a:cubicBezTo>
                  <a:close/>
                  <a:moveTo>
                    <a:pt x="209" y="211"/>
                  </a:moveTo>
                  <a:cubicBezTo>
                    <a:pt x="210" y="210"/>
                    <a:pt x="211" y="209"/>
                    <a:pt x="211" y="209"/>
                  </a:cubicBezTo>
                  <a:cubicBezTo>
                    <a:pt x="211" y="209"/>
                    <a:pt x="211" y="210"/>
                    <a:pt x="210" y="210"/>
                  </a:cubicBezTo>
                  <a:cubicBezTo>
                    <a:pt x="210" y="211"/>
                    <a:pt x="210" y="211"/>
                    <a:pt x="209" y="211"/>
                  </a:cubicBezTo>
                  <a:close/>
                  <a:moveTo>
                    <a:pt x="216" y="207"/>
                  </a:moveTo>
                  <a:cubicBezTo>
                    <a:pt x="217" y="207"/>
                    <a:pt x="217" y="207"/>
                    <a:pt x="217" y="206"/>
                  </a:cubicBezTo>
                  <a:cubicBezTo>
                    <a:pt x="215" y="209"/>
                    <a:pt x="213" y="212"/>
                    <a:pt x="212" y="215"/>
                  </a:cubicBezTo>
                  <a:cubicBezTo>
                    <a:pt x="211" y="216"/>
                    <a:pt x="210" y="216"/>
                    <a:pt x="210" y="217"/>
                  </a:cubicBezTo>
                  <a:cubicBezTo>
                    <a:pt x="212" y="214"/>
                    <a:pt x="214" y="211"/>
                    <a:pt x="216" y="207"/>
                  </a:cubicBezTo>
                  <a:close/>
                  <a:moveTo>
                    <a:pt x="192" y="225"/>
                  </a:moveTo>
                  <a:cubicBezTo>
                    <a:pt x="193" y="225"/>
                    <a:pt x="193" y="225"/>
                    <a:pt x="193" y="224"/>
                  </a:cubicBezTo>
                  <a:cubicBezTo>
                    <a:pt x="193" y="225"/>
                    <a:pt x="193" y="225"/>
                    <a:pt x="194" y="225"/>
                  </a:cubicBezTo>
                  <a:cubicBezTo>
                    <a:pt x="194" y="225"/>
                    <a:pt x="194" y="225"/>
                    <a:pt x="194" y="225"/>
                  </a:cubicBezTo>
                  <a:cubicBezTo>
                    <a:pt x="191" y="227"/>
                    <a:pt x="189" y="229"/>
                    <a:pt x="187" y="231"/>
                  </a:cubicBezTo>
                  <a:cubicBezTo>
                    <a:pt x="186" y="231"/>
                    <a:pt x="185" y="232"/>
                    <a:pt x="184" y="232"/>
                  </a:cubicBezTo>
                  <a:cubicBezTo>
                    <a:pt x="184" y="232"/>
                    <a:pt x="183" y="231"/>
                    <a:pt x="183" y="231"/>
                  </a:cubicBezTo>
                  <a:cubicBezTo>
                    <a:pt x="181" y="232"/>
                    <a:pt x="179" y="233"/>
                    <a:pt x="178" y="233"/>
                  </a:cubicBezTo>
                  <a:cubicBezTo>
                    <a:pt x="179" y="233"/>
                    <a:pt x="179" y="232"/>
                    <a:pt x="180" y="231"/>
                  </a:cubicBezTo>
                  <a:cubicBezTo>
                    <a:pt x="183" y="229"/>
                    <a:pt x="186" y="227"/>
                    <a:pt x="189" y="225"/>
                  </a:cubicBezTo>
                  <a:cubicBezTo>
                    <a:pt x="192" y="224"/>
                    <a:pt x="194" y="222"/>
                    <a:pt x="196" y="220"/>
                  </a:cubicBezTo>
                  <a:cubicBezTo>
                    <a:pt x="195" y="221"/>
                    <a:pt x="194" y="222"/>
                    <a:pt x="193" y="223"/>
                  </a:cubicBezTo>
                  <a:cubicBezTo>
                    <a:pt x="193" y="223"/>
                    <a:pt x="193" y="223"/>
                    <a:pt x="193" y="223"/>
                  </a:cubicBezTo>
                  <a:cubicBezTo>
                    <a:pt x="192" y="224"/>
                    <a:pt x="192" y="224"/>
                    <a:pt x="192" y="224"/>
                  </a:cubicBezTo>
                  <a:cubicBezTo>
                    <a:pt x="191" y="225"/>
                    <a:pt x="192" y="225"/>
                    <a:pt x="192" y="225"/>
                  </a:cubicBezTo>
                  <a:close/>
                  <a:moveTo>
                    <a:pt x="190" y="231"/>
                  </a:moveTo>
                  <a:cubicBezTo>
                    <a:pt x="188" y="232"/>
                    <a:pt x="187" y="233"/>
                    <a:pt x="186" y="234"/>
                  </a:cubicBezTo>
                  <a:cubicBezTo>
                    <a:pt x="186" y="233"/>
                    <a:pt x="187" y="233"/>
                    <a:pt x="187" y="232"/>
                  </a:cubicBezTo>
                  <a:cubicBezTo>
                    <a:pt x="188" y="232"/>
                    <a:pt x="189" y="231"/>
                    <a:pt x="190" y="231"/>
                  </a:cubicBezTo>
                  <a:close/>
                  <a:moveTo>
                    <a:pt x="118" y="243"/>
                  </a:moveTo>
                  <a:cubicBezTo>
                    <a:pt x="116" y="242"/>
                    <a:pt x="115" y="241"/>
                    <a:pt x="113" y="241"/>
                  </a:cubicBezTo>
                  <a:cubicBezTo>
                    <a:pt x="116" y="242"/>
                    <a:pt x="120" y="243"/>
                    <a:pt x="123" y="245"/>
                  </a:cubicBezTo>
                  <a:cubicBezTo>
                    <a:pt x="121" y="246"/>
                    <a:pt x="121" y="246"/>
                    <a:pt x="121" y="246"/>
                  </a:cubicBezTo>
                  <a:cubicBezTo>
                    <a:pt x="121" y="246"/>
                    <a:pt x="121" y="246"/>
                    <a:pt x="121" y="246"/>
                  </a:cubicBezTo>
                  <a:cubicBezTo>
                    <a:pt x="120" y="245"/>
                    <a:pt x="119" y="245"/>
                    <a:pt x="119" y="245"/>
                  </a:cubicBezTo>
                  <a:cubicBezTo>
                    <a:pt x="117" y="245"/>
                    <a:pt x="116" y="244"/>
                    <a:pt x="115" y="244"/>
                  </a:cubicBezTo>
                  <a:cubicBezTo>
                    <a:pt x="116" y="244"/>
                    <a:pt x="117" y="244"/>
                    <a:pt x="118" y="244"/>
                  </a:cubicBezTo>
                  <a:cubicBezTo>
                    <a:pt x="118" y="244"/>
                    <a:pt x="119" y="243"/>
                    <a:pt x="118" y="243"/>
                  </a:cubicBezTo>
                  <a:close/>
                  <a:moveTo>
                    <a:pt x="60" y="233"/>
                  </a:moveTo>
                  <a:cubicBezTo>
                    <a:pt x="66" y="236"/>
                    <a:pt x="72" y="238"/>
                    <a:pt x="78" y="240"/>
                  </a:cubicBezTo>
                  <a:cubicBezTo>
                    <a:pt x="78" y="240"/>
                    <a:pt x="78" y="241"/>
                    <a:pt x="78" y="241"/>
                  </a:cubicBezTo>
                  <a:cubicBezTo>
                    <a:pt x="78" y="241"/>
                    <a:pt x="77" y="241"/>
                    <a:pt x="77" y="241"/>
                  </a:cubicBezTo>
                  <a:cubicBezTo>
                    <a:pt x="71" y="239"/>
                    <a:pt x="66" y="236"/>
                    <a:pt x="60" y="233"/>
                  </a:cubicBezTo>
                  <a:close/>
                  <a:moveTo>
                    <a:pt x="5" y="106"/>
                  </a:moveTo>
                  <a:cubicBezTo>
                    <a:pt x="5" y="107"/>
                    <a:pt x="4" y="109"/>
                    <a:pt x="4" y="110"/>
                  </a:cubicBezTo>
                  <a:cubicBezTo>
                    <a:pt x="4" y="106"/>
                    <a:pt x="4" y="102"/>
                    <a:pt x="5" y="98"/>
                  </a:cubicBezTo>
                  <a:cubicBezTo>
                    <a:pt x="6" y="99"/>
                    <a:pt x="6" y="100"/>
                    <a:pt x="6" y="101"/>
                  </a:cubicBezTo>
                  <a:cubicBezTo>
                    <a:pt x="6" y="103"/>
                    <a:pt x="6" y="104"/>
                    <a:pt x="5" y="106"/>
                  </a:cubicBezTo>
                  <a:cubicBezTo>
                    <a:pt x="5" y="106"/>
                    <a:pt x="5" y="106"/>
                    <a:pt x="5" y="106"/>
                  </a:cubicBezTo>
                  <a:close/>
                  <a:moveTo>
                    <a:pt x="5" y="116"/>
                  </a:moveTo>
                  <a:cubicBezTo>
                    <a:pt x="5" y="117"/>
                    <a:pt x="5" y="118"/>
                    <a:pt x="5" y="119"/>
                  </a:cubicBezTo>
                  <a:cubicBezTo>
                    <a:pt x="5" y="120"/>
                    <a:pt x="5" y="120"/>
                    <a:pt x="5" y="121"/>
                  </a:cubicBezTo>
                  <a:cubicBezTo>
                    <a:pt x="5" y="118"/>
                    <a:pt x="5" y="116"/>
                    <a:pt x="5" y="113"/>
                  </a:cubicBezTo>
                  <a:cubicBezTo>
                    <a:pt x="5" y="114"/>
                    <a:pt x="5" y="115"/>
                    <a:pt x="5" y="116"/>
                  </a:cubicBezTo>
                  <a:close/>
                  <a:moveTo>
                    <a:pt x="5" y="153"/>
                  </a:moveTo>
                  <a:cubicBezTo>
                    <a:pt x="6" y="154"/>
                    <a:pt x="6" y="155"/>
                    <a:pt x="6" y="156"/>
                  </a:cubicBezTo>
                  <a:cubicBezTo>
                    <a:pt x="6" y="156"/>
                    <a:pt x="6" y="157"/>
                    <a:pt x="7" y="157"/>
                  </a:cubicBezTo>
                  <a:cubicBezTo>
                    <a:pt x="7" y="157"/>
                    <a:pt x="7" y="158"/>
                    <a:pt x="7" y="158"/>
                  </a:cubicBezTo>
                  <a:cubicBezTo>
                    <a:pt x="7" y="158"/>
                    <a:pt x="7" y="158"/>
                    <a:pt x="7" y="158"/>
                  </a:cubicBezTo>
                  <a:cubicBezTo>
                    <a:pt x="8" y="161"/>
                    <a:pt x="8" y="164"/>
                    <a:pt x="9" y="167"/>
                  </a:cubicBezTo>
                  <a:cubicBezTo>
                    <a:pt x="9" y="166"/>
                    <a:pt x="9" y="166"/>
                    <a:pt x="9" y="165"/>
                  </a:cubicBezTo>
                  <a:cubicBezTo>
                    <a:pt x="8" y="165"/>
                    <a:pt x="7" y="165"/>
                    <a:pt x="8" y="165"/>
                  </a:cubicBezTo>
                  <a:cubicBezTo>
                    <a:pt x="5" y="156"/>
                    <a:pt x="3" y="146"/>
                    <a:pt x="2" y="136"/>
                  </a:cubicBezTo>
                  <a:cubicBezTo>
                    <a:pt x="3" y="142"/>
                    <a:pt x="4" y="147"/>
                    <a:pt x="5" y="153"/>
                  </a:cubicBezTo>
                  <a:close/>
                  <a:moveTo>
                    <a:pt x="2" y="119"/>
                  </a:moveTo>
                  <a:cubicBezTo>
                    <a:pt x="2" y="117"/>
                    <a:pt x="2" y="116"/>
                    <a:pt x="2" y="114"/>
                  </a:cubicBezTo>
                  <a:cubicBezTo>
                    <a:pt x="2" y="115"/>
                    <a:pt x="2" y="116"/>
                    <a:pt x="2" y="116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2" y="117"/>
                    <a:pt x="2" y="118"/>
                    <a:pt x="2" y="119"/>
                  </a:cubicBezTo>
                  <a:close/>
                  <a:moveTo>
                    <a:pt x="13" y="106"/>
                  </a:moveTo>
                  <a:cubicBezTo>
                    <a:pt x="13" y="112"/>
                    <a:pt x="14" y="118"/>
                    <a:pt x="15" y="124"/>
                  </a:cubicBezTo>
                  <a:cubicBezTo>
                    <a:pt x="15" y="124"/>
                    <a:pt x="14" y="124"/>
                    <a:pt x="14" y="124"/>
                  </a:cubicBezTo>
                  <a:cubicBezTo>
                    <a:pt x="14" y="123"/>
                    <a:pt x="14" y="122"/>
                    <a:pt x="14" y="121"/>
                  </a:cubicBezTo>
                  <a:cubicBezTo>
                    <a:pt x="14" y="120"/>
                    <a:pt x="13" y="120"/>
                    <a:pt x="13" y="120"/>
                  </a:cubicBezTo>
                  <a:cubicBezTo>
                    <a:pt x="12" y="116"/>
                    <a:pt x="11" y="112"/>
                    <a:pt x="11" y="108"/>
                  </a:cubicBezTo>
                  <a:cubicBezTo>
                    <a:pt x="11" y="108"/>
                    <a:pt x="12" y="108"/>
                    <a:pt x="12" y="108"/>
                  </a:cubicBezTo>
                  <a:cubicBezTo>
                    <a:pt x="12" y="107"/>
                    <a:pt x="12" y="107"/>
                    <a:pt x="13" y="106"/>
                  </a:cubicBezTo>
                  <a:close/>
                  <a:moveTo>
                    <a:pt x="12" y="103"/>
                  </a:moveTo>
                  <a:cubicBezTo>
                    <a:pt x="12" y="102"/>
                    <a:pt x="12" y="101"/>
                    <a:pt x="12" y="100"/>
                  </a:cubicBezTo>
                  <a:cubicBezTo>
                    <a:pt x="12" y="101"/>
                    <a:pt x="12" y="102"/>
                    <a:pt x="12" y="103"/>
                  </a:cubicBezTo>
                  <a:cubicBezTo>
                    <a:pt x="12" y="103"/>
                    <a:pt x="12" y="103"/>
                    <a:pt x="12" y="103"/>
                  </a:cubicBezTo>
                  <a:close/>
                  <a:moveTo>
                    <a:pt x="13" y="94"/>
                  </a:moveTo>
                  <a:cubicBezTo>
                    <a:pt x="13" y="93"/>
                    <a:pt x="14" y="93"/>
                    <a:pt x="14" y="93"/>
                  </a:cubicBezTo>
                  <a:cubicBezTo>
                    <a:pt x="14" y="94"/>
                    <a:pt x="14" y="95"/>
                    <a:pt x="14" y="96"/>
                  </a:cubicBezTo>
                  <a:cubicBezTo>
                    <a:pt x="13" y="95"/>
                    <a:pt x="13" y="95"/>
                    <a:pt x="13" y="94"/>
                  </a:cubicBezTo>
                  <a:close/>
                  <a:moveTo>
                    <a:pt x="15" y="72"/>
                  </a:moveTo>
                  <a:cubicBezTo>
                    <a:pt x="16" y="72"/>
                    <a:pt x="16" y="72"/>
                    <a:pt x="17" y="72"/>
                  </a:cubicBezTo>
                  <a:cubicBezTo>
                    <a:pt x="15" y="74"/>
                    <a:pt x="13" y="77"/>
                    <a:pt x="11" y="80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12" y="78"/>
                    <a:pt x="12" y="78"/>
                    <a:pt x="12" y="77"/>
                  </a:cubicBezTo>
                  <a:cubicBezTo>
                    <a:pt x="13" y="75"/>
                    <a:pt x="14" y="73"/>
                    <a:pt x="14" y="71"/>
                  </a:cubicBezTo>
                  <a:cubicBezTo>
                    <a:pt x="15" y="72"/>
                    <a:pt x="15" y="72"/>
                    <a:pt x="15" y="72"/>
                  </a:cubicBezTo>
                  <a:close/>
                  <a:moveTo>
                    <a:pt x="36" y="41"/>
                  </a:moveTo>
                  <a:cubicBezTo>
                    <a:pt x="36" y="41"/>
                    <a:pt x="36" y="41"/>
                    <a:pt x="37" y="41"/>
                  </a:cubicBezTo>
                  <a:cubicBezTo>
                    <a:pt x="37" y="40"/>
                    <a:pt x="38" y="40"/>
                    <a:pt x="39" y="40"/>
                  </a:cubicBezTo>
                  <a:cubicBezTo>
                    <a:pt x="37" y="41"/>
                    <a:pt x="35" y="43"/>
                    <a:pt x="34" y="45"/>
                  </a:cubicBezTo>
                  <a:cubicBezTo>
                    <a:pt x="30" y="49"/>
                    <a:pt x="26" y="53"/>
                    <a:pt x="24" y="58"/>
                  </a:cubicBezTo>
                  <a:cubicBezTo>
                    <a:pt x="22" y="59"/>
                    <a:pt x="21" y="61"/>
                    <a:pt x="19" y="63"/>
                  </a:cubicBezTo>
                  <a:cubicBezTo>
                    <a:pt x="24" y="55"/>
                    <a:pt x="30" y="47"/>
                    <a:pt x="36" y="41"/>
                  </a:cubicBezTo>
                  <a:close/>
                  <a:moveTo>
                    <a:pt x="124" y="9"/>
                  </a:moveTo>
                  <a:cubicBezTo>
                    <a:pt x="123" y="9"/>
                    <a:pt x="123" y="9"/>
                    <a:pt x="123" y="9"/>
                  </a:cubicBezTo>
                  <a:cubicBezTo>
                    <a:pt x="120" y="9"/>
                    <a:pt x="118" y="9"/>
                    <a:pt x="115" y="9"/>
                  </a:cubicBezTo>
                  <a:cubicBezTo>
                    <a:pt x="115" y="9"/>
                    <a:pt x="115" y="9"/>
                    <a:pt x="115" y="10"/>
                  </a:cubicBezTo>
                  <a:cubicBezTo>
                    <a:pt x="114" y="10"/>
                    <a:pt x="114" y="10"/>
                    <a:pt x="113" y="10"/>
                  </a:cubicBezTo>
                  <a:cubicBezTo>
                    <a:pt x="113" y="10"/>
                    <a:pt x="113" y="9"/>
                    <a:pt x="113" y="9"/>
                  </a:cubicBezTo>
                  <a:cubicBezTo>
                    <a:pt x="114" y="9"/>
                    <a:pt x="115" y="8"/>
                    <a:pt x="116" y="8"/>
                  </a:cubicBezTo>
                  <a:cubicBezTo>
                    <a:pt x="116" y="7"/>
                    <a:pt x="116" y="7"/>
                    <a:pt x="116" y="7"/>
                  </a:cubicBezTo>
                  <a:cubicBezTo>
                    <a:pt x="119" y="8"/>
                    <a:pt x="121" y="8"/>
                    <a:pt x="124" y="9"/>
                  </a:cubicBezTo>
                  <a:close/>
                  <a:moveTo>
                    <a:pt x="118" y="4"/>
                  </a:moveTo>
                  <a:cubicBezTo>
                    <a:pt x="118" y="4"/>
                    <a:pt x="118" y="4"/>
                    <a:pt x="118" y="4"/>
                  </a:cubicBezTo>
                  <a:cubicBezTo>
                    <a:pt x="118" y="5"/>
                    <a:pt x="119" y="5"/>
                    <a:pt x="120" y="5"/>
                  </a:cubicBezTo>
                  <a:cubicBezTo>
                    <a:pt x="120" y="5"/>
                    <a:pt x="120" y="5"/>
                    <a:pt x="120" y="5"/>
                  </a:cubicBezTo>
                  <a:cubicBezTo>
                    <a:pt x="119" y="5"/>
                    <a:pt x="119" y="5"/>
                    <a:pt x="118" y="5"/>
                  </a:cubicBezTo>
                  <a:cubicBezTo>
                    <a:pt x="118" y="5"/>
                    <a:pt x="118" y="5"/>
                    <a:pt x="118" y="4"/>
                  </a:cubicBezTo>
                  <a:close/>
                  <a:moveTo>
                    <a:pt x="233" y="77"/>
                  </a:moveTo>
                  <a:cubicBezTo>
                    <a:pt x="233" y="77"/>
                    <a:pt x="234" y="77"/>
                    <a:pt x="234" y="77"/>
                  </a:cubicBezTo>
                  <a:cubicBezTo>
                    <a:pt x="236" y="79"/>
                    <a:pt x="237" y="82"/>
                    <a:pt x="239" y="85"/>
                  </a:cubicBezTo>
                  <a:cubicBezTo>
                    <a:pt x="239" y="86"/>
                    <a:pt x="239" y="87"/>
                    <a:pt x="239" y="88"/>
                  </a:cubicBezTo>
                  <a:cubicBezTo>
                    <a:pt x="240" y="90"/>
                    <a:pt x="240" y="92"/>
                    <a:pt x="240" y="93"/>
                  </a:cubicBezTo>
                  <a:cubicBezTo>
                    <a:pt x="238" y="88"/>
                    <a:pt x="235" y="82"/>
                    <a:pt x="233" y="77"/>
                  </a:cubicBezTo>
                  <a:close/>
                  <a:moveTo>
                    <a:pt x="241" y="99"/>
                  </a:moveTo>
                  <a:cubicBezTo>
                    <a:pt x="242" y="103"/>
                    <a:pt x="243" y="108"/>
                    <a:pt x="244" y="112"/>
                  </a:cubicBezTo>
                  <a:cubicBezTo>
                    <a:pt x="244" y="113"/>
                    <a:pt x="244" y="114"/>
                    <a:pt x="244" y="115"/>
                  </a:cubicBezTo>
                  <a:cubicBezTo>
                    <a:pt x="243" y="110"/>
                    <a:pt x="241" y="105"/>
                    <a:pt x="240" y="100"/>
                  </a:cubicBezTo>
                  <a:cubicBezTo>
                    <a:pt x="240" y="99"/>
                    <a:pt x="240" y="99"/>
                    <a:pt x="240" y="98"/>
                  </a:cubicBezTo>
                  <a:cubicBezTo>
                    <a:pt x="239" y="96"/>
                    <a:pt x="238" y="94"/>
                    <a:pt x="238" y="92"/>
                  </a:cubicBezTo>
                  <a:cubicBezTo>
                    <a:pt x="239" y="94"/>
                    <a:pt x="240" y="97"/>
                    <a:pt x="241" y="99"/>
                  </a:cubicBezTo>
                  <a:close/>
                  <a:moveTo>
                    <a:pt x="235" y="172"/>
                  </a:moveTo>
                  <a:cubicBezTo>
                    <a:pt x="235" y="173"/>
                    <a:pt x="234" y="175"/>
                    <a:pt x="233" y="176"/>
                  </a:cubicBezTo>
                  <a:cubicBezTo>
                    <a:pt x="232" y="178"/>
                    <a:pt x="231" y="180"/>
                    <a:pt x="230" y="182"/>
                  </a:cubicBezTo>
                  <a:cubicBezTo>
                    <a:pt x="230" y="181"/>
                    <a:pt x="230" y="180"/>
                    <a:pt x="230" y="180"/>
                  </a:cubicBezTo>
                  <a:cubicBezTo>
                    <a:pt x="232" y="177"/>
                    <a:pt x="234" y="173"/>
                    <a:pt x="235" y="170"/>
                  </a:cubicBezTo>
                  <a:cubicBezTo>
                    <a:pt x="235" y="171"/>
                    <a:pt x="235" y="171"/>
                    <a:pt x="235" y="171"/>
                  </a:cubicBezTo>
                  <a:cubicBezTo>
                    <a:pt x="235" y="172"/>
                    <a:pt x="235" y="172"/>
                    <a:pt x="235" y="172"/>
                  </a:cubicBezTo>
                  <a:close/>
                  <a:moveTo>
                    <a:pt x="235" y="161"/>
                  </a:moveTo>
                  <a:cubicBezTo>
                    <a:pt x="234" y="164"/>
                    <a:pt x="234" y="167"/>
                    <a:pt x="233" y="170"/>
                  </a:cubicBezTo>
                  <a:cubicBezTo>
                    <a:pt x="233" y="171"/>
                    <a:pt x="232" y="172"/>
                    <a:pt x="232" y="172"/>
                  </a:cubicBezTo>
                  <a:cubicBezTo>
                    <a:pt x="232" y="171"/>
                    <a:pt x="232" y="170"/>
                    <a:pt x="233" y="168"/>
                  </a:cubicBezTo>
                  <a:cubicBezTo>
                    <a:pt x="233" y="168"/>
                    <a:pt x="233" y="168"/>
                    <a:pt x="232" y="168"/>
                  </a:cubicBezTo>
                  <a:cubicBezTo>
                    <a:pt x="233" y="167"/>
                    <a:pt x="233" y="167"/>
                    <a:pt x="233" y="166"/>
                  </a:cubicBezTo>
                  <a:cubicBezTo>
                    <a:pt x="234" y="165"/>
                    <a:pt x="233" y="165"/>
                    <a:pt x="233" y="165"/>
                  </a:cubicBezTo>
                  <a:cubicBezTo>
                    <a:pt x="233" y="164"/>
                    <a:pt x="234" y="163"/>
                    <a:pt x="235" y="161"/>
                  </a:cubicBezTo>
                  <a:close/>
                  <a:moveTo>
                    <a:pt x="234" y="158"/>
                  </a:moveTo>
                  <a:cubicBezTo>
                    <a:pt x="235" y="156"/>
                    <a:pt x="236" y="154"/>
                    <a:pt x="236" y="152"/>
                  </a:cubicBezTo>
                  <a:cubicBezTo>
                    <a:pt x="236" y="153"/>
                    <a:pt x="236" y="155"/>
                    <a:pt x="236" y="156"/>
                  </a:cubicBezTo>
                  <a:cubicBezTo>
                    <a:pt x="235" y="157"/>
                    <a:pt x="234" y="157"/>
                    <a:pt x="234" y="158"/>
                  </a:cubicBezTo>
                  <a:close/>
                  <a:moveTo>
                    <a:pt x="231" y="154"/>
                  </a:moveTo>
                  <a:cubicBezTo>
                    <a:pt x="231" y="154"/>
                    <a:pt x="231" y="154"/>
                    <a:pt x="231" y="154"/>
                  </a:cubicBezTo>
                  <a:cubicBezTo>
                    <a:pt x="230" y="155"/>
                    <a:pt x="229" y="156"/>
                    <a:pt x="229" y="157"/>
                  </a:cubicBezTo>
                  <a:cubicBezTo>
                    <a:pt x="229" y="154"/>
                    <a:pt x="229" y="152"/>
                    <a:pt x="229" y="150"/>
                  </a:cubicBezTo>
                  <a:cubicBezTo>
                    <a:pt x="232" y="139"/>
                    <a:pt x="233" y="126"/>
                    <a:pt x="232" y="114"/>
                  </a:cubicBezTo>
                  <a:cubicBezTo>
                    <a:pt x="233" y="116"/>
                    <a:pt x="234" y="117"/>
                    <a:pt x="234" y="118"/>
                  </a:cubicBezTo>
                  <a:cubicBezTo>
                    <a:pt x="233" y="130"/>
                    <a:pt x="233" y="142"/>
                    <a:pt x="231" y="154"/>
                  </a:cubicBezTo>
                  <a:close/>
                  <a:moveTo>
                    <a:pt x="201" y="205"/>
                  </a:moveTo>
                  <a:cubicBezTo>
                    <a:pt x="201" y="204"/>
                    <a:pt x="202" y="203"/>
                    <a:pt x="203" y="203"/>
                  </a:cubicBezTo>
                  <a:cubicBezTo>
                    <a:pt x="203" y="202"/>
                    <a:pt x="203" y="202"/>
                    <a:pt x="203" y="202"/>
                  </a:cubicBezTo>
                  <a:cubicBezTo>
                    <a:pt x="205" y="200"/>
                    <a:pt x="206" y="199"/>
                    <a:pt x="208" y="197"/>
                  </a:cubicBezTo>
                  <a:cubicBezTo>
                    <a:pt x="208" y="198"/>
                    <a:pt x="207" y="198"/>
                    <a:pt x="207" y="198"/>
                  </a:cubicBezTo>
                  <a:cubicBezTo>
                    <a:pt x="205" y="201"/>
                    <a:pt x="203" y="203"/>
                    <a:pt x="201" y="205"/>
                  </a:cubicBezTo>
                  <a:close/>
                  <a:moveTo>
                    <a:pt x="97" y="227"/>
                  </a:moveTo>
                  <a:cubicBezTo>
                    <a:pt x="98" y="227"/>
                    <a:pt x="98" y="227"/>
                    <a:pt x="99" y="227"/>
                  </a:cubicBezTo>
                  <a:cubicBezTo>
                    <a:pt x="101" y="228"/>
                    <a:pt x="102" y="229"/>
                    <a:pt x="104" y="229"/>
                  </a:cubicBezTo>
                  <a:cubicBezTo>
                    <a:pt x="106" y="231"/>
                    <a:pt x="108" y="232"/>
                    <a:pt x="110" y="233"/>
                  </a:cubicBezTo>
                  <a:cubicBezTo>
                    <a:pt x="110" y="233"/>
                    <a:pt x="109" y="233"/>
                    <a:pt x="109" y="233"/>
                  </a:cubicBezTo>
                  <a:cubicBezTo>
                    <a:pt x="105" y="231"/>
                    <a:pt x="101" y="229"/>
                    <a:pt x="97" y="227"/>
                  </a:cubicBezTo>
                  <a:close/>
                  <a:moveTo>
                    <a:pt x="103" y="237"/>
                  </a:moveTo>
                  <a:cubicBezTo>
                    <a:pt x="102" y="237"/>
                    <a:pt x="101" y="237"/>
                    <a:pt x="100" y="237"/>
                  </a:cubicBezTo>
                  <a:cubicBezTo>
                    <a:pt x="100" y="237"/>
                    <a:pt x="100" y="237"/>
                    <a:pt x="100" y="237"/>
                  </a:cubicBezTo>
                  <a:cubicBezTo>
                    <a:pt x="100" y="237"/>
                    <a:pt x="100" y="236"/>
                    <a:pt x="100" y="236"/>
                  </a:cubicBezTo>
                  <a:cubicBezTo>
                    <a:pt x="100" y="236"/>
                    <a:pt x="100" y="236"/>
                    <a:pt x="100" y="236"/>
                  </a:cubicBezTo>
                  <a:cubicBezTo>
                    <a:pt x="101" y="237"/>
                    <a:pt x="102" y="237"/>
                    <a:pt x="103" y="237"/>
                  </a:cubicBezTo>
                  <a:close/>
                  <a:moveTo>
                    <a:pt x="75" y="232"/>
                  </a:moveTo>
                  <a:cubicBezTo>
                    <a:pt x="74" y="232"/>
                    <a:pt x="74" y="232"/>
                    <a:pt x="74" y="232"/>
                  </a:cubicBezTo>
                  <a:cubicBezTo>
                    <a:pt x="75" y="232"/>
                    <a:pt x="75" y="232"/>
                    <a:pt x="76" y="232"/>
                  </a:cubicBezTo>
                  <a:cubicBezTo>
                    <a:pt x="78" y="233"/>
                    <a:pt x="79" y="234"/>
                    <a:pt x="81" y="235"/>
                  </a:cubicBezTo>
                  <a:cubicBezTo>
                    <a:pt x="81" y="235"/>
                    <a:pt x="81" y="235"/>
                    <a:pt x="82" y="235"/>
                  </a:cubicBezTo>
                  <a:cubicBezTo>
                    <a:pt x="79" y="234"/>
                    <a:pt x="77" y="233"/>
                    <a:pt x="75" y="232"/>
                  </a:cubicBezTo>
                  <a:close/>
                  <a:moveTo>
                    <a:pt x="82" y="241"/>
                  </a:moveTo>
                  <a:cubicBezTo>
                    <a:pt x="82" y="241"/>
                    <a:pt x="83" y="241"/>
                    <a:pt x="83" y="241"/>
                  </a:cubicBezTo>
                  <a:cubicBezTo>
                    <a:pt x="83" y="241"/>
                    <a:pt x="83" y="241"/>
                    <a:pt x="83" y="241"/>
                  </a:cubicBezTo>
                  <a:cubicBezTo>
                    <a:pt x="84" y="241"/>
                    <a:pt x="84" y="241"/>
                    <a:pt x="84" y="242"/>
                  </a:cubicBezTo>
                  <a:cubicBezTo>
                    <a:pt x="83" y="241"/>
                    <a:pt x="83" y="241"/>
                    <a:pt x="82" y="241"/>
                  </a:cubicBezTo>
                  <a:cubicBezTo>
                    <a:pt x="82" y="241"/>
                    <a:pt x="81" y="241"/>
                    <a:pt x="81" y="240"/>
                  </a:cubicBezTo>
                  <a:cubicBezTo>
                    <a:pt x="81" y="241"/>
                    <a:pt x="81" y="241"/>
                    <a:pt x="82" y="241"/>
                  </a:cubicBezTo>
                  <a:close/>
                  <a:moveTo>
                    <a:pt x="72" y="229"/>
                  </a:moveTo>
                  <a:cubicBezTo>
                    <a:pt x="72" y="229"/>
                    <a:pt x="72" y="228"/>
                    <a:pt x="71" y="228"/>
                  </a:cubicBezTo>
                  <a:cubicBezTo>
                    <a:pt x="72" y="228"/>
                    <a:pt x="72" y="228"/>
                    <a:pt x="73" y="229"/>
                  </a:cubicBezTo>
                  <a:cubicBezTo>
                    <a:pt x="74" y="229"/>
                    <a:pt x="74" y="230"/>
                    <a:pt x="75" y="230"/>
                  </a:cubicBezTo>
                  <a:cubicBezTo>
                    <a:pt x="74" y="230"/>
                    <a:pt x="73" y="229"/>
                    <a:pt x="72" y="229"/>
                  </a:cubicBezTo>
                  <a:close/>
                  <a:moveTo>
                    <a:pt x="73" y="237"/>
                  </a:moveTo>
                  <a:cubicBezTo>
                    <a:pt x="73" y="237"/>
                    <a:pt x="73" y="237"/>
                    <a:pt x="73" y="237"/>
                  </a:cubicBezTo>
                  <a:cubicBezTo>
                    <a:pt x="71" y="236"/>
                    <a:pt x="68" y="235"/>
                    <a:pt x="66" y="234"/>
                  </a:cubicBezTo>
                  <a:cubicBezTo>
                    <a:pt x="68" y="235"/>
                    <a:pt x="71" y="236"/>
                    <a:pt x="73" y="237"/>
                  </a:cubicBezTo>
                  <a:close/>
                  <a:moveTo>
                    <a:pt x="35" y="201"/>
                  </a:moveTo>
                  <a:cubicBezTo>
                    <a:pt x="35" y="201"/>
                    <a:pt x="35" y="200"/>
                    <a:pt x="35" y="200"/>
                  </a:cubicBezTo>
                  <a:cubicBezTo>
                    <a:pt x="35" y="200"/>
                    <a:pt x="35" y="201"/>
                    <a:pt x="35" y="201"/>
                  </a:cubicBezTo>
                  <a:cubicBezTo>
                    <a:pt x="36" y="201"/>
                    <a:pt x="36" y="202"/>
                    <a:pt x="37" y="202"/>
                  </a:cubicBezTo>
                  <a:cubicBezTo>
                    <a:pt x="37" y="203"/>
                    <a:pt x="37" y="203"/>
                    <a:pt x="37" y="203"/>
                  </a:cubicBezTo>
                  <a:cubicBezTo>
                    <a:pt x="38" y="203"/>
                    <a:pt x="38" y="203"/>
                    <a:pt x="38" y="203"/>
                  </a:cubicBezTo>
                  <a:cubicBezTo>
                    <a:pt x="38" y="204"/>
                    <a:pt x="39" y="205"/>
                    <a:pt x="40" y="206"/>
                  </a:cubicBezTo>
                  <a:cubicBezTo>
                    <a:pt x="41" y="207"/>
                    <a:pt x="42" y="208"/>
                    <a:pt x="43" y="209"/>
                  </a:cubicBezTo>
                  <a:cubicBezTo>
                    <a:pt x="41" y="208"/>
                    <a:pt x="40" y="207"/>
                    <a:pt x="39" y="206"/>
                  </a:cubicBezTo>
                  <a:cubicBezTo>
                    <a:pt x="38" y="205"/>
                    <a:pt x="36" y="203"/>
                    <a:pt x="35" y="202"/>
                  </a:cubicBezTo>
                  <a:cubicBezTo>
                    <a:pt x="35" y="201"/>
                    <a:pt x="35" y="201"/>
                    <a:pt x="35" y="201"/>
                  </a:cubicBezTo>
                  <a:close/>
                  <a:moveTo>
                    <a:pt x="37" y="197"/>
                  </a:moveTo>
                  <a:cubicBezTo>
                    <a:pt x="37" y="197"/>
                    <a:pt x="37" y="197"/>
                    <a:pt x="38" y="197"/>
                  </a:cubicBezTo>
                  <a:cubicBezTo>
                    <a:pt x="39" y="200"/>
                    <a:pt x="41" y="202"/>
                    <a:pt x="43" y="204"/>
                  </a:cubicBezTo>
                  <a:cubicBezTo>
                    <a:pt x="42" y="203"/>
                    <a:pt x="40" y="201"/>
                    <a:pt x="39" y="200"/>
                  </a:cubicBezTo>
                  <a:cubicBezTo>
                    <a:pt x="38" y="199"/>
                    <a:pt x="38" y="198"/>
                    <a:pt x="37" y="197"/>
                  </a:cubicBezTo>
                  <a:close/>
                  <a:moveTo>
                    <a:pt x="25" y="144"/>
                  </a:moveTo>
                  <a:cubicBezTo>
                    <a:pt x="25" y="142"/>
                    <a:pt x="24" y="140"/>
                    <a:pt x="24" y="138"/>
                  </a:cubicBezTo>
                  <a:cubicBezTo>
                    <a:pt x="24" y="138"/>
                    <a:pt x="24" y="138"/>
                    <a:pt x="24" y="138"/>
                  </a:cubicBezTo>
                  <a:cubicBezTo>
                    <a:pt x="25" y="140"/>
                    <a:pt x="26" y="143"/>
                    <a:pt x="27" y="145"/>
                  </a:cubicBezTo>
                  <a:cubicBezTo>
                    <a:pt x="27" y="146"/>
                    <a:pt x="27" y="146"/>
                    <a:pt x="27" y="146"/>
                  </a:cubicBezTo>
                  <a:cubicBezTo>
                    <a:pt x="27" y="147"/>
                    <a:pt x="27" y="147"/>
                    <a:pt x="27" y="147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9"/>
                    <a:pt x="28" y="150"/>
                    <a:pt x="28" y="151"/>
                  </a:cubicBezTo>
                  <a:cubicBezTo>
                    <a:pt x="27" y="149"/>
                    <a:pt x="26" y="146"/>
                    <a:pt x="25" y="144"/>
                  </a:cubicBezTo>
                  <a:close/>
                  <a:moveTo>
                    <a:pt x="28" y="177"/>
                  </a:moveTo>
                  <a:cubicBezTo>
                    <a:pt x="27" y="176"/>
                    <a:pt x="26" y="174"/>
                    <a:pt x="26" y="173"/>
                  </a:cubicBezTo>
                  <a:cubicBezTo>
                    <a:pt x="26" y="173"/>
                    <a:pt x="26" y="173"/>
                    <a:pt x="26" y="173"/>
                  </a:cubicBezTo>
                  <a:cubicBezTo>
                    <a:pt x="26" y="172"/>
                    <a:pt x="26" y="172"/>
                    <a:pt x="26" y="172"/>
                  </a:cubicBezTo>
                  <a:cubicBezTo>
                    <a:pt x="27" y="173"/>
                    <a:pt x="27" y="175"/>
                    <a:pt x="28" y="177"/>
                  </a:cubicBezTo>
                  <a:close/>
                  <a:moveTo>
                    <a:pt x="25" y="61"/>
                  </a:moveTo>
                  <a:cubicBezTo>
                    <a:pt x="24" y="61"/>
                    <a:pt x="24" y="61"/>
                    <a:pt x="24" y="61"/>
                  </a:cubicBezTo>
                  <a:cubicBezTo>
                    <a:pt x="25" y="60"/>
                    <a:pt x="26" y="59"/>
                    <a:pt x="27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6" y="59"/>
                    <a:pt x="26" y="60"/>
                    <a:pt x="25" y="61"/>
                  </a:cubicBezTo>
                  <a:close/>
                  <a:moveTo>
                    <a:pt x="27" y="62"/>
                  </a:moveTo>
                  <a:cubicBezTo>
                    <a:pt x="26" y="63"/>
                    <a:pt x="25" y="64"/>
                    <a:pt x="25" y="66"/>
                  </a:cubicBezTo>
                  <a:cubicBezTo>
                    <a:pt x="25" y="64"/>
                    <a:pt x="26" y="63"/>
                    <a:pt x="26" y="62"/>
                  </a:cubicBezTo>
                  <a:cubicBezTo>
                    <a:pt x="27" y="62"/>
                    <a:pt x="27" y="62"/>
                    <a:pt x="27" y="62"/>
                  </a:cubicBezTo>
                  <a:close/>
                  <a:moveTo>
                    <a:pt x="25" y="68"/>
                  </a:moveTo>
                  <a:cubicBezTo>
                    <a:pt x="26" y="66"/>
                    <a:pt x="27" y="63"/>
                    <a:pt x="29" y="61"/>
                  </a:cubicBezTo>
                  <a:cubicBezTo>
                    <a:pt x="30" y="61"/>
                    <a:pt x="31" y="60"/>
                    <a:pt x="32" y="59"/>
                  </a:cubicBezTo>
                  <a:cubicBezTo>
                    <a:pt x="32" y="60"/>
                    <a:pt x="32" y="61"/>
                    <a:pt x="31" y="62"/>
                  </a:cubicBezTo>
                  <a:cubicBezTo>
                    <a:pt x="30" y="63"/>
                    <a:pt x="29" y="64"/>
                    <a:pt x="28" y="66"/>
                  </a:cubicBezTo>
                  <a:cubicBezTo>
                    <a:pt x="27" y="66"/>
                    <a:pt x="26" y="67"/>
                    <a:pt x="25" y="68"/>
                  </a:cubicBezTo>
                  <a:close/>
                  <a:moveTo>
                    <a:pt x="25" y="69"/>
                  </a:moveTo>
                  <a:cubicBezTo>
                    <a:pt x="23" y="71"/>
                    <a:pt x="22" y="73"/>
                    <a:pt x="20" y="75"/>
                  </a:cubicBezTo>
                  <a:cubicBezTo>
                    <a:pt x="21" y="73"/>
                    <a:pt x="22" y="72"/>
                    <a:pt x="23" y="70"/>
                  </a:cubicBezTo>
                  <a:cubicBezTo>
                    <a:pt x="24" y="70"/>
                    <a:pt x="24" y="69"/>
                    <a:pt x="25" y="69"/>
                  </a:cubicBezTo>
                  <a:close/>
                  <a:moveTo>
                    <a:pt x="110" y="12"/>
                  </a:moveTo>
                  <a:cubicBezTo>
                    <a:pt x="110" y="12"/>
                    <a:pt x="109" y="12"/>
                    <a:pt x="109" y="12"/>
                  </a:cubicBezTo>
                  <a:cubicBezTo>
                    <a:pt x="109" y="11"/>
                    <a:pt x="109" y="11"/>
                    <a:pt x="110" y="11"/>
                  </a:cubicBezTo>
                  <a:cubicBezTo>
                    <a:pt x="112" y="11"/>
                    <a:pt x="113" y="11"/>
                    <a:pt x="115" y="12"/>
                  </a:cubicBezTo>
                  <a:cubicBezTo>
                    <a:pt x="112" y="13"/>
                    <a:pt x="110" y="14"/>
                    <a:pt x="107" y="15"/>
                  </a:cubicBezTo>
                  <a:cubicBezTo>
                    <a:pt x="107" y="15"/>
                    <a:pt x="107" y="15"/>
                    <a:pt x="106" y="15"/>
                  </a:cubicBezTo>
                  <a:cubicBezTo>
                    <a:pt x="108" y="14"/>
                    <a:pt x="109" y="14"/>
                    <a:pt x="110" y="13"/>
                  </a:cubicBezTo>
                  <a:cubicBezTo>
                    <a:pt x="111" y="13"/>
                    <a:pt x="111" y="12"/>
                    <a:pt x="110" y="12"/>
                  </a:cubicBezTo>
                  <a:close/>
                  <a:moveTo>
                    <a:pt x="122" y="39"/>
                  </a:moveTo>
                  <a:cubicBezTo>
                    <a:pt x="126" y="38"/>
                    <a:pt x="129" y="37"/>
                    <a:pt x="133" y="36"/>
                  </a:cubicBezTo>
                  <a:cubicBezTo>
                    <a:pt x="135" y="36"/>
                    <a:pt x="137" y="36"/>
                    <a:pt x="140" y="36"/>
                  </a:cubicBezTo>
                  <a:cubicBezTo>
                    <a:pt x="137" y="37"/>
                    <a:pt x="134" y="39"/>
                    <a:pt x="132" y="40"/>
                  </a:cubicBezTo>
                  <a:cubicBezTo>
                    <a:pt x="127" y="41"/>
                    <a:pt x="122" y="41"/>
                    <a:pt x="117" y="41"/>
                  </a:cubicBezTo>
                  <a:cubicBezTo>
                    <a:pt x="119" y="39"/>
                    <a:pt x="120" y="38"/>
                    <a:pt x="121" y="36"/>
                  </a:cubicBezTo>
                  <a:cubicBezTo>
                    <a:pt x="122" y="36"/>
                    <a:pt x="123" y="36"/>
                    <a:pt x="123" y="36"/>
                  </a:cubicBezTo>
                  <a:cubicBezTo>
                    <a:pt x="123" y="36"/>
                    <a:pt x="122" y="37"/>
                    <a:pt x="122" y="37"/>
                  </a:cubicBezTo>
                  <a:cubicBezTo>
                    <a:pt x="121" y="38"/>
                    <a:pt x="121" y="39"/>
                    <a:pt x="122" y="39"/>
                  </a:cubicBezTo>
                  <a:close/>
                  <a:moveTo>
                    <a:pt x="125" y="36"/>
                  </a:moveTo>
                  <a:cubicBezTo>
                    <a:pt x="126" y="36"/>
                    <a:pt x="126" y="36"/>
                    <a:pt x="127" y="36"/>
                  </a:cubicBezTo>
                  <a:cubicBezTo>
                    <a:pt x="127" y="36"/>
                    <a:pt x="128" y="36"/>
                    <a:pt x="128" y="36"/>
                  </a:cubicBezTo>
                  <a:cubicBezTo>
                    <a:pt x="127" y="36"/>
                    <a:pt x="126" y="36"/>
                    <a:pt x="125" y="36"/>
                  </a:cubicBezTo>
                  <a:close/>
                  <a:moveTo>
                    <a:pt x="129" y="31"/>
                  </a:moveTo>
                  <a:cubicBezTo>
                    <a:pt x="129" y="31"/>
                    <a:pt x="129" y="31"/>
                    <a:pt x="130" y="31"/>
                  </a:cubicBezTo>
                  <a:cubicBezTo>
                    <a:pt x="130" y="31"/>
                    <a:pt x="131" y="31"/>
                    <a:pt x="131" y="31"/>
                  </a:cubicBezTo>
                  <a:cubicBezTo>
                    <a:pt x="131" y="31"/>
                    <a:pt x="131" y="31"/>
                    <a:pt x="130" y="31"/>
                  </a:cubicBezTo>
                  <a:cubicBezTo>
                    <a:pt x="130" y="31"/>
                    <a:pt x="130" y="31"/>
                    <a:pt x="129" y="31"/>
                  </a:cubicBezTo>
                  <a:cubicBezTo>
                    <a:pt x="129" y="31"/>
                    <a:pt x="129" y="31"/>
                    <a:pt x="129" y="31"/>
                  </a:cubicBezTo>
                  <a:close/>
                  <a:moveTo>
                    <a:pt x="128" y="18"/>
                  </a:moveTo>
                  <a:cubicBezTo>
                    <a:pt x="129" y="17"/>
                    <a:pt x="130" y="17"/>
                    <a:pt x="131" y="16"/>
                  </a:cubicBezTo>
                  <a:cubicBezTo>
                    <a:pt x="131" y="16"/>
                    <a:pt x="132" y="16"/>
                    <a:pt x="133" y="17"/>
                  </a:cubicBezTo>
                  <a:cubicBezTo>
                    <a:pt x="132" y="17"/>
                    <a:pt x="131" y="18"/>
                    <a:pt x="130" y="18"/>
                  </a:cubicBezTo>
                  <a:cubicBezTo>
                    <a:pt x="129" y="18"/>
                    <a:pt x="128" y="18"/>
                    <a:pt x="128" y="18"/>
                  </a:cubicBezTo>
                  <a:close/>
                  <a:moveTo>
                    <a:pt x="129" y="22"/>
                  </a:moveTo>
                  <a:cubicBezTo>
                    <a:pt x="129" y="22"/>
                    <a:pt x="128" y="23"/>
                    <a:pt x="128" y="23"/>
                  </a:cubicBezTo>
                  <a:cubicBezTo>
                    <a:pt x="127" y="23"/>
                    <a:pt x="127" y="23"/>
                    <a:pt x="127" y="23"/>
                  </a:cubicBezTo>
                  <a:cubicBezTo>
                    <a:pt x="127" y="23"/>
                    <a:pt x="128" y="22"/>
                    <a:pt x="129" y="22"/>
                  </a:cubicBezTo>
                  <a:cubicBezTo>
                    <a:pt x="129" y="22"/>
                    <a:pt x="129" y="22"/>
                    <a:pt x="129" y="22"/>
                  </a:cubicBezTo>
                  <a:close/>
                  <a:moveTo>
                    <a:pt x="132" y="22"/>
                  </a:moveTo>
                  <a:cubicBezTo>
                    <a:pt x="132" y="22"/>
                    <a:pt x="133" y="22"/>
                    <a:pt x="133" y="22"/>
                  </a:cubicBezTo>
                  <a:cubicBezTo>
                    <a:pt x="135" y="23"/>
                    <a:pt x="137" y="24"/>
                    <a:pt x="140" y="24"/>
                  </a:cubicBezTo>
                  <a:cubicBezTo>
                    <a:pt x="139" y="24"/>
                    <a:pt x="139" y="24"/>
                    <a:pt x="139" y="24"/>
                  </a:cubicBezTo>
                  <a:cubicBezTo>
                    <a:pt x="138" y="24"/>
                    <a:pt x="137" y="24"/>
                    <a:pt x="136" y="24"/>
                  </a:cubicBezTo>
                  <a:cubicBezTo>
                    <a:pt x="134" y="24"/>
                    <a:pt x="132" y="24"/>
                    <a:pt x="130" y="23"/>
                  </a:cubicBezTo>
                  <a:cubicBezTo>
                    <a:pt x="131" y="23"/>
                    <a:pt x="131" y="23"/>
                    <a:pt x="132" y="22"/>
                  </a:cubicBezTo>
                  <a:close/>
                  <a:moveTo>
                    <a:pt x="163" y="18"/>
                  </a:moveTo>
                  <a:cubicBezTo>
                    <a:pt x="163" y="17"/>
                    <a:pt x="162" y="17"/>
                    <a:pt x="162" y="17"/>
                  </a:cubicBezTo>
                  <a:cubicBezTo>
                    <a:pt x="164" y="17"/>
                    <a:pt x="165" y="18"/>
                    <a:pt x="167" y="19"/>
                  </a:cubicBezTo>
                  <a:cubicBezTo>
                    <a:pt x="167" y="19"/>
                    <a:pt x="168" y="20"/>
                    <a:pt x="168" y="20"/>
                  </a:cubicBezTo>
                  <a:cubicBezTo>
                    <a:pt x="167" y="19"/>
                    <a:pt x="165" y="18"/>
                    <a:pt x="163" y="18"/>
                  </a:cubicBezTo>
                  <a:close/>
                  <a:moveTo>
                    <a:pt x="178" y="27"/>
                  </a:moveTo>
                  <a:cubicBezTo>
                    <a:pt x="174" y="25"/>
                    <a:pt x="170" y="23"/>
                    <a:pt x="165" y="21"/>
                  </a:cubicBezTo>
                  <a:cubicBezTo>
                    <a:pt x="165" y="21"/>
                    <a:pt x="166" y="21"/>
                    <a:pt x="166" y="20"/>
                  </a:cubicBezTo>
                  <a:cubicBezTo>
                    <a:pt x="170" y="22"/>
                    <a:pt x="174" y="24"/>
                    <a:pt x="178" y="27"/>
                  </a:cubicBezTo>
                  <a:close/>
                  <a:moveTo>
                    <a:pt x="164" y="22"/>
                  </a:moveTo>
                  <a:cubicBezTo>
                    <a:pt x="164" y="22"/>
                    <a:pt x="164" y="22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3" y="23"/>
                    <a:pt x="161" y="24"/>
                    <a:pt x="160" y="24"/>
                  </a:cubicBezTo>
                  <a:cubicBezTo>
                    <a:pt x="160" y="24"/>
                    <a:pt x="160" y="24"/>
                    <a:pt x="160" y="24"/>
                  </a:cubicBezTo>
                  <a:cubicBezTo>
                    <a:pt x="160" y="24"/>
                    <a:pt x="160" y="23"/>
                    <a:pt x="159" y="23"/>
                  </a:cubicBezTo>
                  <a:cubicBezTo>
                    <a:pt x="158" y="23"/>
                    <a:pt x="158" y="23"/>
                    <a:pt x="157" y="24"/>
                  </a:cubicBezTo>
                  <a:cubicBezTo>
                    <a:pt x="155" y="23"/>
                    <a:pt x="154" y="23"/>
                    <a:pt x="152" y="22"/>
                  </a:cubicBezTo>
                  <a:cubicBezTo>
                    <a:pt x="152" y="22"/>
                    <a:pt x="151" y="22"/>
                    <a:pt x="150" y="21"/>
                  </a:cubicBezTo>
                  <a:cubicBezTo>
                    <a:pt x="152" y="20"/>
                    <a:pt x="153" y="20"/>
                    <a:pt x="155" y="19"/>
                  </a:cubicBezTo>
                  <a:cubicBezTo>
                    <a:pt x="158" y="20"/>
                    <a:pt x="161" y="21"/>
                    <a:pt x="164" y="22"/>
                  </a:cubicBezTo>
                  <a:close/>
                  <a:moveTo>
                    <a:pt x="193" y="49"/>
                  </a:moveTo>
                  <a:cubicBezTo>
                    <a:pt x="193" y="49"/>
                    <a:pt x="194" y="49"/>
                    <a:pt x="194" y="49"/>
                  </a:cubicBezTo>
                  <a:cubicBezTo>
                    <a:pt x="195" y="51"/>
                    <a:pt x="196" y="52"/>
                    <a:pt x="198" y="54"/>
                  </a:cubicBezTo>
                  <a:cubicBezTo>
                    <a:pt x="195" y="52"/>
                    <a:pt x="193" y="51"/>
                    <a:pt x="191" y="49"/>
                  </a:cubicBezTo>
                  <a:cubicBezTo>
                    <a:pt x="192" y="49"/>
                    <a:pt x="192" y="49"/>
                    <a:pt x="193" y="49"/>
                  </a:cubicBezTo>
                  <a:close/>
                  <a:moveTo>
                    <a:pt x="192" y="43"/>
                  </a:moveTo>
                  <a:cubicBezTo>
                    <a:pt x="192" y="43"/>
                    <a:pt x="193" y="43"/>
                    <a:pt x="193" y="42"/>
                  </a:cubicBezTo>
                  <a:cubicBezTo>
                    <a:pt x="193" y="43"/>
                    <a:pt x="194" y="44"/>
                    <a:pt x="195" y="45"/>
                  </a:cubicBezTo>
                  <a:cubicBezTo>
                    <a:pt x="194" y="44"/>
                    <a:pt x="193" y="43"/>
                    <a:pt x="192" y="43"/>
                  </a:cubicBezTo>
                  <a:close/>
                  <a:moveTo>
                    <a:pt x="229" y="141"/>
                  </a:moveTo>
                  <a:cubicBezTo>
                    <a:pt x="230" y="132"/>
                    <a:pt x="230" y="122"/>
                    <a:pt x="230" y="113"/>
                  </a:cubicBezTo>
                  <a:cubicBezTo>
                    <a:pt x="231" y="113"/>
                    <a:pt x="231" y="113"/>
                    <a:pt x="231" y="113"/>
                  </a:cubicBezTo>
                  <a:cubicBezTo>
                    <a:pt x="231" y="122"/>
                    <a:pt x="231" y="132"/>
                    <a:pt x="229" y="141"/>
                  </a:cubicBezTo>
                  <a:close/>
                  <a:moveTo>
                    <a:pt x="231" y="101"/>
                  </a:moveTo>
                  <a:cubicBezTo>
                    <a:pt x="231" y="102"/>
                    <a:pt x="231" y="103"/>
                    <a:pt x="232" y="103"/>
                  </a:cubicBezTo>
                  <a:cubicBezTo>
                    <a:pt x="232" y="103"/>
                    <a:pt x="231" y="104"/>
                    <a:pt x="231" y="104"/>
                  </a:cubicBezTo>
                  <a:cubicBezTo>
                    <a:pt x="231" y="103"/>
                    <a:pt x="231" y="102"/>
                    <a:pt x="231" y="101"/>
                  </a:cubicBezTo>
                  <a:close/>
                  <a:moveTo>
                    <a:pt x="229" y="97"/>
                  </a:moveTo>
                  <a:cubicBezTo>
                    <a:pt x="229" y="98"/>
                    <a:pt x="229" y="99"/>
                    <a:pt x="230" y="99"/>
                  </a:cubicBezTo>
                  <a:cubicBezTo>
                    <a:pt x="230" y="99"/>
                    <a:pt x="229" y="99"/>
                    <a:pt x="229" y="99"/>
                  </a:cubicBezTo>
                  <a:cubicBezTo>
                    <a:pt x="229" y="99"/>
                    <a:pt x="229" y="100"/>
                    <a:pt x="228" y="100"/>
                  </a:cubicBezTo>
                  <a:cubicBezTo>
                    <a:pt x="228" y="99"/>
                    <a:pt x="228" y="99"/>
                    <a:pt x="228" y="98"/>
                  </a:cubicBezTo>
                  <a:cubicBezTo>
                    <a:pt x="228" y="98"/>
                    <a:pt x="228" y="98"/>
                    <a:pt x="229" y="97"/>
                  </a:cubicBezTo>
                  <a:close/>
                  <a:moveTo>
                    <a:pt x="227" y="96"/>
                  </a:moveTo>
                  <a:cubicBezTo>
                    <a:pt x="227" y="95"/>
                    <a:pt x="226" y="94"/>
                    <a:pt x="226" y="92"/>
                  </a:cubicBezTo>
                  <a:cubicBezTo>
                    <a:pt x="226" y="92"/>
                    <a:pt x="226" y="92"/>
                    <a:pt x="226" y="92"/>
                  </a:cubicBezTo>
                  <a:cubicBezTo>
                    <a:pt x="226" y="94"/>
                    <a:pt x="227" y="95"/>
                    <a:pt x="228" y="96"/>
                  </a:cubicBezTo>
                  <a:cubicBezTo>
                    <a:pt x="228" y="96"/>
                    <a:pt x="227" y="96"/>
                    <a:pt x="227" y="96"/>
                  </a:cubicBezTo>
                  <a:close/>
                  <a:moveTo>
                    <a:pt x="227" y="92"/>
                  </a:moveTo>
                  <a:cubicBezTo>
                    <a:pt x="228" y="91"/>
                    <a:pt x="228" y="91"/>
                    <a:pt x="228" y="91"/>
                  </a:cubicBezTo>
                  <a:cubicBezTo>
                    <a:pt x="229" y="93"/>
                    <a:pt x="229" y="94"/>
                    <a:pt x="230" y="96"/>
                  </a:cubicBezTo>
                  <a:cubicBezTo>
                    <a:pt x="229" y="95"/>
                    <a:pt x="228" y="93"/>
                    <a:pt x="227" y="92"/>
                  </a:cubicBezTo>
                  <a:close/>
                  <a:moveTo>
                    <a:pt x="228" y="89"/>
                  </a:moveTo>
                  <a:cubicBezTo>
                    <a:pt x="227" y="89"/>
                    <a:pt x="227" y="90"/>
                    <a:pt x="226" y="90"/>
                  </a:cubicBezTo>
                  <a:cubicBezTo>
                    <a:pt x="225" y="89"/>
                    <a:pt x="225" y="87"/>
                    <a:pt x="224" y="86"/>
                  </a:cubicBezTo>
                  <a:cubicBezTo>
                    <a:pt x="224" y="86"/>
                    <a:pt x="224" y="86"/>
                    <a:pt x="224" y="86"/>
                  </a:cubicBezTo>
                  <a:cubicBezTo>
                    <a:pt x="225" y="85"/>
                    <a:pt x="226" y="85"/>
                    <a:pt x="227" y="84"/>
                  </a:cubicBezTo>
                  <a:cubicBezTo>
                    <a:pt x="227" y="86"/>
                    <a:pt x="228" y="87"/>
                    <a:pt x="228" y="89"/>
                  </a:cubicBezTo>
                  <a:cubicBezTo>
                    <a:pt x="228" y="89"/>
                    <a:pt x="228" y="89"/>
                    <a:pt x="228" y="89"/>
                  </a:cubicBezTo>
                  <a:close/>
                  <a:moveTo>
                    <a:pt x="225" y="97"/>
                  </a:moveTo>
                  <a:cubicBezTo>
                    <a:pt x="225" y="97"/>
                    <a:pt x="225" y="97"/>
                    <a:pt x="225" y="97"/>
                  </a:cubicBezTo>
                  <a:cubicBezTo>
                    <a:pt x="225" y="96"/>
                    <a:pt x="224" y="95"/>
                    <a:pt x="224" y="94"/>
                  </a:cubicBezTo>
                  <a:cubicBezTo>
                    <a:pt x="224" y="93"/>
                    <a:pt x="224" y="93"/>
                    <a:pt x="224" y="93"/>
                  </a:cubicBezTo>
                  <a:cubicBezTo>
                    <a:pt x="225" y="95"/>
                    <a:pt x="225" y="96"/>
                    <a:pt x="225" y="97"/>
                  </a:cubicBezTo>
                  <a:close/>
                  <a:moveTo>
                    <a:pt x="142" y="227"/>
                  </a:moveTo>
                  <a:cubicBezTo>
                    <a:pt x="143" y="226"/>
                    <a:pt x="144" y="225"/>
                    <a:pt x="145" y="225"/>
                  </a:cubicBezTo>
                  <a:cubicBezTo>
                    <a:pt x="144" y="225"/>
                    <a:pt x="144" y="226"/>
                    <a:pt x="143" y="227"/>
                  </a:cubicBezTo>
                  <a:cubicBezTo>
                    <a:pt x="143" y="227"/>
                    <a:pt x="142" y="227"/>
                    <a:pt x="142" y="227"/>
                  </a:cubicBezTo>
                  <a:close/>
                  <a:moveTo>
                    <a:pt x="143" y="227"/>
                  </a:moveTo>
                  <a:cubicBezTo>
                    <a:pt x="142" y="227"/>
                    <a:pt x="142" y="227"/>
                    <a:pt x="142" y="227"/>
                  </a:cubicBezTo>
                  <a:cubicBezTo>
                    <a:pt x="142" y="227"/>
                    <a:pt x="142" y="228"/>
                    <a:pt x="142" y="228"/>
                  </a:cubicBezTo>
                  <a:cubicBezTo>
                    <a:pt x="142" y="228"/>
                    <a:pt x="141" y="228"/>
                    <a:pt x="141" y="228"/>
                  </a:cubicBezTo>
                  <a:cubicBezTo>
                    <a:pt x="141" y="228"/>
                    <a:pt x="141" y="228"/>
                    <a:pt x="141" y="227"/>
                  </a:cubicBezTo>
                  <a:cubicBezTo>
                    <a:pt x="141" y="227"/>
                    <a:pt x="141" y="227"/>
                    <a:pt x="141" y="227"/>
                  </a:cubicBezTo>
                  <a:cubicBezTo>
                    <a:pt x="142" y="227"/>
                    <a:pt x="142" y="227"/>
                    <a:pt x="143" y="227"/>
                  </a:cubicBezTo>
                  <a:close/>
                  <a:moveTo>
                    <a:pt x="130" y="228"/>
                  </a:moveTo>
                  <a:cubicBezTo>
                    <a:pt x="130" y="227"/>
                    <a:pt x="130" y="227"/>
                    <a:pt x="130" y="226"/>
                  </a:cubicBezTo>
                  <a:cubicBezTo>
                    <a:pt x="130" y="226"/>
                    <a:pt x="130" y="225"/>
                    <a:pt x="131" y="225"/>
                  </a:cubicBezTo>
                  <a:cubicBezTo>
                    <a:pt x="139" y="218"/>
                    <a:pt x="146" y="211"/>
                    <a:pt x="154" y="203"/>
                  </a:cubicBezTo>
                  <a:cubicBezTo>
                    <a:pt x="159" y="200"/>
                    <a:pt x="163" y="196"/>
                    <a:pt x="168" y="192"/>
                  </a:cubicBezTo>
                  <a:cubicBezTo>
                    <a:pt x="168" y="192"/>
                    <a:pt x="169" y="192"/>
                    <a:pt x="169" y="192"/>
                  </a:cubicBezTo>
                  <a:cubicBezTo>
                    <a:pt x="169" y="191"/>
                    <a:pt x="169" y="191"/>
                    <a:pt x="170" y="191"/>
                  </a:cubicBezTo>
                  <a:cubicBezTo>
                    <a:pt x="171" y="190"/>
                    <a:pt x="172" y="189"/>
                    <a:pt x="173" y="188"/>
                  </a:cubicBezTo>
                  <a:cubicBezTo>
                    <a:pt x="167" y="194"/>
                    <a:pt x="161" y="200"/>
                    <a:pt x="155" y="206"/>
                  </a:cubicBezTo>
                  <a:cubicBezTo>
                    <a:pt x="151" y="209"/>
                    <a:pt x="146" y="213"/>
                    <a:pt x="143" y="217"/>
                  </a:cubicBezTo>
                  <a:cubicBezTo>
                    <a:pt x="142" y="218"/>
                    <a:pt x="142" y="218"/>
                    <a:pt x="143" y="219"/>
                  </a:cubicBezTo>
                  <a:cubicBezTo>
                    <a:pt x="140" y="221"/>
                    <a:pt x="138" y="223"/>
                    <a:pt x="136" y="225"/>
                  </a:cubicBezTo>
                  <a:cubicBezTo>
                    <a:pt x="134" y="226"/>
                    <a:pt x="132" y="227"/>
                    <a:pt x="130" y="228"/>
                  </a:cubicBezTo>
                  <a:close/>
                  <a:moveTo>
                    <a:pt x="138" y="227"/>
                  </a:moveTo>
                  <a:cubicBezTo>
                    <a:pt x="138" y="227"/>
                    <a:pt x="138" y="228"/>
                    <a:pt x="137" y="228"/>
                  </a:cubicBezTo>
                  <a:cubicBezTo>
                    <a:pt x="137" y="228"/>
                    <a:pt x="136" y="228"/>
                    <a:pt x="135" y="228"/>
                  </a:cubicBezTo>
                  <a:cubicBezTo>
                    <a:pt x="135" y="228"/>
                    <a:pt x="136" y="228"/>
                    <a:pt x="136" y="228"/>
                  </a:cubicBezTo>
                  <a:cubicBezTo>
                    <a:pt x="137" y="227"/>
                    <a:pt x="137" y="227"/>
                    <a:pt x="138" y="227"/>
                  </a:cubicBezTo>
                  <a:close/>
                  <a:moveTo>
                    <a:pt x="121" y="226"/>
                  </a:moveTo>
                  <a:cubicBezTo>
                    <a:pt x="121" y="226"/>
                    <a:pt x="121" y="226"/>
                    <a:pt x="121" y="226"/>
                  </a:cubicBezTo>
                  <a:cubicBezTo>
                    <a:pt x="121" y="225"/>
                    <a:pt x="122" y="224"/>
                    <a:pt x="123" y="223"/>
                  </a:cubicBezTo>
                  <a:cubicBezTo>
                    <a:pt x="123" y="224"/>
                    <a:pt x="123" y="224"/>
                    <a:pt x="124" y="224"/>
                  </a:cubicBezTo>
                  <a:cubicBezTo>
                    <a:pt x="123" y="225"/>
                    <a:pt x="122" y="225"/>
                    <a:pt x="121" y="226"/>
                  </a:cubicBezTo>
                  <a:close/>
                  <a:moveTo>
                    <a:pt x="124" y="228"/>
                  </a:moveTo>
                  <a:cubicBezTo>
                    <a:pt x="123" y="228"/>
                    <a:pt x="123" y="228"/>
                    <a:pt x="123" y="228"/>
                  </a:cubicBezTo>
                  <a:cubicBezTo>
                    <a:pt x="123" y="228"/>
                    <a:pt x="123" y="228"/>
                    <a:pt x="122" y="228"/>
                  </a:cubicBezTo>
                  <a:cubicBezTo>
                    <a:pt x="123" y="228"/>
                    <a:pt x="123" y="228"/>
                    <a:pt x="123" y="228"/>
                  </a:cubicBezTo>
                  <a:cubicBezTo>
                    <a:pt x="123" y="228"/>
                    <a:pt x="123" y="228"/>
                    <a:pt x="124" y="228"/>
                  </a:cubicBezTo>
                  <a:close/>
                  <a:moveTo>
                    <a:pt x="115" y="215"/>
                  </a:moveTo>
                  <a:cubicBezTo>
                    <a:pt x="115" y="215"/>
                    <a:pt x="114" y="215"/>
                    <a:pt x="114" y="215"/>
                  </a:cubicBezTo>
                  <a:cubicBezTo>
                    <a:pt x="115" y="214"/>
                    <a:pt x="116" y="213"/>
                    <a:pt x="117" y="212"/>
                  </a:cubicBezTo>
                  <a:cubicBezTo>
                    <a:pt x="118" y="213"/>
                    <a:pt x="118" y="213"/>
                    <a:pt x="119" y="214"/>
                  </a:cubicBezTo>
                  <a:cubicBezTo>
                    <a:pt x="119" y="214"/>
                    <a:pt x="119" y="214"/>
                    <a:pt x="119" y="214"/>
                  </a:cubicBezTo>
                  <a:cubicBezTo>
                    <a:pt x="119" y="214"/>
                    <a:pt x="119" y="214"/>
                    <a:pt x="119" y="214"/>
                  </a:cubicBezTo>
                  <a:cubicBezTo>
                    <a:pt x="118" y="215"/>
                    <a:pt x="116" y="215"/>
                    <a:pt x="115" y="215"/>
                  </a:cubicBezTo>
                  <a:close/>
                  <a:moveTo>
                    <a:pt x="118" y="223"/>
                  </a:moveTo>
                  <a:cubicBezTo>
                    <a:pt x="117" y="223"/>
                    <a:pt x="117" y="223"/>
                    <a:pt x="116" y="224"/>
                  </a:cubicBezTo>
                  <a:cubicBezTo>
                    <a:pt x="116" y="223"/>
                    <a:pt x="116" y="223"/>
                    <a:pt x="115" y="223"/>
                  </a:cubicBezTo>
                  <a:cubicBezTo>
                    <a:pt x="116" y="223"/>
                    <a:pt x="117" y="222"/>
                    <a:pt x="117" y="222"/>
                  </a:cubicBezTo>
                  <a:cubicBezTo>
                    <a:pt x="117" y="222"/>
                    <a:pt x="118" y="222"/>
                    <a:pt x="118" y="223"/>
                  </a:cubicBezTo>
                  <a:close/>
                  <a:moveTo>
                    <a:pt x="110" y="219"/>
                  </a:moveTo>
                  <a:cubicBezTo>
                    <a:pt x="110" y="219"/>
                    <a:pt x="111" y="219"/>
                    <a:pt x="111" y="219"/>
                  </a:cubicBezTo>
                  <a:cubicBezTo>
                    <a:pt x="111" y="219"/>
                    <a:pt x="111" y="218"/>
                    <a:pt x="112" y="218"/>
                  </a:cubicBezTo>
                  <a:cubicBezTo>
                    <a:pt x="112" y="219"/>
                    <a:pt x="113" y="219"/>
                    <a:pt x="113" y="219"/>
                  </a:cubicBezTo>
                  <a:cubicBezTo>
                    <a:pt x="113" y="220"/>
                    <a:pt x="113" y="220"/>
                    <a:pt x="112" y="221"/>
                  </a:cubicBezTo>
                  <a:cubicBezTo>
                    <a:pt x="112" y="220"/>
                    <a:pt x="111" y="220"/>
                    <a:pt x="110" y="219"/>
                  </a:cubicBezTo>
                  <a:close/>
                  <a:moveTo>
                    <a:pt x="114" y="230"/>
                  </a:moveTo>
                  <a:cubicBezTo>
                    <a:pt x="113" y="230"/>
                    <a:pt x="113" y="230"/>
                    <a:pt x="112" y="230"/>
                  </a:cubicBezTo>
                  <a:cubicBezTo>
                    <a:pt x="112" y="230"/>
                    <a:pt x="111" y="229"/>
                    <a:pt x="110" y="229"/>
                  </a:cubicBezTo>
                  <a:cubicBezTo>
                    <a:pt x="111" y="229"/>
                    <a:pt x="111" y="229"/>
                    <a:pt x="111" y="228"/>
                  </a:cubicBezTo>
                  <a:cubicBezTo>
                    <a:pt x="112" y="229"/>
                    <a:pt x="113" y="229"/>
                    <a:pt x="114" y="230"/>
                  </a:cubicBezTo>
                  <a:close/>
                  <a:moveTo>
                    <a:pt x="82" y="198"/>
                  </a:moveTo>
                  <a:cubicBezTo>
                    <a:pt x="82" y="198"/>
                    <a:pt x="82" y="197"/>
                    <a:pt x="83" y="197"/>
                  </a:cubicBezTo>
                  <a:cubicBezTo>
                    <a:pt x="83" y="197"/>
                    <a:pt x="83" y="197"/>
                    <a:pt x="83" y="197"/>
                  </a:cubicBezTo>
                  <a:cubicBezTo>
                    <a:pt x="83" y="198"/>
                    <a:pt x="82" y="198"/>
                    <a:pt x="82" y="199"/>
                  </a:cubicBezTo>
                  <a:lnTo>
                    <a:pt x="82" y="198"/>
                  </a:lnTo>
                  <a:close/>
                  <a:moveTo>
                    <a:pt x="82" y="203"/>
                  </a:moveTo>
                  <a:cubicBezTo>
                    <a:pt x="82" y="203"/>
                    <a:pt x="81" y="203"/>
                    <a:pt x="81" y="203"/>
                  </a:cubicBezTo>
                  <a:cubicBezTo>
                    <a:pt x="81" y="203"/>
                    <a:pt x="81" y="203"/>
                    <a:pt x="80" y="203"/>
                  </a:cubicBezTo>
                  <a:cubicBezTo>
                    <a:pt x="80" y="202"/>
                    <a:pt x="81" y="202"/>
                    <a:pt x="81" y="202"/>
                  </a:cubicBezTo>
                  <a:cubicBezTo>
                    <a:pt x="81" y="202"/>
                    <a:pt x="81" y="202"/>
                    <a:pt x="81" y="202"/>
                  </a:cubicBezTo>
                  <a:cubicBezTo>
                    <a:pt x="81" y="202"/>
                    <a:pt x="81" y="203"/>
                    <a:pt x="82" y="203"/>
                  </a:cubicBezTo>
                  <a:close/>
                  <a:moveTo>
                    <a:pt x="69" y="210"/>
                  </a:moveTo>
                  <a:cubicBezTo>
                    <a:pt x="68" y="209"/>
                    <a:pt x="67" y="208"/>
                    <a:pt x="66" y="207"/>
                  </a:cubicBezTo>
                  <a:cubicBezTo>
                    <a:pt x="66" y="207"/>
                    <a:pt x="66" y="207"/>
                    <a:pt x="66" y="207"/>
                  </a:cubicBezTo>
                  <a:cubicBezTo>
                    <a:pt x="68" y="209"/>
                    <a:pt x="70" y="210"/>
                    <a:pt x="71" y="212"/>
                  </a:cubicBezTo>
                  <a:cubicBezTo>
                    <a:pt x="71" y="212"/>
                    <a:pt x="71" y="212"/>
                    <a:pt x="71" y="212"/>
                  </a:cubicBezTo>
                  <a:cubicBezTo>
                    <a:pt x="70" y="212"/>
                    <a:pt x="70" y="212"/>
                    <a:pt x="69" y="212"/>
                  </a:cubicBezTo>
                  <a:cubicBezTo>
                    <a:pt x="69" y="212"/>
                    <a:pt x="69" y="211"/>
                    <a:pt x="69" y="211"/>
                  </a:cubicBezTo>
                  <a:cubicBezTo>
                    <a:pt x="69" y="211"/>
                    <a:pt x="69" y="210"/>
                    <a:pt x="69" y="210"/>
                  </a:cubicBezTo>
                  <a:close/>
                  <a:moveTo>
                    <a:pt x="59" y="213"/>
                  </a:moveTo>
                  <a:cubicBezTo>
                    <a:pt x="59" y="213"/>
                    <a:pt x="58" y="212"/>
                    <a:pt x="57" y="211"/>
                  </a:cubicBezTo>
                  <a:cubicBezTo>
                    <a:pt x="60" y="213"/>
                    <a:pt x="62" y="215"/>
                    <a:pt x="65" y="216"/>
                  </a:cubicBezTo>
                  <a:cubicBezTo>
                    <a:pt x="63" y="215"/>
                    <a:pt x="61" y="214"/>
                    <a:pt x="59" y="213"/>
                  </a:cubicBezTo>
                  <a:close/>
                  <a:moveTo>
                    <a:pt x="60" y="216"/>
                  </a:moveTo>
                  <a:cubicBezTo>
                    <a:pt x="58" y="215"/>
                    <a:pt x="55" y="213"/>
                    <a:pt x="53" y="212"/>
                  </a:cubicBezTo>
                  <a:cubicBezTo>
                    <a:pt x="55" y="213"/>
                    <a:pt x="57" y="214"/>
                    <a:pt x="59" y="215"/>
                  </a:cubicBezTo>
                  <a:cubicBezTo>
                    <a:pt x="59" y="215"/>
                    <a:pt x="60" y="216"/>
                    <a:pt x="60" y="216"/>
                  </a:cubicBezTo>
                  <a:close/>
                  <a:moveTo>
                    <a:pt x="55" y="204"/>
                  </a:moveTo>
                  <a:cubicBezTo>
                    <a:pt x="55" y="204"/>
                    <a:pt x="56" y="205"/>
                    <a:pt x="56" y="205"/>
                  </a:cubicBezTo>
                  <a:cubicBezTo>
                    <a:pt x="57" y="206"/>
                    <a:pt x="57" y="206"/>
                    <a:pt x="57" y="206"/>
                  </a:cubicBezTo>
                  <a:cubicBezTo>
                    <a:pt x="58" y="207"/>
                    <a:pt x="59" y="208"/>
                    <a:pt x="60" y="209"/>
                  </a:cubicBezTo>
                  <a:cubicBezTo>
                    <a:pt x="59" y="209"/>
                    <a:pt x="59" y="208"/>
                    <a:pt x="59" y="208"/>
                  </a:cubicBezTo>
                  <a:cubicBezTo>
                    <a:pt x="58" y="208"/>
                    <a:pt x="58" y="209"/>
                    <a:pt x="58" y="209"/>
                  </a:cubicBezTo>
                  <a:cubicBezTo>
                    <a:pt x="57" y="208"/>
                    <a:pt x="56" y="208"/>
                    <a:pt x="55" y="207"/>
                  </a:cubicBezTo>
                  <a:cubicBezTo>
                    <a:pt x="55" y="207"/>
                    <a:pt x="55" y="206"/>
                    <a:pt x="55" y="206"/>
                  </a:cubicBezTo>
                  <a:cubicBezTo>
                    <a:pt x="55" y="205"/>
                    <a:pt x="55" y="204"/>
                    <a:pt x="55" y="204"/>
                  </a:cubicBezTo>
                  <a:close/>
                  <a:moveTo>
                    <a:pt x="29" y="138"/>
                  </a:moveTo>
                  <a:cubicBezTo>
                    <a:pt x="29" y="137"/>
                    <a:pt x="30" y="137"/>
                    <a:pt x="30" y="136"/>
                  </a:cubicBezTo>
                  <a:cubicBezTo>
                    <a:pt x="30" y="136"/>
                    <a:pt x="30" y="137"/>
                    <a:pt x="30" y="137"/>
                  </a:cubicBezTo>
                  <a:cubicBezTo>
                    <a:pt x="30" y="138"/>
                    <a:pt x="29" y="140"/>
                    <a:pt x="29" y="141"/>
                  </a:cubicBezTo>
                  <a:cubicBezTo>
                    <a:pt x="29" y="140"/>
                    <a:pt x="29" y="139"/>
                    <a:pt x="29" y="138"/>
                  </a:cubicBezTo>
                  <a:close/>
                  <a:moveTo>
                    <a:pt x="28" y="136"/>
                  </a:moveTo>
                  <a:cubicBezTo>
                    <a:pt x="28" y="136"/>
                    <a:pt x="28" y="136"/>
                    <a:pt x="28" y="136"/>
                  </a:cubicBezTo>
                  <a:cubicBezTo>
                    <a:pt x="27" y="129"/>
                    <a:pt x="25" y="122"/>
                    <a:pt x="24" y="115"/>
                  </a:cubicBezTo>
                  <a:cubicBezTo>
                    <a:pt x="25" y="121"/>
                    <a:pt x="27" y="126"/>
                    <a:pt x="29" y="131"/>
                  </a:cubicBezTo>
                  <a:cubicBezTo>
                    <a:pt x="29" y="133"/>
                    <a:pt x="28" y="134"/>
                    <a:pt x="28" y="136"/>
                  </a:cubicBezTo>
                  <a:close/>
                  <a:moveTo>
                    <a:pt x="28" y="108"/>
                  </a:moveTo>
                  <a:cubicBezTo>
                    <a:pt x="27" y="106"/>
                    <a:pt x="27" y="104"/>
                    <a:pt x="26" y="102"/>
                  </a:cubicBezTo>
                  <a:cubicBezTo>
                    <a:pt x="27" y="102"/>
                    <a:pt x="28" y="101"/>
                    <a:pt x="28" y="101"/>
                  </a:cubicBezTo>
                  <a:cubicBezTo>
                    <a:pt x="30" y="104"/>
                    <a:pt x="31" y="108"/>
                    <a:pt x="32" y="111"/>
                  </a:cubicBezTo>
                  <a:cubicBezTo>
                    <a:pt x="32" y="113"/>
                    <a:pt x="31" y="115"/>
                    <a:pt x="31" y="117"/>
                  </a:cubicBezTo>
                  <a:cubicBezTo>
                    <a:pt x="30" y="114"/>
                    <a:pt x="29" y="111"/>
                    <a:pt x="28" y="108"/>
                  </a:cubicBezTo>
                  <a:close/>
                  <a:moveTo>
                    <a:pt x="25" y="87"/>
                  </a:moveTo>
                  <a:cubicBezTo>
                    <a:pt x="25" y="87"/>
                    <a:pt x="25" y="87"/>
                    <a:pt x="24" y="87"/>
                  </a:cubicBezTo>
                  <a:cubicBezTo>
                    <a:pt x="24" y="86"/>
                    <a:pt x="24" y="86"/>
                    <a:pt x="24" y="86"/>
                  </a:cubicBezTo>
                  <a:cubicBezTo>
                    <a:pt x="25" y="85"/>
                    <a:pt x="25" y="85"/>
                    <a:pt x="26" y="84"/>
                  </a:cubicBezTo>
                  <a:cubicBezTo>
                    <a:pt x="26" y="84"/>
                    <a:pt x="26" y="84"/>
                    <a:pt x="27" y="84"/>
                  </a:cubicBezTo>
                  <a:cubicBezTo>
                    <a:pt x="26" y="85"/>
                    <a:pt x="25" y="86"/>
                    <a:pt x="25" y="87"/>
                  </a:cubicBezTo>
                  <a:close/>
                  <a:moveTo>
                    <a:pt x="28" y="86"/>
                  </a:moveTo>
                  <a:cubicBezTo>
                    <a:pt x="27" y="87"/>
                    <a:pt x="26" y="88"/>
                    <a:pt x="26" y="89"/>
                  </a:cubicBezTo>
                  <a:cubicBezTo>
                    <a:pt x="25" y="89"/>
                    <a:pt x="25" y="89"/>
                    <a:pt x="25" y="88"/>
                  </a:cubicBezTo>
                  <a:cubicBezTo>
                    <a:pt x="25" y="88"/>
                    <a:pt x="26" y="88"/>
                    <a:pt x="26" y="88"/>
                  </a:cubicBezTo>
                  <a:cubicBezTo>
                    <a:pt x="27" y="87"/>
                    <a:pt x="27" y="87"/>
                    <a:pt x="28" y="86"/>
                  </a:cubicBezTo>
                  <a:close/>
                  <a:moveTo>
                    <a:pt x="26" y="94"/>
                  </a:moveTo>
                  <a:cubicBezTo>
                    <a:pt x="26" y="95"/>
                    <a:pt x="26" y="95"/>
                    <a:pt x="26" y="95"/>
                  </a:cubicBezTo>
                  <a:cubicBezTo>
                    <a:pt x="26" y="95"/>
                    <a:pt x="26" y="95"/>
                    <a:pt x="26" y="95"/>
                  </a:cubicBezTo>
                  <a:cubicBezTo>
                    <a:pt x="26" y="96"/>
                    <a:pt x="26" y="97"/>
                    <a:pt x="25" y="98"/>
                  </a:cubicBezTo>
                  <a:cubicBezTo>
                    <a:pt x="25" y="97"/>
                    <a:pt x="25" y="96"/>
                    <a:pt x="25" y="95"/>
                  </a:cubicBezTo>
                  <a:cubicBezTo>
                    <a:pt x="25" y="95"/>
                    <a:pt x="26" y="95"/>
                    <a:pt x="26" y="94"/>
                  </a:cubicBezTo>
                  <a:close/>
                  <a:moveTo>
                    <a:pt x="27" y="97"/>
                  </a:moveTo>
                  <a:cubicBezTo>
                    <a:pt x="27" y="98"/>
                    <a:pt x="28" y="99"/>
                    <a:pt x="28" y="99"/>
                  </a:cubicBezTo>
                  <a:cubicBezTo>
                    <a:pt x="27" y="100"/>
                    <a:pt x="27" y="100"/>
                    <a:pt x="26" y="100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26" y="99"/>
                    <a:pt x="27" y="98"/>
                    <a:pt x="27" y="97"/>
                  </a:cubicBezTo>
                  <a:close/>
                  <a:moveTo>
                    <a:pt x="113" y="25"/>
                  </a:moveTo>
                  <a:cubicBezTo>
                    <a:pt x="113" y="25"/>
                    <a:pt x="113" y="25"/>
                    <a:pt x="112" y="25"/>
                  </a:cubicBezTo>
                  <a:cubicBezTo>
                    <a:pt x="112" y="25"/>
                    <a:pt x="111" y="25"/>
                    <a:pt x="111" y="25"/>
                  </a:cubicBezTo>
                  <a:cubicBezTo>
                    <a:pt x="111" y="25"/>
                    <a:pt x="112" y="25"/>
                    <a:pt x="112" y="24"/>
                  </a:cubicBezTo>
                  <a:cubicBezTo>
                    <a:pt x="113" y="24"/>
                    <a:pt x="113" y="24"/>
                    <a:pt x="113" y="25"/>
                  </a:cubicBezTo>
                  <a:close/>
                  <a:moveTo>
                    <a:pt x="113" y="21"/>
                  </a:moveTo>
                  <a:cubicBezTo>
                    <a:pt x="113" y="21"/>
                    <a:pt x="114" y="21"/>
                    <a:pt x="114" y="21"/>
                  </a:cubicBezTo>
                  <a:cubicBezTo>
                    <a:pt x="114" y="21"/>
                    <a:pt x="115" y="21"/>
                    <a:pt x="116" y="21"/>
                  </a:cubicBezTo>
                  <a:cubicBezTo>
                    <a:pt x="116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3" y="21"/>
                  </a:cubicBezTo>
                  <a:close/>
                  <a:moveTo>
                    <a:pt x="112" y="19"/>
                  </a:moveTo>
                  <a:cubicBezTo>
                    <a:pt x="111" y="19"/>
                    <a:pt x="110" y="19"/>
                    <a:pt x="110" y="19"/>
                  </a:cubicBezTo>
                  <a:cubicBezTo>
                    <a:pt x="110" y="19"/>
                    <a:pt x="110" y="19"/>
                    <a:pt x="110" y="19"/>
                  </a:cubicBezTo>
                  <a:cubicBezTo>
                    <a:pt x="111" y="19"/>
                    <a:pt x="112" y="19"/>
                    <a:pt x="112" y="19"/>
                  </a:cubicBezTo>
                  <a:cubicBezTo>
                    <a:pt x="112" y="19"/>
                    <a:pt x="112" y="19"/>
                    <a:pt x="112" y="19"/>
                  </a:cubicBezTo>
                  <a:close/>
                  <a:moveTo>
                    <a:pt x="112" y="27"/>
                  </a:moveTo>
                  <a:cubicBezTo>
                    <a:pt x="114" y="27"/>
                    <a:pt x="115" y="27"/>
                    <a:pt x="117" y="27"/>
                  </a:cubicBezTo>
                  <a:cubicBezTo>
                    <a:pt x="115" y="27"/>
                    <a:pt x="114" y="28"/>
                    <a:pt x="113" y="29"/>
                  </a:cubicBezTo>
                  <a:cubicBezTo>
                    <a:pt x="111" y="29"/>
                    <a:pt x="110" y="29"/>
                    <a:pt x="108" y="29"/>
                  </a:cubicBezTo>
                  <a:cubicBezTo>
                    <a:pt x="110" y="28"/>
                    <a:pt x="111" y="28"/>
                    <a:pt x="112" y="27"/>
                  </a:cubicBezTo>
                  <a:close/>
                  <a:moveTo>
                    <a:pt x="156" y="17"/>
                  </a:moveTo>
                  <a:cubicBezTo>
                    <a:pt x="157" y="18"/>
                    <a:pt x="158" y="18"/>
                    <a:pt x="160" y="19"/>
                  </a:cubicBezTo>
                  <a:cubicBezTo>
                    <a:pt x="158" y="18"/>
                    <a:pt x="157" y="18"/>
                    <a:pt x="155" y="17"/>
                  </a:cubicBezTo>
                  <a:cubicBezTo>
                    <a:pt x="155" y="17"/>
                    <a:pt x="155" y="17"/>
                    <a:pt x="154" y="17"/>
                  </a:cubicBezTo>
                  <a:cubicBezTo>
                    <a:pt x="154" y="17"/>
                    <a:pt x="154" y="17"/>
                    <a:pt x="154" y="17"/>
                  </a:cubicBezTo>
                  <a:cubicBezTo>
                    <a:pt x="151" y="16"/>
                    <a:pt x="148" y="15"/>
                    <a:pt x="145" y="14"/>
                  </a:cubicBezTo>
                  <a:cubicBezTo>
                    <a:pt x="146" y="14"/>
                    <a:pt x="146" y="14"/>
                    <a:pt x="146" y="14"/>
                  </a:cubicBezTo>
                  <a:cubicBezTo>
                    <a:pt x="146" y="14"/>
                    <a:pt x="146" y="14"/>
                    <a:pt x="147" y="14"/>
                  </a:cubicBezTo>
                  <a:cubicBezTo>
                    <a:pt x="147" y="14"/>
                    <a:pt x="147" y="14"/>
                    <a:pt x="147" y="14"/>
                  </a:cubicBezTo>
                  <a:cubicBezTo>
                    <a:pt x="150" y="15"/>
                    <a:pt x="153" y="16"/>
                    <a:pt x="156" y="17"/>
                  </a:cubicBezTo>
                  <a:close/>
                  <a:moveTo>
                    <a:pt x="149" y="12"/>
                  </a:moveTo>
                  <a:cubicBezTo>
                    <a:pt x="149" y="12"/>
                    <a:pt x="149" y="12"/>
                    <a:pt x="149" y="12"/>
                  </a:cubicBezTo>
                  <a:cubicBezTo>
                    <a:pt x="151" y="13"/>
                    <a:pt x="153" y="13"/>
                    <a:pt x="155" y="14"/>
                  </a:cubicBezTo>
                  <a:cubicBezTo>
                    <a:pt x="157" y="15"/>
                    <a:pt x="158" y="15"/>
                    <a:pt x="160" y="16"/>
                  </a:cubicBezTo>
                  <a:cubicBezTo>
                    <a:pt x="158" y="16"/>
                    <a:pt x="156" y="15"/>
                    <a:pt x="155" y="15"/>
                  </a:cubicBezTo>
                  <a:cubicBezTo>
                    <a:pt x="153" y="14"/>
                    <a:pt x="151" y="13"/>
                    <a:pt x="149" y="12"/>
                  </a:cubicBezTo>
                  <a:close/>
                  <a:moveTo>
                    <a:pt x="156" y="36"/>
                  </a:moveTo>
                  <a:cubicBezTo>
                    <a:pt x="158" y="36"/>
                    <a:pt x="160" y="36"/>
                    <a:pt x="163" y="36"/>
                  </a:cubicBezTo>
                  <a:cubicBezTo>
                    <a:pt x="161" y="37"/>
                    <a:pt x="160" y="37"/>
                    <a:pt x="158" y="38"/>
                  </a:cubicBezTo>
                  <a:cubicBezTo>
                    <a:pt x="156" y="39"/>
                    <a:pt x="154" y="39"/>
                    <a:pt x="152" y="39"/>
                  </a:cubicBezTo>
                  <a:cubicBezTo>
                    <a:pt x="153" y="38"/>
                    <a:pt x="155" y="37"/>
                    <a:pt x="156" y="36"/>
                  </a:cubicBezTo>
                  <a:close/>
                  <a:moveTo>
                    <a:pt x="155" y="34"/>
                  </a:moveTo>
                  <a:cubicBezTo>
                    <a:pt x="156" y="34"/>
                    <a:pt x="156" y="33"/>
                    <a:pt x="156" y="33"/>
                  </a:cubicBezTo>
                  <a:cubicBezTo>
                    <a:pt x="156" y="33"/>
                    <a:pt x="157" y="33"/>
                    <a:pt x="157" y="33"/>
                  </a:cubicBezTo>
                  <a:cubicBezTo>
                    <a:pt x="157" y="33"/>
                    <a:pt x="157" y="34"/>
                    <a:pt x="156" y="34"/>
                  </a:cubicBezTo>
                  <a:cubicBezTo>
                    <a:pt x="156" y="34"/>
                    <a:pt x="156" y="34"/>
                    <a:pt x="155" y="34"/>
                  </a:cubicBezTo>
                  <a:close/>
                  <a:moveTo>
                    <a:pt x="134" y="213"/>
                  </a:moveTo>
                  <a:cubicBezTo>
                    <a:pt x="135" y="212"/>
                    <a:pt x="136" y="211"/>
                    <a:pt x="137" y="209"/>
                  </a:cubicBezTo>
                  <a:cubicBezTo>
                    <a:pt x="139" y="208"/>
                    <a:pt x="140" y="207"/>
                    <a:pt x="141" y="206"/>
                  </a:cubicBezTo>
                  <a:cubicBezTo>
                    <a:pt x="141" y="206"/>
                    <a:pt x="141" y="206"/>
                    <a:pt x="142" y="206"/>
                  </a:cubicBezTo>
                  <a:cubicBezTo>
                    <a:pt x="140" y="207"/>
                    <a:pt x="139" y="209"/>
                    <a:pt x="138" y="210"/>
                  </a:cubicBezTo>
                  <a:cubicBezTo>
                    <a:pt x="137" y="211"/>
                    <a:pt x="136" y="212"/>
                    <a:pt x="134" y="213"/>
                  </a:cubicBezTo>
                  <a:close/>
                  <a:moveTo>
                    <a:pt x="137" y="217"/>
                  </a:moveTo>
                  <a:cubicBezTo>
                    <a:pt x="136" y="218"/>
                    <a:pt x="135" y="219"/>
                    <a:pt x="133" y="220"/>
                  </a:cubicBezTo>
                  <a:cubicBezTo>
                    <a:pt x="134" y="220"/>
                    <a:pt x="134" y="220"/>
                    <a:pt x="134" y="219"/>
                  </a:cubicBezTo>
                  <a:cubicBezTo>
                    <a:pt x="135" y="219"/>
                    <a:pt x="136" y="218"/>
                    <a:pt x="137" y="217"/>
                  </a:cubicBezTo>
                  <a:close/>
                  <a:moveTo>
                    <a:pt x="140" y="203"/>
                  </a:moveTo>
                  <a:cubicBezTo>
                    <a:pt x="138" y="204"/>
                    <a:pt x="136" y="206"/>
                    <a:pt x="134" y="208"/>
                  </a:cubicBezTo>
                  <a:cubicBezTo>
                    <a:pt x="132" y="209"/>
                    <a:pt x="130" y="210"/>
                    <a:pt x="128" y="211"/>
                  </a:cubicBezTo>
                  <a:cubicBezTo>
                    <a:pt x="128" y="210"/>
                    <a:pt x="128" y="210"/>
                    <a:pt x="127" y="210"/>
                  </a:cubicBezTo>
                  <a:cubicBezTo>
                    <a:pt x="128" y="210"/>
                    <a:pt x="128" y="209"/>
                    <a:pt x="128" y="209"/>
                  </a:cubicBezTo>
                  <a:cubicBezTo>
                    <a:pt x="131" y="207"/>
                    <a:pt x="134" y="205"/>
                    <a:pt x="137" y="202"/>
                  </a:cubicBezTo>
                  <a:cubicBezTo>
                    <a:pt x="141" y="199"/>
                    <a:pt x="145" y="196"/>
                    <a:pt x="149" y="193"/>
                  </a:cubicBezTo>
                  <a:cubicBezTo>
                    <a:pt x="146" y="197"/>
                    <a:pt x="143" y="200"/>
                    <a:pt x="140" y="203"/>
                  </a:cubicBezTo>
                  <a:close/>
                  <a:moveTo>
                    <a:pt x="117" y="206"/>
                  </a:moveTo>
                  <a:cubicBezTo>
                    <a:pt x="117" y="206"/>
                    <a:pt x="118" y="205"/>
                    <a:pt x="118" y="205"/>
                  </a:cubicBezTo>
                  <a:cubicBezTo>
                    <a:pt x="119" y="205"/>
                    <a:pt x="119" y="206"/>
                    <a:pt x="119" y="206"/>
                  </a:cubicBezTo>
                  <a:cubicBezTo>
                    <a:pt x="119" y="206"/>
                    <a:pt x="119" y="206"/>
                    <a:pt x="118" y="207"/>
                  </a:cubicBezTo>
                  <a:cubicBezTo>
                    <a:pt x="118" y="207"/>
                    <a:pt x="117" y="206"/>
                    <a:pt x="117" y="206"/>
                  </a:cubicBezTo>
                  <a:close/>
                  <a:moveTo>
                    <a:pt x="117" y="208"/>
                  </a:moveTo>
                  <a:cubicBezTo>
                    <a:pt x="117" y="208"/>
                    <a:pt x="117" y="208"/>
                    <a:pt x="117" y="208"/>
                  </a:cubicBezTo>
                  <a:cubicBezTo>
                    <a:pt x="117" y="208"/>
                    <a:pt x="116" y="208"/>
                    <a:pt x="116" y="207"/>
                  </a:cubicBezTo>
                  <a:cubicBezTo>
                    <a:pt x="116" y="207"/>
                    <a:pt x="116" y="207"/>
                    <a:pt x="116" y="207"/>
                  </a:cubicBezTo>
                  <a:cubicBezTo>
                    <a:pt x="116" y="207"/>
                    <a:pt x="117" y="208"/>
                    <a:pt x="117" y="208"/>
                  </a:cubicBezTo>
                  <a:close/>
                  <a:moveTo>
                    <a:pt x="116" y="202"/>
                  </a:moveTo>
                  <a:cubicBezTo>
                    <a:pt x="116" y="202"/>
                    <a:pt x="115" y="201"/>
                    <a:pt x="115" y="201"/>
                  </a:cubicBezTo>
                  <a:cubicBezTo>
                    <a:pt x="116" y="199"/>
                    <a:pt x="118" y="198"/>
                    <a:pt x="120" y="196"/>
                  </a:cubicBezTo>
                  <a:cubicBezTo>
                    <a:pt x="127" y="190"/>
                    <a:pt x="134" y="185"/>
                    <a:pt x="141" y="180"/>
                  </a:cubicBezTo>
                  <a:cubicBezTo>
                    <a:pt x="133" y="188"/>
                    <a:pt x="125" y="195"/>
                    <a:pt x="116" y="202"/>
                  </a:cubicBezTo>
                  <a:close/>
                  <a:moveTo>
                    <a:pt x="88" y="181"/>
                  </a:moveTo>
                  <a:cubicBezTo>
                    <a:pt x="88" y="180"/>
                    <a:pt x="88" y="178"/>
                    <a:pt x="88" y="177"/>
                  </a:cubicBezTo>
                  <a:cubicBezTo>
                    <a:pt x="90" y="176"/>
                    <a:pt x="92" y="174"/>
                    <a:pt x="94" y="172"/>
                  </a:cubicBezTo>
                  <a:cubicBezTo>
                    <a:pt x="97" y="171"/>
                    <a:pt x="99" y="170"/>
                    <a:pt x="102" y="169"/>
                  </a:cubicBezTo>
                  <a:cubicBezTo>
                    <a:pt x="100" y="171"/>
                    <a:pt x="98" y="173"/>
                    <a:pt x="97" y="175"/>
                  </a:cubicBezTo>
                  <a:cubicBezTo>
                    <a:pt x="94" y="177"/>
                    <a:pt x="91" y="179"/>
                    <a:pt x="88" y="181"/>
                  </a:cubicBezTo>
                  <a:close/>
                  <a:moveTo>
                    <a:pt x="89" y="194"/>
                  </a:moveTo>
                  <a:cubicBezTo>
                    <a:pt x="89" y="194"/>
                    <a:pt x="88" y="195"/>
                    <a:pt x="88" y="196"/>
                  </a:cubicBezTo>
                  <a:cubicBezTo>
                    <a:pt x="87" y="196"/>
                    <a:pt x="87" y="196"/>
                    <a:pt x="87" y="196"/>
                  </a:cubicBezTo>
                  <a:cubicBezTo>
                    <a:pt x="88" y="195"/>
                    <a:pt x="89" y="194"/>
                    <a:pt x="89" y="194"/>
                  </a:cubicBezTo>
                  <a:cubicBezTo>
                    <a:pt x="89" y="194"/>
                    <a:pt x="89" y="194"/>
                    <a:pt x="89" y="194"/>
                  </a:cubicBezTo>
                  <a:close/>
                  <a:moveTo>
                    <a:pt x="83" y="166"/>
                  </a:moveTo>
                  <a:cubicBezTo>
                    <a:pt x="83" y="166"/>
                    <a:pt x="82" y="167"/>
                    <a:pt x="82" y="167"/>
                  </a:cubicBezTo>
                  <a:cubicBezTo>
                    <a:pt x="82" y="167"/>
                    <a:pt x="82" y="167"/>
                    <a:pt x="82" y="167"/>
                  </a:cubicBezTo>
                  <a:cubicBezTo>
                    <a:pt x="83" y="165"/>
                    <a:pt x="84" y="164"/>
                    <a:pt x="85" y="163"/>
                  </a:cubicBezTo>
                  <a:cubicBezTo>
                    <a:pt x="85" y="164"/>
                    <a:pt x="85" y="164"/>
                    <a:pt x="85" y="165"/>
                  </a:cubicBezTo>
                  <a:cubicBezTo>
                    <a:pt x="84" y="165"/>
                    <a:pt x="84" y="166"/>
                    <a:pt x="83" y="166"/>
                  </a:cubicBezTo>
                  <a:close/>
                  <a:moveTo>
                    <a:pt x="85" y="175"/>
                  </a:moveTo>
                  <a:cubicBezTo>
                    <a:pt x="84" y="175"/>
                    <a:pt x="84" y="175"/>
                    <a:pt x="83" y="176"/>
                  </a:cubicBezTo>
                  <a:cubicBezTo>
                    <a:pt x="83" y="175"/>
                    <a:pt x="83" y="175"/>
                    <a:pt x="83" y="175"/>
                  </a:cubicBezTo>
                  <a:cubicBezTo>
                    <a:pt x="84" y="175"/>
                    <a:pt x="84" y="175"/>
                    <a:pt x="85" y="175"/>
                  </a:cubicBezTo>
                  <a:close/>
                  <a:moveTo>
                    <a:pt x="62" y="209"/>
                  </a:moveTo>
                  <a:cubicBezTo>
                    <a:pt x="60" y="208"/>
                    <a:pt x="59" y="207"/>
                    <a:pt x="58" y="206"/>
                  </a:cubicBezTo>
                  <a:cubicBezTo>
                    <a:pt x="58" y="205"/>
                    <a:pt x="58" y="205"/>
                    <a:pt x="58" y="205"/>
                  </a:cubicBezTo>
                  <a:cubicBezTo>
                    <a:pt x="58" y="204"/>
                    <a:pt x="58" y="203"/>
                    <a:pt x="58" y="202"/>
                  </a:cubicBezTo>
                  <a:cubicBezTo>
                    <a:pt x="58" y="203"/>
                    <a:pt x="59" y="203"/>
                    <a:pt x="59" y="203"/>
                  </a:cubicBezTo>
                  <a:cubicBezTo>
                    <a:pt x="60" y="205"/>
                    <a:pt x="61" y="207"/>
                    <a:pt x="62" y="209"/>
                  </a:cubicBezTo>
                  <a:cubicBezTo>
                    <a:pt x="62" y="209"/>
                    <a:pt x="62" y="209"/>
                    <a:pt x="62" y="209"/>
                  </a:cubicBezTo>
                  <a:close/>
                  <a:moveTo>
                    <a:pt x="62" y="211"/>
                  </a:moveTo>
                  <a:cubicBezTo>
                    <a:pt x="62" y="211"/>
                    <a:pt x="62" y="211"/>
                    <a:pt x="62" y="211"/>
                  </a:cubicBezTo>
                  <a:cubicBezTo>
                    <a:pt x="63" y="211"/>
                    <a:pt x="63" y="211"/>
                    <a:pt x="63" y="211"/>
                  </a:cubicBezTo>
                  <a:cubicBezTo>
                    <a:pt x="61" y="211"/>
                    <a:pt x="60" y="210"/>
                    <a:pt x="59" y="210"/>
                  </a:cubicBezTo>
                  <a:cubicBezTo>
                    <a:pt x="60" y="210"/>
                    <a:pt x="61" y="211"/>
                    <a:pt x="62" y="211"/>
                  </a:cubicBezTo>
                  <a:close/>
                  <a:moveTo>
                    <a:pt x="60" y="200"/>
                  </a:moveTo>
                  <a:cubicBezTo>
                    <a:pt x="59" y="199"/>
                    <a:pt x="58" y="197"/>
                    <a:pt x="57" y="196"/>
                  </a:cubicBezTo>
                  <a:cubicBezTo>
                    <a:pt x="57" y="196"/>
                    <a:pt x="57" y="196"/>
                    <a:pt x="58" y="196"/>
                  </a:cubicBezTo>
                  <a:cubicBezTo>
                    <a:pt x="58" y="196"/>
                    <a:pt x="58" y="196"/>
                    <a:pt x="58" y="195"/>
                  </a:cubicBezTo>
                  <a:cubicBezTo>
                    <a:pt x="60" y="197"/>
                    <a:pt x="61" y="199"/>
                    <a:pt x="63" y="201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2" y="201"/>
                    <a:pt x="61" y="200"/>
                    <a:pt x="60" y="200"/>
                  </a:cubicBezTo>
                  <a:cubicBezTo>
                    <a:pt x="60" y="200"/>
                    <a:pt x="60" y="200"/>
                    <a:pt x="60" y="200"/>
                  </a:cubicBezTo>
                  <a:close/>
                  <a:moveTo>
                    <a:pt x="44" y="171"/>
                  </a:moveTo>
                  <a:cubicBezTo>
                    <a:pt x="45" y="173"/>
                    <a:pt x="47" y="175"/>
                    <a:pt x="48" y="176"/>
                  </a:cubicBezTo>
                  <a:cubicBezTo>
                    <a:pt x="48" y="177"/>
                    <a:pt x="48" y="178"/>
                    <a:pt x="48" y="180"/>
                  </a:cubicBezTo>
                  <a:cubicBezTo>
                    <a:pt x="48" y="179"/>
                    <a:pt x="47" y="179"/>
                    <a:pt x="47" y="179"/>
                  </a:cubicBezTo>
                  <a:cubicBezTo>
                    <a:pt x="47" y="178"/>
                    <a:pt x="46" y="177"/>
                    <a:pt x="46" y="176"/>
                  </a:cubicBezTo>
                  <a:cubicBezTo>
                    <a:pt x="45" y="174"/>
                    <a:pt x="44" y="171"/>
                    <a:pt x="43" y="168"/>
                  </a:cubicBezTo>
                  <a:cubicBezTo>
                    <a:pt x="43" y="169"/>
                    <a:pt x="44" y="170"/>
                    <a:pt x="44" y="170"/>
                  </a:cubicBezTo>
                  <a:cubicBezTo>
                    <a:pt x="44" y="170"/>
                    <a:pt x="44" y="171"/>
                    <a:pt x="44" y="171"/>
                  </a:cubicBezTo>
                  <a:close/>
                  <a:moveTo>
                    <a:pt x="33" y="98"/>
                  </a:moveTo>
                  <a:cubicBezTo>
                    <a:pt x="33" y="99"/>
                    <a:pt x="33" y="100"/>
                    <a:pt x="33" y="101"/>
                  </a:cubicBezTo>
                  <a:cubicBezTo>
                    <a:pt x="33" y="102"/>
                    <a:pt x="32" y="103"/>
                    <a:pt x="32" y="104"/>
                  </a:cubicBezTo>
                  <a:cubicBezTo>
                    <a:pt x="32" y="103"/>
                    <a:pt x="31" y="101"/>
                    <a:pt x="31" y="99"/>
                  </a:cubicBezTo>
                  <a:cubicBezTo>
                    <a:pt x="32" y="99"/>
                    <a:pt x="32" y="99"/>
                    <a:pt x="33" y="98"/>
                  </a:cubicBezTo>
                  <a:close/>
                  <a:moveTo>
                    <a:pt x="31" y="98"/>
                  </a:moveTo>
                  <a:cubicBezTo>
                    <a:pt x="30" y="97"/>
                    <a:pt x="30" y="97"/>
                    <a:pt x="30" y="97"/>
                  </a:cubicBezTo>
                  <a:cubicBezTo>
                    <a:pt x="31" y="97"/>
                    <a:pt x="31" y="96"/>
                    <a:pt x="32" y="96"/>
                  </a:cubicBezTo>
                  <a:cubicBezTo>
                    <a:pt x="32" y="96"/>
                    <a:pt x="32" y="96"/>
                    <a:pt x="32" y="97"/>
                  </a:cubicBezTo>
                  <a:cubicBezTo>
                    <a:pt x="32" y="97"/>
                    <a:pt x="31" y="97"/>
                    <a:pt x="31" y="98"/>
                  </a:cubicBezTo>
                  <a:close/>
                  <a:moveTo>
                    <a:pt x="32" y="85"/>
                  </a:moveTo>
                  <a:cubicBezTo>
                    <a:pt x="32" y="85"/>
                    <a:pt x="32" y="85"/>
                    <a:pt x="32" y="85"/>
                  </a:cubicBezTo>
                  <a:cubicBezTo>
                    <a:pt x="33" y="83"/>
                    <a:pt x="34" y="82"/>
                    <a:pt x="36" y="80"/>
                  </a:cubicBezTo>
                  <a:cubicBezTo>
                    <a:pt x="35" y="81"/>
                    <a:pt x="35" y="81"/>
                    <a:pt x="34" y="82"/>
                  </a:cubicBezTo>
                  <a:cubicBezTo>
                    <a:pt x="33" y="83"/>
                    <a:pt x="33" y="84"/>
                    <a:pt x="32" y="85"/>
                  </a:cubicBezTo>
                  <a:close/>
                  <a:moveTo>
                    <a:pt x="35" y="84"/>
                  </a:moveTo>
                  <a:cubicBezTo>
                    <a:pt x="35" y="84"/>
                    <a:pt x="35" y="83"/>
                    <a:pt x="36" y="83"/>
                  </a:cubicBezTo>
                  <a:cubicBezTo>
                    <a:pt x="36" y="83"/>
                    <a:pt x="36" y="82"/>
                    <a:pt x="37" y="82"/>
                  </a:cubicBezTo>
                  <a:cubicBezTo>
                    <a:pt x="36" y="83"/>
                    <a:pt x="35" y="85"/>
                    <a:pt x="34" y="86"/>
                  </a:cubicBezTo>
                  <a:cubicBezTo>
                    <a:pt x="34" y="86"/>
                    <a:pt x="34" y="86"/>
                    <a:pt x="34" y="86"/>
                  </a:cubicBezTo>
                  <a:cubicBezTo>
                    <a:pt x="34" y="86"/>
                    <a:pt x="34" y="86"/>
                    <a:pt x="34" y="86"/>
                  </a:cubicBezTo>
                  <a:cubicBezTo>
                    <a:pt x="34" y="86"/>
                    <a:pt x="34" y="86"/>
                    <a:pt x="34" y="86"/>
                  </a:cubicBezTo>
                  <a:cubicBezTo>
                    <a:pt x="34" y="85"/>
                    <a:pt x="34" y="85"/>
                    <a:pt x="35" y="84"/>
                  </a:cubicBezTo>
                  <a:close/>
                  <a:moveTo>
                    <a:pt x="37" y="73"/>
                  </a:moveTo>
                  <a:cubicBezTo>
                    <a:pt x="39" y="72"/>
                    <a:pt x="40" y="71"/>
                    <a:pt x="41" y="71"/>
                  </a:cubicBezTo>
                  <a:cubicBezTo>
                    <a:pt x="41" y="71"/>
                    <a:pt x="41" y="71"/>
                    <a:pt x="41" y="71"/>
                  </a:cubicBezTo>
                  <a:cubicBezTo>
                    <a:pt x="41" y="71"/>
                    <a:pt x="40" y="71"/>
                    <a:pt x="40" y="71"/>
                  </a:cubicBezTo>
                  <a:cubicBezTo>
                    <a:pt x="39" y="72"/>
                    <a:pt x="38" y="73"/>
                    <a:pt x="36" y="74"/>
                  </a:cubicBezTo>
                  <a:cubicBezTo>
                    <a:pt x="37" y="74"/>
                    <a:pt x="37" y="73"/>
                    <a:pt x="37" y="73"/>
                  </a:cubicBezTo>
                  <a:close/>
                  <a:moveTo>
                    <a:pt x="35" y="72"/>
                  </a:moveTo>
                  <a:cubicBezTo>
                    <a:pt x="36" y="71"/>
                    <a:pt x="37" y="70"/>
                    <a:pt x="39" y="68"/>
                  </a:cubicBezTo>
                  <a:cubicBezTo>
                    <a:pt x="38" y="69"/>
                    <a:pt x="37" y="70"/>
                    <a:pt x="36" y="71"/>
                  </a:cubicBezTo>
                  <a:cubicBezTo>
                    <a:pt x="36" y="72"/>
                    <a:pt x="35" y="72"/>
                    <a:pt x="35" y="72"/>
                  </a:cubicBezTo>
                  <a:close/>
                  <a:moveTo>
                    <a:pt x="42" y="77"/>
                  </a:moveTo>
                  <a:cubicBezTo>
                    <a:pt x="42" y="76"/>
                    <a:pt x="43" y="76"/>
                    <a:pt x="43" y="76"/>
                  </a:cubicBezTo>
                  <a:cubicBezTo>
                    <a:pt x="42" y="77"/>
                    <a:pt x="42" y="78"/>
                    <a:pt x="41" y="80"/>
                  </a:cubicBezTo>
                  <a:cubicBezTo>
                    <a:pt x="41" y="80"/>
                    <a:pt x="41" y="80"/>
                    <a:pt x="41" y="80"/>
                  </a:cubicBezTo>
                  <a:cubicBezTo>
                    <a:pt x="40" y="81"/>
                    <a:pt x="39" y="82"/>
                    <a:pt x="38" y="83"/>
                  </a:cubicBezTo>
                  <a:cubicBezTo>
                    <a:pt x="38" y="83"/>
                    <a:pt x="38" y="83"/>
                    <a:pt x="37" y="83"/>
                  </a:cubicBezTo>
                  <a:cubicBezTo>
                    <a:pt x="39" y="81"/>
                    <a:pt x="40" y="79"/>
                    <a:pt x="42" y="77"/>
                  </a:cubicBezTo>
                  <a:close/>
                  <a:moveTo>
                    <a:pt x="69" y="32"/>
                  </a:moveTo>
                  <a:cubicBezTo>
                    <a:pt x="67" y="34"/>
                    <a:pt x="64" y="36"/>
                    <a:pt x="62" y="37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0" y="38"/>
                    <a:pt x="59" y="40"/>
                    <a:pt x="57" y="41"/>
                  </a:cubicBezTo>
                  <a:cubicBezTo>
                    <a:pt x="58" y="39"/>
                    <a:pt x="59" y="37"/>
                    <a:pt x="60" y="36"/>
                  </a:cubicBezTo>
                  <a:cubicBezTo>
                    <a:pt x="63" y="35"/>
                    <a:pt x="66" y="33"/>
                    <a:pt x="69" y="32"/>
                  </a:cubicBezTo>
                  <a:close/>
                  <a:moveTo>
                    <a:pt x="55" y="33"/>
                  </a:moveTo>
                  <a:cubicBezTo>
                    <a:pt x="55" y="33"/>
                    <a:pt x="55" y="33"/>
                    <a:pt x="56" y="33"/>
                  </a:cubicBezTo>
                  <a:cubicBezTo>
                    <a:pt x="59" y="31"/>
                    <a:pt x="63" y="29"/>
                    <a:pt x="66" y="28"/>
                  </a:cubicBezTo>
                  <a:cubicBezTo>
                    <a:pt x="65" y="28"/>
                    <a:pt x="64" y="29"/>
                    <a:pt x="63" y="29"/>
                  </a:cubicBezTo>
                  <a:cubicBezTo>
                    <a:pt x="61" y="31"/>
                    <a:pt x="58" y="32"/>
                    <a:pt x="55" y="33"/>
                  </a:cubicBezTo>
                  <a:close/>
                  <a:moveTo>
                    <a:pt x="73" y="36"/>
                  </a:moveTo>
                  <a:cubicBezTo>
                    <a:pt x="74" y="36"/>
                    <a:pt x="74" y="35"/>
                    <a:pt x="74" y="35"/>
                  </a:cubicBezTo>
                  <a:cubicBezTo>
                    <a:pt x="73" y="38"/>
                    <a:pt x="71" y="40"/>
                    <a:pt x="69" y="42"/>
                  </a:cubicBezTo>
                  <a:cubicBezTo>
                    <a:pt x="67" y="43"/>
                    <a:pt x="65" y="45"/>
                    <a:pt x="64" y="46"/>
                  </a:cubicBezTo>
                  <a:cubicBezTo>
                    <a:pt x="67" y="43"/>
                    <a:pt x="70" y="39"/>
                    <a:pt x="73" y="36"/>
                  </a:cubicBezTo>
                  <a:close/>
                  <a:moveTo>
                    <a:pt x="70" y="36"/>
                  </a:moveTo>
                  <a:cubicBezTo>
                    <a:pt x="71" y="35"/>
                    <a:pt x="72" y="34"/>
                    <a:pt x="74" y="32"/>
                  </a:cubicBezTo>
                  <a:cubicBezTo>
                    <a:pt x="73" y="33"/>
                    <a:pt x="73" y="33"/>
                    <a:pt x="73" y="34"/>
                  </a:cubicBezTo>
                  <a:cubicBezTo>
                    <a:pt x="72" y="34"/>
                    <a:pt x="71" y="35"/>
                    <a:pt x="70" y="36"/>
                  </a:cubicBezTo>
                  <a:close/>
                  <a:moveTo>
                    <a:pt x="77" y="34"/>
                  </a:moveTo>
                  <a:cubicBezTo>
                    <a:pt x="78" y="33"/>
                    <a:pt x="79" y="33"/>
                    <a:pt x="80" y="32"/>
                  </a:cubicBezTo>
                  <a:cubicBezTo>
                    <a:pt x="78" y="34"/>
                    <a:pt x="77" y="36"/>
                    <a:pt x="75" y="37"/>
                  </a:cubicBezTo>
                  <a:cubicBezTo>
                    <a:pt x="74" y="38"/>
                    <a:pt x="74" y="39"/>
                    <a:pt x="73" y="39"/>
                  </a:cubicBezTo>
                  <a:cubicBezTo>
                    <a:pt x="74" y="37"/>
                    <a:pt x="76" y="36"/>
                    <a:pt x="77" y="34"/>
                  </a:cubicBezTo>
                  <a:close/>
                  <a:moveTo>
                    <a:pt x="77" y="31"/>
                  </a:moveTo>
                  <a:cubicBezTo>
                    <a:pt x="77" y="31"/>
                    <a:pt x="77" y="30"/>
                    <a:pt x="78" y="30"/>
                  </a:cubicBezTo>
                  <a:cubicBezTo>
                    <a:pt x="78" y="30"/>
                    <a:pt x="78" y="30"/>
                    <a:pt x="78" y="29"/>
                  </a:cubicBezTo>
                  <a:cubicBezTo>
                    <a:pt x="78" y="29"/>
                    <a:pt x="78" y="29"/>
                    <a:pt x="79" y="29"/>
                  </a:cubicBezTo>
                  <a:cubicBezTo>
                    <a:pt x="78" y="29"/>
                    <a:pt x="78" y="30"/>
                    <a:pt x="78" y="30"/>
                  </a:cubicBezTo>
                  <a:cubicBezTo>
                    <a:pt x="77" y="30"/>
                    <a:pt x="77" y="31"/>
                    <a:pt x="77" y="31"/>
                  </a:cubicBezTo>
                  <a:close/>
                  <a:moveTo>
                    <a:pt x="96" y="32"/>
                  </a:moveTo>
                  <a:cubicBezTo>
                    <a:pt x="96" y="32"/>
                    <a:pt x="96" y="32"/>
                    <a:pt x="96" y="32"/>
                  </a:cubicBezTo>
                  <a:cubicBezTo>
                    <a:pt x="95" y="34"/>
                    <a:pt x="93" y="36"/>
                    <a:pt x="91" y="38"/>
                  </a:cubicBezTo>
                  <a:cubicBezTo>
                    <a:pt x="91" y="38"/>
                    <a:pt x="90" y="38"/>
                    <a:pt x="90" y="39"/>
                  </a:cubicBezTo>
                  <a:cubicBezTo>
                    <a:pt x="90" y="39"/>
                    <a:pt x="90" y="39"/>
                    <a:pt x="90" y="39"/>
                  </a:cubicBezTo>
                  <a:cubicBezTo>
                    <a:pt x="88" y="41"/>
                    <a:pt x="87" y="43"/>
                    <a:pt x="85" y="44"/>
                  </a:cubicBezTo>
                  <a:cubicBezTo>
                    <a:pt x="82" y="46"/>
                    <a:pt x="80" y="48"/>
                    <a:pt x="77" y="50"/>
                  </a:cubicBezTo>
                  <a:cubicBezTo>
                    <a:pt x="77" y="50"/>
                    <a:pt x="77" y="50"/>
                    <a:pt x="76" y="50"/>
                  </a:cubicBezTo>
                  <a:cubicBezTo>
                    <a:pt x="76" y="51"/>
                    <a:pt x="75" y="51"/>
                    <a:pt x="74" y="52"/>
                  </a:cubicBezTo>
                  <a:cubicBezTo>
                    <a:pt x="73" y="53"/>
                    <a:pt x="73" y="53"/>
                    <a:pt x="73" y="53"/>
                  </a:cubicBezTo>
                  <a:cubicBezTo>
                    <a:pt x="76" y="49"/>
                    <a:pt x="80" y="45"/>
                    <a:pt x="83" y="42"/>
                  </a:cubicBezTo>
                  <a:cubicBezTo>
                    <a:pt x="87" y="38"/>
                    <a:pt x="91" y="35"/>
                    <a:pt x="96" y="32"/>
                  </a:cubicBezTo>
                  <a:close/>
                  <a:moveTo>
                    <a:pt x="87" y="36"/>
                  </a:moveTo>
                  <a:cubicBezTo>
                    <a:pt x="87" y="36"/>
                    <a:pt x="88" y="35"/>
                    <a:pt x="88" y="35"/>
                  </a:cubicBezTo>
                  <a:cubicBezTo>
                    <a:pt x="89" y="35"/>
                    <a:pt x="89" y="35"/>
                    <a:pt x="90" y="34"/>
                  </a:cubicBezTo>
                  <a:cubicBezTo>
                    <a:pt x="89" y="35"/>
                    <a:pt x="88" y="36"/>
                    <a:pt x="87" y="36"/>
                  </a:cubicBezTo>
                  <a:close/>
                  <a:moveTo>
                    <a:pt x="111" y="34"/>
                  </a:moveTo>
                  <a:cubicBezTo>
                    <a:pt x="110" y="34"/>
                    <a:pt x="110" y="34"/>
                    <a:pt x="109" y="34"/>
                  </a:cubicBezTo>
                  <a:cubicBezTo>
                    <a:pt x="109" y="34"/>
                    <a:pt x="108" y="34"/>
                    <a:pt x="108" y="34"/>
                  </a:cubicBezTo>
                  <a:cubicBezTo>
                    <a:pt x="108" y="34"/>
                    <a:pt x="108" y="33"/>
                    <a:pt x="109" y="33"/>
                  </a:cubicBezTo>
                  <a:cubicBezTo>
                    <a:pt x="109" y="33"/>
                    <a:pt x="109" y="32"/>
                    <a:pt x="110" y="32"/>
                  </a:cubicBezTo>
                  <a:cubicBezTo>
                    <a:pt x="111" y="32"/>
                    <a:pt x="112" y="32"/>
                    <a:pt x="113" y="32"/>
                  </a:cubicBezTo>
                  <a:cubicBezTo>
                    <a:pt x="112" y="33"/>
                    <a:pt x="112" y="33"/>
                    <a:pt x="111" y="34"/>
                  </a:cubicBezTo>
                  <a:close/>
                  <a:moveTo>
                    <a:pt x="112" y="36"/>
                  </a:moveTo>
                  <a:cubicBezTo>
                    <a:pt x="111" y="36"/>
                    <a:pt x="111" y="37"/>
                    <a:pt x="110" y="37"/>
                  </a:cubicBezTo>
                  <a:cubicBezTo>
                    <a:pt x="110" y="37"/>
                    <a:pt x="109" y="37"/>
                    <a:pt x="109" y="37"/>
                  </a:cubicBezTo>
                  <a:cubicBezTo>
                    <a:pt x="110" y="37"/>
                    <a:pt x="110" y="36"/>
                    <a:pt x="111" y="36"/>
                  </a:cubicBezTo>
                  <a:cubicBezTo>
                    <a:pt x="111" y="36"/>
                    <a:pt x="111" y="36"/>
                    <a:pt x="112" y="36"/>
                  </a:cubicBezTo>
                  <a:close/>
                  <a:moveTo>
                    <a:pt x="108" y="36"/>
                  </a:moveTo>
                  <a:cubicBezTo>
                    <a:pt x="107" y="37"/>
                    <a:pt x="106" y="37"/>
                    <a:pt x="105" y="38"/>
                  </a:cubicBezTo>
                  <a:cubicBezTo>
                    <a:pt x="105" y="38"/>
                    <a:pt x="105" y="39"/>
                    <a:pt x="105" y="39"/>
                  </a:cubicBezTo>
                  <a:cubicBezTo>
                    <a:pt x="104" y="39"/>
                    <a:pt x="104" y="39"/>
                    <a:pt x="103" y="39"/>
                  </a:cubicBezTo>
                  <a:cubicBezTo>
                    <a:pt x="104" y="38"/>
                    <a:pt x="105" y="37"/>
                    <a:pt x="106" y="36"/>
                  </a:cubicBezTo>
                  <a:cubicBezTo>
                    <a:pt x="107" y="36"/>
                    <a:pt x="107" y="36"/>
                    <a:pt x="108" y="36"/>
                  </a:cubicBezTo>
                  <a:close/>
                  <a:moveTo>
                    <a:pt x="122" y="49"/>
                  </a:moveTo>
                  <a:cubicBezTo>
                    <a:pt x="125" y="49"/>
                    <a:pt x="128" y="48"/>
                    <a:pt x="132" y="47"/>
                  </a:cubicBezTo>
                  <a:cubicBezTo>
                    <a:pt x="131" y="48"/>
                    <a:pt x="130" y="49"/>
                    <a:pt x="129" y="50"/>
                  </a:cubicBezTo>
                  <a:cubicBezTo>
                    <a:pt x="128" y="50"/>
                    <a:pt x="127" y="51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5" y="52"/>
                    <a:pt x="125" y="52"/>
                    <a:pt x="125" y="52"/>
                  </a:cubicBezTo>
                  <a:cubicBezTo>
                    <a:pt x="125" y="52"/>
                    <a:pt x="126" y="51"/>
                    <a:pt x="127" y="50"/>
                  </a:cubicBezTo>
                  <a:cubicBezTo>
                    <a:pt x="127" y="50"/>
                    <a:pt x="126" y="48"/>
                    <a:pt x="126" y="49"/>
                  </a:cubicBezTo>
                  <a:cubicBezTo>
                    <a:pt x="125" y="50"/>
                    <a:pt x="124" y="51"/>
                    <a:pt x="123" y="52"/>
                  </a:cubicBezTo>
                  <a:cubicBezTo>
                    <a:pt x="123" y="51"/>
                    <a:pt x="122" y="51"/>
                    <a:pt x="121" y="51"/>
                  </a:cubicBezTo>
                  <a:cubicBezTo>
                    <a:pt x="121" y="51"/>
                    <a:pt x="121" y="51"/>
                    <a:pt x="121" y="51"/>
                  </a:cubicBezTo>
                  <a:cubicBezTo>
                    <a:pt x="121" y="51"/>
                    <a:pt x="121" y="51"/>
                    <a:pt x="122" y="50"/>
                  </a:cubicBezTo>
                  <a:cubicBezTo>
                    <a:pt x="122" y="50"/>
                    <a:pt x="122" y="50"/>
                    <a:pt x="122" y="49"/>
                  </a:cubicBezTo>
                  <a:close/>
                  <a:moveTo>
                    <a:pt x="148" y="57"/>
                  </a:moveTo>
                  <a:cubicBezTo>
                    <a:pt x="146" y="57"/>
                    <a:pt x="143" y="58"/>
                    <a:pt x="141" y="59"/>
                  </a:cubicBezTo>
                  <a:cubicBezTo>
                    <a:pt x="142" y="58"/>
                    <a:pt x="143" y="57"/>
                    <a:pt x="144" y="56"/>
                  </a:cubicBezTo>
                  <a:cubicBezTo>
                    <a:pt x="149" y="54"/>
                    <a:pt x="153" y="52"/>
                    <a:pt x="158" y="50"/>
                  </a:cubicBezTo>
                  <a:cubicBezTo>
                    <a:pt x="155" y="52"/>
                    <a:pt x="151" y="54"/>
                    <a:pt x="148" y="57"/>
                  </a:cubicBezTo>
                  <a:close/>
                  <a:moveTo>
                    <a:pt x="160" y="51"/>
                  </a:moveTo>
                  <a:cubicBezTo>
                    <a:pt x="159" y="52"/>
                    <a:pt x="159" y="52"/>
                    <a:pt x="159" y="52"/>
                  </a:cubicBezTo>
                  <a:cubicBezTo>
                    <a:pt x="158" y="53"/>
                    <a:pt x="157" y="53"/>
                    <a:pt x="156" y="54"/>
                  </a:cubicBezTo>
                  <a:cubicBezTo>
                    <a:pt x="157" y="53"/>
                    <a:pt x="158" y="52"/>
                    <a:pt x="160" y="51"/>
                  </a:cubicBezTo>
                  <a:close/>
                  <a:moveTo>
                    <a:pt x="163" y="63"/>
                  </a:moveTo>
                  <a:cubicBezTo>
                    <a:pt x="167" y="61"/>
                    <a:pt x="171" y="59"/>
                    <a:pt x="175" y="57"/>
                  </a:cubicBezTo>
                  <a:cubicBezTo>
                    <a:pt x="174" y="58"/>
                    <a:pt x="173" y="60"/>
                    <a:pt x="172" y="61"/>
                  </a:cubicBezTo>
                  <a:cubicBezTo>
                    <a:pt x="167" y="63"/>
                    <a:pt x="161" y="66"/>
                    <a:pt x="156" y="69"/>
                  </a:cubicBezTo>
                  <a:cubicBezTo>
                    <a:pt x="155" y="69"/>
                    <a:pt x="154" y="70"/>
                    <a:pt x="153" y="70"/>
                  </a:cubicBezTo>
                  <a:cubicBezTo>
                    <a:pt x="156" y="68"/>
                    <a:pt x="159" y="65"/>
                    <a:pt x="163" y="63"/>
                  </a:cubicBezTo>
                  <a:close/>
                  <a:moveTo>
                    <a:pt x="162" y="61"/>
                  </a:moveTo>
                  <a:cubicBezTo>
                    <a:pt x="163" y="60"/>
                    <a:pt x="165" y="59"/>
                    <a:pt x="166" y="57"/>
                  </a:cubicBezTo>
                  <a:cubicBezTo>
                    <a:pt x="168" y="57"/>
                    <a:pt x="169" y="56"/>
                    <a:pt x="171" y="56"/>
                  </a:cubicBezTo>
                  <a:cubicBezTo>
                    <a:pt x="168" y="57"/>
                    <a:pt x="165" y="59"/>
                    <a:pt x="162" y="61"/>
                  </a:cubicBezTo>
                  <a:cubicBezTo>
                    <a:pt x="162" y="61"/>
                    <a:pt x="162" y="61"/>
                    <a:pt x="162" y="61"/>
                  </a:cubicBezTo>
                  <a:close/>
                  <a:moveTo>
                    <a:pt x="172" y="57"/>
                  </a:moveTo>
                  <a:cubicBezTo>
                    <a:pt x="174" y="56"/>
                    <a:pt x="176" y="54"/>
                    <a:pt x="179" y="53"/>
                  </a:cubicBezTo>
                  <a:cubicBezTo>
                    <a:pt x="178" y="53"/>
                    <a:pt x="178" y="54"/>
                    <a:pt x="178" y="54"/>
                  </a:cubicBezTo>
                  <a:cubicBezTo>
                    <a:pt x="176" y="55"/>
                    <a:pt x="174" y="56"/>
                    <a:pt x="172" y="57"/>
                  </a:cubicBezTo>
                  <a:close/>
                  <a:moveTo>
                    <a:pt x="189" y="60"/>
                  </a:moveTo>
                  <a:cubicBezTo>
                    <a:pt x="185" y="62"/>
                    <a:pt x="181" y="64"/>
                    <a:pt x="176" y="66"/>
                  </a:cubicBezTo>
                  <a:cubicBezTo>
                    <a:pt x="178" y="64"/>
                    <a:pt x="180" y="62"/>
                    <a:pt x="182" y="60"/>
                  </a:cubicBezTo>
                  <a:cubicBezTo>
                    <a:pt x="184" y="60"/>
                    <a:pt x="186" y="59"/>
                    <a:pt x="187" y="59"/>
                  </a:cubicBezTo>
                  <a:cubicBezTo>
                    <a:pt x="188" y="59"/>
                    <a:pt x="188" y="59"/>
                    <a:pt x="189" y="60"/>
                  </a:cubicBezTo>
                  <a:close/>
                  <a:moveTo>
                    <a:pt x="189" y="58"/>
                  </a:moveTo>
                  <a:cubicBezTo>
                    <a:pt x="190" y="58"/>
                    <a:pt x="192" y="57"/>
                    <a:pt x="194" y="57"/>
                  </a:cubicBezTo>
                  <a:cubicBezTo>
                    <a:pt x="193" y="58"/>
                    <a:pt x="191" y="59"/>
                    <a:pt x="190" y="59"/>
                  </a:cubicBezTo>
                  <a:cubicBezTo>
                    <a:pt x="189" y="59"/>
                    <a:pt x="189" y="59"/>
                    <a:pt x="189" y="58"/>
                  </a:cubicBezTo>
                  <a:close/>
                  <a:moveTo>
                    <a:pt x="193" y="65"/>
                  </a:moveTo>
                  <a:cubicBezTo>
                    <a:pt x="194" y="65"/>
                    <a:pt x="195" y="65"/>
                    <a:pt x="196" y="64"/>
                  </a:cubicBezTo>
                  <a:cubicBezTo>
                    <a:pt x="194" y="65"/>
                    <a:pt x="193" y="66"/>
                    <a:pt x="191" y="67"/>
                  </a:cubicBezTo>
                  <a:cubicBezTo>
                    <a:pt x="188" y="69"/>
                    <a:pt x="184" y="70"/>
                    <a:pt x="181" y="72"/>
                  </a:cubicBezTo>
                  <a:cubicBezTo>
                    <a:pt x="182" y="71"/>
                    <a:pt x="183" y="71"/>
                    <a:pt x="184" y="70"/>
                  </a:cubicBezTo>
                  <a:cubicBezTo>
                    <a:pt x="187" y="68"/>
                    <a:pt x="190" y="67"/>
                    <a:pt x="193" y="65"/>
                  </a:cubicBezTo>
                  <a:close/>
                  <a:moveTo>
                    <a:pt x="188" y="65"/>
                  </a:moveTo>
                  <a:cubicBezTo>
                    <a:pt x="190" y="64"/>
                    <a:pt x="192" y="63"/>
                    <a:pt x="195" y="62"/>
                  </a:cubicBezTo>
                  <a:cubicBezTo>
                    <a:pt x="194" y="63"/>
                    <a:pt x="193" y="63"/>
                    <a:pt x="192" y="64"/>
                  </a:cubicBezTo>
                  <a:cubicBezTo>
                    <a:pt x="191" y="64"/>
                    <a:pt x="189" y="65"/>
                    <a:pt x="188" y="65"/>
                  </a:cubicBezTo>
                  <a:cubicBezTo>
                    <a:pt x="188" y="65"/>
                    <a:pt x="188" y="65"/>
                    <a:pt x="188" y="65"/>
                  </a:cubicBezTo>
                  <a:close/>
                  <a:moveTo>
                    <a:pt x="207" y="95"/>
                  </a:moveTo>
                  <a:cubicBezTo>
                    <a:pt x="210" y="94"/>
                    <a:pt x="213" y="92"/>
                    <a:pt x="215" y="91"/>
                  </a:cubicBezTo>
                  <a:cubicBezTo>
                    <a:pt x="216" y="92"/>
                    <a:pt x="216" y="93"/>
                    <a:pt x="217" y="95"/>
                  </a:cubicBezTo>
                  <a:cubicBezTo>
                    <a:pt x="212" y="97"/>
                    <a:pt x="208" y="99"/>
                    <a:pt x="204" y="101"/>
                  </a:cubicBezTo>
                  <a:cubicBezTo>
                    <a:pt x="204" y="101"/>
                    <a:pt x="203" y="101"/>
                    <a:pt x="203" y="101"/>
                  </a:cubicBezTo>
                  <a:cubicBezTo>
                    <a:pt x="202" y="102"/>
                    <a:pt x="201" y="103"/>
                    <a:pt x="199" y="104"/>
                  </a:cubicBezTo>
                  <a:cubicBezTo>
                    <a:pt x="199" y="104"/>
                    <a:pt x="199" y="105"/>
                    <a:pt x="198" y="105"/>
                  </a:cubicBezTo>
                  <a:cubicBezTo>
                    <a:pt x="198" y="105"/>
                    <a:pt x="198" y="105"/>
                    <a:pt x="198" y="105"/>
                  </a:cubicBezTo>
                  <a:cubicBezTo>
                    <a:pt x="199" y="104"/>
                    <a:pt x="200" y="103"/>
                    <a:pt x="200" y="102"/>
                  </a:cubicBezTo>
                  <a:cubicBezTo>
                    <a:pt x="203" y="100"/>
                    <a:pt x="205" y="98"/>
                    <a:pt x="208" y="96"/>
                  </a:cubicBezTo>
                  <a:cubicBezTo>
                    <a:pt x="208" y="96"/>
                    <a:pt x="208" y="95"/>
                    <a:pt x="207" y="95"/>
                  </a:cubicBezTo>
                  <a:close/>
                  <a:moveTo>
                    <a:pt x="196" y="173"/>
                  </a:moveTo>
                  <a:cubicBezTo>
                    <a:pt x="197" y="172"/>
                    <a:pt x="198" y="171"/>
                    <a:pt x="198" y="171"/>
                  </a:cubicBezTo>
                  <a:cubicBezTo>
                    <a:pt x="198" y="171"/>
                    <a:pt x="198" y="171"/>
                    <a:pt x="198" y="171"/>
                  </a:cubicBezTo>
                  <a:cubicBezTo>
                    <a:pt x="197" y="172"/>
                    <a:pt x="196" y="173"/>
                    <a:pt x="195" y="174"/>
                  </a:cubicBezTo>
                  <a:cubicBezTo>
                    <a:pt x="196" y="174"/>
                    <a:pt x="196" y="173"/>
                    <a:pt x="196" y="173"/>
                  </a:cubicBezTo>
                  <a:close/>
                  <a:moveTo>
                    <a:pt x="195" y="164"/>
                  </a:moveTo>
                  <a:cubicBezTo>
                    <a:pt x="195" y="165"/>
                    <a:pt x="195" y="165"/>
                    <a:pt x="194" y="165"/>
                  </a:cubicBezTo>
                  <a:cubicBezTo>
                    <a:pt x="195" y="164"/>
                    <a:pt x="196" y="162"/>
                    <a:pt x="197" y="161"/>
                  </a:cubicBezTo>
                  <a:cubicBezTo>
                    <a:pt x="196" y="162"/>
                    <a:pt x="196" y="163"/>
                    <a:pt x="195" y="164"/>
                  </a:cubicBezTo>
                  <a:close/>
                  <a:moveTo>
                    <a:pt x="194" y="155"/>
                  </a:moveTo>
                  <a:cubicBezTo>
                    <a:pt x="193" y="157"/>
                    <a:pt x="191" y="158"/>
                    <a:pt x="190" y="159"/>
                  </a:cubicBezTo>
                  <a:cubicBezTo>
                    <a:pt x="193" y="156"/>
                    <a:pt x="196" y="153"/>
                    <a:pt x="198" y="150"/>
                  </a:cubicBezTo>
                  <a:cubicBezTo>
                    <a:pt x="197" y="152"/>
                    <a:pt x="196" y="154"/>
                    <a:pt x="194" y="155"/>
                  </a:cubicBezTo>
                  <a:close/>
                  <a:moveTo>
                    <a:pt x="105" y="198"/>
                  </a:moveTo>
                  <a:cubicBezTo>
                    <a:pt x="105" y="198"/>
                    <a:pt x="106" y="198"/>
                    <a:pt x="106" y="197"/>
                  </a:cubicBezTo>
                  <a:cubicBezTo>
                    <a:pt x="106" y="197"/>
                    <a:pt x="107" y="197"/>
                    <a:pt x="107" y="197"/>
                  </a:cubicBezTo>
                  <a:cubicBezTo>
                    <a:pt x="106" y="198"/>
                    <a:pt x="106" y="198"/>
                    <a:pt x="105" y="199"/>
                  </a:cubicBezTo>
                  <a:cubicBezTo>
                    <a:pt x="105" y="199"/>
                    <a:pt x="105" y="198"/>
                    <a:pt x="105" y="198"/>
                  </a:cubicBezTo>
                  <a:close/>
                  <a:moveTo>
                    <a:pt x="108" y="204"/>
                  </a:moveTo>
                  <a:cubicBezTo>
                    <a:pt x="108" y="204"/>
                    <a:pt x="108" y="204"/>
                    <a:pt x="108" y="204"/>
                  </a:cubicBezTo>
                  <a:cubicBezTo>
                    <a:pt x="107" y="203"/>
                    <a:pt x="105" y="202"/>
                    <a:pt x="104" y="202"/>
                  </a:cubicBezTo>
                  <a:cubicBezTo>
                    <a:pt x="104" y="202"/>
                    <a:pt x="104" y="201"/>
                    <a:pt x="104" y="201"/>
                  </a:cubicBezTo>
                  <a:cubicBezTo>
                    <a:pt x="106" y="202"/>
                    <a:pt x="107" y="203"/>
                    <a:pt x="108" y="204"/>
                  </a:cubicBezTo>
                  <a:close/>
                  <a:moveTo>
                    <a:pt x="104" y="194"/>
                  </a:moveTo>
                  <a:cubicBezTo>
                    <a:pt x="104" y="194"/>
                    <a:pt x="103" y="194"/>
                    <a:pt x="103" y="193"/>
                  </a:cubicBezTo>
                  <a:cubicBezTo>
                    <a:pt x="104" y="192"/>
                    <a:pt x="105" y="191"/>
                    <a:pt x="106" y="190"/>
                  </a:cubicBezTo>
                  <a:cubicBezTo>
                    <a:pt x="107" y="189"/>
                    <a:pt x="109" y="188"/>
                    <a:pt x="110" y="186"/>
                  </a:cubicBezTo>
                  <a:cubicBezTo>
                    <a:pt x="115" y="183"/>
                    <a:pt x="119" y="179"/>
                    <a:pt x="123" y="176"/>
                  </a:cubicBezTo>
                  <a:cubicBezTo>
                    <a:pt x="125" y="175"/>
                    <a:pt x="127" y="174"/>
                    <a:pt x="129" y="173"/>
                  </a:cubicBezTo>
                  <a:cubicBezTo>
                    <a:pt x="124" y="177"/>
                    <a:pt x="118" y="182"/>
                    <a:pt x="112" y="187"/>
                  </a:cubicBezTo>
                  <a:cubicBezTo>
                    <a:pt x="110" y="189"/>
                    <a:pt x="107" y="192"/>
                    <a:pt x="104" y="194"/>
                  </a:cubicBezTo>
                  <a:close/>
                  <a:moveTo>
                    <a:pt x="73" y="126"/>
                  </a:moveTo>
                  <a:cubicBezTo>
                    <a:pt x="73" y="126"/>
                    <a:pt x="72" y="127"/>
                    <a:pt x="72" y="128"/>
                  </a:cubicBezTo>
                  <a:cubicBezTo>
                    <a:pt x="71" y="127"/>
                    <a:pt x="71" y="126"/>
                    <a:pt x="71" y="125"/>
                  </a:cubicBezTo>
                  <a:cubicBezTo>
                    <a:pt x="71" y="125"/>
                    <a:pt x="71" y="124"/>
                    <a:pt x="71" y="124"/>
                  </a:cubicBezTo>
                  <a:cubicBezTo>
                    <a:pt x="72" y="124"/>
                    <a:pt x="72" y="124"/>
                    <a:pt x="72" y="124"/>
                  </a:cubicBezTo>
                  <a:cubicBezTo>
                    <a:pt x="72" y="124"/>
                    <a:pt x="72" y="124"/>
                    <a:pt x="72" y="124"/>
                  </a:cubicBezTo>
                  <a:cubicBezTo>
                    <a:pt x="73" y="125"/>
                    <a:pt x="73" y="125"/>
                    <a:pt x="73" y="126"/>
                  </a:cubicBezTo>
                  <a:close/>
                  <a:moveTo>
                    <a:pt x="71" y="168"/>
                  </a:moveTo>
                  <a:cubicBezTo>
                    <a:pt x="71" y="167"/>
                    <a:pt x="71" y="167"/>
                    <a:pt x="71" y="167"/>
                  </a:cubicBezTo>
                  <a:cubicBezTo>
                    <a:pt x="71" y="166"/>
                    <a:pt x="71" y="166"/>
                    <a:pt x="72" y="166"/>
                  </a:cubicBezTo>
                  <a:cubicBezTo>
                    <a:pt x="72" y="167"/>
                    <a:pt x="72" y="167"/>
                    <a:pt x="72" y="167"/>
                  </a:cubicBezTo>
                  <a:cubicBezTo>
                    <a:pt x="72" y="167"/>
                    <a:pt x="71" y="168"/>
                    <a:pt x="71" y="168"/>
                  </a:cubicBezTo>
                  <a:close/>
                  <a:moveTo>
                    <a:pt x="73" y="170"/>
                  </a:moveTo>
                  <a:cubicBezTo>
                    <a:pt x="73" y="170"/>
                    <a:pt x="73" y="170"/>
                    <a:pt x="73" y="170"/>
                  </a:cubicBezTo>
                  <a:cubicBezTo>
                    <a:pt x="73" y="171"/>
                    <a:pt x="73" y="171"/>
                    <a:pt x="73" y="171"/>
                  </a:cubicBezTo>
                  <a:cubicBezTo>
                    <a:pt x="72" y="171"/>
                    <a:pt x="72" y="171"/>
                    <a:pt x="72" y="171"/>
                  </a:cubicBezTo>
                  <a:cubicBezTo>
                    <a:pt x="72" y="171"/>
                    <a:pt x="72" y="171"/>
                    <a:pt x="72" y="171"/>
                  </a:cubicBezTo>
                  <a:cubicBezTo>
                    <a:pt x="72" y="170"/>
                    <a:pt x="72" y="170"/>
                    <a:pt x="73" y="170"/>
                  </a:cubicBezTo>
                  <a:close/>
                  <a:moveTo>
                    <a:pt x="71" y="165"/>
                  </a:moveTo>
                  <a:cubicBezTo>
                    <a:pt x="71" y="164"/>
                    <a:pt x="71" y="163"/>
                    <a:pt x="70" y="162"/>
                  </a:cubicBezTo>
                  <a:cubicBezTo>
                    <a:pt x="71" y="162"/>
                    <a:pt x="71" y="162"/>
                    <a:pt x="71" y="162"/>
                  </a:cubicBezTo>
                  <a:cubicBezTo>
                    <a:pt x="71" y="163"/>
                    <a:pt x="71" y="164"/>
                    <a:pt x="71" y="164"/>
                  </a:cubicBezTo>
                  <a:cubicBezTo>
                    <a:pt x="71" y="165"/>
                    <a:pt x="71" y="165"/>
                    <a:pt x="71" y="165"/>
                  </a:cubicBezTo>
                  <a:close/>
                  <a:moveTo>
                    <a:pt x="61" y="51"/>
                  </a:moveTo>
                  <a:cubicBezTo>
                    <a:pt x="61" y="51"/>
                    <a:pt x="61" y="52"/>
                    <a:pt x="61" y="52"/>
                  </a:cubicBezTo>
                  <a:cubicBezTo>
                    <a:pt x="59" y="54"/>
                    <a:pt x="57" y="55"/>
                    <a:pt x="55" y="57"/>
                  </a:cubicBezTo>
                  <a:cubicBezTo>
                    <a:pt x="55" y="58"/>
                    <a:pt x="54" y="59"/>
                    <a:pt x="53" y="59"/>
                  </a:cubicBezTo>
                  <a:cubicBezTo>
                    <a:pt x="52" y="61"/>
                    <a:pt x="50" y="62"/>
                    <a:pt x="49" y="63"/>
                  </a:cubicBezTo>
                  <a:cubicBezTo>
                    <a:pt x="49" y="63"/>
                    <a:pt x="49" y="63"/>
                    <a:pt x="49" y="63"/>
                  </a:cubicBezTo>
                  <a:cubicBezTo>
                    <a:pt x="49" y="62"/>
                    <a:pt x="50" y="61"/>
                    <a:pt x="51" y="60"/>
                  </a:cubicBezTo>
                  <a:cubicBezTo>
                    <a:pt x="54" y="57"/>
                    <a:pt x="58" y="54"/>
                    <a:pt x="61" y="51"/>
                  </a:cubicBezTo>
                  <a:close/>
                  <a:moveTo>
                    <a:pt x="54" y="54"/>
                  </a:moveTo>
                  <a:cubicBezTo>
                    <a:pt x="55" y="54"/>
                    <a:pt x="55" y="54"/>
                    <a:pt x="55" y="54"/>
                  </a:cubicBezTo>
                  <a:cubicBezTo>
                    <a:pt x="55" y="54"/>
                    <a:pt x="55" y="53"/>
                    <a:pt x="56" y="53"/>
                  </a:cubicBezTo>
                  <a:cubicBezTo>
                    <a:pt x="57" y="52"/>
                    <a:pt x="58" y="52"/>
                    <a:pt x="58" y="51"/>
                  </a:cubicBezTo>
                  <a:cubicBezTo>
                    <a:pt x="57" y="52"/>
                    <a:pt x="56" y="53"/>
                    <a:pt x="54" y="54"/>
                  </a:cubicBezTo>
                  <a:close/>
                  <a:moveTo>
                    <a:pt x="92" y="45"/>
                  </a:moveTo>
                  <a:cubicBezTo>
                    <a:pt x="92" y="47"/>
                    <a:pt x="92" y="48"/>
                    <a:pt x="91" y="50"/>
                  </a:cubicBezTo>
                  <a:cubicBezTo>
                    <a:pt x="86" y="54"/>
                    <a:pt x="80" y="58"/>
                    <a:pt x="75" y="63"/>
                  </a:cubicBezTo>
                  <a:cubicBezTo>
                    <a:pt x="75" y="62"/>
                    <a:pt x="75" y="61"/>
                    <a:pt x="76" y="60"/>
                  </a:cubicBezTo>
                  <a:cubicBezTo>
                    <a:pt x="81" y="55"/>
                    <a:pt x="87" y="50"/>
                    <a:pt x="92" y="45"/>
                  </a:cubicBezTo>
                  <a:close/>
                  <a:moveTo>
                    <a:pt x="82" y="53"/>
                  </a:moveTo>
                  <a:cubicBezTo>
                    <a:pt x="84" y="50"/>
                    <a:pt x="86" y="48"/>
                    <a:pt x="89" y="46"/>
                  </a:cubicBezTo>
                  <a:cubicBezTo>
                    <a:pt x="89" y="46"/>
                    <a:pt x="90" y="45"/>
                    <a:pt x="90" y="45"/>
                  </a:cubicBezTo>
                  <a:cubicBezTo>
                    <a:pt x="87" y="48"/>
                    <a:pt x="84" y="50"/>
                    <a:pt x="82" y="53"/>
                  </a:cubicBezTo>
                  <a:close/>
                  <a:moveTo>
                    <a:pt x="110" y="51"/>
                  </a:moveTo>
                  <a:cubicBezTo>
                    <a:pt x="110" y="51"/>
                    <a:pt x="110" y="51"/>
                    <a:pt x="110" y="51"/>
                  </a:cubicBezTo>
                  <a:cubicBezTo>
                    <a:pt x="110" y="52"/>
                    <a:pt x="109" y="52"/>
                    <a:pt x="108" y="53"/>
                  </a:cubicBezTo>
                  <a:cubicBezTo>
                    <a:pt x="106" y="54"/>
                    <a:pt x="104" y="54"/>
                    <a:pt x="102" y="55"/>
                  </a:cubicBezTo>
                  <a:cubicBezTo>
                    <a:pt x="103" y="54"/>
                    <a:pt x="105" y="53"/>
                    <a:pt x="106" y="51"/>
                  </a:cubicBezTo>
                  <a:cubicBezTo>
                    <a:pt x="107" y="51"/>
                    <a:pt x="108" y="50"/>
                    <a:pt x="109" y="50"/>
                  </a:cubicBezTo>
                  <a:cubicBezTo>
                    <a:pt x="108" y="50"/>
                    <a:pt x="109" y="51"/>
                    <a:pt x="110" y="51"/>
                  </a:cubicBezTo>
                  <a:close/>
                  <a:moveTo>
                    <a:pt x="112" y="77"/>
                  </a:moveTo>
                  <a:cubicBezTo>
                    <a:pt x="110" y="79"/>
                    <a:pt x="108" y="82"/>
                    <a:pt x="107" y="84"/>
                  </a:cubicBezTo>
                  <a:cubicBezTo>
                    <a:pt x="109" y="80"/>
                    <a:pt x="112" y="76"/>
                    <a:pt x="115" y="73"/>
                  </a:cubicBezTo>
                  <a:cubicBezTo>
                    <a:pt x="115" y="73"/>
                    <a:pt x="115" y="73"/>
                    <a:pt x="115" y="72"/>
                  </a:cubicBezTo>
                  <a:cubicBezTo>
                    <a:pt x="114" y="74"/>
                    <a:pt x="113" y="76"/>
                    <a:pt x="112" y="77"/>
                  </a:cubicBezTo>
                  <a:close/>
                  <a:moveTo>
                    <a:pt x="116" y="78"/>
                  </a:moveTo>
                  <a:cubicBezTo>
                    <a:pt x="115" y="79"/>
                    <a:pt x="114" y="80"/>
                    <a:pt x="114" y="80"/>
                  </a:cubicBezTo>
                  <a:cubicBezTo>
                    <a:pt x="112" y="82"/>
                    <a:pt x="110" y="83"/>
                    <a:pt x="109" y="85"/>
                  </a:cubicBezTo>
                  <a:cubicBezTo>
                    <a:pt x="111" y="83"/>
                    <a:pt x="113" y="80"/>
                    <a:pt x="116" y="78"/>
                  </a:cubicBezTo>
                  <a:close/>
                  <a:moveTo>
                    <a:pt x="98" y="92"/>
                  </a:moveTo>
                  <a:cubicBezTo>
                    <a:pt x="95" y="96"/>
                    <a:pt x="91" y="99"/>
                    <a:pt x="88" y="102"/>
                  </a:cubicBezTo>
                  <a:cubicBezTo>
                    <a:pt x="89" y="101"/>
                    <a:pt x="89" y="100"/>
                    <a:pt x="90" y="98"/>
                  </a:cubicBezTo>
                  <a:cubicBezTo>
                    <a:pt x="96" y="92"/>
                    <a:pt x="103" y="85"/>
                    <a:pt x="109" y="78"/>
                  </a:cubicBezTo>
                  <a:cubicBezTo>
                    <a:pt x="105" y="82"/>
                    <a:pt x="102" y="87"/>
                    <a:pt x="98" y="92"/>
                  </a:cubicBezTo>
                  <a:close/>
                  <a:moveTo>
                    <a:pt x="99" y="97"/>
                  </a:moveTo>
                  <a:cubicBezTo>
                    <a:pt x="97" y="100"/>
                    <a:pt x="94" y="103"/>
                    <a:pt x="92" y="105"/>
                  </a:cubicBezTo>
                  <a:cubicBezTo>
                    <a:pt x="93" y="104"/>
                    <a:pt x="94" y="102"/>
                    <a:pt x="95" y="100"/>
                  </a:cubicBezTo>
                  <a:cubicBezTo>
                    <a:pt x="97" y="99"/>
                    <a:pt x="98" y="98"/>
                    <a:pt x="99" y="97"/>
                  </a:cubicBezTo>
                  <a:close/>
                  <a:moveTo>
                    <a:pt x="128" y="67"/>
                  </a:moveTo>
                  <a:cubicBezTo>
                    <a:pt x="129" y="66"/>
                    <a:pt x="130" y="65"/>
                    <a:pt x="130" y="64"/>
                  </a:cubicBezTo>
                  <a:cubicBezTo>
                    <a:pt x="131" y="64"/>
                    <a:pt x="131" y="64"/>
                    <a:pt x="132" y="63"/>
                  </a:cubicBezTo>
                  <a:cubicBezTo>
                    <a:pt x="132" y="63"/>
                    <a:pt x="133" y="63"/>
                    <a:pt x="133" y="63"/>
                  </a:cubicBezTo>
                  <a:cubicBezTo>
                    <a:pt x="132" y="64"/>
                    <a:pt x="130" y="66"/>
                    <a:pt x="128" y="67"/>
                  </a:cubicBezTo>
                  <a:close/>
                  <a:moveTo>
                    <a:pt x="137" y="62"/>
                  </a:moveTo>
                  <a:cubicBezTo>
                    <a:pt x="138" y="62"/>
                    <a:pt x="140" y="61"/>
                    <a:pt x="141" y="61"/>
                  </a:cubicBezTo>
                  <a:cubicBezTo>
                    <a:pt x="138" y="63"/>
                    <a:pt x="135" y="65"/>
                    <a:pt x="132" y="67"/>
                  </a:cubicBezTo>
                  <a:cubicBezTo>
                    <a:pt x="133" y="65"/>
                    <a:pt x="135" y="64"/>
                    <a:pt x="137" y="62"/>
                  </a:cubicBezTo>
                  <a:close/>
                  <a:moveTo>
                    <a:pt x="132" y="76"/>
                  </a:moveTo>
                  <a:cubicBezTo>
                    <a:pt x="132" y="77"/>
                    <a:pt x="132" y="77"/>
                    <a:pt x="132" y="77"/>
                  </a:cubicBezTo>
                  <a:cubicBezTo>
                    <a:pt x="133" y="77"/>
                    <a:pt x="134" y="76"/>
                    <a:pt x="136" y="76"/>
                  </a:cubicBezTo>
                  <a:cubicBezTo>
                    <a:pt x="132" y="79"/>
                    <a:pt x="128" y="82"/>
                    <a:pt x="124" y="85"/>
                  </a:cubicBezTo>
                  <a:cubicBezTo>
                    <a:pt x="125" y="85"/>
                    <a:pt x="125" y="84"/>
                    <a:pt x="125" y="84"/>
                  </a:cubicBezTo>
                  <a:cubicBezTo>
                    <a:pt x="128" y="82"/>
                    <a:pt x="130" y="80"/>
                    <a:pt x="132" y="77"/>
                  </a:cubicBezTo>
                  <a:cubicBezTo>
                    <a:pt x="132" y="77"/>
                    <a:pt x="132" y="77"/>
                    <a:pt x="132" y="76"/>
                  </a:cubicBezTo>
                  <a:close/>
                  <a:moveTo>
                    <a:pt x="199" y="77"/>
                  </a:moveTo>
                  <a:cubicBezTo>
                    <a:pt x="199" y="78"/>
                    <a:pt x="198" y="78"/>
                    <a:pt x="198" y="78"/>
                  </a:cubicBezTo>
                  <a:cubicBezTo>
                    <a:pt x="196" y="79"/>
                    <a:pt x="194" y="80"/>
                    <a:pt x="192" y="81"/>
                  </a:cubicBezTo>
                  <a:cubicBezTo>
                    <a:pt x="192" y="80"/>
                    <a:pt x="192" y="80"/>
                    <a:pt x="192" y="80"/>
                  </a:cubicBezTo>
                  <a:cubicBezTo>
                    <a:pt x="195" y="79"/>
                    <a:pt x="197" y="78"/>
                    <a:pt x="199" y="77"/>
                  </a:cubicBezTo>
                  <a:close/>
                  <a:moveTo>
                    <a:pt x="196" y="75"/>
                  </a:moveTo>
                  <a:cubicBezTo>
                    <a:pt x="197" y="74"/>
                    <a:pt x="198" y="73"/>
                    <a:pt x="199" y="73"/>
                  </a:cubicBezTo>
                  <a:cubicBezTo>
                    <a:pt x="198" y="73"/>
                    <a:pt x="197" y="74"/>
                    <a:pt x="196" y="75"/>
                  </a:cubicBezTo>
                  <a:cubicBezTo>
                    <a:pt x="196" y="75"/>
                    <a:pt x="196" y="75"/>
                    <a:pt x="196" y="75"/>
                  </a:cubicBezTo>
                  <a:close/>
                  <a:moveTo>
                    <a:pt x="191" y="138"/>
                  </a:moveTo>
                  <a:cubicBezTo>
                    <a:pt x="191" y="138"/>
                    <a:pt x="191" y="138"/>
                    <a:pt x="190" y="137"/>
                  </a:cubicBezTo>
                  <a:cubicBezTo>
                    <a:pt x="191" y="137"/>
                    <a:pt x="191" y="136"/>
                    <a:pt x="191" y="136"/>
                  </a:cubicBezTo>
                  <a:cubicBezTo>
                    <a:pt x="197" y="131"/>
                    <a:pt x="203" y="126"/>
                    <a:pt x="209" y="121"/>
                  </a:cubicBezTo>
                  <a:cubicBezTo>
                    <a:pt x="209" y="121"/>
                    <a:pt x="209" y="121"/>
                    <a:pt x="209" y="121"/>
                  </a:cubicBezTo>
                  <a:cubicBezTo>
                    <a:pt x="203" y="127"/>
                    <a:pt x="197" y="133"/>
                    <a:pt x="191" y="138"/>
                  </a:cubicBezTo>
                  <a:close/>
                  <a:moveTo>
                    <a:pt x="205" y="126"/>
                  </a:moveTo>
                  <a:cubicBezTo>
                    <a:pt x="205" y="127"/>
                    <a:pt x="204" y="128"/>
                    <a:pt x="204" y="129"/>
                  </a:cubicBezTo>
                  <a:cubicBezTo>
                    <a:pt x="199" y="134"/>
                    <a:pt x="196" y="138"/>
                    <a:pt x="192" y="143"/>
                  </a:cubicBezTo>
                  <a:cubicBezTo>
                    <a:pt x="192" y="143"/>
                    <a:pt x="191" y="143"/>
                    <a:pt x="191" y="143"/>
                  </a:cubicBezTo>
                  <a:cubicBezTo>
                    <a:pt x="191" y="142"/>
                    <a:pt x="191" y="141"/>
                    <a:pt x="191" y="140"/>
                  </a:cubicBezTo>
                  <a:cubicBezTo>
                    <a:pt x="196" y="136"/>
                    <a:pt x="201" y="131"/>
                    <a:pt x="205" y="126"/>
                  </a:cubicBezTo>
                  <a:close/>
                  <a:moveTo>
                    <a:pt x="189" y="139"/>
                  </a:moveTo>
                  <a:cubicBezTo>
                    <a:pt x="189" y="139"/>
                    <a:pt x="189" y="139"/>
                    <a:pt x="189" y="139"/>
                  </a:cubicBezTo>
                  <a:cubicBezTo>
                    <a:pt x="189" y="140"/>
                    <a:pt x="189" y="140"/>
                    <a:pt x="189" y="140"/>
                  </a:cubicBezTo>
                  <a:cubicBezTo>
                    <a:pt x="188" y="141"/>
                    <a:pt x="187" y="142"/>
                    <a:pt x="186" y="143"/>
                  </a:cubicBezTo>
                  <a:cubicBezTo>
                    <a:pt x="186" y="143"/>
                    <a:pt x="186" y="143"/>
                    <a:pt x="186" y="143"/>
                  </a:cubicBezTo>
                  <a:cubicBezTo>
                    <a:pt x="187" y="142"/>
                    <a:pt x="188" y="140"/>
                    <a:pt x="189" y="139"/>
                  </a:cubicBezTo>
                  <a:close/>
                  <a:moveTo>
                    <a:pt x="183" y="144"/>
                  </a:moveTo>
                  <a:cubicBezTo>
                    <a:pt x="182" y="144"/>
                    <a:pt x="182" y="144"/>
                    <a:pt x="181" y="145"/>
                  </a:cubicBezTo>
                  <a:cubicBezTo>
                    <a:pt x="183" y="143"/>
                    <a:pt x="184" y="142"/>
                    <a:pt x="186" y="140"/>
                  </a:cubicBezTo>
                  <a:cubicBezTo>
                    <a:pt x="186" y="140"/>
                    <a:pt x="186" y="140"/>
                    <a:pt x="186" y="140"/>
                  </a:cubicBezTo>
                  <a:cubicBezTo>
                    <a:pt x="185" y="142"/>
                    <a:pt x="184" y="143"/>
                    <a:pt x="183" y="144"/>
                  </a:cubicBezTo>
                  <a:close/>
                  <a:moveTo>
                    <a:pt x="180" y="142"/>
                  </a:moveTo>
                  <a:cubicBezTo>
                    <a:pt x="178" y="143"/>
                    <a:pt x="177" y="145"/>
                    <a:pt x="175" y="146"/>
                  </a:cubicBezTo>
                  <a:cubicBezTo>
                    <a:pt x="175" y="147"/>
                    <a:pt x="174" y="147"/>
                    <a:pt x="174" y="147"/>
                  </a:cubicBezTo>
                  <a:cubicBezTo>
                    <a:pt x="175" y="146"/>
                    <a:pt x="176" y="144"/>
                    <a:pt x="178" y="142"/>
                  </a:cubicBezTo>
                  <a:cubicBezTo>
                    <a:pt x="180" y="139"/>
                    <a:pt x="183" y="137"/>
                    <a:pt x="185" y="134"/>
                  </a:cubicBezTo>
                  <a:cubicBezTo>
                    <a:pt x="186" y="134"/>
                    <a:pt x="186" y="133"/>
                    <a:pt x="187" y="133"/>
                  </a:cubicBezTo>
                  <a:cubicBezTo>
                    <a:pt x="187" y="133"/>
                    <a:pt x="187" y="134"/>
                    <a:pt x="187" y="134"/>
                  </a:cubicBezTo>
                  <a:cubicBezTo>
                    <a:pt x="185" y="137"/>
                    <a:pt x="183" y="139"/>
                    <a:pt x="180" y="142"/>
                  </a:cubicBezTo>
                  <a:close/>
                  <a:moveTo>
                    <a:pt x="129" y="154"/>
                  </a:moveTo>
                  <a:cubicBezTo>
                    <a:pt x="128" y="155"/>
                    <a:pt x="127" y="155"/>
                    <a:pt x="126" y="156"/>
                  </a:cubicBezTo>
                  <a:cubicBezTo>
                    <a:pt x="126" y="155"/>
                    <a:pt x="126" y="155"/>
                    <a:pt x="126" y="155"/>
                  </a:cubicBezTo>
                  <a:cubicBezTo>
                    <a:pt x="126" y="155"/>
                    <a:pt x="126" y="155"/>
                    <a:pt x="126" y="155"/>
                  </a:cubicBezTo>
                  <a:cubicBezTo>
                    <a:pt x="126" y="155"/>
                    <a:pt x="126" y="155"/>
                    <a:pt x="126" y="155"/>
                  </a:cubicBezTo>
                  <a:cubicBezTo>
                    <a:pt x="127" y="155"/>
                    <a:pt x="127" y="155"/>
                    <a:pt x="127" y="155"/>
                  </a:cubicBezTo>
                  <a:cubicBezTo>
                    <a:pt x="128" y="153"/>
                    <a:pt x="130" y="151"/>
                    <a:pt x="132" y="149"/>
                  </a:cubicBezTo>
                  <a:cubicBezTo>
                    <a:pt x="133" y="148"/>
                    <a:pt x="134" y="148"/>
                    <a:pt x="134" y="147"/>
                  </a:cubicBezTo>
                  <a:cubicBezTo>
                    <a:pt x="136" y="148"/>
                    <a:pt x="137" y="148"/>
                    <a:pt x="138" y="148"/>
                  </a:cubicBezTo>
                  <a:cubicBezTo>
                    <a:pt x="136" y="150"/>
                    <a:pt x="135" y="151"/>
                    <a:pt x="133" y="153"/>
                  </a:cubicBezTo>
                  <a:cubicBezTo>
                    <a:pt x="131" y="153"/>
                    <a:pt x="130" y="154"/>
                    <a:pt x="129" y="154"/>
                  </a:cubicBezTo>
                  <a:close/>
                  <a:moveTo>
                    <a:pt x="130" y="160"/>
                  </a:moveTo>
                  <a:cubicBezTo>
                    <a:pt x="130" y="161"/>
                    <a:pt x="130" y="161"/>
                    <a:pt x="129" y="161"/>
                  </a:cubicBezTo>
                  <a:cubicBezTo>
                    <a:pt x="129" y="161"/>
                    <a:pt x="129" y="162"/>
                    <a:pt x="128" y="162"/>
                  </a:cubicBezTo>
                  <a:cubicBezTo>
                    <a:pt x="129" y="161"/>
                    <a:pt x="129" y="161"/>
                    <a:pt x="130" y="161"/>
                  </a:cubicBezTo>
                  <a:cubicBezTo>
                    <a:pt x="130" y="161"/>
                    <a:pt x="130" y="161"/>
                    <a:pt x="130" y="160"/>
                  </a:cubicBezTo>
                  <a:close/>
                  <a:moveTo>
                    <a:pt x="89" y="124"/>
                  </a:moveTo>
                  <a:cubicBezTo>
                    <a:pt x="91" y="122"/>
                    <a:pt x="92" y="120"/>
                    <a:pt x="94" y="118"/>
                  </a:cubicBezTo>
                  <a:cubicBezTo>
                    <a:pt x="95" y="118"/>
                    <a:pt x="95" y="118"/>
                    <a:pt x="96" y="118"/>
                  </a:cubicBezTo>
                  <a:cubicBezTo>
                    <a:pt x="94" y="120"/>
                    <a:pt x="92" y="122"/>
                    <a:pt x="89" y="124"/>
                  </a:cubicBezTo>
                  <a:close/>
                  <a:moveTo>
                    <a:pt x="91" y="127"/>
                  </a:moveTo>
                  <a:cubicBezTo>
                    <a:pt x="89" y="129"/>
                    <a:pt x="88" y="130"/>
                    <a:pt x="87" y="132"/>
                  </a:cubicBezTo>
                  <a:cubicBezTo>
                    <a:pt x="86" y="132"/>
                    <a:pt x="86" y="132"/>
                    <a:pt x="85" y="131"/>
                  </a:cubicBezTo>
                  <a:cubicBezTo>
                    <a:pt x="87" y="130"/>
                    <a:pt x="89" y="128"/>
                    <a:pt x="91" y="127"/>
                  </a:cubicBezTo>
                  <a:close/>
                  <a:moveTo>
                    <a:pt x="95" y="123"/>
                  </a:moveTo>
                  <a:cubicBezTo>
                    <a:pt x="97" y="122"/>
                    <a:pt x="99" y="121"/>
                    <a:pt x="101" y="120"/>
                  </a:cubicBezTo>
                  <a:cubicBezTo>
                    <a:pt x="99" y="122"/>
                    <a:pt x="97" y="123"/>
                    <a:pt x="95" y="125"/>
                  </a:cubicBezTo>
                  <a:cubicBezTo>
                    <a:pt x="94" y="127"/>
                    <a:pt x="92" y="128"/>
                    <a:pt x="91" y="130"/>
                  </a:cubicBezTo>
                  <a:cubicBezTo>
                    <a:pt x="92" y="128"/>
                    <a:pt x="94" y="125"/>
                    <a:pt x="95" y="123"/>
                  </a:cubicBezTo>
                  <a:close/>
                  <a:moveTo>
                    <a:pt x="94" y="130"/>
                  </a:moveTo>
                  <a:cubicBezTo>
                    <a:pt x="98" y="127"/>
                    <a:pt x="101" y="123"/>
                    <a:pt x="105" y="120"/>
                  </a:cubicBezTo>
                  <a:cubicBezTo>
                    <a:pt x="105" y="120"/>
                    <a:pt x="105" y="120"/>
                    <a:pt x="106" y="120"/>
                  </a:cubicBezTo>
                  <a:cubicBezTo>
                    <a:pt x="106" y="120"/>
                    <a:pt x="106" y="120"/>
                    <a:pt x="106" y="120"/>
                  </a:cubicBezTo>
                  <a:cubicBezTo>
                    <a:pt x="103" y="122"/>
                    <a:pt x="101" y="124"/>
                    <a:pt x="99" y="127"/>
                  </a:cubicBezTo>
                  <a:cubicBezTo>
                    <a:pt x="96" y="129"/>
                    <a:pt x="94" y="131"/>
                    <a:pt x="91" y="134"/>
                  </a:cubicBezTo>
                  <a:cubicBezTo>
                    <a:pt x="91" y="134"/>
                    <a:pt x="91" y="134"/>
                    <a:pt x="91" y="133"/>
                  </a:cubicBezTo>
                  <a:cubicBezTo>
                    <a:pt x="92" y="132"/>
                    <a:pt x="93" y="131"/>
                    <a:pt x="94" y="130"/>
                  </a:cubicBezTo>
                  <a:close/>
                  <a:moveTo>
                    <a:pt x="119" y="101"/>
                  </a:moveTo>
                  <a:cubicBezTo>
                    <a:pt x="125" y="95"/>
                    <a:pt x="131" y="89"/>
                    <a:pt x="138" y="83"/>
                  </a:cubicBezTo>
                  <a:cubicBezTo>
                    <a:pt x="139" y="83"/>
                    <a:pt x="141" y="83"/>
                    <a:pt x="142" y="83"/>
                  </a:cubicBezTo>
                  <a:cubicBezTo>
                    <a:pt x="140" y="86"/>
                    <a:pt x="138" y="88"/>
                    <a:pt x="136" y="91"/>
                  </a:cubicBezTo>
                  <a:cubicBezTo>
                    <a:pt x="134" y="92"/>
                    <a:pt x="132" y="94"/>
                    <a:pt x="130" y="96"/>
                  </a:cubicBezTo>
                  <a:cubicBezTo>
                    <a:pt x="122" y="102"/>
                    <a:pt x="115" y="108"/>
                    <a:pt x="107" y="115"/>
                  </a:cubicBezTo>
                  <a:cubicBezTo>
                    <a:pt x="107" y="115"/>
                    <a:pt x="107" y="115"/>
                    <a:pt x="107" y="115"/>
                  </a:cubicBezTo>
                  <a:cubicBezTo>
                    <a:pt x="111" y="110"/>
                    <a:pt x="115" y="106"/>
                    <a:pt x="119" y="102"/>
                  </a:cubicBezTo>
                  <a:cubicBezTo>
                    <a:pt x="120" y="101"/>
                    <a:pt x="119" y="101"/>
                    <a:pt x="119" y="101"/>
                  </a:cubicBezTo>
                  <a:close/>
                  <a:moveTo>
                    <a:pt x="127" y="102"/>
                  </a:moveTo>
                  <a:cubicBezTo>
                    <a:pt x="125" y="104"/>
                    <a:pt x="123" y="106"/>
                    <a:pt x="121" y="108"/>
                  </a:cubicBezTo>
                  <a:cubicBezTo>
                    <a:pt x="120" y="109"/>
                    <a:pt x="120" y="109"/>
                    <a:pt x="119" y="110"/>
                  </a:cubicBezTo>
                  <a:cubicBezTo>
                    <a:pt x="119" y="109"/>
                    <a:pt x="119" y="109"/>
                    <a:pt x="119" y="109"/>
                  </a:cubicBezTo>
                  <a:cubicBezTo>
                    <a:pt x="122" y="107"/>
                    <a:pt x="125" y="104"/>
                    <a:pt x="127" y="102"/>
                  </a:cubicBezTo>
                  <a:close/>
                  <a:moveTo>
                    <a:pt x="189" y="111"/>
                  </a:moveTo>
                  <a:cubicBezTo>
                    <a:pt x="189" y="111"/>
                    <a:pt x="190" y="110"/>
                    <a:pt x="190" y="109"/>
                  </a:cubicBezTo>
                  <a:cubicBezTo>
                    <a:pt x="191" y="109"/>
                    <a:pt x="192" y="109"/>
                    <a:pt x="192" y="109"/>
                  </a:cubicBezTo>
                  <a:cubicBezTo>
                    <a:pt x="191" y="109"/>
                    <a:pt x="190" y="110"/>
                    <a:pt x="189" y="111"/>
                  </a:cubicBezTo>
                  <a:close/>
                  <a:moveTo>
                    <a:pt x="193" y="117"/>
                  </a:moveTo>
                  <a:cubicBezTo>
                    <a:pt x="193" y="117"/>
                    <a:pt x="194" y="117"/>
                    <a:pt x="194" y="117"/>
                  </a:cubicBezTo>
                  <a:cubicBezTo>
                    <a:pt x="194" y="118"/>
                    <a:pt x="193" y="118"/>
                    <a:pt x="192" y="119"/>
                  </a:cubicBezTo>
                  <a:cubicBezTo>
                    <a:pt x="192" y="118"/>
                    <a:pt x="193" y="118"/>
                    <a:pt x="193" y="117"/>
                  </a:cubicBezTo>
                  <a:close/>
                  <a:moveTo>
                    <a:pt x="189" y="107"/>
                  </a:moveTo>
                  <a:cubicBezTo>
                    <a:pt x="189" y="107"/>
                    <a:pt x="189" y="107"/>
                    <a:pt x="189" y="108"/>
                  </a:cubicBezTo>
                  <a:cubicBezTo>
                    <a:pt x="188" y="108"/>
                    <a:pt x="188" y="108"/>
                    <a:pt x="187" y="108"/>
                  </a:cubicBezTo>
                  <a:cubicBezTo>
                    <a:pt x="188" y="107"/>
                    <a:pt x="188" y="107"/>
                    <a:pt x="189" y="106"/>
                  </a:cubicBezTo>
                  <a:cubicBezTo>
                    <a:pt x="189" y="106"/>
                    <a:pt x="190" y="106"/>
                    <a:pt x="190" y="106"/>
                  </a:cubicBezTo>
                  <a:cubicBezTo>
                    <a:pt x="190" y="106"/>
                    <a:pt x="189" y="107"/>
                    <a:pt x="189" y="107"/>
                  </a:cubicBezTo>
                  <a:close/>
                  <a:moveTo>
                    <a:pt x="189" y="115"/>
                  </a:moveTo>
                  <a:cubicBezTo>
                    <a:pt x="189" y="115"/>
                    <a:pt x="189" y="115"/>
                    <a:pt x="189" y="115"/>
                  </a:cubicBezTo>
                  <a:cubicBezTo>
                    <a:pt x="189" y="116"/>
                    <a:pt x="188" y="116"/>
                    <a:pt x="187" y="117"/>
                  </a:cubicBezTo>
                  <a:cubicBezTo>
                    <a:pt x="187" y="117"/>
                    <a:pt x="187" y="117"/>
                    <a:pt x="186" y="118"/>
                  </a:cubicBezTo>
                  <a:cubicBezTo>
                    <a:pt x="186" y="118"/>
                    <a:pt x="185" y="118"/>
                    <a:pt x="184" y="119"/>
                  </a:cubicBezTo>
                  <a:cubicBezTo>
                    <a:pt x="186" y="118"/>
                    <a:pt x="187" y="116"/>
                    <a:pt x="189" y="115"/>
                  </a:cubicBezTo>
                  <a:close/>
                  <a:moveTo>
                    <a:pt x="191" y="117"/>
                  </a:moveTo>
                  <a:cubicBezTo>
                    <a:pt x="190" y="118"/>
                    <a:pt x="189" y="120"/>
                    <a:pt x="188" y="121"/>
                  </a:cubicBezTo>
                  <a:cubicBezTo>
                    <a:pt x="187" y="121"/>
                    <a:pt x="186" y="122"/>
                    <a:pt x="185" y="123"/>
                  </a:cubicBezTo>
                  <a:cubicBezTo>
                    <a:pt x="186" y="121"/>
                    <a:pt x="187" y="120"/>
                    <a:pt x="188" y="119"/>
                  </a:cubicBezTo>
                  <a:cubicBezTo>
                    <a:pt x="189" y="118"/>
                    <a:pt x="190" y="117"/>
                    <a:pt x="191" y="117"/>
                  </a:cubicBezTo>
                  <a:close/>
                  <a:moveTo>
                    <a:pt x="182" y="131"/>
                  </a:moveTo>
                  <a:cubicBezTo>
                    <a:pt x="183" y="131"/>
                    <a:pt x="183" y="130"/>
                    <a:pt x="184" y="130"/>
                  </a:cubicBezTo>
                  <a:cubicBezTo>
                    <a:pt x="184" y="130"/>
                    <a:pt x="184" y="130"/>
                    <a:pt x="184" y="130"/>
                  </a:cubicBezTo>
                  <a:cubicBezTo>
                    <a:pt x="183" y="131"/>
                    <a:pt x="182" y="132"/>
                    <a:pt x="181" y="133"/>
                  </a:cubicBezTo>
                  <a:cubicBezTo>
                    <a:pt x="181" y="133"/>
                    <a:pt x="180" y="133"/>
                    <a:pt x="180" y="134"/>
                  </a:cubicBezTo>
                  <a:cubicBezTo>
                    <a:pt x="181" y="133"/>
                    <a:pt x="182" y="132"/>
                    <a:pt x="182" y="131"/>
                  </a:cubicBezTo>
                  <a:close/>
                  <a:moveTo>
                    <a:pt x="180" y="124"/>
                  </a:moveTo>
                  <a:cubicBezTo>
                    <a:pt x="181" y="123"/>
                    <a:pt x="183" y="122"/>
                    <a:pt x="184" y="121"/>
                  </a:cubicBezTo>
                  <a:cubicBezTo>
                    <a:pt x="183" y="122"/>
                    <a:pt x="182" y="124"/>
                    <a:pt x="181" y="125"/>
                  </a:cubicBezTo>
                  <a:cubicBezTo>
                    <a:pt x="181" y="124"/>
                    <a:pt x="180" y="124"/>
                    <a:pt x="180" y="124"/>
                  </a:cubicBezTo>
                  <a:close/>
                  <a:moveTo>
                    <a:pt x="178" y="122"/>
                  </a:moveTo>
                  <a:cubicBezTo>
                    <a:pt x="178" y="122"/>
                    <a:pt x="178" y="122"/>
                    <a:pt x="178" y="122"/>
                  </a:cubicBezTo>
                  <a:cubicBezTo>
                    <a:pt x="176" y="121"/>
                    <a:pt x="175" y="121"/>
                    <a:pt x="174" y="120"/>
                  </a:cubicBezTo>
                  <a:cubicBezTo>
                    <a:pt x="178" y="117"/>
                    <a:pt x="182" y="115"/>
                    <a:pt x="186" y="112"/>
                  </a:cubicBezTo>
                  <a:cubicBezTo>
                    <a:pt x="183" y="115"/>
                    <a:pt x="181" y="119"/>
                    <a:pt x="178" y="122"/>
                  </a:cubicBezTo>
                  <a:close/>
                  <a:moveTo>
                    <a:pt x="178" y="128"/>
                  </a:moveTo>
                  <a:cubicBezTo>
                    <a:pt x="176" y="129"/>
                    <a:pt x="175" y="129"/>
                    <a:pt x="173" y="130"/>
                  </a:cubicBezTo>
                  <a:cubicBezTo>
                    <a:pt x="175" y="129"/>
                    <a:pt x="176" y="127"/>
                    <a:pt x="177" y="125"/>
                  </a:cubicBezTo>
                  <a:cubicBezTo>
                    <a:pt x="178" y="125"/>
                    <a:pt x="178" y="125"/>
                    <a:pt x="178" y="125"/>
                  </a:cubicBezTo>
                  <a:cubicBezTo>
                    <a:pt x="178" y="125"/>
                    <a:pt x="179" y="126"/>
                    <a:pt x="179" y="126"/>
                  </a:cubicBezTo>
                  <a:cubicBezTo>
                    <a:pt x="179" y="126"/>
                    <a:pt x="179" y="126"/>
                    <a:pt x="179" y="126"/>
                  </a:cubicBezTo>
                  <a:cubicBezTo>
                    <a:pt x="179" y="126"/>
                    <a:pt x="178" y="127"/>
                    <a:pt x="178" y="127"/>
                  </a:cubicBezTo>
                  <a:cubicBezTo>
                    <a:pt x="177" y="127"/>
                    <a:pt x="177" y="128"/>
                    <a:pt x="178" y="128"/>
                  </a:cubicBezTo>
                  <a:close/>
                  <a:moveTo>
                    <a:pt x="127" y="123"/>
                  </a:moveTo>
                  <a:cubicBezTo>
                    <a:pt x="127" y="123"/>
                    <a:pt x="126" y="124"/>
                    <a:pt x="126" y="124"/>
                  </a:cubicBezTo>
                  <a:cubicBezTo>
                    <a:pt x="126" y="123"/>
                    <a:pt x="126" y="123"/>
                    <a:pt x="127" y="123"/>
                  </a:cubicBezTo>
                  <a:cubicBezTo>
                    <a:pt x="127" y="123"/>
                    <a:pt x="127" y="123"/>
                    <a:pt x="127" y="122"/>
                  </a:cubicBezTo>
                  <a:cubicBezTo>
                    <a:pt x="128" y="122"/>
                    <a:pt x="128" y="122"/>
                    <a:pt x="128" y="122"/>
                  </a:cubicBezTo>
                  <a:cubicBezTo>
                    <a:pt x="128" y="122"/>
                    <a:pt x="128" y="123"/>
                    <a:pt x="127" y="123"/>
                  </a:cubicBezTo>
                  <a:close/>
                  <a:moveTo>
                    <a:pt x="136" y="122"/>
                  </a:moveTo>
                  <a:cubicBezTo>
                    <a:pt x="135" y="122"/>
                    <a:pt x="135" y="123"/>
                    <a:pt x="134" y="123"/>
                  </a:cubicBezTo>
                  <a:cubicBezTo>
                    <a:pt x="133" y="125"/>
                    <a:pt x="131" y="126"/>
                    <a:pt x="130" y="127"/>
                  </a:cubicBezTo>
                  <a:cubicBezTo>
                    <a:pt x="129" y="127"/>
                    <a:pt x="128" y="126"/>
                    <a:pt x="127" y="126"/>
                  </a:cubicBezTo>
                  <a:cubicBezTo>
                    <a:pt x="127" y="125"/>
                    <a:pt x="128" y="125"/>
                    <a:pt x="128" y="124"/>
                  </a:cubicBezTo>
                  <a:cubicBezTo>
                    <a:pt x="131" y="123"/>
                    <a:pt x="133" y="122"/>
                    <a:pt x="136" y="122"/>
                  </a:cubicBezTo>
                  <a:close/>
                  <a:moveTo>
                    <a:pt x="126" y="127"/>
                  </a:moveTo>
                  <a:cubicBezTo>
                    <a:pt x="127" y="127"/>
                    <a:pt x="127" y="128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7" y="129"/>
                    <a:pt x="126" y="130"/>
                    <a:pt x="125" y="131"/>
                  </a:cubicBezTo>
                  <a:cubicBezTo>
                    <a:pt x="123" y="132"/>
                    <a:pt x="121" y="133"/>
                    <a:pt x="120" y="134"/>
                  </a:cubicBezTo>
                  <a:cubicBezTo>
                    <a:pt x="122" y="132"/>
                    <a:pt x="124" y="130"/>
                    <a:pt x="126" y="127"/>
                  </a:cubicBezTo>
                  <a:close/>
                  <a:moveTo>
                    <a:pt x="131" y="129"/>
                  </a:moveTo>
                  <a:cubicBezTo>
                    <a:pt x="132" y="129"/>
                    <a:pt x="132" y="129"/>
                    <a:pt x="133" y="130"/>
                  </a:cubicBezTo>
                  <a:cubicBezTo>
                    <a:pt x="133" y="130"/>
                    <a:pt x="133" y="130"/>
                    <a:pt x="132" y="130"/>
                  </a:cubicBezTo>
                  <a:cubicBezTo>
                    <a:pt x="132" y="130"/>
                    <a:pt x="132" y="130"/>
                    <a:pt x="132" y="130"/>
                  </a:cubicBezTo>
                  <a:cubicBezTo>
                    <a:pt x="130" y="131"/>
                    <a:pt x="129" y="132"/>
                    <a:pt x="127" y="133"/>
                  </a:cubicBezTo>
                  <a:cubicBezTo>
                    <a:pt x="128" y="132"/>
                    <a:pt x="130" y="130"/>
                    <a:pt x="131" y="129"/>
                  </a:cubicBezTo>
                  <a:close/>
                  <a:moveTo>
                    <a:pt x="132" y="128"/>
                  </a:moveTo>
                  <a:cubicBezTo>
                    <a:pt x="135" y="126"/>
                    <a:pt x="138" y="124"/>
                    <a:pt x="140" y="123"/>
                  </a:cubicBezTo>
                  <a:cubicBezTo>
                    <a:pt x="138" y="125"/>
                    <a:pt x="136" y="127"/>
                    <a:pt x="134" y="129"/>
                  </a:cubicBezTo>
                  <a:cubicBezTo>
                    <a:pt x="134" y="128"/>
                    <a:pt x="133" y="128"/>
                    <a:pt x="132" y="128"/>
                  </a:cubicBezTo>
                  <a:close/>
                  <a:moveTo>
                    <a:pt x="139" y="130"/>
                  </a:moveTo>
                  <a:cubicBezTo>
                    <a:pt x="139" y="130"/>
                    <a:pt x="139" y="130"/>
                    <a:pt x="139" y="130"/>
                  </a:cubicBezTo>
                  <a:cubicBezTo>
                    <a:pt x="139" y="130"/>
                    <a:pt x="138" y="130"/>
                    <a:pt x="138" y="130"/>
                  </a:cubicBezTo>
                  <a:cubicBezTo>
                    <a:pt x="138" y="130"/>
                    <a:pt x="139" y="129"/>
                    <a:pt x="139" y="129"/>
                  </a:cubicBezTo>
                  <a:cubicBezTo>
                    <a:pt x="140" y="129"/>
                    <a:pt x="141" y="128"/>
                    <a:pt x="142" y="128"/>
                  </a:cubicBezTo>
                  <a:cubicBezTo>
                    <a:pt x="141" y="129"/>
                    <a:pt x="140" y="129"/>
                    <a:pt x="139" y="130"/>
                  </a:cubicBezTo>
                  <a:close/>
                  <a:moveTo>
                    <a:pt x="148" y="136"/>
                  </a:moveTo>
                  <a:cubicBezTo>
                    <a:pt x="144" y="138"/>
                    <a:pt x="141" y="141"/>
                    <a:pt x="138" y="143"/>
                  </a:cubicBezTo>
                  <a:cubicBezTo>
                    <a:pt x="138" y="142"/>
                    <a:pt x="139" y="142"/>
                    <a:pt x="139" y="141"/>
                  </a:cubicBezTo>
                  <a:cubicBezTo>
                    <a:pt x="140" y="140"/>
                    <a:pt x="141" y="140"/>
                    <a:pt x="141" y="139"/>
                  </a:cubicBezTo>
                  <a:cubicBezTo>
                    <a:pt x="142" y="139"/>
                    <a:pt x="142" y="139"/>
                    <a:pt x="142" y="139"/>
                  </a:cubicBezTo>
                  <a:cubicBezTo>
                    <a:pt x="144" y="138"/>
                    <a:pt x="146" y="137"/>
                    <a:pt x="148" y="136"/>
                  </a:cubicBezTo>
                  <a:close/>
                  <a:moveTo>
                    <a:pt x="139" y="134"/>
                  </a:moveTo>
                  <a:cubicBezTo>
                    <a:pt x="140" y="133"/>
                    <a:pt x="141" y="133"/>
                    <a:pt x="141" y="133"/>
                  </a:cubicBezTo>
                  <a:cubicBezTo>
                    <a:pt x="141" y="133"/>
                    <a:pt x="141" y="133"/>
                    <a:pt x="141" y="133"/>
                  </a:cubicBezTo>
                  <a:cubicBezTo>
                    <a:pt x="140" y="134"/>
                    <a:pt x="139" y="136"/>
                    <a:pt x="137" y="137"/>
                  </a:cubicBezTo>
                  <a:cubicBezTo>
                    <a:pt x="137" y="137"/>
                    <a:pt x="136" y="138"/>
                    <a:pt x="135" y="138"/>
                  </a:cubicBezTo>
                  <a:cubicBezTo>
                    <a:pt x="137" y="137"/>
                    <a:pt x="138" y="135"/>
                    <a:pt x="139" y="134"/>
                  </a:cubicBezTo>
                  <a:close/>
                  <a:moveTo>
                    <a:pt x="144" y="144"/>
                  </a:moveTo>
                  <a:cubicBezTo>
                    <a:pt x="143" y="144"/>
                    <a:pt x="143" y="144"/>
                    <a:pt x="143" y="144"/>
                  </a:cubicBezTo>
                  <a:cubicBezTo>
                    <a:pt x="142" y="145"/>
                    <a:pt x="141" y="146"/>
                    <a:pt x="140" y="147"/>
                  </a:cubicBezTo>
                  <a:cubicBezTo>
                    <a:pt x="139" y="147"/>
                    <a:pt x="138" y="146"/>
                    <a:pt x="137" y="146"/>
                  </a:cubicBezTo>
                  <a:cubicBezTo>
                    <a:pt x="139" y="145"/>
                    <a:pt x="141" y="145"/>
                    <a:pt x="144" y="144"/>
                  </a:cubicBezTo>
                  <a:close/>
                  <a:moveTo>
                    <a:pt x="146" y="152"/>
                  </a:moveTo>
                  <a:cubicBezTo>
                    <a:pt x="147" y="151"/>
                    <a:pt x="148" y="151"/>
                    <a:pt x="149" y="150"/>
                  </a:cubicBezTo>
                  <a:cubicBezTo>
                    <a:pt x="148" y="151"/>
                    <a:pt x="147" y="152"/>
                    <a:pt x="146" y="153"/>
                  </a:cubicBezTo>
                  <a:cubicBezTo>
                    <a:pt x="145" y="154"/>
                    <a:pt x="144" y="154"/>
                    <a:pt x="142" y="155"/>
                  </a:cubicBezTo>
                  <a:cubicBezTo>
                    <a:pt x="143" y="154"/>
                    <a:pt x="145" y="153"/>
                    <a:pt x="146" y="152"/>
                  </a:cubicBezTo>
                  <a:close/>
                  <a:moveTo>
                    <a:pt x="146" y="147"/>
                  </a:moveTo>
                  <a:cubicBezTo>
                    <a:pt x="147" y="145"/>
                    <a:pt x="149" y="144"/>
                    <a:pt x="150" y="142"/>
                  </a:cubicBezTo>
                  <a:cubicBezTo>
                    <a:pt x="151" y="141"/>
                    <a:pt x="153" y="140"/>
                    <a:pt x="154" y="139"/>
                  </a:cubicBezTo>
                  <a:cubicBezTo>
                    <a:pt x="155" y="139"/>
                    <a:pt x="155" y="139"/>
                    <a:pt x="156" y="139"/>
                  </a:cubicBezTo>
                  <a:cubicBezTo>
                    <a:pt x="156" y="140"/>
                    <a:pt x="156" y="140"/>
                    <a:pt x="156" y="140"/>
                  </a:cubicBezTo>
                  <a:cubicBezTo>
                    <a:pt x="154" y="142"/>
                    <a:pt x="151" y="144"/>
                    <a:pt x="149" y="146"/>
                  </a:cubicBezTo>
                  <a:cubicBezTo>
                    <a:pt x="149" y="146"/>
                    <a:pt x="149" y="146"/>
                    <a:pt x="149" y="146"/>
                  </a:cubicBezTo>
                  <a:cubicBezTo>
                    <a:pt x="148" y="146"/>
                    <a:pt x="147" y="147"/>
                    <a:pt x="146" y="147"/>
                  </a:cubicBezTo>
                  <a:close/>
                  <a:moveTo>
                    <a:pt x="173" y="99"/>
                  </a:moveTo>
                  <a:cubicBezTo>
                    <a:pt x="172" y="99"/>
                    <a:pt x="172" y="99"/>
                    <a:pt x="172" y="99"/>
                  </a:cubicBezTo>
                  <a:cubicBezTo>
                    <a:pt x="172" y="99"/>
                    <a:pt x="172" y="99"/>
                    <a:pt x="171" y="99"/>
                  </a:cubicBezTo>
                  <a:cubicBezTo>
                    <a:pt x="170" y="100"/>
                    <a:pt x="168" y="101"/>
                    <a:pt x="167" y="101"/>
                  </a:cubicBezTo>
                  <a:cubicBezTo>
                    <a:pt x="168" y="100"/>
                    <a:pt x="170" y="98"/>
                    <a:pt x="172" y="97"/>
                  </a:cubicBezTo>
                  <a:cubicBezTo>
                    <a:pt x="172" y="97"/>
                    <a:pt x="172" y="97"/>
                    <a:pt x="172" y="97"/>
                  </a:cubicBezTo>
                  <a:cubicBezTo>
                    <a:pt x="172" y="98"/>
                    <a:pt x="172" y="98"/>
                    <a:pt x="173" y="99"/>
                  </a:cubicBezTo>
                  <a:close/>
                  <a:moveTo>
                    <a:pt x="168" y="111"/>
                  </a:moveTo>
                  <a:cubicBezTo>
                    <a:pt x="170" y="109"/>
                    <a:pt x="172" y="108"/>
                    <a:pt x="174" y="107"/>
                  </a:cubicBezTo>
                  <a:cubicBezTo>
                    <a:pt x="174" y="107"/>
                    <a:pt x="175" y="108"/>
                    <a:pt x="175" y="107"/>
                  </a:cubicBezTo>
                  <a:cubicBezTo>
                    <a:pt x="176" y="107"/>
                    <a:pt x="176" y="107"/>
                    <a:pt x="176" y="107"/>
                  </a:cubicBezTo>
                  <a:cubicBezTo>
                    <a:pt x="176" y="107"/>
                    <a:pt x="176" y="107"/>
                    <a:pt x="175" y="108"/>
                  </a:cubicBezTo>
                  <a:cubicBezTo>
                    <a:pt x="171" y="110"/>
                    <a:pt x="167" y="113"/>
                    <a:pt x="163" y="115"/>
                  </a:cubicBezTo>
                  <a:cubicBezTo>
                    <a:pt x="164" y="114"/>
                    <a:pt x="164" y="113"/>
                    <a:pt x="165" y="113"/>
                  </a:cubicBezTo>
                  <a:cubicBezTo>
                    <a:pt x="166" y="112"/>
                    <a:pt x="167" y="111"/>
                    <a:pt x="168" y="111"/>
                  </a:cubicBezTo>
                  <a:close/>
                  <a:moveTo>
                    <a:pt x="165" y="124"/>
                  </a:moveTo>
                  <a:cubicBezTo>
                    <a:pt x="166" y="123"/>
                    <a:pt x="167" y="122"/>
                    <a:pt x="168" y="121"/>
                  </a:cubicBezTo>
                  <a:cubicBezTo>
                    <a:pt x="168" y="122"/>
                    <a:pt x="168" y="122"/>
                    <a:pt x="167" y="122"/>
                  </a:cubicBezTo>
                  <a:cubicBezTo>
                    <a:pt x="166" y="123"/>
                    <a:pt x="165" y="124"/>
                    <a:pt x="164" y="125"/>
                  </a:cubicBezTo>
                  <a:cubicBezTo>
                    <a:pt x="164" y="124"/>
                    <a:pt x="164" y="124"/>
                    <a:pt x="165" y="124"/>
                  </a:cubicBezTo>
                  <a:close/>
                  <a:moveTo>
                    <a:pt x="156" y="126"/>
                  </a:moveTo>
                  <a:cubicBezTo>
                    <a:pt x="157" y="125"/>
                    <a:pt x="158" y="125"/>
                    <a:pt x="159" y="124"/>
                  </a:cubicBezTo>
                  <a:cubicBezTo>
                    <a:pt x="160" y="123"/>
                    <a:pt x="161" y="123"/>
                    <a:pt x="161" y="122"/>
                  </a:cubicBezTo>
                  <a:cubicBezTo>
                    <a:pt x="162" y="122"/>
                    <a:pt x="163" y="122"/>
                    <a:pt x="164" y="121"/>
                  </a:cubicBezTo>
                  <a:cubicBezTo>
                    <a:pt x="161" y="123"/>
                    <a:pt x="159" y="125"/>
                    <a:pt x="156" y="126"/>
                  </a:cubicBezTo>
                  <a:close/>
                  <a:moveTo>
                    <a:pt x="165" y="127"/>
                  </a:moveTo>
                  <a:cubicBezTo>
                    <a:pt x="166" y="127"/>
                    <a:pt x="166" y="127"/>
                    <a:pt x="166" y="127"/>
                  </a:cubicBezTo>
                  <a:cubicBezTo>
                    <a:pt x="167" y="126"/>
                    <a:pt x="167" y="126"/>
                    <a:pt x="166" y="125"/>
                  </a:cubicBezTo>
                  <a:cubicBezTo>
                    <a:pt x="167" y="125"/>
                    <a:pt x="167" y="125"/>
                    <a:pt x="168" y="124"/>
                  </a:cubicBezTo>
                  <a:cubicBezTo>
                    <a:pt x="169" y="123"/>
                    <a:pt x="170" y="122"/>
                    <a:pt x="172" y="121"/>
                  </a:cubicBezTo>
                  <a:cubicBezTo>
                    <a:pt x="173" y="122"/>
                    <a:pt x="175" y="123"/>
                    <a:pt x="176" y="124"/>
                  </a:cubicBezTo>
                  <a:cubicBezTo>
                    <a:pt x="170" y="127"/>
                    <a:pt x="163" y="131"/>
                    <a:pt x="157" y="135"/>
                  </a:cubicBezTo>
                  <a:cubicBezTo>
                    <a:pt x="157" y="135"/>
                    <a:pt x="157" y="135"/>
                    <a:pt x="157" y="135"/>
                  </a:cubicBezTo>
                  <a:cubicBezTo>
                    <a:pt x="160" y="133"/>
                    <a:pt x="162" y="130"/>
                    <a:pt x="165" y="127"/>
                  </a:cubicBezTo>
                  <a:close/>
                  <a:moveTo>
                    <a:pt x="158" y="115"/>
                  </a:moveTo>
                  <a:cubicBezTo>
                    <a:pt x="157" y="115"/>
                    <a:pt x="156" y="116"/>
                    <a:pt x="155" y="116"/>
                  </a:cubicBezTo>
                  <a:cubicBezTo>
                    <a:pt x="157" y="115"/>
                    <a:pt x="158" y="114"/>
                    <a:pt x="159" y="112"/>
                  </a:cubicBezTo>
                  <a:cubicBezTo>
                    <a:pt x="161" y="111"/>
                    <a:pt x="162" y="110"/>
                    <a:pt x="164" y="109"/>
                  </a:cubicBezTo>
                  <a:cubicBezTo>
                    <a:pt x="162" y="111"/>
                    <a:pt x="160" y="113"/>
                    <a:pt x="158" y="115"/>
                  </a:cubicBezTo>
                  <a:close/>
                  <a:moveTo>
                    <a:pt x="159" y="127"/>
                  </a:moveTo>
                  <a:cubicBezTo>
                    <a:pt x="159" y="127"/>
                    <a:pt x="158" y="128"/>
                    <a:pt x="158" y="128"/>
                  </a:cubicBezTo>
                  <a:cubicBezTo>
                    <a:pt x="156" y="129"/>
                    <a:pt x="154" y="130"/>
                    <a:pt x="152" y="132"/>
                  </a:cubicBezTo>
                  <a:cubicBezTo>
                    <a:pt x="154" y="130"/>
                    <a:pt x="156" y="129"/>
                    <a:pt x="159" y="127"/>
                  </a:cubicBezTo>
                  <a:close/>
                  <a:moveTo>
                    <a:pt x="151" y="117"/>
                  </a:moveTo>
                  <a:cubicBezTo>
                    <a:pt x="151" y="117"/>
                    <a:pt x="150" y="117"/>
                    <a:pt x="149" y="117"/>
                  </a:cubicBezTo>
                  <a:cubicBezTo>
                    <a:pt x="150" y="117"/>
                    <a:pt x="150" y="117"/>
                    <a:pt x="150" y="117"/>
                  </a:cubicBezTo>
                  <a:cubicBezTo>
                    <a:pt x="150" y="116"/>
                    <a:pt x="151" y="115"/>
                    <a:pt x="152" y="115"/>
                  </a:cubicBezTo>
                  <a:cubicBezTo>
                    <a:pt x="152" y="114"/>
                    <a:pt x="153" y="114"/>
                    <a:pt x="154" y="113"/>
                  </a:cubicBezTo>
                  <a:cubicBezTo>
                    <a:pt x="153" y="114"/>
                    <a:pt x="152" y="116"/>
                    <a:pt x="151" y="117"/>
                  </a:cubicBezTo>
                  <a:close/>
                  <a:moveTo>
                    <a:pt x="157" y="147"/>
                  </a:moveTo>
                  <a:cubicBezTo>
                    <a:pt x="158" y="147"/>
                    <a:pt x="159" y="146"/>
                    <a:pt x="161" y="146"/>
                  </a:cubicBezTo>
                  <a:cubicBezTo>
                    <a:pt x="159" y="147"/>
                    <a:pt x="157" y="147"/>
                    <a:pt x="156" y="148"/>
                  </a:cubicBezTo>
                  <a:cubicBezTo>
                    <a:pt x="156" y="148"/>
                    <a:pt x="157" y="147"/>
                    <a:pt x="157" y="147"/>
                  </a:cubicBezTo>
                  <a:close/>
                  <a:moveTo>
                    <a:pt x="159" y="137"/>
                  </a:moveTo>
                  <a:cubicBezTo>
                    <a:pt x="159" y="138"/>
                    <a:pt x="159" y="138"/>
                    <a:pt x="158" y="138"/>
                  </a:cubicBezTo>
                  <a:cubicBezTo>
                    <a:pt x="158" y="138"/>
                    <a:pt x="158" y="138"/>
                    <a:pt x="158" y="138"/>
                  </a:cubicBezTo>
                  <a:cubicBezTo>
                    <a:pt x="157" y="138"/>
                    <a:pt x="157" y="138"/>
                    <a:pt x="157" y="138"/>
                  </a:cubicBezTo>
                  <a:cubicBezTo>
                    <a:pt x="157" y="137"/>
                    <a:pt x="158" y="137"/>
                    <a:pt x="158" y="137"/>
                  </a:cubicBezTo>
                  <a:cubicBezTo>
                    <a:pt x="159" y="137"/>
                    <a:pt x="160" y="137"/>
                    <a:pt x="161" y="137"/>
                  </a:cubicBezTo>
                  <a:cubicBezTo>
                    <a:pt x="161" y="137"/>
                    <a:pt x="161" y="138"/>
                    <a:pt x="161" y="138"/>
                  </a:cubicBezTo>
                  <a:cubicBezTo>
                    <a:pt x="160" y="137"/>
                    <a:pt x="160" y="137"/>
                    <a:pt x="159" y="137"/>
                  </a:cubicBezTo>
                  <a:close/>
                  <a:moveTo>
                    <a:pt x="160" y="136"/>
                  </a:moveTo>
                  <a:cubicBezTo>
                    <a:pt x="162" y="135"/>
                    <a:pt x="163" y="135"/>
                    <a:pt x="165" y="134"/>
                  </a:cubicBezTo>
                  <a:cubicBezTo>
                    <a:pt x="164" y="135"/>
                    <a:pt x="163" y="135"/>
                    <a:pt x="163" y="136"/>
                  </a:cubicBezTo>
                  <a:cubicBezTo>
                    <a:pt x="162" y="136"/>
                    <a:pt x="161" y="136"/>
                    <a:pt x="160" y="136"/>
                  </a:cubicBezTo>
                  <a:close/>
                  <a:moveTo>
                    <a:pt x="167" y="141"/>
                  </a:moveTo>
                  <a:cubicBezTo>
                    <a:pt x="166" y="141"/>
                    <a:pt x="166" y="141"/>
                    <a:pt x="166" y="142"/>
                  </a:cubicBezTo>
                  <a:cubicBezTo>
                    <a:pt x="165" y="142"/>
                    <a:pt x="164" y="142"/>
                    <a:pt x="163" y="143"/>
                  </a:cubicBezTo>
                  <a:cubicBezTo>
                    <a:pt x="164" y="142"/>
                    <a:pt x="166" y="141"/>
                    <a:pt x="167" y="141"/>
                  </a:cubicBezTo>
                  <a:close/>
                  <a:moveTo>
                    <a:pt x="165" y="146"/>
                  </a:moveTo>
                  <a:cubicBezTo>
                    <a:pt x="167" y="144"/>
                    <a:pt x="169" y="143"/>
                    <a:pt x="171" y="142"/>
                  </a:cubicBezTo>
                  <a:cubicBezTo>
                    <a:pt x="172" y="141"/>
                    <a:pt x="171" y="140"/>
                    <a:pt x="170" y="140"/>
                  </a:cubicBezTo>
                  <a:cubicBezTo>
                    <a:pt x="171" y="139"/>
                    <a:pt x="172" y="138"/>
                    <a:pt x="173" y="137"/>
                  </a:cubicBezTo>
                  <a:cubicBezTo>
                    <a:pt x="174" y="137"/>
                    <a:pt x="175" y="137"/>
                    <a:pt x="176" y="136"/>
                  </a:cubicBezTo>
                  <a:cubicBezTo>
                    <a:pt x="174" y="138"/>
                    <a:pt x="173" y="140"/>
                    <a:pt x="171" y="142"/>
                  </a:cubicBezTo>
                  <a:cubicBezTo>
                    <a:pt x="169" y="143"/>
                    <a:pt x="166" y="145"/>
                    <a:pt x="164" y="147"/>
                  </a:cubicBezTo>
                  <a:cubicBezTo>
                    <a:pt x="164" y="146"/>
                    <a:pt x="165" y="146"/>
                    <a:pt x="165" y="146"/>
                  </a:cubicBezTo>
                  <a:close/>
                  <a:moveTo>
                    <a:pt x="178" y="115"/>
                  </a:moveTo>
                  <a:cubicBezTo>
                    <a:pt x="180" y="113"/>
                    <a:pt x="182" y="112"/>
                    <a:pt x="184" y="110"/>
                  </a:cubicBezTo>
                  <a:cubicBezTo>
                    <a:pt x="185" y="110"/>
                    <a:pt x="185" y="110"/>
                    <a:pt x="186" y="110"/>
                  </a:cubicBezTo>
                  <a:cubicBezTo>
                    <a:pt x="183" y="112"/>
                    <a:pt x="180" y="113"/>
                    <a:pt x="178" y="115"/>
                  </a:cubicBezTo>
                  <a:close/>
                  <a:moveTo>
                    <a:pt x="180" y="108"/>
                  </a:moveTo>
                  <a:cubicBezTo>
                    <a:pt x="181" y="107"/>
                    <a:pt x="181" y="107"/>
                    <a:pt x="182" y="106"/>
                  </a:cubicBezTo>
                  <a:cubicBezTo>
                    <a:pt x="183" y="106"/>
                    <a:pt x="184" y="105"/>
                    <a:pt x="186" y="104"/>
                  </a:cubicBezTo>
                  <a:cubicBezTo>
                    <a:pt x="184" y="106"/>
                    <a:pt x="182" y="107"/>
                    <a:pt x="180" y="108"/>
                  </a:cubicBezTo>
                  <a:close/>
                  <a:moveTo>
                    <a:pt x="184" y="97"/>
                  </a:moveTo>
                  <a:cubicBezTo>
                    <a:pt x="183" y="98"/>
                    <a:pt x="181" y="100"/>
                    <a:pt x="180" y="101"/>
                  </a:cubicBezTo>
                  <a:cubicBezTo>
                    <a:pt x="176" y="103"/>
                    <a:pt x="173" y="105"/>
                    <a:pt x="169" y="107"/>
                  </a:cubicBezTo>
                  <a:cubicBezTo>
                    <a:pt x="172" y="105"/>
                    <a:pt x="174" y="103"/>
                    <a:pt x="176" y="100"/>
                  </a:cubicBezTo>
                  <a:cubicBezTo>
                    <a:pt x="177" y="99"/>
                    <a:pt x="178" y="98"/>
                    <a:pt x="180" y="98"/>
                  </a:cubicBezTo>
                  <a:cubicBezTo>
                    <a:pt x="181" y="97"/>
                    <a:pt x="183" y="97"/>
                    <a:pt x="185" y="96"/>
                  </a:cubicBezTo>
                  <a:cubicBezTo>
                    <a:pt x="185" y="96"/>
                    <a:pt x="184" y="97"/>
                    <a:pt x="184" y="97"/>
                  </a:cubicBezTo>
                  <a:close/>
                  <a:moveTo>
                    <a:pt x="181" y="91"/>
                  </a:moveTo>
                  <a:cubicBezTo>
                    <a:pt x="179" y="92"/>
                    <a:pt x="177" y="93"/>
                    <a:pt x="175" y="95"/>
                  </a:cubicBezTo>
                  <a:cubicBezTo>
                    <a:pt x="175" y="95"/>
                    <a:pt x="175" y="95"/>
                    <a:pt x="175" y="95"/>
                  </a:cubicBezTo>
                  <a:cubicBezTo>
                    <a:pt x="178" y="92"/>
                    <a:pt x="180" y="90"/>
                    <a:pt x="183" y="89"/>
                  </a:cubicBezTo>
                  <a:cubicBezTo>
                    <a:pt x="182" y="89"/>
                    <a:pt x="182" y="90"/>
                    <a:pt x="181" y="91"/>
                  </a:cubicBezTo>
                  <a:close/>
                  <a:moveTo>
                    <a:pt x="172" y="93"/>
                  </a:moveTo>
                  <a:cubicBezTo>
                    <a:pt x="172" y="92"/>
                    <a:pt x="173" y="91"/>
                    <a:pt x="173" y="91"/>
                  </a:cubicBezTo>
                  <a:cubicBezTo>
                    <a:pt x="174" y="90"/>
                    <a:pt x="175" y="90"/>
                    <a:pt x="176" y="90"/>
                  </a:cubicBezTo>
                  <a:cubicBezTo>
                    <a:pt x="174" y="91"/>
                    <a:pt x="173" y="92"/>
                    <a:pt x="172" y="93"/>
                  </a:cubicBezTo>
                  <a:close/>
                  <a:moveTo>
                    <a:pt x="172" y="89"/>
                  </a:moveTo>
                  <a:cubicBezTo>
                    <a:pt x="172" y="89"/>
                    <a:pt x="172" y="89"/>
                    <a:pt x="172" y="89"/>
                  </a:cubicBezTo>
                  <a:cubicBezTo>
                    <a:pt x="170" y="93"/>
                    <a:pt x="167" y="96"/>
                    <a:pt x="165" y="99"/>
                  </a:cubicBezTo>
                  <a:cubicBezTo>
                    <a:pt x="163" y="101"/>
                    <a:pt x="161" y="103"/>
                    <a:pt x="159" y="105"/>
                  </a:cubicBezTo>
                  <a:cubicBezTo>
                    <a:pt x="156" y="106"/>
                    <a:pt x="154" y="107"/>
                    <a:pt x="152" y="108"/>
                  </a:cubicBezTo>
                  <a:cubicBezTo>
                    <a:pt x="159" y="101"/>
                    <a:pt x="166" y="94"/>
                    <a:pt x="173" y="88"/>
                  </a:cubicBezTo>
                  <a:cubicBezTo>
                    <a:pt x="173" y="88"/>
                    <a:pt x="173" y="89"/>
                    <a:pt x="172" y="89"/>
                  </a:cubicBezTo>
                  <a:close/>
                  <a:moveTo>
                    <a:pt x="152" y="111"/>
                  </a:moveTo>
                  <a:cubicBezTo>
                    <a:pt x="153" y="111"/>
                    <a:pt x="153" y="110"/>
                    <a:pt x="153" y="110"/>
                  </a:cubicBezTo>
                  <a:cubicBezTo>
                    <a:pt x="153" y="109"/>
                    <a:pt x="154" y="109"/>
                    <a:pt x="155" y="109"/>
                  </a:cubicBezTo>
                  <a:cubicBezTo>
                    <a:pt x="154" y="109"/>
                    <a:pt x="154" y="110"/>
                    <a:pt x="154" y="110"/>
                  </a:cubicBezTo>
                  <a:cubicBezTo>
                    <a:pt x="152" y="112"/>
                    <a:pt x="150" y="114"/>
                    <a:pt x="148" y="115"/>
                  </a:cubicBezTo>
                  <a:cubicBezTo>
                    <a:pt x="147" y="116"/>
                    <a:pt x="145" y="117"/>
                    <a:pt x="144" y="118"/>
                  </a:cubicBezTo>
                  <a:cubicBezTo>
                    <a:pt x="144" y="118"/>
                    <a:pt x="144" y="118"/>
                    <a:pt x="144" y="118"/>
                  </a:cubicBezTo>
                  <a:cubicBezTo>
                    <a:pt x="147" y="116"/>
                    <a:pt x="150" y="113"/>
                    <a:pt x="152" y="111"/>
                  </a:cubicBezTo>
                  <a:close/>
                  <a:moveTo>
                    <a:pt x="148" y="119"/>
                  </a:moveTo>
                  <a:cubicBezTo>
                    <a:pt x="148" y="119"/>
                    <a:pt x="149" y="119"/>
                    <a:pt x="149" y="118"/>
                  </a:cubicBezTo>
                  <a:cubicBezTo>
                    <a:pt x="148" y="120"/>
                    <a:pt x="146" y="122"/>
                    <a:pt x="145" y="123"/>
                  </a:cubicBezTo>
                  <a:cubicBezTo>
                    <a:pt x="144" y="124"/>
                    <a:pt x="143" y="124"/>
                    <a:pt x="142" y="125"/>
                  </a:cubicBezTo>
                  <a:cubicBezTo>
                    <a:pt x="144" y="123"/>
                    <a:pt x="146" y="121"/>
                    <a:pt x="148" y="119"/>
                  </a:cubicBezTo>
                  <a:close/>
                  <a:moveTo>
                    <a:pt x="138" y="119"/>
                  </a:moveTo>
                  <a:cubicBezTo>
                    <a:pt x="136" y="120"/>
                    <a:pt x="133" y="121"/>
                    <a:pt x="130" y="122"/>
                  </a:cubicBezTo>
                  <a:cubicBezTo>
                    <a:pt x="131" y="121"/>
                    <a:pt x="132" y="121"/>
                    <a:pt x="132" y="120"/>
                  </a:cubicBezTo>
                  <a:cubicBezTo>
                    <a:pt x="134" y="119"/>
                    <a:pt x="135" y="118"/>
                    <a:pt x="136" y="118"/>
                  </a:cubicBezTo>
                  <a:cubicBezTo>
                    <a:pt x="139" y="116"/>
                    <a:pt x="141" y="115"/>
                    <a:pt x="144" y="114"/>
                  </a:cubicBezTo>
                  <a:cubicBezTo>
                    <a:pt x="142" y="116"/>
                    <a:pt x="140" y="118"/>
                    <a:pt x="138" y="119"/>
                  </a:cubicBezTo>
                  <a:close/>
                  <a:moveTo>
                    <a:pt x="126" y="116"/>
                  </a:moveTo>
                  <a:cubicBezTo>
                    <a:pt x="130" y="112"/>
                    <a:pt x="133" y="109"/>
                    <a:pt x="136" y="106"/>
                  </a:cubicBezTo>
                  <a:cubicBezTo>
                    <a:pt x="139" y="104"/>
                    <a:pt x="142" y="102"/>
                    <a:pt x="145" y="101"/>
                  </a:cubicBezTo>
                  <a:cubicBezTo>
                    <a:pt x="141" y="104"/>
                    <a:pt x="138" y="107"/>
                    <a:pt x="134" y="110"/>
                  </a:cubicBezTo>
                  <a:cubicBezTo>
                    <a:pt x="132" y="112"/>
                    <a:pt x="129" y="114"/>
                    <a:pt x="126" y="116"/>
                  </a:cubicBezTo>
                  <a:close/>
                  <a:moveTo>
                    <a:pt x="131" y="116"/>
                  </a:moveTo>
                  <a:cubicBezTo>
                    <a:pt x="129" y="117"/>
                    <a:pt x="128" y="118"/>
                    <a:pt x="127" y="120"/>
                  </a:cubicBezTo>
                  <a:cubicBezTo>
                    <a:pt x="127" y="120"/>
                    <a:pt x="127" y="120"/>
                    <a:pt x="126" y="120"/>
                  </a:cubicBezTo>
                  <a:cubicBezTo>
                    <a:pt x="125" y="121"/>
                    <a:pt x="124" y="122"/>
                    <a:pt x="122" y="123"/>
                  </a:cubicBezTo>
                  <a:cubicBezTo>
                    <a:pt x="125" y="121"/>
                    <a:pt x="128" y="118"/>
                    <a:pt x="131" y="116"/>
                  </a:cubicBezTo>
                  <a:close/>
                  <a:moveTo>
                    <a:pt x="124" y="126"/>
                  </a:moveTo>
                  <a:cubicBezTo>
                    <a:pt x="124" y="126"/>
                    <a:pt x="124" y="126"/>
                    <a:pt x="124" y="126"/>
                  </a:cubicBezTo>
                  <a:cubicBezTo>
                    <a:pt x="122" y="129"/>
                    <a:pt x="120" y="132"/>
                    <a:pt x="117" y="135"/>
                  </a:cubicBezTo>
                  <a:cubicBezTo>
                    <a:pt x="119" y="132"/>
                    <a:pt x="122" y="129"/>
                    <a:pt x="124" y="126"/>
                  </a:cubicBezTo>
                  <a:close/>
                  <a:moveTo>
                    <a:pt x="113" y="117"/>
                  </a:moveTo>
                  <a:cubicBezTo>
                    <a:pt x="113" y="117"/>
                    <a:pt x="112" y="117"/>
                    <a:pt x="112" y="117"/>
                  </a:cubicBezTo>
                  <a:cubicBezTo>
                    <a:pt x="112" y="118"/>
                    <a:pt x="111" y="119"/>
                    <a:pt x="110" y="120"/>
                  </a:cubicBezTo>
                  <a:cubicBezTo>
                    <a:pt x="110" y="120"/>
                    <a:pt x="109" y="120"/>
                    <a:pt x="109" y="120"/>
                  </a:cubicBezTo>
                  <a:cubicBezTo>
                    <a:pt x="110" y="119"/>
                    <a:pt x="111" y="118"/>
                    <a:pt x="113" y="117"/>
                  </a:cubicBezTo>
                  <a:close/>
                  <a:moveTo>
                    <a:pt x="107" y="119"/>
                  </a:moveTo>
                  <a:cubicBezTo>
                    <a:pt x="107" y="119"/>
                    <a:pt x="106" y="119"/>
                    <a:pt x="106" y="119"/>
                  </a:cubicBezTo>
                  <a:cubicBezTo>
                    <a:pt x="107" y="118"/>
                    <a:pt x="107" y="117"/>
                    <a:pt x="108" y="117"/>
                  </a:cubicBezTo>
                  <a:cubicBezTo>
                    <a:pt x="109" y="116"/>
                    <a:pt x="110" y="115"/>
                    <a:pt x="111" y="115"/>
                  </a:cubicBezTo>
                  <a:cubicBezTo>
                    <a:pt x="110" y="116"/>
                    <a:pt x="108" y="118"/>
                    <a:pt x="107" y="119"/>
                  </a:cubicBezTo>
                  <a:close/>
                  <a:moveTo>
                    <a:pt x="112" y="125"/>
                  </a:moveTo>
                  <a:cubicBezTo>
                    <a:pt x="113" y="125"/>
                    <a:pt x="114" y="124"/>
                    <a:pt x="115" y="123"/>
                  </a:cubicBezTo>
                  <a:cubicBezTo>
                    <a:pt x="115" y="123"/>
                    <a:pt x="115" y="123"/>
                    <a:pt x="115" y="123"/>
                  </a:cubicBezTo>
                  <a:cubicBezTo>
                    <a:pt x="114" y="124"/>
                    <a:pt x="114" y="125"/>
                    <a:pt x="113" y="126"/>
                  </a:cubicBezTo>
                  <a:cubicBezTo>
                    <a:pt x="111" y="127"/>
                    <a:pt x="110" y="128"/>
                    <a:pt x="109" y="129"/>
                  </a:cubicBezTo>
                  <a:cubicBezTo>
                    <a:pt x="110" y="128"/>
                    <a:pt x="111" y="127"/>
                    <a:pt x="112" y="125"/>
                  </a:cubicBezTo>
                  <a:close/>
                  <a:moveTo>
                    <a:pt x="104" y="117"/>
                  </a:moveTo>
                  <a:cubicBezTo>
                    <a:pt x="103" y="117"/>
                    <a:pt x="102" y="117"/>
                    <a:pt x="102" y="118"/>
                  </a:cubicBezTo>
                  <a:cubicBezTo>
                    <a:pt x="101" y="118"/>
                    <a:pt x="101" y="118"/>
                    <a:pt x="101" y="118"/>
                  </a:cubicBezTo>
                  <a:cubicBezTo>
                    <a:pt x="105" y="114"/>
                    <a:pt x="109" y="110"/>
                    <a:pt x="113" y="106"/>
                  </a:cubicBezTo>
                  <a:cubicBezTo>
                    <a:pt x="113" y="106"/>
                    <a:pt x="114" y="106"/>
                    <a:pt x="114" y="105"/>
                  </a:cubicBezTo>
                  <a:cubicBezTo>
                    <a:pt x="111" y="109"/>
                    <a:pt x="107" y="113"/>
                    <a:pt x="104" y="117"/>
                  </a:cubicBezTo>
                  <a:close/>
                  <a:moveTo>
                    <a:pt x="99" y="129"/>
                  </a:moveTo>
                  <a:cubicBezTo>
                    <a:pt x="99" y="128"/>
                    <a:pt x="100" y="128"/>
                    <a:pt x="100" y="127"/>
                  </a:cubicBezTo>
                  <a:cubicBezTo>
                    <a:pt x="100" y="129"/>
                    <a:pt x="99" y="130"/>
                    <a:pt x="98" y="131"/>
                  </a:cubicBezTo>
                  <a:cubicBezTo>
                    <a:pt x="97" y="132"/>
                    <a:pt x="96" y="133"/>
                    <a:pt x="95" y="135"/>
                  </a:cubicBezTo>
                  <a:cubicBezTo>
                    <a:pt x="94" y="135"/>
                    <a:pt x="94" y="134"/>
                    <a:pt x="93" y="134"/>
                  </a:cubicBezTo>
                  <a:cubicBezTo>
                    <a:pt x="95" y="132"/>
                    <a:pt x="97" y="130"/>
                    <a:pt x="99" y="129"/>
                  </a:cubicBezTo>
                  <a:close/>
                  <a:moveTo>
                    <a:pt x="103" y="132"/>
                  </a:moveTo>
                  <a:cubicBezTo>
                    <a:pt x="103" y="132"/>
                    <a:pt x="104" y="131"/>
                    <a:pt x="104" y="131"/>
                  </a:cubicBezTo>
                  <a:cubicBezTo>
                    <a:pt x="103" y="132"/>
                    <a:pt x="102" y="133"/>
                    <a:pt x="101" y="135"/>
                  </a:cubicBezTo>
                  <a:cubicBezTo>
                    <a:pt x="100" y="135"/>
                    <a:pt x="100" y="135"/>
                    <a:pt x="100" y="135"/>
                  </a:cubicBezTo>
                  <a:cubicBezTo>
                    <a:pt x="101" y="134"/>
                    <a:pt x="102" y="133"/>
                    <a:pt x="103" y="132"/>
                  </a:cubicBezTo>
                  <a:close/>
                  <a:moveTo>
                    <a:pt x="103" y="126"/>
                  </a:moveTo>
                  <a:cubicBezTo>
                    <a:pt x="104" y="125"/>
                    <a:pt x="105" y="124"/>
                    <a:pt x="106" y="123"/>
                  </a:cubicBezTo>
                  <a:cubicBezTo>
                    <a:pt x="106" y="122"/>
                    <a:pt x="107" y="121"/>
                    <a:pt x="108" y="121"/>
                  </a:cubicBezTo>
                  <a:cubicBezTo>
                    <a:pt x="108" y="121"/>
                    <a:pt x="109" y="121"/>
                    <a:pt x="109" y="121"/>
                  </a:cubicBezTo>
                  <a:cubicBezTo>
                    <a:pt x="107" y="123"/>
                    <a:pt x="105" y="124"/>
                    <a:pt x="103" y="126"/>
                  </a:cubicBezTo>
                  <a:close/>
                  <a:moveTo>
                    <a:pt x="110" y="141"/>
                  </a:moveTo>
                  <a:cubicBezTo>
                    <a:pt x="107" y="143"/>
                    <a:pt x="104" y="145"/>
                    <a:pt x="102" y="146"/>
                  </a:cubicBezTo>
                  <a:cubicBezTo>
                    <a:pt x="104" y="144"/>
                    <a:pt x="106" y="143"/>
                    <a:pt x="108" y="141"/>
                  </a:cubicBezTo>
                  <a:cubicBezTo>
                    <a:pt x="108" y="141"/>
                    <a:pt x="109" y="141"/>
                    <a:pt x="110" y="141"/>
                  </a:cubicBezTo>
                  <a:close/>
                  <a:moveTo>
                    <a:pt x="109" y="139"/>
                  </a:moveTo>
                  <a:cubicBezTo>
                    <a:pt x="112" y="137"/>
                    <a:pt x="114" y="134"/>
                    <a:pt x="117" y="132"/>
                  </a:cubicBezTo>
                  <a:cubicBezTo>
                    <a:pt x="117" y="132"/>
                    <a:pt x="117" y="131"/>
                    <a:pt x="118" y="131"/>
                  </a:cubicBezTo>
                  <a:cubicBezTo>
                    <a:pt x="115" y="134"/>
                    <a:pt x="113" y="137"/>
                    <a:pt x="111" y="140"/>
                  </a:cubicBezTo>
                  <a:cubicBezTo>
                    <a:pt x="111" y="140"/>
                    <a:pt x="111" y="140"/>
                    <a:pt x="111" y="140"/>
                  </a:cubicBezTo>
                  <a:cubicBezTo>
                    <a:pt x="111" y="140"/>
                    <a:pt x="110" y="139"/>
                    <a:pt x="109" y="139"/>
                  </a:cubicBezTo>
                  <a:close/>
                  <a:moveTo>
                    <a:pt x="116" y="122"/>
                  </a:moveTo>
                  <a:cubicBezTo>
                    <a:pt x="117" y="121"/>
                    <a:pt x="119" y="120"/>
                    <a:pt x="120" y="119"/>
                  </a:cubicBezTo>
                  <a:cubicBezTo>
                    <a:pt x="119" y="120"/>
                    <a:pt x="118" y="121"/>
                    <a:pt x="116" y="122"/>
                  </a:cubicBezTo>
                  <a:close/>
                  <a:moveTo>
                    <a:pt x="116" y="145"/>
                  </a:moveTo>
                  <a:cubicBezTo>
                    <a:pt x="116" y="144"/>
                    <a:pt x="117" y="144"/>
                    <a:pt x="118" y="143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8" y="144"/>
                    <a:pt x="118" y="144"/>
                    <a:pt x="117" y="145"/>
                  </a:cubicBezTo>
                  <a:cubicBezTo>
                    <a:pt x="116" y="145"/>
                    <a:pt x="115" y="146"/>
                    <a:pt x="114" y="146"/>
                  </a:cubicBezTo>
                  <a:cubicBezTo>
                    <a:pt x="115" y="146"/>
                    <a:pt x="115" y="145"/>
                    <a:pt x="116" y="145"/>
                  </a:cubicBezTo>
                  <a:close/>
                  <a:moveTo>
                    <a:pt x="122" y="144"/>
                  </a:moveTo>
                  <a:cubicBezTo>
                    <a:pt x="122" y="145"/>
                    <a:pt x="122" y="145"/>
                    <a:pt x="122" y="145"/>
                  </a:cubicBezTo>
                  <a:cubicBezTo>
                    <a:pt x="121" y="146"/>
                    <a:pt x="120" y="147"/>
                    <a:pt x="119" y="148"/>
                  </a:cubicBezTo>
                  <a:cubicBezTo>
                    <a:pt x="119" y="148"/>
                    <a:pt x="119" y="148"/>
                    <a:pt x="118" y="148"/>
                  </a:cubicBezTo>
                  <a:cubicBezTo>
                    <a:pt x="119" y="147"/>
                    <a:pt x="120" y="146"/>
                    <a:pt x="122" y="144"/>
                  </a:cubicBezTo>
                  <a:close/>
                  <a:moveTo>
                    <a:pt x="120" y="140"/>
                  </a:moveTo>
                  <a:cubicBezTo>
                    <a:pt x="120" y="139"/>
                    <a:pt x="121" y="139"/>
                    <a:pt x="122" y="138"/>
                  </a:cubicBezTo>
                  <a:cubicBezTo>
                    <a:pt x="125" y="137"/>
                    <a:pt x="128" y="135"/>
                    <a:pt x="131" y="133"/>
                  </a:cubicBezTo>
                  <a:cubicBezTo>
                    <a:pt x="130" y="134"/>
                    <a:pt x="128" y="135"/>
                    <a:pt x="127" y="136"/>
                  </a:cubicBezTo>
                  <a:cubicBezTo>
                    <a:pt x="125" y="137"/>
                    <a:pt x="122" y="139"/>
                    <a:pt x="120" y="140"/>
                  </a:cubicBezTo>
                  <a:close/>
                  <a:moveTo>
                    <a:pt x="129" y="143"/>
                  </a:moveTo>
                  <a:cubicBezTo>
                    <a:pt x="129" y="143"/>
                    <a:pt x="128" y="143"/>
                    <a:pt x="128" y="143"/>
                  </a:cubicBezTo>
                  <a:cubicBezTo>
                    <a:pt x="128" y="144"/>
                    <a:pt x="127" y="144"/>
                    <a:pt x="127" y="144"/>
                  </a:cubicBezTo>
                  <a:cubicBezTo>
                    <a:pt x="127" y="144"/>
                    <a:pt x="127" y="144"/>
                    <a:pt x="127" y="144"/>
                  </a:cubicBezTo>
                  <a:cubicBezTo>
                    <a:pt x="127" y="143"/>
                    <a:pt x="128" y="143"/>
                    <a:pt x="128" y="142"/>
                  </a:cubicBezTo>
                  <a:cubicBezTo>
                    <a:pt x="129" y="141"/>
                    <a:pt x="130" y="140"/>
                    <a:pt x="131" y="140"/>
                  </a:cubicBezTo>
                  <a:cubicBezTo>
                    <a:pt x="130" y="140"/>
                    <a:pt x="129" y="141"/>
                    <a:pt x="129" y="142"/>
                  </a:cubicBezTo>
                  <a:cubicBezTo>
                    <a:pt x="129" y="142"/>
                    <a:pt x="129" y="142"/>
                    <a:pt x="129" y="143"/>
                  </a:cubicBezTo>
                  <a:close/>
                  <a:moveTo>
                    <a:pt x="129" y="146"/>
                  </a:moveTo>
                  <a:cubicBezTo>
                    <a:pt x="129" y="146"/>
                    <a:pt x="129" y="146"/>
                    <a:pt x="130" y="146"/>
                  </a:cubicBezTo>
                  <a:cubicBezTo>
                    <a:pt x="129" y="147"/>
                    <a:pt x="129" y="148"/>
                    <a:pt x="128" y="148"/>
                  </a:cubicBezTo>
                  <a:cubicBezTo>
                    <a:pt x="127" y="149"/>
                    <a:pt x="126" y="149"/>
                    <a:pt x="125" y="150"/>
                  </a:cubicBezTo>
                  <a:cubicBezTo>
                    <a:pt x="126" y="149"/>
                    <a:pt x="128" y="148"/>
                    <a:pt x="129" y="146"/>
                  </a:cubicBezTo>
                  <a:close/>
                  <a:moveTo>
                    <a:pt x="134" y="157"/>
                  </a:moveTo>
                  <a:cubicBezTo>
                    <a:pt x="135" y="156"/>
                    <a:pt x="136" y="156"/>
                    <a:pt x="136" y="156"/>
                  </a:cubicBezTo>
                  <a:cubicBezTo>
                    <a:pt x="134" y="157"/>
                    <a:pt x="133" y="159"/>
                    <a:pt x="131" y="160"/>
                  </a:cubicBezTo>
                  <a:cubicBezTo>
                    <a:pt x="132" y="159"/>
                    <a:pt x="133" y="158"/>
                    <a:pt x="134" y="157"/>
                  </a:cubicBezTo>
                  <a:close/>
                  <a:moveTo>
                    <a:pt x="133" y="167"/>
                  </a:moveTo>
                  <a:cubicBezTo>
                    <a:pt x="135" y="165"/>
                    <a:pt x="138" y="163"/>
                    <a:pt x="140" y="162"/>
                  </a:cubicBezTo>
                  <a:cubicBezTo>
                    <a:pt x="139" y="163"/>
                    <a:pt x="138" y="164"/>
                    <a:pt x="137" y="165"/>
                  </a:cubicBezTo>
                  <a:cubicBezTo>
                    <a:pt x="136" y="165"/>
                    <a:pt x="135" y="166"/>
                    <a:pt x="134" y="166"/>
                  </a:cubicBezTo>
                  <a:cubicBezTo>
                    <a:pt x="134" y="167"/>
                    <a:pt x="133" y="167"/>
                    <a:pt x="133" y="167"/>
                  </a:cubicBezTo>
                  <a:cubicBezTo>
                    <a:pt x="133" y="167"/>
                    <a:pt x="133" y="167"/>
                    <a:pt x="133" y="167"/>
                  </a:cubicBezTo>
                  <a:close/>
                  <a:moveTo>
                    <a:pt x="138" y="160"/>
                  </a:moveTo>
                  <a:cubicBezTo>
                    <a:pt x="137" y="160"/>
                    <a:pt x="137" y="161"/>
                    <a:pt x="137" y="161"/>
                  </a:cubicBezTo>
                  <a:cubicBezTo>
                    <a:pt x="137" y="160"/>
                    <a:pt x="137" y="160"/>
                    <a:pt x="137" y="160"/>
                  </a:cubicBezTo>
                  <a:cubicBezTo>
                    <a:pt x="137" y="160"/>
                    <a:pt x="137" y="160"/>
                    <a:pt x="137" y="160"/>
                  </a:cubicBezTo>
                  <a:cubicBezTo>
                    <a:pt x="139" y="159"/>
                    <a:pt x="140" y="158"/>
                    <a:pt x="142" y="157"/>
                  </a:cubicBezTo>
                  <a:cubicBezTo>
                    <a:pt x="142" y="157"/>
                    <a:pt x="142" y="158"/>
                    <a:pt x="142" y="158"/>
                  </a:cubicBezTo>
                  <a:cubicBezTo>
                    <a:pt x="140" y="159"/>
                    <a:pt x="139" y="160"/>
                    <a:pt x="138" y="160"/>
                  </a:cubicBezTo>
                  <a:close/>
                  <a:moveTo>
                    <a:pt x="143" y="160"/>
                  </a:moveTo>
                  <a:cubicBezTo>
                    <a:pt x="145" y="159"/>
                    <a:pt x="148" y="158"/>
                    <a:pt x="150" y="157"/>
                  </a:cubicBezTo>
                  <a:cubicBezTo>
                    <a:pt x="149" y="158"/>
                    <a:pt x="148" y="159"/>
                    <a:pt x="147" y="160"/>
                  </a:cubicBezTo>
                  <a:cubicBezTo>
                    <a:pt x="145" y="161"/>
                    <a:pt x="143" y="162"/>
                    <a:pt x="141" y="163"/>
                  </a:cubicBezTo>
                  <a:cubicBezTo>
                    <a:pt x="142" y="162"/>
                    <a:pt x="142" y="161"/>
                    <a:pt x="143" y="160"/>
                  </a:cubicBezTo>
                  <a:close/>
                  <a:moveTo>
                    <a:pt x="147" y="162"/>
                  </a:moveTo>
                  <a:cubicBezTo>
                    <a:pt x="148" y="161"/>
                    <a:pt x="149" y="161"/>
                    <a:pt x="150" y="160"/>
                  </a:cubicBezTo>
                  <a:cubicBezTo>
                    <a:pt x="150" y="161"/>
                    <a:pt x="149" y="161"/>
                    <a:pt x="149" y="162"/>
                  </a:cubicBezTo>
                  <a:cubicBezTo>
                    <a:pt x="148" y="162"/>
                    <a:pt x="147" y="162"/>
                    <a:pt x="146" y="163"/>
                  </a:cubicBezTo>
                  <a:cubicBezTo>
                    <a:pt x="146" y="162"/>
                    <a:pt x="147" y="162"/>
                    <a:pt x="147" y="162"/>
                  </a:cubicBezTo>
                  <a:close/>
                  <a:moveTo>
                    <a:pt x="150" y="163"/>
                  </a:moveTo>
                  <a:cubicBezTo>
                    <a:pt x="150" y="163"/>
                    <a:pt x="151" y="163"/>
                    <a:pt x="152" y="162"/>
                  </a:cubicBezTo>
                  <a:cubicBezTo>
                    <a:pt x="150" y="164"/>
                    <a:pt x="148" y="166"/>
                    <a:pt x="146" y="168"/>
                  </a:cubicBezTo>
                  <a:cubicBezTo>
                    <a:pt x="147" y="166"/>
                    <a:pt x="148" y="165"/>
                    <a:pt x="150" y="163"/>
                  </a:cubicBezTo>
                  <a:close/>
                  <a:moveTo>
                    <a:pt x="146" y="157"/>
                  </a:moveTo>
                  <a:cubicBezTo>
                    <a:pt x="146" y="157"/>
                    <a:pt x="146" y="157"/>
                    <a:pt x="146" y="157"/>
                  </a:cubicBezTo>
                  <a:cubicBezTo>
                    <a:pt x="147" y="156"/>
                    <a:pt x="149" y="155"/>
                    <a:pt x="150" y="153"/>
                  </a:cubicBezTo>
                  <a:cubicBezTo>
                    <a:pt x="152" y="153"/>
                    <a:pt x="153" y="152"/>
                    <a:pt x="155" y="151"/>
                  </a:cubicBezTo>
                  <a:cubicBezTo>
                    <a:pt x="155" y="151"/>
                    <a:pt x="155" y="151"/>
                    <a:pt x="156" y="151"/>
                  </a:cubicBezTo>
                  <a:cubicBezTo>
                    <a:pt x="156" y="152"/>
                    <a:pt x="155" y="152"/>
                    <a:pt x="155" y="152"/>
                  </a:cubicBezTo>
                  <a:cubicBezTo>
                    <a:pt x="152" y="154"/>
                    <a:pt x="149" y="156"/>
                    <a:pt x="146" y="157"/>
                  </a:cubicBezTo>
                  <a:close/>
                  <a:moveTo>
                    <a:pt x="154" y="158"/>
                  </a:moveTo>
                  <a:cubicBezTo>
                    <a:pt x="155" y="158"/>
                    <a:pt x="156" y="157"/>
                    <a:pt x="157" y="157"/>
                  </a:cubicBezTo>
                  <a:cubicBezTo>
                    <a:pt x="157" y="157"/>
                    <a:pt x="156" y="158"/>
                    <a:pt x="155" y="159"/>
                  </a:cubicBezTo>
                  <a:cubicBezTo>
                    <a:pt x="154" y="159"/>
                    <a:pt x="153" y="160"/>
                    <a:pt x="152" y="160"/>
                  </a:cubicBezTo>
                  <a:cubicBezTo>
                    <a:pt x="153" y="160"/>
                    <a:pt x="153" y="159"/>
                    <a:pt x="154" y="158"/>
                  </a:cubicBezTo>
                  <a:close/>
                  <a:moveTo>
                    <a:pt x="157" y="155"/>
                  </a:moveTo>
                  <a:cubicBezTo>
                    <a:pt x="158" y="154"/>
                    <a:pt x="159" y="153"/>
                    <a:pt x="160" y="151"/>
                  </a:cubicBezTo>
                  <a:cubicBezTo>
                    <a:pt x="162" y="150"/>
                    <a:pt x="164" y="149"/>
                    <a:pt x="166" y="147"/>
                  </a:cubicBezTo>
                  <a:cubicBezTo>
                    <a:pt x="165" y="149"/>
                    <a:pt x="163" y="151"/>
                    <a:pt x="161" y="153"/>
                  </a:cubicBezTo>
                  <a:cubicBezTo>
                    <a:pt x="160" y="153"/>
                    <a:pt x="158" y="154"/>
                    <a:pt x="157" y="155"/>
                  </a:cubicBezTo>
                  <a:close/>
                  <a:moveTo>
                    <a:pt x="162" y="154"/>
                  </a:moveTo>
                  <a:cubicBezTo>
                    <a:pt x="164" y="154"/>
                    <a:pt x="165" y="153"/>
                    <a:pt x="167" y="152"/>
                  </a:cubicBezTo>
                  <a:cubicBezTo>
                    <a:pt x="167" y="153"/>
                    <a:pt x="167" y="153"/>
                    <a:pt x="167" y="153"/>
                  </a:cubicBezTo>
                  <a:cubicBezTo>
                    <a:pt x="165" y="154"/>
                    <a:pt x="164" y="155"/>
                    <a:pt x="163" y="156"/>
                  </a:cubicBezTo>
                  <a:cubicBezTo>
                    <a:pt x="162" y="156"/>
                    <a:pt x="161" y="157"/>
                    <a:pt x="160" y="157"/>
                  </a:cubicBezTo>
                  <a:cubicBezTo>
                    <a:pt x="161" y="156"/>
                    <a:pt x="162" y="155"/>
                    <a:pt x="162" y="154"/>
                  </a:cubicBezTo>
                  <a:close/>
                  <a:moveTo>
                    <a:pt x="164" y="159"/>
                  </a:moveTo>
                  <a:cubicBezTo>
                    <a:pt x="165" y="158"/>
                    <a:pt x="166" y="157"/>
                    <a:pt x="167" y="156"/>
                  </a:cubicBezTo>
                  <a:cubicBezTo>
                    <a:pt x="167" y="156"/>
                    <a:pt x="167" y="156"/>
                    <a:pt x="168" y="156"/>
                  </a:cubicBezTo>
                  <a:cubicBezTo>
                    <a:pt x="166" y="157"/>
                    <a:pt x="164" y="159"/>
                    <a:pt x="162" y="161"/>
                  </a:cubicBezTo>
                  <a:cubicBezTo>
                    <a:pt x="163" y="160"/>
                    <a:pt x="163" y="160"/>
                    <a:pt x="164" y="159"/>
                  </a:cubicBezTo>
                  <a:close/>
                  <a:moveTo>
                    <a:pt x="169" y="156"/>
                  </a:moveTo>
                  <a:cubicBezTo>
                    <a:pt x="168" y="158"/>
                    <a:pt x="166" y="160"/>
                    <a:pt x="165" y="162"/>
                  </a:cubicBezTo>
                  <a:cubicBezTo>
                    <a:pt x="164" y="162"/>
                    <a:pt x="163" y="162"/>
                    <a:pt x="163" y="163"/>
                  </a:cubicBezTo>
                  <a:cubicBezTo>
                    <a:pt x="165" y="161"/>
                    <a:pt x="167" y="159"/>
                    <a:pt x="169" y="156"/>
                  </a:cubicBezTo>
                  <a:close/>
                  <a:moveTo>
                    <a:pt x="166" y="151"/>
                  </a:moveTo>
                  <a:cubicBezTo>
                    <a:pt x="169" y="147"/>
                    <a:pt x="173" y="144"/>
                    <a:pt x="176" y="140"/>
                  </a:cubicBezTo>
                  <a:cubicBezTo>
                    <a:pt x="177" y="140"/>
                    <a:pt x="177" y="140"/>
                    <a:pt x="178" y="139"/>
                  </a:cubicBezTo>
                  <a:cubicBezTo>
                    <a:pt x="177" y="140"/>
                    <a:pt x="177" y="140"/>
                    <a:pt x="177" y="141"/>
                  </a:cubicBezTo>
                  <a:cubicBezTo>
                    <a:pt x="174" y="144"/>
                    <a:pt x="172" y="146"/>
                    <a:pt x="170" y="149"/>
                  </a:cubicBezTo>
                  <a:cubicBezTo>
                    <a:pt x="168" y="150"/>
                    <a:pt x="167" y="150"/>
                    <a:pt x="166" y="151"/>
                  </a:cubicBezTo>
                  <a:close/>
                  <a:moveTo>
                    <a:pt x="177" y="151"/>
                  </a:moveTo>
                  <a:cubicBezTo>
                    <a:pt x="175" y="153"/>
                    <a:pt x="174" y="155"/>
                    <a:pt x="172" y="157"/>
                  </a:cubicBezTo>
                  <a:cubicBezTo>
                    <a:pt x="172" y="157"/>
                    <a:pt x="171" y="157"/>
                    <a:pt x="171" y="158"/>
                  </a:cubicBezTo>
                  <a:cubicBezTo>
                    <a:pt x="173" y="156"/>
                    <a:pt x="174" y="154"/>
                    <a:pt x="175" y="152"/>
                  </a:cubicBezTo>
                  <a:cubicBezTo>
                    <a:pt x="176" y="152"/>
                    <a:pt x="177" y="151"/>
                    <a:pt x="177" y="151"/>
                  </a:cubicBezTo>
                  <a:close/>
                  <a:moveTo>
                    <a:pt x="186" y="127"/>
                  </a:moveTo>
                  <a:cubicBezTo>
                    <a:pt x="186" y="126"/>
                    <a:pt x="187" y="126"/>
                    <a:pt x="187" y="125"/>
                  </a:cubicBezTo>
                  <a:cubicBezTo>
                    <a:pt x="189" y="124"/>
                    <a:pt x="191" y="123"/>
                    <a:pt x="193" y="122"/>
                  </a:cubicBezTo>
                  <a:cubicBezTo>
                    <a:pt x="193" y="122"/>
                    <a:pt x="193" y="122"/>
                    <a:pt x="193" y="122"/>
                  </a:cubicBezTo>
                  <a:cubicBezTo>
                    <a:pt x="191" y="124"/>
                    <a:pt x="188" y="125"/>
                    <a:pt x="186" y="127"/>
                  </a:cubicBezTo>
                  <a:close/>
                  <a:moveTo>
                    <a:pt x="198" y="122"/>
                  </a:moveTo>
                  <a:cubicBezTo>
                    <a:pt x="198" y="123"/>
                    <a:pt x="197" y="124"/>
                    <a:pt x="196" y="124"/>
                  </a:cubicBezTo>
                  <a:cubicBezTo>
                    <a:pt x="195" y="125"/>
                    <a:pt x="194" y="126"/>
                    <a:pt x="192" y="127"/>
                  </a:cubicBezTo>
                  <a:cubicBezTo>
                    <a:pt x="194" y="125"/>
                    <a:pt x="196" y="123"/>
                    <a:pt x="198" y="122"/>
                  </a:cubicBezTo>
                  <a:close/>
                  <a:moveTo>
                    <a:pt x="203" y="120"/>
                  </a:moveTo>
                  <a:cubicBezTo>
                    <a:pt x="204" y="119"/>
                    <a:pt x="204" y="119"/>
                    <a:pt x="204" y="118"/>
                  </a:cubicBezTo>
                  <a:cubicBezTo>
                    <a:pt x="205" y="118"/>
                    <a:pt x="205" y="118"/>
                    <a:pt x="206" y="117"/>
                  </a:cubicBezTo>
                  <a:cubicBezTo>
                    <a:pt x="205" y="118"/>
                    <a:pt x="204" y="119"/>
                    <a:pt x="203" y="120"/>
                  </a:cubicBezTo>
                  <a:close/>
                  <a:moveTo>
                    <a:pt x="207" y="110"/>
                  </a:moveTo>
                  <a:cubicBezTo>
                    <a:pt x="207" y="110"/>
                    <a:pt x="206" y="110"/>
                    <a:pt x="206" y="110"/>
                  </a:cubicBezTo>
                  <a:cubicBezTo>
                    <a:pt x="204" y="112"/>
                    <a:pt x="201" y="113"/>
                    <a:pt x="199" y="114"/>
                  </a:cubicBezTo>
                  <a:cubicBezTo>
                    <a:pt x="198" y="115"/>
                    <a:pt x="197" y="115"/>
                    <a:pt x="197" y="115"/>
                  </a:cubicBezTo>
                  <a:cubicBezTo>
                    <a:pt x="199" y="114"/>
                    <a:pt x="200" y="113"/>
                    <a:pt x="202" y="112"/>
                  </a:cubicBezTo>
                  <a:cubicBezTo>
                    <a:pt x="204" y="111"/>
                    <a:pt x="206" y="110"/>
                    <a:pt x="208" y="109"/>
                  </a:cubicBezTo>
                  <a:cubicBezTo>
                    <a:pt x="208" y="109"/>
                    <a:pt x="207" y="110"/>
                    <a:pt x="207" y="110"/>
                  </a:cubicBezTo>
                  <a:close/>
                  <a:moveTo>
                    <a:pt x="195" y="112"/>
                  </a:moveTo>
                  <a:cubicBezTo>
                    <a:pt x="194" y="112"/>
                    <a:pt x="194" y="112"/>
                    <a:pt x="193" y="112"/>
                  </a:cubicBezTo>
                  <a:cubicBezTo>
                    <a:pt x="194" y="112"/>
                    <a:pt x="194" y="111"/>
                    <a:pt x="195" y="110"/>
                  </a:cubicBezTo>
                  <a:cubicBezTo>
                    <a:pt x="196" y="109"/>
                    <a:pt x="198" y="108"/>
                    <a:pt x="199" y="106"/>
                  </a:cubicBezTo>
                  <a:cubicBezTo>
                    <a:pt x="199" y="106"/>
                    <a:pt x="199" y="106"/>
                    <a:pt x="199" y="106"/>
                  </a:cubicBezTo>
                  <a:cubicBezTo>
                    <a:pt x="198" y="108"/>
                    <a:pt x="197" y="110"/>
                    <a:pt x="195" y="112"/>
                  </a:cubicBezTo>
                  <a:close/>
                  <a:moveTo>
                    <a:pt x="193" y="106"/>
                  </a:moveTo>
                  <a:cubicBezTo>
                    <a:pt x="194" y="106"/>
                    <a:pt x="195" y="105"/>
                    <a:pt x="196" y="104"/>
                  </a:cubicBezTo>
                  <a:cubicBezTo>
                    <a:pt x="196" y="105"/>
                    <a:pt x="196" y="105"/>
                    <a:pt x="195" y="106"/>
                  </a:cubicBezTo>
                  <a:cubicBezTo>
                    <a:pt x="195" y="106"/>
                    <a:pt x="194" y="106"/>
                    <a:pt x="193" y="106"/>
                  </a:cubicBezTo>
                  <a:close/>
                  <a:moveTo>
                    <a:pt x="196" y="97"/>
                  </a:moveTo>
                  <a:cubicBezTo>
                    <a:pt x="196" y="97"/>
                    <a:pt x="195" y="97"/>
                    <a:pt x="195" y="98"/>
                  </a:cubicBezTo>
                  <a:cubicBezTo>
                    <a:pt x="193" y="98"/>
                    <a:pt x="191" y="99"/>
                    <a:pt x="189" y="100"/>
                  </a:cubicBezTo>
                  <a:cubicBezTo>
                    <a:pt x="190" y="100"/>
                    <a:pt x="190" y="99"/>
                    <a:pt x="191" y="98"/>
                  </a:cubicBezTo>
                  <a:cubicBezTo>
                    <a:pt x="193" y="97"/>
                    <a:pt x="195" y="96"/>
                    <a:pt x="197" y="95"/>
                  </a:cubicBezTo>
                  <a:cubicBezTo>
                    <a:pt x="196" y="96"/>
                    <a:pt x="196" y="97"/>
                    <a:pt x="196" y="97"/>
                  </a:cubicBezTo>
                  <a:close/>
                  <a:moveTo>
                    <a:pt x="195" y="92"/>
                  </a:moveTo>
                  <a:cubicBezTo>
                    <a:pt x="192" y="94"/>
                    <a:pt x="189" y="95"/>
                    <a:pt x="187" y="97"/>
                  </a:cubicBezTo>
                  <a:cubicBezTo>
                    <a:pt x="187" y="96"/>
                    <a:pt x="188" y="96"/>
                    <a:pt x="189" y="95"/>
                  </a:cubicBezTo>
                  <a:cubicBezTo>
                    <a:pt x="191" y="94"/>
                    <a:pt x="193" y="93"/>
                    <a:pt x="196" y="92"/>
                  </a:cubicBezTo>
                  <a:cubicBezTo>
                    <a:pt x="196" y="92"/>
                    <a:pt x="195" y="92"/>
                    <a:pt x="195" y="92"/>
                  </a:cubicBezTo>
                  <a:close/>
                  <a:moveTo>
                    <a:pt x="190" y="89"/>
                  </a:moveTo>
                  <a:cubicBezTo>
                    <a:pt x="189" y="90"/>
                    <a:pt x="188" y="90"/>
                    <a:pt x="187" y="91"/>
                  </a:cubicBezTo>
                  <a:cubicBezTo>
                    <a:pt x="189" y="90"/>
                    <a:pt x="190" y="89"/>
                    <a:pt x="191" y="88"/>
                  </a:cubicBezTo>
                  <a:lnTo>
                    <a:pt x="190" y="89"/>
                  </a:lnTo>
                  <a:close/>
                  <a:moveTo>
                    <a:pt x="190" y="86"/>
                  </a:moveTo>
                  <a:cubicBezTo>
                    <a:pt x="189" y="87"/>
                    <a:pt x="187" y="87"/>
                    <a:pt x="186" y="88"/>
                  </a:cubicBezTo>
                  <a:cubicBezTo>
                    <a:pt x="187" y="87"/>
                    <a:pt x="187" y="86"/>
                    <a:pt x="188" y="86"/>
                  </a:cubicBezTo>
                  <a:cubicBezTo>
                    <a:pt x="190" y="84"/>
                    <a:pt x="193" y="83"/>
                    <a:pt x="195" y="82"/>
                  </a:cubicBezTo>
                  <a:cubicBezTo>
                    <a:pt x="195" y="82"/>
                    <a:pt x="195" y="82"/>
                    <a:pt x="195" y="82"/>
                  </a:cubicBezTo>
                  <a:cubicBezTo>
                    <a:pt x="193" y="84"/>
                    <a:pt x="192" y="85"/>
                    <a:pt x="190" y="86"/>
                  </a:cubicBezTo>
                  <a:close/>
                  <a:moveTo>
                    <a:pt x="195" y="86"/>
                  </a:moveTo>
                  <a:cubicBezTo>
                    <a:pt x="196" y="85"/>
                    <a:pt x="197" y="85"/>
                    <a:pt x="199" y="84"/>
                  </a:cubicBezTo>
                  <a:cubicBezTo>
                    <a:pt x="198" y="85"/>
                    <a:pt x="197" y="86"/>
                    <a:pt x="196" y="87"/>
                  </a:cubicBezTo>
                  <a:cubicBezTo>
                    <a:pt x="195" y="87"/>
                    <a:pt x="195" y="87"/>
                    <a:pt x="194" y="87"/>
                  </a:cubicBezTo>
                  <a:cubicBezTo>
                    <a:pt x="195" y="87"/>
                    <a:pt x="195" y="87"/>
                    <a:pt x="195" y="86"/>
                  </a:cubicBezTo>
                  <a:close/>
                  <a:moveTo>
                    <a:pt x="187" y="80"/>
                  </a:moveTo>
                  <a:cubicBezTo>
                    <a:pt x="185" y="81"/>
                    <a:pt x="182" y="82"/>
                    <a:pt x="179" y="83"/>
                  </a:cubicBezTo>
                  <a:cubicBezTo>
                    <a:pt x="179" y="82"/>
                    <a:pt x="179" y="82"/>
                    <a:pt x="179" y="82"/>
                  </a:cubicBezTo>
                  <a:cubicBezTo>
                    <a:pt x="182" y="81"/>
                    <a:pt x="184" y="80"/>
                    <a:pt x="187" y="79"/>
                  </a:cubicBezTo>
                  <a:cubicBezTo>
                    <a:pt x="189" y="78"/>
                    <a:pt x="191" y="77"/>
                    <a:pt x="192" y="76"/>
                  </a:cubicBezTo>
                  <a:cubicBezTo>
                    <a:pt x="191" y="78"/>
                    <a:pt x="189" y="79"/>
                    <a:pt x="187" y="80"/>
                  </a:cubicBezTo>
                  <a:close/>
                  <a:moveTo>
                    <a:pt x="179" y="85"/>
                  </a:moveTo>
                  <a:cubicBezTo>
                    <a:pt x="178" y="85"/>
                    <a:pt x="177" y="86"/>
                    <a:pt x="177" y="86"/>
                  </a:cubicBezTo>
                  <a:cubicBezTo>
                    <a:pt x="177" y="86"/>
                    <a:pt x="177" y="85"/>
                    <a:pt x="177" y="85"/>
                  </a:cubicBezTo>
                  <a:cubicBezTo>
                    <a:pt x="178" y="85"/>
                    <a:pt x="179" y="85"/>
                    <a:pt x="179" y="85"/>
                  </a:cubicBezTo>
                  <a:close/>
                  <a:moveTo>
                    <a:pt x="175" y="84"/>
                  </a:moveTo>
                  <a:cubicBezTo>
                    <a:pt x="174" y="84"/>
                    <a:pt x="172" y="84"/>
                    <a:pt x="171" y="85"/>
                  </a:cubicBezTo>
                  <a:cubicBezTo>
                    <a:pt x="171" y="84"/>
                    <a:pt x="172" y="84"/>
                    <a:pt x="173" y="83"/>
                  </a:cubicBezTo>
                  <a:cubicBezTo>
                    <a:pt x="174" y="83"/>
                    <a:pt x="175" y="83"/>
                    <a:pt x="177" y="82"/>
                  </a:cubicBezTo>
                  <a:cubicBezTo>
                    <a:pt x="176" y="83"/>
                    <a:pt x="176" y="83"/>
                    <a:pt x="175" y="84"/>
                  </a:cubicBezTo>
                  <a:close/>
                  <a:moveTo>
                    <a:pt x="172" y="81"/>
                  </a:moveTo>
                  <a:cubicBezTo>
                    <a:pt x="172" y="81"/>
                    <a:pt x="172" y="81"/>
                    <a:pt x="171" y="82"/>
                  </a:cubicBezTo>
                  <a:cubicBezTo>
                    <a:pt x="172" y="81"/>
                    <a:pt x="173" y="80"/>
                    <a:pt x="174" y="79"/>
                  </a:cubicBezTo>
                  <a:cubicBezTo>
                    <a:pt x="174" y="79"/>
                    <a:pt x="174" y="79"/>
                    <a:pt x="174" y="79"/>
                  </a:cubicBezTo>
                  <a:cubicBezTo>
                    <a:pt x="176" y="78"/>
                    <a:pt x="178" y="78"/>
                    <a:pt x="179" y="77"/>
                  </a:cubicBezTo>
                  <a:cubicBezTo>
                    <a:pt x="177" y="78"/>
                    <a:pt x="174" y="80"/>
                    <a:pt x="172" y="81"/>
                  </a:cubicBezTo>
                  <a:close/>
                  <a:moveTo>
                    <a:pt x="177" y="74"/>
                  </a:moveTo>
                  <a:cubicBezTo>
                    <a:pt x="175" y="75"/>
                    <a:pt x="173" y="76"/>
                    <a:pt x="171" y="77"/>
                  </a:cubicBezTo>
                  <a:cubicBezTo>
                    <a:pt x="171" y="76"/>
                    <a:pt x="170" y="76"/>
                    <a:pt x="170" y="76"/>
                  </a:cubicBezTo>
                  <a:cubicBezTo>
                    <a:pt x="171" y="75"/>
                    <a:pt x="172" y="75"/>
                    <a:pt x="173" y="74"/>
                  </a:cubicBezTo>
                  <a:cubicBezTo>
                    <a:pt x="176" y="73"/>
                    <a:pt x="178" y="72"/>
                    <a:pt x="180" y="72"/>
                  </a:cubicBezTo>
                  <a:cubicBezTo>
                    <a:pt x="179" y="73"/>
                    <a:pt x="178" y="73"/>
                    <a:pt x="177" y="74"/>
                  </a:cubicBezTo>
                  <a:close/>
                  <a:moveTo>
                    <a:pt x="172" y="86"/>
                  </a:moveTo>
                  <a:cubicBezTo>
                    <a:pt x="164" y="94"/>
                    <a:pt x="155" y="102"/>
                    <a:pt x="147" y="110"/>
                  </a:cubicBezTo>
                  <a:cubicBezTo>
                    <a:pt x="143" y="112"/>
                    <a:pt x="139" y="114"/>
                    <a:pt x="135" y="116"/>
                  </a:cubicBezTo>
                  <a:cubicBezTo>
                    <a:pt x="137" y="114"/>
                    <a:pt x="139" y="112"/>
                    <a:pt x="141" y="110"/>
                  </a:cubicBezTo>
                  <a:cubicBezTo>
                    <a:pt x="147" y="104"/>
                    <a:pt x="154" y="99"/>
                    <a:pt x="160" y="93"/>
                  </a:cubicBezTo>
                  <a:cubicBezTo>
                    <a:pt x="162" y="91"/>
                    <a:pt x="164" y="88"/>
                    <a:pt x="167" y="86"/>
                  </a:cubicBezTo>
                  <a:cubicBezTo>
                    <a:pt x="167" y="87"/>
                    <a:pt x="167" y="87"/>
                    <a:pt x="167" y="87"/>
                  </a:cubicBezTo>
                  <a:cubicBezTo>
                    <a:pt x="169" y="87"/>
                    <a:pt x="171" y="86"/>
                    <a:pt x="172" y="86"/>
                  </a:cubicBezTo>
                  <a:close/>
                  <a:moveTo>
                    <a:pt x="168" y="82"/>
                  </a:moveTo>
                  <a:cubicBezTo>
                    <a:pt x="167" y="82"/>
                    <a:pt x="167" y="83"/>
                    <a:pt x="167" y="83"/>
                  </a:cubicBezTo>
                  <a:cubicBezTo>
                    <a:pt x="160" y="90"/>
                    <a:pt x="152" y="97"/>
                    <a:pt x="145" y="104"/>
                  </a:cubicBezTo>
                  <a:cubicBezTo>
                    <a:pt x="152" y="97"/>
                    <a:pt x="160" y="89"/>
                    <a:pt x="167" y="81"/>
                  </a:cubicBezTo>
                  <a:cubicBezTo>
                    <a:pt x="168" y="81"/>
                    <a:pt x="168" y="81"/>
                    <a:pt x="169" y="81"/>
                  </a:cubicBezTo>
                  <a:cubicBezTo>
                    <a:pt x="168" y="81"/>
                    <a:pt x="168" y="81"/>
                    <a:pt x="168" y="82"/>
                  </a:cubicBezTo>
                  <a:close/>
                  <a:moveTo>
                    <a:pt x="167" y="72"/>
                  </a:moveTo>
                  <a:cubicBezTo>
                    <a:pt x="166" y="73"/>
                    <a:pt x="166" y="73"/>
                    <a:pt x="165" y="74"/>
                  </a:cubicBezTo>
                  <a:cubicBezTo>
                    <a:pt x="165" y="74"/>
                    <a:pt x="164" y="74"/>
                    <a:pt x="164" y="74"/>
                  </a:cubicBezTo>
                  <a:cubicBezTo>
                    <a:pt x="164" y="74"/>
                    <a:pt x="164" y="75"/>
                    <a:pt x="163" y="75"/>
                  </a:cubicBezTo>
                  <a:cubicBezTo>
                    <a:pt x="164" y="74"/>
                    <a:pt x="164" y="73"/>
                    <a:pt x="165" y="73"/>
                  </a:cubicBezTo>
                  <a:cubicBezTo>
                    <a:pt x="166" y="72"/>
                    <a:pt x="167" y="72"/>
                    <a:pt x="167" y="72"/>
                  </a:cubicBezTo>
                  <a:cubicBezTo>
                    <a:pt x="167" y="72"/>
                    <a:pt x="167" y="72"/>
                    <a:pt x="167" y="72"/>
                  </a:cubicBezTo>
                  <a:close/>
                  <a:moveTo>
                    <a:pt x="164" y="82"/>
                  </a:moveTo>
                  <a:cubicBezTo>
                    <a:pt x="159" y="87"/>
                    <a:pt x="155" y="91"/>
                    <a:pt x="150" y="96"/>
                  </a:cubicBezTo>
                  <a:cubicBezTo>
                    <a:pt x="150" y="96"/>
                    <a:pt x="150" y="96"/>
                    <a:pt x="150" y="96"/>
                  </a:cubicBezTo>
                  <a:cubicBezTo>
                    <a:pt x="147" y="97"/>
                    <a:pt x="145" y="99"/>
                    <a:pt x="142" y="100"/>
                  </a:cubicBezTo>
                  <a:cubicBezTo>
                    <a:pt x="146" y="97"/>
                    <a:pt x="149" y="93"/>
                    <a:pt x="152" y="90"/>
                  </a:cubicBezTo>
                  <a:cubicBezTo>
                    <a:pt x="155" y="87"/>
                    <a:pt x="159" y="85"/>
                    <a:pt x="163" y="82"/>
                  </a:cubicBezTo>
                  <a:cubicBezTo>
                    <a:pt x="163" y="82"/>
                    <a:pt x="163" y="82"/>
                    <a:pt x="164" y="82"/>
                  </a:cubicBezTo>
                  <a:close/>
                  <a:moveTo>
                    <a:pt x="159" y="78"/>
                  </a:moveTo>
                  <a:cubicBezTo>
                    <a:pt x="158" y="78"/>
                    <a:pt x="158" y="79"/>
                    <a:pt x="158" y="79"/>
                  </a:cubicBezTo>
                  <a:cubicBezTo>
                    <a:pt x="157" y="79"/>
                    <a:pt x="157" y="80"/>
                    <a:pt x="157" y="80"/>
                  </a:cubicBezTo>
                  <a:cubicBezTo>
                    <a:pt x="157" y="80"/>
                    <a:pt x="157" y="80"/>
                    <a:pt x="157" y="81"/>
                  </a:cubicBezTo>
                  <a:cubicBezTo>
                    <a:pt x="151" y="86"/>
                    <a:pt x="146" y="91"/>
                    <a:pt x="140" y="96"/>
                  </a:cubicBezTo>
                  <a:cubicBezTo>
                    <a:pt x="136" y="99"/>
                    <a:pt x="133" y="102"/>
                    <a:pt x="129" y="105"/>
                  </a:cubicBezTo>
                  <a:cubicBezTo>
                    <a:pt x="126" y="108"/>
                    <a:pt x="122" y="111"/>
                    <a:pt x="118" y="113"/>
                  </a:cubicBezTo>
                  <a:cubicBezTo>
                    <a:pt x="120" y="112"/>
                    <a:pt x="121" y="110"/>
                    <a:pt x="123" y="109"/>
                  </a:cubicBezTo>
                  <a:cubicBezTo>
                    <a:pt x="130" y="103"/>
                    <a:pt x="136" y="97"/>
                    <a:pt x="142" y="90"/>
                  </a:cubicBezTo>
                  <a:cubicBezTo>
                    <a:pt x="143" y="90"/>
                    <a:pt x="143" y="90"/>
                    <a:pt x="143" y="90"/>
                  </a:cubicBezTo>
                  <a:cubicBezTo>
                    <a:pt x="147" y="85"/>
                    <a:pt x="152" y="81"/>
                    <a:pt x="158" y="77"/>
                  </a:cubicBezTo>
                  <a:cubicBezTo>
                    <a:pt x="158" y="77"/>
                    <a:pt x="159" y="77"/>
                    <a:pt x="159" y="77"/>
                  </a:cubicBezTo>
                  <a:cubicBezTo>
                    <a:pt x="159" y="78"/>
                    <a:pt x="159" y="78"/>
                    <a:pt x="159" y="78"/>
                  </a:cubicBezTo>
                  <a:close/>
                  <a:moveTo>
                    <a:pt x="153" y="77"/>
                  </a:moveTo>
                  <a:cubicBezTo>
                    <a:pt x="153" y="77"/>
                    <a:pt x="153" y="77"/>
                    <a:pt x="153" y="77"/>
                  </a:cubicBezTo>
                  <a:cubicBezTo>
                    <a:pt x="149" y="81"/>
                    <a:pt x="145" y="84"/>
                    <a:pt x="141" y="87"/>
                  </a:cubicBezTo>
                  <a:cubicBezTo>
                    <a:pt x="142" y="85"/>
                    <a:pt x="143" y="84"/>
                    <a:pt x="144" y="83"/>
                  </a:cubicBezTo>
                  <a:cubicBezTo>
                    <a:pt x="144" y="82"/>
                    <a:pt x="144" y="82"/>
                    <a:pt x="143" y="82"/>
                  </a:cubicBezTo>
                  <a:cubicBezTo>
                    <a:pt x="142" y="82"/>
                    <a:pt x="141" y="82"/>
                    <a:pt x="140" y="82"/>
                  </a:cubicBezTo>
                  <a:cubicBezTo>
                    <a:pt x="142" y="79"/>
                    <a:pt x="145" y="77"/>
                    <a:pt x="148" y="74"/>
                  </a:cubicBezTo>
                  <a:cubicBezTo>
                    <a:pt x="148" y="75"/>
                    <a:pt x="149" y="75"/>
                    <a:pt x="149" y="75"/>
                  </a:cubicBezTo>
                  <a:cubicBezTo>
                    <a:pt x="151" y="75"/>
                    <a:pt x="152" y="75"/>
                    <a:pt x="154" y="75"/>
                  </a:cubicBezTo>
                  <a:cubicBezTo>
                    <a:pt x="154" y="75"/>
                    <a:pt x="153" y="75"/>
                    <a:pt x="153" y="76"/>
                  </a:cubicBezTo>
                  <a:cubicBezTo>
                    <a:pt x="152" y="76"/>
                    <a:pt x="152" y="77"/>
                    <a:pt x="153" y="77"/>
                  </a:cubicBezTo>
                  <a:close/>
                  <a:moveTo>
                    <a:pt x="138" y="78"/>
                  </a:moveTo>
                  <a:cubicBezTo>
                    <a:pt x="139" y="77"/>
                    <a:pt x="140" y="76"/>
                    <a:pt x="141" y="75"/>
                  </a:cubicBezTo>
                  <a:cubicBezTo>
                    <a:pt x="142" y="75"/>
                    <a:pt x="142" y="75"/>
                    <a:pt x="143" y="75"/>
                  </a:cubicBezTo>
                  <a:cubicBezTo>
                    <a:pt x="141" y="76"/>
                    <a:pt x="140" y="77"/>
                    <a:pt x="138" y="78"/>
                  </a:cubicBezTo>
                  <a:close/>
                  <a:moveTo>
                    <a:pt x="138" y="74"/>
                  </a:moveTo>
                  <a:cubicBezTo>
                    <a:pt x="137" y="74"/>
                    <a:pt x="137" y="74"/>
                    <a:pt x="136" y="74"/>
                  </a:cubicBezTo>
                  <a:cubicBezTo>
                    <a:pt x="138" y="73"/>
                    <a:pt x="140" y="72"/>
                    <a:pt x="142" y="70"/>
                  </a:cubicBezTo>
                  <a:cubicBezTo>
                    <a:pt x="141" y="72"/>
                    <a:pt x="139" y="73"/>
                    <a:pt x="138" y="74"/>
                  </a:cubicBezTo>
                  <a:close/>
                  <a:moveTo>
                    <a:pt x="139" y="76"/>
                  </a:moveTo>
                  <a:cubicBezTo>
                    <a:pt x="138" y="77"/>
                    <a:pt x="136" y="78"/>
                    <a:pt x="135" y="80"/>
                  </a:cubicBezTo>
                  <a:cubicBezTo>
                    <a:pt x="134" y="81"/>
                    <a:pt x="133" y="82"/>
                    <a:pt x="131" y="83"/>
                  </a:cubicBezTo>
                  <a:cubicBezTo>
                    <a:pt x="130" y="84"/>
                    <a:pt x="129" y="84"/>
                    <a:pt x="129" y="84"/>
                  </a:cubicBezTo>
                  <a:cubicBezTo>
                    <a:pt x="129" y="84"/>
                    <a:pt x="130" y="83"/>
                    <a:pt x="131" y="82"/>
                  </a:cubicBezTo>
                  <a:cubicBezTo>
                    <a:pt x="133" y="80"/>
                    <a:pt x="136" y="78"/>
                    <a:pt x="139" y="76"/>
                  </a:cubicBezTo>
                  <a:close/>
                  <a:moveTo>
                    <a:pt x="127" y="87"/>
                  </a:moveTo>
                  <a:cubicBezTo>
                    <a:pt x="125" y="89"/>
                    <a:pt x="122" y="91"/>
                    <a:pt x="120" y="92"/>
                  </a:cubicBezTo>
                  <a:cubicBezTo>
                    <a:pt x="121" y="91"/>
                    <a:pt x="123" y="90"/>
                    <a:pt x="124" y="88"/>
                  </a:cubicBezTo>
                  <a:cubicBezTo>
                    <a:pt x="125" y="88"/>
                    <a:pt x="126" y="87"/>
                    <a:pt x="127" y="87"/>
                  </a:cubicBezTo>
                  <a:close/>
                  <a:moveTo>
                    <a:pt x="127" y="78"/>
                  </a:moveTo>
                  <a:cubicBezTo>
                    <a:pt x="124" y="81"/>
                    <a:pt x="121" y="84"/>
                    <a:pt x="118" y="87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21" y="82"/>
                    <a:pt x="126" y="77"/>
                    <a:pt x="130" y="72"/>
                  </a:cubicBezTo>
                  <a:cubicBezTo>
                    <a:pt x="129" y="74"/>
                    <a:pt x="128" y="76"/>
                    <a:pt x="127" y="78"/>
                  </a:cubicBezTo>
                  <a:close/>
                  <a:moveTo>
                    <a:pt x="120" y="87"/>
                  </a:moveTo>
                  <a:cubicBezTo>
                    <a:pt x="118" y="88"/>
                    <a:pt x="117" y="90"/>
                    <a:pt x="115" y="92"/>
                  </a:cubicBezTo>
                  <a:cubicBezTo>
                    <a:pt x="114" y="92"/>
                    <a:pt x="114" y="93"/>
                    <a:pt x="113" y="93"/>
                  </a:cubicBezTo>
                  <a:cubicBezTo>
                    <a:pt x="114" y="92"/>
                    <a:pt x="115" y="91"/>
                    <a:pt x="116" y="90"/>
                  </a:cubicBezTo>
                  <a:cubicBezTo>
                    <a:pt x="117" y="89"/>
                    <a:pt x="119" y="88"/>
                    <a:pt x="120" y="87"/>
                  </a:cubicBezTo>
                  <a:close/>
                  <a:moveTo>
                    <a:pt x="128" y="89"/>
                  </a:moveTo>
                  <a:cubicBezTo>
                    <a:pt x="130" y="87"/>
                    <a:pt x="132" y="86"/>
                    <a:pt x="133" y="84"/>
                  </a:cubicBezTo>
                  <a:cubicBezTo>
                    <a:pt x="134" y="84"/>
                    <a:pt x="134" y="84"/>
                    <a:pt x="134" y="84"/>
                  </a:cubicBezTo>
                  <a:cubicBezTo>
                    <a:pt x="125" y="92"/>
                    <a:pt x="117" y="100"/>
                    <a:pt x="108" y="108"/>
                  </a:cubicBezTo>
                  <a:cubicBezTo>
                    <a:pt x="107" y="109"/>
                    <a:pt x="106" y="110"/>
                    <a:pt x="105" y="110"/>
                  </a:cubicBezTo>
                  <a:cubicBezTo>
                    <a:pt x="108" y="108"/>
                    <a:pt x="110" y="105"/>
                    <a:pt x="112" y="102"/>
                  </a:cubicBezTo>
                  <a:cubicBezTo>
                    <a:pt x="117" y="98"/>
                    <a:pt x="123" y="93"/>
                    <a:pt x="128" y="89"/>
                  </a:cubicBezTo>
                  <a:close/>
                  <a:moveTo>
                    <a:pt x="99" y="116"/>
                  </a:moveTo>
                  <a:cubicBezTo>
                    <a:pt x="98" y="116"/>
                    <a:pt x="98" y="116"/>
                    <a:pt x="97" y="117"/>
                  </a:cubicBezTo>
                  <a:cubicBezTo>
                    <a:pt x="97" y="117"/>
                    <a:pt x="96" y="117"/>
                    <a:pt x="95" y="116"/>
                  </a:cubicBezTo>
                  <a:cubicBezTo>
                    <a:pt x="96" y="115"/>
                    <a:pt x="97" y="113"/>
                    <a:pt x="98" y="112"/>
                  </a:cubicBezTo>
                  <a:cubicBezTo>
                    <a:pt x="101" y="110"/>
                    <a:pt x="104" y="108"/>
                    <a:pt x="107" y="106"/>
                  </a:cubicBezTo>
                  <a:cubicBezTo>
                    <a:pt x="104" y="109"/>
                    <a:pt x="102" y="112"/>
                    <a:pt x="99" y="116"/>
                  </a:cubicBezTo>
                  <a:close/>
                  <a:moveTo>
                    <a:pt x="99" y="107"/>
                  </a:moveTo>
                  <a:cubicBezTo>
                    <a:pt x="96" y="110"/>
                    <a:pt x="93" y="113"/>
                    <a:pt x="89" y="116"/>
                  </a:cubicBezTo>
                  <a:cubicBezTo>
                    <a:pt x="89" y="116"/>
                    <a:pt x="89" y="116"/>
                    <a:pt x="88" y="116"/>
                  </a:cubicBezTo>
                  <a:cubicBezTo>
                    <a:pt x="89" y="115"/>
                    <a:pt x="90" y="114"/>
                    <a:pt x="91" y="114"/>
                  </a:cubicBezTo>
                  <a:cubicBezTo>
                    <a:pt x="93" y="111"/>
                    <a:pt x="95" y="109"/>
                    <a:pt x="98" y="107"/>
                  </a:cubicBezTo>
                  <a:cubicBezTo>
                    <a:pt x="99" y="105"/>
                    <a:pt x="101" y="104"/>
                    <a:pt x="103" y="103"/>
                  </a:cubicBezTo>
                  <a:cubicBezTo>
                    <a:pt x="102" y="104"/>
                    <a:pt x="100" y="106"/>
                    <a:pt x="99" y="107"/>
                  </a:cubicBezTo>
                  <a:close/>
                  <a:moveTo>
                    <a:pt x="84" y="115"/>
                  </a:moveTo>
                  <a:cubicBezTo>
                    <a:pt x="83" y="116"/>
                    <a:pt x="83" y="116"/>
                    <a:pt x="82" y="116"/>
                  </a:cubicBezTo>
                  <a:cubicBezTo>
                    <a:pt x="84" y="113"/>
                    <a:pt x="87" y="110"/>
                    <a:pt x="89" y="107"/>
                  </a:cubicBezTo>
                  <a:cubicBezTo>
                    <a:pt x="87" y="110"/>
                    <a:pt x="85" y="112"/>
                    <a:pt x="84" y="115"/>
                  </a:cubicBezTo>
                  <a:close/>
                  <a:moveTo>
                    <a:pt x="56" y="130"/>
                  </a:moveTo>
                  <a:cubicBezTo>
                    <a:pt x="55" y="127"/>
                    <a:pt x="55" y="125"/>
                    <a:pt x="54" y="123"/>
                  </a:cubicBezTo>
                  <a:cubicBezTo>
                    <a:pt x="54" y="122"/>
                    <a:pt x="55" y="122"/>
                    <a:pt x="55" y="122"/>
                  </a:cubicBezTo>
                  <a:cubicBezTo>
                    <a:pt x="55" y="122"/>
                    <a:pt x="55" y="122"/>
                    <a:pt x="55" y="121"/>
                  </a:cubicBezTo>
                  <a:cubicBezTo>
                    <a:pt x="56" y="123"/>
                    <a:pt x="57" y="125"/>
                    <a:pt x="58" y="127"/>
                  </a:cubicBezTo>
                  <a:cubicBezTo>
                    <a:pt x="57" y="128"/>
                    <a:pt x="57" y="129"/>
                    <a:pt x="56" y="130"/>
                  </a:cubicBezTo>
                  <a:close/>
                  <a:moveTo>
                    <a:pt x="58" y="146"/>
                  </a:moveTo>
                  <a:cubicBezTo>
                    <a:pt x="58" y="145"/>
                    <a:pt x="58" y="145"/>
                    <a:pt x="59" y="145"/>
                  </a:cubicBezTo>
                  <a:cubicBezTo>
                    <a:pt x="59" y="145"/>
                    <a:pt x="59" y="145"/>
                    <a:pt x="59" y="146"/>
                  </a:cubicBezTo>
                  <a:cubicBezTo>
                    <a:pt x="58" y="146"/>
                    <a:pt x="58" y="147"/>
                    <a:pt x="58" y="148"/>
                  </a:cubicBezTo>
                  <a:cubicBezTo>
                    <a:pt x="57" y="148"/>
                    <a:pt x="57" y="147"/>
                    <a:pt x="57" y="147"/>
                  </a:cubicBezTo>
                  <a:cubicBezTo>
                    <a:pt x="57" y="146"/>
                    <a:pt x="58" y="146"/>
                    <a:pt x="58" y="146"/>
                  </a:cubicBezTo>
                  <a:close/>
                  <a:moveTo>
                    <a:pt x="56" y="142"/>
                  </a:moveTo>
                  <a:cubicBezTo>
                    <a:pt x="56" y="141"/>
                    <a:pt x="55" y="140"/>
                    <a:pt x="55" y="139"/>
                  </a:cubicBezTo>
                  <a:cubicBezTo>
                    <a:pt x="55" y="139"/>
                    <a:pt x="56" y="138"/>
                    <a:pt x="56" y="138"/>
                  </a:cubicBezTo>
                  <a:cubicBezTo>
                    <a:pt x="56" y="139"/>
                    <a:pt x="57" y="140"/>
                    <a:pt x="57" y="140"/>
                  </a:cubicBezTo>
                  <a:cubicBezTo>
                    <a:pt x="57" y="141"/>
                    <a:pt x="56" y="142"/>
                    <a:pt x="56" y="142"/>
                  </a:cubicBezTo>
                  <a:close/>
                  <a:moveTo>
                    <a:pt x="56" y="160"/>
                  </a:moveTo>
                  <a:cubicBezTo>
                    <a:pt x="56" y="161"/>
                    <a:pt x="56" y="161"/>
                    <a:pt x="56" y="161"/>
                  </a:cubicBezTo>
                  <a:cubicBezTo>
                    <a:pt x="56" y="162"/>
                    <a:pt x="55" y="162"/>
                    <a:pt x="55" y="162"/>
                  </a:cubicBezTo>
                  <a:cubicBezTo>
                    <a:pt x="55" y="162"/>
                    <a:pt x="55" y="161"/>
                    <a:pt x="55" y="161"/>
                  </a:cubicBezTo>
                  <a:cubicBezTo>
                    <a:pt x="55" y="161"/>
                    <a:pt x="56" y="161"/>
                    <a:pt x="56" y="160"/>
                  </a:cubicBezTo>
                  <a:close/>
                  <a:moveTo>
                    <a:pt x="55" y="103"/>
                  </a:moveTo>
                  <a:cubicBezTo>
                    <a:pt x="55" y="103"/>
                    <a:pt x="55" y="103"/>
                    <a:pt x="54" y="103"/>
                  </a:cubicBezTo>
                  <a:cubicBezTo>
                    <a:pt x="54" y="102"/>
                    <a:pt x="54" y="101"/>
                    <a:pt x="54" y="101"/>
                  </a:cubicBezTo>
                  <a:cubicBezTo>
                    <a:pt x="55" y="100"/>
                    <a:pt x="55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5" y="100"/>
                    <a:pt x="55" y="100"/>
                  </a:cubicBezTo>
                  <a:cubicBezTo>
                    <a:pt x="55" y="101"/>
                    <a:pt x="55" y="102"/>
                    <a:pt x="56" y="101"/>
                  </a:cubicBezTo>
                  <a:cubicBezTo>
                    <a:pt x="56" y="101"/>
                    <a:pt x="56" y="101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6" y="102"/>
                    <a:pt x="55" y="103"/>
                    <a:pt x="55" y="103"/>
                  </a:cubicBezTo>
                  <a:close/>
                  <a:moveTo>
                    <a:pt x="53" y="134"/>
                  </a:moveTo>
                  <a:cubicBezTo>
                    <a:pt x="53" y="131"/>
                    <a:pt x="52" y="129"/>
                    <a:pt x="51" y="127"/>
                  </a:cubicBezTo>
                  <a:cubicBezTo>
                    <a:pt x="51" y="127"/>
                    <a:pt x="51" y="126"/>
                    <a:pt x="52" y="126"/>
                  </a:cubicBezTo>
                  <a:cubicBezTo>
                    <a:pt x="52" y="128"/>
                    <a:pt x="53" y="130"/>
                    <a:pt x="54" y="132"/>
                  </a:cubicBezTo>
                  <a:cubicBezTo>
                    <a:pt x="54" y="133"/>
                    <a:pt x="54" y="133"/>
                    <a:pt x="53" y="134"/>
                  </a:cubicBezTo>
                  <a:close/>
                  <a:moveTo>
                    <a:pt x="53" y="146"/>
                  </a:moveTo>
                  <a:cubicBezTo>
                    <a:pt x="53" y="146"/>
                    <a:pt x="53" y="147"/>
                    <a:pt x="53" y="147"/>
                  </a:cubicBezTo>
                  <a:cubicBezTo>
                    <a:pt x="53" y="146"/>
                    <a:pt x="52" y="145"/>
                    <a:pt x="52" y="144"/>
                  </a:cubicBezTo>
                  <a:cubicBezTo>
                    <a:pt x="52" y="144"/>
                    <a:pt x="52" y="144"/>
                    <a:pt x="52" y="143"/>
                  </a:cubicBezTo>
                  <a:cubicBezTo>
                    <a:pt x="53" y="144"/>
                    <a:pt x="53" y="145"/>
                    <a:pt x="53" y="146"/>
                  </a:cubicBezTo>
                  <a:close/>
                  <a:moveTo>
                    <a:pt x="51" y="90"/>
                  </a:moveTo>
                  <a:cubicBezTo>
                    <a:pt x="51" y="90"/>
                    <a:pt x="51" y="91"/>
                    <a:pt x="50" y="91"/>
                  </a:cubicBezTo>
                  <a:cubicBezTo>
                    <a:pt x="50" y="92"/>
                    <a:pt x="49" y="92"/>
                    <a:pt x="49" y="92"/>
                  </a:cubicBezTo>
                  <a:cubicBezTo>
                    <a:pt x="50" y="92"/>
                    <a:pt x="50" y="91"/>
                    <a:pt x="51" y="90"/>
                  </a:cubicBezTo>
                  <a:close/>
                  <a:moveTo>
                    <a:pt x="50" y="88"/>
                  </a:moveTo>
                  <a:cubicBezTo>
                    <a:pt x="51" y="87"/>
                    <a:pt x="51" y="86"/>
                    <a:pt x="52" y="85"/>
                  </a:cubicBezTo>
                  <a:cubicBezTo>
                    <a:pt x="52" y="85"/>
                    <a:pt x="53" y="84"/>
                    <a:pt x="53" y="84"/>
                  </a:cubicBezTo>
                  <a:cubicBezTo>
                    <a:pt x="53" y="85"/>
                    <a:pt x="53" y="85"/>
                    <a:pt x="52" y="86"/>
                  </a:cubicBezTo>
                  <a:cubicBezTo>
                    <a:pt x="52" y="87"/>
                    <a:pt x="51" y="88"/>
                    <a:pt x="50" y="88"/>
                  </a:cubicBezTo>
                  <a:close/>
                  <a:moveTo>
                    <a:pt x="51" y="107"/>
                  </a:moveTo>
                  <a:cubicBezTo>
                    <a:pt x="50" y="108"/>
                    <a:pt x="48" y="109"/>
                    <a:pt x="47" y="109"/>
                  </a:cubicBezTo>
                  <a:cubicBezTo>
                    <a:pt x="47" y="109"/>
                    <a:pt x="47" y="109"/>
                    <a:pt x="47" y="109"/>
                  </a:cubicBezTo>
                  <a:cubicBezTo>
                    <a:pt x="48" y="108"/>
                    <a:pt x="49" y="106"/>
                    <a:pt x="50" y="105"/>
                  </a:cubicBezTo>
                  <a:cubicBezTo>
                    <a:pt x="50" y="106"/>
                    <a:pt x="51" y="106"/>
                    <a:pt x="51" y="107"/>
                  </a:cubicBezTo>
                  <a:close/>
                  <a:moveTo>
                    <a:pt x="50" y="110"/>
                  </a:moveTo>
                  <a:cubicBezTo>
                    <a:pt x="49" y="111"/>
                    <a:pt x="49" y="111"/>
                    <a:pt x="48" y="112"/>
                  </a:cubicBezTo>
                  <a:cubicBezTo>
                    <a:pt x="48" y="112"/>
                    <a:pt x="48" y="111"/>
                    <a:pt x="48" y="111"/>
                  </a:cubicBezTo>
                  <a:cubicBezTo>
                    <a:pt x="48" y="111"/>
                    <a:pt x="49" y="110"/>
                    <a:pt x="50" y="110"/>
                  </a:cubicBezTo>
                  <a:close/>
                  <a:moveTo>
                    <a:pt x="51" y="110"/>
                  </a:moveTo>
                  <a:cubicBezTo>
                    <a:pt x="51" y="111"/>
                    <a:pt x="51" y="112"/>
                    <a:pt x="51" y="112"/>
                  </a:cubicBezTo>
                  <a:cubicBezTo>
                    <a:pt x="51" y="113"/>
                    <a:pt x="50" y="113"/>
                    <a:pt x="49" y="114"/>
                  </a:cubicBezTo>
                  <a:cubicBezTo>
                    <a:pt x="50" y="113"/>
                    <a:pt x="51" y="112"/>
                    <a:pt x="51" y="110"/>
                  </a:cubicBezTo>
                  <a:close/>
                  <a:moveTo>
                    <a:pt x="54" y="110"/>
                  </a:moveTo>
                  <a:cubicBezTo>
                    <a:pt x="54" y="110"/>
                    <a:pt x="54" y="110"/>
                    <a:pt x="54" y="110"/>
                  </a:cubicBezTo>
                  <a:cubicBezTo>
                    <a:pt x="53" y="110"/>
                    <a:pt x="53" y="110"/>
                    <a:pt x="53" y="109"/>
                  </a:cubicBezTo>
                  <a:cubicBezTo>
                    <a:pt x="53" y="109"/>
                    <a:pt x="53" y="108"/>
                    <a:pt x="53" y="108"/>
                  </a:cubicBezTo>
                  <a:cubicBezTo>
                    <a:pt x="53" y="108"/>
                    <a:pt x="53" y="108"/>
                    <a:pt x="53" y="108"/>
                  </a:cubicBezTo>
                  <a:cubicBezTo>
                    <a:pt x="53" y="108"/>
                    <a:pt x="53" y="108"/>
                    <a:pt x="53" y="108"/>
                  </a:cubicBezTo>
                  <a:cubicBezTo>
                    <a:pt x="54" y="108"/>
                    <a:pt x="54" y="109"/>
                    <a:pt x="54" y="110"/>
                  </a:cubicBezTo>
                  <a:close/>
                  <a:moveTo>
                    <a:pt x="54" y="87"/>
                  </a:moveTo>
                  <a:cubicBezTo>
                    <a:pt x="54" y="87"/>
                    <a:pt x="54" y="87"/>
                    <a:pt x="54" y="87"/>
                  </a:cubicBezTo>
                  <a:cubicBezTo>
                    <a:pt x="55" y="86"/>
                    <a:pt x="55" y="86"/>
                    <a:pt x="56" y="85"/>
                  </a:cubicBezTo>
                  <a:cubicBezTo>
                    <a:pt x="55" y="86"/>
                    <a:pt x="55" y="87"/>
                    <a:pt x="54" y="88"/>
                  </a:cubicBezTo>
                  <a:cubicBezTo>
                    <a:pt x="54" y="88"/>
                    <a:pt x="54" y="88"/>
                    <a:pt x="54" y="87"/>
                  </a:cubicBezTo>
                  <a:close/>
                  <a:moveTo>
                    <a:pt x="54" y="96"/>
                  </a:moveTo>
                  <a:cubicBezTo>
                    <a:pt x="54" y="96"/>
                    <a:pt x="54" y="96"/>
                    <a:pt x="54" y="96"/>
                  </a:cubicBezTo>
                  <a:cubicBezTo>
                    <a:pt x="54" y="96"/>
                    <a:pt x="55" y="96"/>
                    <a:pt x="55" y="95"/>
                  </a:cubicBezTo>
                  <a:cubicBezTo>
                    <a:pt x="55" y="96"/>
                    <a:pt x="55" y="96"/>
                    <a:pt x="55" y="97"/>
                  </a:cubicBezTo>
                  <a:cubicBezTo>
                    <a:pt x="55" y="97"/>
                    <a:pt x="55" y="98"/>
                    <a:pt x="54" y="98"/>
                  </a:cubicBezTo>
                  <a:cubicBezTo>
                    <a:pt x="54" y="98"/>
                    <a:pt x="54" y="97"/>
                    <a:pt x="54" y="96"/>
                  </a:cubicBezTo>
                  <a:close/>
                  <a:moveTo>
                    <a:pt x="55" y="83"/>
                  </a:moveTo>
                  <a:cubicBezTo>
                    <a:pt x="56" y="82"/>
                    <a:pt x="56" y="82"/>
                    <a:pt x="56" y="81"/>
                  </a:cubicBezTo>
                  <a:cubicBezTo>
                    <a:pt x="58" y="80"/>
                    <a:pt x="60" y="78"/>
                    <a:pt x="61" y="76"/>
                  </a:cubicBezTo>
                  <a:cubicBezTo>
                    <a:pt x="61" y="77"/>
                    <a:pt x="61" y="77"/>
                    <a:pt x="60" y="78"/>
                  </a:cubicBezTo>
                  <a:cubicBezTo>
                    <a:pt x="59" y="80"/>
                    <a:pt x="57" y="81"/>
                    <a:pt x="55" y="83"/>
                  </a:cubicBezTo>
                  <a:close/>
                  <a:moveTo>
                    <a:pt x="88" y="57"/>
                  </a:moveTo>
                  <a:cubicBezTo>
                    <a:pt x="86" y="59"/>
                    <a:pt x="84" y="61"/>
                    <a:pt x="82" y="63"/>
                  </a:cubicBezTo>
                  <a:cubicBezTo>
                    <a:pt x="78" y="67"/>
                    <a:pt x="75" y="70"/>
                    <a:pt x="71" y="73"/>
                  </a:cubicBezTo>
                  <a:cubicBezTo>
                    <a:pt x="71" y="73"/>
                    <a:pt x="71" y="74"/>
                    <a:pt x="70" y="74"/>
                  </a:cubicBezTo>
                  <a:cubicBezTo>
                    <a:pt x="69" y="76"/>
                    <a:pt x="67" y="77"/>
                    <a:pt x="65" y="79"/>
                  </a:cubicBezTo>
                  <a:cubicBezTo>
                    <a:pt x="67" y="77"/>
                    <a:pt x="68" y="75"/>
                    <a:pt x="69" y="73"/>
                  </a:cubicBezTo>
                  <a:cubicBezTo>
                    <a:pt x="71" y="71"/>
                    <a:pt x="73" y="69"/>
                    <a:pt x="75" y="67"/>
                  </a:cubicBezTo>
                  <a:cubicBezTo>
                    <a:pt x="79" y="64"/>
                    <a:pt x="84" y="60"/>
                    <a:pt x="88" y="57"/>
                  </a:cubicBezTo>
                  <a:close/>
                  <a:moveTo>
                    <a:pt x="86" y="57"/>
                  </a:moveTo>
                  <a:cubicBezTo>
                    <a:pt x="87" y="55"/>
                    <a:pt x="89" y="54"/>
                    <a:pt x="90" y="53"/>
                  </a:cubicBezTo>
                  <a:cubicBezTo>
                    <a:pt x="90" y="53"/>
                    <a:pt x="90" y="53"/>
                    <a:pt x="90" y="54"/>
                  </a:cubicBezTo>
                  <a:cubicBezTo>
                    <a:pt x="88" y="55"/>
                    <a:pt x="87" y="56"/>
                    <a:pt x="86" y="57"/>
                  </a:cubicBezTo>
                  <a:close/>
                  <a:moveTo>
                    <a:pt x="105" y="58"/>
                  </a:moveTo>
                  <a:cubicBezTo>
                    <a:pt x="105" y="58"/>
                    <a:pt x="105" y="58"/>
                    <a:pt x="105" y="58"/>
                  </a:cubicBezTo>
                  <a:cubicBezTo>
                    <a:pt x="105" y="58"/>
                    <a:pt x="105" y="58"/>
                    <a:pt x="105" y="59"/>
                  </a:cubicBezTo>
                  <a:cubicBezTo>
                    <a:pt x="102" y="61"/>
                    <a:pt x="100" y="62"/>
                    <a:pt x="97" y="64"/>
                  </a:cubicBezTo>
                  <a:cubicBezTo>
                    <a:pt x="97" y="64"/>
                    <a:pt x="98" y="64"/>
                    <a:pt x="98" y="64"/>
                  </a:cubicBezTo>
                  <a:cubicBezTo>
                    <a:pt x="100" y="62"/>
                    <a:pt x="102" y="60"/>
                    <a:pt x="105" y="58"/>
                  </a:cubicBezTo>
                  <a:close/>
                  <a:moveTo>
                    <a:pt x="100" y="59"/>
                  </a:moveTo>
                  <a:cubicBezTo>
                    <a:pt x="100" y="59"/>
                    <a:pt x="100" y="58"/>
                    <a:pt x="101" y="58"/>
                  </a:cubicBezTo>
                  <a:cubicBezTo>
                    <a:pt x="102" y="57"/>
                    <a:pt x="103" y="57"/>
                    <a:pt x="104" y="56"/>
                  </a:cubicBezTo>
                  <a:cubicBezTo>
                    <a:pt x="103" y="57"/>
                    <a:pt x="101" y="58"/>
                    <a:pt x="100" y="59"/>
                  </a:cubicBezTo>
                  <a:close/>
                  <a:moveTo>
                    <a:pt x="86" y="81"/>
                  </a:moveTo>
                  <a:cubicBezTo>
                    <a:pt x="87" y="81"/>
                    <a:pt x="88" y="80"/>
                    <a:pt x="88" y="79"/>
                  </a:cubicBezTo>
                  <a:cubicBezTo>
                    <a:pt x="92" y="75"/>
                    <a:pt x="96" y="71"/>
                    <a:pt x="100" y="67"/>
                  </a:cubicBezTo>
                  <a:cubicBezTo>
                    <a:pt x="100" y="69"/>
                    <a:pt x="99" y="70"/>
                    <a:pt x="98" y="72"/>
                  </a:cubicBezTo>
                  <a:cubicBezTo>
                    <a:pt x="97" y="72"/>
                    <a:pt x="96" y="73"/>
                    <a:pt x="96" y="74"/>
                  </a:cubicBezTo>
                  <a:cubicBezTo>
                    <a:pt x="92" y="76"/>
                    <a:pt x="89" y="79"/>
                    <a:pt x="86" y="81"/>
                  </a:cubicBezTo>
                  <a:close/>
                  <a:moveTo>
                    <a:pt x="93" y="78"/>
                  </a:moveTo>
                  <a:cubicBezTo>
                    <a:pt x="90" y="81"/>
                    <a:pt x="87" y="84"/>
                    <a:pt x="85" y="86"/>
                  </a:cubicBezTo>
                  <a:cubicBezTo>
                    <a:pt x="85" y="86"/>
                    <a:pt x="85" y="85"/>
                    <a:pt x="85" y="85"/>
                  </a:cubicBezTo>
                  <a:cubicBezTo>
                    <a:pt x="86" y="84"/>
                    <a:pt x="88" y="83"/>
                    <a:pt x="89" y="82"/>
                  </a:cubicBezTo>
                  <a:cubicBezTo>
                    <a:pt x="90" y="80"/>
                    <a:pt x="92" y="79"/>
                    <a:pt x="93" y="78"/>
                  </a:cubicBezTo>
                  <a:close/>
                  <a:moveTo>
                    <a:pt x="92" y="73"/>
                  </a:moveTo>
                  <a:cubicBezTo>
                    <a:pt x="93" y="71"/>
                    <a:pt x="94" y="69"/>
                    <a:pt x="95" y="68"/>
                  </a:cubicBezTo>
                  <a:cubicBezTo>
                    <a:pt x="98" y="66"/>
                    <a:pt x="101" y="64"/>
                    <a:pt x="103" y="62"/>
                  </a:cubicBezTo>
                  <a:cubicBezTo>
                    <a:pt x="103" y="62"/>
                    <a:pt x="103" y="63"/>
                    <a:pt x="102" y="63"/>
                  </a:cubicBezTo>
                  <a:cubicBezTo>
                    <a:pt x="99" y="66"/>
                    <a:pt x="96" y="69"/>
                    <a:pt x="92" y="73"/>
                  </a:cubicBezTo>
                  <a:close/>
                  <a:moveTo>
                    <a:pt x="85" y="64"/>
                  </a:moveTo>
                  <a:cubicBezTo>
                    <a:pt x="84" y="65"/>
                    <a:pt x="83" y="66"/>
                    <a:pt x="82" y="66"/>
                  </a:cubicBezTo>
                  <a:cubicBezTo>
                    <a:pt x="82" y="66"/>
                    <a:pt x="82" y="66"/>
                    <a:pt x="82" y="66"/>
                  </a:cubicBezTo>
                  <a:cubicBezTo>
                    <a:pt x="83" y="65"/>
                    <a:pt x="84" y="64"/>
                    <a:pt x="85" y="64"/>
                  </a:cubicBezTo>
                  <a:cubicBezTo>
                    <a:pt x="85" y="64"/>
                    <a:pt x="85" y="64"/>
                    <a:pt x="85" y="64"/>
                  </a:cubicBezTo>
                  <a:close/>
                  <a:moveTo>
                    <a:pt x="89" y="65"/>
                  </a:moveTo>
                  <a:cubicBezTo>
                    <a:pt x="86" y="68"/>
                    <a:pt x="84" y="70"/>
                    <a:pt x="81" y="73"/>
                  </a:cubicBezTo>
                  <a:cubicBezTo>
                    <a:pt x="82" y="72"/>
                    <a:pt x="82" y="71"/>
                    <a:pt x="83" y="70"/>
                  </a:cubicBezTo>
                  <a:cubicBezTo>
                    <a:pt x="85" y="69"/>
                    <a:pt x="87" y="67"/>
                    <a:pt x="89" y="65"/>
                  </a:cubicBezTo>
                  <a:close/>
                  <a:moveTo>
                    <a:pt x="83" y="68"/>
                  </a:moveTo>
                  <a:cubicBezTo>
                    <a:pt x="82" y="68"/>
                    <a:pt x="82" y="68"/>
                    <a:pt x="82" y="69"/>
                  </a:cubicBezTo>
                  <a:cubicBezTo>
                    <a:pt x="81" y="70"/>
                    <a:pt x="79" y="71"/>
                    <a:pt x="78" y="72"/>
                  </a:cubicBezTo>
                  <a:cubicBezTo>
                    <a:pt x="78" y="71"/>
                    <a:pt x="79" y="71"/>
                    <a:pt x="79" y="70"/>
                  </a:cubicBezTo>
                  <a:cubicBezTo>
                    <a:pt x="80" y="69"/>
                    <a:pt x="81" y="69"/>
                    <a:pt x="83" y="68"/>
                  </a:cubicBezTo>
                  <a:close/>
                  <a:moveTo>
                    <a:pt x="78" y="74"/>
                  </a:moveTo>
                  <a:cubicBezTo>
                    <a:pt x="77" y="76"/>
                    <a:pt x="76" y="77"/>
                    <a:pt x="75" y="79"/>
                  </a:cubicBezTo>
                  <a:cubicBezTo>
                    <a:pt x="74" y="80"/>
                    <a:pt x="73" y="81"/>
                    <a:pt x="72" y="82"/>
                  </a:cubicBezTo>
                  <a:cubicBezTo>
                    <a:pt x="73" y="81"/>
                    <a:pt x="73" y="79"/>
                    <a:pt x="74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6" y="76"/>
                    <a:pt x="77" y="75"/>
                    <a:pt x="78" y="74"/>
                  </a:cubicBezTo>
                  <a:close/>
                  <a:moveTo>
                    <a:pt x="74" y="83"/>
                  </a:moveTo>
                  <a:cubicBezTo>
                    <a:pt x="76" y="81"/>
                    <a:pt x="79" y="78"/>
                    <a:pt x="82" y="76"/>
                  </a:cubicBezTo>
                  <a:cubicBezTo>
                    <a:pt x="82" y="76"/>
                    <a:pt x="82" y="77"/>
                    <a:pt x="82" y="77"/>
                  </a:cubicBezTo>
                  <a:cubicBezTo>
                    <a:pt x="78" y="80"/>
                    <a:pt x="75" y="82"/>
                    <a:pt x="72" y="85"/>
                  </a:cubicBezTo>
                  <a:cubicBezTo>
                    <a:pt x="72" y="84"/>
                    <a:pt x="73" y="84"/>
                    <a:pt x="74" y="83"/>
                  </a:cubicBezTo>
                  <a:close/>
                  <a:moveTo>
                    <a:pt x="81" y="75"/>
                  </a:moveTo>
                  <a:cubicBezTo>
                    <a:pt x="86" y="70"/>
                    <a:pt x="92" y="65"/>
                    <a:pt x="97" y="60"/>
                  </a:cubicBezTo>
                  <a:cubicBezTo>
                    <a:pt x="97" y="60"/>
                    <a:pt x="98" y="60"/>
                    <a:pt x="98" y="59"/>
                  </a:cubicBezTo>
                  <a:cubicBezTo>
                    <a:pt x="98" y="60"/>
                    <a:pt x="98" y="60"/>
                    <a:pt x="97" y="61"/>
                  </a:cubicBezTo>
                  <a:cubicBezTo>
                    <a:pt x="94" y="64"/>
                    <a:pt x="91" y="66"/>
                    <a:pt x="88" y="69"/>
                  </a:cubicBezTo>
                  <a:cubicBezTo>
                    <a:pt x="86" y="71"/>
                    <a:pt x="83" y="73"/>
                    <a:pt x="81" y="75"/>
                  </a:cubicBezTo>
                  <a:close/>
                  <a:moveTo>
                    <a:pt x="90" y="70"/>
                  </a:moveTo>
                  <a:cubicBezTo>
                    <a:pt x="92" y="69"/>
                    <a:pt x="93" y="67"/>
                    <a:pt x="94" y="66"/>
                  </a:cubicBezTo>
                  <a:cubicBezTo>
                    <a:pt x="94" y="67"/>
                    <a:pt x="94" y="67"/>
                    <a:pt x="94" y="67"/>
                  </a:cubicBezTo>
                  <a:cubicBezTo>
                    <a:pt x="93" y="68"/>
                    <a:pt x="91" y="69"/>
                    <a:pt x="90" y="70"/>
                  </a:cubicBezTo>
                  <a:cubicBezTo>
                    <a:pt x="90" y="70"/>
                    <a:pt x="90" y="70"/>
                    <a:pt x="90" y="70"/>
                  </a:cubicBezTo>
                  <a:close/>
                  <a:moveTo>
                    <a:pt x="97" y="58"/>
                  </a:moveTo>
                  <a:cubicBezTo>
                    <a:pt x="93" y="60"/>
                    <a:pt x="89" y="63"/>
                    <a:pt x="86" y="66"/>
                  </a:cubicBezTo>
                  <a:cubicBezTo>
                    <a:pt x="86" y="66"/>
                    <a:pt x="86" y="65"/>
                    <a:pt x="86" y="65"/>
                  </a:cubicBezTo>
                  <a:cubicBezTo>
                    <a:pt x="90" y="62"/>
                    <a:pt x="95" y="59"/>
                    <a:pt x="99" y="56"/>
                  </a:cubicBezTo>
                  <a:cubicBezTo>
                    <a:pt x="98" y="57"/>
                    <a:pt x="98" y="57"/>
                    <a:pt x="97" y="58"/>
                  </a:cubicBezTo>
                  <a:close/>
                  <a:moveTo>
                    <a:pt x="70" y="69"/>
                  </a:moveTo>
                  <a:cubicBezTo>
                    <a:pt x="69" y="69"/>
                    <a:pt x="69" y="70"/>
                    <a:pt x="69" y="70"/>
                  </a:cubicBezTo>
                  <a:cubicBezTo>
                    <a:pt x="68" y="71"/>
                    <a:pt x="67" y="72"/>
                    <a:pt x="65" y="73"/>
                  </a:cubicBezTo>
                  <a:cubicBezTo>
                    <a:pt x="66" y="73"/>
                    <a:pt x="66" y="72"/>
                    <a:pt x="66" y="72"/>
                  </a:cubicBezTo>
                  <a:cubicBezTo>
                    <a:pt x="67" y="71"/>
                    <a:pt x="68" y="70"/>
                    <a:pt x="70" y="69"/>
                  </a:cubicBezTo>
                  <a:close/>
                  <a:moveTo>
                    <a:pt x="69" y="67"/>
                  </a:moveTo>
                  <a:cubicBezTo>
                    <a:pt x="70" y="66"/>
                    <a:pt x="71" y="64"/>
                    <a:pt x="73" y="62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3"/>
                    <a:pt x="72" y="64"/>
                    <a:pt x="72" y="65"/>
                  </a:cubicBezTo>
                  <a:cubicBezTo>
                    <a:pt x="71" y="66"/>
                    <a:pt x="70" y="67"/>
                    <a:pt x="69" y="67"/>
                  </a:cubicBezTo>
                  <a:close/>
                  <a:moveTo>
                    <a:pt x="73" y="67"/>
                  </a:moveTo>
                  <a:cubicBezTo>
                    <a:pt x="73" y="66"/>
                    <a:pt x="73" y="66"/>
                    <a:pt x="73" y="66"/>
                  </a:cubicBezTo>
                  <a:cubicBezTo>
                    <a:pt x="75" y="65"/>
                    <a:pt x="77" y="63"/>
                    <a:pt x="78" y="62"/>
                  </a:cubicBezTo>
                  <a:cubicBezTo>
                    <a:pt x="76" y="63"/>
                    <a:pt x="75" y="65"/>
                    <a:pt x="73" y="67"/>
                  </a:cubicBezTo>
                  <a:close/>
                  <a:moveTo>
                    <a:pt x="72" y="60"/>
                  </a:moveTo>
                  <a:cubicBezTo>
                    <a:pt x="71" y="61"/>
                    <a:pt x="69" y="63"/>
                    <a:pt x="68" y="65"/>
                  </a:cubicBezTo>
                  <a:cubicBezTo>
                    <a:pt x="65" y="67"/>
                    <a:pt x="62" y="70"/>
                    <a:pt x="59" y="73"/>
                  </a:cubicBezTo>
                  <a:cubicBezTo>
                    <a:pt x="60" y="72"/>
                    <a:pt x="61" y="70"/>
                    <a:pt x="62" y="69"/>
                  </a:cubicBezTo>
                  <a:cubicBezTo>
                    <a:pt x="66" y="65"/>
                    <a:pt x="70" y="61"/>
                    <a:pt x="75" y="57"/>
                  </a:cubicBezTo>
                  <a:cubicBezTo>
                    <a:pt x="74" y="58"/>
                    <a:pt x="73" y="59"/>
                    <a:pt x="72" y="60"/>
                  </a:cubicBezTo>
                  <a:close/>
                  <a:moveTo>
                    <a:pt x="60" y="68"/>
                  </a:moveTo>
                  <a:cubicBezTo>
                    <a:pt x="60" y="69"/>
                    <a:pt x="59" y="69"/>
                    <a:pt x="58" y="70"/>
                  </a:cubicBezTo>
                  <a:cubicBezTo>
                    <a:pt x="58" y="69"/>
                    <a:pt x="58" y="68"/>
                    <a:pt x="58" y="67"/>
                  </a:cubicBezTo>
                  <a:cubicBezTo>
                    <a:pt x="60" y="66"/>
                    <a:pt x="61" y="65"/>
                    <a:pt x="62" y="64"/>
                  </a:cubicBezTo>
                  <a:cubicBezTo>
                    <a:pt x="63" y="63"/>
                    <a:pt x="63" y="63"/>
                    <a:pt x="64" y="62"/>
                  </a:cubicBezTo>
                  <a:cubicBezTo>
                    <a:pt x="65" y="62"/>
                    <a:pt x="65" y="61"/>
                    <a:pt x="66" y="60"/>
                  </a:cubicBezTo>
                  <a:cubicBezTo>
                    <a:pt x="64" y="63"/>
                    <a:pt x="62" y="65"/>
                    <a:pt x="60" y="68"/>
                  </a:cubicBezTo>
                  <a:close/>
                  <a:moveTo>
                    <a:pt x="67" y="68"/>
                  </a:moveTo>
                  <a:cubicBezTo>
                    <a:pt x="66" y="69"/>
                    <a:pt x="65" y="70"/>
                    <a:pt x="64" y="72"/>
                  </a:cubicBezTo>
                  <a:cubicBezTo>
                    <a:pt x="62" y="74"/>
                    <a:pt x="59" y="76"/>
                    <a:pt x="57" y="79"/>
                  </a:cubicBezTo>
                  <a:cubicBezTo>
                    <a:pt x="57" y="79"/>
                    <a:pt x="57" y="79"/>
                    <a:pt x="57" y="78"/>
                  </a:cubicBezTo>
                  <a:cubicBezTo>
                    <a:pt x="60" y="75"/>
                    <a:pt x="63" y="72"/>
                    <a:pt x="67" y="68"/>
                  </a:cubicBezTo>
                  <a:close/>
                  <a:moveTo>
                    <a:pt x="64" y="77"/>
                  </a:moveTo>
                  <a:cubicBezTo>
                    <a:pt x="63" y="79"/>
                    <a:pt x="62" y="81"/>
                    <a:pt x="60" y="83"/>
                  </a:cubicBezTo>
                  <a:cubicBezTo>
                    <a:pt x="59" y="84"/>
                    <a:pt x="58" y="85"/>
                    <a:pt x="58" y="85"/>
                  </a:cubicBezTo>
                  <a:cubicBezTo>
                    <a:pt x="59" y="84"/>
                    <a:pt x="60" y="82"/>
                    <a:pt x="61" y="80"/>
                  </a:cubicBezTo>
                  <a:cubicBezTo>
                    <a:pt x="62" y="79"/>
                    <a:pt x="63" y="78"/>
                    <a:pt x="64" y="77"/>
                  </a:cubicBezTo>
                  <a:close/>
                  <a:moveTo>
                    <a:pt x="58" y="90"/>
                  </a:moveTo>
                  <a:cubicBezTo>
                    <a:pt x="58" y="90"/>
                    <a:pt x="58" y="89"/>
                    <a:pt x="59" y="88"/>
                  </a:cubicBezTo>
                  <a:cubicBezTo>
                    <a:pt x="59" y="88"/>
                    <a:pt x="59" y="88"/>
                    <a:pt x="59" y="88"/>
                  </a:cubicBezTo>
                  <a:cubicBezTo>
                    <a:pt x="59" y="88"/>
                    <a:pt x="60" y="88"/>
                    <a:pt x="60" y="87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62" y="85"/>
                    <a:pt x="64" y="82"/>
                    <a:pt x="67" y="80"/>
                  </a:cubicBezTo>
                  <a:cubicBezTo>
                    <a:pt x="70" y="78"/>
                    <a:pt x="72" y="75"/>
                    <a:pt x="75" y="73"/>
                  </a:cubicBezTo>
                  <a:cubicBezTo>
                    <a:pt x="75" y="74"/>
                    <a:pt x="74" y="75"/>
                    <a:pt x="74" y="76"/>
                  </a:cubicBezTo>
                  <a:cubicBezTo>
                    <a:pt x="68" y="81"/>
                    <a:pt x="63" y="86"/>
                    <a:pt x="57" y="91"/>
                  </a:cubicBezTo>
                  <a:cubicBezTo>
                    <a:pt x="57" y="91"/>
                    <a:pt x="58" y="90"/>
                    <a:pt x="58" y="90"/>
                  </a:cubicBezTo>
                  <a:close/>
                  <a:moveTo>
                    <a:pt x="67" y="115"/>
                  </a:moveTo>
                  <a:cubicBezTo>
                    <a:pt x="67" y="115"/>
                    <a:pt x="67" y="114"/>
                    <a:pt x="66" y="113"/>
                  </a:cubicBezTo>
                  <a:cubicBezTo>
                    <a:pt x="67" y="113"/>
                    <a:pt x="67" y="113"/>
                    <a:pt x="67" y="113"/>
                  </a:cubicBezTo>
                  <a:cubicBezTo>
                    <a:pt x="68" y="113"/>
                    <a:pt x="68" y="114"/>
                    <a:pt x="68" y="114"/>
                  </a:cubicBezTo>
                  <a:cubicBezTo>
                    <a:pt x="67" y="114"/>
                    <a:pt x="67" y="115"/>
                    <a:pt x="67" y="115"/>
                  </a:cubicBezTo>
                  <a:close/>
                  <a:moveTo>
                    <a:pt x="68" y="133"/>
                  </a:moveTo>
                  <a:cubicBezTo>
                    <a:pt x="67" y="134"/>
                    <a:pt x="67" y="135"/>
                    <a:pt x="66" y="135"/>
                  </a:cubicBezTo>
                  <a:cubicBezTo>
                    <a:pt x="66" y="135"/>
                    <a:pt x="66" y="135"/>
                    <a:pt x="66" y="135"/>
                  </a:cubicBezTo>
                  <a:cubicBezTo>
                    <a:pt x="66" y="134"/>
                    <a:pt x="67" y="134"/>
                    <a:pt x="67" y="133"/>
                  </a:cubicBezTo>
                  <a:cubicBezTo>
                    <a:pt x="67" y="133"/>
                    <a:pt x="67" y="133"/>
                    <a:pt x="67" y="133"/>
                  </a:cubicBezTo>
                  <a:cubicBezTo>
                    <a:pt x="67" y="133"/>
                    <a:pt x="67" y="133"/>
                    <a:pt x="68" y="133"/>
                  </a:cubicBezTo>
                  <a:close/>
                  <a:moveTo>
                    <a:pt x="64" y="150"/>
                  </a:moveTo>
                  <a:cubicBezTo>
                    <a:pt x="64" y="150"/>
                    <a:pt x="64" y="149"/>
                    <a:pt x="63" y="149"/>
                  </a:cubicBezTo>
                  <a:cubicBezTo>
                    <a:pt x="64" y="148"/>
                    <a:pt x="64" y="147"/>
                    <a:pt x="65" y="146"/>
                  </a:cubicBezTo>
                  <a:cubicBezTo>
                    <a:pt x="65" y="147"/>
                    <a:pt x="65" y="147"/>
                    <a:pt x="65" y="148"/>
                  </a:cubicBezTo>
                  <a:cubicBezTo>
                    <a:pt x="65" y="148"/>
                    <a:pt x="64" y="149"/>
                    <a:pt x="64" y="150"/>
                  </a:cubicBezTo>
                  <a:close/>
                  <a:moveTo>
                    <a:pt x="64" y="163"/>
                  </a:moveTo>
                  <a:cubicBezTo>
                    <a:pt x="64" y="163"/>
                    <a:pt x="64" y="163"/>
                    <a:pt x="63" y="163"/>
                  </a:cubicBezTo>
                  <a:cubicBezTo>
                    <a:pt x="63" y="163"/>
                    <a:pt x="63" y="163"/>
                    <a:pt x="63" y="163"/>
                  </a:cubicBezTo>
                  <a:cubicBezTo>
                    <a:pt x="63" y="162"/>
                    <a:pt x="64" y="162"/>
                    <a:pt x="64" y="162"/>
                  </a:cubicBezTo>
                  <a:cubicBezTo>
                    <a:pt x="64" y="162"/>
                    <a:pt x="64" y="162"/>
                    <a:pt x="64" y="163"/>
                  </a:cubicBezTo>
                  <a:close/>
                  <a:moveTo>
                    <a:pt x="65" y="122"/>
                  </a:moveTo>
                  <a:cubicBezTo>
                    <a:pt x="65" y="121"/>
                    <a:pt x="65" y="121"/>
                    <a:pt x="65" y="121"/>
                  </a:cubicBezTo>
                  <a:cubicBezTo>
                    <a:pt x="65" y="121"/>
                    <a:pt x="65" y="120"/>
                    <a:pt x="65" y="120"/>
                  </a:cubicBezTo>
                  <a:cubicBezTo>
                    <a:pt x="65" y="120"/>
                    <a:pt x="65" y="120"/>
                    <a:pt x="65" y="121"/>
                  </a:cubicBezTo>
                  <a:cubicBezTo>
                    <a:pt x="65" y="121"/>
                    <a:pt x="65" y="121"/>
                    <a:pt x="65" y="122"/>
                  </a:cubicBezTo>
                  <a:close/>
                  <a:moveTo>
                    <a:pt x="65" y="110"/>
                  </a:moveTo>
                  <a:cubicBezTo>
                    <a:pt x="66" y="109"/>
                    <a:pt x="66" y="109"/>
                    <a:pt x="67" y="108"/>
                  </a:cubicBezTo>
                  <a:cubicBezTo>
                    <a:pt x="67" y="109"/>
                    <a:pt x="67" y="110"/>
                    <a:pt x="67" y="111"/>
                  </a:cubicBezTo>
                  <a:cubicBezTo>
                    <a:pt x="67" y="111"/>
                    <a:pt x="66" y="111"/>
                    <a:pt x="66" y="112"/>
                  </a:cubicBezTo>
                  <a:cubicBezTo>
                    <a:pt x="66" y="111"/>
                    <a:pt x="66" y="110"/>
                    <a:pt x="65" y="110"/>
                  </a:cubicBezTo>
                  <a:close/>
                  <a:moveTo>
                    <a:pt x="67" y="86"/>
                  </a:moveTo>
                  <a:cubicBezTo>
                    <a:pt x="67" y="86"/>
                    <a:pt x="67" y="86"/>
                    <a:pt x="67" y="86"/>
                  </a:cubicBezTo>
                  <a:cubicBezTo>
                    <a:pt x="67" y="86"/>
                    <a:pt x="67" y="86"/>
                    <a:pt x="67" y="86"/>
                  </a:cubicBezTo>
                  <a:cubicBezTo>
                    <a:pt x="67" y="85"/>
                    <a:pt x="66" y="85"/>
                    <a:pt x="66" y="85"/>
                  </a:cubicBezTo>
                  <a:cubicBezTo>
                    <a:pt x="67" y="84"/>
                    <a:pt x="69" y="82"/>
                    <a:pt x="70" y="81"/>
                  </a:cubicBezTo>
                  <a:cubicBezTo>
                    <a:pt x="70" y="82"/>
                    <a:pt x="69" y="83"/>
                    <a:pt x="69" y="83"/>
                  </a:cubicBezTo>
                  <a:cubicBezTo>
                    <a:pt x="68" y="84"/>
                    <a:pt x="68" y="85"/>
                    <a:pt x="67" y="86"/>
                  </a:cubicBezTo>
                  <a:close/>
                  <a:moveTo>
                    <a:pt x="65" y="93"/>
                  </a:moveTo>
                  <a:cubicBezTo>
                    <a:pt x="66" y="94"/>
                    <a:pt x="66" y="96"/>
                    <a:pt x="66" y="97"/>
                  </a:cubicBezTo>
                  <a:cubicBezTo>
                    <a:pt x="65" y="98"/>
                    <a:pt x="64" y="98"/>
                    <a:pt x="63" y="99"/>
                  </a:cubicBezTo>
                  <a:cubicBezTo>
                    <a:pt x="63" y="97"/>
                    <a:pt x="63" y="97"/>
                    <a:pt x="63" y="97"/>
                  </a:cubicBezTo>
                  <a:cubicBezTo>
                    <a:pt x="64" y="96"/>
                    <a:pt x="65" y="94"/>
                    <a:pt x="65" y="93"/>
                  </a:cubicBezTo>
                  <a:cubicBezTo>
                    <a:pt x="65" y="93"/>
                    <a:pt x="65" y="93"/>
                    <a:pt x="65" y="93"/>
                  </a:cubicBezTo>
                  <a:close/>
                  <a:moveTo>
                    <a:pt x="63" y="131"/>
                  </a:moveTo>
                  <a:cubicBezTo>
                    <a:pt x="63" y="132"/>
                    <a:pt x="63" y="132"/>
                    <a:pt x="62" y="132"/>
                  </a:cubicBezTo>
                  <a:cubicBezTo>
                    <a:pt x="62" y="132"/>
                    <a:pt x="62" y="131"/>
                    <a:pt x="62" y="130"/>
                  </a:cubicBezTo>
                  <a:cubicBezTo>
                    <a:pt x="62" y="130"/>
                    <a:pt x="62" y="129"/>
                    <a:pt x="62" y="129"/>
                  </a:cubicBezTo>
                  <a:cubicBezTo>
                    <a:pt x="63" y="129"/>
                    <a:pt x="63" y="130"/>
                    <a:pt x="63" y="131"/>
                  </a:cubicBezTo>
                  <a:close/>
                  <a:moveTo>
                    <a:pt x="63" y="159"/>
                  </a:moveTo>
                  <a:cubicBezTo>
                    <a:pt x="63" y="159"/>
                    <a:pt x="63" y="159"/>
                    <a:pt x="63" y="159"/>
                  </a:cubicBezTo>
                  <a:cubicBezTo>
                    <a:pt x="63" y="160"/>
                    <a:pt x="62" y="160"/>
                    <a:pt x="62" y="161"/>
                  </a:cubicBezTo>
                  <a:cubicBezTo>
                    <a:pt x="62" y="160"/>
                    <a:pt x="62" y="160"/>
                    <a:pt x="62" y="160"/>
                  </a:cubicBezTo>
                  <a:cubicBezTo>
                    <a:pt x="62" y="159"/>
                    <a:pt x="63" y="159"/>
                    <a:pt x="63" y="159"/>
                  </a:cubicBezTo>
                  <a:close/>
                  <a:moveTo>
                    <a:pt x="64" y="168"/>
                  </a:moveTo>
                  <a:cubicBezTo>
                    <a:pt x="64" y="169"/>
                    <a:pt x="65" y="170"/>
                    <a:pt x="66" y="171"/>
                  </a:cubicBezTo>
                  <a:cubicBezTo>
                    <a:pt x="66" y="171"/>
                    <a:pt x="66" y="171"/>
                    <a:pt x="66" y="171"/>
                  </a:cubicBezTo>
                  <a:cubicBezTo>
                    <a:pt x="65" y="172"/>
                    <a:pt x="65" y="172"/>
                    <a:pt x="65" y="172"/>
                  </a:cubicBezTo>
                  <a:cubicBezTo>
                    <a:pt x="64" y="171"/>
                    <a:pt x="64" y="170"/>
                    <a:pt x="63" y="169"/>
                  </a:cubicBezTo>
                  <a:cubicBezTo>
                    <a:pt x="63" y="168"/>
                    <a:pt x="63" y="168"/>
                    <a:pt x="64" y="168"/>
                  </a:cubicBezTo>
                  <a:close/>
                  <a:moveTo>
                    <a:pt x="65" y="153"/>
                  </a:moveTo>
                  <a:cubicBezTo>
                    <a:pt x="65" y="153"/>
                    <a:pt x="65" y="152"/>
                    <a:pt x="64" y="152"/>
                  </a:cubicBezTo>
                  <a:cubicBezTo>
                    <a:pt x="65" y="151"/>
                    <a:pt x="65" y="151"/>
                    <a:pt x="66" y="150"/>
                  </a:cubicBezTo>
                  <a:cubicBezTo>
                    <a:pt x="66" y="151"/>
                    <a:pt x="66" y="152"/>
                    <a:pt x="66" y="153"/>
                  </a:cubicBezTo>
                  <a:cubicBezTo>
                    <a:pt x="66" y="153"/>
                    <a:pt x="65" y="153"/>
                    <a:pt x="65" y="153"/>
                  </a:cubicBezTo>
                  <a:close/>
                  <a:moveTo>
                    <a:pt x="66" y="124"/>
                  </a:moveTo>
                  <a:cubicBezTo>
                    <a:pt x="66" y="124"/>
                    <a:pt x="66" y="124"/>
                    <a:pt x="66" y="123"/>
                  </a:cubicBezTo>
                  <a:cubicBezTo>
                    <a:pt x="67" y="124"/>
                    <a:pt x="67" y="124"/>
                    <a:pt x="67" y="125"/>
                  </a:cubicBezTo>
                  <a:cubicBezTo>
                    <a:pt x="67" y="125"/>
                    <a:pt x="67" y="125"/>
                    <a:pt x="66" y="126"/>
                  </a:cubicBezTo>
                  <a:cubicBezTo>
                    <a:pt x="66" y="125"/>
                    <a:pt x="66" y="125"/>
                    <a:pt x="66" y="124"/>
                  </a:cubicBezTo>
                  <a:close/>
                  <a:moveTo>
                    <a:pt x="67" y="179"/>
                  </a:moveTo>
                  <a:cubicBezTo>
                    <a:pt x="67" y="179"/>
                    <a:pt x="67" y="179"/>
                    <a:pt x="67" y="179"/>
                  </a:cubicBezTo>
                  <a:cubicBezTo>
                    <a:pt x="67" y="180"/>
                    <a:pt x="68" y="180"/>
                    <a:pt x="68" y="179"/>
                  </a:cubicBezTo>
                  <a:cubicBezTo>
                    <a:pt x="68" y="179"/>
                    <a:pt x="68" y="179"/>
                    <a:pt x="68" y="179"/>
                  </a:cubicBezTo>
                  <a:cubicBezTo>
                    <a:pt x="68" y="180"/>
                    <a:pt x="67" y="180"/>
                    <a:pt x="67" y="180"/>
                  </a:cubicBezTo>
                  <a:cubicBezTo>
                    <a:pt x="67" y="180"/>
                    <a:pt x="66" y="179"/>
                    <a:pt x="66" y="178"/>
                  </a:cubicBezTo>
                  <a:cubicBezTo>
                    <a:pt x="66" y="179"/>
                    <a:pt x="66" y="179"/>
                    <a:pt x="67" y="179"/>
                  </a:cubicBezTo>
                  <a:close/>
                  <a:moveTo>
                    <a:pt x="67" y="170"/>
                  </a:moveTo>
                  <a:cubicBezTo>
                    <a:pt x="67" y="169"/>
                    <a:pt x="67" y="169"/>
                    <a:pt x="67" y="168"/>
                  </a:cubicBezTo>
                  <a:cubicBezTo>
                    <a:pt x="67" y="167"/>
                    <a:pt x="67" y="167"/>
                    <a:pt x="67" y="167"/>
                  </a:cubicBezTo>
                  <a:cubicBezTo>
                    <a:pt x="68" y="167"/>
                    <a:pt x="68" y="167"/>
                    <a:pt x="69" y="167"/>
                  </a:cubicBezTo>
                  <a:cubicBezTo>
                    <a:pt x="69" y="168"/>
                    <a:pt x="69" y="168"/>
                    <a:pt x="69" y="169"/>
                  </a:cubicBezTo>
                  <a:cubicBezTo>
                    <a:pt x="69" y="169"/>
                    <a:pt x="68" y="170"/>
                    <a:pt x="68" y="170"/>
                  </a:cubicBezTo>
                  <a:cubicBezTo>
                    <a:pt x="68" y="170"/>
                    <a:pt x="68" y="170"/>
                    <a:pt x="67" y="170"/>
                  </a:cubicBezTo>
                  <a:close/>
                  <a:moveTo>
                    <a:pt x="68" y="145"/>
                  </a:moveTo>
                  <a:cubicBezTo>
                    <a:pt x="68" y="144"/>
                    <a:pt x="68" y="144"/>
                    <a:pt x="68" y="143"/>
                  </a:cubicBezTo>
                  <a:cubicBezTo>
                    <a:pt x="69" y="143"/>
                    <a:pt x="70" y="142"/>
                    <a:pt x="71" y="142"/>
                  </a:cubicBezTo>
                  <a:cubicBezTo>
                    <a:pt x="71" y="142"/>
                    <a:pt x="71" y="142"/>
                    <a:pt x="71" y="142"/>
                  </a:cubicBezTo>
                  <a:cubicBezTo>
                    <a:pt x="70" y="143"/>
                    <a:pt x="69" y="144"/>
                    <a:pt x="68" y="145"/>
                  </a:cubicBezTo>
                  <a:close/>
                  <a:moveTo>
                    <a:pt x="68" y="90"/>
                  </a:moveTo>
                  <a:cubicBezTo>
                    <a:pt x="71" y="88"/>
                    <a:pt x="74" y="85"/>
                    <a:pt x="77" y="83"/>
                  </a:cubicBezTo>
                  <a:cubicBezTo>
                    <a:pt x="74" y="86"/>
                    <a:pt x="72" y="90"/>
                    <a:pt x="69" y="94"/>
                  </a:cubicBezTo>
                  <a:cubicBezTo>
                    <a:pt x="69" y="93"/>
                    <a:pt x="68" y="92"/>
                    <a:pt x="68" y="90"/>
                  </a:cubicBezTo>
                  <a:close/>
                  <a:moveTo>
                    <a:pt x="83" y="77"/>
                  </a:moveTo>
                  <a:cubicBezTo>
                    <a:pt x="86" y="75"/>
                    <a:pt x="89" y="73"/>
                    <a:pt x="92" y="71"/>
                  </a:cubicBezTo>
                  <a:cubicBezTo>
                    <a:pt x="90" y="73"/>
                    <a:pt x="89" y="75"/>
                    <a:pt x="87" y="78"/>
                  </a:cubicBezTo>
                  <a:cubicBezTo>
                    <a:pt x="83" y="82"/>
                    <a:pt x="78" y="86"/>
                    <a:pt x="74" y="90"/>
                  </a:cubicBezTo>
                  <a:cubicBezTo>
                    <a:pt x="77" y="86"/>
                    <a:pt x="80" y="82"/>
                    <a:pt x="83" y="77"/>
                  </a:cubicBezTo>
                  <a:close/>
                  <a:moveTo>
                    <a:pt x="78" y="104"/>
                  </a:moveTo>
                  <a:cubicBezTo>
                    <a:pt x="81" y="101"/>
                    <a:pt x="84" y="98"/>
                    <a:pt x="87" y="95"/>
                  </a:cubicBezTo>
                  <a:cubicBezTo>
                    <a:pt x="85" y="100"/>
                    <a:pt x="82" y="104"/>
                    <a:pt x="79" y="108"/>
                  </a:cubicBezTo>
                  <a:cubicBezTo>
                    <a:pt x="78" y="109"/>
                    <a:pt x="76" y="110"/>
                    <a:pt x="75" y="111"/>
                  </a:cubicBezTo>
                  <a:cubicBezTo>
                    <a:pt x="76" y="109"/>
                    <a:pt x="77" y="107"/>
                    <a:pt x="78" y="105"/>
                  </a:cubicBezTo>
                  <a:cubicBezTo>
                    <a:pt x="78" y="104"/>
                    <a:pt x="78" y="104"/>
                    <a:pt x="78" y="104"/>
                  </a:cubicBezTo>
                  <a:close/>
                  <a:moveTo>
                    <a:pt x="93" y="90"/>
                  </a:moveTo>
                  <a:cubicBezTo>
                    <a:pt x="97" y="87"/>
                    <a:pt x="100" y="84"/>
                    <a:pt x="103" y="80"/>
                  </a:cubicBezTo>
                  <a:cubicBezTo>
                    <a:pt x="104" y="80"/>
                    <a:pt x="104" y="80"/>
                    <a:pt x="104" y="80"/>
                  </a:cubicBezTo>
                  <a:cubicBezTo>
                    <a:pt x="99" y="86"/>
                    <a:pt x="93" y="93"/>
                    <a:pt x="87" y="99"/>
                  </a:cubicBezTo>
                  <a:cubicBezTo>
                    <a:pt x="87" y="100"/>
                    <a:pt x="86" y="101"/>
                    <a:pt x="85" y="102"/>
                  </a:cubicBezTo>
                  <a:cubicBezTo>
                    <a:pt x="88" y="98"/>
                    <a:pt x="90" y="94"/>
                    <a:pt x="93" y="90"/>
                  </a:cubicBezTo>
                  <a:close/>
                  <a:moveTo>
                    <a:pt x="101" y="79"/>
                  </a:moveTo>
                  <a:cubicBezTo>
                    <a:pt x="102" y="78"/>
                    <a:pt x="102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103" y="77"/>
                    <a:pt x="104" y="77"/>
                  </a:cubicBezTo>
                  <a:cubicBezTo>
                    <a:pt x="103" y="78"/>
                    <a:pt x="102" y="78"/>
                    <a:pt x="101" y="79"/>
                  </a:cubicBezTo>
                  <a:close/>
                  <a:moveTo>
                    <a:pt x="102" y="68"/>
                  </a:moveTo>
                  <a:cubicBezTo>
                    <a:pt x="103" y="67"/>
                    <a:pt x="103" y="65"/>
                    <a:pt x="104" y="64"/>
                  </a:cubicBezTo>
                  <a:cubicBezTo>
                    <a:pt x="108" y="61"/>
                    <a:pt x="112" y="57"/>
                    <a:pt x="116" y="54"/>
                  </a:cubicBezTo>
                  <a:cubicBezTo>
                    <a:pt x="116" y="54"/>
                    <a:pt x="116" y="55"/>
                    <a:pt x="116" y="55"/>
                  </a:cubicBezTo>
                  <a:cubicBezTo>
                    <a:pt x="116" y="55"/>
                    <a:pt x="115" y="55"/>
                    <a:pt x="115" y="55"/>
                  </a:cubicBezTo>
                  <a:cubicBezTo>
                    <a:pt x="111" y="59"/>
                    <a:pt x="106" y="63"/>
                    <a:pt x="102" y="68"/>
                  </a:cubicBezTo>
                  <a:close/>
                  <a:moveTo>
                    <a:pt x="106" y="60"/>
                  </a:moveTo>
                  <a:cubicBezTo>
                    <a:pt x="106" y="60"/>
                    <a:pt x="106" y="60"/>
                    <a:pt x="106" y="60"/>
                  </a:cubicBezTo>
                  <a:cubicBezTo>
                    <a:pt x="107" y="59"/>
                    <a:pt x="108" y="58"/>
                    <a:pt x="110" y="57"/>
                  </a:cubicBezTo>
                  <a:cubicBezTo>
                    <a:pt x="108" y="58"/>
                    <a:pt x="107" y="59"/>
                    <a:pt x="106" y="60"/>
                  </a:cubicBezTo>
                  <a:close/>
                  <a:moveTo>
                    <a:pt x="107" y="57"/>
                  </a:moveTo>
                  <a:cubicBezTo>
                    <a:pt x="107" y="57"/>
                    <a:pt x="107" y="56"/>
                    <a:pt x="108" y="56"/>
                  </a:cubicBezTo>
                  <a:cubicBezTo>
                    <a:pt x="108" y="56"/>
                    <a:pt x="108" y="56"/>
                    <a:pt x="108" y="55"/>
                  </a:cubicBezTo>
                  <a:cubicBezTo>
                    <a:pt x="108" y="55"/>
                    <a:pt x="108" y="55"/>
                    <a:pt x="108" y="55"/>
                  </a:cubicBezTo>
                  <a:cubicBezTo>
                    <a:pt x="109" y="54"/>
                    <a:pt x="110" y="54"/>
                    <a:pt x="112" y="54"/>
                  </a:cubicBezTo>
                  <a:cubicBezTo>
                    <a:pt x="110" y="55"/>
                    <a:pt x="109" y="56"/>
                    <a:pt x="107" y="57"/>
                  </a:cubicBezTo>
                  <a:close/>
                  <a:moveTo>
                    <a:pt x="101" y="53"/>
                  </a:moveTo>
                  <a:cubicBezTo>
                    <a:pt x="97" y="56"/>
                    <a:pt x="92" y="59"/>
                    <a:pt x="88" y="62"/>
                  </a:cubicBezTo>
                  <a:cubicBezTo>
                    <a:pt x="88" y="62"/>
                    <a:pt x="88" y="61"/>
                    <a:pt x="88" y="61"/>
                  </a:cubicBezTo>
                  <a:cubicBezTo>
                    <a:pt x="93" y="57"/>
                    <a:pt x="98" y="53"/>
                    <a:pt x="103" y="49"/>
                  </a:cubicBezTo>
                  <a:cubicBezTo>
                    <a:pt x="102" y="50"/>
                    <a:pt x="102" y="52"/>
                    <a:pt x="101" y="53"/>
                  </a:cubicBezTo>
                  <a:close/>
                  <a:moveTo>
                    <a:pt x="90" y="57"/>
                  </a:moveTo>
                  <a:cubicBezTo>
                    <a:pt x="90" y="57"/>
                    <a:pt x="90" y="56"/>
                    <a:pt x="90" y="56"/>
                  </a:cubicBezTo>
                  <a:cubicBezTo>
                    <a:pt x="94" y="52"/>
                    <a:pt x="99" y="49"/>
                    <a:pt x="104" y="46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99" y="50"/>
                    <a:pt x="95" y="53"/>
                    <a:pt x="90" y="57"/>
                  </a:cubicBezTo>
                  <a:close/>
                  <a:moveTo>
                    <a:pt x="76" y="54"/>
                  </a:moveTo>
                  <a:cubicBezTo>
                    <a:pt x="73" y="56"/>
                    <a:pt x="70" y="59"/>
                    <a:pt x="67" y="62"/>
                  </a:cubicBezTo>
                  <a:cubicBezTo>
                    <a:pt x="70" y="59"/>
                    <a:pt x="72" y="56"/>
                    <a:pt x="75" y="53"/>
                  </a:cubicBezTo>
                  <a:cubicBezTo>
                    <a:pt x="75" y="53"/>
                    <a:pt x="76" y="53"/>
                    <a:pt x="76" y="53"/>
                  </a:cubicBezTo>
                  <a:cubicBezTo>
                    <a:pt x="76" y="53"/>
                    <a:pt x="76" y="53"/>
                    <a:pt x="76" y="54"/>
                  </a:cubicBezTo>
                  <a:close/>
                  <a:moveTo>
                    <a:pt x="61" y="63"/>
                  </a:moveTo>
                  <a:cubicBezTo>
                    <a:pt x="60" y="63"/>
                    <a:pt x="59" y="64"/>
                    <a:pt x="58" y="65"/>
                  </a:cubicBezTo>
                  <a:cubicBezTo>
                    <a:pt x="58" y="65"/>
                    <a:pt x="58" y="65"/>
                    <a:pt x="58" y="64"/>
                  </a:cubicBezTo>
                  <a:cubicBezTo>
                    <a:pt x="62" y="60"/>
                    <a:pt x="66" y="56"/>
                    <a:pt x="69" y="52"/>
                  </a:cubicBezTo>
                  <a:cubicBezTo>
                    <a:pt x="72" y="50"/>
                    <a:pt x="74" y="48"/>
                    <a:pt x="77" y="46"/>
                  </a:cubicBezTo>
                  <a:cubicBezTo>
                    <a:pt x="72" y="52"/>
                    <a:pt x="66" y="58"/>
                    <a:pt x="61" y="63"/>
                  </a:cubicBezTo>
                  <a:close/>
                  <a:moveTo>
                    <a:pt x="61" y="57"/>
                  </a:moveTo>
                  <a:cubicBezTo>
                    <a:pt x="60" y="58"/>
                    <a:pt x="59" y="59"/>
                    <a:pt x="58" y="60"/>
                  </a:cubicBezTo>
                  <a:cubicBezTo>
                    <a:pt x="58" y="60"/>
                    <a:pt x="58" y="60"/>
                    <a:pt x="58" y="59"/>
                  </a:cubicBezTo>
                  <a:cubicBezTo>
                    <a:pt x="58" y="59"/>
                    <a:pt x="58" y="59"/>
                    <a:pt x="58" y="59"/>
                  </a:cubicBezTo>
                  <a:cubicBezTo>
                    <a:pt x="59" y="58"/>
                    <a:pt x="61" y="57"/>
                    <a:pt x="62" y="57"/>
                  </a:cubicBezTo>
                  <a:lnTo>
                    <a:pt x="61" y="57"/>
                  </a:lnTo>
                  <a:close/>
                  <a:moveTo>
                    <a:pt x="57" y="61"/>
                  </a:moveTo>
                  <a:cubicBezTo>
                    <a:pt x="55" y="63"/>
                    <a:pt x="53" y="64"/>
                    <a:pt x="51" y="66"/>
                  </a:cubicBezTo>
                  <a:cubicBezTo>
                    <a:pt x="53" y="64"/>
                    <a:pt x="55" y="62"/>
                    <a:pt x="56" y="61"/>
                  </a:cubicBezTo>
                  <a:cubicBezTo>
                    <a:pt x="56" y="61"/>
                    <a:pt x="56" y="61"/>
                    <a:pt x="57" y="61"/>
                  </a:cubicBezTo>
                  <a:close/>
                  <a:moveTo>
                    <a:pt x="53" y="66"/>
                  </a:moveTo>
                  <a:cubicBezTo>
                    <a:pt x="50" y="70"/>
                    <a:pt x="47" y="73"/>
                    <a:pt x="44" y="76"/>
                  </a:cubicBezTo>
                  <a:cubicBezTo>
                    <a:pt x="45" y="75"/>
                    <a:pt x="45" y="74"/>
                    <a:pt x="46" y="73"/>
                  </a:cubicBezTo>
                  <a:cubicBezTo>
                    <a:pt x="48" y="71"/>
                    <a:pt x="51" y="68"/>
                    <a:pt x="53" y="66"/>
                  </a:cubicBezTo>
                  <a:close/>
                  <a:moveTo>
                    <a:pt x="50" y="74"/>
                  </a:moveTo>
                  <a:cubicBezTo>
                    <a:pt x="53" y="73"/>
                    <a:pt x="55" y="71"/>
                    <a:pt x="57" y="69"/>
                  </a:cubicBezTo>
                  <a:cubicBezTo>
                    <a:pt x="57" y="70"/>
                    <a:pt x="56" y="71"/>
                    <a:pt x="56" y="72"/>
                  </a:cubicBezTo>
                  <a:cubicBezTo>
                    <a:pt x="51" y="76"/>
                    <a:pt x="46" y="81"/>
                    <a:pt x="41" y="85"/>
                  </a:cubicBezTo>
                  <a:cubicBezTo>
                    <a:pt x="41" y="85"/>
                    <a:pt x="41" y="84"/>
                    <a:pt x="41" y="84"/>
                  </a:cubicBezTo>
                  <a:cubicBezTo>
                    <a:pt x="44" y="80"/>
                    <a:pt x="47" y="77"/>
                    <a:pt x="50" y="74"/>
                  </a:cubicBezTo>
                  <a:close/>
                  <a:moveTo>
                    <a:pt x="56" y="74"/>
                  </a:moveTo>
                  <a:cubicBezTo>
                    <a:pt x="56" y="75"/>
                    <a:pt x="56" y="75"/>
                    <a:pt x="56" y="76"/>
                  </a:cubicBezTo>
                  <a:cubicBezTo>
                    <a:pt x="55" y="76"/>
                    <a:pt x="55" y="77"/>
                    <a:pt x="54" y="78"/>
                  </a:cubicBezTo>
                  <a:cubicBezTo>
                    <a:pt x="52" y="80"/>
                    <a:pt x="50" y="83"/>
                    <a:pt x="48" y="85"/>
                  </a:cubicBezTo>
                  <a:cubicBezTo>
                    <a:pt x="45" y="88"/>
                    <a:pt x="42" y="90"/>
                    <a:pt x="39" y="92"/>
                  </a:cubicBezTo>
                  <a:cubicBezTo>
                    <a:pt x="40" y="91"/>
                    <a:pt x="40" y="89"/>
                    <a:pt x="40" y="88"/>
                  </a:cubicBezTo>
                  <a:cubicBezTo>
                    <a:pt x="45" y="84"/>
                    <a:pt x="51" y="79"/>
                    <a:pt x="56" y="74"/>
                  </a:cubicBezTo>
                  <a:close/>
                  <a:moveTo>
                    <a:pt x="49" y="100"/>
                  </a:moveTo>
                  <a:cubicBezTo>
                    <a:pt x="49" y="101"/>
                    <a:pt x="49" y="101"/>
                    <a:pt x="49" y="101"/>
                  </a:cubicBezTo>
                  <a:cubicBezTo>
                    <a:pt x="48" y="103"/>
                    <a:pt x="47" y="105"/>
                    <a:pt x="46" y="107"/>
                  </a:cubicBezTo>
                  <a:cubicBezTo>
                    <a:pt x="46" y="107"/>
                    <a:pt x="46" y="106"/>
                    <a:pt x="46" y="106"/>
                  </a:cubicBezTo>
                  <a:cubicBezTo>
                    <a:pt x="47" y="104"/>
                    <a:pt x="48" y="103"/>
                    <a:pt x="49" y="101"/>
                  </a:cubicBezTo>
                  <a:cubicBezTo>
                    <a:pt x="49" y="101"/>
                    <a:pt x="49" y="101"/>
                    <a:pt x="49" y="100"/>
                  </a:cubicBezTo>
                  <a:close/>
                  <a:moveTo>
                    <a:pt x="45" y="101"/>
                  </a:moveTo>
                  <a:cubicBezTo>
                    <a:pt x="45" y="102"/>
                    <a:pt x="45" y="102"/>
                    <a:pt x="44" y="102"/>
                  </a:cubicBezTo>
                  <a:cubicBezTo>
                    <a:pt x="44" y="102"/>
                    <a:pt x="44" y="102"/>
                    <a:pt x="44" y="102"/>
                  </a:cubicBezTo>
                  <a:cubicBezTo>
                    <a:pt x="45" y="101"/>
                    <a:pt x="46" y="100"/>
                    <a:pt x="47" y="99"/>
                  </a:cubicBezTo>
                  <a:cubicBezTo>
                    <a:pt x="46" y="100"/>
                    <a:pt x="46" y="101"/>
                    <a:pt x="45" y="101"/>
                  </a:cubicBezTo>
                  <a:close/>
                  <a:moveTo>
                    <a:pt x="46" y="112"/>
                  </a:moveTo>
                  <a:cubicBezTo>
                    <a:pt x="46" y="113"/>
                    <a:pt x="46" y="113"/>
                    <a:pt x="47" y="114"/>
                  </a:cubicBezTo>
                  <a:cubicBezTo>
                    <a:pt x="47" y="114"/>
                    <a:pt x="46" y="115"/>
                    <a:pt x="46" y="115"/>
                  </a:cubicBezTo>
                  <a:cubicBezTo>
                    <a:pt x="46" y="114"/>
                    <a:pt x="45" y="113"/>
                    <a:pt x="45" y="112"/>
                  </a:cubicBezTo>
                  <a:cubicBezTo>
                    <a:pt x="45" y="112"/>
                    <a:pt x="46" y="112"/>
                    <a:pt x="46" y="112"/>
                  </a:cubicBezTo>
                  <a:close/>
                  <a:moveTo>
                    <a:pt x="46" y="135"/>
                  </a:moveTo>
                  <a:cubicBezTo>
                    <a:pt x="46" y="136"/>
                    <a:pt x="46" y="137"/>
                    <a:pt x="47" y="138"/>
                  </a:cubicBezTo>
                  <a:cubicBezTo>
                    <a:pt x="47" y="139"/>
                    <a:pt x="48" y="140"/>
                    <a:pt x="48" y="141"/>
                  </a:cubicBezTo>
                  <a:cubicBezTo>
                    <a:pt x="47" y="143"/>
                    <a:pt x="47" y="144"/>
                    <a:pt x="46" y="145"/>
                  </a:cubicBezTo>
                  <a:cubicBezTo>
                    <a:pt x="45" y="143"/>
                    <a:pt x="45" y="140"/>
                    <a:pt x="44" y="138"/>
                  </a:cubicBezTo>
                  <a:cubicBezTo>
                    <a:pt x="45" y="137"/>
                    <a:pt x="45" y="136"/>
                    <a:pt x="46" y="135"/>
                  </a:cubicBezTo>
                  <a:close/>
                  <a:moveTo>
                    <a:pt x="50" y="146"/>
                  </a:moveTo>
                  <a:cubicBezTo>
                    <a:pt x="50" y="147"/>
                    <a:pt x="50" y="148"/>
                    <a:pt x="50" y="148"/>
                  </a:cubicBezTo>
                  <a:cubicBezTo>
                    <a:pt x="49" y="149"/>
                    <a:pt x="48" y="150"/>
                    <a:pt x="47" y="150"/>
                  </a:cubicBezTo>
                  <a:cubicBezTo>
                    <a:pt x="47" y="150"/>
                    <a:pt x="47" y="150"/>
                    <a:pt x="47" y="150"/>
                  </a:cubicBezTo>
                  <a:cubicBezTo>
                    <a:pt x="48" y="149"/>
                    <a:pt x="49" y="148"/>
                    <a:pt x="50" y="146"/>
                  </a:cubicBezTo>
                  <a:close/>
                  <a:moveTo>
                    <a:pt x="51" y="150"/>
                  </a:moveTo>
                  <a:cubicBezTo>
                    <a:pt x="51" y="150"/>
                    <a:pt x="51" y="151"/>
                    <a:pt x="51" y="151"/>
                  </a:cubicBezTo>
                  <a:cubicBezTo>
                    <a:pt x="50" y="152"/>
                    <a:pt x="49" y="154"/>
                    <a:pt x="49" y="155"/>
                  </a:cubicBezTo>
                  <a:cubicBezTo>
                    <a:pt x="48" y="154"/>
                    <a:pt x="48" y="153"/>
                    <a:pt x="48" y="152"/>
                  </a:cubicBezTo>
                  <a:cubicBezTo>
                    <a:pt x="49" y="151"/>
                    <a:pt x="50" y="151"/>
                    <a:pt x="51" y="150"/>
                  </a:cubicBezTo>
                  <a:close/>
                  <a:moveTo>
                    <a:pt x="50" y="157"/>
                  </a:moveTo>
                  <a:cubicBezTo>
                    <a:pt x="50" y="156"/>
                    <a:pt x="51" y="155"/>
                    <a:pt x="52" y="154"/>
                  </a:cubicBezTo>
                  <a:cubicBezTo>
                    <a:pt x="52" y="155"/>
                    <a:pt x="52" y="156"/>
                    <a:pt x="52" y="156"/>
                  </a:cubicBezTo>
                  <a:cubicBezTo>
                    <a:pt x="51" y="157"/>
                    <a:pt x="51" y="159"/>
                    <a:pt x="50" y="160"/>
                  </a:cubicBezTo>
                  <a:cubicBezTo>
                    <a:pt x="50" y="159"/>
                    <a:pt x="49" y="158"/>
                    <a:pt x="49" y="158"/>
                  </a:cubicBezTo>
                  <a:cubicBezTo>
                    <a:pt x="49" y="158"/>
                    <a:pt x="50" y="157"/>
                    <a:pt x="50" y="157"/>
                  </a:cubicBezTo>
                  <a:close/>
                  <a:moveTo>
                    <a:pt x="51" y="161"/>
                  </a:moveTo>
                  <a:cubicBezTo>
                    <a:pt x="52" y="161"/>
                    <a:pt x="52" y="160"/>
                    <a:pt x="53" y="159"/>
                  </a:cubicBezTo>
                  <a:cubicBezTo>
                    <a:pt x="53" y="160"/>
                    <a:pt x="53" y="160"/>
                    <a:pt x="53" y="160"/>
                  </a:cubicBezTo>
                  <a:cubicBezTo>
                    <a:pt x="53" y="161"/>
                    <a:pt x="52" y="162"/>
                    <a:pt x="52" y="163"/>
                  </a:cubicBezTo>
                  <a:cubicBezTo>
                    <a:pt x="52" y="163"/>
                    <a:pt x="52" y="163"/>
                    <a:pt x="51" y="163"/>
                  </a:cubicBezTo>
                  <a:cubicBezTo>
                    <a:pt x="51" y="163"/>
                    <a:pt x="51" y="162"/>
                    <a:pt x="50" y="161"/>
                  </a:cubicBezTo>
                  <a:cubicBezTo>
                    <a:pt x="51" y="162"/>
                    <a:pt x="51" y="161"/>
                    <a:pt x="51" y="161"/>
                  </a:cubicBezTo>
                  <a:close/>
                  <a:moveTo>
                    <a:pt x="53" y="165"/>
                  </a:moveTo>
                  <a:cubicBezTo>
                    <a:pt x="54" y="165"/>
                    <a:pt x="54" y="165"/>
                    <a:pt x="54" y="165"/>
                  </a:cubicBezTo>
                  <a:cubicBezTo>
                    <a:pt x="54" y="166"/>
                    <a:pt x="55" y="167"/>
                    <a:pt x="55" y="168"/>
                  </a:cubicBezTo>
                  <a:cubicBezTo>
                    <a:pt x="55" y="169"/>
                    <a:pt x="55" y="169"/>
                    <a:pt x="55" y="170"/>
                  </a:cubicBezTo>
                  <a:cubicBezTo>
                    <a:pt x="54" y="168"/>
                    <a:pt x="53" y="167"/>
                    <a:pt x="52" y="166"/>
                  </a:cubicBezTo>
                  <a:cubicBezTo>
                    <a:pt x="53" y="165"/>
                    <a:pt x="53" y="165"/>
                    <a:pt x="53" y="165"/>
                  </a:cubicBezTo>
                  <a:close/>
                  <a:moveTo>
                    <a:pt x="55" y="173"/>
                  </a:moveTo>
                  <a:cubicBezTo>
                    <a:pt x="55" y="173"/>
                    <a:pt x="54" y="174"/>
                    <a:pt x="54" y="174"/>
                  </a:cubicBezTo>
                  <a:cubicBezTo>
                    <a:pt x="54" y="172"/>
                    <a:pt x="53" y="171"/>
                    <a:pt x="53" y="169"/>
                  </a:cubicBezTo>
                  <a:cubicBezTo>
                    <a:pt x="53" y="170"/>
                    <a:pt x="54" y="172"/>
                    <a:pt x="55" y="173"/>
                  </a:cubicBezTo>
                  <a:close/>
                  <a:moveTo>
                    <a:pt x="56" y="175"/>
                  </a:moveTo>
                  <a:cubicBezTo>
                    <a:pt x="56" y="175"/>
                    <a:pt x="56" y="175"/>
                    <a:pt x="56" y="175"/>
                  </a:cubicBezTo>
                  <a:cubicBezTo>
                    <a:pt x="56" y="175"/>
                    <a:pt x="56" y="176"/>
                    <a:pt x="55" y="177"/>
                  </a:cubicBezTo>
                  <a:cubicBezTo>
                    <a:pt x="55" y="177"/>
                    <a:pt x="55" y="177"/>
                    <a:pt x="55" y="177"/>
                  </a:cubicBezTo>
                  <a:cubicBezTo>
                    <a:pt x="55" y="176"/>
                    <a:pt x="55" y="176"/>
                    <a:pt x="55" y="176"/>
                  </a:cubicBezTo>
                  <a:cubicBezTo>
                    <a:pt x="55" y="176"/>
                    <a:pt x="56" y="175"/>
                    <a:pt x="56" y="175"/>
                  </a:cubicBezTo>
                  <a:close/>
                  <a:moveTo>
                    <a:pt x="58" y="179"/>
                  </a:moveTo>
                  <a:cubicBezTo>
                    <a:pt x="58" y="180"/>
                    <a:pt x="58" y="181"/>
                    <a:pt x="58" y="182"/>
                  </a:cubicBezTo>
                  <a:cubicBezTo>
                    <a:pt x="58" y="181"/>
                    <a:pt x="57" y="181"/>
                    <a:pt x="57" y="180"/>
                  </a:cubicBezTo>
                  <a:cubicBezTo>
                    <a:pt x="56" y="180"/>
                    <a:pt x="56" y="180"/>
                    <a:pt x="56" y="179"/>
                  </a:cubicBezTo>
                  <a:cubicBezTo>
                    <a:pt x="57" y="179"/>
                    <a:pt x="57" y="179"/>
                    <a:pt x="58" y="179"/>
                  </a:cubicBezTo>
                  <a:close/>
                  <a:moveTo>
                    <a:pt x="59" y="184"/>
                  </a:moveTo>
                  <a:cubicBezTo>
                    <a:pt x="59" y="185"/>
                    <a:pt x="59" y="185"/>
                    <a:pt x="59" y="186"/>
                  </a:cubicBezTo>
                  <a:cubicBezTo>
                    <a:pt x="59" y="186"/>
                    <a:pt x="59" y="186"/>
                    <a:pt x="59" y="186"/>
                  </a:cubicBezTo>
                  <a:cubicBezTo>
                    <a:pt x="59" y="185"/>
                    <a:pt x="58" y="184"/>
                    <a:pt x="58" y="183"/>
                  </a:cubicBezTo>
                  <a:cubicBezTo>
                    <a:pt x="58" y="183"/>
                    <a:pt x="58" y="183"/>
                    <a:pt x="59" y="184"/>
                  </a:cubicBezTo>
                  <a:close/>
                  <a:moveTo>
                    <a:pt x="59" y="138"/>
                  </a:moveTo>
                  <a:cubicBezTo>
                    <a:pt x="58" y="137"/>
                    <a:pt x="58" y="136"/>
                    <a:pt x="58" y="135"/>
                  </a:cubicBezTo>
                  <a:cubicBezTo>
                    <a:pt x="58" y="135"/>
                    <a:pt x="59" y="134"/>
                    <a:pt x="59" y="133"/>
                  </a:cubicBezTo>
                  <a:cubicBezTo>
                    <a:pt x="59" y="134"/>
                    <a:pt x="59" y="136"/>
                    <a:pt x="59" y="137"/>
                  </a:cubicBezTo>
                  <a:cubicBezTo>
                    <a:pt x="59" y="137"/>
                    <a:pt x="59" y="137"/>
                    <a:pt x="59" y="138"/>
                  </a:cubicBezTo>
                  <a:close/>
                  <a:moveTo>
                    <a:pt x="58" y="120"/>
                  </a:moveTo>
                  <a:cubicBezTo>
                    <a:pt x="58" y="119"/>
                    <a:pt x="59" y="119"/>
                    <a:pt x="59" y="119"/>
                  </a:cubicBezTo>
                  <a:cubicBezTo>
                    <a:pt x="59" y="120"/>
                    <a:pt x="59" y="121"/>
                    <a:pt x="59" y="123"/>
                  </a:cubicBezTo>
                  <a:cubicBezTo>
                    <a:pt x="59" y="122"/>
                    <a:pt x="58" y="121"/>
                    <a:pt x="58" y="120"/>
                  </a:cubicBezTo>
                  <a:close/>
                  <a:moveTo>
                    <a:pt x="59" y="92"/>
                  </a:moveTo>
                  <a:cubicBezTo>
                    <a:pt x="59" y="93"/>
                    <a:pt x="59" y="93"/>
                    <a:pt x="59" y="93"/>
                  </a:cubicBezTo>
                  <a:cubicBezTo>
                    <a:pt x="58" y="94"/>
                    <a:pt x="58" y="95"/>
                    <a:pt x="57" y="96"/>
                  </a:cubicBezTo>
                  <a:cubicBezTo>
                    <a:pt x="57" y="95"/>
                    <a:pt x="57" y="95"/>
                    <a:pt x="56" y="94"/>
                  </a:cubicBezTo>
                  <a:cubicBezTo>
                    <a:pt x="59" y="91"/>
                    <a:pt x="62" y="89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87"/>
                    <a:pt x="65" y="87"/>
                    <a:pt x="65" y="88"/>
                  </a:cubicBezTo>
                  <a:cubicBezTo>
                    <a:pt x="64" y="89"/>
                    <a:pt x="63" y="90"/>
                    <a:pt x="62" y="90"/>
                  </a:cubicBezTo>
                  <a:cubicBezTo>
                    <a:pt x="62" y="90"/>
                    <a:pt x="61" y="90"/>
                    <a:pt x="61" y="91"/>
                  </a:cubicBezTo>
                  <a:cubicBezTo>
                    <a:pt x="61" y="91"/>
                    <a:pt x="61" y="91"/>
                    <a:pt x="61" y="92"/>
                  </a:cubicBezTo>
                  <a:cubicBezTo>
                    <a:pt x="60" y="91"/>
                    <a:pt x="59" y="91"/>
                    <a:pt x="59" y="92"/>
                  </a:cubicBezTo>
                  <a:close/>
                  <a:moveTo>
                    <a:pt x="61" y="125"/>
                  </a:moveTo>
                  <a:cubicBezTo>
                    <a:pt x="62" y="125"/>
                    <a:pt x="62" y="126"/>
                    <a:pt x="62" y="126"/>
                  </a:cubicBezTo>
                  <a:cubicBezTo>
                    <a:pt x="61" y="126"/>
                    <a:pt x="61" y="126"/>
                    <a:pt x="61" y="127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6"/>
                    <a:pt x="61" y="125"/>
                    <a:pt x="61" y="125"/>
                  </a:cubicBezTo>
                  <a:close/>
                  <a:moveTo>
                    <a:pt x="62" y="173"/>
                  </a:moveTo>
                  <a:cubicBezTo>
                    <a:pt x="62" y="174"/>
                    <a:pt x="61" y="174"/>
                    <a:pt x="61" y="174"/>
                  </a:cubicBezTo>
                  <a:cubicBezTo>
                    <a:pt x="61" y="173"/>
                    <a:pt x="61" y="172"/>
                    <a:pt x="61" y="171"/>
                  </a:cubicBezTo>
                  <a:cubicBezTo>
                    <a:pt x="61" y="172"/>
                    <a:pt x="62" y="173"/>
                    <a:pt x="62" y="173"/>
                  </a:cubicBezTo>
                  <a:close/>
                  <a:moveTo>
                    <a:pt x="61" y="179"/>
                  </a:moveTo>
                  <a:cubicBezTo>
                    <a:pt x="61" y="178"/>
                    <a:pt x="61" y="178"/>
                    <a:pt x="61" y="177"/>
                  </a:cubicBezTo>
                  <a:cubicBezTo>
                    <a:pt x="62" y="177"/>
                    <a:pt x="62" y="177"/>
                    <a:pt x="63" y="176"/>
                  </a:cubicBezTo>
                  <a:cubicBezTo>
                    <a:pt x="63" y="177"/>
                    <a:pt x="63" y="177"/>
                    <a:pt x="63" y="177"/>
                  </a:cubicBezTo>
                  <a:cubicBezTo>
                    <a:pt x="63" y="177"/>
                    <a:pt x="64" y="178"/>
                    <a:pt x="64" y="178"/>
                  </a:cubicBezTo>
                  <a:cubicBezTo>
                    <a:pt x="64" y="179"/>
                    <a:pt x="64" y="180"/>
                    <a:pt x="65" y="181"/>
                  </a:cubicBezTo>
                  <a:cubicBezTo>
                    <a:pt x="65" y="181"/>
                    <a:pt x="66" y="181"/>
                    <a:pt x="66" y="181"/>
                  </a:cubicBezTo>
                  <a:cubicBezTo>
                    <a:pt x="66" y="181"/>
                    <a:pt x="66" y="181"/>
                    <a:pt x="66" y="181"/>
                  </a:cubicBezTo>
                  <a:cubicBezTo>
                    <a:pt x="66" y="182"/>
                    <a:pt x="66" y="182"/>
                    <a:pt x="65" y="183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4" y="184"/>
                    <a:pt x="63" y="185"/>
                    <a:pt x="63" y="186"/>
                  </a:cubicBezTo>
                  <a:cubicBezTo>
                    <a:pt x="62" y="186"/>
                    <a:pt x="62" y="185"/>
                    <a:pt x="61" y="185"/>
                  </a:cubicBezTo>
                  <a:cubicBezTo>
                    <a:pt x="61" y="183"/>
                    <a:pt x="61" y="181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lose/>
                  <a:moveTo>
                    <a:pt x="62" y="189"/>
                  </a:moveTo>
                  <a:cubicBezTo>
                    <a:pt x="63" y="190"/>
                    <a:pt x="63" y="190"/>
                    <a:pt x="64" y="191"/>
                  </a:cubicBezTo>
                  <a:cubicBezTo>
                    <a:pt x="63" y="191"/>
                    <a:pt x="63" y="191"/>
                    <a:pt x="62" y="191"/>
                  </a:cubicBezTo>
                  <a:cubicBezTo>
                    <a:pt x="62" y="191"/>
                    <a:pt x="62" y="191"/>
                    <a:pt x="61" y="190"/>
                  </a:cubicBezTo>
                  <a:cubicBezTo>
                    <a:pt x="62" y="190"/>
                    <a:pt x="62" y="190"/>
                    <a:pt x="62" y="189"/>
                  </a:cubicBezTo>
                  <a:close/>
                  <a:moveTo>
                    <a:pt x="64" y="187"/>
                  </a:moveTo>
                  <a:cubicBezTo>
                    <a:pt x="65" y="186"/>
                    <a:pt x="65" y="185"/>
                    <a:pt x="66" y="184"/>
                  </a:cubicBezTo>
                  <a:cubicBezTo>
                    <a:pt x="67" y="185"/>
                    <a:pt x="68" y="186"/>
                    <a:pt x="70" y="187"/>
                  </a:cubicBezTo>
                  <a:cubicBezTo>
                    <a:pt x="68" y="188"/>
                    <a:pt x="67" y="189"/>
                    <a:pt x="66" y="189"/>
                  </a:cubicBezTo>
                  <a:cubicBezTo>
                    <a:pt x="65" y="189"/>
                    <a:pt x="64" y="188"/>
                    <a:pt x="64" y="187"/>
                  </a:cubicBezTo>
                  <a:close/>
                  <a:moveTo>
                    <a:pt x="67" y="183"/>
                  </a:moveTo>
                  <a:cubicBezTo>
                    <a:pt x="67" y="183"/>
                    <a:pt x="67" y="183"/>
                    <a:pt x="68" y="182"/>
                  </a:cubicBezTo>
                  <a:cubicBezTo>
                    <a:pt x="68" y="183"/>
                    <a:pt x="69" y="184"/>
                    <a:pt x="69" y="184"/>
                  </a:cubicBezTo>
                  <a:cubicBezTo>
                    <a:pt x="68" y="184"/>
                    <a:pt x="68" y="183"/>
                    <a:pt x="67" y="183"/>
                  </a:cubicBezTo>
                  <a:close/>
                  <a:moveTo>
                    <a:pt x="70" y="178"/>
                  </a:moveTo>
                  <a:cubicBezTo>
                    <a:pt x="69" y="178"/>
                    <a:pt x="69" y="178"/>
                    <a:pt x="69" y="178"/>
                  </a:cubicBezTo>
                  <a:cubicBezTo>
                    <a:pt x="69" y="178"/>
                    <a:pt x="68" y="178"/>
                    <a:pt x="68" y="178"/>
                  </a:cubicBezTo>
                  <a:cubicBezTo>
                    <a:pt x="68" y="177"/>
                    <a:pt x="68" y="176"/>
                    <a:pt x="68" y="175"/>
                  </a:cubicBezTo>
                  <a:cubicBezTo>
                    <a:pt x="69" y="176"/>
                    <a:pt x="69" y="177"/>
                    <a:pt x="70" y="178"/>
                  </a:cubicBezTo>
                  <a:close/>
                  <a:moveTo>
                    <a:pt x="69" y="174"/>
                  </a:moveTo>
                  <a:cubicBezTo>
                    <a:pt x="70" y="174"/>
                    <a:pt x="70" y="174"/>
                    <a:pt x="71" y="173"/>
                  </a:cubicBezTo>
                  <a:cubicBezTo>
                    <a:pt x="71" y="174"/>
                    <a:pt x="71" y="174"/>
                    <a:pt x="71" y="174"/>
                  </a:cubicBezTo>
                  <a:cubicBezTo>
                    <a:pt x="71" y="174"/>
                    <a:pt x="70" y="175"/>
                    <a:pt x="70" y="175"/>
                  </a:cubicBezTo>
                  <a:cubicBezTo>
                    <a:pt x="70" y="175"/>
                    <a:pt x="70" y="174"/>
                    <a:pt x="69" y="174"/>
                  </a:cubicBezTo>
                  <a:close/>
                  <a:moveTo>
                    <a:pt x="70" y="149"/>
                  </a:moveTo>
                  <a:cubicBezTo>
                    <a:pt x="69" y="149"/>
                    <a:pt x="69" y="148"/>
                    <a:pt x="69" y="148"/>
                  </a:cubicBezTo>
                  <a:cubicBezTo>
                    <a:pt x="69" y="148"/>
                    <a:pt x="69" y="147"/>
                    <a:pt x="69" y="147"/>
                  </a:cubicBezTo>
                  <a:cubicBezTo>
                    <a:pt x="70" y="146"/>
                    <a:pt x="71" y="145"/>
                    <a:pt x="71" y="144"/>
                  </a:cubicBezTo>
                  <a:cubicBezTo>
                    <a:pt x="72" y="145"/>
                    <a:pt x="72" y="145"/>
                    <a:pt x="72" y="146"/>
                  </a:cubicBezTo>
                  <a:cubicBezTo>
                    <a:pt x="71" y="147"/>
                    <a:pt x="70" y="148"/>
                    <a:pt x="70" y="149"/>
                  </a:cubicBezTo>
                  <a:close/>
                  <a:moveTo>
                    <a:pt x="69" y="109"/>
                  </a:moveTo>
                  <a:cubicBezTo>
                    <a:pt x="69" y="109"/>
                    <a:pt x="69" y="108"/>
                    <a:pt x="69" y="107"/>
                  </a:cubicBezTo>
                  <a:cubicBezTo>
                    <a:pt x="69" y="106"/>
                    <a:pt x="70" y="106"/>
                    <a:pt x="71" y="105"/>
                  </a:cubicBezTo>
                  <a:cubicBezTo>
                    <a:pt x="71" y="106"/>
                    <a:pt x="71" y="106"/>
                    <a:pt x="71" y="107"/>
                  </a:cubicBezTo>
                  <a:cubicBezTo>
                    <a:pt x="71" y="108"/>
                    <a:pt x="70" y="109"/>
                    <a:pt x="69" y="109"/>
                  </a:cubicBezTo>
                  <a:close/>
                  <a:moveTo>
                    <a:pt x="71" y="98"/>
                  </a:moveTo>
                  <a:cubicBezTo>
                    <a:pt x="72" y="97"/>
                    <a:pt x="73" y="96"/>
                    <a:pt x="74" y="95"/>
                  </a:cubicBezTo>
                  <a:cubicBezTo>
                    <a:pt x="74" y="95"/>
                    <a:pt x="73" y="96"/>
                    <a:pt x="73" y="97"/>
                  </a:cubicBezTo>
                  <a:cubicBezTo>
                    <a:pt x="73" y="97"/>
                    <a:pt x="73" y="97"/>
                    <a:pt x="72" y="97"/>
                  </a:cubicBezTo>
                  <a:cubicBezTo>
                    <a:pt x="72" y="97"/>
                    <a:pt x="71" y="98"/>
                    <a:pt x="71" y="98"/>
                  </a:cubicBezTo>
                  <a:close/>
                  <a:moveTo>
                    <a:pt x="75" y="101"/>
                  </a:moveTo>
                  <a:cubicBezTo>
                    <a:pt x="75" y="102"/>
                    <a:pt x="74" y="104"/>
                    <a:pt x="74" y="105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73" y="105"/>
                    <a:pt x="72" y="104"/>
                    <a:pt x="72" y="104"/>
                  </a:cubicBezTo>
                  <a:cubicBezTo>
                    <a:pt x="73" y="103"/>
                    <a:pt x="74" y="102"/>
                    <a:pt x="75" y="101"/>
                  </a:cubicBezTo>
                  <a:close/>
                  <a:moveTo>
                    <a:pt x="75" y="119"/>
                  </a:moveTo>
                  <a:cubicBezTo>
                    <a:pt x="75" y="119"/>
                    <a:pt x="75" y="119"/>
                    <a:pt x="75" y="119"/>
                  </a:cubicBezTo>
                  <a:cubicBezTo>
                    <a:pt x="74" y="120"/>
                    <a:pt x="74" y="120"/>
                    <a:pt x="73" y="121"/>
                  </a:cubicBezTo>
                  <a:cubicBezTo>
                    <a:pt x="74" y="120"/>
                    <a:pt x="74" y="120"/>
                    <a:pt x="75" y="119"/>
                  </a:cubicBezTo>
                  <a:cubicBezTo>
                    <a:pt x="75" y="119"/>
                    <a:pt x="75" y="119"/>
                    <a:pt x="75" y="119"/>
                  </a:cubicBezTo>
                  <a:close/>
                  <a:moveTo>
                    <a:pt x="76" y="122"/>
                  </a:moveTo>
                  <a:cubicBezTo>
                    <a:pt x="75" y="123"/>
                    <a:pt x="75" y="123"/>
                    <a:pt x="74" y="124"/>
                  </a:cubicBezTo>
                  <a:cubicBezTo>
                    <a:pt x="74" y="124"/>
                    <a:pt x="74" y="124"/>
                    <a:pt x="74" y="124"/>
                  </a:cubicBezTo>
                  <a:cubicBezTo>
                    <a:pt x="74" y="124"/>
                    <a:pt x="74" y="123"/>
                    <a:pt x="74" y="123"/>
                  </a:cubicBezTo>
                  <a:cubicBezTo>
                    <a:pt x="74" y="123"/>
                    <a:pt x="75" y="122"/>
                    <a:pt x="76" y="122"/>
                  </a:cubicBezTo>
                  <a:close/>
                  <a:moveTo>
                    <a:pt x="76" y="124"/>
                  </a:moveTo>
                  <a:cubicBezTo>
                    <a:pt x="76" y="124"/>
                    <a:pt x="76" y="125"/>
                    <a:pt x="77" y="125"/>
                  </a:cubicBezTo>
                  <a:cubicBezTo>
                    <a:pt x="76" y="125"/>
                    <a:pt x="76" y="126"/>
                    <a:pt x="75" y="126"/>
                  </a:cubicBezTo>
                  <a:cubicBezTo>
                    <a:pt x="75" y="126"/>
                    <a:pt x="75" y="126"/>
                    <a:pt x="75" y="126"/>
                  </a:cubicBezTo>
                  <a:cubicBezTo>
                    <a:pt x="75" y="126"/>
                    <a:pt x="75" y="126"/>
                    <a:pt x="75" y="126"/>
                  </a:cubicBezTo>
                  <a:cubicBezTo>
                    <a:pt x="76" y="125"/>
                    <a:pt x="76" y="125"/>
                    <a:pt x="76" y="124"/>
                  </a:cubicBezTo>
                  <a:close/>
                  <a:moveTo>
                    <a:pt x="76" y="117"/>
                  </a:moveTo>
                  <a:cubicBezTo>
                    <a:pt x="76" y="117"/>
                    <a:pt x="76" y="117"/>
                    <a:pt x="76" y="117"/>
                  </a:cubicBezTo>
                  <a:cubicBezTo>
                    <a:pt x="79" y="114"/>
                    <a:pt x="82" y="111"/>
                    <a:pt x="86" y="109"/>
                  </a:cubicBezTo>
                  <a:cubicBezTo>
                    <a:pt x="83" y="112"/>
                    <a:pt x="81" y="115"/>
                    <a:pt x="79" y="118"/>
                  </a:cubicBezTo>
                  <a:cubicBezTo>
                    <a:pt x="78" y="118"/>
                    <a:pt x="77" y="118"/>
                    <a:pt x="77" y="119"/>
                  </a:cubicBezTo>
                  <a:cubicBezTo>
                    <a:pt x="76" y="118"/>
                    <a:pt x="76" y="118"/>
                    <a:pt x="76" y="117"/>
                  </a:cubicBezTo>
                  <a:close/>
                  <a:moveTo>
                    <a:pt x="79" y="120"/>
                  </a:moveTo>
                  <a:cubicBezTo>
                    <a:pt x="80" y="119"/>
                    <a:pt x="81" y="119"/>
                    <a:pt x="81" y="119"/>
                  </a:cubicBezTo>
                  <a:cubicBezTo>
                    <a:pt x="80" y="120"/>
                    <a:pt x="79" y="122"/>
                    <a:pt x="78" y="123"/>
                  </a:cubicBezTo>
                  <a:cubicBezTo>
                    <a:pt x="78" y="123"/>
                    <a:pt x="78" y="123"/>
                    <a:pt x="78" y="122"/>
                  </a:cubicBezTo>
                  <a:cubicBezTo>
                    <a:pt x="78" y="122"/>
                    <a:pt x="79" y="121"/>
                    <a:pt x="79" y="120"/>
                  </a:cubicBezTo>
                  <a:close/>
                  <a:moveTo>
                    <a:pt x="92" y="118"/>
                  </a:moveTo>
                  <a:cubicBezTo>
                    <a:pt x="91" y="119"/>
                    <a:pt x="90" y="120"/>
                    <a:pt x="90" y="120"/>
                  </a:cubicBezTo>
                  <a:cubicBezTo>
                    <a:pt x="87" y="124"/>
                    <a:pt x="85" y="127"/>
                    <a:pt x="83" y="130"/>
                  </a:cubicBezTo>
                  <a:cubicBezTo>
                    <a:pt x="83" y="130"/>
                    <a:pt x="83" y="130"/>
                    <a:pt x="83" y="130"/>
                  </a:cubicBezTo>
                  <a:cubicBezTo>
                    <a:pt x="82" y="130"/>
                    <a:pt x="81" y="129"/>
                    <a:pt x="80" y="129"/>
                  </a:cubicBezTo>
                  <a:cubicBezTo>
                    <a:pt x="84" y="125"/>
                    <a:pt x="88" y="122"/>
                    <a:pt x="92" y="118"/>
                  </a:cubicBezTo>
                  <a:close/>
                  <a:moveTo>
                    <a:pt x="81" y="131"/>
                  </a:moveTo>
                  <a:cubicBezTo>
                    <a:pt x="81" y="132"/>
                    <a:pt x="81" y="132"/>
                    <a:pt x="80" y="132"/>
                  </a:cubicBezTo>
                  <a:cubicBezTo>
                    <a:pt x="80" y="132"/>
                    <a:pt x="80" y="131"/>
                    <a:pt x="80" y="131"/>
                  </a:cubicBezTo>
                  <a:cubicBezTo>
                    <a:pt x="81" y="131"/>
                    <a:pt x="81" y="131"/>
                    <a:pt x="81" y="131"/>
                  </a:cubicBezTo>
                  <a:close/>
                  <a:moveTo>
                    <a:pt x="83" y="133"/>
                  </a:moveTo>
                  <a:cubicBezTo>
                    <a:pt x="84" y="133"/>
                    <a:pt x="84" y="133"/>
                    <a:pt x="84" y="133"/>
                  </a:cubicBezTo>
                  <a:cubicBezTo>
                    <a:pt x="85" y="133"/>
                    <a:pt x="85" y="133"/>
                    <a:pt x="86" y="133"/>
                  </a:cubicBezTo>
                  <a:cubicBezTo>
                    <a:pt x="85" y="135"/>
                    <a:pt x="84" y="136"/>
                    <a:pt x="84" y="137"/>
                  </a:cubicBezTo>
                  <a:cubicBezTo>
                    <a:pt x="83" y="138"/>
                    <a:pt x="82" y="138"/>
                    <a:pt x="82" y="139"/>
                  </a:cubicBezTo>
                  <a:cubicBezTo>
                    <a:pt x="82" y="138"/>
                    <a:pt x="82" y="137"/>
                    <a:pt x="81" y="136"/>
                  </a:cubicBezTo>
                  <a:cubicBezTo>
                    <a:pt x="82" y="135"/>
                    <a:pt x="83" y="134"/>
                    <a:pt x="83" y="133"/>
                  </a:cubicBezTo>
                  <a:close/>
                  <a:moveTo>
                    <a:pt x="90" y="135"/>
                  </a:moveTo>
                  <a:cubicBezTo>
                    <a:pt x="90" y="135"/>
                    <a:pt x="90" y="135"/>
                    <a:pt x="90" y="135"/>
                  </a:cubicBezTo>
                  <a:cubicBezTo>
                    <a:pt x="88" y="136"/>
                    <a:pt x="87" y="138"/>
                    <a:pt x="85" y="140"/>
                  </a:cubicBezTo>
                  <a:cubicBezTo>
                    <a:pt x="86" y="138"/>
                    <a:pt x="88" y="136"/>
                    <a:pt x="90" y="135"/>
                  </a:cubicBezTo>
                  <a:close/>
                  <a:moveTo>
                    <a:pt x="92" y="135"/>
                  </a:moveTo>
                  <a:cubicBezTo>
                    <a:pt x="92" y="136"/>
                    <a:pt x="93" y="136"/>
                    <a:pt x="93" y="136"/>
                  </a:cubicBezTo>
                  <a:cubicBezTo>
                    <a:pt x="93" y="136"/>
                    <a:pt x="93" y="137"/>
                    <a:pt x="93" y="137"/>
                  </a:cubicBezTo>
                  <a:cubicBezTo>
                    <a:pt x="91" y="138"/>
                    <a:pt x="88" y="140"/>
                    <a:pt x="86" y="141"/>
                  </a:cubicBezTo>
                  <a:cubicBezTo>
                    <a:pt x="88" y="139"/>
                    <a:pt x="90" y="137"/>
                    <a:pt x="92" y="135"/>
                  </a:cubicBezTo>
                  <a:close/>
                  <a:moveTo>
                    <a:pt x="89" y="145"/>
                  </a:moveTo>
                  <a:cubicBezTo>
                    <a:pt x="92" y="143"/>
                    <a:pt x="94" y="141"/>
                    <a:pt x="96" y="139"/>
                  </a:cubicBezTo>
                  <a:cubicBezTo>
                    <a:pt x="96" y="139"/>
                    <a:pt x="96" y="139"/>
                    <a:pt x="97" y="139"/>
                  </a:cubicBezTo>
                  <a:cubicBezTo>
                    <a:pt x="94" y="142"/>
                    <a:pt x="91" y="145"/>
                    <a:pt x="89" y="148"/>
                  </a:cubicBezTo>
                  <a:cubicBezTo>
                    <a:pt x="88" y="148"/>
                    <a:pt x="88" y="148"/>
                    <a:pt x="88" y="148"/>
                  </a:cubicBezTo>
                  <a:cubicBezTo>
                    <a:pt x="88" y="147"/>
                    <a:pt x="89" y="146"/>
                    <a:pt x="89" y="145"/>
                  </a:cubicBezTo>
                  <a:close/>
                  <a:moveTo>
                    <a:pt x="99" y="141"/>
                  </a:moveTo>
                  <a:cubicBezTo>
                    <a:pt x="98" y="142"/>
                    <a:pt x="97" y="144"/>
                    <a:pt x="95" y="145"/>
                  </a:cubicBezTo>
                  <a:cubicBezTo>
                    <a:pt x="95" y="145"/>
                    <a:pt x="95" y="145"/>
                    <a:pt x="95" y="145"/>
                  </a:cubicBezTo>
                  <a:cubicBezTo>
                    <a:pt x="96" y="144"/>
                    <a:pt x="98" y="142"/>
                    <a:pt x="99" y="141"/>
                  </a:cubicBezTo>
                  <a:close/>
                  <a:moveTo>
                    <a:pt x="102" y="143"/>
                  </a:moveTo>
                  <a:cubicBezTo>
                    <a:pt x="103" y="142"/>
                    <a:pt x="104" y="142"/>
                    <a:pt x="106" y="141"/>
                  </a:cubicBezTo>
                  <a:cubicBezTo>
                    <a:pt x="101" y="145"/>
                    <a:pt x="97" y="149"/>
                    <a:pt x="92" y="154"/>
                  </a:cubicBezTo>
                  <a:cubicBezTo>
                    <a:pt x="91" y="155"/>
                    <a:pt x="90" y="155"/>
                    <a:pt x="88" y="156"/>
                  </a:cubicBezTo>
                  <a:cubicBezTo>
                    <a:pt x="89" y="156"/>
                    <a:pt x="89" y="155"/>
                    <a:pt x="89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4" y="151"/>
                    <a:pt x="98" y="147"/>
                    <a:pt x="102" y="143"/>
                  </a:cubicBezTo>
                  <a:close/>
                  <a:moveTo>
                    <a:pt x="105" y="148"/>
                  </a:moveTo>
                  <a:cubicBezTo>
                    <a:pt x="105" y="148"/>
                    <a:pt x="105" y="148"/>
                    <a:pt x="105" y="149"/>
                  </a:cubicBezTo>
                  <a:cubicBezTo>
                    <a:pt x="104" y="149"/>
                    <a:pt x="104" y="149"/>
                    <a:pt x="104" y="149"/>
                  </a:cubicBezTo>
                  <a:cubicBezTo>
                    <a:pt x="102" y="150"/>
                    <a:pt x="100" y="151"/>
                    <a:pt x="98" y="152"/>
                  </a:cubicBezTo>
                  <a:cubicBezTo>
                    <a:pt x="101" y="151"/>
                    <a:pt x="103" y="149"/>
                    <a:pt x="105" y="148"/>
                  </a:cubicBezTo>
                  <a:close/>
                  <a:moveTo>
                    <a:pt x="105" y="151"/>
                  </a:moveTo>
                  <a:cubicBezTo>
                    <a:pt x="105" y="150"/>
                    <a:pt x="106" y="150"/>
                    <a:pt x="107" y="149"/>
                  </a:cubicBezTo>
                  <a:cubicBezTo>
                    <a:pt x="108" y="149"/>
                    <a:pt x="108" y="149"/>
                    <a:pt x="108" y="149"/>
                  </a:cubicBezTo>
                  <a:cubicBezTo>
                    <a:pt x="109" y="149"/>
                    <a:pt x="109" y="148"/>
                    <a:pt x="110" y="148"/>
                  </a:cubicBezTo>
                  <a:cubicBezTo>
                    <a:pt x="110" y="148"/>
                    <a:pt x="110" y="148"/>
                    <a:pt x="111" y="147"/>
                  </a:cubicBezTo>
                  <a:cubicBezTo>
                    <a:pt x="110" y="148"/>
                    <a:pt x="110" y="148"/>
                    <a:pt x="109" y="149"/>
                  </a:cubicBezTo>
                  <a:cubicBezTo>
                    <a:pt x="107" y="150"/>
                    <a:pt x="105" y="151"/>
                    <a:pt x="103" y="153"/>
                  </a:cubicBezTo>
                  <a:cubicBezTo>
                    <a:pt x="103" y="152"/>
                    <a:pt x="104" y="151"/>
                    <a:pt x="105" y="151"/>
                  </a:cubicBezTo>
                  <a:close/>
                  <a:moveTo>
                    <a:pt x="117" y="152"/>
                  </a:moveTo>
                  <a:cubicBezTo>
                    <a:pt x="118" y="151"/>
                    <a:pt x="119" y="151"/>
                    <a:pt x="120" y="150"/>
                  </a:cubicBezTo>
                  <a:cubicBezTo>
                    <a:pt x="119" y="151"/>
                    <a:pt x="118" y="153"/>
                    <a:pt x="117" y="154"/>
                  </a:cubicBezTo>
                  <a:cubicBezTo>
                    <a:pt x="117" y="154"/>
                    <a:pt x="117" y="154"/>
                    <a:pt x="117" y="155"/>
                  </a:cubicBezTo>
                  <a:cubicBezTo>
                    <a:pt x="113" y="157"/>
                    <a:pt x="110" y="159"/>
                    <a:pt x="106" y="161"/>
                  </a:cubicBezTo>
                  <a:cubicBezTo>
                    <a:pt x="110" y="158"/>
                    <a:pt x="114" y="155"/>
                    <a:pt x="117" y="152"/>
                  </a:cubicBezTo>
                  <a:close/>
                  <a:moveTo>
                    <a:pt x="113" y="161"/>
                  </a:moveTo>
                  <a:cubicBezTo>
                    <a:pt x="115" y="159"/>
                    <a:pt x="118" y="158"/>
                    <a:pt x="120" y="156"/>
                  </a:cubicBezTo>
                  <a:cubicBezTo>
                    <a:pt x="120" y="157"/>
                    <a:pt x="119" y="158"/>
                    <a:pt x="118" y="159"/>
                  </a:cubicBezTo>
                  <a:cubicBezTo>
                    <a:pt x="118" y="159"/>
                    <a:pt x="117" y="159"/>
                    <a:pt x="117" y="160"/>
                  </a:cubicBezTo>
                  <a:cubicBezTo>
                    <a:pt x="115" y="160"/>
                    <a:pt x="113" y="161"/>
                    <a:pt x="111" y="162"/>
                  </a:cubicBezTo>
                  <a:cubicBezTo>
                    <a:pt x="112" y="162"/>
                    <a:pt x="112" y="161"/>
                    <a:pt x="113" y="161"/>
                  </a:cubicBezTo>
                  <a:close/>
                  <a:moveTo>
                    <a:pt x="122" y="160"/>
                  </a:moveTo>
                  <a:cubicBezTo>
                    <a:pt x="124" y="159"/>
                    <a:pt x="126" y="158"/>
                    <a:pt x="127" y="157"/>
                  </a:cubicBezTo>
                  <a:cubicBezTo>
                    <a:pt x="127" y="158"/>
                    <a:pt x="126" y="158"/>
                    <a:pt x="125" y="159"/>
                  </a:cubicBezTo>
                  <a:cubicBezTo>
                    <a:pt x="124" y="160"/>
                    <a:pt x="122" y="160"/>
                    <a:pt x="120" y="161"/>
                  </a:cubicBezTo>
                  <a:cubicBezTo>
                    <a:pt x="120" y="161"/>
                    <a:pt x="119" y="162"/>
                    <a:pt x="119" y="162"/>
                  </a:cubicBezTo>
                  <a:cubicBezTo>
                    <a:pt x="120" y="161"/>
                    <a:pt x="121" y="160"/>
                    <a:pt x="122" y="160"/>
                  </a:cubicBezTo>
                  <a:close/>
                  <a:moveTo>
                    <a:pt x="128" y="160"/>
                  </a:moveTo>
                  <a:cubicBezTo>
                    <a:pt x="127" y="160"/>
                    <a:pt x="127" y="161"/>
                    <a:pt x="126" y="161"/>
                  </a:cubicBezTo>
                  <a:cubicBezTo>
                    <a:pt x="126" y="161"/>
                    <a:pt x="126" y="161"/>
                    <a:pt x="126" y="161"/>
                  </a:cubicBezTo>
                  <a:cubicBezTo>
                    <a:pt x="127" y="160"/>
                    <a:pt x="127" y="160"/>
                    <a:pt x="128" y="160"/>
                  </a:cubicBezTo>
                  <a:close/>
                  <a:moveTo>
                    <a:pt x="122" y="164"/>
                  </a:moveTo>
                  <a:cubicBezTo>
                    <a:pt x="121" y="165"/>
                    <a:pt x="120" y="166"/>
                    <a:pt x="119" y="167"/>
                  </a:cubicBezTo>
                  <a:cubicBezTo>
                    <a:pt x="118" y="167"/>
                    <a:pt x="118" y="167"/>
                    <a:pt x="118" y="168"/>
                  </a:cubicBezTo>
                  <a:cubicBezTo>
                    <a:pt x="119" y="166"/>
                    <a:pt x="120" y="165"/>
                    <a:pt x="122" y="164"/>
                  </a:cubicBezTo>
                  <a:close/>
                  <a:moveTo>
                    <a:pt x="129" y="164"/>
                  </a:moveTo>
                  <a:cubicBezTo>
                    <a:pt x="129" y="164"/>
                    <a:pt x="129" y="164"/>
                    <a:pt x="130" y="165"/>
                  </a:cubicBezTo>
                  <a:cubicBezTo>
                    <a:pt x="125" y="168"/>
                    <a:pt x="121" y="172"/>
                    <a:pt x="117" y="176"/>
                  </a:cubicBezTo>
                  <a:cubicBezTo>
                    <a:pt x="115" y="177"/>
                    <a:pt x="113" y="178"/>
                    <a:pt x="111" y="179"/>
                  </a:cubicBezTo>
                  <a:cubicBezTo>
                    <a:pt x="117" y="174"/>
                    <a:pt x="123" y="169"/>
                    <a:pt x="129" y="164"/>
                  </a:cubicBezTo>
                  <a:close/>
                  <a:moveTo>
                    <a:pt x="108" y="177"/>
                  </a:moveTo>
                  <a:cubicBezTo>
                    <a:pt x="108" y="176"/>
                    <a:pt x="109" y="175"/>
                    <a:pt x="110" y="174"/>
                  </a:cubicBezTo>
                  <a:cubicBezTo>
                    <a:pt x="111" y="174"/>
                    <a:pt x="111" y="174"/>
                    <a:pt x="111" y="173"/>
                  </a:cubicBezTo>
                  <a:cubicBezTo>
                    <a:pt x="110" y="175"/>
                    <a:pt x="109" y="176"/>
                    <a:pt x="108" y="177"/>
                  </a:cubicBezTo>
                  <a:close/>
                  <a:moveTo>
                    <a:pt x="108" y="193"/>
                  </a:moveTo>
                  <a:cubicBezTo>
                    <a:pt x="110" y="191"/>
                    <a:pt x="113" y="189"/>
                    <a:pt x="115" y="187"/>
                  </a:cubicBezTo>
                  <a:cubicBezTo>
                    <a:pt x="120" y="182"/>
                    <a:pt x="125" y="178"/>
                    <a:pt x="131" y="173"/>
                  </a:cubicBezTo>
                  <a:cubicBezTo>
                    <a:pt x="130" y="174"/>
                    <a:pt x="130" y="174"/>
                    <a:pt x="130" y="175"/>
                  </a:cubicBezTo>
                  <a:cubicBezTo>
                    <a:pt x="130" y="175"/>
                    <a:pt x="130" y="175"/>
                    <a:pt x="130" y="176"/>
                  </a:cubicBezTo>
                  <a:cubicBezTo>
                    <a:pt x="126" y="179"/>
                    <a:pt x="123" y="182"/>
                    <a:pt x="120" y="186"/>
                  </a:cubicBezTo>
                  <a:cubicBezTo>
                    <a:pt x="116" y="188"/>
                    <a:pt x="112" y="191"/>
                    <a:pt x="108" y="193"/>
                  </a:cubicBezTo>
                  <a:close/>
                  <a:moveTo>
                    <a:pt x="110" y="195"/>
                  </a:moveTo>
                  <a:cubicBezTo>
                    <a:pt x="109" y="196"/>
                    <a:pt x="108" y="196"/>
                    <a:pt x="108" y="197"/>
                  </a:cubicBezTo>
                  <a:cubicBezTo>
                    <a:pt x="108" y="196"/>
                    <a:pt x="108" y="196"/>
                    <a:pt x="107" y="196"/>
                  </a:cubicBezTo>
                  <a:cubicBezTo>
                    <a:pt x="108" y="196"/>
                    <a:pt x="108" y="196"/>
                    <a:pt x="108" y="196"/>
                  </a:cubicBezTo>
                  <a:cubicBezTo>
                    <a:pt x="109" y="195"/>
                    <a:pt x="109" y="195"/>
                    <a:pt x="110" y="195"/>
                  </a:cubicBezTo>
                  <a:close/>
                  <a:moveTo>
                    <a:pt x="125" y="183"/>
                  </a:moveTo>
                  <a:cubicBezTo>
                    <a:pt x="128" y="180"/>
                    <a:pt x="130" y="177"/>
                    <a:pt x="133" y="174"/>
                  </a:cubicBezTo>
                  <a:cubicBezTo>
                    <a:pt x="136" y="172"/>
                    <a:pt x="139" y="169"/>
                    <a:pt x="142" y="167"/>
                  </a:cubicBezTo>
                  <a:cubicBezTo>
                    <a:pt x="143" y="166"/>
                    <a:pt x="145" y="165"/>
                    <a:pt x="146" y="165"/>
                  </a:cubicBezTo>
                  <a:cubicBezTo>
                    <a:pt x="144" y="168"/>
                    <a:pt x="141" y="171"/>
                    <a:pt x="139" y="174"/>
                  </a:cubicBezTo>
                  <a:cubicBezTo>
                    <a:pt x="139" y="174"/>
                    <a:pt x="139" y="174"/>
                    <a:pt x="139" y="174"/>
                  </a:cubicBezTo>
                  <a:cubicBezTo>
                    <a:pt x="138" y="175"/>
                    <a:pt x="137" y="176"/>
                    <a:pt x="136" y="177"/>
                  </a:cubicBezTo>
                  <a:cubicBezTo>
                    <a:pt x="134" y="178"/>
                    <a:pt x="133" y="178"/>
                    <a:pt x="131" y="179"/>
                  </a:cubicBezTo>
                  <a:cubicBezTo>
                    <a:pt x="129" y="180"/>
                    <a:pt x="127" y="182"/>
                    <a:pt x="125" y="183"/>
                  </a:cubicBezTo>
                  <a:close/>
                  <a:moveTo>
                    <a:pt x="130" y="182"/>
                  </a:moveTo>
                  <a:cubicBezTo>
                    <a:pt x="130" y="182"/>
                    <a:pt x="129" y="182"/>
                    <a:pt x="129" y="182"/>
                  </a:cubicBezTo>
                  <a:cubicBezTo>
                    <a:pt x="127" y="184"/>
                    <a:pt x="124" y="185"/>
                    <a:pt x="121" y="187"/>
                  </a:cubicBezTo>
                  <a:cubicBezTo>
                    <a:pt x="124" y="185"/>
                    <a:pt x="127" y="184"/>
                    <a:pt x="130" y="182"/>
                  </a:cubicBezTo>
                  <a:close/>
                  <a:moveTo>
                    <a:pt x="137" y="194"/>
                  </a:moveTo>
                  <a:cubicBezTo>
                    <a:pt x="140" y="192"/>
                    <a:pt x="143" y="191"/>
                    <a:pt x="146" y="189"/>
                  </a:cubicBezTo>
                  <a:cubicBezTo>
                    <a:pt x="143" y="192"/>
                    <a:pt x="140" y="195"/>
                    <a:pt x="137" y="197"/>
                  </a:cubicBezTo>
                  <a:cubicBezTo>
                    <a:pt x="135" y="199"/>
                    <a:pt x="133" y="200"/>
                    <a:pt x="130" y="202"/>
                  </a:cubicBezTo>
                  <a:cubicBezTo>
                    <a:pt x="132" y="199"/>
                    <a:pt x="134" y="196"/>
                    <a:pt x="137" y="194"/>
                  </a:cubicBezTo>
                  <a:close/>
                  <a:moveTo>
                    <a:pt x="127" y="197"/>
                  </a:moveTo>
                  <a:cubicBezTo>
                    <a:pt x="133" y="192"/>
                    <a:pt x="138" y="187"/>
                    <a:pt x="144" y="182"/>
                  </a:cubicBezTo>
                  <a:cubicBezTo>
                    <a:pt x="143" y="184"/>
                    <a:pt x="141" y="185"/>
                    <a:pt x="140" y="187"/>
                  </a:cubicBezTo>
                  <a:cubicBezTo>
                    <a:pt x="138" y="189"/>
                    <a:pt x="136" y="191"/>
                    <a:pt x="134" y="193"/>
                  </a:cubicBezTo>
                  <a:cubicBezTo>
                    <a:pt x="133" y="193"/>
                    <a:pt x="132" y="194"/>
                    <a:pt x="131" y="194"/>
                  </a:cubicBezTo>
                  <a:cubicBezTo>
                    <a:pt x="130" y="195"/>
                    <a:pt x="128" y="196"/>
                    <a:pt x="127" y="197"/>
                  </a:cubicBezTo>
                  <a:close/>
                  <a:moveTo>
                    <a:pt x="144" y="188"/>
                  </a:moveTo>
                  <a:cubicBezTo>
                    <a:pt x="147" y="184"/>
                    <a:pt x="151" y="181"/>
                    <a:pt x="155" y="178"/>
                  </a:cubicBezTo>
                  <a:cubicBezTo>
                    <a:pt x="154" y="179"/>
                    <a:pt x="154" y="180"/>
                    <a:pt x="153" y="181"/>
                  </a:cubicBezTo>
                  <a:cubicBezTo>
                    <a:pt x="152" y="182"/>
                    <a:pt x="151" y="183"/>
                    <a:pt x="151" y="184"/>
                  </a:cubicBezTo>
                  <a:cubicBezTo>
                    <a:pt x="148" y="185"/>
                    <a:pt x="146" y="186"/>
                    <a:pt x="144" y="188"/>
                  </a:cubicBezTo>
                  <a:close/>
                  <a:moveTo>
                    <a:pt x="147" y="183"/>
                  </a:moveTo>
                  <a:cubicBezTo>
                    <a:pt x="149" y="181"/>
                    <a:pt x="151" y="178"/>
                    <a:pt x="154" y="176"/>
                  </a:cubicBezTo>
                  <a:cubicBezTo>
                    <a:pt x="155" y="175"/>
                    <a:pt x="155" y="175"/>
                    <a:pt x="156" y="174"/>
                  </a:cubicBezTo>
                  <a:cubicBezTo>
                    <a:pt x="153" y="177"/>
                    <a:pt x="150" y="180"/>
                    <a:pt x="147" y="183"/>
                  </a:cubicBezTo>
                  <a:close/>
                  <a:moveTo>
                    <a:pt x="151" y="169"/>
                  </a:moveTo>
                  <a:cubicBezTo>
                    <a:pt x="151" y="169"/>
                    <a:pt x="150" y="169"/>
                    <a:pt x="150" y="170"/>
                  </a:cubicBezTo>
                  <a:cubicBezTo>
                    <a:pt x="148" y="171"/>
                    <a:pt x="146" y="171"/>
                    <a:pt x="145" y="172"/>
                  </a:cubicBezTo>
                  <a:cubicBezTo>
                    <a:pt x="145" y="171"/>
                    <a:pt x="146" y="171"/>
                    <a:pt x="147" y="170"/>
                  </a:cubicBezTo>
                  <a:cubicBezTo>
                    <a:pt x="147" y="170"/>
                    <a:pt x="148" y="169"/>
                    <a:pt x="148" y="169"/>
                  </a:cubicBezTo>
                  <a:cubicBezTo>
                    <a:pt x="149" y="169"/>
                    <a:pt x="149" y="169"/>
                    <a:pt x="149" y="169"/>
                  </a:cubicBezTo>
                  <a:cubicBezTo>
                    <a:pt x="152" y="167"/>
                    <a:pt x="154" y="165"/>
                    <a:pt x="157" y="163"/>
                  </a:cubicBezTo>
                  <a:cubicBezTo>
                    <a:pt x="155" y="165"/>
                    <a:pt x="153" y="167"/>
                    <a:pt x="151" y="169"/>
                  </a:cubicBezTo>
                  <a:close/>
                  <a:moveTo>
                    <a:pt x="159" y="173"/>
                  </a:moveTo>
                  <a:cubicBezTo>
                    <a:pt x="160" y="173"/>
                    <a:pt x="160" y="172"/>
                    <a:pt x="160" y="172"/>
                  </a:cubicBezTo>
                  <a:cubicBezTo>
                    <a:pt x="160" y="173"/>
                    <a:pt x="159" y="174"/>
                    <a:pt x="159" y="176"/>
                  </a:cubicBezTo>
                  <a:cubicBezTo>
                    <a:pt x="158" y="176"/>
                    <a:pt x="157" y="177"/>
                    <a:pt x="157" y="177"/>
                  </a:cubicBezTo>
                  <a:cubicBezTo>
                    <a:pt x="158" y="176"/>
                    <a:pt x="158" y="175"/>
                    <a:pt x="159" y="173"/>
                  </a:cubicBezTo>
                  <a:close/>
                  <a:moveTo>
                    <a:pt x="160" y="177"/>
                  </a:moveTo>
                  <a:cubicBezTo>
                    <a:pt x="166" y="171"/>
                    <a:pt x="172" y="165"/>
                    <a:pt x="179" y="160"/>
                  </a:cubicBezTo>
                  <a:cubicBezTo>
                    <a:pt x="178" y="161"/>
                    <a:pt x="177" y="161"/>
                    <a:pt x="177" y="162"/>
                  </a:cubicBezTo>
                  <a:cubicBezTo>
                    <a:pt x="172" y="167"/>
                    <a:pt x="168" y="171"/>
                    <a:pt x="163" y="175"/>
                  </a:cubicBezTo>
                  <a:cubicBezTo>
                    <a:pt x="162" y="176"/>
                    <a:pt x="161" y="176"/>
                    <a:pt x="160" y="177"/>
                  </a:cubicBezTo>
                  <a:cubicBezTo>
                    <a:pt x="160" y="177"/>
                    <a:pt x="160" y="177"/>
                    <a:pt x="160" y="177"/>
                  </a:cubicBezTo>
                  <a:close/>
                  <a:moveTo>
                    <a:pt x="162" y="172"/>
                  </a:moveTo>
                  <a:cubicBezTo>
                    <a:pt x="163" y="170"/>
                    <a:pt x="165" y="167"/>
                    <a:pt x="166" y="165"/>
                  </a:cubicBezTo>
                  <a:cubicBezTo>
                    <a:pt x="167" y="164"/>
                    <a:pt x="168" y="163"/>
                    <a:pt x="169" y="162"/>
                  </a:cubicBezTo>
                  <a:cubicBezTo>
                    <a:pt x="173" y="160"/>
                    <a:pt x="177" y="158"/>
                    <a:pt x="180" y="156"/>
                  </a:cubicBezTo>
                  <a:cubicBezTo>
                    <a:pt x="174" y="161"/>
                    <a:pt x="168" y="166"/>
                    <a:pt x="162" y="172"/>
                  </a:cubicBezTo>
                  <a:close/>
                  <a:moveTo>
                    <a:pt x="183" y="158"/>
                  </a:moveTo>
                  <a:cubicBezTo>
                    <a:pt x="183" y="158"/>
                    <a:pt x="184" y="157"/>
                    <a:pt x="184" y="157"/>
                  </a:cubicBezTo>
                  <a:cubicBezTo>
                    <a:pt x="183" y="159"/>
                    <a:pt x="181" y="160"/>
                    <a:pt x="180" y="162"/>
                  </a:cubicBezTo>
                  <a:cubicBezTo>
                    <a:pt x="180" y="162"/>
                    <a:pt x="180" y="162"/>
                    <a:pt x="179" y="163"/>
                  </a:cubicBezTo>
                  <a:cubicBezTo>
                    <a:pt x="181" y="161"/>
                    <a:pt x="182" y="159"/>
                    <a:pt x="183" y="158"/>
                  </a:cubicBezTo>
                  <a:close/>
                  <a:moveTo>
                    <a:pt x="182" y="154"/>
                  </a:moveTo>
                  <a:cubicBezTo>
                    <a:pt x="182" y="154"/>
                    <a:pt x="182" y="154"/>
                    <a:pt x="182" y="154"/>
                  </a:cubicBezTo>
                  <a:cubicBezTo>
                    <a:pt x="182" y="154"/>
                    <a:pt x="182" y="153"/>
                    <a:pt x="181" y="153"/>
                  </a:cubicBezTo>
                  <a:cubicBezTo>
                    <a:pt x="179" y="154"/>
                    <a:pt x="177" y="155"/>
                    <a:pt x="174" y="157"/>
                  </a:cubicBezTo>
                  <a:cubicBezTo>
                    <a:pt x="178" y="154"/>
                    <a:pt x="181" y="150"/>
                    <a:pt x="184" y="147"/>
                  </a:cubicBezTo>
                  <a:cubicBezTo>
                    <a:pt x="186" y="146"/>
                    <a:pt x="187" y="145"/>
                    <a:pt x="189" y="144"/>
                  </a:cubicBezTo>
                  <a:cubicBezTo>
                    <a:pt x="189" y="144"/>
                    <a:pt x="189" y="144"/>
                    <a:pt x="189" y="144"/>
                  </a:cubicBezTo>
                  <a:cubicBezTo>
                    <a:pt x="189" y="145"/>
                    <a:pt x="189" y="145"/>
                    <a:pt x="189" y="146"/>
                  </a:cubicBezTo>
                  <a:cubicBezTo>
                    <a:pt x="187" y="149"/>
                    <a:pt x="185" y="152"/>
                    <a:pt x="182" y="154"/>
                  </a:cubicBezTo>
                  <a:close/>
                  <a:moveTo>
                    <a:pt x="189" y="133"/>
                  </a:moveTo>
                  <a:cubicBezTo>
                    <a:pt x="188" y="133"/>
                    <a:pt x="188" y="132"/>
                    <a:pt x="188" y="132"/>
                  </a:cubicBezTo>
                  <a:cubicBezTo>
                    <a:pt x="189" y="131"/>
                    <a:pt x="191" y="130"/>
                    <a:pt x="192" y="129"/>
                  </a:cubicBezTo>
                  <a:cubicBezTo>
                    <a:pt x="191" y="130"/>
                    <a:pt x="190" y="132"/>
                    <a:pt x="189" y="133"/>
                  </a:cubicBezTo>
                  <a:close/>
                  <a:moveTo>
                    <a:pt x="193" y="152"/>
                  </a:moveTo>
                  <a:cubicBezTo>
                    <a:pt x="193" y="152"/>
                    <a:pt x="193" y="152"/>
                    <a:pt x="194" y="151"/>
                  </a:cubicBezTo>
                  <a:cubicBezTo>
                    <a:pt x="196" y="149"/>
                    <a:pt x="197" y="147"/>
                    <a:pt x="199" y="145"/>
                  </a:cubicBezTo>
                  <a:cubicBezTo>
                    <a:pt x="199" y="145"/>
                    <a:pt x="199" y="145"/>
                    <a:pt x="199" y="145"/>
                  </a:cubicBezTo>
                  <a:cubicBezTo>
                    <a:pt x="197" y="148"/>
                    <a:pt x="195" y="150"/>
                    <a:pt x="193" y="152"/>
                  </a:cubicBezTo>
                  <a:close/>
                  <a:moveTo>
                    <a:pt x="197" y="143"/>
                  </a:moveTo>
                  <a:cubicBezTo>
                    <a:pt x="200" y="139"/>
                    <a:pt x="203" y="134"/>
                    <a:pt x="206" y="130"/>
                  </a:cubicBezTo>
                  <a:cubicBezTo>
                    <a:pt x="205" y="132"/>
                    <a:pt x="203" y="135"/>
                    <a:pt x="201" y="138"/>
                  </a:cubicBezTo>
                  <a:cubicBezTo>
                    <a:pt x="201" y="138"/>
                    <a:pt x="200" y="139"/>
                    <a:pt x="200" y="139"/>
                  </a:cubicBezTo>
                  <a:cubicBezTo>
                    <a:pt x="199" y="141"/>
                    <a:pt x="198" y="142"/>
                    <a:pt x="197" y="143"/>
                  </a:cubicBezTo>
                  <a:close/>
                  <a:moveTo>
                    <a:pt x="200" y="142"/>
                  </a:moveTo>
                  <a:cubicBezTo>
                    <a:pt x="201" y="140"/>
                    <a:pt x="203" y="138"/>
                    <a:pt x="204" y="136"/>
                  </a:cubicBezTo>
                  <a:cubicBezTo>
                    <a:pt x="207" y="132"/>
                    <a:pt x="211" y="128"/>
                    <a:pt x="214" y="124"/>
                  </a:cubicBezTo>
                  <a:cubicBezTo>
                    <a:pt x="214" y="124"/>
                    <a:pt x="214" y="124"/>
                    <a:pt x="214" y="124"/>
                  </a:cubicBezTo>
                  <a:cubicBezTo>
                    <a:pt x="214" y="124"/>
                    <a:pt x="214" y="123"/>
                    <a:pt x="215" y="123"/>
                  </a:cubicBezTo>
                  <a:cubicBezTo>
                    <a:pt x="215" y="122"/>
                    <a:pt x="216" y="122"/>
                    <a:pt x="217" y="121"/>
                  </a:cubicBezTo>
                  <a:cubicBezTo>
                    <a:pt x="217" y="121"/>
                    <a:pt x="217" y="121"/>
                    <a:pt x="217" y="121"/>
                  </a:cubicBezTo>
                  <a:cubicBezTo>
                    <a:pt x="217" y="121"/>
                    <a:pt x="217" y="121"/>
                    <a:pt x="217" y="122"/>
                  </a:cubicBezTo>
                  <a:cubicBezTo>
                    <a:pt x="217" y="122"/>
                    <a:pt x="217" y="122"/>
                    <a:pt x="217" y="122"/>
                  </a:cubicBezTo>
                  <a:cubicBezTo>
                    <a:pt x="212" y="129"/>
                    <a:pt x="206" y="136"/>
                    <a:pt x="200" y="143"/>
                  </a:cubicBezTo>
                  <a:cubicBezTo>
                    <a:pt x="200" y="143"/>
                    <a:pt x="200" y="142"/>
                    <a:pt x="200" y="142"/>
                  </a:cubicBezTo>
                  <a:close/>
                  <a:moveTo>
                    <a:pt x="215" y="120"/>
                  </a:moveTo>
                  <a:cubicBezTo>
                    <a:pt x="213" y="122"/>
                    <a:pt x="212" y="124"/>
                    <a:pt x="210" y="126"/>
                  </a:cubicBezTo>
                  <a:cubicBezTo>
                    <a:pt x="211" y="125"/>
                    <a:pt x="211" y="124"/>
                    <a:pt x="211" y="124"/>
                  </a:cubicBezTo>
                  <a:cubicBezTo>
                    <a:pt x="213" y="122"/>
                    <a:pt x="214" y="121"/>
                    <a:pt x="215" y="120"/>
                  </a:cubicBezTo>
                  <a:cubicBezTo>
                    <a:pt x="215" y="120"/>
                    <a:pt x="215" y="120"/>
                    <a:pt x="215" y="120"/>
                  </a:cubicBezTo>
                  <a:close/>
                  <a:moveTo>
                    <a:pt x="214" y="115"/>
                  </a:moveTo>
                  <a:cubicBezTo>
                    <a:pt x="214" y="116"/>
                    <a:pt x="214" y="116"/>
                    <a:pt x="213" y="116"/>
                  </a:cubicBezTo>
                  <a:cubicBezTo>
                    <a:pt x="213" y="116"/>
                    <a:pt x="213" y="116"/>
                    <a:pt x="213" y="116"/>
                  </a:cubicBezTo>
                  <a:cubicBezTo>
                    <a:pt x="214" y="115"/>
                    <a:pt x="214" y="114"/>
                    <a:pt x="215" y="113"/>
                  </a:cubicBezTo>
                  <a:cubicBezTo>
                    <a:pt x="215" y="113"/>
                    <a:pt x="216" y="113"/>
                    <a:pt x="216" y="112"/>
                  </a:cubicBezTo>
                  <a:cubicBezTo>
                    <a:pt x="216" y="113"/>
                    <a:pt x="215" y="114"/>
                    <a:pt x="214" y="115"/>
                  </a:cubicBezTo>
                  <a:close/>
                  <a:moveTo>
                    <a:pt x="210" y="109"/>
                  </a:moveTo>
                  <a:cubicBezTo>
                    <a:pt x="210" y="109"/>
                    <a:pt x="210" y="108"/>
                    <a:pt x="210" y="108"/>
                  </a:cubicBezTo>
                  <a:cubicBezTo>
                    <a:pt x="213" y="107"/>
                    <a:pt x="216" y="105"/>
                    <a:pt x="219" y="103"/>
                  </a:cubicBezTo>
                  <a:cubicBezTo>
                    <a:pt x="219" y="104"/>
                    <a:pt x="219" y="104"/>
                    <a:pt x="219" y="104"/>
                  </a:cubicBezTo>
                  <a:cubicBezTo>
                    <a:pt x="216" y="106"/>
                    <a:pt x="213" y="107"/>
                    <a:pt x="210" y="109"/>
                  </a:cubicBezTo>
                  <a:close/>
                  <a:moveTo>
                    <a:pt x="218" y="101"/>
                  </a:moveTo>
                  <a:cubicBezTo>
                    <a:pt x="218" y="100"/>
                    <a:pt x="217" y="100"/>
                    <a:pt x="217" y="100"/>
                  </a:cubicBezTo>
                  <a:cubicBezTo>
                    <a:pt x="211" y="103"/>
                    <a:pt x="205" y="106"/>
                    <a:pt x="199" y="110"/>
                  </a:cubicBezTo>
                  <a:cubicBezTo>
                    <a:pt x="200" y="108"/>
                    <a:pt x="201" y="107"/>
                    <a:pt x="202" y="105"/>
                  </a:cubicBezTo>
                  <a:cubicBezTo>
                    <a:pt x="207" y="103"/>
                    <a:pt x="213" y="100"/>
                    <a:pt x="217" y="97"/>
                  </a:cubicBezTo>
                  <a:cubicBezTo>
                    <a:pt x="218" y="98"/>
                    <a:pt x="218" y="98"/>
                    <a:pt x="218" y="98"/>
                  </a:cubicBezTo>
                  <a:cubicBezTo>
                    <a:pt x="218" y="99"/>
                    <a:pt x="218" y="100"/>
                    <a:pt x="218" y="100"/>
                  </a:cubicBezTo>
                  <a:cubicBezTo>
                    <a:pt x="218" y="101"/>
                    <a:pt x="218" y="101"/>
                    <a:pt x="218" y="101"/>
                  </a:cubicBezTo>
                  <a:close/>
                  <a:moveTo>
                    <a:pt x="199" y="95"/>
                  </a:moveTo>
                  <a:cubicBezTo>
                    <a:pt x="199" y="94"/>
                    <a:pt x="200" y="94"/>
                    <a:pt x="200" y="94"/>
                  </a:cubicBezTo>
                  <a:cubicBezTo>
                    <a:pt x="200" y="93"/>
                    <a:pt x="201" y="93"/>
                    <a:pt x="202" y="93"/>
                  </a:cubicBezTo>
                  <a:cubicBezTo>
                    <a:pt x="201" y="93"/>
                    <a:pt x="200" y="94"/>
                    <a:pt x="199" y="95"/>
                  </a:cubicBezTo>
                  <a:close/>
                  <a:moveTo>
                    <a:pt x="201" y="88"/>
                  </a:moveTo>
                  <a:cubicBezTo>
                    <a:pt x="198" y="89"/>
                    <a:pt x="195" y="90"/>
                    <a:pt x="193" y="91"/>
                  </a:cubicBezTo>
                  <a:cubicBezTo>
                    <a:pt x="194" y="90"/>
                    <a:pt x="195" y="89"/>
                    <a:pt x="196" y="88"/>
                  </a:cubicBezTo>
                  <a:cubicBezTo>
                    <a:pt x="199" y="87"/>
                    <a:pt x="201" y="86"/>
                    <a:pt x="203" y="85"/>
                  </a:cubicBezTo>
                  <a:cubicBezTo>
                    <a:pt x="202" y="86"/>
                    <a:pt x="201" y="87"/>
                    <a:pt x="201" y="88"/>
                  </a:cubicBezTo>
                  <a:close/>
                  <a:moveTo>
                    <a:pt x="199" y="82"/>
                  </a:moveTo>
                  <a:cubicBezTo>
                    <a:pt x="199" y="82"/>
                    <a:pt x="199" y="81"/>
                    <a:pt x="199" y="81"/>
                  </a:cubicBezTo>
                  <a:cubicBezTo>
                    <a:pt x="200" y="81"/>
                    <a:pt x="200" y="80"/>
                    <a:pt x="199" y="80"/>
                  </a:cubicBezTo>
                  <a:cubicBezTo>
                    <a:pt x="202" y="78"/>
                    <a:pt x="206" y="77"/>
                    <a:pt x="209" y="75"/>
                  </a:cubicBezTo>
                  <a:cubicBezTo>
                    <a:pt x="210" y="75"/>
                    <a:pt x="209" y="73"/>
                    <a:pt x="208" y="74"/>
                  </a:cubicBezTo>
                  <a:cubicBezTo>
                    <a:pt x="206" y="75"/>
                    <a:pt x="204" y="76"/>
                    <a:pt x="202" y="76"/>
                  </a:cubicBezTo>
                  <a:cubicBezTo>
                    <a:pt x="202" y="76"/>
                    <a:pt x="202" y="76"/>
                    <a:pt x="202" y="76"/>
                  </a:cubicBezTo>
                  <a:cubicBezTo>
                    <a:pt x="203" y="75"/>
                    <a:pt x="204" y="75"/>
                    <a:pt x="205" y="75"/>
                  </a:cubicBezTo>
                  <a:cubicBezTo>
                    <a:pt x="207" y="74"/>
                    <a:pt x="209" y="73"/>
                    <a:pt x="210" y="72"/>
                  </a:cubicBezTo>
                  <a:cubicBezTo>
                    <a:pt x="211" y="74"/>
                    <a:pt x="211" y="76"/>
                    <a:pt x="212" y="77"/>
                  </a:cubicBezTo>
                  <a:cubicBezTo>
                    <a:pt x="207" y="79"/>
                    <a:pt x="203" y="80"/>
                    <a:pt x="199" y="82"/>
                  </a:cubicBezTo>
                  <a:close/>
                  <a:moveTo>
                    <a:pt x="201" y="74"/>
                  </a:moveTo>
                  <a:cubicBezTo>
                    <a:pt x="200" y="75"/>
                    <a:pt x="199" y="75"/>
                    <a:pt x="198" y="76"/>
                  </a:cubicBezTo>
                  <a:cubicBezTo>
                    <a:pt x="200" y="74"/>
                    <a:pt x="202" y="73"/>
                    <a:pt x="203" y="72"/>
                  </a:cubicBezTo>
                  <a:cubicBezTo>
                    <a:pt x="203" y="73"/>
                    <a:pt x="202" y="73"/>
                    <a:pt x="201" y="74"/>
                  </a:cubicBezTo>
                  <a:close/>
                  <a:moveTo>
                    <a:pt x="187" y="77"/>
                  </a:moveTo>
                  <a:cubicBezTo>
                    <a:pt x="184" y="78"/>
                    <a:pt x="180" y="80"/>
                    <a:pt x="176" y="81"/>
                  </a:cubicBezTo>
                  <a:cubicBezTo>
                    <a:pt x="184" y="76"/>
                    <a:pt x="192" y="72"/>
                    <a:pt x="200" y="70"/>
                  </a:cubicBezTo>
                  <a:cubicBezTo>
                    <a:pt x="196" y="72"/>
                    <a:pt x="192" y="75"/>
                    <a:pt x="187" y="77"/>
                  </a:cubicBezTo>
                  <a:close/>
                  <a:moveTo>
                    <a:pt x="186" y="66"/>
                  </a:moveTo>
                  <a:cubicBezTo>
                    <a:pt x="181" y="68"/>
                    <a:pt x="177" y="70"/>
                    <a:pt x="172" y="72"/>
                  </a:cubicBezTo>
                  <a:cubicBezTo>
                    <a:pt x="171" y="73"/>
                    <a:pt x="170" y="73"/>
                    <a:pt x="169" y="73"/>
                  </a:cubicBezTo>
                  <a:cubicBezTo>
                    <a:pt x="175" y="70"/>
                    <a:pt x="181" y="67"/>
                    <a:pt x="187" y="65"/>
                  </a:cubicBezTo>
                  <a:cubicBezTo>
                    <a:pt x="186" y="65"/>
                    <a:pt x="186" y="66"/>
                    <a:pt x="186" y="66"/>
                  </a:cubicBezTo>
                  <a:close/>
                  <a:moveTo>
                    <a:pt x="171" y="69"/>
                  </a:moveTo>
                  <a:cubicBezTo>
                    <a:pt x="169" y="69"/>
                    <a:pt x="167" y="70"/>
                    <a:pt x="165" y="71"/>
                  </a:cubicBezTo>
                  <a:cubicBezTo>
                    <a:pt x="165" y="71"/>
                    <a:pt x="165" y="71"/>
                    <a:pt x="165" y="71"/>
                  </a:cubicBezTo>
                  <a:cubicBezTo>
                    <a:pt x="166" y="70"/>
                    <a:pt x="167" y="69"/>
                    <a:pt x="168" y="68"/>
                  </a:cubicBezTo>
                  <a:cubicBezTo>
                    <a:pt x="171" y="66"/>
                    <a:pt x="174" y="64"/>
                    <a:pt x="177" y="63"/>
                  </a:cubicBezTo>
                  <a:cubicBezTo>
                    <a:pt x="175" y="65"/>
                    <a:pt x="173" y="67"/>
                    <a:pt x="171" y="69"/>
                  </a:cubicBezTo>
                  <a:close/>
                  <a:moveTo>
                    <a:pt x="157" y="63"/>
                  </a:moveTo>
                  <a:cubicBezTo>
                    <a:pt x="156" y="64"/>
                    <a:pt x="155" y="64"/>
                    <a:pt x="153" y="65"/>
                  </a:cubicBezTo>
                  <a:cubicBezTo>
                    <a:pt x="154" y="64"/>
                    <a:pt x="156" y="63"/>
                    <a:pt x="157" y="62"/>
                  </a:cubicBezTo>
                  <a:cubicBezTo>
                    <a:pt x="158" y="61"/>
                    <a:pt x="159" y="61"/>
                    <a:pt x="161" y="60"/>
                  </a:cubicBezTo>
                  <a:cubicBezTo>
                    <a:pt x="159" y="61"/>
                    <a:pt x="158" y="62"/>
                    <a:pt x="157" y="63"/>
                  </a:cubicBezTo>
                  <a:close/>
                  <a:moveTo>
                    <a:pt x="157" y="71"/>
                  </a:moveTo>
                  <a:cubicBezTo>
                    <a:pt x="159" y="70"/>
                    <a:pt x="162" y="69"/>
                    <a:pt x="164" y="68"/>
                  </a:cubicBezTo>
                  <a:cubicBezTo>
                    <a:pt x="162" y="69"/>
                    <a:pt x="159" y="71"/>
                    <a:pt x="157" y="73"/>
                  </a:cubicBezTo>
                  <a:cubicBezTo>
                    <a:pt x="156" y="73"/>
                    <a:pt x="154" y="73"/>
                    <a:pt x="153" y="73"/>
                  </a:cubicBezTo>
                  <a:cubicBezTo>
                    <a:pt x="154" y="72"/>
                    <a:pt x="155" y="72"/>
                    <a:pt x="157" y="71"/>
                  </a:cubicBezTo>
                  <a:close/>
                  <a:moveTo>
                    <a:pt x="146" y="72"/>
                  </a:moveTo>
                  <a:cubicBezTo>
                    <a:pt x="145" y="72"/>
                    <a:pt x="144" y="73"/>
                    <a:pt x="144" y="73"/>
                  </a:cubicBezTo>
                  <a:cubicBezTo>
                    <a:pt x="145" y="72"/>
                    <a:pt x="145" y="71"/>
                    <a:pt x="146" y="70"/>
                  </a:cubicBezTo>
                  <a:cubicBezTo>
                    <a:pt x="147" y="69"/>
                    <a:pt x="148" y="68"/>
                    <a:pt x="149" y="67"/>
                  </a:cubicBezTo>
                  <a:cubicBezTo>
                    <a:pt x="151" y="67"/>
                    <a:pt x="152" y="67"/>
                    <a:pt x="153" y="66"/>
                  </a:cubicBezTo>
                  <a:cubicBezTo>
                    <a:pt x="151" y="68"/>
                    <a:pt x="149" y="70"/>
                    <a:pt x="146" y="72"/>
                  </a:cubicBezTo>
                  <a:close/>
                  <a:moveTo>
                    <a:pt x="145" y="67"/>
                  </a:moveTo>
                  <a:cubicBezTo>
                    <a:pt x="147" y="65"/>
                    <a:pt x="150" y="63"/>
                    <a:pt x="152" y="61"/>
                  </a:cubicBezTo>
                  <a:cubicBezTo>
                    <a:pt x="151" y="62"/>
                    <a:pt x="149" y="63"/>
                    <a:pt x="148" y="65"/>
                  </a:cubicBezTo>
                  <a:cubicBezTo>
                    <a:pt x="147" y="65"/>
                    <a:pt x="146" y="66"/>
                    <a:pt x="145" y="67"/>
                  </a:cubicBezTo>
                  <a:cubicBezTo>
                    <a:pt x="145" y="67"/>
                    <a:pt x="145" y="67"/>
                    <a:pt x="145" y="67"/>
                  </a:cubicBezTo>
                  <a:close/>
                  <a:moveTo>
                    <a:pt x="138" y="68"/>
                  </a:moveTo>
                  <a:cubicBezTo>
                    <a:pt x="137" y="68"/>
                    <a:pt x="137" y="69"/>
                    <a:pt x="138" y="69"/>
                  </a:cubicBezTo>
                  <a:cubicBezTo>
                    <a:pt x="136" y="71"/>
                    <a:pt x="133" y="73"/>
                    <a:pt x="131" y="75"/>
                  </a:cubicBezTo>
                  <a:cubicBezTo>
                    <a:pt x="132" y="73"/>
                    <a:pt x="133" y="71"/>
                    <a:pt x="134" y="68"/>
                  </a:cubicBezTo>
                  <a:cubicBezTo>
                    <a:pt x="134" y="68"/>
                    <a:pt x="134" y="68"/>
                    <a:pt x="134" y="67"/>
                  </a:cubicBezTo>
                  <a:cubicBezTo>
                    <a:pt x="138" y="65"/>
                    <a:pt x="143" y="62"/>
                    <a:pt x="147" y="60"/>
                  </a:cubicBezTo>
                  <a:cubicBezTo>
                    <a:pt x="149" y="59"/>
                    <a:pt x="151" y="58"/>
                    <a:pt x="154" y="57"/>
                  </a:cubicBezTo>
                  <a:cubicBezTo>
                    <a:pt x="154" y="57"/>
                    <a:pt x="154" y="57"/>
                    <a:pt x="153" y="58"/>
                  </a:cubicBezTo>
                  <a:cubicBezTo>
                    <a:pt x="148" y="61"/>
                    <a:pt x="143" y="64"/>
                    <a:pt x="138" y="68"/>
                  </a:cubicBezTo>
                  <a:close/>
                  <a:moveTo>
                    <a:pt x="144" y="53"/>
                  </a:moveTo>
                  <a:cubicBezTo>
                    <a:pt x="140" y="55"/>
                    <a:pt x="136" y="57"/>
                    <a:pt x="132" y="60"/>
                  </a:cubicBezTo>
                  <a:cubicBezTo>
                    <a:pt x="133" y="59"/>
                    <a:pt x="135" y="57"/>
                    <a:pt x="136" y="56"/>
                  </a:cubicBezTo>
                  <a:cubicBezTo>
                    <a:pt x="140" y="54"/>
                    <a:pt x="143" y="52"/>
                    <a:pt x="147" y="50"/>
                  </a:cubicBezTo>
                  <a:cubicBezTo>
                    <a:pt x="147" y="50"/>
                    <a:pt x="148" y="50"/>
                    <a:pt x="149" y="50"/>
                  </a:cubicBezTo>
                  <a:cubicBezTo>
                    <a:pt x="147" y="51"/>
                    <a:pt x="146" y="52"/>
                    <a:pt x="144" y="53"/>
                  </a:cubicBezTo>
                  <a:close/>
                  <a:moveTo>
                    <a:pt x="132" y="55"/>
                  </a:moveTo>
                  <a:cubicBezTo>
                    <a:pt x="133" y="55"/>
                    <a:pt x="135" y="54"/>
                    <a:pt x="136" y="54"/>
                  </a:cubicBezTo>
                  <a:cubicBezTo>
                    <a:pt x="135" y="55"/>
                    <a:pt x="134" y="55"/>
                    <a:pt x="134" y="56"/>
                  </a:cubicBezTo>
                  <a:cubicBezTo>
                    <a:pt x="133" y="56"/>
                    <a:pt x="132" y="57"/>
                    <a:pt x="132" y="57"/>
                  </a:cubicBezTo>
                  <a:cubicBezTo>
                    <a:pt x="132" y="57"/>
                    <a:pt x="132" y="57"/>
                    <a:pt x="132" y="56"/>
                  </a:cubicBezTo>
                  <a:cubicBezTo>
                    <a:pt x="133" y="56"/>
                    <a:pt x="132" y="56"/>
                    <a:pt x="132" y="55"/>
                  </a:cubicBezTo>
                  <a:close/>
                  <a:moveTo>
                    <a:pt x="142" y="49"/>
                  </a:moveTo>
                  <a:cubicBezTo>
                    <a:pt x="140" y="50"/>
                    <a:pt x="137" y="51"/>
                    <a:pt x="135" y="52"/>
                  </a:cubicBezTo>
                  <a:cubicBezTo>
                    <a:pt x="138" y="49"/>
                    <a:pt x="141" y="47"/>
                    <a:pt x="145" y="45"/>
                  </a:cubicBezTo>
                  <a:cubicBezTo>
                    <a:pt x="147" y="44"/>
                    <a:pt x="149" y="44"/>
                    <a:pt x="151" y="43"/>
                  </a:cubicBezTo>
                  <a:cubicBezTo>
                    <a:pt x="148" y="45"/>
                    <a:pt x="146" y="47"/>
                    <a:pt x="143" y="49"/>
                  </a:cubicBezTo>
                  <a:cubicBezTo>
                    <a:pt x="143" y="49"/>
                    <a:pt x="142" y="49"/>
                    <a:pt x="142" y="49"/>
                  </a:cubicBezTo>
                  <a:close/>
                  <a:moveTo>
                    <a:pt x="131" y="53"/>
                  </a:moveTo>
                  <a:cubicBezTo>
                    <a:pt x="131" y="53"/>
                    <a:pt x="131" y="53"/>
                    <a:pt x="131" y="53"/>
                  </a:cubicBezTo>
                  <a:cubicBezTo>
                    <a:pt x="131" y="53"/>
                    <a:pt x="130" y="53"/>
                    <a:pt x="130" y="53"/>
                  </a:cubicBezTo>
                  <a:cubicBezTo>
                    <a:pt x="130" y="53"/>
                    <a:pt x="130" y="53"/>
                    <a:pt x="130" y="53"/>
                  </a:cubicBezTo>
                  <a:cubicBezTo>
                    <a:pt x="134" y="51"/>
                    <a:pt x="137" y="48"/>
                    <a:pt x="141" y="46"/>
                  </a:cubicBezTo>
                  <a:cubicBezTo>
                    <a:pt x="138" y="48"/>
                    <a:pt x="134" y="50"/>
                    <a:pt x="131" y="53"/>
                  </a:cubicBezTo>
                  <a:close/>
                  <a:moveTo>
                    <a:pt x="127" y="54"/>
                  </a:moveTo>
                  <a:cubicBezTo>
                    <a:pt x="127" y="54"/>
                    <a:pt x="127" y="53"/>
                    <a:pt x="127" y="53"/>
                  </a:cubicBezTo>
                  <a:cubicBezTo>
                    <a:pt x="128" y="52"/>
                    <a:pt x="129" y="52"/>
                    <a:pt x="130" y="51"/>
                  </a:cubicBezTo>
                  <a:cubicBezTo>
                    <a:pt x="132" y="49"/>
                    <a:pt x="135" y="48"/>
                    <a:pt x="137" y="46"/>
                  </a:cubicBezTo>
                  <a:cubicBezTo>
                    <a:pt x="137" y="46"/>
                    <a:pt x="137" y="46"/>
                    <a:pt x="137" y="46"/>
                  </a:cubicBezTo>
                  <a:cubicBezTo>
                    <a:pt x="134" y="49"/>
                    <a:pt x="130" y="51"/>
                    <a:pt x="127" y="54"/>
                  </a:cubicBezTo>
                  <a:close/>
                  <a:moveTo>
                    <a:pt x="127" y="66"/>
                  </a:moveTo>
                  <a:cubicBezTo>
                    <a:pt x="126" y="68"/>
                    <a:pt x="125" y="69"/>
                    <a:pt x="124" y="71"/>
                  </a:cubicBezTo>
                  <a:cubicBezTo>
                    <a:pt x="123" y="71"/>
                    <a:pt x="123" y="72"/>
                    <a:pt x="122" y="72"/>
                  </a:cubicBezTo>
                  <a:cubicBezTo>
                    <a:pt x="123" y="71"/>
                    <a:pt x="124" y="69"/>
                    <a:pt x="124" y="68"/>
                  </a:cubicBezTo>
                  <a:cubicBezTo>
                    <a:pt x="125" y="67"/>
                    <a:pt x="126" y="67"/>
                    <a:pt x="127" y="66"/>
                  </a:cubicBezTo>
                  <a:close/>
                  <a:moveTo>
                    <a:pt x="121" y="67"/>
                  </a:moveTo>
                  <a:cubicBezTo>
                    <a:pt x="122" y="66"/>
                    <a:pt x="122" y="66"/>
                    <a:pt x="123" y="66"/>
                  </a:cubicBezTo>
                  <a:cubicBezTo>
                    <a:pt x="122" y="67"/>
                    <a:pt x="122" y="67"/>
                    <a:pt x="121" y="68"/>
                  </a:cubicBezTo>
                  <a:cubicBezTo>
                    <a:pt x="121" y="68"/>
                    <a:pt x="121" y="68"/>
                    <a:pt x="121" y="68"/>
                  </a:cubicBezTo>
                  <a:cubicBezTo>
                    <a:pt x="121" y="68"/>
                    <a:pt x="121" y="67"/>
                    <a:pt x="121" y="67"/>
                  </a:cubicBezTo>
                  <a:close/>
                  <a:moveTo>
                    <a:pt x="122" y="76"/>
                  </a:moveTo>
                  <a:cubicBezTo>
                    <a:pt x="123" y="74"/>
                    <a:pt x="125" y="73"/>
                    <a:pt x="126" y="72"/>
                  </a:cubicBezTo>
                  <a:cubicBezTo>
                    <a:pt x="128" y="71"/>
                    <a:pt x="129" y="71"/>
                    <a:pt x="130" y="70"/>
                  </a:cubicBezTo>
                  <a:cubicBezTo>
                    <a:pt x="123" y="77"/>
                    <a:pt x="116" y="85"/>
                    <a:pt x="110" y="93"/>
                  </a:cubicBezTo>
                  <a:cubicBezTo>
                    <a:pt x="105" y="98"/>
                    <a:pt x="100" y="102"/>
                    <a:pt x="95" y="107"/>
                  </a:cubicBezTo>
                  <a:cubicBezTo>
                    <a:pt x="94" y="108"/>
                    <a:pt x="92" y="109"/>
                    <a:pt x="90" y="110"/>
                  </a:cubicBezTo>
                  <a:cubicBezTo>
                    <a:pt x="91" y="109"/>
                    <a:pt x="92" y="108"/>
                    <a:pt x="93" y="107"/>
                  </a:cubicBezTo>
                  <a:cubicBezTo>
                    <a:pt x="98" y="101"/>
                    <a:pt x="103" y="95"/>
                    <a:pt x="109" y="89"/>
                  </a:cubicBezTo>
                  <a:cubicBezTo>
                    <a:pt x="113" y="85"/>
                    <a:pt x="118" y="81"/>
                    <a:pt x="122" y="76"/>
                  </a:cubicBezTo>
                  <a:close/>
                  <a:moveTo>
                    <a:pt x="117" y="61"/>
                  </a:moveTo>
                  <a:cubicBezTo>
                    <a:pt x="116" y="62"/>
                    <a:pt x="115" y="63"/>
                    <a:pt x="115" y="64"/>
                  </a:cubicBezTo>
                  <a:cubicBezTo>
                    <a:pt x="116" y="63"/>
                    <a:pt x="117" y="62"/>
                    <a:pt x="118" y="61"/>
                  </a:cubicBezTo>
                  <a:cubicBezTo>
                    <a:pt x="117" y="61"/>
                    <a:pt x="117" y="61"/>
                    <a:pt x="117" y="61"/>
                  </a:cubicBezTo>
                  <a:close/>
                  <a:moveTo>
                    <a:pt x="115" y="51"/>
                  </a:moveTo>
                  <a:cubicBezTo>
                    <a:pt x="114" y="51"/>
                    <a:pt x="113" y="52"/>
                    <a:pt x="111" y="52"/>
                  </a:cubicBezTo>
                  <a:cubicBezTo>
                    <a:pt x="112" y="52"/>
                    <a:pt x="112" y="51"/>
                    <a:pt x="113" y="51"/>
                  </a:cubicBezTo>
                  <a:cubicBezTo>
                    <a:pt x="114" y="50"/>
                    <a:pt x="115" y="50"/>
                    <a:pt x="117" y="50"/>
                  </a:cubicBezTo>
                  <a:cubicBezTo>
                    <a:pt x="116" y="50"/>
                    <a:pt x="116" y="51"/>
                    <a:pt x="115" y="51"/>
                  </a:cubicBezTo>
                  <a:close/>
                  <a:moveTo>
                    <a:pt x="114" y="48"/>
                  </a:moveTo>
                  <a:cubicBezTo>
                    <a:pt x="112" y="48"/>
                    <a:pt x="111" y="49"/>
                    <a:pt x="110" y="49"/>
                  </a:cubicBezTo>
                  <a:cubicBezTo>
                    <a:pt x="112" y="48"/>
                    <a:pt x="114" y="46"/>
                    <a:pt x="116" y="45"/>
                  </a:cubicBezTo>
                  <a:cubicBezTo>
                    <a:pt x="116" y="46"/>
                    <a:pt x="115" y="47"/>
                    <a:pt x="114" y="48"/>
                  </a:cubicBezTo>
                  <a:close/>
                  <a:moveTo>
                    <a:pt x="106" y="50"/>
                  </a:moveTo>
                  <a:cubicBezTo>
                    <a:pt x="105" y="50"/>
                    <a:pt x="104" y="51"/>
                    <a:pt x="104" y="51"/>
                  </a:cubicBezTo>
                  <a:cubicBezTo>
                    <a:pt x="104" y="50"/>
                    <a:pt x="105" y="49"/>
                    <a:pt x="105" y="48"/>
                  </a:cubicBezTo>
                  <a:cubicBezTo>
                    <a:pt x="107" y="46"/>
                    <a:pt x="109" y="44"/>
                    <a:pt x="111" y="43"/>
                  </a:cubicBezTo>
                  <a:cubicBezTo>
                    <a:pt x="111" y="43"/>
                    <a:pt x="112" y="43"/>
                    <a:pt x="112" y="42"/>
                  </a:cubicBezTo>
                  <a:cubicBezTo>
                    <a:pt x="112" y="42"/>
                    <a:pt x="113" y="42"/>
                    <a:pt x="113" y="42"/>
                  </a:cubicBezTo>
                  <a:cubicBezTo>
                    <a:pt x="111" y="45"/>
                    <a:pt x="108" y="47"/>
                    <a:pt x="106" y="50"/>
                  </a:cubicBezTo>
                  <a:close/>
                  <a:moveTo>
                    <a:pt x="106" y="45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7" y="43"/>
                    <a:pt x="108" y="43"/>
                    <a:pt x="109" y="42"/>
                  </a:cubicBezTo>
                  <a:cubicBezTo>
                    <a:pt x="109" y="42"/>
                    <a:pt x="109" y="42"/>
                    <a:pt x="109" y="42"/>
                  </a:cubicBezTo>
                  <a:cubicBezTo>
                    <a:pt x="108" y="43"/>
                    <a:pt x="107" y="44"/>
                    <a:pt x="106" y="45"/>
                  </a:cubicBezTo>
                  <a:close/>
                  <a:moveTo>
                    <a:pt x="102" y="45"/>
                  </a:moveTo>
                  <a:cubicBezTo>
                    <a:pt x="99" y="47"/>
                    <a:pt x="95" y="50"/>
                    <a:pt x="92" y="52"/>
                  </a:cubicBezTo>
                  <a:cubicBezTo>
                    <a:pt x="92" y="51"/>
                    <a:pt x="93" y="51"/>
                    <a:pt x="93" y="5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7" y="47"/>
                    <a:pt x="100" y="45"/>
                    <a:pt x="104" y="42"/>
                  </a:cubicBezTo>
                  <a:cubicBezTo>
                    <a:pt x="105" y="42"/>
                    <a:pt x="106" y="42"/>
                    <a:pt x="107" y="42"/>
                  </a:cubicBezTo>
                  <a:cubicBezTo>
                    <a:pt x="105" y="43"/>
                    <a:pt x="103" y="45"/>
                    <a:pt x="102" y="45"/>
                  </a:cubicBezTo>
                  <a:close/>
                  <a:moveTo>
                    <a:pt x="99" y="44"/>
                  </a:moveTo>
                  <a:cubicBezTo>
                    <a:pt x="100" y="43"/>
                    <a:pt x="100" y="43"/>
                    <a:pt x="101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3"/>
                    <a:pt x="100" y="43"/>
                    <a:pt x="99" y="44"/>
                  </a:cubicBezTo>
                  <a:close/>
                  <a:moveTo>
                    <a:pt x="101" y="40"/>
                  </a:moveTo>
                  <a:cubicBezTo>
                    <a:pt x="100" y="40"/>
                    <a:pt x="100" y="41"/>
                    <a:pt x="99" y="41"/>
                  </a:cubicBezTo>
                  <a:cubicBezTo>
                    <a:pt x="99" y="41"/>
                    <a:pt x="99" y="42"/>
                    <a:pt x="99" y="42"/>
                  </a:cubicBezTo>
                  <a:cubicBezTo>
                    <a:pt x="97" y="44"/>
                    <a:pt x="95" y="46"/>
                    <a:pt x="94" y="48"/>
                  </a:cubicBezTo>
                  <a:cubicBezTo>
                    <a:pt x="94" y="46"/>
                    <a:pt x="94" y="45"/>
                    <a:pt x="95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8" y="41"/>
                    <a:pt x="100" y="39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3" y="38"/>
                    <a:pt x="102" y="39"/>
                    <a:pt x="101" y="40"/>
                  </a:cubicBezTo>
                  <a:close/>
                  <a:moveTo>
                    <a:pt x="93" y="43"/>
                  </a:moveTo>
                  <a:cubicBezTo>
                    <a:pt x="93" y="43"/>
                    <a:pt x="92" y="43"/>
                    <a:pt x="92" y="43"/>
                  </a:cubicBezTo>
                  <a:cubicBezTo>
                    <a:pt x="94" y="41"/>
                    <a:pt x="96" y="40"/>
                    <a:pt x="98" y="38"/>
                  </a:cubicBezTo>
                  <a:cubicBezTo>
                    <a:pt x="98" y="38"/>
                    <a:pt x="99" y="38"/>
                    <a:pt x="99" y="38"/>
                  </a:cubicBezTo>
                  <a:cubicBezTo>
                    <a:pt x="97" y="39"/>
                    <a:pt x="95" y="41"/>
                    <a:pt x="93" y="43"/>
                  </a:cubicBezTo>
                  <a:close/>
                  <a:moveTo>
                    <a:pt x="90" y="41"/>
                  </a:moveTo>
                  <a:cubicBezTo>
                    <a:pt x="91" y="40"/>
                    <a:pt x="91" y="40"/>
                    <a:pt x="92" y="40"/>
                  </a:cubicBezTo>
                  <a:cubicBezTo>
                    <a:pt x="92" y="40"/>
                    <a:pt x="93" y="39"/>
                    <a:pt x="93" y="39"/>
                  </a:cubicBezTo>
                  <a:cubicBezTo>
                    <a:pt x="92" y="40"/>
                    <a:pt x="91" y="40"/>
                    <a:pt x="90" y="41"/>
                  </a:cubicBezTo>
                  <a:close/>
                  <a:moveTo>
                    <a:pt x="82" y="40"/>
                  </a:moveTo>
                  <a:cubicBezTo>
                    <a:pt x="80" y="41"/>
                    <a:pt x="78" y="43"/>
                    <a:pt x="76" y="44"/>
                  </a:cubicBezTo>
                  <a:cubicBezTo>
                    <a:pt x="78" y="42"/>
                    <a:pt x="80" y="40"/>
                    <a:pt x="81" y="38"/>
                  </a:cubicBezTo>
                  <a:cubicBezTo>
                    <a:pt x="83" y="37"/>
                    <a:pt x="85" y="36"/>
                    <a:pt x="86" y="35"/>
                  </a:cubicBezTo>
                  <a:cubicBezTo>
                    <a:pt x="85" y="36"/>
                    <a:pt x="84" y="38"/>
                    <a:pt x="82" y="40"/>
                  </a:cubicBezTo>
                  <a:close/>
                  <a:moveTo>
                    <a:pt x="79" y="37"/>
                  </a:moveTo>
                  <a:cubicBezTo>
                    <a:pt x="78" y="38"/>
                    <a:pt x="76" y="40"/>
                    <a:pt x="74" y="41"/>
                  </a:cubicBezTo>
                  <a:cubicBezTo>
                    <a:pt x="78" y="38"/>
                    <a:pt x="81" y="35"/>
                    <a:pt x="84" y="31"/>
                  </a:cubicBezTo>
                  <a:cubicBezTo>
                    <a:pt x="85" y="30"/>
                    <a:pt x="86" y="30"/>
                    <a:pt x="87" y="29"/>
                  </a:cubicBezTo>
                  <a:cubicBezTo>
                    <a:pt x="85" y="31"/>
                    <a:pt x="84" y="32"/>
                    <a:pt x="82" y="34"/>
                  </a:cubicBezTo>
                  <a:cubicBezTo>
                    <a:pt x="81" y="35"/>
                    <a:pt x="80" y="36"/>
                    <a:pt x="79" y="37"/>
                  </a:cubicBezTo>
                  <a:close/>
                  <a:moveTo>
                    <a:pt x="85" y="24"/>
                  </a:moveTo>
                  <a:cubicBezTo>
                    <a:pt x="84" y="25"/>
                    <a:pt x="83" y="25"/>
                    <a:pt x="83" y="25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3" y="25"/>
                    <a:pt x="83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4"/>
                    <a:pt x="86" y="23"/>
                    <a:pt x="87" y="23"/>
                  </a:cubicBezTo>
                  <a:cubicBezTo>
                    <a:pt x="87" y="23"/>
                    <a:pt x="86" y="24"/>
                    <a:pt x="85" y="24"/>
                  </a:cubicBezTo>
                  <a:close/>
                  <a:moveTo>
                    <a:pt x="83" y="28"/>
                  </a:moveTo>
                  <a:cubicBezTo>
                    <a:pt x="83" y="29"/>
                    <a:pt x="82" y="29"/>
                    <a:pt x="82" y="29"/>
                  </a:cubicBezTo>
                  <a:cubicBezTo>
                    <a:pt x="81" y="30"/>
                    <a:pt x="80" y="30"/>
                    <a:pt x="79" y="31"/>
                  </a:cubicBezTo>
                  <a:cubicBezTo>
                    <a:pt x="80" y="30"/>
                    <a:pt x="81" y="30"/>
                    <a:pt x="82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9"/>
                    <a:pt x="83" y="29"/>
                    <a:pt x="83" y="28"/>
                  </a:cubicBezTo>
                  <a:close/>
                  <a:moveTo>
                    <a:pt x="59" y="48"/>
                  </a:moveTo>
                  <a:cubicBezTo>
                    <a:pt x="61" y="46"/>
                    <a:pt x="63" y="44"/>
                    <a:pt x="64" y="41"/>
                  </a:cubicBezTo>
                  <a:cubicBezTo>
                    <a:pt x="66" y="40"/>
                    <a:pt x="67" y="39"/>
                    <a:pt x="69" y="38"/>
                  </a:cubicBezTo>
                  <a:cubicBezTo>
                    <a:pt x="69" y="38"/>
                    <a:pt x="69" y="38"/>
                    <a:pt x="69" y="38"/>
                  </a:cubicBezTo>
                  <a:cubicBezTo>
                    <a:pt x="66" y="42"/>
                    <a:pt x="63" y="45"/>
                    <a:pt x="59" y="48"/>
                  </a:cubicBezTo>
                  <a:close/>
                  <a:moveTo>
                    <a:pt x="61" y="41"/>
                  </a:moveTo>
                  <a:cubicBezTo>
                    <a:pt x="61" y="41"/>
                    <a:pt x="61" y="41"/>
                    <a:pt x="62" y="41"/>
                  </a:cubicBezTo>
                  <a:cubicBezTo>
                    <a:pt x="63" y="40"/>
                    <a:pt x="64" y="39"/>
                    <a:pt x="65" y="38"/>
                  </a:cubicBezTo>
                  <a:cubicBezTo>
                    <a:pt x="65" y="39"/>
                    <a:pt x="64" y="39"/>
                    <a:pt x="64" y="40"/>
                  </a:cubicBezTo>
                  <a:cubicBezTo>
                    <a:pt x="63" y="40"/>
                    <a:pt x="62" y="41"/>
                    <a:pt x="61" y="41"/>
                  </a:cubicBezTo>
                  <a:close/>
                  <a:moveTo>
                    <a:pt x="58" y="46"/>
                  </a:moveTo>
                  <a:cubicBezTo>
                    <a:pt x="58" y="46"/>
                    <a:pt x="59" y="45"/>
                    <a:pt x="59" y="45"/>
                  </a:cubicBezTo>
                  <a:cubicBezTo>
                    <a:pt x="57" y="47"/>
                    <a:pt x="55" y="50"/>
                    <a:pt x="54" y="53"/>
                  </a:cubicBezTo>
                  <a:cubicBezTo>
                    <a:pt x="53" y="53"/>
                    <a:pt x="52" y="54"/>
                    <a:pt x="52" y="54"/>
                  </a:cubicBezTo>
                  <a:cubicBezTo>
                    <a:pt x="54" y="51"/>
                    <a:pt x="56" y="49"/>
                    <a:pt x="58" y="46"/>
                  </a:cubicBezTo>
                  <a:close/>
                  <a:moveTo>
                    <a:pt x="48" y="57"/>
                  </a:moveTo>
                  <a:cubicBezTo>
                    <a:pt x="45" y="58"/>
                    <a:pt x="43" y="60"/>
                    <a:pt x="41" y="61"/>
                  </a:cubicBezTo>
                  <a:cubicBezTo>
                    <a:pt x="42" y="59"/>
                    <a:pt x="44" y="58"/>
                    <a:pt x="45" y="56"/>
                  </a:cubicBezTo>
                  <a:cubicBezTo>
                    <a:pt x="48" y="54"/>
                    <a:pt x="50" y="52"/>
                    <a:pt x="53" y="50"/>
                  </a:cubicBezTo>
                  <a:cubicBezTo>
                    <a:pt x="51" y="52"/>
                    <a:pt x="49" y="54"/>
                    <a:pt x="48" y="57"/>
                  </a:cubicBezTo>
                  <a:close/>
                  <a:moveTo>
                    <a:pt x="50" y="58"/>
                  </a:moveTo>
                  <a:cubicBezTo>
                    <a:pt x="50" y="58"/>
                    <a:pt x="50" y="59"/>
                    <a:pt x="50" y="59"/>
                  </a:cubicBezTo>
                  <a:cubicBezTo>
                    <a:pt x="50" y="59"/>
                    <a:pt x="49" y="59"/>
                    <a:pt x="49" y="59"/>
                  </a:cubicBezTo>
                  <a:cubicBezTo>
                    <a:pt x="47" y="61"/>
                    <a:pt x="44" y="64"/>
                    <a:pt x="42" y="67"/>
                  </a:cubicBezTo>
                  <a:cubicBezTo>
                    <a:pt x="43" y="65"/>
                    <a:pt x="45" y="63"/>
                    <a:pt x="46" y="62"/>
                  </a:cubicBezTo>
                  <a:cubicBezTo>
                    <a:pt x="47" y="60"/>
                    <a:pt x="49" y="59"/>
                    <a:pt x="50" y="58"/>
                  </a:cubicBezTo>
                  <a:close/>
                  <a:moveTo>
                    <a:pt x="39" y="86"/>
                  </a:moveTo>
                  <a:cubicBezTo>
                    <a:pt x="39" y="86"/>
                    <a:pt x="39" y="87"/>
                    <a:pt x="39" y="87"/>
                  </a:cubicBezTo>
                  <a:cubicBezTo>
                    <a:pt x="38" y="88"/>
                    <a:pt x="37" y="89"/>
                    <a:pt x="35" y="90"/>
                  </a:cubicBezTo>
                  <a:cubicBezTo>
                    <a:pt x="35" y="90"/>
                    <a:pt x="35" y="90"/>
                    <a:pt x="35" y="90"/>
                  </a:cubicBezTo>
                  <a:cubicBezTo>
                    <a:pt x="37" y="89"/>
                    <a:pt x="38" y="87"/>
                    <a:pt x="39" y="86"/>
                  </a:cubicBezTo>
                  <a:close/>
                  <a:moveTo>
                    <a:pt x="34" y="102"/>
                  </a:moveTo>
                  <a:cubicBezTo>
                    <a:pt x="35" y="103"/>
                    <a:pt x="35" y="105"/>
                    <a:pt x="36" y="107"/>
                  </a:cubicBezTo>
                  <a:cubicBezTo>
                    <a:pt x="35" y="109"/>
                    <a:pt x="35" y="110"/>
                    <a:pt x="35" y="112"/>
                  </a:cubicBezTo>
                  <a:cubicBezTo>
                    <a:pt x="34" y="111"/>
                    <a:pt x="34" y="110"/>
                    <a:pt x="34" y="109"/>
                  </a:cubicBezTo>
                  <a:cubicBezTo>
                    <a:pt x="34" y="106"/>
                    <a:pt x="34" y="104"/>
                    <a:pt x="34" y="102"/>
                  </a:cubicBezTo>
                  <a:close/>
                  <a:moveTo>
                    <a:pt x="36" y="126"/>
                  </a:moveTo>
                  <a:cubicBezTo>
                    <a:pt x="36" y="127"/>
                    <a:pt x="37" y="128"/>
                    <a:pt x="37" y="129"/>
                  </a:cubicBezTo>
                  <a:cubicBezTo>
                    <a:pt x="37" y="129"/>
                    <a:pt x="37" y="130"/>
                    <a:pt x="37" y="130"/>
                  </a:cubicBezTo>
                  <a:cubicBezTo>
                    <a:pt x="37" y="130"/>
                    <a:pt x="37" y="131"/>
                    <a:pt x="37" y="131"/>
                  </a:cubicBezTo>
                  <a:cubicBezTo>
                    <a:pt x="35" y="128"/>
                    <a:pt x="35" y="128"/>
                    <a:pt x="35" y="128"/>
                  </a:cubicBezTo>
                  <a:cubicBezTo>
                    <a:pt x="36" y="127"/>
                    <a:pt x="36" y="127"/>
                    <a:pt x="36" y="126"/>
                  </a:cubicBezTo>
                  <a:close/>
                  <a:moveTo>
                    <a:pt x="36" y="115"/>
                  </a:moveTo>
                  <a:cubicBezTo>
                    <a:pt x="36" y="115"/>
                    <a:pt x="36" y="115"/>
                    <a:pt x="36" y="115"/>
                  </a:cubicBezTo>
                  <a:cubicBezTo>
                    <a:pt x="36" y="114"/>
                    <a:pt x="36" y="112"/>
                    <a:pt x="36" y="111"/>
                  </a:cubicBezTo>
                  <a:cubicBezTo>
                    <a:pt x="36" y="111"/>
                    <a:pt x="37" y="111"/>
                    <a:pt x="37" y="111"/>
                  </a:cubicBezTo>
                  <a:cubicBezTo>
                    <a:pt x="37" y="111"/>
                    <a:pt x="37" y="112"/>
                    <a:pt x="37" y="113"/>
                  </a:cubicBezTo>
                  <a:cubicBezTo>
                    <a:pt x="37" y="114"/>
                    <a:pt x="36" y="114"/>
                    <a:pt x="36" y="115"/>
                  </a:cubicBezTo>
                  <a:close/>
                  <a:moveTo>
                    <a:pt x="36" y="97"/>
                  </a:moveTo>
                  <a:cubicBezTo>
                    <a:pt x="36" y="97"/>
                    <a:pt x="36" y="98"/>
                    <a:pt x="37" y="99"/>
                  </a:cubicBezTo>
                  <a:cubicBezTo>
                    <a:pt x="37" y="99"/>
                    <a:pt x="37" y="100"/>
                    <a:pt x="36" y="100"/>
                  </a:cubicBezTo>
                  <a:cubicBezTo>
                    <a:pt x="36" y="99"/>
                    <a:pt x="36" y="98"/>
                    <a:pt x="36" y="97"/>
                  </a:cubicBezTo>
                  <a:close/>
                  <a:moveTo>
                    <a:pt x="37" y="94"/>
                  </a:moveTo>
                  <a:cubicBezTo>
                    <a:pt x="37" y="93"/>
                    <a:pt x="36" y="92"/>
                    <a:pt x="36" y="92"/>
                  </a:cubicBezTo>
                  <a:cubicBezTo>
                    <a:pt x="37" y="91"/>
                    <a:pt x="38" y="90"/>
                    <a:pt x="38" y="90"/>
                  </a:cubicBezTo>
                  <a:cubicBezTo>
                    <a:pt x="38" y="91"/>
                    <a:pt x="38" y="92"/>
                    <a:pt x="38" y="93"/>
                  </a:cubicBezTo>
                  <a:cubicBezTo>
                    <a:pt x="37" y="93"/>
                    <a:pt x="37" y="93"/>
                    <a:pt x="37" y="94"/>
                  </a:cubicBezTo>
                  <a:close/>
                  <a:moveTo>
                    <a:pt x="39" y="103"/>
                  </a:moveTo>
                  <a:cubicBezTo>
                    <a:pt x="39" y="103"/>
                    <a:pt x="39" y="103"/>
                    <a:pt x="39" y="103"/>
                  </a:cubicBezTo>
                  <a:cubicBezTo>
                    <a:pt x="39" y="104"/>
                    <a:pt x="38" y="104"/>
                    <a:pt x="38" y="104"/>
                  </a:cubicBezTo>
                  <a:cubicBezTo>
                    <a:pt x="38" y="104"/>
                    <a:pt x="38" y="104"/>
                    <a:pt x="38" y="103"/>
                  </a:cubicBezTo>
                  <a:cubicBezTo>
                    <a:pt x="38" y="103"/>
                    <a:pt x="38" y="103"/>
                    <a:pt x="39" y="103"/>
                  </a:cubicBezTo>
                  <a:close/>
                  <a:moveTo>
                    <a:pt x="38" y="97"/>
                  </a:moveTo>
                  <a:cubicBezTo>
                    <a:pt x="38" y="96"/>
                    <a:pt x="39" y="95"/>
                    <a:pt x="39" y="94"/>
                  </a:cubicBezTo>
                  <a:cubicBezTo>
                    <a:pt x="40" y="93"/>
                    <a:pt x="41" y="93"/>
                    <a:pt x="42" y="92"/>
                  </a:cubicBezTo>
                  <a:cubicBezTo>
                    <a:pt x="41" y="93"/>
                    <a:pt x="40" y="94"/>
                    <a:pt x="39" y="95"/>
                  </a:cubicBezTo>
                  <a:cubicBezTo>
                    <a:pt x="39" y="96"/>
                    <a:pt x="40" y="97"/>
                    <a:pt x="41" y="96"/>
                  </a:cubicBezTo>
                  <a:cubicBezTo>
                    <a:pt x="41" y="96"/>
                    <a:pt x="41" y="96"/>
                    <a:pt x="41" y="96"/>
                  </a:cubicBezTo>
                  <a:cubicBezTo>
                    <a:pt x="41" y="96"/>
                    <a:pt x="41" y="96"/>
                    <a:pt x="41" y="96"/>
                  </a:cubicBezTo>
                  <a:cubicBezTo>
                    <a:pt x="41" y="97"/>
                    <a:pt x="41" y="97"/>
                    <a:pt x="41" y="98"/>
                  </a:cubicBezTo>
                  <a:cubicBezTo>
                    <a:pt x="40" y="98"/>
                    <a:pt x="40" y="99"/>
                    <a:pt x="39" y="99"/>
                  </a:cubicBezTo>
                  <a:cubicBezTo>
                    <a:pt x="39" y="99"/>
                    <a:pt x="39" y="98"/>
                    <a:pt x="38" y="97"/>
                  </a:cubicBezTo>
                  <a:close/>
                  <a:moveTo>
                    <a:pt x="40" y="121"/>
                  </a:moveTo>
                  <a:cubicBezTo>
                    <a:pt x="40" y="121"/>
                    <a:pt x="40" y="121"/>
                    <a:pt x="40" y="121"/>
                  </a:cubicBezTo>
                  <a:cubicBezTo>
                    <a:pt x="40" y="122"/>
                    <a:pt x="41" y="123"/>
                    <a:pt x="41" y="124"/>
                  </a:cubicBezTo>
                  <a:cubicBezTo>
                    <a:pt x="41" y="124"/>
                    <a:pt x="41" y="124"/>
                    <a:pt x="40" y="125"/>
                  </a:cubicBezTo>
                  <a:cubicBezTo>
                    <a:pt x="40" y="123"/>
                    <a:pt x="40" y="122"/>
                    <a:pt x="39" y="121"/>
                  </a:cubicBezTo>
                  <a:cubicBezTo>
                    <a:pt x="39" y="121"/>
                    <a:pt x="40" y="121"/>
                    <a:pt x="40" y="121"/>
                  </a:cubicBezTo>
                  <a:close/>
                  <a:moveTo>
                    <a:pt x="40" y="133"/>
                  </a:moveTo>
                  <a:cubicBezTo>
                    <a:pt x="41" y="134"/>
                    <a:pt x="41" y="136"/>
                    <a:pt x="42" y="138"/>
                  </a:cubicBezTo>
                  <a:cubicBezTo>
                    <a:pt x="42" y="138"/>
                    <a:pt x="41" y="138"/>
                    <a:pt x="41" y="138"/>
                  </a:cubicBezTo>
                  <a:cubicBezTo>
                    <a:pt x="41" y="137"/>
                    <a:pt x="40" y="135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lose/>
                  <a:moveTo>
                    <a:pt x="41" y="96"/>
                  </a:moveTo>
                  <a:cubicBezTo>
                    <a:pt x="43" y="93"/>
                    <a:pt x="46" y="91"/>
                    <a:pt x="48" y="88"/>
                  </a:cubicBezTo>
                  <a:cubicBezTo>
                    <a:pt x="48" y="89"/>
                    <a:pt x="48" y="90"/>
                    <a:pt x="47" y="90"/>
                  </a:cubicBezTo>
                  <a:cubicBezTo>
                    <a:pt x="47" y="91"/>
                    <a:pt x="47" y="92"/>
                    <a:pt x="46" y="92"/>
                  </a:cubicBezTo>
                  <a:cubicBezTo>
                    <a:pt x="45" y="94"/>
                    <a:pt x="44" y="95"/>
                    <a:pt x="43" y="96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95"/>
                    <a:pt x="41" y="95"/>
                    <a:pt x="41" y="96"/>
                  </a:cubicBezTo>
                  <a:close/>
                  <a:moveTo>
                    <a:pt x="43" y="129"/>
                  </a:moveTo>
                  <a:cubicBezTo>
                    <a:pt x="44" y="130"/>
                    <a:pt x="44" y="132"/>
                    <a:pt x="45" y="133"/>
                  </a:cubicBezTo>
                  <a:cubicBezTo>
                    <a:pt x="44" y="134"/>
                    <a:pt x="44" y="134"/>
                    <a:pt x="43" y="135"/>
                  </a:cubicBezTo>
                  <a:cubicBezTo>
                    <a:pt x="43" y="133"/>
                    <a:pt x="43" y="132"/>
                    <a:pt x="42" y="130"/>
                  </a:cubicBezTo>
                  <a:cubicBezTo>
                    <a:pt x="42" y="130"/>
                    <a:pt x="43" y="129"/>
                    <a:pt x="43" y="129"/>
                  </a:cubicBezTo>
                  <a:close/>
                  <a:moveTo>
                    <a:pt x="42" y="140"/>
                  </a:moveTo>
                  <a:cubicBezTo>
                    <a:pt x="43" y="143"/>
                    <a:pt x="44" y="145"/>
                    <a:pt x="44" y="147"/>
                  </a:cubicBezTo>
                  <a:cubicBezTo>
                    <a:pt x="44" y="145"/>
                    <a:pt x="43" y="143"/>
                    <a:pt x="42" y="141"/>
                  </a:cubicBezTo>
                  <a:cubicBezTo>
                    <a:pt x="42" y="141"/>
                    <a:pt x="42" y="141"/>
                    <a:pt x="42" y="140"/>
                  </a:cubicBezTo>
                  <a:close/>
                  <a:moveTo>
                    <a:pt x="44" y="154"/>
                  </a:moveTo>
                  <a:cubicBezTo>
                    <a:pt x="44" y="154"/>
                    <a:pt x="44" y="154"/>
                    <a:pt x="44" y="154"/>
                  </a:cubicBezTo>
                  <a:cubicBezTo>
                    <a:pt x="45" y="157"/>
                    <a:pt x="45" y="160"/>
                    <a:pt x="46" y="164"/>
                  </a:cubicBezTo>
                  <a:cubicBezTo>
                    <a:pt x="45" y="160"/>
                    <a:pt x="44" y="157"/>
                    <a:pt x="44" y="154"/>
                  </a:cubicBezTo>
                  <a:cubicBezTo>
                    <a:pt x="44" y="154"/>
                    <a:pt x="44" y="154"/>
                    <a:pt x="44" y="154"/>
                  </a:cubicBezTo>
                  <a:close/>
                  <a:moveTo>
                    <a:pt x="43" y="174"/>
                  </a:moveTo>
                  <a:cubicBezTo>
                    <a:pt x="43" y="175"/>
                    <a:pt x="44" y="176"/>
                    <a:pt x="44" y="178"/>
                  </a:cubicBezTo>
                  <a:cubicBezTo>
                    <a:pt x="44" y="178"/>
                    <a:pt x="44" y="178"/>
                    <a:pt x="44" y="178"/>
                  </a:cubicBezTo>
                  <a:cubicBezTo>
                    <a:pt x="43" y="176"/>
                    <a:pt x="42" y="175"/>
                    <a:pt x="41" y="174"/>
                  </a:cubicBezTo>
                  <a:cubicBezTo>
                    <a:pt x="41" y="173"/>
                    <a:pt x="41" y="172"/>
                    <a:pt x="41" y="171"/>
                  </a:cubicBezTo>
                  <a:cubicBezTo>
                    <a:pt x="42" y="172"/>
                    <a:pt x="42" y="173"/>
                    <a:pt x="43" y="174"/>
                  </a:cubicBezTo>
                  <a:close/>
                  <a:moveTo>
                    <a:pt x="42" y="176"/>
                  </a:moveTo>
                  <a:cubicBezTo>
                    <a:pt x="43" y="178"/>
                    <a:pt x="44" y="180"/>
                    <a:pt x="45" y="181"/>
                  </a:cubicBezTo>
                  <a:cubicBezTo>
                    <a:pt x="46" y="183"/>
                    <a:pt x="46" y="184"/>
                    <a:pt x="47" y="186"/>
                  </a:cubicBezTo>
                  <a:cubicBezTo>
                    <a:pt x="47" y="187"/>
                    <a:pt x="46" y="188"/>
                    <a:pt x="45" y="190"/>
                  </a:cubicBezTo>
                  <a:cubicBezTo>
                    <a:pt x="44" y="187"/>
                    <a:pt x="43" y="185"/>
                    <a:pt x="42" y="182"/>
                  </a:cubicBezTo>
                  <a:cubicBezTo>
                    <a:pt x="42" y="180"/>
                    <a:pt x="42" y="178"/>
                    <a:pt x="42" y="176"/>
                  </a:cubicBezTo>
                  <a:close/>
                  <a:moveTo>
                    <a:pt x="46" y="192"/>
                  </a:moveTo>
                  <a:cubicBezTo>
                    <a:pt x="47" y="191"/>
                    <a:pt x="47" y="190"/>
                    <a:pt x="48" y="188"/>
                  </a:cubicBezTo>
                  <a:cubicBezTo>
                    <a:pt x="49" y="192"/>
                    <a:pt x="50" y="196"/>
                    <a:pt x="52" y="200"/>
                  </a:cubicBezTo>
                  <a:cubicBezTo>
                    <a:pt x="51" y="200"/>
                    <a:pt x="51" y="199"/>
                    <a:pt x="51" y="199"/>
                  </a:cubicBezTo>
                  <a:cubicBezTo>
                    <a:pt x="49" y="197"/>
                    <a:pt x="47" y="194"/>
                    <a:pt x="46" y="192"/>
                  </a:cubicBezTo>
                  <a:cubicBezTo>
                    <a:pt x="46" y="192"/>
                    <a:pt x="46" y="192"/>
                    <a:pt x="46" y="192"/>
                  </a:cubicBezTo>
                  <a:close/>
                  <a:moveTo>
                    <a:pt x="50" y="174"/>
                  </a:moveTo>
                  <a:cubicBezTo>
                    <a:pt x="50" y="171"/>
                    <a:pt x="49" y="168"/>
                    <a:pt x="48" y="165"/>
                  </a:cubicBezTo>
                  <a:cubicBezTo>
                    <a:pt x="48" y="163"/>
                    <a:pt x="48" y="162"/>
                    <a:pt x="48" y="161"/>
                  </a:cubicBezTo>
                  <a:cubicBezTo>
                    <a:pt x="48" y="161"/>
                    <a:pt x="48" y="162"/>
                    <a:pt x="49" y="162"/>
                  </a:cubicBezTo>
                  <a:cubicBezTo>
                    <a:pt x="49" y="163"/>
                    <a:pt x="49" y="163"/>
                    <a:pt x="49" y="164"/>
                  </a:cubicBezTo>
                  <a:cubicBezTo>
                    <a:pt x="49" y="165"/>
                    <a:pt x="50" y="165"/>
                    <a:pt x="50" y="165"/>
                  </a:cubicBezTo>
                  <a:cubicBezTo>
                    <a:pt x="50" y="166"/>
                    <a:pt x="49" y="166"/>
                    <a:pt x="49" y="166"/>
                  </a:cubicBezTo>
                  <a:cubicBezTo>
                    <a:pt x="49" y="167"/>
                    <a:pt x="49" y="167"/>
                    <a:pt x="50" y="167"/>
                  </a:cubicBezTo>
                  <a:cubicBezTo>
                    <a:pt x="51" y="170"/>
                    <a:pt x="52" y="173"/>
                    <a:pt x="53" y="175"/>
                  </a:cubicBezTo>
                  <a:cubicBezTo>
                    <a:pt x="53" y="176"/>
                    <a:pt x="52" y="176"/>
                    <a:pt x="52" y="176"/>
                  </a:cubicBezTo>
                  <a:cubicBezTo>
                    <a:pt x="51" y="176"/>
                    <a:pt x="51" y="175"/>
                    <a:pt x="50" y="174"/>
                  </a:cubicBezTo>
                  <a:close/>
                  <a:moveTo>
                    <a:pt x="51" y="186"/>
                  </a:moveTo>
                  <a:cubicBezTo>
                    <a:pt x="50" y="185"/>
                    <a:pt x="50" y="184"/>
                    <a:pt x="49" y="183"/>
                  </a:cubicBezTo>
                  <a:cubicBezTo>
                    <a:pt x="49" y="182"/>
                    <a:pt x="50" y="182"/>
                    <a:pt x="50" y="181"/>
                  </a:cubicBezTo>
                  <a:cubicBezTo>
                    <a:pt x="50" y="181"/>
                    <a:pt x="50" y="181"/>
                    <a:pt x="50" y="181"/>
                  </a:cubicBezTo>
                  <a:cubicBezTo>
                    <a:pt x="50" y="183"/>
                    <a:pt x="51" y="184"/>
                    <a:pt x="51" y="186"/>
                  </a:cubicBezTo>
                  <a:close/>
                  <a:moveTo>
                    <a:pt x="52" y="179"/>
                  </a:moveTo>
                  <a:cubicBezTo>
                    <a:pt x="53" y="179"/>
                    <a:pt x="53" y="179"/>
                    <a:pt x="54" y="179"/>
                  </a:cubicBezTo>
                  <a:cubicBezTo>
                    <a:pt x="54" y="179"/>
                    <a:pt x="54" y="179"/>
                    <a:pt x="55" y="180"/>
                  </a:cubicBezTo>
                  <a:cubicBezTo>
                    <a:pt x="55" y="181"/>
                    <a:pt x="56" y="183"/>
                    <a:pt x="56" y="184"/>
                  </a:cubicBezTo>
                  <a:cubicBezTo>
                    <a:pt x="56" y="184"/>
                    <a:pt x="55" y="183"/>
                    <a:pt x="55" y="183"/>
                  </a:cubicBezTo>
                  <a:cubicBezTo>
                    <a:pt x="54" y="182"/>
                    <a:pt x="53" y="181"/>
                    <a:pt x="52" y="181"/>
                  </a:cubicBezTo>
                  <a:cubicBezTo>
                    <a:pt x="52" y="180"/>
                    <a:pt x="52" y="180"/>
                    <a:pt x="52" y="179"/>
                  </a:cubicBezTo>
                  <a:cubicBezTo>
                    <a:pt x="52" y="179"/>
                    <a:pt x="52" y="179"/>
                    <a:pt x="52" y="179"/>
                  </a:cubicBezTo>
                  <a:close/>
                  <a:moveTo>
                    <a:pt x="54" y="184"/>
                  </a:moveTo>
                  <a:cubicBezTo>
                    <a:pt x="56" y="186"/>
                    <a:pt x="57" y="188"/>
                    <a:pt x="59" y="190"/>
                  </a:cubicBezTo>
                  <a:cubicBezTo>
                    <a:pt x="59" y="190"/>
                    <a:pt x="59" y="190"/>
                    <a:pt x="59" y="190"/>
                  </a:cubicBezTo>
                  <a:cubicBezTo>
                    <a:pt x="59" y="191"/>
                    <a:pt x="58" y="193"/>
                    <a:pt x="57" y="194"/>
                  </a:cubicBezTo>
                  <a:cubicBezTo>
                    <a:pt x="57" y="194"/>
                    <a:pt x="57" y="194"/>
                    <a:pt x="57" y="194"/>
                  </a:cubicBezTo>
                  <a:cubicBezTo>
                    <a:pt x="56" y="190"/>
                    <a:pt x="55" y="187"/>
                    <a:pt x="54" y="184"/>
                  </a:cubicBezTo>
                  <a:cubicBezTo>
                    <a:pt x="54" y="184"/>
                    <a:pt x="54" y="184"/>
                    <a:pt x="54" y="184"/>
                  </a:cubicBezTo>
                  <a:close/>
                  <a:moveTo>
                    <a:pt x="58" y="195"/>
                  </a:moveTo>
                  <a:cubicBezTo>
                    <a:pt x="59" y="195"/>
                    <a:pt x="60" y="194"/>
                    <a:pt x="61" y="194"/>
                  </a:cubicBezTo>
                  <a:cubicBezTo>
                    <a:pt x="63" y="195"/>
                    <a:pt x="64" y="197"/>
                    <a:pt x="65" y="198"/>
                  </a:cubicBezTo>
                  <a:cubicBezTo>
                    <a:pt x="64" y="199"/>
                    <a:pt x="64" y="200"/>
                    <a:pt x="64" y="200"/>
                  </a:cubicBezTo>
                  <a:cubicBezTo>
                    <a:pt x="62" y="199"/>
                    <a:pt x="60" y="197"/>
                    <a:pt x="58" y="195"/>
                  </a:cubicBezTo>
                  <a:close/>
                  <a:moveTo>
                    <a:pt x="63" y="193"/>
                  </a:moveTo>
                  <a:cubicBezTo>
                    <a:pt x="64" y="192"/>
                    <a:pt x="65" y="192"/>
                    <a:pt x="65" y="192"/>
                  </a:cubicBezTo>
                  <a:cubicBezTo>
                    <a:pt x="66" y="192"/>
                    <a:pt x="67" y="193"/>
                    <a:pt x="68" y="194"/>
                  </a:cubicBezTo>
                  <a:cubicBezTo>
                    <a:pt x="68" y="194"/>
                    <a:pt x="67" y="195"/>
                    <a:pt x="67" y="196"/>
                  </a:cubicBezTo>
                  <a:cubicBezTo>
                    <a:pt x="65" y="195"/>
                    <a:pt x="64" y="194"/>
                    <a:pt x="63" y="193"/>
                  </a:cubicBezTo>
                  <a:close/>
                  <a:moveTo>
                    <a:pt x="70" y="195"/>
                  </a:moveTo>
                  <a:cubicBezTo>
                    <a:pt x="70" y="196"/>
                    <a:pt x="71" y="196"/>
                    <a:pt x="72" y="197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199"/>
                    <a:pt x="72" y="199"/>
                  </a:cubicBezTo>
                  <a:cubicBezTo>
                    <a:pt x="72" y="199"/>
                    <a:pt x="72" y="199"/>
                    <a:pt x="71" y="199"/>
                  </a:cubicBezTo>
                  <a:cubicBezTo>
                    <a:pt x="71" y="199"/>
                    <a:pt x="70" y="198"/>
                    <a:pt x="69" y="198"/>
                  </a:cubicBezTo>
                  <a:cubicBezTo>
                    <a:pt x="68" y="198"/>
                    <a:pt x="68" y="198"/>
                    <a:pt x="68" y="198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8" y="196"/>
                    <a:pt x="69" y="195"/>
                    <a:pt x="70" y="195"/>
                  </a:cubicBezTo>
                  <a:close/>
                  <a:moveTo>
                    <a:pt x="67" y="190"/>
                  </a:moveTo>
                  <a:cubicBezTo>
                    <a:pt x="69" y="190"/>
                    <a:pt x="70" y="189"/>
                    <a:pt x="71" y="188"/>
                  </a:cubicBezTo>
                  <a:cubicBezTo>
                    <a:pt x="71" y="188"/>
                    <a:pt x="72" y="189"/>
                    <a:pt x="72" y="189"/>
                  </a:cubicBezTo>
                  <a:cubicBezTo>
                    <a:pt x="71" y="190"/>
                    <a:pt x="71" y="191"/>
                    <a:pt x="70" y="192"/>
                  </a:cubicBezTo>
                  <a:cubicBezTo>
                    <a:pt x="69" y="191"/>
                    <a:pt x="68" y="191"/>
                    <a:pt x="67" y="190"/>
                  </a:cubicBezTo>
                  <a:close/>
                  <a:moveTo>
                    <a:pt x="72" y="185"/>
                  </a:moveTo>
                  <a:cubicBezTo>
                    <a:pt x="71" y="184"/>
                    <a:pt x="70" y="183"/>
                    <a:pt x="68" y="181"/>
                  </a:cubicBezTo>
                  <a:cubicBezTo>
                    <a:pt x="69" y="181"/>
                    <a:pt x="69" y="181"/>
                    <a:pt x="69" y="180"/>
                  </a:cubicBezTo>
                  <a:cubicBezTo>
                    <a:pt x="70" y="181"/>
                    <a:pt x="71" y="181"/>
                    <a:pt x="72" y="182"/>
                  </a:cubicBezTo>
                  <a:cubicBezTo>
                    <a:pt x="72" y="182"/>
                    <a:pt x="73" y="182"/>
                    <a:pt x="73" y="182"/>
                  </a:cubicBezTo>
                  <a:cubicBezTo>
                    <a:pt x="73" y="183"/>
                    <a:pt x="73" y="184"/>
                    <a:pt x="73" y="184"/>
                  </a:cubicBezTo>
                  <a:cubicBezTo>
                    <a:pt x="73" y="185"/>
                    <a:pt x="72" y="185"/>
                    <a:pt x="72" y="185"/>
                  </a:cubicBezTo>
                  <a:close/>
                  <a:moveTo>
                    <a:pt x="71" y="151"/>
                  </a:moveTo>
                  <a:cubicBezTo>
                    <a:pt x="72" y="150"/>
                    <a:pt x="72" y="150"/>
                    <a:pt x="73" y="149"/>
                  </a:cubicBezTo>
                  <a:cubicBezTo>
                    <a:pt x="73" y="149"/>
                    <a:pt x="73" y="150"/>
                    <a:pt x="73" y="150"/>
                  </a:cubicBezTo>
                  <a:cubicBezTo>
                    <a:pt x="72" y="150"/>
                    <a:pt x="72" y="151"/>
                    <a:pt x="71" y="151"/>
                  </a:cubicBezTo>
                  <a:close/>
                  <a:moveTo>
                    <a:pt x="72" y="119"/>
                  </a:moveTo>
                  <a:cubicBezTo>
                    <a:pt x="72" y="119"/>
                    <a:pt x="71" y="120"/>
                    <a:pt x="71" y="120"/>
                  </a:cubicBezTo>
                  <a:cubicBezTo>
                    <a:pt x="72" y="119"/>
                    <a:pt x="72" y="118"/>
                    <a:pt x="72" y="118"/>
                  </a:cubicBezTo>
                  <a:cubicBezTo>
                    <a:pt x="73" y="117"/>
                    <a:pt x="73" y="117"/>
                    <a:pt x="74" y="116"/>
                  </a:cubicBezTo>
                  <a:cubicBezTo>
                    <a:pt x="74" y="116"/>
                    <a:pt x="74" y="116"/>
                    <a:pt x="74" y="116"/>
                  </a:cubicBezTo>
                  <a:cubicBezTo>
                    <a:pt x="73" y="117"/>
                    <a:pt x="72" y="118"/>
                    <a:pt x="72" y="119"/>
                  </a:cubicBezTo>
                  <a:close/>
                  <a:moveTo>
                    <a:pt x="78" y="130"/>
                  </a:moveTo>
                  <a:cubicBezTo>
                    <a:pt x="78" y="131"/>
                    <a:pt x="79" y="132"/>
                    <a:pt x="79" y="134"/>
                  </a:cubicBezTo>
                  <a:cubicBezTo>
                    <a:pt x="77" y="135"/>
                    <a:pt x="75" y="136"/>
                    <a:pt x="74" y="137"/>
                  </a:cubicBezTo>
                  <a:cubicBezTo>
                    <a:pt x="73" y="137"/>
                    <a:pt x="73" y="136"/>
                    <a:pt x="73" y="135"/>
                  </a:cubicBezTo>
                  <a:cubicBezTo>
                    <a:pt x="75" y="134"/>
                    <a:pt x="76" y="132"/>
                    <a:pt x="78" y="130"/>
                  </a:cubicBezTo>
                  <a:close/>
                  <a:moveTo>
                    <a:pt x="75" y="140"/>
                  </a:moveTo>
                  <a:cubicBezTo>
                    <a:pt x="76" y="140"/>
                    <a:pt x="77" y="139"/>
                    <a:pt x="78" y="138"/>
                  </a:cubicBezTo>
                  <a:cubicBezTo>
                    <a:pt x="77" y="139"/>
                    <a:pt x="76" y="141"/>
                    <a:pt x="75" y="142"/>
                  </a:cubicBezTo>
                  <a:cubicBezTo>
                    <a:pt x="75" y="142"/>
                    <a:pt x="74" y="142"/>
                    <a:pt x="74" y="141"/>
                  </a:cubicBezTo>
                  <a:cubicBezTo>
                    <a:pt x="75" y="141"/>
                    <a:pt x="75" y="141"/>
                    <a:pt x="75" y="140"/>
                  </a:cubicBezTo>
                  <a:close/>
                  <a:moveTo>
                    <a:pt x="80" y="138"/>
                  </a:moveTo>
                  <a:cubicBezTo>
                    <a:pt x="80" y="139"/>
                    <a:pt x="80" y="139"/>
                    <a:pt x="80" y="140"/>
                  </a:cubicBezTo>
                  <a:cubicBezTo>
                    <a:pt x="79" y="142"/>
                    <a:pt x="77" y="143"/>
                    <a:pt x="76" y="145"/>
                  </a:cubicBezTo>
                  <a:cubicBezTo>
                    <a:pt x="77" y="142"/>
                    <a:pt x="79" y="140"/>
                    <a:pt x="80" y="138"/>
                  </a:cubicBezTo>
                  <a:close/>
                  <a:moveTo>
                    <a:pt x="78" y="145"/>
                  </a:moveTo>
                  <a:cubicBezTo>
                    <a:pt x="78" y="145"/>
                    <a:pt x="78" y="145"/>
                    <a:pt x="78" y="145"/>
                  </a:cubicBezTo>
                  <a:cubicBezTo>
                    <a:pt x="77" y="146"/>
                    <a:pt x="77" y="146"/>
                    <a:pt x="76" y="147"/>
                  </a:cubicBezTo>
                  <a:cubicBezTo>
                    <a:pt x="76" y="147"/>
                    <a:pt x="76" y="147"/>
                    <a:pt x="76" y="147"/>
                  </a:cubicBezTo>
                  <a:cubicBezTo>
                    <a:pt x="77" y="146"/>
                    <a:pt x="77" y="145"/>
                    <a:pt x="78" y="145"/>
                  </a:cubicBezTo>
                  <a:close/>
                  <a:moveTo>
                    <a:pt x="78" y="166"/>
                  </a:moveTo>
                  <a:cubicBezTo>
                    <a:pt x="78" y="166"/>
                    <a:pt x="78" y="167"/>
                    <a:pt x="79" y="167"/>
                  </a:cubicBezTo>
                  <a:cubicBezTo>
                    <a:pt x="78" y="168"/>
                    <a:pt x="78" y="168"/>
                    <a:pt x="78" y="168"/>
                  </a:cubicBezTo>
                  <a:cubicBezTo>
                    <a:pt x="78" y="168"/>
                    <a:pt x="78" y="168"/>
                    <a:pt x="78" y="168"/>
                  </a:cubicBezTo>
                  <a:cubicBezTo>
                    <a:pt x="78" y="167"/>
                    <a:pt x="78" y="167"/>
                    <a:pt x="78" y="166"/>
                  </a:cubicBezTo>
                  <a:cubicBezTo>
                    <a:pt x="78" y="166"/>
                    <a:pt x="78" y="166"/>
                    <a:pt x="78" y="166"/>
                  </a:cubicBezTo>
                  <a:close/>
                  <a:moveTo>
                    <a:pt x="78" y="155"/>
                  </a:moveTo>
                  <a:cubicBezTo>
                    <a:pt x="80" y="153"/>
                    <a:pt x="81" y="152"/>
                    <a:pt x="83" y="151"/>
                  </a:cubicBezTo>
                  <a:cubicBezTo>
                    <a:pt x="83" y="152"/>
                    <a:pt x="83" y="153"/>
                    <a:pt x="83" y="154"/>
                  </a:cubicBezTo>
                  <a:cubicBezTo>
                    <a:pt x="82" y="156"/>
                    <a:pt x="81" y="157"/>
                    <a:pt x="80" y="159"/>
                  </a:cubicBezTo>
                  <a:cubicBezTo>
                    <a:pt x="79" y="158"/>
                    <a:pt x="79" y="156"/>
                    <a:pt x="78" y="155"/>
                  </a:cubicBezTo>
                  <a:close/>
                  <a:moveTo>
                    <a:pt x="85" y="152"/>
                  </a:moveTo>
                  <a:cubicBezTo>
                    <a:pt x="85" y="151"/>
                    <a:pt x="84" y="150"/>
                    <a:pt x="84" y="149"/>
                  </a:cubicBezTo>
                  <a:cubicBezTo>
                    <a:pt x="85" y="149"/>
                    <a:pt x="85" y="149"/>
                    <a:pt x="85" y="148"/>
                  </a:cubicBezTo>
                  <a:cubicBezTo>
                    <a:pt x="85" y="149"/>
                    <a:pt x="85" y="149"/>
                    <a:pt x="85" y="149"/>
                  </a:cubicBezTo>
                  <a:cubicBezTo>
                    <a:pt x="85" y="149"/>
                    <a:pt x="85" y="150"/>
                    <a:pt x="86" y="150"/>
                  </a:cubicBezTo>
                  <a:cubicBezTo>
                    <a:pt x="86" y="150"/>
                    <a:pt x="86" y="150"/>
                    <a:pt x="87" y="150"/>
                  </a:cubicBezTo>
                  <a:cubicBezTo>
                    <a:pt x="86" y="151"/>
                    <a:pt x="85" y="151"/>
                    <a:pt x="85" y="152"/>
                  </a:cubicBezTo>
                  <a:close/>
                  <a:moveTo>
                    <a:pt x="85" y="156"/>
                  </a:moveTo>
                  <a:cubicBezTo>
                    <a:pt x="85" y="155"/>
                    <a:pt x="85" y="155"/>
                    <a:pt x="85" y="155"/>
                  </a:cubicBezTo>
                  <a:cubicBezTo>
                    <a:pt x="86" y="154"/>
                    <a:pt x="86" y="153"/>
                    <a:pt x="87" y="153"/>
                  </a:cubicBezTo>
                  <a:cubicBezTo>
                    <a:pt x="87" y="153"/>
                    <a:pt x="88" y="153"/>
                    <a:pt x="88" y="152"/>
                  </a:cubicBezTo>
                  <a:cubicBezTo>
                    <a:pt x="89" y="151"/>
                    <a:pt x="90" y="150"/>
                    <a:pt x="92" y="148"/>
                  </a:cubicBezTo>
                  <a:cubicBezTo>
                    <a:pt x="92" y="148"/>
                    <a:pt x="92" y="148"/>
                    <a:pt x="93" y="148"/>
                  </a:cubicBezTo>
                  <a:cubicBezTo>
                    <a:pt x="92" y="148"/>
                    <a:pt x="92" y="149"/>
                    <a:pt x="92" y="149"/>
                  </a:cubicBezTo>
                  <a:cubicBezTo>
                    <a:pt x="90" y="151"/>
                    <a:pt x="88" y="153"/>
                    <a:pt x="85" y="156"/>
                  </a:cubicBezTo>
                  <a:close/>
                  <a:moveTo>
                    <a:pt x="86" y="182"/>
                  </a:moveTo>
                  <a:cubicBezTo>
                    <a:pt x="86" y="182"/>
                    <a:pt x="86" y="182"/>
                    <a:pt x="86" y="182"/>
                  </a:cubicBezTo>
                  <a:cubicBezTo>
                    <a:pt x="86" y="182"/>
                    <a:pt x="85" y="181"/>
                    <a:pt x="85" y="181"/>
                  </a:cubicBezTo>
                  <a:cubicBezTo>
                    <a:pt x="85" y="180"/>
                    <a:pt x="86" y="180"/>
                    <a:pt x="86" y="179"/>
                  </a:cubicBezTo>
                  <a:cubicBezTo>
                    <a:pt x="86" y="180"/>
                    <a:pt x="86" y="181"/>
                    <a:pt x="86" y="182"/>
                  </a:cubicBezTo>
                  <a:close/>
                  <a:moveTo>
                    <a:pt x="88" y="160"/>
                  </a:moveTo>
                  <a:cubicBezTo>
                    <a:pt x="92" y="158"/>
                    <a:pt x="95" y="156"/>
                    <a:pt x="99" y="154"/>
                  </a:cubicBezTo>
                  <a:cubicBezTo>
                    <a:pt x="98" y="155"/>
                    <a:pt x="97" y="156"/>
                    <a:pt x="96" y="157"/>
                  </a:cubicBezTo>
                  <a:cubicBezTo>
                    <a:pt x="93" y="159"/>
                    <a:pt x="90" y="161"/>
                    <a:pt x="87" y="163"/>
                  </a:cubicBezTo>
                  <a:cubicBezTo>
                    <a:pt x="87" y="163"/>
                    <a:pt x="86" y="162"/>
                    <a:pt x="86" y="162"/>
                  </a:cubicBezTo>
                  <a:cubicBezTo>
                    <a:pt x="87" y="161"/>
                    <a:pt x="88" y="160"/>
                    <a:pt x="88" y="160"/>
                  </a:cubicBezTo>
                  <a:close/>
                  <a:moveTo>
                    <a:pt x="88" y="168"/>
                  </a:moveTo>
                  <a:cubicBezTo>
                    <a:pt x="90" y="166"/>
                    <a:pt x="92" y="165"/>
                    <a:pt x="94" y="163"/>
                  </a:cubicBezTo>
                  <a:cubicBezTo>
                    <a:pt x="92" y="165"/>
                    <a:pt x="90" y="167"/>
                    <a:pt x="87" y="169"/>
                  </a:cubicBezTo>
                  <a:cubicBezTo>
                    <a:pt x="87" y="169"/>
                    <a:pt x="87" y="169"/>
                    <a:pt x="87" y="169"/>
                  </a:cubicBezTo>
                  <a:cubicBezTo>
                    <a:pt x="88" y="169"/>
                    <a:pt x="88" y="168"/>
                    <a:pt x="88" y="168"/>
                  </a:cubicBezTo>
                  <a:close/>
                  <a:moveTo>
                    <a:pt x="97" y="177"/>
                  </a:moveTo>
                  <a:cubicBezTo>
                    <a:pt x="99" y="175"/>
                    <a:pt x="101" y="174"/>
                    <a:pt x="103" y="173"/>
                  </a:cubicBezTo>
                  <a:cubicBezTo>
                    <a:pt x="101" y="175"/>
                    <a:pt x="99" y="177"/>
                    <a:pt x="97" y="179"/>
                  </a:cubicBezTo>
                  <a:cubicBezTo>
                    <a:pt x="96" y="179"/>
                    <a:pt x="95" y="180"/>
                    <a:pt x="94" y="180"/>
                  </a:cubicBezTo>
                  <a:cubicBezTo>
                    <a:pt x="95" y="179"/>
                    <a:pt x="96" y="178"/>
                    <a:pt x="97" y="177"/>
                  </a:cubicBezTo>
                  <a:close/>
                  <a:moveTo>
                    <a:pt x="102" y="157"/>
                  </a:moveTo>
                  <a:cubicBezTo>
                    <a:pt x="99" y="158"/>
                    <a:pt x="97" y="160"/>
                    <a:pt x="95" y="161"/>
                  </a:cubicBezTo>
                  <a:cubicBezTo>
                    <a:pt x="95" y="161"/>
                    <a:pt x="95" y="161"/>
                    <a:pt x="94" y="161"/>
                  </a:cubicBezTo>
                  <a:cubicBezTo>
                    <a:pt x="95" y="160"/>
                    <a:pt x="96" y="159"/>
                    <a:pt x="97" y="158"/>
                  </a:cubicBezTo>
                  <a:cubicBezTo>
                    <a:pt x="99" y="157"/>
                    <a:pt x="102" y="155"/>
                    <a:pt x="105" y="154"/>
                  </a:cubicBezTo>
                  <a:cubicBezTo>
                    <a:pt x="104" y="155"/>
                    <a:pt x="103" y="156"/>
                    <a:pt x="102" y="157"/>
                  </a:cubicBezTo>
                  <a:close/>
                  <a:moveTo>
                    <a:pt x="106" y="167"/>
                  </a:moveTo>
                  <a:cubicBezTo>
                    <a:pt x="108" y="166"/>
                    <a:pt x="110" y="165"/>
                    <a:pt x="112" y="164"/>
                  </a:cubicBezTo>
                  <a:cubicBezTo>
                    <a:pt x="111" y="165"/>
                    <a:pt x="110" y="166"/>
                    <a:pt x="109" y="167"/>
                  </a:cubicBezTo>
                  <a:cubicBezTo>
                    <a:pt x="107" y="168"/>
                    <a:pt x="105" y="170"/>
                    <a:pt x="103" y="171"/>
                  </a:cubicBezTo>
                  <a:cubicBezTo>
                    <a:pt x="104" y="170"/>
                    <a:pt x="105" y="168"/>
                    <a:pt x="106" y="167"/>
                  </a:cubicBezTo>
                  <a:close/>
                  <a:moveTo>
                    <a:pt x="109" y="171"/>
                  </a:moveTo>
                  <a:cubicBezTo>
                    <a:pt x="110" y="170"/>
                    <a:pt x="111" y="169"/>
                    <a:pt x="112" y="168"/>
                  </a:cubicBezTo>
                  <a:cubicBezTo>
                    <a:pt x="114" y="167"/>
                    <a:pt x="117" y="165"/>
                    <a:pt x="119" y="164"/>
                  </a:cubicBezTo>
                  <a:cubicBezTo>
                    <a:pt x="116" y="167"/>
                    <a:pt x="113" y="169"/>
                    <a:pt x="110" y="172"/>
                  </a:cubicBezTo>
                  <a:cubicBezTo>
                    <a:pt x="108" y="173"/>
                    <a:pt x="107" y="174"/>
                    <a:pt x="105" y="175"/>
                  </a:cubicBezTo>
                  <a:cubicBezTo>
                    <a:pt x="106" y="174"/>
                    <a:pt x="107" y="172"/>
                    <a:pt x="109" y="171"/>
                  </a:cubicBezTo>
                  <a:close/>
                  <a:moveTo>
                    <a:pt x="105" y="184"/>
                  </a:moveTo>
                  <a:cubicBezTo>
                    <a:pt x="106" y="183"/>
                    <a:pt x="107" y="183"/>
                    <a:pt x="108" y="183"/>
                  </a:cubicBezTo>
                  <a:cubicBezTo>
                    <a:pt x="106" y="184"/>
                    <a:pt x="104" y="186"/>
                    <a:pt x="102" y="187"/>
                  </a:cubicBezTo>
                  <a:cubicBezTo>
                    <a:pt x="103" y="186"/>
                    <a:pt x="104" y="185"/>
                    <a:pt x="105" y="184"/>
                  </a:cubicBezTo>
                  <a:close/>
                  <a:moveTo>
                    <a:pt x="103" y="196"/>
                  </a:moveTo>
                  <a:cubicBezTo>
                    <a:pt x="103" y="196"/>
                    <a:pt x="102" y="196"/>
                    <a:pt x="101" y="196"/>
                  </a:cubicBezTo>
                  <a:cubicBezTo>
                    <a:pt x="101" y="196"/>
                    <a:pt x="100" y="196"/>
                    <a:pt x="100" y="196"/>
                  </a:cubicBezTo>
                  <a:cubicBezTo>
                    <a:pt x="101" y="195"/>
                    <a:pt x="101" y="195"/>
                    <a:pt x="101" y="194"/>
                  </a:cubicBezTo>
                  <a:cubicBezTo>
                    <a:pt x="102" y="195"/>
                    <a:pt x="103" y="195"/>
                    <a:pt x="103" y="196"/>
                  </a:cubicBezTo>
                  <a:close/>
                  <a:moveTo>
                    <a:pt x="102" y="202"/>
                  </a:moveTo>
                  <a:cubicBezTo>
                    <a:pt x="101" y="202"/>
                    <a:pt x="100" y="203"/>
                    <a:pt x="99" y="204"/>
                  </a:cubicBezTo>
                  <a:cubicBezTo>
                    <a:pt x="99" y="204"/>
                    <a:pt x="99" y="204"/>
                    <a:pt x="99" y="203"/>
                  </a:cubicBezTo>
                  <a:cubicBezTo>
                    <a:pt x="99" y="203"/>
                    <a:pt x="99" y="203"/>
                    <a:pt x="99" y="203"/>
                  </a:cubicBezTo>
                  <a:cubicBezTo>
                    <a:pt x="100" y="203"/>
                    <a:pt x="100" y="202"/>
                    <a:pt x="101" y="201"/>
                  </a:cubicBezTo>
                  <a:cubicBezTo>
                    <a:pt x="101" y="201"/>
                    <a:pt x="101" y="202"/>
                    <a:pt x="102" y="202"/>
                  </a:cubicBezTo>
                  <a:close/>
                  <a:moveTo>
                    <a:pt x="99" y="188"/>
                  </a:moveTo>
                  <a:cubicBezTo>
                    <a:pt x="98" y="188"/>
                    <a:pt x="97" y="189"/>
                    <a:pt x="97" y="190"/>
                  </a:cubicBezTo>
                  <a:cubicBezTo>
                    <a:pt x="95" y="189"/>
                    <a:pt x="95" y="189"/>
                    <a:pt x="95" y="189"/>
                  </a:cubicBezTo>
                  <a:cubicBezTo>
                    <a:pt x="96" y="189"/>
                    <a:pt x="97" y="188"/>
                    <a:pt x="97" y="187"/>
                  </a:cubicBezTo>
                  <a:cubicBezTo>
                    <a:pt x="97" y="187"/>
                    <a:pt x="98" y="187"/>
                    <a:pt x="98" y="187"/>
                  </a:cubicBezTo>
                  <a:cubicBezTo>
                    <a:pt x="99" y="187"/>
                    <a:pt x="100" y="186"/>
                    <a:pt x="100" y="186"/>
                  </a:cubicBezTo>
                  <a:cubicBezTo>
                    <a:pt x="100" y="187"/>
                    <a:pt x="99" y="187"/>
                    <a:pt x="99" y="188"/>
                  </a:cubicBezTo>
                  <a:close/>
                  <a:moveTo>
                    <a:pt x="98" y="200"/>
                  </a:moveTo>
                  <a:cubicBezTo>
                    <a:pt x="99" y="200"/>
                    <a:pt x="99" y="200"/>
                    <a:pt x="99" y="200"/>
                  </a:cubicBezTo>
                  <a:cubicBezTo>
                    <a:pt x="98" y="201"/>
                    <a:pt x="98" y="202"/>
                    <a:pt x="97" y="202"/>
                  </a:cubicBezTo>
                  <a:cubicBezTo>
                    <a:pt x="96" y="202"/>
                    <a:pt x="96" y="201"/>
                    <a:pt x="95" y="201"/>
                  </a:cubicBezTo>
                  <a:cubicBezTo>
                    <a:pt x="95" y="201"/>
                    <a:pt x="95" y="201"/>
                    <a:pt x="95" y="201"/>
                  </a:cubicBezTo>
                  <a:cubicBezTo>
                    <a:pt x="96" y="200"/>
                    <a:pt x="97" y="200"/>
                    <a:pt x="98" y="200"/>
                  </a:cubicBezTo>
                  <a:close/>
                  <a:moveTo>
                    <a:pt x="98" y="206"/>
                  </a:moveTo>
                  <a:cubicBezTo>
                    <a:pt x="99" y="207"/>
                    <a:pt x="100" y="208"/>
                    <a:pt x="102" y="209"/>
                  </a:cubicBezTo>
                  <a:cubicBezTo>
                    <a:pt x="102" y="209"/>
                    <a:pt x="102" y="209"/>
                    <a:pt x="101" y="209"/>
                  </a:cubicBezTo>
                  <a:cubicBezTo>
                    <a:pt x="100" y="208"/>
                    <a:pt x="99" y="207"/>
                    <a:pt x="98" y="206"/>
                  </a:cubicBezTo>
                  <a:cubicBezTo>
                    <a:pt x="98" y="206"/>
                    <a:pt x="98" y="206"/>
                    <a:pt x="98" y="206"/>
                  </a:cubicBezTo>
                  <a:close/>
                  <a:moveTo>
                    <a:pt x="100" y="205"/>
                  </a:moveTo>
                  <a:cubicBezTo>
                    <a:pt x="101" y="204"/>
                    <a:pt x="102" y="203"/>
                    <a:pt x="103" y="203"/>
                  </a:cubicBezTo>
                  <a:cubicBezTo>
                    <a:pt x="104" y="203"/>
                    <a:pt x="106" y="204"/>
                    <a:pt x="107" y="205"/>
                  </a:cubicBezTo>
                  <a:cubicBezTo>
                    <a:pt x="107" y="205"/>
                    <a:pt x="106" y="205"/>
                    <a:pt x="106" y="206"/>
                  </a:cubicBezTo>
                  <a:cubicBezTo>
                    <a:pt x="106" y="206"/>
                    <a:pt x="105" y="207"/>
                    <a:pt x="104" y="207"/>
                  </a:cubicBezTo>
                  <a:cubicBezTo>
                    <a:pt x="103" y="206"/>
                    <a:pt x="102" y="205"/>
                    <a:pt x="100" y="205"/>
                  </a:cubicBezTo>
                  <a:close/>
                  <a:moveTo>
                    <a:pt x="104" y="213"/>
                  </a:moveTo>
                  <a:cubicBezTo>
                    <a:pt x="105" y="214"/>
                    <a:pt x="106" y="214"/>
                    <a:pt x="107" y="215"/>
                  </a:cubicBezTo>
                  <a:cubicBezTo>
                    <a:pt x="106" y="215"/>
                    <a:pt x="106" y="216"/>
                    <a:pt x="105" y="216"/>
                  </a:cubicBezTo>
                  <a:cubicBezTo>
                    <a:pt x="104" y="215"/>
                    <a:pt x="103" y="215"/>
                    <a:pt x="103" y="214"/>
                  </a:cubicBezTo>
                  <a:cubicBezTo>
                    <a:pt x="103" y="214"/>
                    <a:pt x="104" y="214"/>
                    <a:pt x="104" y="213"/>
                  </a:cubicBezTo>
                  <a:close/>
                  <a:moveTo>
                    <a:pt x="106" y="212"/>
                  </a:moveTo>
                  <a:cubicBezTo>
                    <a:pt x="106" y="212"/>
                    <a:pt x="106" y="212"/>
                    <a:pt x="106" y="212"/>
                  </a:cubicBezTo>
                  <a:cubicBezTo>
                    <a:pt x="107" y="212"/>
                    <a:pt x="108" y="213"/>
                    <a:pt x="108" y="213"/>
                  </a:cubicBezTo>
                  <a:cubicBezTo>
                    <a:pt x="108" y="213"/>
                    <a:pt x="108" y="213"/>
                    <a:pt x="108" y="213"/>
                  </a:cubicBezTo>
                  <a:cubicBezTo>
                    <a:pt x="107" y="213"/>
                    <a:pt x="106" y="213"/>
                    <a:pt x="106" y="212"/>
                  </a:cubicBezTo>
                  <a:close/>
                  <a:moveTo>
                    <a:pt x="107" y="200"/>
                  </a:moveTo>
                  <a:cubicBezTo>
                    <a:pt x="107" y="199"/>
                    <a:pt x="108" y="199"/>
                    <a:pt x="108" y="198"/>
                  </a:cubicBezTo>
                  <a:cubicBezTo>
                    <a:pt x="109" y="199"/>
                    <a:pt x="110" y="200"/>
                    <a:pt x="112" y="201"/>
                  </a:cubicBezTo>
                  <a:cubicBezTo>
                    <a:pt x="111" y="201"/>
                    <a:pt x="111" y="201"/>
                    <a:pt x="110" y="202"/>
                  </a:cubicBezTo>
                  <a:cubicBezTo>
                    <a:pt x="109" y="201"/>
                    <a:pt x="108" y="200"/>
                    <a:pt x="107" y="200"/>
                  </a:cubicBezTo>
                  <a:close/>
                  <a:moveTo>
                    <a:pt x="109" y="197"/>
                  </a:moveTo>
                  <a:cubicBezTo>
                    <a:pt x="111" y="196"/>
                    <a:pt x="113" y="194"/>
                    <a:pt x="114" y="193"/>
                  </a:cubicBezTo>
                  <a:cubicBezTo>
                    <a:pt x="117" y="191"/>
                    <a:pt x="120" y="190"/>
                    <a:pt x="123" y="188"/>
                  </a:cubicBezTo>
                  <a:cubicBezTo>
                    <a:pt x="121" y="191"/>
                    <a:pt x="118" y="194"/>
                    <a:pt x="115" y="197"/>
                  </a:cubicBezTo>
                  <a:cubicBezTo>
                    <a:pt x="115" y="197"/>
                    <a:pt x="115" y="197"/>
                    <a:pt x="115" y="197"/>
                  </a:cubicBezTo>
                  <a:cubicBezTo>
                    <a:pt x="114" y="198"/>
                    <a:pt x="113" y="199"/>
                    <a:pt x="113" y="200"/>
                  </a:cubicBezTo>
                  <a:cubicBezTo>
                    <a:pt x="111" y="199"/>
                    <a:pt x="110" y="198"/>
                    <a:pt x="109" y="197"/>
                  </a:cubicBezTo>
                  <a:close/>
                  <a:moveTo>
                    <a:pt x="113" y="202"/>
                  </a:moveTo>
                  <a:cubicBezTo>
                    <a:pt x="113" y="202"/>
                    <a:pt x="113" y="202"/>
                    <a:pt x="113" y="202"/>
                  </a:cubicBezTo>
                  <a:cubicBezTo>
                    <a:pt x="114" y="202"/>
                    <a:pt x="115" y="203"/>
                    <a:pt x="115" y="203"/>
                  </a:cubicBezTo>
                  <a:cubicBezTo>
                    <a:pt x="115" y="203"/>
                    <a:pt x="114" y="204"/>
                    <a:pt x="114" y="204"/>
                  </a:cubicBezTo>
                  <a:cubicBezTo>
                    <a:pt x="114" y="204"/>
                    <a:pt x="114" y="204"/>
                    <a:pt x="114" y="204"/>
                  </a:cubicBezTo>
                  <a:cubicBezTo>
                    <a:pt x="113" y="204"/>
                    <a:pt x="113" y="203"/>
                    <a:pt x="112" y="203"/>
                  </a:cubicBezTo>
                  <a:cubicBezTo>
                    <a:pt x="112" y="203"/>
                    <a:pt x="113" y="203"/>
                    <a:pt x="113" y="202"/>
                  </a:cubicBezTo>
                  <a:close/>
                  <a:moveTo>
                    <a:pt x="120" y="203"/>
                  </a:moveTo>
                  <a:cubicBezTo>
                    <a:pt x="122" y="202"/>
                    <a:pt x="124" y="201"/>
                    <a:pt x="126" y="200"/>
                  </a:cubicBezTo>
                  <a:cubicBezTo>
                    <a:pt x="124" y="201"/>
                    <a:pt x="122" y="203"/>
                    <a:pt x="120" y="205"/>
                  </a:cubicBezTo>
                  <a:cubicBezTo>
                    <a:pt x="120" y="205"/>
                    <a:pt x="120" y="204"/>
                    <a:pt x="119" y="204"/>
                  </a:cubicBezTo>
                  <a:cubicBezTo>
                    <a:pt x="120" y="204"/>
                    <a:pt x="120" y="203"/>
                    <a:pt x="120" y="203"/>
                  </a:cubicBezTo>
                  <a:close/>
                  <a:moveTo>
                    <a:pt x="125" y="204"/>
                  </a:moveTo>
                  <a:cubicBezTo>
                    <a:pt x="127" y="202"/>
                    <a:pt x="128" y="201"/>
                    <a:pt x="129" y="200"/>
                  </a:cubicBezTo>
                  <a:cubicBezTo>
                    <a:pt x="128" y="201"/>
                    <a:pt x="127" y="203"/>
                    <a:pt x="126" y="204"/>
                  </a:cubicBezTo>
                  <a:cubicBezTo>
                    <a:pt x="125" y="205"/>
                    <a:pt x="124" y="206"/>
                    <a:pt x="123" y="206"/>
                  </a:cubicBezTo>
                  <a:cubicBezTo>
                    <a:pt x="123" y="206"/>
                    <a:pt x="122" y="206"/>
                    <a:pt x="122" y="206"/>
                  </a:cubicBezTo>
                  <a:cubicBezTo>
                    <a:pt x="123" y="205"/>
                    <a:pt x="124" y="205"/>
                    <a:pt x="125" y="204"/>
                  </a:cubicBezTo>
                  <a:close/>
                  <a:moveTo>
                    <a:pt x="127" y="206"/>
                  </a:moveTo>
                  <a:cubicBezTo>
                    <a:pt x="129" y="205"/>
                    <a:pt x="131" y="204"/>
                    <a:pt x="132" y="203"/>
                  </a:cubicBezTo>
                  <a:cubicBezTo>
                    <a:pt x="131" y="204"/>
                    <a:pt x="130" y="205"/>
                    <a:pt x="129" y="206"/>
                  </a:cubicBezTo>
                  <a:cubicBezTo>
                    <a:pt x="128" y="207"/>
                    <a:pt x="127" y="208"/>
                    <a:pt x="125" y="209"/>
                  </a:cubicBezTo>
                  <a:cubicBezTo>
                    <a:pt x="125" y="209"/>
                    <a:pt x="125" y="208"/>
                    <a:pt x="125" y="208"/>
                  </a:cubicBezTo>
                  <a:cubicBezTo>
                    <a:pt x="126" y="208"/>
                    <a:pt x="126" y="207"/>
                    <a:pt x="127" y="206"/>
                  </a:cubicBezTo>
                  <a:close/>
                  <a:moveTo>
                    <a:pt x="147" y="192"/>
                  </a:moveTo>
                  <a:cubicBezTo>
                    <a:pt x="151" y="189"/>
                    <a:pt x="154" y="185"/>
                    <a:pt x="158" y="182"/>
                  </a:cubicBezTo>
                  <a:cubicBezTo>
                    <a:pt x="159" y="182"/>
                    <a:pt x="160" y="181"/>
                    <a:pt x="161" y="181"/>
                  </a:cubicBezTo>
                  <a:cubicBezTo>
                    <a:pt x="160" y="182"/>
                    <a:pt x="159" y="183"/>
                    <a:pt x="158" y="184"/>
                  </a:cubicBezTo>
                  <a:cubicBezTo>
                    <a:pt x="156" y="186"/>
                    <a:pt x="154" y="187"/>
                    <a:pt x="152" y="189"/>
                  </a:cubicBezTo>
                  <a:cubicBezTo>
                    <a:pt x="150" y="190"/>
                    <a:pt x="149" y="191"/>
                    <a:pt x="147" y="192"/>
                  </a:cubicBezTo>
                  <a:close/>
                  <a:moveTo>
                    <a:pt x="153" y="199"/>
                  </a:moveTo>
                  <a:cubicBezTo>
                    <a:pt x="155" y="198"/>
                    <a:pt x="156" y="197"/>
                    <a:pt x="157" y="197"/>
                  </a:cubicBezTo>
                  <a:cubicBezTo>
                    <a:pt x="155" y="198"/>
                    <a:pt x="153" y="199"/>
                    <a:pt x="151" y="201"/>
                  </a:cubicBezTo>
                  <a:cubicBezTo>
                    <a:pt x="152" y="200"/>
                    <a:pt x="153" y="199"/>
                    <a:pt x="153" y="199"/>
                  </a:cubicBezTo>
                  <a:close/>
                  <a:moveTo>
                    <a:pt x="155" y="195"/>
                  </a:moveTo>
                  <a:cubicBezTo>
                    <a:pt x="154" y="195"/>
                    <a:pt x="153" y="196"/>
                    <a:pt x="153" y="196"/>
                  </a:cubicBezTo>
                  <a:cubicBezTo>
                    <a:pt x="157" y="192"/>
                    <a:pt x="161" y="187"/>
                    <a:pt x="166" y="183"/>
                  </a:cubicBezTo>
                  <a:cubicBezTo>
                    <a:pt x="165" y="183"/>
                    <a:pt x="165" y="184"/>
                    <a:pt x="164" y="185"/>
                  </a:cubicBezTo>
                  <a:cubicBezTo>
                    <a:pt x="161" y="188"/>
                    <a:pt x="158" y="191"/>
                    <a:pt x="155" y="195"/>
                  </a:cubicBezTo>
                  <a:close/>
                  <a:moveTo>
                    <a:pt x="178" y="173"/>
                  </a:moveTo>
                  <a:cubicBezTo>
                    <a:pt x="178" y="173"/>
                    <a:pt x="178" y="173"/>
                    <a:pt x="178" y="173"/>
                  </a:cubicBezTo>
                  <a:cubicBezTo>
                    <a:pt x="176" y="176"/>
                    <a:pt x="174" y="180"/>
                    <a:pt x="172" y="184"/>
                  </a:cubicBezTo>
                  <a:cubicBezTo>
                    <a:pt x="169" y="186"/>
                    <a:pt x="165" y="188"/>
                    <a:pt x="162" y="190"/>
                  </a:cubicBezTo>
                  <a:cubicBezTo>
                    <a:pt x="167" y="184"/>
                    <a:pt x="173" y="179"/>
                    <a:pt x="178" y="173"/>
                  </a:cubicBezTo>
                  <a:close/>
                  <a:moveTo>
                    <a:pt x="183" y="168"/>
                  </a:moveTo>
                  <a:cubicBezTo>
                    <a:pt x="185" y="166"/>
                    <a:pt x="187" y="164"/>
                    <a:pt x="189" y="163"/>
                  </a:cubicBezTo>
                  <a:cubicBezTo>
                    <a:pt x="189" y="163"/>
                    <a:pt x="189" y="162"/>
                    <a:pt x="189" y="162"/>
                  </a:cubicBezTo>
                  <a:cubicBezTo>
                    <a:pt x="185" y="168"/>
                    <a:pt x="180" y="174"/>
                    <a:pt x="176" y="180"/>
                  </a:cubicBezTo>
                  <a:cubicBezTo>
                    <a:pt x="178" y="176"/>
                    <a:pt x="181" y="172"/>
                    <a:pt x="183" y="168"/>
                  </a:cubicBezTo>
                  <a:close/>
                  <a:moveTo>
                    <a:pt x="178" y="198"/>
                  </a:moveTo>
                  <a:cubicBezTo>
                    <a:pt x="178" y="197"/>
                    <a:pt x="179" y="197"/>
                    <a:pt x="180" y="196"/>
                  </a:cubicBezTo>
                  <a:cubicBezTo>
                    <a:pt x="178" y="198"/>
                    <a:pt x="176" y="199"/>
                    <a:pt x="175" y="201"/>
                  </a:cubicBezTo>
                  <a:cubicBezTo>
                    <a:pt x="174" y="201"/>
                    <a:pt x="174" y="201"/>
                    <a:pt x="174" y="201"/>
                  </a:cubicBezTo>
                  <a:cubicBezTo>
                    <a:pt x="175" y="200"/>
                    <a:pt x="176" y="199"/>
                    <a:pt x="178" y="198"/>
                  </a:cubicBezTo>
                  <a:close/>
                  <a:moveTo>
                    <a:pt x="172" y="191"/>
                  </a:moveTo>
                  <a:cubicBezTo>
                    <a:pt x="175" y="189"/>
                    <a:pt x="177" y="187"/>
                    <a:pt x="180" y="184"/>
                  </a:cubicBezTo>
                  <a:cubicBezTo>
                    <a:pt x="179" y="185"/>
                    <a:pt x="179" y="185"/>
                    <a:pt x="179" y="186"/>
                  </a:cubicBezTo>
                  <a:cubicBezTo>
                    <a:pt x="177" y="188"/>
                    <a:pt x="174" y="189"/>
                    <a:pt x="172" y="191"/>
                  </a:cubicBezTo>
                  <a:close/>
                  <a:moveTo>
                    <a:pt x="179" y="179"/>
                  </a:moveTo>
                  <a:cubicBezTo>
                    <a:pt x="184" y="172"/>
                    <a:pt x="189" y="166"/>
                    <a:pt x="194" y="159"/>
                  </a:cubicBezTo>
                  <a:cubicBezTo>
                    <a:pt x="194" y="159"/>
                    <a:pt x="195" y="159"/>
                    <a:pt x="195" y="158"/>
                  </a:cubicBezTo>
                  <a:cubicBezTo>
                    <a:pt x="192" y="163"/>
                    <a:pt x="189" y="169"/>
                    <a:pt x="185" y="174"/>
                  </a:cubicBezTo>
                  <a:cubicBezTo>
                    <a:pt x="185" y="174"/>
                    <a:pt x="185" y="174"/>
                    <a:pt x="185" y="174"/>
                  </a:cubicBezTo>
                  <a:cubicBezTo>
                    <a:pt x="183" y="175"/>
                    <a:pt x="181" y="177"/>
                    <a:pt x="179" y="179"/>
                  </a:cubicBezTo>
                  <a:close/>
                  <a:moveTo>
                    <a:pt x="196" y="176"/>
                  </a:moveTo>
                  <a:cubicBezTo>
                    <a:pt x="196" y="177"/>
                    <a:pt x="195" y="179"/>
                    <a:pt x="195" y="180"/>
                  </a:cubicBezTo>
                  <a:cubicBezTo>
                    <a:pt x="195" y="180"/>
                    <a:pt x="194" y="180"/>
                    <a:pt x="194" y="180"/>
                  </a:cubicBezTo>
                  <a:cubicBezTo>
                    <a:pt x="193" y="181"/>
                    <a:pt x="191" y="183"/>
                    <a:pt x="189" y="184"/>
                  </a:cubicBezTo>
                  <a:cubicBezTo>
                    <a:pt x="191" y="181"/>
                    <a:pt x="194" y="179"/>
                    <a:pt x="196" y="176"/>
                  </a:cubicBezTo>
                  <a:close/>
                  <a:moveTo>
                    <a:pt x="198" y="182"/>
                  </a:moveTo>
                  <a:cubicBezTo>
                    <a:pt x="199" y="182"/>
                    <a:pt x="199" y="182"/>
                    <a:pt x="199" y="182"/>
                  </a:cubicBezTo>
                  <a:cubicBezTo>
                    <a:pt x="198" y="183"/>
                    <a:pt x="197" y="184"/>
                    <a:pt x="195" y="185"/>
                  </a:cubicBezTo>
                  <a:cubicBezTo>
                    <a:pt x="196" y="184"/>
                    <a:pt x="197" y="183"/>
                    <a:pt x="198" y="182"/>
                  </a:cubicBezTo>
                  <a:close/>
                  <a:moveTo>
                    <a:pt x="199" y="176"/>
                  </a:moveTo>
                  <a:cubicBezTo>
                    <a:pt x="200" y="175"/>
                    <a:pt x="200" y="173"/>
                    <a:pt x="201" y="172"/>
                  </a:cubicBezTo>
                  <a:cubicBezTo>
                    <a:pt x="201" y="172"/>
                    <a:pt x="201" y="172"/>
                    <a:pt x="201" y="172"/>
                  </a:cubicBezTo>
                  <a:cubicBezTo>
                    <a:pt x="201" y="173"/>
                    <a:pt x="200" y="174"/>
                    <a:pt x="200" y="175"/>
                  </a:cubicBezTo>
                  <a:cubicBezTo>
                    <a:pt x="200" y="176"/>
                    <a:pt x="199" y="176"/>
                    <a:pt x="199" y="176"/>
                  </a:cubicBezTo>
                  <a:close/>
                  <a:moveTo>
                    <a:pt x="200" y="164"/>
                  </a:moveTo>
                  <a:cubicBezTo>
                    <a:pt x="200" y="164"/>
                    <a:pt x="199" y="165"/>
                    <a:pt x="199" y="165"/>
                  </a:cubicBezTo>
                  <a:cubicBezTo>
                    <a:pt x="200" y="163"/>
                    <a:pt x="202" y="161"/>
                    <a:pt x="203" y="158"/>
                  </a:cubicBezTo>
                  <a:cubicBezTo>
                    <a:pt x="202" y="160"/>
                    <a:pt x="202" y="161"/>
                    <a:pt x="201" y="162"/>
                  </a:cubicBezTo>
                  <a:cubicBezTo>
                    <a:pt x="201" y="163"/>
                    <a:pt x="201" y="163"/>
                    <a:pt x="200" y="164"/>
                  </a:cubicBezTo>
                  <a:close/>
                  <a:moveTo>
                    <a:pt x="203" y="141"/>
                  </a:moveTo>
                  <a:cubicBezTo>
                    <a:pt x="206" y="138"/>
                    <a:pt x="209" y="134"/>
                    <a:pt x="212" y="131"/>
                  </a:cubicBezTo>
                  <a:cubicBezTo>
                    <a:pt x="210" y="134"/>
                    <a:pt x="208" y="137"/>
                    <a:pt x="206" y="139"/>
                  </a:cubicBezTo>
                  <a:cubicBezTo>
                    <a:pt x="205" y="140"/>
                    <a:pt x="205" y="141"/>
                    <a:pt x="204" y="142"/>
                  </a:cubicBezTo>
                  <a:cubicBezTo>
                    <a:pt x="204" y="141"/>
                    <a:pt x="203" y="141"/>
                    <a:pt x="203" y="141"/>
                  </a:cubicBezTo>
                  <a:close/>
                  <a:moveTo>
                    <a:pt x="206" y="167"/>
                  </a:moveTo>
                  <a:cubicBezTo>
                    <a:pt x="208" y="165"/>
                    <a:pt x="209" y="164"/>
                    <a:pt x="210" y="163"/>
                  </a:cubicBezTo>
                  <a:cubicBezTo>
                    <a:pt x="208" y="165"/>
                    <a:pt x="207" y="168"/>
                    <a:pt x="205" y="170"/>
                  </a:cubicBezTo>
                  <a:cubicBezTo>
                    <a:pt x="206" y="169"/>
                    <a:pt x="206" y="168"/>
                    <a:pt x="206" y="167"/>
                  </a:cubicBezTo>
                  <a:close/>
                  <a:moveTo>
                    <a:pt x="208" y="157"/>
                  </a:moveTo>
                  <a:cubicBezTo>
                    <a:pt x="208" y="157"/>
                    <a:pt x="208" y="158"/>
                    <a:pt x="208" y="158"/>
                  </a:cubicBezTo>
                  <a:cubicBezTo>
                    <a:pt x="209" y="154"/>
                    <a:pt x="210" y="151"/>
                    <a:pt x="212" y="147"/>
                  </a:cubicBezTo>
                  <a:cubicBezTo>
                    <a:pt x="210" y="151"/>
                    <a:pt x="209" y="154"/>
                    <a:pt x="208" y="157"/>
                  </a:cubicBezTo>
                  <a:close/>
                  <a:moveTo>
                    <a:pt x="214" y="164"/>
                  </a:moveTo>
                  <a:cubicBezTo>
                    <a:pt x="216" y="162"/>
                    <a:pt x="219" y="160"/>
                    <a:pt x="221" y="158"/>
                  </a:cubicBezTo>
                  <a:cubicBezTo>
                    <a:pt x="220" y="161"/>
                    <a:pt x="218" y="164"/>
                    <a:pt x="216" y="166"/>
                  </a:cubicBezTo>
                  <a:cubicBezTo>
                    <a:pt x="215" y="169"/>
                    <a:pt x="213" y="171"/>
                    <a:pt x="211" y="173"/>
                  </a:cubicBezTo>
                  <a:cubicBezTo>
                    <a:pt x="211" y="173"/>
                    <a:pt x="211" y="173"/>
                    <a:pt x="211" y="173"/>
                  </a:cubicBezTo>
                  <a:cubicBezTo>
                    <a:pt x="212" y="170"/>
                    <a:pt x="213" y="167"/>
                    <a:pt x="214" y="164"/>
                  </a:cubicBezTo>
                  <a:close/>
                  <a:moveTo>
                    <a:pt x="210" y="165"/>
                  </a:moveTo>
                  <a:cubicBezTo>
                    <a:pt x="211" y="164"/>
                    <a:pt x="212" y="163"/>
                    <a:pt x="212" y="162"/>
                  </a:cubicBezTo>
                  <a:cubicBezTo>
                    <a:pt x="212" y="163"/>
                    <a:pt x="212" y="163"/>
                    <a:pt x="212" y="164"/>
                  </a:cubicBezTo>
                  <a:cubicBezTo>
                    <a:pt x="211" y="165"/>
                    <a:pt x="211" y="165"/>
                    <a:pt x="210" y="165"/>
                  </a:cubicBezTo>
                  <a:close/>
                  <a:moveTo>
                    <a:pt x="217" y="159"/>
                  </a:moveTo>
                  <a:cubicBezTo>
                    <a:pt x="217" y="158"/>
                    <a:pt x="217" y="158"/>
                    <a:pt x="217" y="158"/>
                  </a:cubicBezTo>
                  <a:cubicBezTo>
                    <a:pt x="217" y="158"/>
                    <a:pt x="217" y="157"/>
                    <a:pt x="217" y="157"/>
                  </a:cubicBezTo>
                  <a:cubicBezTo>
                    <a:pt x="218" y="156"/>
                    <a:pt x="220" y="156"/>
                    <a:pt x="221" y="156"/>
                  </a:cubicBezTo>
                  <a:cubicBezTo>
                    <a:pt x="220" y="157"/>
                    <a:pt x="218" y="158"/>
                    <a:pt x="217" y="159"/>
                  </a:cubicBezTo>
                  <a:close/>
                  <a:moveTo>
                    <a:pt x="217" y="138"/>
                  </a:moveTo>
                  <a:cubicBezTo>
                    <a:pt x="216" y="143"/>
                    <a:pt x="216" y="147"/>
                    <a:pt x="215" y="151"/>
                  </a:cubicBezTo>
                  <a:cubicBezTo>
                    <a:pt x="214" y="152"/>
                    <a:pt x="212" y="154"/>
                    <a:pt x="211" y="155"/>
                  </a:cubicBezTo>
                  <a:cubicBezTo>
                    <a:pt x="213" y="149"/>
                    <a:pt x="215" y="144"/>
                    <a:pt x="217" y="138"/>
                  </a:cubicBezTo>
                  <a:cubicBezTo>
                    <a:pt x="217" y="138"/>
                    <a:pt x="217" y="138"/>
                    <a:pt x="217" y="138"/>
                  </a:cubicBezTo>
                  <a:close/>
                  <a:moveTo>
                    <a:pt x="215" y="138"/>
                  </a:moveTo>
                  <a:cubicBezTo>
                    <a:pt x="216" y="136"/>
                    <a:pt x="217" y="134"/>
                    <a:pt x="217" y="132"/>
                  </a:cubicBezTo>
                  <a:cubicBezTo>
                    <a:pt x="217" y="132"/>
                    <a:pt x="217" y="132"/>
                    <a:pt x="217" y="132"/>
                  </a:cubicBezTo>
                  <a:cubicBezTo>
                    <a:pt x="217" y="132"/>
                    <a:pt x="217" y="133"/>
                    <a:pt x="217" y="133"/>
                  </a:cubicBezTo>
                  <a:cubicBezTo>
                    <a:pt x="217" y="135"/>
                    <a:pt x="216" y="137"/>
                    <a:pt x="215" y="138"/>
                  </a:cubicBezTo>
                  <a:close/>
                  <a:moveTo>
                    <a:pt x="216" y="117"/>
                  </a:moveTo>
                  <a:cubicBezTo>
                    <a:pt x="218" y="115"/>
                    <a:pt x="219" y="113"/>
                    <a:pt x="221" y="111"/>
                  </a:cubicBezTo>
                  <a:cubicBezTo>
                    <a:pt x="221" y="112"/>
                    <a:pt x="221" y="112"/>
                    <a:pt x="221" y="113"/>
                  </a:cubicBezTo>
                  <a:cubicBezTo>
                    <a:pt x="219" y="114"/>
                    <a:pt x="218" y="116"/>
                    <a:pt x="216" y="117"/>
                  </a:cubicBezTo>
                  <a:close/>
                  <a:moveTo>
                    <a:pt x="221" y="99"/>
                  </a:moveTo>
                  <a:cubicBezTo>
                    <a:pt x="220" y="98"/>
                    <a:pt x="220" y="97"/>
                    <a:pt x="220" y="96"/>
                  </a:cubicBezTo>
                  <a:cubicBezTo>
                    <a:pt x="220" y="96"/>
                    <a:pt x="220" y="96"/>
                    <a:pt x="220" y="96"/>
                  </a:cubicBezTo>
                  <a:cubicBezTo>
                    <a:pt x="221" y="97"/>
                    <a:pt x="221" y="98"/>
                    <a:pt x="221" y="99"/>
                  </a:cubicBezTo>
                  <a:cubicBezTo>
                    <a:pt x="221" y="99"/>
                    <a:pt x="221" y="99"/>
                    <a:pt x="221" y="99"/>
                  </a:cubicBezTo>
                  <a:close/>
                  <a:moveTo>
                    <a:pt x="220" y="108"/>
                  </a:moveTo>
                  <a:cubicBezTo>
                    <a:pt x="220" y="108"/>
                    <a:pt x="220" y="108"/>
                    <a:pt x="220" y="109"/>
                  </a:cubicBezTo>
                  <a:cubicBezTo>
                    <a:pt x="220" y="109"/>
                    <a:pt x="220" y="109"/>
                    <a:pt x="219" y="109"/>
                  </a:cubicBezTo>
                  <a:cubicBezTo>
                    <a:pt x="219" y="109"/>
                    <a:pt x="219" y="109"/>
                    <a:pt x="219" y="109"/>
                  </a:cubicBezTo>
                  <a:cubicBezTo>
                    <a:pt x="219" y="109"/>
                    <a:pt x="219" y="109"/>
                    <a:pt x="219" y="109"/>
                  </a:cubicBezTo>
                  <a:cubicBezTo>
                    <a:pt x="217" y="110"/>
                    <a:pt x="216" y="111"/>
                    <a:pt x="215" y="111"/>
                  </a:cubicBezTo>
                  <a:cubicBezTo>
                    <a:pt x="215" y="111"/>
                    <a:pt x="215" y="111"/>
                    <a:pt x="215" y="111"/>
                  </a:cubicBezTo>
                  <a:cubicBezTo>
                    <a:pt x="215" y="111"/>
                    <a:pt x="215" y="111"/>
                    <a:pt x="215" y="110"/>
                  </a:cubicBezTo>
                  <a:cubicBezTo>
                    <a:pt x="217" y="110"/>
                    <a:pt x="219" y="109"/>
                    <a:pt x="220" y="108"/>
                  </a:cubicBezTo>
                  <a:close/>
                  <a:moveTo>
                    <a:pt x="219" y="93"/>
                  </a:moveTo>
                  <a:cubicBezTo>
                    <a:pt x="219" y="92"/>
                    <a:pt x="218" y="90"/>
                    <a:pt x="218" y="89"/>
                  </a:cubicBezTo>
                  <a:cubicBezTo>
                    <a:pt x="218" y="89"/>
                    <a:pt x="219" y="89"/>
                    <a:pt x="219" y="89"/>
                  </a:cubicBezTo>
                  <a:cubicBezTo>
                    <a:pt x="219" y="90"/>
                    <a:pt x="219" y="92"/>
                    <a:pt x="220" y="93"/>
                  </a:cubicBezTo>
                  <a:cubicBezTo>
                    <a:pt x="220" y="93"/>
                    <a:pt x="219" y="93"/>
                    <a:pt x="219" y="93"/>
                  </a:cubicBezTo>
                  <a:close/>
                  <a:moveTo>
                    <a:pt x="217" y="87"/>
                  </a:moveTo>
                  <a:cubicBezTo>
                    <a:pt x="217" y="86"/>
                    <a:pt x="217" y="85"/>
                    <a:pt x="217" y="84"/>
                  </a:cubicBezTo>
                  <a:cubicBezTo>
                    <a:pt x="217" y="84"/>
                    <a:pt x="217" y="84"/>
                    <a:pt x="217" y="84"/>
                  </a:cubicBezTo>
                  <a:cubicBezTo>
                    <a:pt x="218" y="85"/>
                    <a:pt x="218" y="86"/>
                    <a:pt x="218" y="87"/>
                  </a:cubicBezTo>
                  <a:cubicBezTo>
                    <a:pt x="218" y="87"/>
                    <a:pt x="218" y="87"/>
                    <a:pt x="217" y="87"/>
                  </a:cubicBezTo>
                  <a:close/>
                  <a:moveTo>
                    <a:pt x="216" y="82"/>
                  </a:moveTo>
                  <a:cubicBezTo>
                    <a:pt x="215" y="79"/>
                    <a:pt x="215" y="77"/>
                    <a:pt x="214" y="74"/>
                  </a:cubicBezTo>
                  <a:cubicBezTo>
                    <a:pt x="215" y="75"/>
                    <a:pt x="215" y="76"/>
                    <a:pt x="216" y="77"/>
                  </a:cubicBezTo>
                  <a:cubicBezTo>
                    <a:pt x="216" y="78"/>
                    <a:pt x="216" y="80"/>
                    <a:pt x="217" y="82"/>
                  </a:cubicBezTo>
                  <a:cubicBezTo>
                    <a:pt x="217" y="82"/>
                    <a:pt x="216" y="82"/>
                    <a:pt x="216" y="82"/>
                  </a:cubicBezTo>
                  <a:close/>
                  <a:moveTo>
                    <a:pt x="215" y="88"/>
                  </a:moveTo>
                  <a:cubicBezTo>
                    <a:pt x="211" y="90"/>
                    <a:pt x="208" y="92"/>
                    <a:pt x="205" y="93"/>
                  </a:cubicBezTo>
                  <a:cubicBezTo>
                    <a:pt x="204" y="93"/>
                    <a:pt x="204" y="93"/>
                    <a:pt x="204" y="93"/>
                  </a:cubicBezTo>
                  <a:cubicBezTo>
                    <a:pt x="206" y="91"/>
                    <a:pt x="208" y="90"/>
                    <a:pt x="210" y="88"/>
                  </a:cubicBezTo>
                  <a:cubicBezTo>
                    <a:pt x="211" y="87"/>
                    <a:pt x="213" y="87"/>
                    <a:pt x="214" y="86"/>
                  </a:cubicBezTo>
                  <a:cubicBezTo>
                    <a:pt x="214" y="87"/>
                    <a:pt x="214" y="88"/>
                    <a:pt x="215" y="88"/>
                  </a:cubicBezTo>
                  <a:close/>
                  <a:moveTo>
                    <a:pt x="206" y="85"/>
                  </a:moveTo>
                  <a:cubicBezTo>
                    <a:pt x="208" y="84"/>
                    <a:pt x="208" y="84"/>
                    <a:pt x="208" y="84"/>
                  </a:cubicBezTo>
                  <a:cubicBezTo>
                    <a:pt x="209" y="83"/>
                    <a:pt x="208" y="82"/>
                    <a:pt x="207" y="82"/>
                  </a:cubicBezTo>
                  <a:cubicBezTo>
                    <a:pt x="209" y="81"/>
                    <a:pt x="210" y="80"/>
                    <a:pt x="212" y="79"/>
                  </a:cubicBezTo>
                  <a:cubicBezTo>
                    <a:pt x="212" y="81"/>
                    <a:pt x="213" y="82"/>
                    <a:pt x="213" y="83"/>
                  </a:cubicBezTo>
                  <a:cubicBezTo>
                    <a:pt x="211" y="84"/>
                    <a:pt x="208" y="84"/>
                    <a:pt x="206" y="85"/>
                  </a:cubicBezTo>
                  <a:close/>
                  <a:moveTo>
                    <a:pt x="206" y="58"/>
                  </a:moveTo>
                  <a:cubicBezTo>
                    <a:pt x="206" y="58"/>
                    <a:pt x="206" y="58"/>
                    <a:pt x="206" y="57"/>
                  </a:cubicBezTo>
                  <a:cubicBezTo>
                    <a:pt x="207" y="58"/>
                    <a:pt x="208" y="59"/>
                    <a:pt x="209" y="60"/>
                  </a:cubicBezTo>
                  <a:cubicBezTo>
                    <a:pt x="209" y="61"/>
                    <a:pt x="210" y="61"/>
                    <a:pt x="210" y="61"/>
                  </a:cubicBezTo>
                  <a:cubicBezTo>
                    <a:pt x="211" y="62"/>
                    <a:pt x="211" y="63"/>
                    <a:pt x="212" y="63"/>
                  </a:cubicBezTo>
                  <a:cubicBezTo>
                    <a:pt x="210" y="61"/>
                    <a:pt x="208" y="60"/>
                    <a:pt x="206" y="58"/>
                  </a:cubicBezTo>
                  <a:close/>
                  <a:moveTo>
                    <a:pt x="206" y="60"/>
                  </a:moveTo>
                  <a:cubicBezTo>
                    <a:pt x="206" y="60"/>
                    <a:pt x="205" y="60"/>
                    <a:pt x="205" y="60"/>
                  </a:cubicBezTo>
                  <a:cubicBezTo>
                    <a:pt x="204" y="59"/>
                    <a:pt x="204" y="58"/>
                    <a:pt x="203" y="57"/>
                  </a:cubicBezTo>
                  <a:cubicBezTo>
                    <a:pt x="204" y="58"/>
                    <a:pt x="204" y="58"/>
                    <a:pt x="205" y="59"/>
                  </a:cubicBezTo>
                  <a:cubicBezTo>
                    <a:pt x="205" y="60"/>
                    <a:pt x="206" y="60"/>
                    <a:pt x="206" y="60"/>
                  </a:cubicBezTo>
                  <a:close/>
                  <a:moveTo>
                    <a:pt x="211" y="67"/>
                  </a:moveTo>
                  <a:cubicBezTo>
                    <a:pt x="210" y="67"/>
                    <a:pt x="210" y="67"/>
                    <a:pt x="211" y="67"/>
                  </a:cubicBezTo>
                  <a:cubicBezTo>
                    <a:pt x="211" y="68"/>
                    <a:pt x="211" y="69"/>
                    <a:pt x="211" y="70"/>
                  </a:cubicBezTo>
                  <a:cubicBezTo>
                    <a:pt x="209" y="71"/>
                    <a:pt x="207" y="72"/>
                    <a:pt x="205" y="73"/>
                  </a:cubicBezTo>
                  <a:cubicBezTo>
                    <a:pt x="206" y="71"/>
                    <a:pt x="207" y="70"/>
                    <a:pt x="208" y="68"/>
                  </a:cubicBezTo>
                  <a:cubicBezTo>
                    <a:pt x="209" y="67"/>
                    <a:pt x="208" y="66"/>
                    <a:pt x="207" y="67"/>
                  </a:cubicBezTo>
                  <a:cubicBezTo>
                    <a:pt x="207" y="67"/>
                    <a:pt x="207" y="67"/>
                    <a:pt x="206" y="68"/>
                  </a:cubicBezTo>
                  <a:cubicBezTo>
                    <a:pt x="206" y="67"/>
                    <a:pt x="206" y="67"/>
                    <a:pt x="205" y="67"/>
                  </a:cubicBezTo>
                  <a:cubicBezTo>
                    <a:pt x="201" y="68"/>
                    <a:pt x="196" y="69"/>
                    <a:pt x="191" y="71"/>
                  </a:cubicBezTo>
                  <a:cubicBezTo>
                    <a:pt x="196" y="69"/>
                    <a:pt x="200" y="66"/>
                    <a:pt x="204" y="64"/>
                  </a:cubicBezTo>
                  <a:cubicBezTo>
                    <a:pt x="205" y="63"/>
                    <a:pt x="204" y="62"/>
                    <a:pt x="203" y="62"/>
                  </a:cubicBezTo>
                  <a:cubicBezTo>
                    <a:pt x="202" y="62"/>
                    <a:pt x="202" y="63"/>
                    <a:pt x="202" y="63"/>
                  </a:cubicBezTo>
                  <a:cubicBezTo>
                    <a:pt x="202" y="63"/>
                    <a:pt x="202" y="62"/>
                    <a:pt x="202" y="62"/>
                  </a:cubicBezTo>
                  <a:cubicBezTo>
                    <a:pt x="203" y="62"/>
                    <a:pt x="203" y="60"/>
                    <a:pt x="202" y="61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202" y="61"/>
                    <a:pt x="202" y="60"/>
                    <a:pt x="203" y="60"/>
                  </a:cubicBezTo>
                  <a:cubicBezTo>
                    <a:pt x="203" y="60"/>
                    <a:pt x="203" y="60"/>
                    <a:pt x="203" y="60"/>
                  </a:cubicBezTo>
                  <a:cubicBezTo>
                    <a:pt x="203" y="60"/>
                    <a:pt x="203" y="60"/>
                    <a:pt x="203" y="60"/>
                  </a:cubicBezTo>
                  <a:cubicBezTo>
                    <a:pt x="205" y="63"/>
                    <a:pt x="208" y="65"/>
                    <a:pt x="211" y="67"/>
                  </a:cubicBezTo>
                  <a:close/>
                  <a:moveTo>
                    <a:pt x="187" y="63"/>
                  </a:moveTo>
                  <a:cubicBezTo>
                    <a:pt x="191" y="61"/>
                    <a:pt x="195" y="59"/>
                    <a:pt x="198" y="56"/>
                  </a:cubicBezTo>
                  <a:cubicBezTo>
                    <a:pt x="199" y="57"/>
                    <a:pt x="200" y="58"/>
                    <a:pt x="201" y="59"/>
                  </a:cubicBezTo>
                  <a:cubicBezTo>
                    <a:pt x="196" y="60"/>
                    <a:pt x="192" y="61"/>
                    <a:pt x="187" y="63"/>
                  </a:cubicBezTo>
                  <a:close/>
                  <a:moveTo>
                    <a:pt x="191" y="56"/>
                  </a:moveTo>
                  <a:cubicBezTo>
                    <a:pt x="192" y="55"/>
                    <a:pt x="193" y="55"/>
                    <a:pt x="194" y="54"/>
                  </a:cubicBezTo>
                  <a:cubicBezTo>
                    <a:pt x="195" y="54"/>
                    <a:pt x="195" y="54"/>
                    <a:pt x="195" y="54"/>
                  </a:cubicBezTo>
                  <a:cubicBezTo>
                    <a:pt x="195" y="54"/>
                    <a:pt x="196" y="54"/>
                    <a:pt x="196" y="55"/>
                  </a:cubicBezTo>
                  <a:cubicBezTo>
                    <a:pt x="194" y="55"/>
                    <a:pt x="193" y="55"/>
                    <a:pt x="191" y="56"/>
                  </a:cubicBezTo>
                  <a:close/>
                  <a:moveTo>
                    <a:pt x="189" y="54"/>
                  </a:moveTo>
                  <a:cubicBezTo>
                    <a:pt x="189" y="54"/>
                    <a:pt x="189" y="54"/>
                    <a:pt x="190" y="53"/>
                  </a:cubicBezTo>
                  <a:cubicBezTo>
                    <a:pt x="190" y="53"/>
                    <a:pt x="189" y="52"/>
                    <a:pt x="188" y="52"/>
                  </a:cubicBezTo>
                  <a:cubicBezTo>
                    <a:pt x="187" y="53"/>
                    <a:pt x="186" y="54"/>
                    <a:pt x="186" y="55"/>
                  </a:cubicBezTo>
                  <a:cubicBezTo>
                    <a:pt x="185" y="54"/>
                    <a:pt x="185" y="54"/>
                    <a:pt x="184" y="53"/>
                  </a:cubicBezTo>
                  <a:cubicBezTo>
                    <a:pt x="186" y="52"/>
                    <a:pt x="188" y="51"/>
                    <a:pt x="189" y="50"/>
                  </a:cubicBezTo>
                  <a:cubicBezTo>
                    <a:pt x="191" y="51"/>
                    <a:pt x="192" y="52"/>
                    <a:pt x="193" y="53"/>
                  </a:cubicBezTo>
                  <a:cubicBezTo>
                    <a:pt x="192" y="53"/>
                    <a:pt x="190" y="54"/>
                    <a:pt x="189" y="54"/>
                  </a:cubicBezTo>
                  <a:close/>
                  <a:moveTo>
                    <a:pt x="184" y="56"/>
                  </a:moveTo>
                  <a:cubicBezTo>
                    <a:pt x="182" y="57"/>
                    <a:pt x="179" y="58"/>
                    <a:pt x="176" y="59"/>
                  </a:cubicBezTo>
                  <a:cubicBezTo>
                    <a:pt x="177" y="58"/>
                    <a:pt x="178" y="57"/>
                    <a:pt x="179" y="55"/>
                  </a:cubicBezTo>
                  <a:cubicBezTo>
                    <a:pt x="180" y="55"/>
                    <a:pt x="181" y="54"/>
                    <a:pt x="183" y="54"/>
                  </a:cubicBezTo>
                  <a:cubicBezTo>
                    <a:pt x="183" y="54"/>
                    <a:pt x="184" y="55"/>
                    <a:pt x="184" y="56"/>
                  </a:cubicBezTo>
                  <a:close/>
                  <a:moveTo>
                    <a:pt x="180" y="50"/>
                  </a:moveTo>
                  <a:cubicBezTo>
                    <a:pt x="177" y="51"/>
                    <a:pt x="173" y="53"/>
                    <a:pt x="170" y="54"/>
                  </a:cubicBezTo>
                  <a:cubicBezTo>
                    <a:pt x="171" y="53"/>
                    <a:pt x="173" y="51"/>
                    <a:pt x="174" y="50"/>
                  </a:cubicBezTo>
                  <a:cubicBezTo>
                    <a:pt x="176" y="49"/>
                    <a:pt x="178" y="48"/>
                    <a:pt x="179" y="48"/>
                  </a:cubicBezTo>
                  <a:cubicBezTo>
                    <a:pt x="180" y="48"/>
                    <a:pt x="180" y="49"/>
                    <a:pt x="180" y="50"/>
                  </a:cubicBezTo>
                  <a:cubicBezTo>
                    <a:pt x="180" y="50"/>
                    <a:pt x="180" y="50"/>
                    <a:pt x="180" y="50"/>
                  </a:cubicBezTo>
                  <a:close/>
                  <a:moveTo>
                    <a:pt x="166" y="49"/>
                  </a:moveTo>
                  <a:cubicBezTo>
                    <a:pt x="167" y="48"/>
                    <a:pt x="168" y="47"/>
                    <a:pt x="169" y="46"/>
                  </a:cubicBezTo>
                  <a:cubicBezTo>
                    <a:pt x="172" y="45"/>
                    <a:pt x="175" y="44"/>
                    <a:pt x="178" y="44"/>
                  </a:cubicBezTo>
                  <a:cubicBezTo>
                    <a:pt x="174" y="45"/>
                    <a:pt x="170" y="47"/>
                    <a:pt x="166" y="49"/>
                  </a:cubicBezTo>
                  <a:close/>
                  <a:moveTo>
                    <a:pt x="166" y="53"/>
                  </a:moveTo>
                  <a:cubicBezTo>
                    <a:pt x="163" y="55"/>
                    <a:pt x="159" y="58"/>
                    <a:pt x="156" y="60"/>
                  </a:cubicBezTo>
                  <a:cubicBezTo>
                    <a:pt x="155" y="61"/>
                    <a:pt x="154" y="61"/>
                    <a:pt x="153" y="62"/>
                  </a:cubicBezTo>
                  <a:cubicBezTo>
                    <a:pt x="154" y="60"/>
                    <a:pt x="155" y="59"/>
                    <a:pt x="156" y="58"/>
                  </a:cubicBezTo>
                  <a:cubicBezTo>
                    <a:pt x="159" y="56"/>
                    <a:pt x="162" y="55"/>
                    <a:pt x="166" y="53"/>
                  </a:cubicBezTo>
                  <a:cubicBezTo>
                    <a:pt x="166" y="53"/>
                    <a:pt x="166" y="53"/>
                    <a:pt x="166" y="53"/>
                  </a:cubicBezTo>
                  <a:close/>
                  <a:moveTo>
                    <a:pt x="154" y="49"/>
                  </a:moveTo>
                  <a:cubicBezTo>
                    <a:pt x="154" y="48"/>
                    <a:pt x="155" y="48"/>
                    <a:pt x="155" y="48"/>
                  </a:cubicBezTo>
                  <a:cubicBezTo>
                    <a:pt x="157" y="47"/>
                    <a:pt x="159" y="46"/>
                    <a:pt x="160" y="46"/>
                  </a:cubicBezTo>
                  <a:cubicBezTo>
                    <a:pt x="158" y="47"/>
                    <a:pt x="156" y="48"/>
                    <a:pt x="154" y="49"/>
                  </a:cubicBezTo>
                  <a:close/>
                  <a:moveTo>
                    <a:pt x="155" y="45"/>
                  </a:moveTo>
                  <a:cubicBezTo>
                    <a:pt x="152" y="46"/>
                    <a:pt x="149" y="47"/>
                    <a:pt x="147" y="48"/>
                  </a:cubicBezTo>
                  <a:cubicBezTo>
                    <a:pt x="149" y="46"/>
                    <a:pt x="152" y="44"/>
                    <a:pt x="155" y="42"/>
                  </a:cubicBezTo>
                  <a:cubicBezTo>
                    <a:pt x="157" y="42"/>
                    <a:pt x="159" y="41"/>
                    <a:pt x="161" y="41"/>
                  </a:cubicBezTo>
                  <a:cubicBezTo>
                    <a:pt x="159" y="42"/>
                    <a:pt x="157" y="44"/>
                    <a:pt x="155" y="45"/>
                  </a:cubicBezTo>
                  <a:close/>
                  <a:moveTo>
                    <a:pt x="154" y="34"/>
                  </a:moveTo>
                  <a:cubicBezTo>
                    <a:pt x="153" y="34"/>
                    <a:pt x="153" y="34"/>
                    <a:pt x="152" y="34"/>
                  </a:cubicBezTo>
                  <a:cubicBezTo>
                    <a:pt x="153" y="34"/>
                    <a:pt x="153" y="33"/>
                    <a:pt x="154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4" y="33"/>
                    <a:pt x="154" y="34"/>
                    <a:pt x="154" y="34"/>
                  </a:cubicBezTo>
                  <a:close/>
                  <a:moveTo>
                    <a:pt x="152" y="36"/>
                  </a:moveTo>
                  <a:cubicBezTo>
                    <a:pt x="150" y="37"/>
                    <a:pt x="147" y="38"/>
                    <a:pt x="145" y="40"/>
                  </a:cubicBezTo>
                  <a:cubicBezTo>
                    <a:pt x="145" y="40"/>
                    <a:pt x="145" y="40"/>
                    <a:pt x="144" y="40"/>
                  </a:cubicBezTo>
                  <a:cubicBezTo>
                    <a:pt x="146" y="38"/>
                    <a:pt x="148" y="37"/>
                    <a:pt x="150" y="36"/>
                  </a:cubicBezTo>
                  <a:cubicBezTo>
                    <a:pt x="151" y="36"/>
                    <a:pt x="151" y="36"/>
                    <a:pt x="152" y="36"/>
                  </a:cubicBezTo>
                  <a:close/>
                  <a:moveTo>
                    <a:pt x="150" y="34"/>
                  </a:moveTo>
                  <a:cubicBezTo>
                    <a:pt x="148" y="34"/>
                    <a:pt x="147" y="34"/>
                    <a:pt x="146" y="34"/>
                  </a:cubicBezTo>
                  <a:cubicBezTo>
                    <a:pt x="146" y="34"/>
                    <a:pt x="147" y="33"/>
                    <a:pt x="147" y="33"/>
                  </a:cubicBezTo>
                  <a:cubicBezTo>
                    <a:pt x="149" y="33"/>
                    <a:pt x="150" y="33"/>
                    <a:pt x="151" y="33"/>
                  </a:cubicBezTo>
                  <a:cubicBezTo>
                    <a:pt x="151" y="33"/>
                    <a:pt x="150" y="34"/>
                    <a:pt x="150" y="34"/>
                  </a:cubicBezTo>
                  <a:close/>
                  <a:moveTo>
                    <a:pt x="151" y="29"/>
                  </a:moveTo>
                  <a:cubicBezTo>
                    <a:pt x="151" y="29"/>
                    <a:pt x="151" y="29"/>
                    <a:pt x="151" y="29"/>
                  </a:cubicBezTo>
                  <a:cubicBezTo>
                    <a:pt x="150" y="29"/>
                    <a:pt x="149" y="29"/>
                    <a:pt x="148" y="29"/>
                  </a:cubicBezTo>
                  <a:cubicBezTo>
                    <a:pt x="148" y="29"/>
                    <a:pt x="148" y="28"/>
                    <a:pt x="149" y="28"/>
                  </a:cubicBezTo>
                  <a:cubicBezTo>
                    <a:pt x="150" y="28"/>
                    <a:pt x="151" y="29"/>
                    <a:pt x="152" y="29"/>
                  </a:cubicBezTo>
                  <a:cubicBezTo>
                    <a:pt x="151" y="29"/>
                    <a:pt x="151" y="29"/>
                    <a:pt x="151" y="29"/>
                  </a:cubicBezTo>
                  <a:close/>
                  <a:moveTo>
                    <a:pt x="148" y="20"/>
                  </a:moveTo>
                  <a:cubicBezTo>
                    <a:pt x="146" y="18"/>
                    <a:pt x="144" y="17"/>
                    <a:pt x="142" y="16"/>
                  </a:cubicBezTo>
                  <a:cubicBezTo>
                    <a:pt x="142" y="16"/>
                    <a:pt x="143" y="16"/>
                    <a:pt x="143" y="15"/>
                  </a:cubicBezTo>
                  <a:cubicBezTo>
                    <a:pt x="146" y="16"/>
                    <a:pt x="149" y="17"/>
                    <a:pt x="152" y="18"/>
                  </a:cubicBezTo>
                  <a:cubicBezTo>
                    <a:pt x="151" y="18"/>
                    <a:pt x="149" y="19"/>
                    <a:pt x="148" y="20"/>
                  </a:cubicBezTo>
                  <a:close/>
                  <a:moveTo>
                    <a:pt x="139" y="9"/>
                  </a:moveTo>
                  <a:cubicBezTo>
                    <a:pt x="139" y="9"/>
                    <a:pt x="139" y="9"/>
                    <a:pt x="139" y="9"/>
                  </a:cubicBezTo>
                  <a:cubicBezTo>
                    <a:pt x="138" y="8"/>
                    <a:pt x="138" y="8"/>
                    <a:pt x="138" y="8"/>
                  </a:cubicBezTo>
                  <a:cubicBezTo>
                    <a:pt x="140" y="9"/>
                    <a:pt x="142" y="9"/>
                    <a:pt x="145" y="9"/>
                  </a:cubicBezTo>
                  <a:cubicBezTo>
                    <a:pt x="145" y="9"/>
                    <a:pt x="145" y="10"/>
                    <a:pt x="146" y="10"/>
                  </a:cubicBezTo>
                  <a:cubicBezTo>
                    <a:pt x="144" y="9"/>
                    <a:pt x="142" y="9"/>
                    <a:pt x="139" y="9"/>
                  </a:cubicBezTo>
                  <a:close/>
                  <a:moveTo>
                    <a:pt x="143" y="13"/>
                  </a:moveTo>
                  <a:cubicBezTo>
                    <a:pt x="142" y="13"/>
                    <a:pt x="142" y="13"/>
                    <a:pt x="142" y="13"/>
                  </a:cubicBezTo>
                  <a:cubicBezTo>
                    <a:pt x="140" y="13"/>
                    <a:pt x="138" y="13"/>
                    <a:pt x="135" y="13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8" y="12"/>
                    <a:pt x="141" y="13"/>
                    <a:pt x="143" y="13"/>
                  </a:cubicBezTo>
                  <a:close/>
                  <a:moveTo>
                    <a:pt x="136" y="14"/>
                  </a:moveTo>
                  <a:cubicBezTo>
                    <a:pt x="137" y="14"/>
                    <a:pt x="138" y="14"/>
                    <a:pt x="139" y="15"/>
                  </a:cubicBezTo>
                  <a:cubicBezTo>
                    <a:pt x="139" y="15"/>
                    <a:pt x="139" y="15"/>
                    <a:pt x="138" y="15"/>
                  </a:cubicBezTo>
                  <a:cubicBezTo>
                    <a:pt x="138" y="15"/>
                    <a:pt x="137" y="14"/>
                    <a:pt x="136" y="14"/>
                  </a:cubicBezTo>
                  <a:cubicBezTo>
                    <a:pt x="136" y="14"/>
                    <a:pt x="136" y="14"/>
                    <a:pt x="136" y="14"/>
                  </a:cubicBezTo>
                  <a:close/>
                  <a:moveTo>
                    <a:pt x="138" y="18"/>
                  </a:moveTo>
                  <a:cubicBezTo>
                    <a:pt x="141" y="19"/>
                    <a:pt x="143" y="20"/>
                    <a:pt x="146" y="21"/>
                  </a:cubicBezTo>
                  <a:cubicBezTo>
                    <a:pt x="146" y="21"/>
                    <a:pt x="146" y="21"/>
                    <a:pt x="146" y="21"/>
                  </a:cubicBezTo>
                  <a:cubicBezTo>
                    <a:pt x="143" y="20"/>
                    <a:pt x="140" y="20"/>
                    <a:pt x="137" y="19"/>
                  </a:cubicBezTo>
                  <a:cubicBezTo>
                    <a:pt x="137" y="19"/>
                    <a:pt x="138" y="19"/>
                    <a:pt x="138" y="18"/>
                  </a:cubicBezTo>
                  <a:close/>
                  <a:moveTo>
                    <a:pt x="141" y="27"/>
                  </a:moveTo>
                  <a:cubicBezTo>
                    <a:pt x="143" y="27"/>
                    <a:pt x="144" y="27"/>
                    <a:pt x="146" y="28"/>
                  </a:cubicBezTo>
                  <a:cubicBezTo>
                    <a:pt x="146" y="28"/>
                    <a:pt x="145" y="28"/>
                    <a:pt x="145" y="28"/>
                  </a:cubicBezTo>
                  <a:cubicBezTo>
                    <a:pt x="143" y="28"/>
                    <a:pt x="142" y="28"/>
                    <a:pt x="140" y="27"/>
                  </a:cubicBezTo>
                  <a:cubicBezTo>
                    <a:pt x="140" y="27"/>
                    <a:pt x="141" y="27"/>
                    <a:pt x="141" y="27"/>
                  </a:cubicBezTo>
                  <a:close/>
                  <a:moveTo>
                    <a:pt x="142" y="30"/>
                  </a:moveTo>
                  <a:cubicBezTo>
                    <a:pt x="142" y="30"/>
                    <a:pt x="142" y="30"/>
                    <a:pt x="142" y="30"/>
                  </a:cubicBezTo>
                  <a:cubicBezTo>
                    <a:pt x="140" y="30"/>
                    <a:pt x="138" y="29"/>
                    <a:pt x="137" y="29"/>
                  </a:cubicBezTo>
                  <a:cubicBezTo>
                    <a:pt x="137" y="29"/>
                    <a:pt x="137" y="29"/>
                    <a:pt x="138" y="29"/>
                  </a:cubicBezTo>
                  <a:cubicBezTo>
                    <a:pt x="139" y="29"/>
                    <a:pt x="141" y="29"/>
                    <a:pt x="142" y="30"/>
                  </a:cubicBezTo>
                  <a:close/>
                  <a:moveTo>
                    <a:pt x="140" y="34"/>
                  </a:moveTo>
                  <a:cubicBezTo>
                    <a:pt x="141" y="33"/>
                    <a:pt x="142" y="33"/>
                    <a:pt x="144" y="33"/>
                  </a:cubicBezTo>
                  <a:cubicBezTo>
                    <a:pt x="143" y="33"/>
                    <a:pt x="143" y="34"/>
                    <a:pt x="142" y="34"/>
                  </a:cubicBezTo>
                  <a:cubicBezTo>
                    <a:pt x="141" y="34"/>
                    <a:pt x="139" y="34"/>
                    <a:pt x="138" y="34"/>
                  </a:cubicBezTo>
                  <a:cubicBezTo>
                    <a:pt x="139" y="34"/>
                    <a:pt x="139" y="34"/>
                    <a:pt x="140" y="34"/>
                  </a:cubicBezTo>
                  <a:close/>
                  <a:moveTo>
                    <a:pt x="143" y="36"/>
                  </a:moveTo>
                  <a:cubicBezTo>
                    <a:pt x="144" y="36"/>
                    <a:pt x="146" y="36"/>
                    <a:pt x="147" y="36"/>
                  </a:cubicBezTo>
                  <a:cubicBezTo>
                    <a:pt x="145" y="37"/>
                    <a:pt x="143" y="39"/>
                    <a:pt x="141" y="40"/>
                  </a:cubicBezTo>
                  <a:cubicBezTo>
                    <a:pt x="140" y="40"/>
                    <a:pt x="139" y="40"/>
                    <a:pt x="138" y="40"/>
                  </a:cubicBezTo>
                  <a:cubicBezTo>
                    <a:pt x="137" y="40"/>
                    <a:pt x="136" y="40"/>
                    <a:pt x="135" y="40"/>
                  </a:cubicBezTo>
                  <a:cubicBezTo>
                    <a:pt x="137" y="39"/>
                    <a:pt x="140" y="37"/>
                    <a:pt x="143" y="36"/>
                  </a:cubicBezTo>
                  <a:close/>
                  <a:moveTo>
                    <a:pt x="137" y="42"/>
                  </a:moveTo>
                  <a:cubicBezTo>
                    <a:pt x="134" y="42"/>
                    <a:pt x="132" y="43"/>
                    <a:pt x="130" y="43"/>
                  </a:cubicBezTo>
                  <a:cubicBezTo>
                    <a:pt x="131" y="43"/>
                    <a:pt x="131" y="43"/>
                    <a:pt x="132" y="42"/>
                  </a:cubicBezTo>
                  <a:cubicBezTo>
                    <a:pt x="133" y="42"/>
                    <a:pt x="135" y="42"/>
                    <a:pt x="137" y="42"/>
                  </a:cubicBezTo>
                  <a:close/>
                  <a:moveTo>
                    <a:pt x="136" y="44"/>
                  </a:moveTo>
                  <a:cubicBezTo>
                    <a:pt x="136" y="44"/>
                    <a:pt x="135" y="45"/>
                    <a:pt x="135" y="45"/>
                  </a:cubicBezTo>
                  <a:cubicBezTo>
                    <a:pt x="131" y="46"/>
                    <a:pt x="128" y="46"/>
                    <a:pt x="124" y="47"/>
                  </a:cubicBezTo>
                  <a:cubicBezTo>
                    <a:pt x="125" y="47"/>
                    <a:pt x="125" y="46"/>
                    <a:pt x="126" y="46"/>
                  </a:cubicBezTo>
                  <a:cubicBezTo>
                    <a:pt x="129" y="45"/>
                    <a:pt x="133" y="45"/>
                    <a:pt x="136" y="44"/>
                  </a:cubicBezTo>
                  <a:close/>
                  <a:moveTo>
                    <a:pt x="126" y="44"/>
                  </a:moveTo>
                  <a:cubicBezTo>
                    <a:pt x="123" y="45"/>
                    <a:pt x="120" y="46"/>
                    <a:pt x="117" y="47"/>
                  </a:cubicBezTo>
                  <a:cubicBezTo>
                    <a:pt x="118" y="45"/>
                    <a:pt x="120" y="44"/>
                    <a:pt x="121" y="42"/>
                  </a:cubicBezTo>
                  <a:cubicBezTo>
                    <a:pt x="121" y="42"/>
                    <a:pt x="121" y="42"/>
                    <a:pt x="121" y="42"/>
                  </a:cubicBezTo>
                  <a:cubicBezTo>
                    <a:pt x="124" y="42"/>
                    <a:pt x="126" y="42"/>
                    <a:pt x="129" y="42"/>
                  </a:cubicBezTo>
                  <a:cubicBezTo>
                    <a:pt x="128" y="43"/>
                    <a:pt x="127" y="44"/>
                    <a:pt x="126" y="44"/>
                  </a:cubicBezTo>
                  <a:close/>
                  <a:moveTo>
                    <a:pt x="111" y="46"/>
                  </a:moveTo>
                  <a:cubicBezTo>
                    <a:pt x="113" y="45"/>
                    <a:pt x="114" y="44"/>
                    <a:pt x="115" y="42"/>
                  </a:cubicBezTo>
                  <a:cubicBezTo>
                    <a:pt x="116" y="42"/>
                    <a:pt x="117" y="42"/>
                    <a:pt x="118" y="42"/>
                  </a:cubicBezTo>
                  <a:cubicBezTo>
                    <a:pt x="116" y="44"/>
                    <a:pt x="114" y="45"/>
                    <a:pt x="111" y="46"/>
                  </a:cubicBezTo>
                  <a:close/>
                  <a:moveTo>
                    <a:pt x="115" y="41"/>
                  </a:moveTo>
                  <a:cubicBezTo>
                    <a:pt x="114" y="40"/>
                    <a:pt x="113" y="40"/>
                    <a:pt x="112" y="41"/>
                  </a:cubicBezTo>
                  <a:cubicBezTo>
                    <a:pt x="110" y="41"/>
                    <a:pt x="109" y="41"/>
                    <a:pt x="107" y="41"/>
                  </a:cubicBezTo>
                  <a:cubicBezTo>
                    <a:pt x="107" y="40"/>
                    <a:pt x="108" y="40"/>
                    <a:pt x="108" y="40"/>
                  </a:cubicBezTo>
                  <a:cubicBezTo>
                    <a:pt x="112" y="39"/>
                    <a:pt x="115" y="38"/>
                    <a:pt x="119" y="37"/>
                  </a:cubicBezTo>
                  <a:cubicBezTo>
                    <a:pt x="118" y="38"/>
                    <a:pt x="116" y="39"/>
                    <a:pt x="115" y="41"/>
                  </a:cubicBezTo>
                  <a:close/>
                  <a:moveTo>
                    <a:pt x="116" y="33"/>
                  </a:moveTo>
                  <a:cubicBezTo>
                    <a:pt x="115" y="33"/>
                    <a:pt x="115" y="33"/>
                    <a:pt x="114" y="34"/>
                  </a:cubicBezTo>
                  <a:cubicBezTo>
                    <a:pt x="115" y="33"/>
                    <a:pt x="115" y="33"/>
                    <a:pt x="116" y="33"/>
                  </a:cubicBezTo>
                  <a:cubicBezTo>
                    <a:pt x="116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6" y="33"/>
                  </a:cubicBezTo>
                  <a:close/>
                  <a:moveTo>
                    <a:pt x="105" y="29"/>
                  </a:moveTo>
                  <a:cubicBezTo>
                    <a:pt x="104" y="29"/>
                    <a:pt x="103" y="29"/>
                    <a:pt x="102" y="29"/>
                  </a:cubicBezTo>
                  <a:cubicBezTo>
                    <a:pt x="104" y="29"/>
                    <a:pt x="106" y="28"/>
                    <a:pt x="107" y="27"/>
                  </a:cubicBezTo>
                  <a:cubicBezTo>
                    <a:pt x="108" y="27"/>
                    <a:pt x="108" y="27"/>
                    <a:pt x="109" y="27"/>
                  </a:cubicBezTo>
                  <a:cubicBezTo>
                    <a:pt x="108" y="28"/>
                    <a:pt x="106" y="29"/>
                    <a:pt x="105" y="29"/>
                  </a:cubicBezTo>
                  <a:close/>
                  <a:moveTo>
                    <a:pt x="103" y="32"/>
                  </a:moveTo>
                  <a:cubicBezTo>
                    <a:pt x="104" y="32"/>
                    <a:pt x="104" y="32"/>
                    <a:pt x="105" y="32"/>
                  </a:cubicBezTo>
                  <a:cubicBezTo>
                    <a:pt x="104" y="33"/>
                    <a:pt x="102" y="34"/>
                    <a:pt x="101" y="35"/>
                  </a:cubicBezTo>
                  <a:cubicBezTo>
                    <a:pt x="100" y="35"/>
                    <a:pt x="100" y="35"/>
                    <a:pt x="99" y="35"/>
                  </a:cubicBezTo>
                  <a:cubicBezTo>
                    <a:pt x="99" y="35"/>
                    <a:pt x="98" y="35"/>
                    <a:pt x="98" y="36"/>
                  </a:cubicBezTo>
                  <a:cubicBezTo>
                    <a:pt x="98" y="36"/>
                    <a:pt x="97" y="36"/>
                    <a:pt x="96" y="37"/>
                  </a:cubicBezTo>
                  <a:cubicBezTo>
                    <a:pt x="98" y="35"/>
                    <a:pt x="101" y="33"/>
                    <a:pt x="103" y="32"/>
                  </a:cubicBezTo>
                  <a:close/>
                  <a:moveTo>
                    <a:pt x="96" y="35"/>
                  </a:moveTo>
                  <a:cubicBezTo>
                    <a:pt x="97" y="34"/>
                    <a:pt x="98" y="33"/>
                    <a:pt x="99" y="32"/>
                  </a:cubicBezTo>
                  <a:cubicBezTo>
                    <a:pt x="99" y="32"/>
                    <a:pt x="100" y="32"/>
                    <a:pt x="100" y="32"/>
                  </a:cubicBezTo>
                  <a:cubicBezTo>
                    <a:pt x="99" y="33"/>
                    <a:pt x="98" y="34"/>
                    <a:pt x="96" y="35"/>
                  </a:cubicBezTo>
                  <a:close/>
                  <a:moveTo>
                    <a:pt x="96" y="30"/>
                  </a:moveTo>
                  <a:cubicBezTo>
                    <a:pt x="96" y="30"/>
                    <a:pt x="95" y="30"/>
                    <a:pt x="95" y="30"/>
                  </a:cubicBezTo>
                  <a:cubicBezTo>
                    <a:pt x="97" y="29"/>
                    <a:pt x="98" y="28"/>
                    <a:pt x="100" y="27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99" y="28"/>
                    <a:pt x="97" y="29"/>
                    <a:pt x="96" y="30"/>
                  </a:cubicBezTo>
                  <a:close/>
                  <a:moveTo>
                    <a:pt x="90" y="31"/>
                  </a:moveTo>
                  <a:cubicBezTo>
                    <a:pt x="90" y="31"/>
                    <a:pt x="89" y="31"/>
                    <a:pt x="89" y="31"/>
                  </a:cubicBezTo>
                  <a:cubicBezTo>
                    <a:pt x="88" y="32"/>
                    <a:pt x="86" y="33"/>
                    <a:pt x="85" y="33"/>
                  </a:cubicBezTo>
                  <a:cubicBezTo>
                    <a:pt x="85" y="33"/>
                    <a:pt x="85" y="33"/>
                    <a:pt x="85" y="33"/>
                  </a:cubicBezTo>
                  <a:cubicBezTo>
                    <a:pt x="87" y="31"/>
                    <a:pt x="89" y="28"/>
                    <a:pt x="91" y="26"/>
                  </a:cubicBezTo>
                  <a:cubicBezTo>
                    <a:pt x="93" y="26"/>
                    <a:pt x="95" y="27"/>
                    <a:pt x="97" y="27"/>
                  </a:cubicBezTo>
                  <a:cubicBezTo>
                    <a:pt x="95" y="28"/>
                    <a:pt x="92" y="30"/>
                    <a:pt x="90" y="31"/>
                  </a:cubicBezTo>
                  <a:close/>
                  <a:moveTo>
                    <a:pt x="89" y="18"/>
                  </a:moveTo>
                  <a:cubicBezTo>
                    <a:pt x="89" y="18"/>
                    <a:pt x="89" y="18"/>
                    <a:pt x="88" y="18"/>
                  </a:cubicBezTo>
                  <a:cubicBezTo>
                    <a:pt x="88" y="18"/>
                    <a:pt x="87" y="19"/>
                    <a:pt x="87" y="19"/>
                  </a:cubicBezTo>
                  <a:cubicBezTo>
                    <a:pt x="83" y="21"/>
                    <a:pt x="79" y="23"/>
                    <a:pt x="75" y="26"/>
                  </a:cubicBezTo>
                  <a:cubicBezTo>
                    <a:pt x="73" y="27"/>
                    <a:pt x="70" y="28"/>
                    <a:pt x="68" y="29"/>
                  </a:cubicBezTo>
                  <a:cubicBezTo>
                    <a:pt x="68" y="29"/>
                    <a:pt x="68" y="28"/>
                    <a:pt x="69" y="28"/>
                  </a:cubicBezTo>
                  <a:cubicBezTo>
                    <a:pt x="73" y="25"/>
                    <a:pt x="78" y="23"/>
                    <a:pt x="83" y="20"/>
                  </a:cubicBezTo>
                  <a:cubicBezTo>
                    <a:pt x="86" y="19"/>
                    <a:pt x="90" y="17"/>
                    <a:pt x="94" y="16"/>
                  </a:cubicBezTo>
                  <a:cubicBezTo>
                    <a:pt x="93" y="16"/>
                    <a:pt x="93" y="16"/>
                    <a:pt x="92" y="17"/>
                  </a:cubicBezTo>
                  <a:cubicBezTo>
                    <a:pt x="91" y="17"/>
                    <a:pt x="90" y="18"/>
                    <a:pt x="89" y="18"/>
                  </a:cubicBezTo>
                  <a:close/>
                  <a:moveTo>
                    <a:pt x="80" y="17"/>
                  </a:moveTo>
                  <a:cubicBezTo>
                    <a:pt x="73" y="19"/>
                    <a:pt x="66" y="23"/>
                    <a:pt x="60" y="27"/>
                  </a:cubicBezTo>
                  <a:cubicBezTo>
                    <a:pt x="60" y="27"/>
                    <a:pt x="60" y="28"/>
                    <a:pt x="60" y="28"/>
                  </a:cubicBezTo>
                  <a:cubicBezTo>
                    <a:pt x="58" y="29"/>
                    <a:pt x="56" y="31"/>
                    <a:pt x="54" y="32"/>
                  </a:cubicBezTo>
                  <a:cubicBezTo>
                    <a:pt x="51" y="34"/>
                    <a:pt x="48" y="35"/>
                    <a:pt x="45" y="36"/>
                  </a:cubicBezTo>
                  <a:cubicBezTo>
                    <a:pt x="48" y="34"/>
                    <a:pt x="52" y="31"/>
                    <a:pt x="55" y="29"/>
                  </a:cubicBezTo>
                  <a:cubicBezTo>
                    <a:pt x="62" y="23"/>
                    <a:pt x="70" y="19"/>
                    <a:pt x="79" y="15"/>
                  </a:cubicBezTo>
                  <a:cubicBezTo>
                    <a:pt x="81" y="14"/>
                    <a:pt x="83" y="13"/>
                    <a:pt x="85" y="12"/>
                  </a:cubicBezTo>
                  <a:cubicBezTo>
                    <a:pt x="83" y="13"/>
                    <a:pt x="81" y="14"/>
                    <a:pt x="80" y="15"/>
                  </a:cubicBezTo>
                  <a:cubicBezTo>
                    <a:pt x="79" y="16"/>
                    <a:pt x="79" y="16"/>
                    <a:pt x="80" y="17"/>
                  </a:cubicBezTo>
                  <a:close/>
                  <a:moveTo>
                    <a:pt x="50" y="40"/>
                  </a:moveTo>
                  <a:cubicBezTo>
                    <a:pt x="51" y="39"/>
                    <a:pt x="52" y="38"/>
                    <a:pt x="53" y="38"/>
                  </a:cubicBezTo>
                  <a:cubicBezTo>
                    <a:pt x="52" y="39"/>
                    <a:pt x="51" y="40"/>
                    <a:pt x="50" y="41"/>
                  </a:cubicBezTo>
                  <a:cubicBezTo>
                    <a:pt x="50" y="40"/>
                    <a:pt x="50" y="40"/>
                    <a:pt x="50" y="40"/>
                  </a:cubicBezTo>
                  <a:close/>
                  <a:moveTo>
                    <a:pt x="56" y="38"/>
                  </a:moveTo>
                  <a:cubicBezTo>
                    <a:pt x="56" y="38"/>
                    <a:pt x="57" y="38"/>
                    <a:pt x="57" y="38"/>
                  </a:cubicBezTo>
                  <a:cubicBezTo>
                    <a:pt x="56" y="40"/>
                    <a:pt x="54" y="42"/>
                    <a:pt x="53" y="44"/>
                  </a:cubicBezTo>
                  <a:cubicBezTo>
                    <a:pt x="49" y="46"/>
                    <a:pt x="46" y="48"/>
                    <a:pt x="43" y="51"/>
                  </a:cubicBezTo>
                  <a:cubicBezTo>
                    <a:pt x="44" y="51"/>
                    <a:pt x="44" y="50"/>
                    <a:pt x="44" y="50"/>
                  </a:cubicBezTo>
                  <a:cubicBezTo>
                    <a:pt x="48" y="46"/>
                    <a:pt x="52" y="42"/>
                    <a:pt x="56" y="38"/>
                  </a:cubicBezTo>
                  <a:close/>
                  <a:moveTo>
                    <a:pt x="49" y="48"/>
                  </a:moveTo>
                  <a:cubicBezTo>
                    <a:pt x="49" y="49"/>
                    <a:pt x="48" y="50"/>
                    <a:pt x="47" y="50"/>
                  </a:cubicBezTo>
                  <a:cubicBezTo>
                    <a:pt x="46" y="51"/>
                    <a:pt x="46" y="52"/>
                    <a:pt x="45" y="53"/>
                  </a:cubicBezTo>
                  <a:cubicBezTo>
                    <a:pt x="43" y="54"/>
                    <a:pt x="41" y="56"/>
                    <a:pt x="40" y="57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3" y="53"/>
                    <a:pt x="46" y="51"/>
                    <a:pt x="49" y="48"/>
                  </a:cubicBezTo>
                  <a:close/>
                  <a:moveTo>
                    <a:pt x="39" y="55"/>
                  </a:moveTo>
                  <a:cubicBezTo>
                    <a:pt x="38" y="55"/>
                    <a:pt x="38" y="56"/>
                    <a:pt x="37" y="57"/>
                  </a:cubicBezTo>
                  <a:cubicBezTo>
                    <a:pt x="37" y="57"/>
                    <a:pt x="37" y="56"/>
                    <a:pt x="37" y="56"/>
                  </a:cubicBezTo>
                  <a:cubicBezTo>
                    <a:pt x="38" y="56"/>
                    <a:pt x="38" y="55"/>
                    <a:pt x="39" y="54"/>
                  </a:cubicBezTo>
                  <a:cubicBezTo>
                    <a:pt x="39" y="54"/>
                    <a:pt x="40" y="53"/>
                    <a:pt x="40" y="53"/>
                  </a:cubicBezTo>
                  <a:lnTo>
                    <a:pt x="39" y="55"/>
                  </a:lnTo>
                  <a:close/>
                  <a:moveTo>
                    <a:pt x="38" y="65"/>
                  </a:moveTo>
                  <a:cubicBezTo>
                    <a:pt x="40" y="64"/>
                    <a:pt x="42" y="62"/>
                    <a:pt x="45" y="60"/>
                  </a:cubicBezTo>
                  <a:cubicBezTo>
                    <a:pt x="40" y="65"/>
                    <a:pt x="35" y="70"/>
                    <a:pt x="30" y="75"/>
                  </a:cubicBezTo>
                  <a:cubicBezTo>
                    <a:pt x="30" y="75"/>
                    <a:pt x="30" y="77"/>
                    <a:pt x="31" y="76"/>
                  </a:cubicBezTo>
                  <a:cubicBezTo>
                    <a:pt x="32" y="76"/>
                    <a:pt x="33" y="75"/>
                    <a:pt x="34" y="75"/>
                  </a:cubicBezTo>
                  <a:cubicBezTo>
                    <a:pt x="33" y="75"/>
                    <a:pt x="33" y="76"/>
                    <a:pt x="32" y="76"/>
                  </a:cubicBezTo>
                  <a:cubicBezTo>
                    <a:pt x="31" y="77"/>
                    <a:pt x="29" y="78"/>
                    <a:pt x="27" y="78"/>
                  </a:cubicBezTo>
                  <a:cubicBezTo>
                    <a:pt x="27" y="77"/>
                    <a:pt x="28" y="76"/>
                    <a:pt x="29" y="75"/>
                  </a:cubicBezTo>
                  <a:cubicBezTo>
                    <a:pt x="32" y="72"/>
                    <a:pt x="35" y="69"/>
                    <a:pt x="38" y="65"/>
                  </a:cubicBezTo>
                  <a:close/>
                  <a:moveTo>
                    <a:pt x="34" y="77"/>
                  </a:moveTo>
                  <a:cubicBezTo>
                    <a:pt x="35" y="77"/>
                    <a:pt x="36" y="76"/>
                    <a:pt x="37" y="75"/>
                  </a:cubicBezTo>
                  <a:cubicBezTo>
                    <a:pt x="35" y="78"/>
                    <a:pt x="32" y="81"/>
                    <a:pt x="30" y="83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31" y="81"/>
                    <a:pt x="32" y="79"/>
                    <a:pt x="34" y="77"/>
                  </a:cubicBezTo>
                  <a:close/>
                  <a:moveTo>
                    <a:pt x="30" y="93"/>
                  </a:moveTo>
                  <a:cubicBezTo>
                    <a:pt x="30" y="93"/>
                    <a:pt x="30" y="93"/>
                    <a:pt x="30" y="94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30" y="94"/>
                    <a:pt x="30" y="93"/>
                    <a:pt x="29" y="93"/>
                  </a:cubicBezTo>
                  <a:cubicBezTo>
                    <a:pt x="29" y="93"/>
                    <a:pt x="30" y="93"/>
                    <a:pt x="30" y="93"/>
                  </a:cubicBezTo>
                  <a:close/>
                  <a:moveTo>
                    <a:pt x="32" y="123"/>
                  </a:moveTo>
                  <a:cubicBezTo>
                    <a:pt x="32" y="124"/>
                    <a:pt x="32" y="124"/>
                    <a:pt x="32" y="125"/>
                  </a:cubicBezTo>
                  <a:cubicBezTo>
                    <a:pt x="32" y="125"/>
                    <a:pt x="32" y="125"/>
                    <a:pt x="32" y="126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2" y="124"/>
                    <a:pt x="32" y="124"/>
                    <a:pt x="32" y="123"/>
                  </a:cubicBezTo>
                  <a:close/>
                  <a:moveTo>
                    <a:pt x="32" y="120"/>
                  </a:moveTo>
                  <a:cubicBezTo>
                    <a:pt x="32" y="119"/>
                    <a:pt x="33" y="117"/>
                    <a:pt x="33" y="115"/>
                  </a:cubicBezTo>
                  <a:cubicBezTo>
                    <a:pt x="33" y="116"/>
                    <a:pt x="34" y="118"/>
                    <a:pt x="34" y="119"/>
                  </a:cubicBezTo>
                  <a:cubicBezTo>
                    <a:pt x="34" y="120"/>
                    <a:pt x="34" y="120"/>
                    <a:pt x="34" y="121"/>
                  </a:cubicBezTo>
                  <a:cubicBezTo>
                    <a:pt x="33" y="122"/>
                    <a:pt x="33" y="122"/>
                    <a:pt x="33" y="123"/>
                  </a:cubicBezTo>
                  <a:cubicBezTo>
                    <a:pt x="33" y="122"/>
                    <a:pt x="32" y="121"/>
                    <a:pt x="32" y="120"/>
                  </a:cubicBezTo>
                  <a:close/>
                  <a:moveTo>
                    <a:pt x="33" y="131"/>
                  </a:moveTo>
                  <a:cubicBezTo>
                    <a:pt x="34" y="130"/>
                    <a:pt x="34" y="130"/>
                    <a:pt x="34" y="130"/>
                  </a:cubicBezTo>
                  <a:cubicBezTo>
                    <a:pt x="35" y="130"/>
                    <a:pt x="35" y="131"/>
                    <a:pt x="35" y="132"/>
                  </a:cubicBezTo>
                  <a:cubicBezTo>
                    <a:pt x="35" y="132"/>
                    <a:pt x="35" y="132"/>
                    <a:pt x="35" y="133"/>
                  </a:cubicBezTo>
                  <a:cubicBezTo>
                    <a:pt x="35" y="133"/>
                    <a:pt x="35" y="134"/>
                    <a:pt x="36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5"/>
                    <a:pt x="36" y="135"/>
                    <a:pt x="37" y="135"/>
                  </a:cubicBezTo>
                  <a:cubicBezTo>
                    <a:pt x="37" y="137"/>
                    <a:pt x="38" y="138"/>
                    <a:pt x="38" y="140"/>
                  </a:cubicBezTo>
                  <a:cubicBezTo>
                    <a:pt x="39" y="140"/>
                    <a:pt x="39" y="141"/>
                    <a:pt x="39" y="142"/>
                  </a:cubicBezTo>
                  <a:cubicBezTo>
                    <a:pt x="38" y="143"/>
                    <a:pt x="38" y="144"/>
                    <a:pt x="37" y="145"/>
                  </a:cubicBezTo>
                  <a:cubicBezTo>
                    <a:pt x="37" y="146"/>
                    <a:pt x="38" y="147"/>
                    <a:pt x="39" y="146"/>
                  </a:cubicBezTo>
                  <a:cubicBezTo>
                    <a:pt x="39" y="146"/>
                    <a:pt x="39" y="145"/>
                    <a:pt x="40" y="145"/>
                  </a:cubicBezTo>
                  <a:cubicBezTo>
                    <a:pt x="40" y="148"/>
                    <a:pt x="41" y="151"/>
                    <a:pt x="42" y="153"/>
                  </a:cubicBezTo>
                  <a:cubicBezTo>
                    <a:pt x="41" y="154"/>
                    <a:pt x="41" y="154"/>
                    <a:pt x="41" y="154"/>
                  </a:cubicBezTo>
                  <a:cubicBezTo>
                    <a:pt x="41" y="155"/>
                    <a:pt x="41" y="156"/>
                    <a:pt x="42" y="156"/>
                  </a:cubicBezTo>
                  <a:cubicBezTo>
                    <a:pt x="43" y="159"/>
                    <a:pt x="44" y="162"/>
                    <a:pt x="45" y="166"/>
                  </a:cubicBezTo>
                  <a:cubicBezTo>
                    <a:pt x="43" y="161"/>
                    <a:pt x="40" y="157"/>
                    <a:pt x="38" y="152"/>
                  </a:cubicBezTo>
                  <a:cubicBezTo>
                    <a:pt x="37" y="145"/>
                    <a:pt x="35" y="138"/>
                    <a:pt x="33" y="131"/>
                  </a:cubicBezTo>
                  <a:cubicBezTo>
                    <a:pt x="33" y="131"/>
                    <a:pt x="33" y="131"/>
                    <a:pt x="33" y="131"/>
                  </a:cubicBezTo>
                  <a:close/>
                  <a:moveTo>
                    <a:pt x="34" y="149"/>
                  </a:moveTo>
                  <a:cubicBezTo>
                    <a:pt x="35" y="152"/>
                    <a:pt x="36" y="155"/>
                    <a:pt x="37" y="157"/>
                  </a:cubicBezTo>
                  <a:cubicBezTo>
                    <a:pt x="37" y="158"/>
                    <a:pt x="37" y="158"/>
                    <a:pt x="37" y="158"/>
                  </a:cubicBezTo>
                  <a:cubicBezTo>
                    <a:pt x="37" y="159"/>
                    <a:pt x="38" y="161"/>
                    <a:pt x="38" y="163"/>
                  </a:cubicBezTo>
                  <a:cubicBezTo>
                    <a:pt x="37" y="161"/>
                    <a:pt x="36" y="160"/>
                    <a:pt x="36" y="159"/>
                  </a:cubicBezTo>
                  <a:cubicBezTo>
                    <a:pt x="35" y="156"/>
                    <a:pt x="35" y="152"/>
                    <a:pt x="34" y="149"/>
                  </a:cubicBezTo>
                  <a:cubicBezTo>
                    <a:pt x="34" y="149"/>
                    <a:pt x="34" y="149"/>
                    <a:pt x="34" y="149"/>
                  </a:cubicBezTo>
                  <a:close/>
                  <a:moveTo>
                    <a:pt x="38" y="166"/>
                  </a:moveTo>
                  <a:cubicBezTo>
                    <a:pt x="38" y="166"/>
                    <a:pt x="38" y="166"/>
                    <a:pt x="38" y="167"/>
                  </a:cubicBezTo>
                  <a:cubicBezTo>
                    <a:pt x="38" y="165"/>
                    <a:pt x="37" y="164"/>
                    <a:pt x="36" y="163"/>
                  </a:cubicBezTo>
                  <a:cubicBezTo>
                    <a:pt x="36" y="163"/>
                    <a:pt x="36" y="162"/>
                    <a:pt x="36" y="162"/>
                  </a:cubicBezTo>
                  <a:cubicBezTo>
                    <a:pt x="37" y="163"/>
                    <a:pt x="38" y="165"/>
                    <a:pt x="38" y="166"/>
                  </a:cubicBezTo>
                  <a:close/>
                  <a:moveTo>
                    <a:pt x="40" y="173"/>
                  </a:moveTo>
                  <a:cubicBezTo>
                    <a:pt x="40" y="175"/>
                    <a:pt x="40" y="176"/>
                    <a:pt x="40" y="178"/>
                  </a:cubicBezTo>
                  <a:cubicBezTo>
                    <a:pt x="39" y="175"/>
                    <a:pt x="38" y="173"/>
                    <a:pt x="38" y="170"/>
                  </a:cubicBezTo>
                  <a:cubicBezTo>
                    <a:pt x="38" y="171"/>
                    <a:pt x="39" y="172"/>
                    <a:pt x="40" y="173"/>
                  </a:cubicBezTo>
                  <a:close/>
                  <a:moveTo>
                    <a:pt x="42" y="197"/>
                  </a:moveTo>
                  <a:cubicBezTo>
                    <a:pt x="42" y="197"/>
                    <a:pt x="42" y="197"/>
                    <a:pt x="42" y="197"/>
                  </a:cubicBezTo>
                  <a:cubicBezTo>
                    <a:pt x="42" y="198"/>
                    <a:pt x="43" y="198"/>
                    <a:pt x="43" y="198"/>
                  </a:cubicBezTo>
                  <a:cubicBezTo>
                    <a:pt x="43" y="199"/>
                    <a:pt x="44" y="199"/>
                    <a:pt x="44" y="200"/>
                  </a:cubicBezTo>
                  <a:cubicBezTo>
                    <a:pt x="43" y="198"/>
                    <a:pt x="41" y="196"/>
                    <a:pt x="39" y="194"/>
                  </a:cubicBezTo>
                  <a:cubicBezTo>
                    <a:pt x="39" y="194"/>
                    <a:pt x="39" y="194"/>
                    <a:pt x="39" y="194"/>
                  </a:cubicBezTo>
                  <a:cubicBezTo>
                    <a:pt x="40" y="195"/>
                    <a:pt x="41" y="196"/>
                    <a:pt x="42" y="197"/>
                  </a:cubicBezTo>
                  <a:close/>
                  <a:moveTo>
                    <a:pt x="43" y="192"/>
                  </a:moveTo>
                  <a:cubicBezTo>
                    <a:pt x="43" y="191"/>
                    <a:pt x="42" y="190"/>
                    <a:pt x="42" y="189"/>
                  </a:cubicBezTo>
                  <a:cubicBezTo>
                    <a:pt x="43" y="191"/>
                    <a:pt x="45" y="194"/>
                    <a:pt x="47" y="196"/>
                  </a:cubicBezTo>
                  <a:cubicBezTo>
                    <a:pt x="46" y="196"/>
                    <a:pt x="45" y="195"/>
                    <a:pt x="45" y="195"/>
                  </a:cubicBezTo>
                  <a:cubicBezTo>
                    <a:pt x="44" y="194"/>
                    <a:pt x="43" y="193"/>
                    <a:pt x="43" y="192"/>
                  </a:cubicBezTo>
                  <a:close/>
                  <a:moveTo>
                    <a:pt x="48" y="198"/>
                  </a:moveTo>
                  <a:cubicBezTo>
                    <a:pt x="50" y="201"/>
                    <a:pt x="51" y="203"/>
                    <a:pt x="53" y="205"/>
                  </a:cubicBezTo>
                  <a:cubicBezTo>
                    <a:pt x="50" y="203"/>
                    <a:pt x="48" y="200"/>
                    <a:pt x="46" y="197"/>
                  </a:cubicBezTo>
                  <a:cubicBezTo>
                    <a:pt x="47" y="197"/>
                    <a:pt x="47" y="198"/>
                    <a:pt x="48" y="198"/>
                  </a:cubicBezTo>
                  <a:close/>
                  <a:moveTo>
                    <a:pt x="49" y="188"/>
                  </a:moveTo>
                  <a:cubicBezTo>
                    <a:pt x="51" y="190"/>
                    <a:pt x="52" y="192"/>
                    <a:pt x="53" y="194"/>
                  </a:cubicBezTo>
                  <a:cubicBezTo>
                    <a:pt x="54" y="197"/>
                    <a:pt x="55" y="201"/>
                    <a:pt x="56" y="204"/>
                  </a:cubicBezTo>
                  <a:cubicBezTo>
                    <a:pt x="55" y="203"/>
                    <a:pt x="55" y="203"/>
                    <a:pt x="54" y="202"/>
                  </a:cubicBezTo>
                  <a:cubicBezTo>
                    <a:pt x="52" y="197"/>
                    <a:pt x="51" y="193"/>
                    <a:pt x="49" y="188"/>
                  </a:cubicBezTo>
                  <a:close/>
                  <a:moveTo>
                    <a:pt x="61" y="205"/>
                  </a:moveTo>
                  <a:cubicBezTo>
                    <a:pt x="62" y="205"/>
                    <a:pt x="62" y="205"/>
                    <a:pt x="62" y="205"/>
                  </a:cubicBezTo>
                  <a:cubicBezTo>
                    <a:pt x="63" y="207"/>
                    <a:pt x="64" y="208"/>
                    <a:pt x="65" y="210"/>
                  </a:cubicBezTo>
                  <a:cubicBezTo>
                    <a:pt x="65" y="210"/>
                    <a:pt x="64" y="210"/>
                    <a:pt x="63" y="209"/>
                  </a:cubicBezTo>
                  <a:cubicBezTo>
                    <a:pt x="63" y="208"/>
                    <a:pt x="62" y="206"/>
                    <a:pt x="61" y="205"/>
                  </a:cubicBezTo>
                  <a:close/>
                  <a:moveTo>
                    <a:pt x="65" y="202"/>
                  </a:moveTo>
                  <a:cubicBezTo>
                    <a:pt x="65" y="202"/>
                    <a:pt x="65" y="202"/>
                    <a:pt x="65" y="201"/>
                  </a:cubicBezTo>
                  <a:cubicBezTo>
                    <a:pt x="65" y="201"/>
                    <a:pt x="66" y="200"/>
                    <a:pt x="66" y="200"/>
                  </a:cubicBezTo>
                  <a:cubicBezTo>
                    <a:pt x="66" y="200"/>
                    <a:pt x="67" y="201"/>
                    <a:pt x="67" y="201"/>
                  </a:cubicBezTo>
                  <a:cubicBezTo>
                    <a:pt x="67" y="201"/>
                    <a:pt x="66" y="202"/>
                    <a:pt x="65" y="202"/>
                  </a:cubicBezTo>
                  <a:close/>
                  <a:moveTo>
                    <a:pt x="70" y="206"/>
                  </a:moveTo>
                  <a:cubicBezTo>
                    <a:pt x="69" y="205"/>
                    <a:pt x="68" y="204"/>
                    <a:pt x="67" y="204"/>
                  </a:cubicBezTo>
                  <a:cubicBezTo>
                    <a:pt x="67" y="204"/>
                    <a:pt x="67" y="203"/>
                    <a:pt x="67" y="203"/>
                  </a:cubicBezTo>
                  <a:cubicBezTo>
                    <a:pt x="67" y="203"/>
                    <a:pt x="68" y="203"/>
                    <a:pt x="69" y="202"/>
                  </a:cubicBezTo>
                  <a:cubicBezTo>
                    <a:pt x="69" y="203"/>
                    <a:pt x="70" y="204"/>
                    <a:pt x="71" y="205"/>
                  </a:cubicBezTo>
                  <a:cubicBezTo>
                    <a:pt x="71" y="205"/>
                    <a:pt x="72" y="205"/>
                    <a:pt x="72" y="204"/>
                  </a:cubicBezTo>
                  <a:cubicBezTo>
                    <a:pt x="72" y="204"/>
                    <a:pt x="72" y="204"/>
                    <a:pt x="73" y="203"/>
                  </a:cubicBezTo>
                  <a:cubicBezTo>
                    <a:pt x="73" y="204"/>
                    <a:pt x="74" y="205"/>
                    <a:pt x="75" y="205"/>
                  </a:cubicBezTo>
                  <a:cubicBezTo>
                    <a:pt x="75" y="206"/>
                    <a:pt x="74" y="206"/>
                    <a:pt x="74" y="206"/>
                  </a:cubicBezTo>
                  <a:cubicBezTo>
                    <a:pt x="73" y="206"/>
                    <a:pt x="72" y="205"/>
                    <a:pt x="71" y="205"/>
                  </a:cubicBezTo>
                  <a:cubicBezTo>
                    <a:pt x="71" y="204"/>
                    <a:pt x="70" y="205"/>
                    <a:pt x="70" y="206"/>
                  </a:cubicBezTo>
                  <a:close/>
                  <a:moveTo>
                    <a:pt x="71" y="193"/>
                  </a:moveTo>
                  <a:cubicBezTo>
                    <a:pt x="72" y="192"/>
                    <a:pt x="73" y="191"/>
                    <a:pt x="73" y="190"/>
                  </a:cubicBezTo>
                  <a:cubicBezTo>
                    <a:pt x="73" y="191"/>
                    <a:pt x="73" y="192"/>
                    <a:pt x="73" y="194"/>
                  </a:cubicBezTo>
                  <a:cubicBezTo>
                    <a:pt x="72" y="193"/>
                    <a:pt x="72" y="193"/>
                    <a:pt x="71" y="193"/>
                  </a:cubicBezTo>
                  <a:close/>
                  <a:moveTo>
                    <a:pt x="73" y="159"/>
                  </a:moveTo>
                  <a:cubicBezTo>
                    <a:pt x="74" y="159"/>
                    <a:pt x="74" y="158"/>
                    <a:pt x="75" y="158"/>
                  </a:cubicBezTo>
                  <a:cubicBezTo>
                    <a:pt x="75" y="159"/>
                    <a:pt x="76" y="161"/>
                    <a:pt x="76" y="163"/>
                  </a:cubicBezTo>
                  <a:cubicBezTo>
                    <a:pt x="75" y="163"/>
                    <a:pt x="75" y="163"/>
                    <a:pt x="74" y="164"/>
                  </a:cubicBezTo>
                  <a:cubicBezTo>
                    <a:pt x="74" y="162"/>
                    <a:pt x="74" y="161"/>
                    <a:pt x="73" y="159"/>
                  </a:cubicBezTo>
                  <a:close/>
                  <a:moveTo>
                    <a:pt x="75" y="191"/>
                  </a:moveTo>
                  <a:cubicBezTo>
                    <a:pt x="75" y="191"/>
                    <a:pt x="75" y="191"/>
                    <a:pt x="76" y="192"/>
                  </a:cubicBezTo>
                  <a:cubicBezTo>
                    <a:pt x="75" y="192"/>
                    <a:pt x="75" y="192"/>
                    <a:pt x="75" y="193"/>
                  </a:cubicBezTo>
                  <a:cubicBezTo>
                    <a:pt x="75" y="192"/>
                    <a:pt x="75" y="192"/>
                    <a:pt x="75" y="191"/>
                  </a:cubicBezTo>
                  <a:close/>
                  <a:moveTo>
                    <a:pt x="75" y="188"/>
                  </a:moveTo>
                  <a:cubicBezTo>
                    <a:pt x="76" y="188"/>
                    <a:pt x="76" y="187"/>
                    <a:pt x="76" y="187"/>
                  </a:cubicBezTo>
                  <a:cubicBezTo>
                    <a:pt x="77" y="187"/>
                    <a:pt x="77" y="187"/>
                    <a:pt x="77" y="187"/>
                  </a:cubicBezTo>
                  <a:cubicBezTo>
                    <a:pt x="78" y="187"/>
                    <a:pt x="78" y="187"/>
                    <a:pt x="78" y="187"/>
                  </a:cubicBezTo>
                  <a:cubicBezTo>
                    <a:pt x="78" y="188"/>
                    <a:pt x="77" y="188"/>
                    <a:pt x="77" y="189"/>
                  </a:cubicBezTo>
                  <a:cubicBezTo>
                    <a:pt x="76" y="189"/>
                    <a:pt x="76" y="188"/>
                    <a:pt x="75" y="188"/>
                  </a:cubicBezTo>
                  <a:close/>
                  <a:moveTo>
                    <a:pt x="77" y="193"/>
                  </a:moveTo>
                  <a:cubicBezTo>
                    <a:pt x="78" y="193"/>
                    <a:pt x="78" y="194"/>
                    <a:pt x="79" y="194"/>
                  </a:cubicBezTo>
                  <a:cubicBezTo>
                    <a:pt x="79" y="194"/>
                    <a:pt x="78" y="195"/>
                    <a:pt x="78" y="195"/>
                  </a:cubicBezTo>
                  <a:cubicBezTo>
                    <a:pt x="78" y="195"/>
                    <a:pt x="77" y="195"/>
                    <a:pt x="77" y="196"/>
                  </a:cubicBezTo>
                  <a:cubicBezTo>
                    <a:pt x="76" y="195"/>
                    <a:pt x="76" y="195"/>
                    <a:pt x="76" y="195"/>
                  </a:cubicBezTo>
                  <a:cubicBezTo>
                    <a:pt x="76" y="194"/>
                    <a:pt x="77" y="193"/>
                    <a:pt x="77" y="193"/>
                  </a:cubicBezTo>
                  <a:close/>
                  <a:moveTo>
                    <a:pt x="79" y="180"/>
                  </a:moveTo>
                  <a:cubicBezTo>
                    <a:pt x="79" y="180"/>
                    <a:pt x="79" y="180"/>
                    <a:pt x="79" y="180"/>
                  </a:cubicBezTo>
                  <a:cubicBezTo>
                    <a:pt x="79" y="179"/>
                    <a:pt x="80" y="178"/>
                    <a:pt x="81" y="177"/>
                  </a:cubicBezTo>
                  <a:cubicBezTo>
                    <a:pt x="81" y="178"/>
                    <a:pt x="81" y="178"/>
                    <a:pt x="81" y="178"/>
                  </a:cubicBezTo>
                  <a:cubicBezTo>
                    <a:pt x="80" y="178"/>
                    <a:pt x="80" y="179"/>
                    <a:pt x="79" y="180"/>
                  </a:cubicBezTo>
                  <a:close/>
                  <a:moveTo>
                    <a:pt x="82" y="188"/>
                  </a:moveTo>
                  <a:cubicBezTo>
                    <a:pt x="82" y="189"/>
                    <a:pt x="82" y="189"/>
                    <a:pt x="83" y="189"/>
                  </a:cubicBezTo>
                  <a:cubicBezTo>
                    <a:pt x="82" y="189"/>
                    <a:pt x="81" y="190"/>
                    <a:pt x="80" y="190"/>
                  </a:cubicBezTo>
                  <a:cubicBezTo>
                    <a:pt x="81" y="189"/>
                    <a:pt x="81" y="189"/>
                    <a:pt x="82" y="188"/>
                  </a:cubicBezTo>
                  <a:close/>
                  <a:moveTo>
                    <a:pt x="83" y="191"/>
                  </a:moveTo>
                  <a:cubicBezTo>
                    <a:pt x="83" y="191"/>
                    <a:pt x="83" y="191"/>
                    <a:pt x="83" y="191"/>
                  </a:cubicBezTo>
                  <a:cubicBezTo>
                    <a:pt x="83" y="192"/>
                    <a:pt x="82" y="192"/>
                    <a:pt x="82" y="192"/>
                  </a:cubicBezTo>
                  <a:cubicBezTo>
                    <a:pt x="81" y="192"/>
                    <a:pt x="81" y="192"/>
                    <a:pt x="81" y="192"/>
                  </a:cubicBezTo>
                  <a:cubicBezTo>
                    <a:pt x="82" y="191"/>
                    <a:pt x="82" y="191"/>
                    <a:pt x="83" y="191"/>
                  </a:cubicBezTo>
                  <a:close/>
                  <a:moveTo>
                    <a:pt x="83" y="187"/>
                  </a:moveTo>
                  <a:cubicBezTo>
                    <a:pt x="83" y="187"/>
                    <a:pt x="83" y="187"/>
                    <a:pt x="83" y="187"/>
                  </a:cubicBezTo>
                  <a:cubicBezTo>
                    <a:pt x="84" y="188"/>
                    <a:pt x="84" y="188"/>
                    <a:pt x="85" y="188"/>
                  </a:cubicBezTo>
                  <a:cubicBezTo>
                    <a:pt x="85" y="188"/>
                    <a:pt x="85" y="189"/>
                    <a:pt x="85" y="189"/>
                  </a:cubicBezTo>
                  <a:cubicBezTo>
                    <a:pt x="85" y="189"/>
                    <a:pt x="85" y="189"/>
                    <a:pt x="85" y="189"/>
                  </a:cubicBezTo>
                  <a:cubicBezTo>
                    <a:pt x="84" y="188"/>
                    <a:pt x="83" y="188"/>
                    <a:pt x="83" y="187"/>
                  </a:cubicBezTo>
                  <a:close/>
                  <a:moveTo>
                    <a:pt x="84" y="198"/>
                  </a:moveTo>
                  <a:cubicBezTo>
                    <a:pt x="85" y="198"/>
                    <a:pt x="85" y="199"/>
                    <a:pt x="85" y="199"/>
                  </a:cubicBezTo>
                  <a:cubicBezTo>
                    <a:pt x="85" y="199"/>
                    <a:pt x="85" y="200"/>
                    <a:pt x="85" y="200"/>
                  </a:cubicBezTo>
                  <a:cubicBezTo>
                    <a:pt x="84" y="200"/>
                    <a:pt x="84" y="200"/>
                    <a:pt x="83" y="199"/>
                  </a:cubicBezTo>
                  <a:cubicBezTo>
                    <a:pt x="84" y="199"/>
                    <a:pt x="84" y="199"/>
                    <a:pt x="84" y="198"/>
                  </a:cubicBezTo>
                  <a:close/>
                  <a:moveTo>
                    <a:pt x="85" y="194"/>
                  </a:moveTo>
                  <a:cubicBezTo>
                    <a:pt x="86" y="194"/>
                    <a:pt x="87" y="193"/>
                    <a:pt x="88" y="193"/>
                  </a:cubicBezTo>
                  <a:cubicBezTo>
                    <a:pt x="87" y="194"/>
                    <a:pt x="86" y="194"/>
                    <a:pt x="86" y="195"/>
                  </a:cubicBezTo>
                  <a:cubicBezTo>
                    <a:pt x="85" y="195"/>
                    <a:pt x="85" y="195"/>
                    <a:pt x="85" y="194"/>
                  </a:cubicBezTo>
                  <a:close/>
                  <a:moveTo>
                    <a:pt x="86" y="205"/>
                  </a:moveTo>
                  <a:cubicBezTo>
                    <a:pt x="86" y="206"/>
                    <a:pt x="87" y="206"/>
                    <a:pt x="88" y="207"/>
                  </a:cubicBezTo>
                  <a:cubicBezTo>
                    <a:pt x="88" y="207"/>
                    <a:pt x="88" y="207"/>
                    <a:pt x="88" y="207"/>
                  </a:cubicBezTo>
                  <a:cubicBezTo>
                    <a:pt x="88" y="207"/>
                    <a:pt x="88" y="207"/>
                    <a:pt x="88" y="207"/>
                  </a:cubicBezTo>
                  <a:cubicBezTo>
                    <a:pt x="87" y="207"/>
                    <a:pt x="87" y="207"/>
                    <a:pt x="87" y="207"/>
                  </a:cubicBezTo>
                  <a:cubicBezTo>
                    <a:pt x="86" y="206"/>
                    <a:pt x="86" y="206"/>
                    <a:pt x="86" y="206"/>
                  </a:cubicBezTo>
                  <a:cubicBezTo>
                    <a:pt x="86" y="205"/>
                    <a:pt x="86" y="205"/>
                    <a:pt x="86" y="205"/>
                  </a:cubicBezTo>
                  <a:close/>
                  <a:moveTo>
                    <a:pt x="88" y="204"/>
                  </a:moveTo>
                  <a:cubicBezTo>
                    <a:pt x="88" y="204"/>
                    <a:pt x="88" y="204"/>
                    <a:pt x="88" y="204"/>
                  </a:cubicBezTo>
                  <a:cubicBezTo>
                    <a:pt x="89" y="204"/>
                    <a:pt x="89" y="204"/>
                    <a:pt x="90" y="205"/>
                  </a:cubicBezTo>
                  <a:cubicBezTo>
                    <a:pt x="90" y="205"/>
                    <a:pt x="89" y="205"/>
                    <a:pt x="89" y="205"/>
                  </a:cubicBezTo>
                  <a:cubicBezTo>
                    <a:pt x="89" y="205"/>
                    <a:pt x="88" y="205"/>
                    <a:pt x="88" y="204"/>
                  </a:cubicBezTo>
                  <a:close/>
                  <a:moveTo>
                    <a:pt x="90" y="186"/>
                  </a:moveTo>
                  <a:cubicBezTo>
                    <a:pt x="90" y="185"/>
                    <a:pt x="91" y="184"/>
                    <a:pt x="92" y="183"/>
                  </a:cubicBezTo>
                  <a:cubicBezTo>
                    <a:pt x="92" y="183"/>
                    <a:pt x="92" y="183"/>
                    <a:pt x="93" y="183"/>
                  </a:cubicBezTo>
                  <a:cubicBezTo>
                    <a:pt x="92" y="184"/>
                    <a:pt x="91" y="185"/>
                    <a:pt x="90" y="186"/>
                  </a:cubicBezTo>
                  <a:close/>
                  <a:moveTo>
                    <a:pt x="91" y="205"/>
                  </a:moveTo>
                  <a:cubicBezTo>
                    <a:pt x="92" y="206"/>
                    <a:pt x="92" y="206"/>
                    <a:pt x="93" y="206"/>
                  </a:cubicBezTo>
                  <a:cubicBezTo>
                    <a:pt x="93" y="207"/>
                    <a:pt x="92" y="207"/>
                    <a:pt x="92" y="207"/>
                  </a:cubicBezTo>
                  <a:cubicBezTo>
                    <a:pt x="91" y="207"/>
                    <a:pt x="91" y="207"/>
                    <a:pt x="90" y="206"/>
                  </a:cubicBezTo>
                  <a:cubicBezTo>
                    <a:pt x="91" y="206"/>
                    <a:pt x="91" y="206"/>
                    <a:pt x="91" y="205"/>
                  </a:cubicBezTo>
                  <a:close/>
                  <a:moveTo>
                    <a:pt x="93" y="186"/>
                  </a:moveTo>
                  <a:cubicBezTo>
                    <a:pt x="95" y="184"/>
                    <a:pt x="98" y="182"/>
                    <a:pt x="100" y="179"/>
                  </a:cubicBezTo>
                  <a:cubicBezTo>
                    <a:pt x="102" y="179"/>
                    <a:pt x="103" y="178"/>
                    <a:pt x="104" y="177"/>
                  </a:cubicBezTo>
                  <a:cubicBezTo>
                    <a:pt x="102" y="180"/>
                    <a:pt x="99" y="182"/>
                    <a:pt x="97" y="185"/>
                  </a:cubicBezTo>
                  <a:cubicBezTo>
                    <a:pt x="96" y="185"/>
                    <a:pt x="94" y="186"/>
                    <a:pt x="93" y="186"/>
                  </a:cubicBezTo>
                  <a:close/>
                  <a:moveTo>
                    <a:pt x="95" y="190"/>
                  </a:moveTo>
                  <a:cubicBezTo>
                    <a:pt x="95" y="190"/>
                    <a:pt x="95" y="191"/>
                    <a:pt x="96" y="191"/>
                  </a:cubicBezTo>
                  <a:cubicBezTo>
                    <a:pt x="95" y="191"/>
                    <a:pt x="95" y="192"/>
                    <a:pt x="94" y="192"/>
                  </a:cubicBezTo>
                  <a:cubicBezTo>
                    <a:pt x="94" y="192"/>
                    <a:pt x="94" y="192"/>
                    <a:pt x="93" y="192"/>
                  </a:cubicBezTo>
                  <a:cubicBezTo>
                    <a:pt x="94" y="191"/>
                    <a:pt x="94" y="191"/>
                    <a:pt x="95" y="190"/>
                  </a:cubicBezTo>
                  <a:close/>
                  <a:moveTo>
                    <a:pt x="96" y="208"/>
                  </a:moveTo>
                  <a:cubicBezTo>
                    <a:pt x="96" y="208"/>
                    <a:pt x="96" y="208"/>
                    <a:pt x="96" y="208"/>
                  </a:cubicBezTo>
                  <a:cubicBezTo>
                    <a:pt x="97" y="209"/>
                    <a:pt x="98" y="209"/>
                    <a:pt x="100" y="210"/>
                  </a:cubicBezTo>
                  <a:cubicBezTo>
                    <a:pt x="99" y="210"/>
                    <a:pt x="99" y="210"/>
                    <a:pt x="99" y="211"/>
                  </a:cubicBezTo>
                  <a:cubicBezTo>
                    <a:pt x="98" y="211"/>
                    <a:pt x="98" y="211"/>
                    <a:pt x="97" y="211"/>
                  </a:cubicBezTo>
                  <a:cubicBezTo>
                    <a:pt x="97" y="210"/>
                    <a:pt x="96" y="210"/>
                    <a:pt x="95" y="209"/>
                  </a:cubicBezTo>
                  <a:cubicBezTo>
                    <a:pt x="95" y="209"/>
                    <a:pt x="95" y="208"/>
                    <a:pt x="96" y="208"/>
                  </a:cubicBezTo>
                  <a:close/>
                  <a:moveTo>
                    <a:pt x="99" y="218"/>
                  </a:moveTo>
                  <a:cubicBezTo>
                    <a:pt x="99" y="218"/>
                    <a:pt x="100" y="219"/>
                    <a:pt x="101" y="219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99" y="219"/>
                    <a:pt x="99" y="219"/>
                    <a:pt x="99" y="219"/>
                  </a:cubicBezTo>
                  <a:cubicBezTo>
                    <a:pt x="99" y="218"/>
                    <a:pt x="99" y="218"/>
                    <a:pt x="99" y="218"/>
                  </a:cubicBezTo>
                  <a:close/>
                  <a:moveTo>
                    <a:pt x="101" y="224"/>
                  </a:moveTo>
                  <a:cubicBezTo>
                    <a:pt x="101" y="223"/>
                    <a:pt x="101" y="223"/>
                    <a:pt x="102" y="223"/>
                  </a:cubicBezTo>
                  <a:cubicBezTo>
                    <a:pt x="103" y="223"/>
                    <a:pt x="104" y="224"/>
                    <a:pt x="105" y="225"/>
                  </a:cubicBezTo>
                  <a:cubicBezTo>
                    <a:pt x="105" y="225"/>
                    <a:pt x="105" y="225"/>
                    <a:pt x="105" y="226"/>
                  </a:cubicBezTo>
                  <a:cubicBezTo>
                    <a:pt x="105" y="226"/>
                    <a:pt x="105" y="226"/>
                    <a:pt x="105" y="226"/>
                  </a:cubicBezTo>
                  <a:cubicBezTo>
                    <a:pt x="103" y="225"/>
                    <a:pt x="102" y="225"/>
                    <a:pt x="100" y="224"/>
                  </a:cubicBezTo>
                  <a:cubicBezTo>
                    <a:pt x="100" y="224"/>
                    <a:pt x="101" y="224"/>
                    <a:pt x="101" y="224"/>
                  </a:cubicBezTo>
                  <a:close/>
                  <a:moveTo>
                    <a:pt x="104" y="222"/>
                  </a:moveTo>
                  <a:cubicBezTo>
                    <a:pt x="104" y="222"/>
                    <a:pt x="104" y="222"/>
                    <a:pt x="104" y="222"/>
                  </a:cubicBezTo>
                  <a:cubicBezTo>
                    <a:pt x="104" y="222"/>
                    <a:pt x="104" y="221"/>
                    <a:pt x="104" y="221"/>
                  </a:cubicBezTo>
                  <a:cubicBezTo>
                    <a:pt x="105" y="222"/>
                    <a:pt x="106" y="222"/>
                    <a:pt x="106" y="222"/>
                  </a:cubicBezTo>
                  <a:cubicBezTo>
                    <a:pt x="106" y="222"/>
                    <a:pt x="106" y="223"/>
                    <a:pt x="106" y="223"/>
                  </a:cubicBezTo>
                  <a:cubicBezTo>
                    <a:pt x="106" y="222"/>
                    <a:pt x="105" y="222"/>
                    <a:pt x="104" y="222"/>
                  </a:cubicBezTo>
                  <a:close/>
                  <a:moveTo>
                    <a:pt x="108" y="226"/>
                  </a:moveTo>
                  <a:cubicBezTo>
                    <a:pt x="108" y="226"/>
                    <a:pt x="109" y="227"/>
                    <a:pt x="110" y="227"/>
                  </a:cubicBezTo>
                  <a:cubicBezTo>
                    <a:pt x="110" y="227"/>
                    <a:pt x="109" y="228"/>
                    <a:pt x="109" y="228"/>
                  </a:cubicBezTo>
                  <a:cubicBezTo>
                    <a:pt x="109" y="228"/>
                    <a:pt x="109" y="228"/>
                    <a:pt x="109" y="228"/>
                  </a:cubicBezTo>
                  <a:cubicBezTo>
                    <a:pt x="108" y="228"/>
                    <a:pt x="107" y="227"/>
                    <a:pt x="106" y="227"/>
                  </a:cubicBezTo>
                  <a:cubicBezTo>
                    <a:pt x="107" y="226"/>
                    <a:pt x="107" y="226"/>
                    <a:pt x="108" y="226"/>
                  </a:cubicBezTo>
                  <a:close/>
                  <a:moveTo>
                    <a:pt x="108" y="210"/>
                  </a:moveTo>
                  <a:cubicBezTo>
                    <a:pt x="109" y="210"/>
                    <a:pt x="110" y="209"/>
                    <a:pt x="111" y="208"/>
                  </a:cubicBezTo>
                  <a:cubicBezTo>
                    <a:pt x="112" y="208"/>
                    <a:pt x="112" y="209"/>
                    <a:pt x="112" y="209"/>
                  </a:cubicBezTo>
                  <a:cubicBezTo>
                    <a:pt x="111" y="210"/>
                    <a:pt x="110" y="210"/>
                    <a:pt x="110" y="211"/>
                  </a:cubicBezTo>
                  <a:cubicBezTo>
                    <a:pt x="109" y="211"/>
                    <a:pt x="109" y="211"/>
                    <a:pt x="108" y="210"/>
                  </a:cubicBezTo>
                  <a:close/>
                  <a:moveTo>
                    <a:pt x="112" y="213"/>
                  </a:moveTo>
                  <a:cubicBezTo>
                    <a:pt x="111" y="212"/>
                    <a:pt x="111" y="212"/>
                    <a:pt x="111" y="212"/>
                  </a:cubicBezTo>
                  <a:cubicBezTo>
                    <a:pt x="112" y="211"/>
                    <a:pt x="113" y="211"/>
                    <a:pt x="114" y="210"/>
                  </a:cubicBezTo>
                  <a:cubicBezTo>
                    <a:pt x="114" y="210"/>
                    <a:pt x="114" y="210"/>
                    <a:pt x="115" y="210"/>
                  </a:cubicBezTo>
                  <a:cubicBezTo>
                    <a:pt x="114" y="211"/>
                    <a:pt x="113" y="212"/>
                    <a:pt x="112" y="213"/>
                  </a:cubicBezTo>
                  <a:close/>
                  <a:moveTo>
                    <a:pt x="119" y="221"/>
                  </a:moveTo>
                  <a:cubicBezTo>
                    <a:pt x="120" y="221"/>
                    <a:pt x="120" y="221"/>
                    <a:pt x="120" y="221"/>
                  </a:cubicBezTo>
                  <a:cubicBezTo>
                    <a:pt x="120" y="221"/>
                    <a:pt x="119" y="222"/>
                    <a:pt x="119" y="222"/>
                  </a:cubicBezTo>
                  <a:cubicBezTo>
                    <a:pt x="119" y="222"/>
                    <a:pt x="119" y="222"/>
                    <a:pt x="119" y="222"/>
                  </a:cubicBezTo>
                  <a:cubicBezTo>
                    <a:pt x="119" y="222"/>
                    <a:pt x="119" y="221"/>
                    <a:pt x="119" y="221"/>
                  </a:cubicBezTo>
                  <a:cubicBezTo>
                    <a:pt x="119" y="221"/>
                    <a:pt x="119" y="221"/>
                    <a:pt x="119" y="221"/>
                  </a:cubicBezTo>
                  <a:close/>
                  <a:moveTo>
                    <a:pt x="120" y="211"/>
                  </a:moveTo>
                  <a:cubicBezTo>
                    <a:pt x="120" y="210"/>
                    <a:pt x="120" y="210"/>
                    <a:pt x="121" y="210"/>
                  </a:cubicBezTo>
                  <a:cubicBezTo>
                    <a:pt x="121" y="210"/>
                    <a:pt x="121" y="210"/>
                    <a:pt x="121" y="210"/>
                  </a:cubicBezTo>
                  <a:cubicBezTo>
                    <a:pt x="121" y="211"/>
                    <a:pt x="121" y="211"/>
                    <a:pt x="121" y="211"/>
                  </a:cubicBezTo>
                  <a:cubicBezTo>
                    <a:pt x="120" y="211"/>
                    <a:pt x="120" y="211"/>
                    <a:pt x="120" y="211"/>
                  </a:cubicBezTo>
                  <a:close/>
                  <a:moveTo>
                    <a:pt x="123" y="218"/>
                  </a:moveTo>
                  <a:cubicBezTo>
                    <a:pt x="123" y="218"/>
                    <a:pt x="123" y="219"/>
                    <a:pt x="124" y="219"/>
                  </a:cubicBezTo>
                  <a:cubicBezTo>
                    <a:pt x="123" y="219"/>
                    <a:pt x="122" y="220"/>
                    <a:pt x="121" y="220"/>
                  </a:cubicBezTo>
                  <a:cubicBezTo>
                    <a:pt x="121" y="220"/>
                    <a:pt x="121" y="220"/>
                    <a:pt x="121" y="220"/>
                  </a:cubicBezTo>
                  <a:cubicBezTo>
                    <a:pt x="122" y="219"/>
                    <a:pt x="122" y="219"/>
                    <a:pt x="123" y="218"/>
                  </a:cubicBezTo>
                  <a:close/>
                  <a:moveTo>
                    <a:pt x="123" y="222"/>
                  </a:moveTo>
                  <a:cubicBezTo>
                    <a:pt x="124" y="222"/>
                    <a:pt x="124" y="221"/>
                    <a:pt x="125" y="221"/>
                  </a:cubicBezTo>
                  <a:cubicBezTo>
                    <a:pt x="125" y="221"/>
                    <a:pt x="126" y="222"/>
                    <a:pt x="126" y="222"/>
                  </a:cubicBezTo>
                  <a:cubicBezTo>
                    <a:pt x="126" y="223"/>
                    <a:pt x="125" y="223"/>
                    <a:pt x="125" y="223"/>
                  </a:cubicBezTo>
                  <a:cubicBezTo>
                    <a:pt x="124" y="223"/>
                    <a:pt x="124" y="223"/>
                    <a:pt x="123" y="222"/>
                  </a:cubicBezTo>
                  <a:close/>
                  <a:moveTo>
                    <a:pt x="125" y="225"/>
                  </a:moveTo>
                  <a:cubicBezTo>
                    <a:pt x="126" y="225"/>
                    <a:pt x="126" y="225"/>
                    <a:pt x="127" y="224"/>
                  </a:cubicBezTo>
                  <a:cubicBezTo>
                    <a:pt x="127" y="224"/>
                    <a:pt x="127" y="225"/>
                    <a:pt x="128" y="225"/>
                  </a:cubicBezTo>
                  <a:cubicBezTo>
                    <a:pt x="127" y="226"/>
                    <a:pt x="126" y="226"/>
                    <a:pt x="125" y="227"/>
                  </a:cubicBezTo>
                  <a:cubicBezTo>
                    <a:pt x="125" y="227"/>
                    <a:pt x="125" y="227"/>
                    <a:pt x="124" y="226"/>
                  </a:cubicBezTo>
                  <a:cubicBezTo>
                    <a:pt x="124" y="226"/>
                    <a:pt x="125" y="226"/>
                    <a:pt x="125" y="225"/>
                  </a:cubicBezTo>
                  <a:close/>
                  <a:moveTo>
                    <a:pt x="127" y="221"/>
                  </a:moveTo>
                  <a:cubicBezTo>
                    <a:pt x="127" y="221"/>
                    <a:pt x="126" y="220"/>
                    <a:pt x="126" y="219"/>
                  </a:cubicBezTo>
                  <a:cubicBezTo>
                    <a:pt x="126" y="219"/>
                    <a:pt x="126" y="219"/>
                    <a:pt x="126" y="219"/>
                  </a:cubicBezTo>
                  <a:cubicBezTo>
                    <a:pt x="127" y="220"/>
                    <a:pt x="127" y="220"/>
                    <a:pt x="128" y="220"/>
                  </a:cubicBezTo>
                  <a:cubicBezTo>
                    <a:pt x="128" y="221"/>
                    <a:pt x="127" y="221"/>
                    <a:pt x="127" y="221"/>
                  </a:cubicBezTo>
                  <a:close/>
                  <a:moveTo>
                    <a:pt x="128" y="218"/>
                  </a:moveTo>
                  <a:cubicBezTo>
                    <a:pt x="128" y="217"/>
                    <a:pt x="129" y="216"/>
                    <a:pt x="130" y="216"/>
                  </a:cubicBezTo>
                  <a:cubicBezTo>
                    <a:pt x="130" y="216"/>
                    <a:pt x="130" y="216"/>
                    <a:pt x="130" y="216"/>
                  </a:cubicBezTo>
                  <a:cubicBezTo>
                    <a:pt x="130" y="216"/>
                    <a:pt x="130" y="217"/>
                    <a:pt x="129" y="217"/>
                  </a:cubicBezTo>
                  <a:cubicBezTo>
                    <a:pt x="129" y="218"/>
                    <a:pt x="129" y="219"/>
                    <a:pt x="130" y="219"/>
                  </a:cubicBezTo>
                  <a:cubicBezTo>
                    <a:pt x="130" y="219"/>
                    <a:pt x="129" y="219"/>
                    <a:pt x="129" y="219"/>
                  </a:cubicBezTo>
                  <a:cubicBezTo>
                    <a:pt x="129" y="219"/>
                    <a:pt x="128" y="218"/>
                    <a:pt x="128" y="218"/>
                  </a:cubicBezTo>
                  <a:close/>
                  <a:moveTo>
                    <a:pt x="130" y="222"/>
                  </a:moveTo>
                  <a:cubicBezTo>
                    <a:pt x="130" y="222"/>
                    <a:pt x="130" y="222"/>
                    <a:pt x="130" y="222"/>
                  </a:cubicBezTo>
                  <a:cubicBezTo>
                    <a:pt x="130" y="223"/>
                    <a:pt x="130" y="223"/>
                    <a:pt x="129" y="224"/>
                  </a:cubicBezTo>
                  <a:cubicBezTo>
                    <a:pt x="129" y="224"/>
                    <a:pt x="129" y="224"/>
                    <a:pt x="129" y="224"/>
                  </a:cubicBezTo>
                  <a:cubicBezTo>
                    <a:pt x="129" y="224"/>
                    <a:pt x="128" y="224"/>
                    <a:pt x="128" y="223"/>
                  </a:cubicBezTo>
                  <a:cubicBezTo>
                    <a:pt x="129" y="223"/>
                    <a:pt x="129" y="223"/>
                    <a:pt x="130" y="222"/>
                  </a:cubicBezTo>
                  <a:close/>
                  <a:moveTo>
                    <a:pt x="162" y="206"/>
                  </a:moveTo>
                  <a:cubicBezTo>
                    <a:pt x="163" y="205"/>
                    <a:pt x="164" y="204"/>
                    <a:pt x="165" y="203"/>
                  </a:cubicBezTo>
                  <a:cubicBezTo>
                    <a:pt x="167" y="201"/>
                    <a:pt x="169" y="200"/>
                    <a:pt x="172" y="198"/>
                  </a:cubicBezTo>
                  <a:cubicBezTo>
                    <a:pt x="172" y="198"/>
                    <a:pt x="171" y="198"/>
                    <a:pt x="171" y="198"/>
                  </a:cubicBezTo>
                  <a:cubicBezTo>
                    <a:pt x="170" y="199"/>
                    <a:pt x="169" y="200"/>
                    <a:pt x="168" y="202"/>
                  </a:cubicBezTo>
                  <a:cubicBezTo>
                    <a:pt x="166" y="203"/>
                    <a:pt x="164" y="205"/>
                    <a:pt x="162" y="206"/>
                  </a:cubicBezTo>
                  <a:close/>
                  <a:moveTo>
                    <a:pt x="167" y="210"/>
                  </a:moveTo>
                  <a:cubicBezTo>
                    <a:pt x="160" y="216"/>
                    <a:pt x="153" y="221"/>
                    <a:pt x="146" y="225"/>
                  </a:cubicBezTo>
                  <a:cubicBezTo>
                    <a:pt x="149" y="222"/>
                    <a:pt x="152" y="219"/>
                    <a:pt x="156" y="216"/>
                  </a:cubicBezTo>
                  <a:cubicBezTo>
                    <a:pt x="158" y="214"/>
                    <a:pt x="160" y="213"/>
                    <a:pt x="163" y="212"/>
                  </a:cubicBezTo>
                  <a:cubicBezTo>
                    <a:pt x="163" y="212"/>
                    <a:pt x="163" y="212"/>
                    <a:pt x="164" y="212"/>
                  </a:cubicBezTo>
                  <a:cubicBezTo>
                    <a:pt x="165" y="211"/>
                    <a:pt x="166" y="211"/>
                    <a:pt x="167" y="210"/>
                  </a:cubicBezTo>
                  <a:close/>
                  <a:moveTo>
                    <a:pt x="154" y="209"/>
                  </a:moveTo>
                  <a:cubicBezTo>
                    <a:pt x="155" y="208"/>
                    <a:pt x="156" y="208"/>
                    <a:pt x="157" y="207"/>
                  </a:cubicBezTo>
                  <a:cubicBezTo>
                    <a:pt x="161" y="203"/>
                    <a:pt x="166" y="199"/>
                    <a:pt x="171" y="195"/>
                  </a:cubicBezTo>
                  <a:cubicBezTo>
                    <a:pt x="168" y="197"/>
                    <a:pt x="166" y="200"/>
                    <a:pt x="163" y="202"/>
                  </a:cubicBezTo>
                  <a:cubicBezTo>
                    <a:pt x="160" y="204"/>
                    <a:pt x="157" y="207"/>
                    <a:pt x="154" y="209"/>
                  </a:cubicBezTo>
                  <a:close/>
                  <a:moveTo>
                    <a:pt x="158" y="208"/>
                  </a:moveTo>
                  <a:cubicBezTo>
                    <a:pt x="157" y="210"/>
                    <a:pt x="156" y="211"/>
                    <a:pt x="155" y="212"/>
                  </a:cubicBezTo>
                  <a:cubicBezTo>
                    <a:pt x="153" y="214"/>
                    <a:pt x="150" y="216"/>
                    <a:pt x="148" y="218"/>
                  </a:cubicBezTo>
                  <a:cubicBezTo>
                    <a:pt x="146" y="220"/>
                    <a:pt x="143" y="221"/>
                    <a:pt x="141" y="222"/>
                  </a:cubicBezTo>
                  <a:cubicBezTo>
                    <a:pt x="146" y="217"/>
                    <a:pt x="152" y="213"/>
                    <a:pt x="158" y="208"/>
                  </a:cubicBezTo>
                  <a:close/>
                  <a:moveTo>
                    <a:pt x="146" y="227"/>
                  </a:moveTo>
                  <a:cubicBezTo>
                    <a:pt x="146" y="227"/>
                    <a:pt x="146" y="227"/>
                    <a:pt x="146" y="227"/>
                  </a:cubicBezTo>
                  <a:cubicBezTo>
                    <a:pt x="147" y="227"/>
                    <a:pt x="148" y="227"/>
                    <a:pt x="148" y="228"/>
                  </a:cubicBezTo>
                  <a:cubicBezTo>
                    <a:pt x="148" y="228"/>
                    <a:pt x="150" y="228"/>
                    <a:pt x="150" y="228"/>
                  </a:cubicBezTo>
                  <a:cubicBezTo>
                    <a:pt x="150" y="228"/>
                    <a:pt x="150" y="228"/>
                    <a:pt x="150" y="228"/>
                  </a:cubicBezTo>
                  <a:cubicBezTo>
                    <a:pt x="149" y="228"/>
                    <a:pt x="147" y="228"/>
                    <a:pt x="146" y="228"/>
                  </a:cubicBezTo>
                  <a:cubicBezTo>
                    <a:pt x="146" y="227"/>
                    <a:pt x="146" y="227"/>
                    <a:pt x="146" y="227"/>
                  </a:cubicBezTo>
                  <a:close/>
                  <a:moveTo>
                    <a:pt x="151" y="231"/>
                  </a:moveTo>
                  <a:cubicBezTo>
                    <a:pt x="151" y="231"/>
                    <a:pt x="151" y="231"/>
                    <a:pt x="151" y="231"/>
                  </a:cubicBezTo>
                  <a:cubicBezTo>
                    <a:pt x="151" y="231"/>
                    <a:pt x="150" y="232"/>
                    <a:pt x="150" y="232"/>
                  </a:cubicBezTo>
                  <a:cubicBezTo>
                    <a:pt x="150" y="232"/>
                    <a:pt x="149" y="232"/>
                    <a:pt x="149" y="232"/>
                  </a:cubicBezTo>
                  <a:cubicBezTo>
                    <a:pt x="150" y="231"/>
                    <a:pt x="151" y="231"/>
                    <a:pt x="151" y="231"/>
                  </a:cubicBezTo>
                  <a:close/>
                  <a:moveTo>
                    <a:pt x="150" y="228"/>
                  </a:moveTo>
                  <a:cubicBezTo>
                    <a:pt x="149" y="227"/>
                    <a:pt x="148" y="227"/>
                    <a:pt x="147" y="227"/>
                  </a:cubicBezTo>
                  <a:cubicBezTo>
                    <a:pt x="157" y="222"/>
                    <a:pt x="165" y="214"/>
                    <a:pt x="174" y="206"/>
                  </a:cubicBezTo>
                  <a:cubicBezTo>
                    <a:pt x="174" y="207"/>
                    <a:pt x="174" y="207"/>
                    <a:pt x="175" y="207"/>
                  </a:cubicBezTo>
                  <a:cubicBezTo>
                    <a:pt x="174" y="208"/>
                    <a:pt x="173" y="208"/>
                    <a:pt x="173" y="209"/>
                  </a:cubicBezTo>
                  <a:cubicBezTo>
                    <a:pt x="165" y="215"/>
                    <a:pt x="158" y="221"/>
                    <a:pt x="150" y="228"/>
                  </a:cubicBezTo>
                  <a:close/>
                  <a:moveTo>
                    <a:pt x="169" y="216"/>
                  </a:moveTo>
                  <a:cubicBezTo>
                    <a:pt x="169" y="216"/>
                    <a:pt x="169" y="216"/>
                    <a:pt x="169" y="216"/>
                  </a:cubicBezTo>
                  <a:cubicBezTo>
                    <a:pt x="168" y="216"/>
                    <a:pt x="169" y="217"/>
                    <a:pt x="170" y="217"/>
                  </a:cubicBezTo>
                  <a:cubicBezTo>
                    <a:pt x="171" y="216"/>
                    <a:pt x="172" y="216"/>
                    <a:pt x="174" y="215"/>
                  </a:cubicBezTo>
                  <a:cubicBezTo>
                    <a:pt x="168" y="220"/>
                    <a:pt x="162" y="225"/>
                    <a:pt x="155" y="229"/>
                  </a:cubicBezTo>
                  <a:cubicBezTo>
                    <a:pt x="160" y="224"/>
                    <a:pt x="164" y="220"/>
                    <a:pt x="169" y="216"/>
                  </a:cubicBezTo>
                  <a:close/>
                  <a:moveTo>
                    <a:pt x="183" y="211"/>
                  </a:moveTo>
                  <a:cubicBezTo>
                    <a:pt x="185" y="210"/>
                    <a:pt x="186" y="209"/>
                    <a:pt x="187" y="209"/>
                  </a:cubicBezTo>
                  <a:cubicBezTo>
                    <a:pt x="182" y="213"/>
                    <a:pt x="176" y="218"/>
                    <a:pt x="170" y="222"/>
                  </a:cubicBezTo>
                  <a:cubicBezTo>
                    <a:pt x="174" y="218"/>
                    <a:pt x="179" y="214"/>
                    <a:pt x="183" y="211"/>
                  </a:cubicBezTo>
                  <a:close/>
                  <a:moveTo>
                    <a:pt x="180" y="210"/>
                  </a:moveTo>
                  <a:cubicBezTo>
                    <a:pt x="179" y="210"/>
                    <a:pt x="179" y="211"/>
                    <a:pt x="178" y="212"/>
                  </a:cubicBezTo>
                  <a:cubicBezTo>
                    <a:pt x="176" y="213"/>
                    <a:pt x="173" y="214"/>
                    <a:pt x="171" y="215"/>
                  </a:cubicBezTo>
                  <a:cubicBezTo>
                    <a:pt x="172" y="214"/>
                    <a:pt x="172" y="213"/>
                    <a:pt x="173" y="212"/>
                  </a:cubicBezTo>
                  <a:cubicBezTo>
                    <a:pt x="178" y="208"/>
                    <a:pt x="183" y="204"/>
                    <a:pt x="188" y="200"/>
                  </a:cubicBezTo>
                  <a:cubicBezTo>
                    <a:pt x="186" y="203"/>
                    <a:pt x="183" y="206"/>
                    <a:pt x="180" y="210"/>
                  </a:cubicBezTo>
                  <a:close/>
                  <a:moveTo>
                    <a:pt x="183" y="199"/>
                  </a:moveTo>
                  <a:cubicBezTo>
                    <a:pt x="184" y="198"/>
                    <a:pt x="185" y="197"/>
                    <a:pt x="186" y="196"/>
                  </a:cubicBezTo>
                  <a:cubicBezTo>
                    <a:pt x="186" y="195"/>
                    <a:pt x="187" y="195"/>
                    <a:pt x="187" y="195"/>
                  </a:cubicBezTo>
                  <a:cubicBezTo>
                    <a:pt x="188" y="194"/>
                    <a:pt x="189" y="193"/>
                    <a:pt x="190" y="193"/>
                  </a:cubicBezTo>
                  <a:cubicBezTo>
                    <a:pt x="188" y="195"/>
                    <a:pt x="185" y="197"/>
                    <a:pt x="183" y="199"/>
                  </a:cubicBezTo>
                  <a:close/>
                  <a:moveTo>
                    <a:pt x="195" y="193"/>
                  </a:moveTo>
                  <a:cubicBezTo>
                    <a:pt x="194" y="194"/>
                    <a:pt x="193" y="195"/>
                    <a:pt x="192" y="195"/>
                  </a:cubicBezTo>
                  <a:cubicBezTo>
                    <a:pt x="191" y="196"/>
                    <a:pt x="190" y="197"/>
                    <a:pt x="189" y="197"/>
                  </a:cubicBezTo>
                  <a:cubicBezTo>
                    <a:pt x="191" y="196"/>
                    <a:pt x="193" y="194"/>
                    <a:pt x="195" y="193"/>
                  </a:cubicBezTo>
                  <a:close/>
                  <a:moveTo>
                    <a:pt x="197" y="198"/>
                  </a:moveTo>
                  <a:cubicBezTo>
                    <a:pt x="196" y="199"/>
                    <a:pt x="196" y="199"/>
                    <a:pt x="195" y="200"/>
                  </a:cubicBezTo>
                  <a:cubicBezTo>
                    <a:pt x="195" y="200"/>
                    <a:pt x="194" y="201"/>
                    <a:pt x="194" y="201"/>
                  </a:cubicBezTo>
                  <a:cubicBezTo>
                    <a:pt x="195" y="200"/>
                    <a:pt x="196" y="199"/>
                    <a:pt x="197" y="198"/>
                  </a:cubicBezTo>
                  <a:close/>
                  <a:moveTo>
                    <a:pt x="196" y="192"/>
                  </a:moveTo>
                  <a:cubicBezTo>
                    <a:pt x="196" y="191"/>
                    <a:pt x="195" y="191"/>
                    <a:pt x="194" y="191"/>
                  </a:cubicBezTo>
                  <a:cubicBezTo>
                    <a:pt x="194" y="191"/>
                    <a:pt x="194" y="192"/>
                    <a:pt x="193" y="192"/>
                  </a:cubicBezTo>
                  <a:cubicBezTo>
                    <a:pt x="196" y="189"/>
                    <a:pt x="199" y="187"/>
                    <a:pt x="202" y="184"/>
                  </a:cubicBezTo>
                  <a:cubicBezTo>
                    <a:pt x="200" y="187"/>
                    <a:pt x="198" y="189"/>
                    <a:pt x="196" y="192"/>
                  </a:cubicBezTo>
                  <a:close/>
                  <a:moveTo>
                    <a:pt x="204" y="185"/>
                  </a:moveTo>
                  <a:cubicBezTo>
                    <a:pt x="204" y="185"/>
                    <a:pt x="204" y="185"/>
                    <a:pt x="205" y="185"/>
                  </a:cubicBezTo>
                  <a:cubicBezTo>
                    <a:pt x="203" y="187"/>
                    <a:pt x="201" y="189"/>
                    <a:pt x="199" y="190"/>
                  </a:cubicBezTo>
                  <a:cubicBezTo>
                    <a:pt x="201" y="188"/>
                    <a:pt x="202" y="187"/>
                    <a:pt x="204" y="185"/>
                  </a:cubicBezTo>
                  <a:close/>
                  <a:moveTo>
                    <a:pt x="200" y="181"/>
                  </a:moveTo>
                  <a:cubicBezTo>
                    <a:pt x="201" y="180"/>
                    <a:pt x="202" y="178"/>
                    <a:pt x="202" y="177"/>
                  </a:cubicBezTo>
                  <a:cubicBezTo>
                    <a:pt x="203" y="175"/>
                    <a:pt x="204" y="174"/>
                    <a:pt x="206" y="172"/>
                  </a:cubicBezTo>
                  <a:cubicBezTo>
                    <a:pt x="207" y="171"/>
                    <a:pt x="209" y="169"/>
                    <a:pt x="210" y="168"/>
                  </a:cubicBezTo>
                  <a:cubicBezTo>
                    <a:pt x="209" y="170"/>
                    <a:pt x="208" y="173"/>
                    <a:pt x="207" y="175"/>
                  </a:cubicBezTo>
                  <a:cubicBezTo>
                    <a:pt x="205" y="177"/>
                    <a:pt x="203" y="179"/>
                    <a:pt x="200" y="181"/>
                  </a:cubicBezTo>
                  <a:close/>
                  <a:moveTo>
                    <a:pt x="207" y="181"/>
                  </a:moveTo>
                  <a:cubicBezTo>
                    <a:pt x="212" y="175"/>
                    <a:pt x="217" y="169"/>
                    <a:pt x="221" y="163"/>
                  </a:cubicBezTo>
                  <a:cubicBezTo>
                    <a:pt x="221" y="164"/>
                    <a:pt x="221" y="164"/>
                    <a:pt x="221" y="165"/>
                  </a:cubicBezTo>
                  <a:cubicBezTo>
                    <a:pt x="217" y="170"/>
                    <a:pt x="213" y="174"/>
                    <a:pt x="210" y="179"/>
                  </a:cubicBezTo>
                  <a:cubicBezTo>
                    <a:pt x="209" y="180"/>
                    <a:pt x="208" y="181"/>
                    <a:pt x="207" y="183"/>
                  </a:cubicBezTo>
                  <a:cubicBezTo>
                    <a:pt x="206" y="183"/>
                    <a:pt x="206" y="183"/>
                    <a:pt x="206" y="184"/>
                  </a:cubicBezTo>
                  <a:cubicBezTo>
                    <a:pt x="206" y="183"/>
                    <a:pt x="207" y="182"/>
                    <a:pt x="207" y="181"/>
                  </a:cubicBezTo>
                  <a:close/>
                  <a:moveTo>
                    <a:pt x="218" y="155"/>
                  </a:moveTo>
                  <a:cubicBezTo>
                    <a:pt x="219" y="153"/>
                    <a:pt x="219" y="151"/>
                    <a:pt x="220" y="149"/>
                  </a:cubicBezTo>
                  <a:cubicBezTo>
                    <a:pt x="221" y="147"/>
                    <a:pt x="222" y="144"/>
                    <a:pt x="222" y="141"/>
                  </a:cubicBezTo>
                  <a:cubicBezTo>
                    <a:pt x="222" y="141"/>
                    <a:pt x="223" y="141"/>
                    <a:pt x="223" y="141"/>
                  </a:cubicBezTo>
                  <a:cubicBezTo>
                    <a:pt x="222" y="145"/>
                    <a:pt x="222" y="149"/>
                    <a:pt x="222" y="154"/>
                  </a:cubicBezTo>
                  <a:cubicBezTo>
                    <a:pt x="220" y="154"/>
                    <a:pt x="219" y="154"/>
                    <a:pt x="218" y="155"/>
                  </a:cubicBezTo>
                  <a:close/>
                  <a:moveTo>
                    <a:pt x="217" y="149"/>
                  </a:moveTo>
                  <a:cubicBezTo>
                    <a:pt x="217" y="144"/>
                    <a:pt x="218" y="139"/>
                    <a:pt x="218" y="135"/>
                  </a:cubicBezTo>
                  <a:cubicBezTo>
                    <a:pt x="220" y="132"/>
                    <a:pt x="221" y="129"/>
                    <a:pt x="223" y="126"/>
                  </a:cubicBezTo>
                  <a:cubicBezTo>
                    <a:pt x="222" y="134"/>
                    <a:pt x="219" y="142"/>
                    <a:pt x="217" y="149"/>
                  </a:cubicBezTo>
                  <a:close/>
                  <a:moveTo>
                    <a:pt x="223" y="98"/>
                  </a:moveTo>
                  <a:cubicBezTo>
                    <a:pt x="222" y="97"/>
                    <a:pt x="222" y="96"/>
                    <a:pt x="222" y="95"/>
                  </a:cubicBezTo>
                  <a:cubicBezTo>
                    <a:pt x="222" y="95"/>
                    <a:pt x="222" y="95"/>
                    <a:pt x="222" y="94"/>
                  </a:cubicBezTo>
                  <a:cubicBezTo>
                    <a:pt x="223" y="96"/>
                    <a:pt x="223" y="97"/>
                    <a:pt x="224" y="98"/>
                  </a:cubicBezTo>
                  <a:cubicBezTo>
                    <a:pt x="223" y="98"/>
                    <a:pt x="223" y="98"/>
                    <a:pt x="223" y="98"/>
                  </a:cubicBezTo>
                  <a:close/>
                  <a:moveTo>
                    <a:pt x="221" y="87"/>
                  </a:moveTo>
                  <a:cubicBezTo>
                    <a:pt x="222" y="87"/>
                    <a:pt x="222" y="87"/>
                    <a:pt x="222" y="87"/>
                  </a:cubicBezTo>
                  <a:cubicBezTo>
                    <a:pt x="223" y="88"/>
                    <a:pt x="223" y="90"/>
                    <a:pt x="223" y="91"/>
                  </a:cubicBezTo>
                  <a:cubicBezTo>
                    <a:pt x="223" y="91"/>
                    <a:pt x="223" y="91"/>
                    <a:pt x="223" y="91"/>
                  </a:cubicBezTo>
                  <a:cubicBezTo>
                    <a:pt x="222" y="90"/>
                    <a:pt x="222" y="89"/>
                    <a:pt x="221" y="87"/>
                  </a:cubicBezTo>
                  <a:close/>
                  <a:moveTo>
                    <a:pt x="226" y="83"/>
                  </a:moveTo>
                  <a:cubicBezTo>
                    <a:pt x="225" y="83"/>
                    <a:pt x="224" y="84"/>
                    <a:pt x="223" y="84"/>
                  </a:cubicBezTo>
                  <a:cubicBezTo>
                    <a:pt x="222" y="82"/>
                    <a:pt x="222" y="80"/>
                    <a:pt x="221" y="77"/>
                  </a:cubicBezTo>
                  <a:cubicBezTo>
                    <a:pt x="222" y="78"/>
                    <a:pt x="222" y="78"/>
                    <a:pt x="223" y="79"/>
                  </a:cubicBezTo>
                  <a:cubicBezTo>
                    <a:pt x="223" y="79"/>
                    <a:pt x="224" y="79"/>
                    <a:pt x="224" y="78"/>
                  </a:cubicBezTo>
                  <a:cubicBezTo>
                    <a:pt x="225" y="79"/>
                    <a:pt x="225" y="80"/>
                    <a:pt x="226" y="81"/>
                  </a:cubicBezTo>
                  <a:cubicBezTo>
                    <a:pt x="226" y="82"/>
                    <a:pt x="226" y="82"/>
                    <a:pt x="226" y="83"/>
                  </a:cubicBezTo>
                  <a:cubicBezTo>
                    <a:pt x="226" y="83"/>
                    <a:pt x="226" y="83"/>
                    <a:pt x="226" y="83"/>
                  </a:cubicBezTo>
                  <a:close/>
                  <a:moveTo>
                    <a:pt x="224" y="75"/>
                  </a:moveTo>
                  <a:cubicBezTo>
                    <a:pt x="223" y="74"/>
                    <a:pt x="223" y="74"/>
                    <a:pt x="223" y="73"/>
                  </a:cubicBezTo>
                  <a:cubicBezTo>
                    <a:pt x="223" y="73"/>
                    <a:pt x="223" y="73"/>
                    <a:pt x="223" y="73"/>
                  </a:cubicBezTo>
                  <a:cubicBezTo>
                    <a:pt x="224" y="74"/>
                    <a:pt x="224" y="75"/>
                    <a:pt x="224" y="76"/>
                  </a:cubicBezTo>
                  <a:cubicBezTo>
                    <a:pt x="224" y="75"/>
                    <a:pt x="224" y="75"/>
                    <a:pt x="224" y="75"/>
                  </a:cubicBezTo>
                  <a:close/>
                  <a:moveTo>
                    <a:pt x="224" y="70"/>
                  </a:moveTo>
                  <a:cubicBezTo>
                    <a:pt x="223" y="69"/>
                    <a:pt x="222" y="67"/>
                    <a:pt x="221" y="65"/>
                  </a:cubicBezTo>
                  <a:cubicBezTo>
                    <a:pt x="222" y="67"/>
                    <a:pt x="223" y="68"/>
                    <a:pt x="224" y="69"/>
                  </a:cubicBezTo>
                  <a:cubicBezTo>
                    <a:pt x="224" y="69"/>
                    <a:pt x="223" y="69"/>
                    <a:pt x="224" y="70"/>
                  </a:cubicBezTo>
                  <a:cubicBezTo>
                    <a:pt x="224" y="70"/>
                    <a:pt x="224" y="70"/>
                    <a:pt x="224" y="70"/>
                  </a:cubicBezTo>
                  <a:close/>
                  <a:moveTo>
                    <a:pt x="222" y="76"/>
                  </a:moveTo>
                  <a:cubicBezTo>
                    <a:pt x="222" y="76"/>
                    <a:pt x="222" y="76"/>
                    <a:pt x="222" y="76"/>
                  </a:cubicBezTo>
                  <a:cubicBezTo>
                    <a:pt x="221" y="75"/>
                    <a:pt x="221" y="75"/>
                    <a:pt x="220" y="74"/>
                  </a:cubicBezTo>
                  <a:cubicBezTo>
                    <a:pt x="220" y="74"/>
                    <a:pt x="220" y="74"/>
                    <a:pt x="220" y="73"/>
                  </a:cubicBezTo>
                  <a:cubicBezTo>
                    <a:pt x="220" y="74"/>
                    <a:pt x="221" y="74"/>
                    <a:pt x="221" y="75"/>
                  </a:cubicBezTo>
                  <a:cubicBezTo>
                    <a:pt x="221" y="75"/>
                    <a:pt x="222" y="75"/>
                    <a:pt x="222" y="76"/>
                  </a:cubicBezTo>
                  <a:close/>
                  <a:moveTo>
                    <a:pt x="220" y="81"/>
                  </a:moveTo>
                  <a:cubicBezTo>
                    <a:pt x="219" y="80"/>
                    <a:pt x="219" y="78"/>
                    <a:pt x="218" y="77"/>
                  </a:cubicBezTo>
                  <a:cubicBezTo>
                    <a:pt x="217" y="75"/>
                    <a:pt x="217" y="74"/>
                    <a:pt x="216" y="73"/>
                  </a:cubicBezTo>
                  <a:cubicBezTo>
                    <a:pt x="217" y="73"/>
                    <a:pt x="218" y="74"/>
                    <a:pt x="219" y="75"/>
                  </a:cubicBezTo>
                  <a:cubicBezTo>
                    <a:pt x="219" y="77"/>
                    <a:pt x="220" y="79"/>
                    <a:pt x="220" y="81"/>
                  </a:cubicBezTo>
                  <a:close/>
                  <a:moveTo>
                    <a:pt x="218" y="67"/>
                  </a:moveTo>
                  <a:cubicBezTo>
                    <a:pt x="217" y="65"/>
                    <a:pt x="216" y="63"/>
                    <a:pt x="215" y="61"/>
                  </a:cubicBezTo>
                  <a:cubicBezTo>
                    <a:pt x="217" y="63"/>
                    <a:pt x="218" y="65"/>
                    <a:pt x="219" y="68"/>
                  </a:cubicBezTo>
                  <a:cubicBezTo>
                    <a:pt x="219" y="67"/>
                    <a:pt x="219" y="67"/>
                    <a:pt x="218" y="67"/>
                  </a:cubicBezTo>
                  <a:close/>
                  <a:moveTo>
                    <a:pt x="216" y="64"/>
                  </a:moveTo>
                  <a:cubicBezTo>
                    <a:pt x="214" y="62"/>
                    <a:pt x="212" y="59"/>
                    <a:pt x="210" y="56"/>
                  </a:cubicBezTo>
                  <a:cubicBezTo>
                    <a:pt x="209" y="54"/>
                    <a:pt x="207" y="53"/>
                    <a:pt x="206" y="51"/>
                  </a:cubicBezTo>
                  <a:cubicBezTo>
                    <a:pt x="208" y="53"/>
                    <a:pt x="211" y="55"/>
                    <a:pt x="213" y="58"/>
                  </a:cubicBezTo>
                  <a:cubicBezTo>
                    <a:pt x="213" y="58"/>
                    <a:pt x="213" y="58"/>
                    <a:pt x="213" y="58"/>
                  </a:cubicBezTo>
                  <a:cubicBezTo>
                    <a:pt x="214" y="60"/>
                    <a:pt x="215" y="62"/>
                    <a:pt x="216" y="64"/>
                  </a:cubicBezTo>
                  <a:close/>
                  <a:moveTo>
                    <a:pt x="201" y="44"/>
                  </a:moveTo>
                  <a:cubicBezTo>
                    <a:pt x="200" y="44"/>
                    <a:pt x="200" y="43"/>
                    <a:pt x="199" y="43"/>
                  </a:cubicBezTo>
                  <a:cubicBezTo>
                    <a:pt x="202" y="45"/>
                    <a:pt x="205" y="47"/>
                    <a:pt x="208" y="50"/>
                  </a:cubicBezTo>
                  <a:cubicBezTo>
                    <a:pt x="205" y="48"/>
                    <a:pt x="203" y="46"/>
                    <a:pt x="201" y="44"/>
                  </a:cubicBezTo>
                  <a:close/>
                  <a:moveTo>
                    <a:pt x="201" y="46"/>
                  </a:moveTo>
                  <a:cubicBezTo>
                    <a:pt x="204" y="50"/>
                    <a:pt x="207" y="55"/>
                    <a:pt x="209" y="58"/>
                  </a:cubicBezTo>
                  <a:cubicBezTo>
                    <a:pt x="209" y="58"/>
                    <a:pt x="209" y="58"/>
                    <a:pt x="209" y="58"/>
                  </a:cubicBezTo>
                  <a:cubicBezTo>
                    <a:pt x="205" y="53"/>
                    <a:pt x="201" y="48"/>
                    <a:pt x="197" y="44"/>
                  </a:cubicBezTo>
                  <a:cubicBezTo>
                    <a:pt x="198" y="45"/>
                    <a:pt x="200" y="45"/>
                    <a:pt x="201" y="46"/>
                  </a:cubicBezTo>
                  <a:close/>
                  <a:moveTo>
                    <a:pt x="189" y="41"/>
                  </a:moveTo>
                  <a:cubicBezTo>
                    <a:pt x="189" y="41"/>
                    <a:pt x="189" y="41"/>
                    <a:pt x="188" y="41"/>
                  </a:cubicBezTo>
                  <a:cubicBezTo>
                    <a:pt x="188" y="40"/>
                    <a:pt x="188" y="40"/>
                    <a:pt x="187" y="40"/>
                  </a:cubicBezTo>
                  <a:cubicBezTo>
                    <a:pt x="187" y="40"/>
                    <a:pt x="187" y="40"/>
                    <a:pt x="186" y="40"/>
                  </a:cubicBezTo>
                  <a:cubicBezTo>
                    <a:pt x="186" y="40"/>
                    <a:pt x="186" y="40"/>
                    <a:pt x="186" y="40"/>
                  </a:cubicBezTo>
                  <a:cubicBezTo>
                    <a:pt x="186" y="40"/>
                    <a:pt x="185" y="39"/>
                    <a:pt x="185" y="39"/>
                  </a:cubicBezTo>
                  <a:cubicBezTo>
                    <a:pt x="186" y="39"/>
                    <a:pt x="188" y="38"/>
                    <a:pt x="189" y="38"/>
                  </a:cubicBezTo>
                  <a:cubicBezTo>
                    <a:pt x="190" y="39"/>
                    <a:pt x="191" y="40"/>
                    <a:pt x="192" y="41"/>
                  </a:cubicBezTo>
                  <a:cubicBezTo>
                    <a:pt x="191" y="41"/>
                    <a:pt x="190" y="41"/>
                    <a:pt x="189" y="41"/>
                  </a:cubicBezTo>
                  <a:close/>
                  <a:moveTo>
                    <a:pt x="188" y="44"/>
                  </a:moveTo>
                  <a:cubicBezTo>
                    <a:pt x="189" y="45"/>
                    <a:pt x="190" y="46"/>
                    <a:pt x="191" y="47"/>
                  </a:cubicBezTo>
                  <a:cubicBezTo>
                    <a:pt x="190" y="47"/>
                    <a:pt x="189" y="47"/>
                    <a:pt x="188" y="48"/>
                  </a:cubicBezTo>
                  <a:cubicBezTo>
                    <a:pt x="187" y="47"/>
                    <a:pt x="186" y="46"/>
                    <a:pt x="185" y="46"/>
                  </a:cubicBezTo>
                  <a:cubicBezTo>
                    <a:pt x="186" y="45"/>
                    <a:pt x="187" y="45"/>
                    <a:pt x="188" y="44"/>
                  </a:cubicBezTo>
                  <a:close/>
                  <a:moveTo>
                    <a:pt x="186" y="48"/>
                  </a:moveTo>
                  <a:cubicBezTo>
                    <a:pt x="185" y="49"/>
                    <a:pt x="183" y="49"/>
                    <a:pt x="182" y="49"/>
                  </a:cubicBezTo>
                  <a:cubicBezTo>
                    <a:pt x="182" y="49"/>
                    <a:pt x="181" y="48"/>
                    <a:pt x="181" y="47"/>
                  </a:cubicBezTo>
                  <a:cubicBezTo>
                    <a:pt x="181" y="47"/>
                    <a:pt x="182" y="47"/>
                    <a:pt x="183" y="46"/>
                  </a:cubicBezTo>
                  <a:cubicBezTo>
                    <a:pt x="184" y="47"/>
                    <a:pt x="185" y="48"/>
                    <a:pt x="186" y="48"/>
                  </a:cubicBezTo>
                  <a:close/>
                  <a:moveTo>
                    <a:pt x="172" y="43"/>
                  </a:moveTo>
                  <a:cubicBezTo>
                    <a:pt x="176" y="42"/>
                    <a:pt x="180" y="41"/>
                    <a:pt x="183" y="40"/>
                  </a:cubicBezTo>
                  <a:cubicBezTo>
                    <a:pt x="183" y="40"/>
                    <a:pt x="184" y="40"/>
                    <a:pt x="184" y="40"/>
                  </a:cubicBezTo>
                  <a:cubicBezTo>
                    <a:pt x="184" y="40"/>
                    <a:pt x="184" y="40"/>
                    <a:pt x="184" y="40"/>
                  </a:cubicBezTo>
                  <a:cubicBezTo>
                    <a:pt x="180" y="41"/>
                    <a:pt x="176" y="42"/>
                    <a:pt x="172" y="43"/>
                  </a:cubicBezTo>
                  <a:close/>
                  <a:moveTo>
                    <a:pt x="159" y="44"/>
                  </a:moveTo>
                  <a:cubicBezTo>
                    <a:pt x="161" y="43"/>
                    <a:pt x="163" y="41"/>
                    <a:pt x="164" y="40"/>
                  </a:cubicBezTo>
                  <a:cubicBezTo>
                    <a:pt x="170" y="39"/>
                    <a:pt x="175" y="38"/>
                    <a:pt x="180" y="37"/>
                  </a:cubicBezTo>
                  <a:cubicBezTo>
                    <a:pt x="173" y="40"/>
                    <a:pt x="166" y="42"/>
                    <a:pt x="159" y="44"/>
                  </a:cubicBezTo>
                  <a:close/>
                  <a:moveTo>
                    <a:pt x="172" y="31"/>
                  </a:moveTo>
                  <a:cubicBezTo>
                    <a:pt x="171" y="31"/>
                    <a:pt x="171" y="31"/>
                    <a:pt x="170" y="31"/>
                  </a:cubicBezTo>
                  <a:cubicBezTo>
                    <a:pt x="169" y="31"/>
                    <a:pt x="168" y="31"/>
                    <a:pt x="167" y="30"/>
                  </a:cubicBezTo>
                  <a:cubicBezTo>
                    <a:pt x="167" y="30"/>
                    <a:pt x="167" y="30"/>
                    <a:pt x="166" y="29"/>
                  </a:cubicBezTo>
                  <a:cubicBezTo>
                    <a:pt x="166" y="29"/>
                    <a:pt x="165" y="29"/>
                    <a:pt x="164" y="28"/>
                  </a:cubicBezTo>
                  <a:cubicBezTo>
                    <a:pt x="164" y="28"/>
                    <a:pt x="164" y="28"/>
                    <a:pt x="164" y="28"/>
                  </a:cubicBezTo>
                  <a:cubicBezTo>
                    <a:pt x="167" y="29"/>
                    <a:pt x="170" y="30"/>
                    <a:pt x="173" y="31"/>
                  </a:cubicBezTo>
                  <a:cubicBezTo>
                    <a:pt x="173" y="31"/>
                    <a:pt x="173" y="31"/>
                    <a:pt x="172" y="31"/>
                  </a:cubicBezTo>
                  <a:close/>
                  <a:moveTo>
                    <a:pt x="166" y="36"/>
                  </a:moveTo>
                  <a:cubicBezTo>
                    <a:pt x="166" y="36"/>
                    <a:pt x="167" y="36"/>
                    <a:pt x="167" y="36"/>
                  </a:cubicBezTo>
                  <a:cubicBezTo>
                    <a:pt x="167" y="36"/>
                    <a:pt x="167" y="36"/>
                    <a:pt x="167" y="36"/>
                  </a:cubicBezTo>
                  <a:cubicBezTo>
                    <a:pt x="166" y="37"/>
                    <a:pt x="164" y="37"/>
                    <a:pt x="163" y="37"/>
                  </a:cubicBezTo>
                  <a:cubicBezTo>
                    <a:pt x="164" y="37"/>
                    <a:pt x="165" y="36"/>
                    <a:pt x="166" y="36"/>
                  </a:cubicBezTo>
                  <a:close/>
                  <a:moveTo>
                    <a:pt x="154" y="12"/>
                  </a:moveTo>
                  <a:cubicBezTo>
                    <a:pt x="154" y="12"/>
                    <a:pt x="154" y="12"/>
                    <a:pt x="154" y="12"/>
                  </a:cubicBezTo>
                  <a:cubicBezTo>
                    <a:pt x="153" y="11"/>
                    <a:pt x="153" y="11"/>
                    <a:pt x="152" y="11"/>
                  </a:cubicBezTo>
                  <a:cubicBezTo>
                    <a:pt x="153" y="11"/>
                    <a:pt x="155" y="11"/>
                    <a:pt x="156" y="12"/>
                  </a:cubicBezTo>
                  <a:cubicBezTo>
                    <a:pt x="157" y="12"/>
                    <a:pt x="159" y="13"/>
                    <a:pt x="160" y="14"/>
                  </a:cubicBezTo>
                  <a:cubicBezTo>
                    <a:pt x="158" y="13"/>
                    <a:pt x="156" y="13"/>
                    <a:pt x="154" y="12"/>
                  </a:cubicBezTo>
                  <a:close/>
                  <a:moveTo>
                    <a:pt x="154" y="6"/>
                  </a:moveTo>
                  <a:cubicBezTo>
                    <a:pt x="153" y="6"/>
                    <a:pt x="153" y="6"/>
                    <a:pt x="153" y="7"/>
                  </a:cubicBezTo>
                  <a:cubicBezTo>
                    <a:pt x="150" y="6"/>
                    <a:pt x="147" y="6"/>
                    <a:pt x="144" y="6"/>
                  </a:cubicBezTo>
                  <a:cubicBezTo>
                    <a:pt x="144" y="5"/>
                    <a:pt x="143" y="5"/>
                    <a:pt x="142" y="5"/>
                  </a:cubicBezTo>
                  <a:cubicBezTo>
                    <a:pt x="139" y="5"/>
                    <a:pt x="136" y="4"/>
                    <a:pt x="133" y="3"/>
                  </a:cubicBezTo>
                  <a:cubicBezTo>
                    <a:pt x="136" y="3"/>
                    <a:pt x="138" y="3"/>
                    <a:pt x="140" y="3"/>
                  </a:cubicBezTo>
                  <a:cubicBezTo>
                    <a:pt x="147" y="4"/>
                    <a:pt x="154" y="5"/>
                    <a:pt x="161" y="7"/>
                  </a:cubicBezTo>
                  <a:cubicBezTo>
                    <a:pt x="163" y="8"/>
                    <a:pt x="165" y="9"/>
                    <a:pt x="167" y="10"/>
                  </a:cubicBezTo>
                  <a:cubicBezTo>
                    <a:pt x="167" y="10"/>
                    <a:pt x="166" y="10"/>
                    <a:pt x="166" y="10"/>
                  </a:cubicBezTo>
                  <a:cubicBezTo>
                    <a:pt x="165" y="9"/>
                    <a:pt x="165" y="10"/>
                    <a:pt x="165" y="10"/>
                  </a:cubicBezTo>
                  <a:cubicBezTo>
                    <a:pt x="164" y="9"/>
                    <a:pt x="162" y="9"/>
                    <a:pt x="160" y="8"/>
                  </a:cubicBezTo>
                  <a:cubicBezTo>
                    <a:pt x="158" y="7"/>
                    <a:pt x="156" y="7"/>
                    <a:pt x="154" y="6"/>
                  </a:cubicBezTo>
                  <a:close/>
                  <a:moveTo>
                    <a:pt x="136" y="26"/>
                  </a:moveTo>
                  <a:cubicBezTo>
                    <a:pt x="135" y="26"/>
                    <a:pt x="135" y="26"/>
                    <a:pt x="135" y="27"/>
                  </a:cubicBezTo>
                  <a:cubicBezTo>
                    <a:pt x="134" y="26"/>
                    <a:pt x="133" y="26"/>
                    <a:pt x="132" y="26"/>
                  </a:cubicBezTo>
                  <a:cubicBezTo>
                    <a:pt x="133" y="26"/>
                    <a:pt x="135" y="26"/>
                    <a:pt x="136" y="26"/>
                  </a:cubicBezTo>
                  <a:close/>
                  <a:moveTo>
                    <a:pt x="135" y="28"/>
                  </a:moveTo>
                  <a:cubicBezTo>
                    <a:pt x="135" y="29"/>
                    <a:pt x="134" y="29"/>
                    <a:pt x="134" y="29"/>
                  </a:cubicBezTo>
                  <a:cubicBezTo>
                    <a:pt x="134" y="29"/>
                    <a:pt x="133" y="29"/>
                    <a:pt x="133" y="29"/>
                  </a:cubicBezTo>
                  <a:cubicBezTo>
                    <a:pt x="134" y="29"/>
                    <a:pt x="134" y="29"/>
                    <a:pt x="135" y="28"/>
                  </a:cubicBezTo>
                  <a:cubicBezTo>
                    <a:pt x="135" y="28"/>
                    <a:pt x="135" y="28"/>
                    <a:pt x="135" y="28"/>
                  </a:cubicBezTo>
                  <a:close/>
                  <a:moveTo>
                    <a:pt x="120" y="31"/>
                  </a:moveTo>
                  <a:cubicBezTo>
                    <a:pt x="120" y="31"/>
                    <a:pt x="119" y="31"/>
                    <a:pt x="118" y="31"/>
                  </a:cubicBezTo>
                  <a:cubicBezTo>
                    <a:pt x="118" y="31"/>
                    <a:pt x="118" y="31"/>
                    <a:pt x="118" y="31"/>
                  </a:cubicBezTo>
                  <a:cubicBezTo>
                    <a:pt x="119" y="31"/>
                    <a:pt x="120" y="31"/>
                    <a:pt x="121" y="31"/>
                  </a:cubicBezTo>
                  <a:cubicBezTo>
                    <a:pt x="121" y="31"/>
                    <a:pt x="121" y="31"/>
                    <a:pt x="120" y="31"/>
                  </a:cubicBezTo>
                  <a:close/>
                  <a:moveTo>
                    <a:pt x="118" y="29"/>
                  </a:moveTo>
                  <a:cubicBezTo>
                    <a:pt x="117" y="29"/>
                    <a:pt x="117" y="29"/>
                    <a:pt x="116" y="29"/>
                  </a:cubicBezTo>
                  <a:cubicBezTo>
                    <a:pt x="117" y="28"/>
                    <a:pt x="119" y="27"/>
                    <a:pt x="120" y="27"/>
                  </a:cubicBezTo>
                  <a:cubicBezTo>
                    <a:pt x="121" y="27"/>
                    <a:pt x="121" y="26"/>
                    <a:pt x="122" y="26"/>
                  </a:cubicBezTo>
                  <a:cubicBezTo>
                    <a:pt x="121" y="27"/>
                    <a:pt x="120" y="28"/>
                    <a:pt x="118" y="29"/>
                  </a:cubicBezTo>
                  <a:close/>
                  <a:moveTo>
                    <a:pt x="122" y="24"/>
                  </a:moveTo>
                  <a:cubicBezTo>
                    <a:pt x="120" y="24"/>
                    <a:pt x="119" y="24"/>
                    <a:pt x="118" y="24"/>
                  </a:cubicBezTo>
                  <a:cubicBezTo>
                    <a:pt x="118" y="24"/>
                    <a:pt x="118" y="23"/>
                    <a:pt x="119" y="23"/>
                  </a:cubicBezTo>
                  <a:cubicBezTo>
                    <a:pt x="120" y="24"/>
                    <a:pt x="121" y="24"/>
                    <a:pt x="122" y="24"/>
                  </a:cubicBezTo>
                  <a:cubicBezTo>
                    <a:pt x="122" y="24"/>
                    <a:pt x="122" y="24"/>
                    <a:pt x="122" y="24"/>
                  </a:cubicBezTo>
                  <a:close/>
                  <a:moveTo>
                    <a:pt x="117" y="16"/>
                  </a:moveTo>
                  <a:cubicBezTo>
                    <a:pt x="116" y="16"/>
                    <a:pt x="116" y="16"/>
                    <a:pt x="116" y="16"/>
                  </a:cubicBezTo>
                  <a:cubicBezTo>
                    <a:pt x="117" y="16"/>
                    <a:pt x="117" y="15"/>
                    <a:pt x="116" y="15"/>
                  </a:cubicBezTo>
                  <a:cubicBezTo>
                    <a:pt x="115" y="15"/>
                    <a:pt x="113" y="15"/>
                    <a:pt x="112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5"/>
                    <a:pt x="110" y="15"/>
                    <a:pt x="110" y="15"/>
                  </a:cubicBezTo>
                  <a:cubicBezTo>
                    <a:pt x="113" y="14"/>
                    <a:pt x="115" y="13"/>
                    <a:pt x="118" y="12"/>
                  </a:cubicBezTo>
                  <a:cubicBezTo>
                    <a:pt x="119" y="12"/>
                    <a:pt x="119" y="12"/>
                    <a:pt x="119" y="12"/>
                  </a:cubicBezTo>
                  <a:cubicBezTo>
                    <a:pt x="121" y="12"/>
                    <a:pt x="122" y="12"/>
                    <a:pt x="123" y="13"/>
                  </a:cubicBezTo>
                  <a:cubicBezTo>
                    <a:pt x="121" y="14"/>
                    <a:pt x="119" y="15"/>
                    <a:pt x="117" y="16"/>
                  </a:cubicBezTo>
                  <a:close/>
                  <a:moveTo>
                    <a:pt x="107" y="24"/>
                  </a:moveTo>
                  <a:cubicBezTo>
                    <a:pt x="108" y="24"/>
                    <a:pt x="109" y="24"/>
                    <a:pt x="110" y="24"/>
                  </a:cubicBezTo>
                  <a:cubicBezTo>
                    <a:pt x="109" y="25"/>
                    <a:pt x="108" y="25"/>
                    <a:pt x="107" y="25"/>
                  </a:cubicBezTo>
                  <a:cubicBezTo>
                    <a:pt x="107" y="25"/>
                    <a:pt x="106" y="25"/>
                    <a:pt x="105" y="25"/>
                  </a:cubicBezTo>
                  <a:cubicBezTo>
                    <a:pt x="106" y="25"/>
                    <a:pt x="107" y="24"/>
                    <a:pt x="107" y="24"/>
                  </a:cubicBezTo>
                  <a:close/>
                  <a:moveTo>
                    <a:pt x="100" y="22"/>
                  </a:moveTo>
                  <a:cubicBezTo>
                    <a:pt x="101" y="22"/>
                    <a:pt x="102" y="22"/>
                    <a:pt x="102" y="21"/>
                  </a:cubicBezTo>
                  <a:cubicBezTo>
                    <a:pt x="104" y="22"/>
                    <a:pt x="105" y="22"/>
                    <a:pt x="106" y="22"/>
                  </a:cubicBezTo>
                  <a:cubicBezTo>
                    <a:pt x="106" y="22"/>
                    <a:pt x="106" y="22"/>
                    <a:pt x="105" y="22"/>
                  </a:cubicBezTo>
                  <a:cubicBezTo>
                    <a:pt x="104" y="22"/>
                    <a:pt x="102" y="22"/>
                    <a:pt x="100" y="22"/>
                  </a:cubicBezTo>
                  <a:close/>
                  <a:moveTo>
                    <a:pt x="103" y="8"/>
                  </a:moveTo>
                  <a:cubicBezTo>
                    <a:pt x="104" y="7"/>
                    <a:pt x="104" y="7"/>
                    <a:pt x="105" y="7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5" y="7"/>
                    <a:pt x="104" y="7"/>
                    <a:pt x="103" y="8"/>
                  </a:cubicBezTo>
                  <a:close/>
                  <a:moveTo>
                    <a:pt x="104" y="17"/>
                  </a:moveTo>
                  <a:cubicBezTo>
                    <a:pt x="103" y="17"/>
                    <a:pt x="103" y="17"/>
                    <a:pt x="102" y="17"/>
                  </a:cubicBezTo>
                  <a:cubicBezTo>
                    <a:pt x="101" y="18"/>
                    <a:pt x="99" y="18"/>
                    <a:pt x="97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9" y="18"/>
                    <a:pt x="101" y="17"/>
                    <a:pt x="102" y="16"/>
                  </a:cubicBezTo>
                  <a:cubicBezTo>
                    <a:pt x="103" y="16"/>
                    <a:pt x="103" y="17"/>
                    <a:pt x="104" y="17"/>
                  </a:cubicBezTo>
                  <a:close/>
                  <a:moveTo>
                    <a:pt x="100" y="11"/>
                  </a:moveTo>
                  <a:cubicBezTo>
                    <a:pt x="99" y="12"/>
                    <a:pt x="98" y="12"/>
                    <a:pt x="97" y="12"/>
                  </a:cubicBezTo>
                  <a:cubicBezTo>
                    <a:pt x="97" y="12"/>
                    <a:pt x="97" y="12"/>
                    <a:pt x="97" y="12"/>
                  </a:cubicBezTo>
                  <a:cubicBezTo>
                    <a:pt x="97" y="12"/>
                    <a:pt x="98" y="11"/>
                    <a:pt x="98" y="11"/>
                  </a:cubicBezTo>
                  <a:cubicBezTo>
                    <a:pt x="99" y="11"/>
                    <a:pt x="100" y="11"/>
                    <a:pt x="102" y="11"/>
                  </a:cubicBezTo>
                  <a:cubicBezTo>
                    <a:pt x="101" y="11"/>
                    <a:pt x="101" y="11"/>
                    <a:pt x="100" y="11"/>
                  </a:cubicBezTo>
                  <a:close/>
                  <a:moveTo>
                    <a:pt x="102" y="24"/>
                  </a:moveTo>
                  <a:cubicBezTo>
                    <a:pt x="102" y="24"/>
                    <a:pt x="101" y="25"/>
                    <a:pt x="100" y="25"/>
                  </a:cubicBezTo>
                  <a:cubicBezTo>
                    <a:pt x="97" y="25"/>
                    <a:pt x="95" y="25"/>
                    <a:pt x="93" y="25"/>
                  </a:cubicBezTo>
                  <a:cubicBezTo>
                    <a:pt x="93" y="24"/>
                    <a:pt x="93" y="24"/>
                    <a:pt x="94" y="24"/>
                  </a:cubicBezTo>
                  <a:cubicBezTo>
                    <a:pt x="97" y="24"/>
                    <a:pt x="99" y="24"/>
                    <a:pt x="102" y="24"/>
                  </a:cubicBezTo>
                  <a:close/>
                  <a:moveTo>
                    <a:pt x="93" y="10"/>
                  </a:moveTo>
                  <a:cubicBezTo>
                    <a:pt x="93" y="10"/>
                    <a:pt x="93" y="11"/>
                    <a:pt x="92" y="11"/>
                  </a:cubicBezTo>
                  <a:cubicBezTo>
                    <a:pt x="91" y="11"/>
                    <a:pt x="89" y="12"/>
                    <a:pt x="88" y="1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6" y="13"/>
                    <a:pt x="86" y="14"/>
                    <a:pt x="85" y="14"/>
                  </a:cubicBezTo>
                  <a:cubicBezTo>
                    <a:pt x="87" y="12"/>
                    <a:pt x="90" y="11"/>
                    <a:pt x="93" y="10"/>
                  </a:cubicBezTo>
                  <a:cubicBezTo>
                    <a:pt x="94" y="9"/>
                    <a:pt x="95" y="9"/>
                    <a:pt x="96" y="9"/>
                  </a:cubicBezTo>
                  <a:cubicBezTo>
                    <a:pt x="95" y="9"/>
                    <a:pt x="94" y="10"/>
                    <a:pt x="93" y="10"/>
                  </a:cubicBezTo>
                  <a:close/>
                  <a:moveTo>
                    <a:pt x="92" y="8"/>
                  </a:moveTo>
                  <a:cubicBezTo>
                    <a:pt x="78" y="11"/>
                    <a:pt x="65" y="20"/>
                    <a:pt x="55" y="27"/>
                  </a:cubicBezTo>
                  <a:cubicBezTo>
                    <a:pt x="50" y="30"/>
                    <a:pt x="46" y="34"/>
                    <a:pt x="42" y="37"/>
                  </a:cubicBezTo>
                  <a:cubicBezTo>
                    <a:pt x="41" y="37"/>
                    <a:pt x="41" y="37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39" y="38"/>
                    <a:pt x="39" y="39"/>
                  </a:cubicBezTo>
                  <a:cubicBezTo>
                    <a:pt x="42" y="35"/>
                    <a:pt x="46" y="32"/>
                    <a:pt x="51" y="29"/>
                  </a:cubicBezTo>
                  <a:cubicBezTo>
                    <a:pt x="57" y="24"/>
                    <a:pt x="65" y="19"/>
                    <a:pt x="72" y="15"/>
                  </a:cubicBezTo>
                  <a:cubicBezTo>
                    <a:pt x="79" y="12"/>
                    <a:pt x="87" y="9"/>
                    <a:pt x="94" y="7"/>
                  </a:cubicBezTo>
                  <a:cubicBezTo>
                    <a:pt x="94" y="7"/>
                    <a:pt x="94" y="7"/>
                    <a:pt x="95" y="7"/>
                  </a:cubicBezTo>
                  <a:cubicBezTo>
                    <a:pt x="94" y="8"/>
                    <a:pt x="93" y="8"/>
                    <a:pt x="92" y="8"/>
                  </a:cubicBezTo>
                  <a:close/>
                  <a:moveTo>
                    <a:pt x="42" y="39"/>
                  </a:moveTo>
                  <a:cubicBezTo>
                    <a:pt x="42" y="39"/>
                    <a:pt x="42" y="39"/>
                    <a:pt x="42" y="39"/>
                  </a:cubicBezTo>
                  <a:cubicBezTo>
                    <a:pt x="44" y="38"/>
                    <a:pt x="47" y="37"/>
                    <a:pt x="49" y="36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8"/>
                    <a:pt x="48" y="38"/>
                    <a:pt x="48" y="39"/>
                  </a:cubicBezTo>
                  <a:cubicBezTo>
                    <a:pt x="47" y="40"/>
                    <a:pt x="46" y="40"/>
                    <a:pt x="45" y="41"/>
                  </a:cubicBezTo>
                  <a:cubicBezTo>
                    <a:pt x="46" y="40"/>
                    <a:pt x="47" y="39"/>
                    <a:pt x="49" y="38"/>
                  </a:cubicBezTo>
                  <a:cubicBezTo>
                    <a:pt x="49" y="37"/>
                    <a:pt x="48" y="36"/>
                    <a:pt x="48" y="37"/>
                  </a:cubicBezTo>
                  <a:cubicBezTo>
                    <a:pt x="46" y="39"/>
                    <a:pt x="44" y="40"/>
                    <a:pt x="42" y="42"/>
                  </a:cubicBezTo>
                  <a:cubicBezTo>
                    <a:pt x="42" y="42"/>
                    <a:pt x="41" y="42"/>
                    <a:pt x="41" y="42"/>
                  </a:cubicBezTo>
                  <a:cubicBezTo>
                    <a:pt x="41" y="43"/>
                    <a:pt x="40" y="43"/>
                    <a:pt x="40" y="44"/>
                  </a:cubicBezTo>
                  <a:cubicBezTo>
                    <a:pt x="40" y="44"/>
                    <a:pt x="40" y="44"/>
                    <a:pt x="39" y="44"/>
                  </a:cubicBezTo>
                  <a:cubicBezTo>
                    <a:pt x="40" y="43"/>
                    <a:pt x="41" y="41"/>
                    <a:pt x="42" y="39"/>
                  </a:cubicBezTo>
                  <a:close/>
                  <a:moveTo>
                    <a:pt x="41" y="46"/>
                  </a:moveTo>
                  <a:cubicBezTo>
                    <a:pt x="42" y="46"/>
                    <a:pt x="43" y="45"/>
                    <a:pt x="44" y="44"/>
                  </a:cubicBezTo>
                  <a:cubicBezTo>
                    <a:pt x="42" y="47"/>
                    <a:pt x="40" y="50"/>
                    <a:pt x="38" y="53"/>
                  </a:cubicBezTo>
                  <a:cubicBezTo>
                    <a:pt x="38" y="53"/>
                    <a:pt x="37" y="54"/>
                    <a:pt x="37" y="54"/>
                  </a:cubicBezTo>
                  <a:cubicBezTo>
                    <a:pt x="37" y="54"/>
                    <a:pt x="37" y="54"/>
                    <a:pt x="37" y="54"/>
                  </a:cubicBezTo>
                  <a:cubicBezTo>
                    <a:pt x="38" y="52"/>
                    <a:pt x="39" y="49"/>
                    <a:pt x="41" y="46"/>
                  </a:cubicBezTo>
                  <a:close/>
                  <a:moveTo>
                    <a:pt x="36" y="50"/>
                  </a:moveTo>
                  <a:cubicBezTo>
                    <a:pt x="36" y="50"/>
                    <a:pt x="36" y="50"/>
                    <a:pt x="37" y="49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6" y="52"/>
                    <a:pt x="35" y="54"/>
                    <a:pt x="34" y="57"/>
                  </a:cubicBezTo>
                  <a:cubicBezTo>
                    <a:pt x="33" y="57"/>
                    <a:pt x="32" y="58"/>
                    <a:pt x="31" y="59"/>
                  </a:cubicBezTo>
                  <a:cubicBezTo>
                    <a:pt x="33" y="56"/>
                    <a:pt x="34" y="53"/>
                    <a:pt x="36" y="50"/>
                  </a:cubicBezTo>
                  <a:close/>
                  <a:moveTo>
                    <a:pt x="35" y="46"/>
                  </a:moveTo>
                  <a:cubicBezTo>
                    <a:pt x="36" y="45"/>
                    <a:pt x="37" y="44"/>
                    <a:pt x="38" y="43"/>
                  </a:cubicBezTo>
                  <a:cubicBezTo>
                    <a:pt x="37" y="44"/>
                    <a:pt x="36" y="45"/>
                    <a:pt x="36" y="46"/>
                  </a:cubicBezTo>
                  <a:cubicBezTo>
                    <a:pt x="35" y="46"/>
                    <a:pt x="35" y="46"/>
                    <a:pt x="35" y="46"/>
                  </a:cubicBezTo>
                  <a:cubicBezTo>
                    <a:pt x="35" y="46"/>
                    <a:pt x="35" y="46"/>
                    <a:pt x="35" y="46"/>
                  </a:cubicBezTo>
                  <a:close/>
                  <a:moveTo>
                    <a:pt x="32" y="55"/>
                  </a:moveTo>
                  <a:cubicBezTo>
                    <a:pt x="31" y="57"/>
                    <a:pt x="30" y="58"/>
                    <a:pt x="29" y="60"/>
                  </a:cubicBezTo>
                  <a:cubicBezTo>
                    <a:pt x="28" y="60"/>
                    <a:pt x="28" y="60"/>
                    <a:pt x="28" y="60"/>
                  </a:cubicBezTo>
                  <a:lnTo>
                    <a:pt x="32" y="55"/>
                  </a:lnTo>
                  <a:close/>
                  <a:moveTo>
                    <a:pt x="28" y="54"/>
                  </a:moveTo>
                  <a:cubicBezTo>
                    <a:pt x="30" y="51"/>
                    <a:pt x="32" y="49"/>
                    <a:pt x="34" y="47"/>
                  </a:cubicBezTo>
                  <a:cubicBezTo>
                    <a:pt x="33" y="48"/>
                    <a:pt x="32" y="50"/>
                    <a:pt x="31" y="51"/>
                  </a:cubicBezTo>
                  <a:cubicBezTo>
                    <a:pt x="30" y="52"/>
                    <a:pt x="29" y="53"/>
                    <a:pt x="28" y="54"/>
                  </a:cubicBezTo>
                  <a:close/>
                  <a:moveTo>
                    <a:pt x="31" y="79"/>
                  </a:moveTo>
                  <a:cubicBezTo>
                    <a:pt x="30" y="80"/>
                    <a:pt x="29" y="81"/>
                    <a:pt x="28" y="82"/>
                  </a:cubicBezTo>
                  <a:cubicBezTo>
                    <a:pt x="27" y="82"/>
                    <a:pt x="25" y="83"/>
                    <a:pt x="24" y="84"/>
                  </a:cubicBezTo>
                  <a:cubicBezTo>
                    <a:pt x="25" y="83"/>
                    <a:pt x="25" y="81"/>
                    <a:pt x="26" y="80"/>
                  </a:cubicBezTo>
                  <a:cubicBezTo>
                    <a:pt x="28" y="80"/>
                    <a:pt x="29" y="79"/>
                    <a:pt x="31" y="79"/>
                  </a:cubicBezTo>
                  <a:close/>
                  <a:moveTo>
                    <a:pt x="23" y="83"/>
                  </a:moveTo>
                  <a:cubicBezTo>
                    <a:pt x="22" y="83"/>
                    <a:pt x="22" y="83"/>
                    <a:pt x="22" y="83"/>
                  </a:cubicBezTo>
                  <a:cubicBezTo>
                    <a:pt x="22" y="82"/>
                    <a:pt x="23" y="81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1"/>
                    <a:pt x="23" y="82"/>
                    <a:pt x="23" y="83"/>
                  </a:cubicBezTo>
                  <a:close/>
                  <a:moveTo>
                    <a:pt x="22" y="98"/>
                  </a:moveTo>
                  <a:cubicBezTo>
                    <a:pt x="24" y="103"/>
                    <a:pt x="25" y="109"/>
                    <a:pt x="26" y="115"/>
                  </a:cubicBezTo>
                  <a:cubicBezTo>
                    <a:pt x="26" y="117"/>
                    <a:pt x="26" y="118"/>
                    <a:pt x="27" y="120"/>
                  </a:cubicBezTo>
                  <a:cubicBezTo>
                    <a:pt x="25" y="114"/>
                    <a:pt x="23" y="108"/>
                    <a:pt x="22" y="102"/>
                  </a:cubicBezTo>
                  <a:cubicBezTo>
                    <a:pt x="22" y="101"/>
                    <a:pt x="22" y="99"/>
                    <a:pt x="22" y="98"/>
                  </a:cubicBezTo>
                  <a:close/>
                  <a:moveTo>
                    <a:pt x="27" y="139"/>
                  </a:moveTo>
                  <a:cubicBezTo>
                    <a:pt x="27" y="139"/>
                    <a:pt x="27" y="139"/>
                    <a:pt x="27" y="139"/>
                  </a:cubicBezTo>
                  <a:cubicBezTo>
                    <a:pt x="26" y="140"/>
                    <a:pt x="27" y="140"/>
                    <a:pt x="27" y="140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25" y="137"/>
                    <a:pt x="24" y="133"/>
                    <a:pt x="23" y="129"/>
                  </a:cubicBezTo>
                  <a:cubicBezTo>
                    <a:pt x="23" y="127"/>
                    <a:pt x="23" y="125"/>
                    <a:pt x="23" y="123"/>
                  </a:cubicBezTo>
                  <a:cubicBezTo>
                    <a:pt x="22" y="121"/>
                    <a:pt x="22" y="118"/>
                    <a:pt x="22" y="115"/>
                  </a:cubicBezTo>
                  <a:cubicBezTo>
                    <a:pt x="24" y="123"/>
                    <a:pt x="25" y="131"/>
                    <a:pt x="27" y="139"/>
                  </a:cubicBezTo>
                  <a:close/>
                  <a:moveTo>
                    <a:pt x="25" y="156"/>
                  </a:moveTo>
                  <a:cubicBezTo>
                    <a:pt x="23" y="153"/>
                    <a:pt x="22" y="149"/>
                    <a:pt x="21" y="146"/>
                  </a:cubicBezTo>
                  <a:cubicBezTo>
                    <a:pt x="21" y="145"/>
                    <a:pt x="20" y="145"/>
                    <a:pt x="20" y="144"/>
                  </a:cubicBezTo>
                  <a:cubicBezTo>
                    <a:pt x="20" y="144"/>
                    <a:pt x="20" y="144"/>
                    <a:pt x="20" y="144"/>
                  </a:cubicBezTo>
                  <a:cubicBezTo>
                    <a:pt x="22" y="147"/>
                    <a:pt x="23" y="150"/>
                    <a:pt x="25" y="154"/>
                  </a:cubicBezTo>
                  <a:cubicBezTo>
                    <a:pt x="25" y="154"/>
                    <a:pt x="25" y="155"/>
                    <a:pt x="25" y="156"/>
                  </a:cubicBezTo>
                  <a:cubicBezTo>
                    <a:pt x="25" y="156"/>
                    <a:pt x="25" y="156"/>
                    <a:pt x="25" y="156"/>
                  </a:cubicBezTo>
                  <a:close/>
                  <a:moveTo>
                    <a:pt x="29" y="163"/>
                  </a:moveTo>
                  <a:cubicBezTo>
                    <a:pt x="30" y="164"/>
                    <a:pt x="30" y="165"/>
                    <a:pt x="30" y="167"/>
                  </a:cubicBezTo>
                  <a:cubicBezTo>
                    <a:pt x="29" y="164"/>
                    <a:pt x="29" y="162"/>
                    <a:pt x="28" y="160"/>
                  </a:cubicBezTo>
                  <a:cubicBezTo>
                    <a:pt x="28" y="161"/>
                    <a:pt x="29" y="162"/>
                    <a:pt x="29" y="163"/>
                  </a:cubicBezTo>
                  <a:close/>
                  <a:moveTo>
                    <a:pt x="29" y="148"/>
                  </a:moveTo>
                  <a:cubicBezTo>
                    <a:pt x="29" y="147"/>
                    <a:pt x="29" y="146"/>
                    <a:pt x="29" y="145"/>
                  </a:cubicBezTo>
                  <a:cubicBezTo>
                    <a:pt x="30" y="143"/>
                    <a:pt x="30" y="142"/>
                    <a:pt x="31" y="140"/>
                  </a:cubicBezTo>
                  <a:cubicBezTo>
                    <a:pt x="31" y="141"/>
                    <a:pt x="31" y="141"/>
                    <a:pt x="31" y="141"/>
                  </a:cubicBezTo>
                  <a:cubicBezTo>
                    <a:pt x="31" y="142"/>
                    <a:pt x="31" y="143"/>
                    <a:pt x="32" y="144"/>
                  </a:cubicBezTo>
                  <a:cubicBezTo>
                    <a:pt x="32" y="147"/>
                    <a:pt x="33" y="151"/>
                    <a:pt x="33" y="155"/>
                  </a:cubicBezTo>
                  <a:cubicBezTo>
                    <a:pt x="32" y="153"/>
                    <a:pt x="31" y="151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8"/>
                    <a:pt x="29" y="148"/>
                  </a:cubicBezTo>
                  <a:close/>
                  <a:moveTo>
                    <a:pt x="35" y="166"/>
                  </a:moveTo>
                  <a:cubicBezTo>
                    <a:pt x="36" y="168"/>
                    <a:pt x="36" y="169"/>
                    <a:pt x="36" y="171"/>
                  </a:cubicBezTo>
                  <a:cubicBezTo>
                    <a:pt x="35" y="166"/>
                    <a:pt x="33" y="161"/>
                    <a:pt x="30" y="156"/>
                  </a:cubicBezTo>
                  <a:cubicBezTo>
                    <a:pt x="30" y="156"/>
                    <a:pt x="30" y="155"/>
                    <a:pt x="30" y="155"/>
                  </a:cubicBezTo>
                  <a:cubicBezTo>
                    <a:pt x="32" y="159"/>
                    <a:pt x="33" y="162"/>
                    <a:pt x="35" y="166"/>
                  </a:cubicBezTo>
                  <a:close/>
                  <a:moveTo>
                    <a:pt x="38" y="182"/>
                  </a:moveTo>
                  <a:cubicBezTo>
                    <a:pt x="39" y="183"/>
                    <a:pt x="39" y="185"/>
                    <a:pt x="39" y="186"/>
                  </a:cubicBezTo>
                  <a:cubicBezTo>
                    <a:pt x="39" y="186"/>
                    <a:pt x="39" y="186"/>
                    <a:pt x="39" y="186"/>
                  </a:cubicBezTo>
                  <a:cubicBezTo>
                    <a:pt x="38" y="184"/>
                    <a:pt x="37" y="182"/>
                    <a:pt x="35" y="180"/>
                  </a:cubicBezTo>
                  <a:cubicBezTo>
                    <a:pt x="34" y="178"/>
                    <a:pt x="33" y="175"/>
                    <a:pt x="32" y="173"/>
                  </a:cubicBezTo>
                  <a:cubicBezTo>
                    <a:pt x="32" y="171"/>
                    <a:pt x="32" y="170"/>
                    <a:pt x="31" y="168"/>
                  </a:cubicBezTo>
                  <a:cubicBezTo>
                    <a:pt x="34" y="173"/>
                    <a:pt x="36" y="177"/>
                    <a:pt x="38" y="182"/>
                  </a:cubicBezTo>
                  <a:close/>
                  <a:moveTo>
                    <a:pt x="32" y="177"/>
                  </a:moveTo>
                  <a:cubicBezTo>
                    <a:pt x="32" y="177"/>
                    <a:pt x="32" y="178"/>
                    <a:pt x="32" y="178"/>
                  </a:cubicBezTo>
                  <a:cubicBezTo>
                    <a:pt x="34" y="182"/>
                    <a:pt x="37" y="186"/>
                    <a:pt x="39" y="190"/>
                  </a:cubicBezTo>
                  <a:cubicBezTo>
                    <a:pt x="39" y="190"/>
                    <a:pt x="39" y="190"/>
                    <a:pt x="39" y="191"/>
                  </a:cubicBezTo>
                  <a:cubicBezTo>
                    <a:pt x="36" y="188"/>
                    <a:pt x="34" y="185"/>
                    <a:pt x="32" y="183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2" y="182"/>
                    <a:pt x="32" y="181"/>
                  </a:cubicBezTo>
                  <a:cubicBezTo>
                    <a:pt x="32" y="180"/>
                    <a:pt x="32" y="179"/>
                    <a:pt x="32" y="177"/>
                  </a:cubicBezTo>
                  <a:close/>
                  <a:moveTo>
                    <a:pt x="38" y="192"/>
                  </a:moveTo>
                  <a:cubicBezTo>
                    <a:pt x="38" y="192"/>
                    <a:pt x="38" y="193"/>
                    <a:pt x="38" y="193"/>
                  </a:cubicBezTo>
                  <a:cubicBezTo>
                    <a:pt x="38" y="192"/>
                    <a:pt x="37" y="192"/>
                    <a:pt x="37" y="192"/>
                  </a:cubicBezTo>
                  <a:cubicBezTo>
                    <a:pt x="36" y="190"/>
                    <a:pt x="36" y="189"/>
                    <a:pt x="35" y="188"/>
                  </a:cubicBezTo>
                  <a:cubicBezTo>
                    <a:pt x="36" y="189"/>
                    <a:pt x="37" y="191"/>
                    <a:pt x="38" y="192"/>
                  </a:cubicBezTo>
                  <a:close/>
                  <a:moveTo>
                    <a:pt x="39" y="197"/>
                  </a:moveTo>
                  <a:cubicBezTo>
                    <a:pt x="39" y="196"/>
                    <a:pt x="39" y="196"/>
                    <a:pt x="38" y="196"/>
                  </a:cubicBezTo>
                  <a:cubicBezTo>
                    <a:pt x="39" y="196"/>
                    <a:pt x="39" y="196"/>
                    <a:pt x="39" y="196"/>
                  </a:cubicBezTo>
                  <a:cubicBezTo>
                    <a:pt x="41" y="199"/>
                    <a:pt x="44" y="202"/>
                    <a:pt x="48" y="204"/>
                  </a:cubicBezTo>
                  <a:cubicBezTo>
                    <a:pt x="48" y="204"/>
                    <a:pt x="49" y="204"/>
                    <a:pt x="49" y="203"/>
                  </a:cubicBezTo>
                  <a:cubicBezTo>
                    <a:pt x="49" y="204"/>
                    <a:pt x="50" y="205"/>
                    <a:pt x="50" y="205"/>
                  </a:cubicBezTo>
                  <a:cubicBezTo>
                    <a:pt x="50" y="205"/>
                    <a:pt x="49" y="205"/>
                    <a:pt x="49" y="204"/>
                  </a:cubicBezTo>
                  <a:cubicBezTo>
                    <a:pt x="48" y="204"/>
                    <a:pt x="48" y="205"/>
                    <a:pt x="48" y="206"/>
                  </a:cubicBezTo>
                  <a:cubicBezTo>
                    <a:pt x="50" y="207"/>
                    <a:pt x="52" y="208"/>
                    <a:pt x="54" y="209"/>
                  </a:cubicBezTo>
                  <a:cubicBezTo>
                    <a:pt x="54" y="210"/>
                    <a:pt x="55" y="211"/>
                    <a:pt x="56" y="212"/>
                  </a:cubicBezTo>
                  <a:cubicBezTo>
                    <a:pt x="54" y="210"/>
                    <a:pt x="51" y="209"/>
                    <a:pt x="49" y="208"/>
                  </a:cubicBezTo>
                  <a:cubicBezTo>
                    <a:pt x="46" y="205"/>
                    <a:pt x="42" y="201"/>
                    <a:pt x="39" y="197"/>
                  </a:cubicBezTo>
                  <a:close/>
                  <a:moveTo>
                    <a:pt x="51" y="212"/>
                  </a:moveTo>
                  <a:cubicBezTo>
                    <a:pt x="52" y="214"/>
                    <a:pt x="54" y="216"/>
                    <a:pt x="56" y="218"/>
                  </a:cubicBezTo>
                  <a:cubicBezTo>
                    <a:pt x="56" y="217"/>
                    <a:pt x="56" y="217"/>
                    <a:pt x="56" y="217"/>
                  </a:cubicBezTo>
                  <a:cubicBezTo>
                    <a:pt x="55" y="217"/>
                    <a:pt x="54" y="216"/>
                    <a:pt x="52" y="215"/>
                  </a:cubicBezTo>
                  <a:cubicBezTo>
                    <a:pt x="51" y="214"/>
                    <a:pt x="50" y="212"/>
                    <a:pt x="49" y="210"/>
                  </a:cubicBezTo>
                  <a:cubicBezTo>
                    <a:pt x="49" y="211"/>
                    <a:pt x="50" y="211"/>
                    <a:pt x="51" y="212"/>
                  </a:cubicBezTo>
                  <a:close/>
                  <a:moveTo>
                    <a:pt x="54" y="220"/>
                  </a:moveTo>
                  <a:cubicBezTo>
                    <a:pt x="55" y="221"/>
                    <a:pt x="56" y="222"/>
                    <a:pt x="57" y="223"/>
                  </a:cubicBezTo>
                  <a:cubicBezTo>
                    <a:pt x="56" y="222"/>
                    <a:pt x="55" y="222"/>
                    <a:pt x="54" y="221"/>
                  </a:cubicBezTo>
                  <a:cubicBezTo>
                    <a:pt x="53" y="220"/>
                    <a:pt x="52" y="220"/>
                    <a:pt x="52" y="219"/>
                  </a:cubicBezTo>
                  <a:cubicBezTo>
                    <a:pt x="52" y="219"/>
                    <a:pt x="52" y="219"/>
                    <a:pt x="52" y="219"/>
                  </a:cubicBezTo>
                  <a:cubicBezTo>
                    <a:pt x="52" y="219"/>
                    <a:pt x="53" y="220"/>
                    <a:pt x="53" y="220"/>
                  </a:cubicBezTo>
                  <a:cubicBezTo>
                    <a:pt x="54" y="220"/>
                    <a:pt x="54" y="220"/>
                    <a:pt x="54" y="220"/>
                  </a:cubicBezTo>
                  <a:close/>
                  <a:moveTo>
                    <a:pt x="53" y="222"/>
                  </a:moveTo>
                  <a:cubicBezTo>
                    <a:pt x="53" y="223"/>
                    <a:pt x="54" y="223"/>
                    <a:pt x="54" y="223"/>
                  </a:cubicBezTo>
                  <a:cubicBezTo>
                    <a:pt x="53" y="223"/>
                    <a:pt x="52" y="222"/>
                    <a:pt x="51" y="221"/>
                  </a:cubicBezTo>
                  <a:cubicBezTo>
                    <a:pt x="51" y="221"/>
                    <a:pt x="51" y="221"/>
                    <a:pt x="51" y="220"/>
                  </a:cubicBezTo>
                  <a:cubicBezTo>
                    <a:pt x="51" y="221"/>
                    <a:pt x="52" y="222"/>
                    <a:pt x="53" y="222"/>
                  </a:cubicBezTo>
                  <a:close/>
                  <a:moveTo>
                    <a:pt x="56" y="228"/>
                  </a:moveTo>
                  <a:cubicBezTo>
                    <a:pt x="57" y="228"/>
                    <a:pt x="57" y="228"/>
                    <a:pt x="57" y="228"/>
                  </a:cubicBezTo>
                  <a:cubicBezTo>
                    <a:pt x="57" y="228"/>
                    <a:pt x="57" y="228"/>
                    <a:pt x="57" y="228"/>
                  </a:cubicBezTo>
                  <a:cubicBezTo>
                    <a:pt x="55" y="227"/>
                    <a:pt x="54" y="226"/>
                    <a:pt x="52" y="225"/>
                  </a:cubicBezTo>
                  <a:cubicBezTo>
                    <a:pt x="54" y="226"/>
                    <a:pt x="55" y="227"/>
                    <a:pt x="56" y="228"/>
                  </a:cubicBezTo>
                  <a:close/>
                  <a:moveTo>
                    <a:pt x="55" y="218"/>
                  </a:moveTo>
                  <a:cubicBezTo>
                    <a:pt x="55" y="218"/>
                    <a:pt x="55" y="218"/>
                    <a:pt x="55" y="218"/>
                  </a:cubicBezTo>
                  <a:cubicBezTo>
                    <a:pt x="57" y="219"/>
                    <a:pt x="58" y="220"/>
                    <a:pt x="60" y="221"/>
                  </a:cubicBezTo>
                  <a:cubicBezTo>
                    <a:pt x="63" y="224"/>
                    <a:pt x="66" y="227"/>
                    <a:pt x="69" y="230"/>
                  </a:cubicBezTo>
                  <a:cubicBezTo>
                    <a:pt x="69" y="230"/>
                    <a:pt x="68" y="230"/>
                    <a:pt x="67" y="229"/>
                  </a:cubicBezTo>
                  <a:cubicBezTo>
                    <a:pt x="65" y="228"/>
                    <a:pt x="62" y="226"/>
                    <a:pt x="60" y="225"/>
                  </a:cubicBezTo>
                  <a:cubicBezTo>
                    <a:pt x="58" y="223"/>
                    <a:pt x="56" y="220"/>
                    <a:pt x="55" y="218"/>
                  </a:cubicBezTo>
                  <a:close/>
                  <a:moveTo>
                    <a:pt x="68" y="227"/>
                  </a:moveTo>
                  <a:cubicBezTo>
                    <a:pt x="68" y="227"/>
                    <a:pt x="68" y="227"/>
                    <a:pt x="68" y="227"/>
                  </a:cubicBezTo>
                  <a:cubicBezTo>
                    <a:pt x="67" y="226"/>
                    <a:pt x="66" y="225"/>
                    <a:pt x="65" y="224"/>
                  </a:cubicBezTo>
                  <a:cubicBezTo>
                    <a:pt x="66" y="225"/>
                    <a:pt x="67" y="226"/>
                    <a:pt x="69" y="226"/>
                  </a:cubicBezTo>
                  <a:cubicBezTo>
                    <a:pt x="69" y="227"/>
                    <a:pt x="70" y="227"/>
                    <a:pt x="70" y="228"/>
                  </a:cubicBezTo>
                  <a:cubicBezTo>
                    <a:pt x="69" y="228"/>
                    <a:pt x="69" y="228"/>
                    <a:pt x="68" y="227"/>
                  </a:cubicBezTo>
                  <a:close/>
                  <a:moveTo>
                    <a:pt x="60" y="220"/>
                  </a:moveTo>
                  <a:cubicBezTo>
                    <a:pt x="59" y="218"/>
                    <a:pt x="57" y="216"/>
                    <a:pt x="55" y="215"/>
                  </a:cubicBezTo>
                  <a:cubicBezTo>
                    <a:pt x="58" y="216"/>
                    <a:pt x="60" y="218"/>
                    <a:pt x="63" y="219"/>
                  </a:cubicBezTo>
                  <a:cubicBezTo>
                    <a:pt x="64" y="221"/>
                    <a:pt x="65" y="222"/>
                    <a:pt x="66" y="223"/>
                  </a:cubicBezTo>
                  <a:cubicBezTo>
                    <a:pt x="64" y="222"/>
                    <a:pt x="62" y="221"/>
                    <a:pt x="60" y="220"/>
                  </a:cubicBezTo>
                  <a:close/>
                  <a:moveTo>
                    <a:pt x="62" y="216"/>
                  </a:moveTo>
                  <a:cubicBezTo>
                    <a:pt x="66" y="219"/>
                    <a:pt x="71" y="222"/>
                    <a:pt x="75" y="225"/>
                  </a:cubicBezTo>
                  <a:cubicBezTo>
                    <a:pt x="71" y="222"/>
                    <a:pt x="67" y="220"/>
                    <a:pt x="63" y="218"/>
                  </a:cubicBezTo>
                  <a:cubicBezTo>
                    <a:pt x="63" y="217"/>
                    <a:pt x="62" y="217"/>
                    <a:pt x="62" y="216"/>
                  </a:cubicBezTo>
                  <a:close/>
                  <a:moveTo>
                    <a:pt x="74" y="221"/>
                  </a:moveTo>
                  <a:cubicBezTo>
                    <a:pt x="73" y="220"/>
                    <a:pt x="73" y="220"/>
                    <a:pt x="72" y="219"/>
                  </a:cubicBezTo>
                  <a:cubicBezTo>
                    <a:pt x="75" y="221"/>
                    <a:pt x="77" y="223"/>
                    <a:pt x="80" y="225"/>
                  </a:cubicBezTo>
                  <a:cubicBezTo>
                    <a:pt x="80" y="225"/>
                    <a:pt x="80" y="225"/>
                    <a:pt x="80" y="225"/>
                  </a:cubicBezTo>
                  <a:cubicBezTo>
                    <a:pt x="78" y="224"/>
                    <a:pt x="76" y="222"/>
                    <a:pt x="74" y="221"/>
                  </a:cubicBezTo>
                  <a:close/>
                  <a:moveTo>
                    <a:pt x="68" y="215"/>
                  </a:moveTo>
                  <a:cubicBezTo>
                    <a:pt x="66" y="214"/>
                    <a:pt x="65" y="213"/>
                    <a:pt x="64" y="211"/>
                  </a:cubicBezTo>
                  <a:cubicBezTo>
                    <a:pt x="65" y="212"/>
                    <a:pt x="67" y="212"/>
                    <a:pt x="68" y="213"/>
                  </a:cubicBezTo>
                  <a:cubicBezTo>
                    <a:pt x="69" y="213"/>
                    <a:pt x="69" y="214"/>
                    <a:pt x="70" y="214"/>
                  </a:cubicBezTo>
                  <a:cubicBezTo>
                    <a:pt x="70" y="214"/>
                    <a:pt x="70" y="215"/>
                    <a:pt x="69" y="215"/>
                  </a:cubicBezTo>
                  <a:cubicBezTo>
                    <a:pt x="69" y="216"/>
                    <a:pt x="70" y="216"/>
                    <a:pt x="71" y="216"/>
                  </a:cubicBezTo>
                  <a:cubicBezTo>
                    <a:pt x="71" y="215"/>
                    <a:pt x="72" y="215"/>
                    <a:pt x="73" y="215"/>
                  </a:cubicBezTo>
                  <a:cubicBezTo>
                    <a:pt x="74" y="215"/>
                    <a:pt x="75" y="215"/>
                    <a:pt x="75" y="216"/>
                  </a:cubicBezTo>
                  <a:cubicBezTo>
                    <a:pt x="77" y="218"/>
                    <a:pt x="78" y="220"/>
                    <a:pt x="79" y="222"/>
                  </a:cubicBezTo>
                  <a:cubicBezTo>
                    <a:pt x="75" y="220"/>
                    <a:pt x="71" y="217"/>
                    <a:pt x="68" y="215"/>
                  </a:cubicBezTo>
                  <a:close/>
                  <a:moveTo>
                    <a:pt x="76" y="204"/>
                  </a:moveTo>
                  <a:cubicBezTo>
                    <a:pt x="75" y="203"/>
                    <a:pt x="74" y="202"/>
                    <a:pt x="73" y="202"/>
                  </a:cubicBezTo>
                  <a:cubicBezTo>
                    <a:pt x="73" y="202"/>
                    <a:pt x="73" y="202"/>
                    <a:pt x="73" y="202"/>
                  </a:cubicBezTo>
                  <a:cubicBezTo>
                    <a:pt x="74" y="202"/>
                    <a:pt x="75" y="203"/>
                    <a:pt x="76" y="203"/>
                  </a:cubicBezTo>
                  <a:cubicBezTo>
                    <a:pt x="76" y="203"/>
                    <a:pt x="76" y="204"/>
                    <a:pt x="76" y="204"/>
                  </a:cubicBezTo>
                  <a:close/>
                  <a:moveTo>
                    <a:pt x="74" y="200"/>
                  </a:moveTo>
                  <a:cubicBezTo>
                    <a:pt x="74" y="200"/>
                    <a:pt x="74" y="200"/>
                    <a:pt x="74" y="200"/>
                  </a:cubicBezTo>
                  <a:cubicBezTo>
                    <a:pt x="74" y="200"/>
                    <a:pt x="74" y="199"/>
                    <a:pt x="74" y="199"/>
                  </a:cubicBezTo>
                  <a:cubicBezTo>
                    <a:pt x="75" y="200"/>
                    <a:pt x="76" y="201"/>
                    <a:pt x="77" y="202"/>
                  </a:cubicBezTo>
                  <a:cubicBezTo>
                    <a:pt x="77" y="202"/>
                    <a:pt x="77" y="202"/>
                    <a:pt x="77" y="202"/>
                  </a:cubicBezTo>
                  <a:cubicBezTo>
                    <a:pt x="76" y="201"/>
                    <a:pt x="75" y="201"/>
                    <a:pt x="74" y="200"/>
                  </a:cubicBezTo>
                  <a:close/>
                  <a:moveTo>
                    <a:pt x="75" y="199"/>
                  </a:moveTo>
                  <a:cubicBezTo>
                    <a:pt x="75" y="199"/>
                    <a:pt x="76" y="199"/>
                    <a:pt x="76" y="199"/>
                  </a:cubicBezTo>
                  <a:cubicBezTo>
                    <a:pt x="76" y="199"/>
                    <a:pt x="77" y="200"/>
                    <a:pt x="78" y="200"/>
                  </a:cubicBezTo>
                  <a:cubicBezTo>
                    <a:pt x="78" y="200"/>
                    <a:pt x="78" y="201"/>
                    <a:pt x="78" y="201"/>
                  </a:cubicBezTo>
                  <a:cubicBezTo>
                    <a:pt x="77" y="200"/>
                    <a:pt x="76" y="199"/>
                    <a:pt x="75" y="199"/>
                  </a:cubicBezTo>
                  <a:close/>
                  <a:moveTo>
                    <a:pt x="78" y="208"/>
                  </a:moveTo>
                  <a:cubicBezTo>
                    <a:pt x="78" y="208"/>
                    <a:pt x="79" y="208"/>
                    <a:pt x="79" y="208"/>
                  </a:cubicBezTo>
                  <a:cubicBezTo>
                    <a:pt x="79" y="208"/>
                    <a:pt x="78" y="209"/>
                    <a:pt x="78" y="209"/>
                  </a:cubicBezTo>
                  <a:cubicBezTo>
                    <a:pt x="78" y="209"/>
                    <a:pt x="78" y="208"/>
                    <a:pt x="77" y="208"/>
                  </a:cubicBezTo>
                  <a:cubicBezTo>
                    <a:pt x="78" y="208"/>
                    <a:pt x="78" y="208"/>
                    <a:pt x="78" y="208"/>
                  </a:cubicBezTo>
                  <a:close/>
                  <a:moveTo>
                    <a:pt x="78" y="206"/>
                  </a:moveTo>
                  <a:cubicBezTo>
                    <a:pt x="78" y="206"/>
                    <a:pt x="78" y="206"/>
                    <a:pt x="78" y="205"/>
                  </a:cubicBezTo>
                  <a:cubicBezTo>
                    <a:pt x="78" y="205"/>
                    <a:pt x="78" y="205"/>
                    <a:pt x="79" y="204"/>
                  </a:cubicBezTo>
                  <a:cubicBezTo>
                    <a:pt x="79" y="204"/>
                    <a:pt x="79" y="204"/>
                    <a:pt x="79" y="204"/>
                  </a:cubicBezTo>
                  <a:cubicBezTo>
                    <a:pt x="79" y="205"/>
                    <a:pt x="79" y="205"/>
                    <a:pt x="79" y="205"/>
                  </a:cubicBezTo>
                  <a:cubicBezTo>
                    <a:pt x="79" y="205"/>
                    <a:pt x="78" y="205"/>
                    <a:pt x="78" y="206"/>
                  </a:cubicBezTo>
                  <a:close/>
                  <a:moveTo>
                    <a:pt x="79" y="197"/>
                  </a:moveTo>
                  <a:cubicBezTo>
                    <a:pt x="79" y="196"/>
                    <a:pt x="80" y="196"/>
                    <a:pt x="80" y="196"/>
                  </a:cubicBezTo>
                  <a:cubicBezTo>
                    <a:pt x="81" y="196"/>
                    <a:pt x="81" y="196"/>
                    <a:pt x="81" y="196"/>
                  </a:cubicBezTo>
                  <a:cubicBezTo>
                    <a:pt x="81" y="197"/>
                    <a:pt x="80" y="197"/>
                    <a:pt x="80" y="197"/>
                  </a:cubicBezTo>
                  <a:lnTo>
                    <a:pt x="79" y="197"/>
                  </a:lnTo>
                  <a:close/>
                  <a:moveTo>
                    <a:pt x="80" y="206"/>
                  </a:moveTo>
                  <a:cubicBezTo>
                    <a:pt x="81" y="206"/>
                    <a:pt x="81" y="206"/>
                    <a:pt x="81" y="206"/>
                  </a:cubicBezTo>
                  <a:cubicBezTo>
                    <a:pt x="81" y="207"/>
                    <a:pt x="81" y="207"/>
                    <a:pt x="81" y="207"/>
                  </a:cubicBezTo>
                  <a:cubicBezTo>
                    <a:pt x="81" y="207"/>
                    <a:pt x="80" y="207"/>
                    <a:pt x="80" y="207"/>
                  </a:cubicBezTo>
                  <a:cubicBezTo>
                    <a:pt x="80" y="207"/>
                    <a:pt x="80" y="207"/>
                    <a:pt x="80" y="207"/>
                  </a:cubicBezTo>
                  <a:cubicBezTo>
                    <a:pt x="80" y="207"/>
                    <a:pt x="80" y="206"/>
                    <a:pt x="80" y="206"/>
                  </a:cubicBezTo>
                  <a:close/>
                  <a:moveTo>
                    <a:pt x="80" y="209"/>
                  </a:moveTo>
                  <a:cubicBezTo>
                    <a:pt x="82" y="210"/>
                    <a:pt x="83" y="211"/>
                    <a:pt x="85" y="212"/>
                  </a:cubicBezTo>
                  <a:cubicBezTo>
                    <a:pt x="85" y="212"/>
                    <a:pt x="84" y="212"/>
                    <a:pt x="84" y="212"/>
                  </a:cubicBezTo>
                  <a:cubicBezTo>
                    <a:pt x="83" y="211"/>
                    <a:pt x="81" y="210"/>
                    <a:pt x="80" y="210"/>
                  </a:cubicBezTo>
                  <a:cubicBezTo>
                    <a:pt x="80" y="209"/>
                    <a:pt x="80" y="209"/>
                    <a:pt x="80" y="209"/>
                  </a:cubicBezTo>
                  <a:close/>
                  <a:moveTo>
                    <a:pt x="82" y="208"/>
                  </a:moveTo>
                  <a:cubicBezTo>
                    <a:pt x="82" y="208"/>
                    <a:pt x="82" y="208"/>
                    <a:pt x="83" y="208"/>
                  </a:cubicBezTo>
                  <a:cubicBezTo>
                    <a:pt x="84" y="208"/>
                    <a:pt x="85" y="209"/>
                    <a:pt x="86" y="210"/>
                  </a:cubicBezTo>
                  <a:cubicBezTo>
                    <a:pt x="86" y="210"/>
                    <a:pt x="86" y="210"/>
                    <a:pt x="85" y="211"/>
                  </a:cubicBezTo>
                  <a:cubicBezTo>
                    <a:pt x="84" y="210"/>
                    <a:pt x="83" y="209"/>
                    <a:pt x="82" y="208"/>
                  </a:cubicBezTo>
                  <a:close/>
                  <a:moveTo>
                    <a:pt x="85" y="214"/>
                  </a:moveTo>
                  <a:cubicBezTo>
                    <a:pt x="88" y="216"/>
                    <a:pt x="91" y="217"/>
                    <a:pt x="94" y="219"/>
                  </a:cubicBezTo>
                  <a:cubicBezTo>
                    <a:pt x="93" y="218"/>
                    <a:pt x="91" y="218"/>
                    <a:pt x="89" y="217"/>
                  </a:cubicBezTo>
                  <a:cubicBezTo>
                    <a:pt x="88" y="216"/>
                    <a:pt x="86" y="215"/>
                    <a:pt x="85" y="214"/>
                  </a:cubicBezTo>
                  <a:cubicBezTo>
                    <a:pt x="85" y="214"/>
                    <a:pt x="85" y="214"/>
                    <a:pt x="85" y="214"/>
                  </a:cubicBezTo>
                  <a:close/>
                  <a:moveTo>
                    <a:pt x="95" y="221"/>
                  </a:moveTo>
                  <a:cubicBezTo>
                    <a:pt x="95" y="221"/>
                    <a:pt x="95" y="221"/>
                    <a:pt x="95" y="221"/>
                  </a:cubicBezTo>
                  <a:cubicBezTo>
                    <a:pt x="95" y="221"/>
                    <a:pt x="94" y="221"/>
                    <a:pt x="94" y="221"/>
                  </a:cubicBezTo>
                  <a:cubicBezTo>
                    <a:pt x="94" y="221"/>
                    <a:pt x="93" y="220"/>
                    <a:pt x="93" y="220"/>
                  </a:cubicBezTo>
                  <a:cubicBezTo>
                    <a:pt x="94" y="220"/>
                    <a:pt x="94" y="220"/>
                    <a:pt x="95" y="221"/>
                  </a:cubicBezTo>
                  <a:close/>
                  <a:moveTo>
                    <a:pt x="93" y="216"/>
                  </a:moveTo>
                  <a:cubicBezTo>
                    <a:pt x="94" y="215"/>
                    <a:pt x="94" y="215"/>
                    <a:pt x="94" y="215"/>
                  </a:cubicBezTo>
                  <a:cubicBezTo>
                    <a:pt x="95" y="216"/>
                    <a:pt x="96" y="216"/>
                    <a:pt x="97" y="217"/>
                  </a:cubicBezTo>
                  <a:cubicBezTo>
                    <a:pt x="96" y="217"/>
                    <a:pt x="97" y="218"/>
                    <a:pt x="97" y="218"/>
                  </a:cubicBezTo>
                  <a:cubicBezTo>
                    <a:pt x="97" y="218"/>
                    <a:pt x="97" y="218"/>
                    <a:pt x="97" y="218"/>
                  </a:cubicBezTo>
                  <a:cubicBezTo>
                    <a:pt x="96" y="217"/>
                    <a:pt x="95" y="216"/>
                    <a:pt x="93" y="216"/>
                  </a:cubicBezTo>
                  <a:close/>
                  <a:moveTo>
                    <a:pt x="98" y="222"/>
                  </a:moveTo>
                  <a:cubicBezTo>
                    <a:pt x="99" y="222"/>
                    <a:pt x="99" y="222"/>
                    <a:pt x="100" y="222"/>
                  </a:cubicBezTo>
                  <a:cubicBezTo>
                    <a:pt x="100" y="222"/>
                    <a:pt x="100" y="222"/>
                    <a:pt x="99" y="223"/>
                  </a:cubicBezTo>
                  <a:cubicBezTo>
                    <a:pt x="99" y="223"/>
                    <a:pt x="99" y="223"/>
                    <a:pt x="99" y="223"/>
                  </a:cubicBezTo>
                  <a:cubicBezTo>
                    <a:pt x="99" y="223"/>
                    <a:pt x="98" y="223"/>
                    <a:pt x="97" y="222"/>
                  </a:cubicBezTo>
                  <a:cubicBezTo>
                    <a:pt x="97" y="222"/>
                    <a:pt x="98" y="222"/>
                    <a:pt x="98" y="222"/>
                  </a:cubicBezTo>
                  <a:close/>
                  <a:moveTo>
                    <a:pt x="106" y="235"/>
                  </a:moveTo>
                  <a:cubicBezTo>
                    <a:pt x="106" y="236"/>
                    <a:pt x="106" y="236"/>
                    <a:pt x="107" y="236"/>
                  </a:cubicBezTo>
                  <a:cubicBezTo>
                    <a:pt x="108" y="236"/>
                    <a:pt x="109" y="237"/>
                    <a:pt x="110" y="237"/>
                  </a:cubicBezTo>
                  <a:cubicBezTo>
                    <a:pt x="111" y="238"/>
                    <a:pt x="111" y="238"/>
                    <a:pt x="111" y="238"/>
                  </a:cubicBezTo>
                  <a:cubicBezTo>
                    <a:pt x="109" y="238"/>
                    <a:pt x="107" y="237"/>
                    <a:pt x="106" y="235"/>
                  </a:cubicBezTo>
                  <a:close/>
                  <a:moveTo>
                    <a:pt x="110" y="234"/>
                  </a:moveTo>
                  <a:cubicBezTo>
                    <a:pt x="111" y="234"/>
                    <a:pt x="111" y="234"/>
                    <a:pt x="112" y="234"/>
                  </a:cubicBezTo>
                  <a:cubicBezTo>
                    <a:pt x="113" y="235"/>
                    <a:pt x="113" y="235"/>
                    <a:pt x="114" y="235"/>
                  </a:cubicBezTo>
                  <a:cubicBezTo>
                    <a:pt x="114" y="236"/>
                    <a:pt x="114" y="236"/>
                    <a:pt x="113" y="236"/>
                  </a:cubicBezTo>
                  <a:cubicBezTo>
                    <a:pt x="112" y="235"/>
                    <a:pt x="111" y="235"/>
                    <a:pt x="110" y="234"/>
                  </a:cubicBezTo>
                  <a:close/>
                  <a:moveTo>
                    <a:pt x="114" y="231"/>
                  </a:moveTo>
                  <a:cubicBezTo>
                    <a:pt x="113" y="231"/>
                    <a:pt x="113" y="230"/>
                    <a:pt x="113" y="230"/>
                  </a:cubicBezTo>
                  <a:cubicBezTo>
                    <a:pt x="113" y="230"/>
                    <a:pt x="114" y="230"/>
                    <a:pt x="114" y="230"/>
                  </a:cubicBezTo>
                  <a:cubicBezTo>
                    <a:pt x="115" y="231"/>
                    <a:pt x="115" y="231"/>
                    <a:pt x="116" y="231"/>
                  </a:cubicBezTo>
                  <a:cubicBezTo>
                    <a:pt x="115" y="232"/>
                    <a:pt x="115" y="232"/>
                    <a:pt x="115" y="232"/>
                  </a:cubicBezTo>
                  <a:cubicBezTo>
                    <a:pt x="115" y="231"/>
                    <a:pt x="114" y="231"/>
                    <a:pt x="114" y="231"/>
                  </a:cubicBezTo>
                  <a:close/>
                  <a:moveTo>
                    <a:pt x="113" y="227"/>
                  </a:moveTo>
                  <a:cubicBezTo>
                    <a:pt x="113" y="227"/>
                    <a:pt x="113" y="227"/>
                    <a:pt x="114" y="227"/>
                  </a:cubicBezTo>
                  <a:cubicBezTo>
                    <a:pt x="115" y="228"/>
                    <a:pt x="116" y="228"/>
                    <a:pt x="117" y="228"/>
                  </a:cubicBezTo>
                  <a:cubicBezTo>
                    <a:pt x="117" y="229"/>
                    <a:pt x="117" y="230"/>
                    <a:pt x="118" y="229"/>
                  </a:cubicBezTo>
                  <a:cubicBezTo>
                    <a:pt x="118" y="229"/>
                    <a:pt x="118" y="229"/>
                    <a:pt x="118" y="229"/>
                  </a:cubicBezTo>
                  <a:cubicBezTo>
                    <a:pt x="118" y="229"/>
                    <a:pt x="119" y="229"/>
                    <a:pt x="119" y="230"/>
                  </a:cubicBezTo>
                  <a:cubicBezTo>
                    <a:pt x="119" y="230"/>
                    <a:pt x="119" y="230"/>
                    <a:pt x="119" y="230"/>
                  </a:cubicBezTo>
                  <a:cubicBezTo>
                    <a:pt x="118" y="230"/>
                    <a:pt x="117" y="230"/>
                    <a:pt x="117" y="230"/>
                  </a:cubicBezTo>
                  <a:cubicBezTo>
                    <a:pt x="115" y="229"/>
                    <a:pt x="114" y="228"/>
                    <a:pt x="113" y="227"/>
                  </a:cubicBezTo>
                  <a:close/>
                  <a:moveTo>
                    <a:pt x="118" y="224"/>
                  </a:moveTo>
                  <a:cubicBezTo>
                    <a:pt x="119" y="224"/>
                    <a:pt x="120" y="223"/>
                    <a:pt x="121" y="222"/>
                  </a:cubicBezTo>
                  <a:cubicBezTo>
                    <a:pt x="121" y="222"/>
                    <a:pt x="121" y="222"/>
                    <a:pt x="121" y="222"/>
                  </a:cubicBezTo>
                  <a:cubicBezTo>
                    <a:pt x="121" y="223"/>
                    <a:pt x="120" y="224"/>
                    <a:pt x="119" y="225"/>
                  </a:cubicBezTo>
                  <a:cubicBezTo>
                    <a:pt x="119" y="225"/>
                    <a:pt x="118" y="225"/>
                    <a:pt x="118" y="224"/>
                  </a:cubicBezTo>
                  <a:close/>
                  <a:moveTo>
                    <a:pt x="121" y="232"/>
                  </a:moveTo>
                  <a:cubicBezTo>
                    <a:pt x="121" y="232"/>
                    <a:pt x="121" y="232"/>
                    <a:pt x="122" y="232"/>
                  </a:cubicBezTo>
                  <a:cubicBezTo>
                    <a:pt x="123" y="232"/>
                    <a:pt x="124" y="233"/>
                    <a:pt x="124" y="234"/>
                  </a:cubicBezTo>
                  <a:cubicBezTo>
                    <a:pt x="125" y="234"/>
                    <a:pt x="126" y="233"/>
                    <a:pt x="125" y="232"/>
                  </a:cubicBezTo>
                  <a:cubicBezTo>
                    <a:pt x="125" y="232"/>
                    <a:pt x="124" y="232"/>
                    <a:pt x="124" y="231"/>
                  </a:cubicBezTo>
                  <a:cubicBezTo>
                    <a:pt x="126" y="231"/>
                    <a:pt x="129" y="230"/>
                    <a:pt x="131" y="230"/>
                  </a:cubicBezTo>
                  <a:cubicBezTo>
                    <a:pt x="131" y="230"/>
                    <a:pt x="131" y="230"/>
                    <a:pt x="131" y="230"/>
                  </a:cubicBezTo>
                  <a:cubicBezTo>
                    <a:pt x="130" y="231"/>
                    <a:pt x="130" y="232"/>
                    <a:pt x="129" y="233"/>
                  </a:cubicBezTo>
                  <a:cubicBezTo>
                    <a:pt x="128" y="233"/>
                    <a:pt x="128" y="233"/>
                    <a:pt x="128" y="234"/>
                  </a:cubicBezTo>
                  <a:cubicBezTo>
                    <a:pt x="126" y="234"/>
                    <a:pt x="124" y="234"/>
                    <a:pt x="122" y="234"/>
                  </a:cubicBezTo>
                  <a:cubicBezTo>
                    <a:pt x="121" y="233"/>
                    <a:pt x="121" y="233"/>
                    <a:pt x="120" y="232"/>
                  </a:cubicBezTo>
                  <a:cubicBezTo>
                    <a:pt x="120" y="232"/>
                    <a:pt x="120" y="232"/>
                    <a:pt x="121" y="232"/>
                  </a:cubicBezTo>
                  <a:close/>
                  <a:moveTo>
                    <a:pt x="132" y="235"/>
                  </a:moveTo>
                  <a:cubicBezTo>
                    <a:pt x="130" y="235"/>
                    <a:pt x="128" y="236"/>
                    <a:pt x="126" y="236"/>
                  </a:cubicBezTo>
                  <a:cubicBezTo>
                    <a:pt x="125" y="236"/>
                    <a:pt x="124" y="235"/>
                    <a:pt x="123" y="235"/>
                  </a:cubicBezTo>
                  <a:cubicBezTo>
                    <a:pt x="126" y="235"/>
                    <a:pt x="129" y="235"/>
                    <a:pt x="132" y="235"/>
                  </a:cubicBezTo>
                  <a:close/>
                  <a:moveTo>
                    <a:pt x="137" y="235"/>
                  </a:moveTo>
                  <a:cubicBezTo>
                    <a:pt x="137" y="235"/>
                    <a:pt x="136" y="235"/>
                    <a:pt x="136" y="236"/>
                  </a:cubicBezTo>
                  <a:cubicBezTo>
                    <a:pt x="135" y="236"/>
                    <a:pt x="134" y="236"/>
                    <a:pt x="133" y="236"/>
                  </a:cubicBezTo>
                  <a:cubicBezTo>
                    <a:pt x="132" y="236"/>
                    <a:pt x="131" y="236"/>
                    <a:pt x="130" y="237"/>
                  </a:cubicBezTo>
                  <a:cubicBezTo>
                    <a:pt x="132" y="236"/>
                    <a:pt x="134" y="236"/>
                    <a:pt x="137" y="235"/>
                  </a:cubicBezTo>
                  <a:close/>
                  <a:moveTo>
                    <a:pt x="130" y="234"/>
                  </a:moveTo>
                  <a:cubicBezTo>
                    <a:pt x="132" y="233"/>
                    <a:pt x="134" y="232"/>
                    <a:pt x="135" y="231"/>
                  </a:cubicBezTo>
                  <a:cubicBezTo>
                    <a:pt x="135" y="231"/>
                    <a:pt x="136" y="232"/>
                    <a:pt x="137" y="232"/>
                  </a:cubicBezTo>
                  <a:cubicBezTo>
                    <a:pt x="138" y="231"/>
                    <a:pt x="139" y="231"/>
                    <a:pt x="140" y="230"/>
                  </a:cubicBezTo>
                  <a:cubicBezTo>
                    <a:pt x="139" y="231"/>
                    <a:pt x="139" y="232"/>
                    <a:pt x="138" y="233"/>
                  </a:cubicBezTo>
                  <a:cubicBezTo>
                    <a:pt x="135" y="233"/>
                    <a:pt x="133" y="234"/>
                    <a:pt x="130" y="234"/>
                  </a:cubicBezTo>
                  <a:close/>
                  <a:moveTo>
                    <a:pt x="139" y="226"/>
                  </a:moveTo>
                  <a:cubicBezTo>
                    <a:pt x="139" y="226"/>
                    <a:pt x="139" y="227"/>
                    <a:pt x="139" y="227"/>
                  </a:cubicBezTo>
                  <a:cubicBezTo>
                    <a:pt x="138" y="227"/>
                    <a:pt x="137" y="227"/>
                    <a:pt x="136" y="227"/>
                  </a:cubicBezTo>
                  <a:cubicBezTo>
                    <a:pt x="137" y="227"/>
                    <a:pt x="137" y="227"/>
                    <a:pt x="137" y="227"/>
                  </a:cubicBezTo>
                  <a:cubicBezTo>
                    <a:pt x="139" y="226"/>
                    <a:pt x="140" y="225"/>
                    <a:pt x="142" y="224"/>
                  </a:cubicBezTo>
                  <a:cubicBezTo>
                    <a:pt x="141" y="225"/>
                    <a:pt x="140" y="225"/>
                    <a:pt x="139" y="226"/>
                  </a:cubicBezTo>
                  <a:close/>
                  <a:moveTo>
                    <a:pt x="143" y="229"/>
                  </a:moveTo>
                  <a:cubicBezTo>
                    <a:pt x="145" y="229"/>
                    <a:pt x="146" y="229"/>
                    <a:pt x="147" y="229"/>
                  </a:cubicBezTo>
                  <a:cubicBezTo>
                    <a:pt x="148" y="229"/>
                    <a:pt x="149" y="229"/>
                    <a:pt x="149" y="229"/>
                  </a:cubicBezTo>
                  <a:cubicBezTo>
                    <a:pt x="149" y="229"/>
                    <a:pt x="148" y="230"/>
                    <a:pt x="148" y="230"/>
                  </a:cubicBezTo>
                  <a:cubicBezTo>
                    <a:pt x="147" y="231"/>
                    <a:pt x="145" y="232"/>
                    <a:pt x="144" y="232"/>
                  </a:cubicBezTo>
                  <a:cubicBezTo>
                    <a:pt x="143" y="233"/>
                    <a:pt x="141" y="233"/>
                    <a:pt x="140" y="233"/>
                  </a:cubicBezTo>
                  <a:cubicBezTo>
                    <a:pt x="141" y="232"/>
                    <a:pt x="142" y="230"/>
                    <a:pt x="143" y="229"/>
                  </a:cubicBezTo>
                  <a:close/>
                  <a:moveTo>
                    <a:pt x="145" y="236"/>
                  </a:moveTo>
                  <a:cubicBezTo>
                    <a:pt x="149" y="235"/>
                    <a:pt x="153" y="234"/>
                    <a:pt x="158" y="234"/>
                  </a:cubicBezTo>
                  <a:cubicBezTo>
                    <a:pt x="157" y="234"/>
                    <a:pt x="157" y="234"/>
                    <a:pt x="157" y="235"/>
                  </a:cubicBezTo>
                  <a:cubicBezTo>
                    <a:pt x="152" y="235"/>
                    <a:pt x="148" y="236"/>
                    <a:pt x="144" y="236"/>
                  </a:cubicBezTo>
                  <a:cubicBezTo>
                    <a:pt x="144" y="236"/>
                    <a:pt x="145" y="236"/>
                    <a:pt x="145" y="236"/>
                  </a:cubicBezTo>
                  <a:close/>
                  <a:moveTo>
                    <a:pt x="157" y="231"/>
                  </a:moveTo>
                  <a:cubicBezTo>
                    <a:pt x="158" y="231"/>
                    <a:pt x="160" y="230"/>
                    <a:pt x="161" y="229"/>
                  </a:cubicBezTo>
                  <a:cubicBezTo>
                    <a:pt x="160" y="230"/>
                    <a:pt x="160" y="230"/>
                    <a:pt x="159" y="231"/>
                  </a:cubicBezTo>
                  <a:cubicBezTo>
                    <a:pt x="159" y="231"/>
                    <a:pt x="158" y="231"/>
                    <a:pt x="157" y="231"/>
                  </a:cubicBezTo>
                  <a:close/>
                  <a:moveTo>
                    <a:pt x="159" y="229"/>
                  </a:moveTo>
                  <a:cubicBezTo>
                    <a:pt x="161" y="227"/>
                    <a:pt x="164" y="225"/>
                    <a:pt x="166" y="223"/>
                  </a:cubicBezTo>
                  <a:cubicBezTo>
                    <a:pt x="166" y="224"/>
                    <a:pt x="165" y="225"/>
                    <a:pt x="164" y="226"/>
                  </a:cubicBezTo>
                  <a:cubicBezTo>
                    <a:pt x="162" y="227"/>
                    <a:pt x="161" y="228"/>
                    <a:pt x="159" y="229"/>
                  </a:cubicBezTo>
                  <a:close/>
                  <a:moveTo>
                    <a:pt x="165" y="227"/>
                  </a:moveTo>
                  <a:cubicBezTo>
                    <a:pt x="174" y="222"/>
                    <a:pt x="182" y="215"/>
                    <a:pt x="190" y="208"/>
                  </a:cubicBezTo>
                  <a:cubicBezTo>
                    <a:pt x="190" y="209"/>
                    <a:pt x="189" y="210"/>
                    <a:pt x="189" y="210"/>
                  </a:cubicBezTo>
                  <a:cubicBezTo>
                    <a:pt x="189" y="210"/>
                    <a:pt x="189" y="210"/>
                    <a:pt x="189" y="210"/>
                  </a:cubicBezTo>
                  <a:cubicBezTo>
                    <a:pt x="180" y="217"/>
                    <a:pt x="172" y="224"/>
                    <a:pt x="163" y="231"/>
                  </a:cubicBezTo>
                  <a:cubicBezTo>
                    <a:pt x="163" y="231"/>
                    <a:pt x="162" y="231"/>
                    <a:pt x="162" y="231"/>
                  </a:cubicBezTo>
                  <a:cubicBezTo>
                    <a:pt x="163" y="229"/>
                    <a:pt x="164" y="228"/>
                    <a:pt x="165" y="227"/>
                  </a:cubicBezTo>
                  <a:close/>
                  <a:moveTo>
                    <a:pt x="177" y="222"/>
                  </a:moveTo>
                  <a:cubicBezTo>
                    <a:pt x="175" y="224"/>
                    <a:pt x="172" y="226"/>
                    <a:pt x="170" y="229"/>
                  </a:cubicBezTo>
                  <a:cubicBezTo>
                    <a:pt x="169" y="229"/>
                    <a:pt x="168" y="230"/>
                    <a:pt x="168" y="230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70" y="227"/>
                    <a:pt x="174" y="224"/>
                    <a:pt x="177" y="222"/>
                  </a:cubicBezTo>
                  <a:close/>
                  <a:moveTo>
                    <a:pt x="185" y="218"/>
                  </a:moveTo>
                  <a:cubicBezTo>
                    <a:pt x="184" y="218"/>
                    <a:pt x="183" y="219"/>
                    <a:pt x="183" y="220"/>
                  </a:cubicBezTo>
                  <a:cubicBezTo>
                    <a:pt x="181" y="221"/>
                    <a:pt x="179" y="223"/>
                    <a:pt x="177" y="225"/>
                  </a:cubicBezTo>
                  <a:cubicBezTo>
                    <a:pt x="176" y="225"/>
                    <a:pt x="176" y="226"/>
                    <a:pt x="175" y="226"/>
                  </a:cubicBezTo>
                  <a:cubicBezTo>
                    <a:pt x="178" y="223"/>
                    <a:pt x="181" y="220"/>
                    <a:pt x="185" y="218"/>
                  </a:cubicBezTo>
                  <a:close/>
                  <a:moveTo>
                    <a:pt x="184" y="216"/>
                  </a:moveTo>
                  <a:cubicBezTo>
                    <a:pt x="186" y="215"/>
                    <a:pt x="188" y="213"/>
                    <a:pt x="190" y="212"/>
                  </a:cubicBezTo>
                  <a:cubicBezTo>
                    <a:pt x="190" y="212"/>
                    <a:pt x="190" y="212"/>
                    <a:pt x="190" y="212"/>
                  </a:cubicBezTo>
                  <a:cubicBezTo>
                    <a:pt x="191" y="211"/>
                    <a:pt x="191" y="211"/>
                    <a:pt x="192" y="210"/>
                  </a:cubicBezTo>
                  <a:cubicBezTo>
                    <a:pt x="192" y="211"/>
                    <a:pt x="192" y="211"/>
                    <a:pt x="191" y="211"/>
                  </a:cubicBezTo>
                  <a:cubicBezTo>
                    <a:pt x="189" y="213"/>
                    <a:pt x="186" y="215"/>
                    <a:pt x="184" y="216"/>
                  </a:cubicBezTo>
                  <a:close/>
                  <a:moveTo>
                    <a:pt x="192" y="212"/>
                  </a:moveTo>
                  <a:cubicBezTo>
                    <a:pt x="193" y="212"/>
                    <a:pt x="193" y="212"/>
                    <a:pt x="194" y="212"/>
                  </a:cubicBezTo>
                  <a:cubicBezTo>
                    <a:pt x="193" y="212"/>
                    <a:pt x="193" y="213"/>
                    <a:pt x="192" y="214"/>
                  </a:cubicBezTo>
                  <a:cubicBezTo>
                    <a:pt x="191" y="215"/>
                    <a:pt x="189" y="217"/>
                    <a:pt x="187" y="218"/>
                  </a:cubicBezTo>
                  <a:cubicBezTo>
                    <a:pt x="189" y="216"/>
                    <a:pt x="191" y="214"/>
                    <a:pt x="192" y="212"/>
                  </a:cubicBezTo>
                  <a:close/>
                  <a:moveTo>
                    <a:pt x="193" y="207"/>
                  </a:moveTo>
                  <a:cubicBezTo>
                    <a:pt x="194" y="206"/>
                    <a:pt x="194" y="205"/>
                    <a:pt x="195" y="204"/>
                  </a:cubicBezTo>
                  <a:cubicBezTo>
                    <a:pt x="197" y="202"/>
                    <a:pt x="199" y="201"/>
                    <a:pt x="201" y="199"/>
                  </a:cubicBezTo>
                  <a:cubicBezTo>
                    <a:pt x="202" y="198"/>
                    <a:pt x="202" y="198"/>
                    <a:pt x="203" y="197"/>
                  </a:cubicBezTo>
                  <a:cubicBezTo>
                    <a:pt x="203" y="198"/>
                    <a:pt x="202" y="199"/>
                    <a:pt x="201" y="200"/>
                  </a:cubicBezTo>
                  <a:cubicBezTo>
                    <a:pt x="198" y="203"/>
                    <a:pt x="196" y="205"/>
                    <a:pt x="193" y="207"/>
                  </a:cubicBezTo>
                  <a:close/>
                  <a:moveTo>
                    <a:pt x="206" y="192"/>
                  </a:moveTo>
                  <a:cubicBezTo>
                    <a:pt x="204" y="194"/>
                    <a:pt x="202" y="196"/>
                    <a:pt x="199" y="197"/>
                  </a:cubicBezTo>
                  <a:cubicBezTo>
                    <a:pt x="201" y="195"/>
                    <a:pt x="202" y="193"/>
                    <a:pt x="204" y="191"/>
                  </a:cubicBezTo>
                  <a:cubicBezTo>
                    <a:pt x="210" y="184"/>
                    <a:pt x="216" y="177"/>
                    <a:pt x="223" y="171"/>
                  </a:cubicBezTo>
                  <a:cubicBezTo>
                    <a:pt x="223" y="171"/>
                    <a:pt x="223" y="171"/>
                    <a:pt x="223" y="171"/>
                  </a:cubicBezTo>
                  <a:cubicBezTo>
                    <a:pt x="220" y="174"/>
                    <a:pt x="218" y="177"/>
                    <a:pt x="216" y="179"/>
                  </a:cubicBezTo>
                  <a:cubicBezTo>
                    <a:pt x="213" y="183"/>
                    <a:pt x="209" y="188"/>
                    <a:pt x="206" y="192"/>
                  </a:cubicBezTo>
                  <a:close/>
                  <a:moveTo>
                    <a:pt x="220" y="144"/>
                  </a:moveTo>
                  <a:cubicBezTo>
                    <a:pt x="220" y="146"/>
                    <a:pt x="219" y="148"/>
                    <a:pt x="219" y="150"/>
                  </a:cubicBezTo>
                  <a:cubicBezTo>
                    <a:pt x="219" y="150"/>
                    <a:pt x="219" y="150"/>
                    <a:pt x="219" y="150"/>
                  </a:cubicBezTo>
                  <a:cubicBezTo>
                    <a:pt x="221" y="144"/>
                    <a:pt x="222" y="137"/>
                    <a:pt x="224" y="131"/>
                  </a:cubicBezTo>
                  <a:cubicBezTo>
                    <a:pt x="223" y="133"/>
                    <a:pt x="223" y="134"/>
                    <a:pt x="223" y="136"/>
                  </a:cubicBezTo>
                  <a:cubicBezTo>
                    <a:pt x="222" y="139"/>
                    <a:pt x="221" y="142"/>
                    <a:pt x="220" y="144"/>
                  </a:cubicBezTo>
                  <a:close/>
                  <a:moveTo>
                    <a:pt x="223" y="102"/>
                  </a:moveTo>
                  <a:cubicBezTo>
                    <a:pt x="223" y="102"/>
                    <a:pt x="223" y="101"/>
                    <a:pt x="223" y="101"/>
                  </a:cubicBezTo>
                  <a:cubicBezTo>
                    <a:pt x="224" y="101"/>
                    <a:pt x="224" y="100"/>
                    <a:pt x="225" y="100"/>
                  </a:cubicBezTo>
                  <a:cubicBezTo>
                    <a:pt x="225" y="100"/>
                    <a:pt x="225" y="101"/>
                    <a:pt x="225" y="101"/>
                  </a:cubicBezTo>
                  <a:cubicBezTo>
                    <a:pt x="225" y="101"/>
                    <a:pt x="224" y="102"/>
                    <a:pt x="223" y="102"/>
                  </a:cubicBezTo>
                  <a:close/>
                  <a:moveTo>
                    <a:pt x="226" y="103"/>
                  </a:moveTo>
                  <a:cubicBezTo>
                    <a:pt x="226" y="103"/>
                    <a:pt x="227" y="104"/>
                    <a:pt x="227" y="104"/>
                  </a:cubicBezTo>
                  <a:cubicBezTo>
                    <a:pt x="227" y="104"/>
                    <a:pt x="227" y="104"/>
                    <a:pt x="227" y="104"/>
                  </a:cubicBezTo>
                  <a:cubicBezTo>
                    <a:pt x="226" y="105"/>
                    <a:pt x="225" y="105"/>
                    <a:pt x="224" y="105"/>
                  </a:cubicBezTo>
                  <a:cubicBezTo>
                    <a:pt x="224" y="105"/>
                    <a:pt x="224" y="105"/>
                    <a:pt x="224" y="104"/>
                  </a:cubicBezTo>
                  <a:cubicBezTo>
                    <a:pt x="224" y="104"/>
                    <a:pt x="225" y="103"/>
                    <a:pt x="226" y="103"/>
                  </a:cubicBezTo>
                  <a:close/>
                  <a:moveTo>
                    <a:pt x="226" y="151"/>
                  </a:moveTo>
                  <a:cubicBezTo>
                    <a:pt x="226" y="151"/>
                    <a:pt x="225" y="152"/>
                    <a:pt x="225" y="152"/>
                  </a:cubicBezTo>
                  <a:cubicBezTo>
                    <a:pt x="225" y="152"/>
                    <a:pt x="225" y="153"/>
                    <a:pt x="225" y="153"/>
                  </a:cubicBezTo>
                  <a:cubicBezTo>
                    <a:pt x="225" y="152"/>
                    <a:pt x="225" y="151"/>
                    <a:pt x="226" y="151"/>
                  </a:cubicBezTo>
                  <a:close/>
                  <a:moveTo>
                    <a:pt x="224" y="151"/>
                  </a:moveTo>
                  <a:cubicBezTo>
                    <a:pt x="224" y="146"/>
                    <a:pt x="225" y="140"/>
                    <a:pt x="225" y="135"/>
                  </a:cubicBezTo>
                  <a:cubicBezTo>
                    <a:pt x="225" y="135"/>
                    <a:pt x="225" y="135"/>
                    <a:pt x="226" y="135"/>
                  </a:cubicBezTo>
                  <a:cubicBezTo>
                    <a:pt x="226" y="138"/>
                    <a:pt x="226" y="142"/>
                    <a:pt x="226" y="145"/>
                  </a:cubicBezTo>
                  <a:cubicBezTo>
                    <a:pt x="225" y="147"/>
                    <a:pt x="225" y="149"/>
                    <a:pt x="224" y="151"/>
                  </a:cubicBezTo>
                  <a:close/>
                  <a:moveTo>
                    <a:pt x="226" y="158"/>
                  </a:moveTo>
                  <a:cubicBezTo>
                    <a:pt x="226" y="157"/>
                    <a:pt x="227" y="157"/>
                    <a:pt x="227" y="156"/>
                  </a:cubicBezTo>
                  <a:cubicBezTo>
                    <a:pt x="227" y="157"/>
                    <a:pt x="227" y="157"/>
                    <a:pt x="227" y="158"/>
                  </a:cubicBezTo>
                  <a:cubicBezTo>
                    <a:pt x="226" y="159"/>
                    <a:pt x="226" y="159"/>
                    <a:pt x="225" y="160"/>
                  </a:cubicBezTo>
                  <a:cubicBezTo>
                    <a:pt x="226" y="159"/>
                    <a:pt x="226" y="159"/>
                    <a:pt x="226" y="158"/>
                  </a:cubicBezTo>
                  <a:close/>
                  <a:moveTo>
                    <a:pt x="226" y="123"/>
                  </a:moveTo>
                  <a:cubicBezTo>
                    <a:pt x="226" y="122"/>
                    <a:pt x="226" y="121"/>
                    <a:pt x="226" y="119"/>
                  </a:cubicBezTo>
                  <a:cubicBezTo>
                    <a:pt x="226" y="119"/>
                    <a:pt x="226" y="119"/>
                    <a:pt x="226" y="119"/>
                  </a:cubicBezTo>
                  <a:cubicBezTo>
                    <a:pt x="227" y="124"/>
                    <a:pt x="227" y="129"/>
                    <a:pt x="227" y="135"/>
                  </a:cubicBezTo>
                  <a:cubicBezTo>
                    <a:pt x="227" y="131"/>
                    <a:pt x="226" y="127"/>
                    <a:pt x="226" y="123"/>
                  </a:cubicBezTo>
                  <a:close/>
                  <a:moveTo>
                    <a:pt x="224" y="164"/>
                  </a:moveTo>
                  <a:cubicBezTo>
                    <a:pt x="225" y="163"/>
                    <a:pt x="226" y="162"/>
                    <a:pt x="227" y="161"/>
                  </a:cubicBezTo>
                  <a:cubicBezTo>
                    <a:pt x="227" y="162"/>
                    <a:pt x="227" y="162"/>
                    <a:pt x="227" y="162"/>
                  </a:cubicBezTo>
                  <a:cubicBezTo>
                    <a:pt x="226" y="163"/>
                    <a:pt x="225" y="164"/>
                    <a:pt x="224" y="165"/>
                  </a:cubicBezTo>
                  <a:cubicBezTo>
                    <a:pt x="224" y="164"/>
                    <a:pt x="224" y="164"/>
                    <a:pt x="224" y="164"/>
                  </a:cubicBezTo>
                  <a:close/>
                  <a:moveTo>
                    <a:pt x="227" y="169"/>
                  </a:moveTo>
                  <a:cubicBezTo>
                    <a:pt x="227" y="168"/>
                    <a:pt x="228" y="167"/>
                    <a:pt x="228" y="167"/>
                  </a:cubicBezTo>
                  <a:cubicBezTo>
                    <a:pt x="227" y="168"/>
                    <a:pt x="226" y="170"/>
                    <a:pt x="225" y="171"/>
                  </a:cubicBezTo>
                  <a:cubicBezTo>
                    <a:pt x="225" y="171"/>
                    <a:pt x="225" y="171"/>
                    <a:pt x="225" y="171"/>
                  </a:cubicBezTo>
                  <a:cubicBezTo>
                    <a:pt x="226" y="171"/>
                    <a:pt x="226" y="170"/>
                    <a:pt x="227" y="169"/>
                  </a:cubicBezTo>
                  <a:close/>
                  <a:moveTo>
                    <a:pt x="228" y="123"/>
                  </a:moveTo>
                  <a:cubicBezTo>
                    <a:pt x="228" y="121"/>
                    <a:pt x="228" y="119"/>
                    <a:pt x="228" y="117"/>
                  </a:cubicBezTo>
                  <a:cubicBezTo>
                    <a:pt x="228" y="116"/>
                    <a:pt x="228" y="116"/>
                    <a:pt x="229" y="115"/>
                  </a:cubicBezTo>
                  <a:cubicBezTo>
                    <a:pt x="228" y="118"/>
                    <a:pt x="228" y="121"/>
                    <a:pt x="228" y="123"/>
                  </a:cubicBezTo>
                  <a:close/>
                  <a:moveTo>
                    <a:pt x="227" y="112"/>
                  </a:moveTo>
                  <a:cubicBezTo>
                    <a:pt x="227" y="111"/>
                    <a:pt x="227" y="111"/>
                    <a:pt x="226" y="110"/>
                  </a:cubicBezTo>
                  <a:cubicBezTo>
                    <a:pt x="227" y="110"/>
                    <a:pt x="228" y="109"/>
                    <a:pt x="229" y="108"/>
                  </a:cubicBezTo>
                  <a:cubicBezTo>
                    <a:pt x="229" y="109"/>
                    <a:pt x="229" y="109"/>
                    <a:pt x="229" y="109"/>
                  </a:cubicBezTo>
                  <a:cubicBezTo>
                    <a:pt x="228" y="110"/>
                    <a:pt x="227" y="111"/>
                    <a:pt x="227" y="112"/>
                  </a:cubicBezTo>
                  <a:close/>
                  <a:moveTo>
                    <a:pt x="232" y="108"/>
                  </a:moveTo>
                  <a:cubicBezTo>
                    <a:pt x="232" y="108"/>
                    <a:pt x="232" y="107"/>
                    <a:pt x="232" y="107"/>
                  </a:cubicBezTo>
                  <a:cubicBezTo>
                    <a:pt x="232" y="106"/>
                    <a:pt x="232" y="106"/>
                    <a:pt x="233" y="105"/>
                  </a:cubicBezTo>
                  <a:cubicBezTo>
                    <a:pt x="233" y="108"/>
                    <a:pt x="234" y="111"/>
                    <a:pt x="235" y="114"/>
                  </a:cubicBezTo>
                  <a:cubicBezTo>
                    <a:pt x="235" y="114"/>
                    <a:pt x="235" y="114"/>
                    <a:pt x="235" y="115"/>
                  </a:cubicBezTo>
                  <a:cubicBezTo>
                    <a:pt x="234" y="112"/>
                    <a:pt x="233" y="110"/>
                    <a:pt x="232" y="108"/>
                  </a:cubicBezTo>
                  <a:close/>
                  <a:moveTo>
                    <a:pt x="234" y="103"/>
                  </a:moveTo>
                  <a:cubicBezTo>
                    <a:pt x="234" y="103"/>
                    <a:pt x="234" y="103"/>
                    <a:pt x="233" y="103"/>
                  </a:cubicBezTo>
                  <a:cubicBezTo>
                    <a:pt x="232" y="97"/>
                    <a:pt x="230" y="92"/>
                    <a:pt x="229" y="87"/>
                  </a:cubicBezTo>
                  <a:cubicBezTo>
                    <a:pt x="230" y="89"/>
                    <a:pt x="231" y="90"/>
                    <a:pt x="231" y="92"/>
                  </a:cubicBezTo>
                  <a:cubicBezTo>
                    <a:pt x="233" y="97"/>
                    <a:pt x="234" y="102"/>
                    <a:pt x="235" y="107"/>
                  </a:cubicBezTo>
                  <a:cubicBezTo>
                    <a:pt x="235" y="106"/>
                    <a:pt x="234" y="105"/>
                    <a:pt x="234" y="103"/>
                  </a:cubicBezTo>
                  <a:close/>
                  <a:moveTo>
                    <a:pt x="229" y="69"/>
                  </a:moveTo>
                  <a:cubicBezTo>
                    <a:pt x="230" y="69"/>
                    <a:pt x="230" y="69"/>
                    <a:pt x="230" y="70"/>
                  </a:cubicBezTo>
                  <a:cubicBezTo>
                    <a:pt x="231" y="71"/>
                    <a:pt x="231" y="72"/>
                    <a:pt x="232" y="72"/>
                  </a:cubicBezTo>
                  <a:cubicBezTo>
                    <a:pt x="231" y="72"/>
                    <a:pt x="231" y="72"/>
                    <a:pt x="231" y="72"/>
                  </a:cubicBezTo>
                  <a:cubicBezTo>
                    <a:pt x="231" y="72"/>
                    <a:pt x="231" y="72"/>
                    <a:pt x="231" y="71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30" y="70"/>
                    <a:pt x="229" y="69"/>
                    <a:pt x="229" y="69"/>
                  </a:cubicBezTo>
                  <a:close/>
                  <a:moveTo>
                    <a:pt x="233" y="86"/>
                  </a:moveTo>
                  <a:cubicBezTo>
                    <a:pt x="233" y="86"/>
                    <a:pt x="233" y="86"/>
                    <a:pt x="233" y="86"/>
                  </a:cubicBezTo>
                  <a:cubicBezTo>
                    <a:pt x="233" y="87"/>
                    <a:pt x="234" y="88"/>
                    <a:pt x="234" y="88"/>
                  </a:cubicBezTo>
                  <a:cubicBezTo>
                    <a:pt x="234" y="88"/>
                    <a:pt x="233" y="87"/>
                    <a:pt x="233" y="86"/>
                  </a:cubicBezTo>
                  <a:close/>
                  <a:moveTo>
                    <a:pt x="232" y="69"/>
                  </a:moveTo>
                  <a:cubicBezTo>
                    <a:pt x="231" y="68"/>
                    <a:pt x="231" y="68"/>
                    <a:pt x="231" y="67"/>
                  </a:cubicBezTo>
                  <a:cubicBezTo>
                    <a:pt x="232" y="69"/>
                    <a:pt x="233" y="70"/>
                    <a:pt x="235" y="71"/>
                  </a:cubicBezTo>
                  <a:cubicBezTo>
                    <a:pt x="235" y="72"/>
                    <a:pt x="235" y="73"/>
                    <a:pt x="236" y="74"/>
                  </a:cubicBezTo>
                  <a:cubicBezTo>
                    <a:pt x="236" y="74"/>
                    <a:pt x="236" y="74"/>
                    <a:pt x="237" y="74"/>
                  </a:cubicBezTo>
                  <a:cubicBezTo>
                    <a:pt x="237" y="75"/>
                    <a:pt x="237" y="75"/>
                    <a:pt x="237" y="76"/>
                  </a:cubicBezTo>
                  <a:cubicBezTo>
                    <a:pt x="235" y="73"/>
                    <a:pt x="234" y="71"/>
                    <a:pt x="232" y="69"/>
                  </a:cubicBezTo>
                  <a:close/>
                  <a:moveTo>
                    <a:pt x="226" y="55"/>
                  </a:moveTo>
                  <a:cubicBezTo>
                    <a:pt x="225" y="54"/>
                    <a:pt x="225" y="53"/>
                    <a:pt x="224" y="52"/>
                  </a:cubicBezTo>
                  <a:cubicBezTo>
                    <a:pt x="224" y="51"/>
                    <a:pt x="223" y="50"/>
                    <a:pt x="223" y="50"/>
                  </a:cubicBezTo>
                  <a:cubicBezTo>
                    <a:pt x="224" y="51"/>
                    <a:pt x="225" y="52"/>
                    <a:pt x="226" y="53"/>
                  </a:cubicBezTo>
                  <a:cubicBezTo>
                    <a:pt x="226" y="53"/>
                    <a:pt x="226" y="54"/>
                    <a:pt x="226" y="55"/>
                  </a:cubicBezTo>
                  <a:close/>
                  <a:moveTo>
                    <a:pt x="223" y="54"/>
                  </a:moveTo>
                  <a:cubicBezTo>
                    <a:pt x="225" y="56"/>
                    <a:pt x="226" y="59"/>
                    <a:pt x="228" y="62"/>
                  </a:cubicBezTo>
                  <a:cubicBezTo>
                    <a:pt x="226" y="60"/>
                    <a:pt x="224" y="58"/>
                    <a:pt x="223" y="56"/>
                  </a:cubicBezTo>
                  <a:cubicBezTo>
                    <a:pt x="223" y="56"/>
                    <a:pt x="224" y="56"/>
                    <a:pt x="223" y="56"/>
                  </a:cubicBezTo>
                  <a:cubicBezTo>
                    <a:pt x="223" y="55"/>
                    <a:pt x="223" y="54"/>
                    <a:pt x="223" y="54"/>
                  </a:cubicBezTo>
                  <a:close/>
                  <a:moveTo>
                    <a:pt x="228" y="65"/>
                  </a:moveTo>
                  <a:cubicBezTo>
                    <a:pt x="227" y="66"/>
                    <a:pt x="227" y="66"/>
                    <a:pt x="227" y="66"/>
                  </a:cubicBezTo>
                  <a:cubicBezTo>
                    <a:pt x="227" y="68"/>
                    <a:pt x="228" y="70"/>
                    <a:pt x="228" y="71"/>
                  </a:cubicBezTo>
                  <a:cubicBezTo>
                    <a:pt x="228" y="71"/>
                    <a:pt x="228" y="72"/>
                    <a:pt x="228" y="72"/>
                  </a:cubicBezTo>
                  <a:cubicBezTo>
                    <a:pt x="227" y="70"/>
                    <a:pt x="226" y="68"/>
                    <a:pt x="225" y="66"/>
                  </a:cubicBezTo>
                  <a:cubicBezTo>
                    <a:pt x="225" y="65"/>
                    <a:pt x="224" y="65"/>
                    <a:pt x="224" y="65"/>
                  </a:cubicBezTo>
                  <a:cubicBezTo>
                    <a:pt x="223" y="64"/>
                    <a:pt x="222" y="62"/>
                    <a:pt x="222" y="61"/>
                  </a:cubicBezTo>
                  <a:cubicBezTo>
                    <a:pt x="222" y="61"/>
                    <a:pt x="223" y="60"/>
                    <a:pt x="222" y="60"/>
                  </a:cubicBezTo>
                  <a:cubicBezTo>
                    <a:pt x="221" y="58"/>
                    <a:pt x="220" y="57"/>
                    <a:pt x="218" y="55"/>
                  </a:cubicBezTo>
                  <a:cubicBezTo>
                    <a:pt x="218" y="55"/>
                    <a:pt x="218" y="54"/>
                    <a:pt x="217" y="53"/>
                  </a:cubicBezTo>
                  <a:cubicBezTo>
                    <a:pt x="221" y="57"/>
                    <a:pt x="225" y="61"/>
                    <a:pt x="228" y="65"/>
                  </a:cubicBezTo>
                  <a:close/>
                  <a:moveTo>
                    <a:pt x="214" y="48"/>
                  </a:moveTo>
                  <a:cubicBezTo>
                    <a:pt x="213" y="47"/>
                    <a:pt x="212" y="45"/>
                    <a:pt x="211" y="44"/>
                  </a:cubicBezTo>
                  <a:cubicBezTo>
                    <a:pt x="214" y="46"/>
                    <a:pt x="216" y="47"/>
                    <a:pt x="218" y="49"/>
                  </a:cubicBezTo>
                  <a:cubicBezTo>
                    <a:pt x="219" y="51"/>
                    <a:pt x="220" y="53"/>
                    <a:pt x="221" y="54"/>
                  </a:cubicBezTo>
                  <a:cubicBezTo>
                    <a:pt x="219" y="52"/>
                    <a:pt x="216" y="50"/>
                    <a:pt x="214" y="48"/>
                  </a:cubicBezTo>
                  <a:close/>
                  <a:moveTo>
                    <a:pt x="211" y="42"/>
                  </a:moveTo>
                  <a:cubicBezTo>
                    <a:pt x="211" y="41"/>
                    <a:pt x="211" y="41"/>
                    <a:pt x="210" y="41"/>
                  </a:cubicBezTo>
                  <a:cubicBezTo>
                    <a:pt x="210" y="41"/>
                    <a:pt x="210" y="41"/>
                    <a:pt x="210" y="41"/>
                  </a:cubicBezTo>
                  <a:cubicBezTo>
                    <a:pt x="212" y="42"/>
                    <a:pt x="214" y="43"/>
                    <a:pt x="215" y="45"/>
                  </a:cubicBezTo>
                  <a:cubicBezTo>
                    <a:pt x="214" y="44"/>
                    <a:pt x="212" y="43"/>
                    <a:pt x="211" y="42"/>
                  </a:cubicBezTo>
                  <a:close/>
                  <a:moveTo>
                    <a:pt x="210" y="47"/>
                  </a:moveTo>
                  <a:cubicBezTo>
                    <a:pt x="211" y="48"/>
                    <a:pt x="211" y="48"/>
                    <a:pt x="211" y="49"/>
                  </a:cubicBezTo>
                  <a:cubicBezTo>
                    <a:pt x="210" y="47"/>
                    <a:pt x="208" y="45"/>
                    <a:pt x="206" y="43"/>
                  </a:cubicBezTo>
                  <a:cubicBezTo>
                    <a:pt x="207" y="44"/>
                    <a:pt x="209" y="46"/>
                    <a:pt x="210" y="47"/>
                  </a:cubicBezTo>
                  <a:close/>
                  <a:moveTo>
                    <a:pt x="208" y="40"/>
                  </a:moveTo>
                  <a:cubicBezTo>
                    <a:pt x="207" y="39"/>
                    <a:pt x="206" y="38"/>
                    <a:pt x="206" y="37"/>
                  </a:cubicBezTo>
                  <a:cubicBezTo>
                    <a:pt x="206" y="38"/>
                    <a:pt x="207" y="38"/>
                    <a:pt x="208" y="39"/>
                  </a:cubicBezTo>
                  <a:cubicBezTo>
                    <a:pt x="208" y="39"/>
                    <a:pt x="208" y="39"/>
                    <a:pt x="208" y="40"/>
                  </a:cubicBezTo>
                  <a:cubicBezTo>
                    <a:pt x="208" y="40"/>
                    <a:pt x="208" y="40"/>
                    <a:pt x="208" y="40"/>
                  </a:cubicBezTo>
                  <a:close/>
                  <a:moveTo>
                    <a:pt x="207" y="42"/>
                  </a:moveTo>
                  <a:cubicBezTo>
                    <a:pt x="205" y="40"/>
                    <a:pt x="202" y="39"/>
                    <a:pt x="200" y="37"/>
                  </a:cubicBezTo>
                  <a:cubicBezTo>
                    <a:pt x="200" y="37"/>
                    <a:pt x="200" y="37"/>
                    <a:pt x="201" y="37"/>
                  </a:cubicBezTo>
                  <a:cubicBezTo>
                    <a:pt x="201" y="37"/>
                    <a:pt x="202" y="36"/>
                    <a:pt x="201" y="36"/>
                  </a:cubicBezTo>
                  <a:cubicBezTo>
                    <a:pt x="201" y="36"/>
                    <a:pt x="201" y="36"/>
                    <a:pt x="201" y="36"/>
                  </a:cubicBezTo>
                  <a:cubicBezTo>
                    <a:pt x="202" y="36"/>
                    <a:pt x="202" y="36"/>
                    <a:pt x="203" y="36"/>
                  </a:cubicBezTo>
                  <a:cubicBezTo>
                    <a:pt x="204" y="38"/>
                    <a:pt x="206" y="40"/>
                    <a:pt x="207" y="42"/>
                  </a:cubicBezTo>
                  <a:close/>
                  <a:moveTo>
                    <a:pt x="202" y="34"/>
                  </a:moveTo>
                  <a:cubicBezTo>
                    <a:pt x="201" y="34"/>
                    <a:pt x="201" y="34"/>
                    <a:pt x="200" y="34"/>
                  </a:cubicBezTo>
                  <a:cubicBezTo>
                    <a:pt x="198" y="32"/>
                    <a:pt x="196" y="30"/>
                    <a:pt x="194" y="28"/>
                  </a:cubicBezTo>
                  <a:cubicBezTo>
                    <a:pt x="197" y="29"/>
                    <a:pt x="200" y="31"/>
                    <a:pt x="202" y="33"/>
                  </a:cubicBezTo>
                  <a:cubicBezTo>
                    <a:pt x="202" y="33"/>
                    <a:pt x="201" y="34"/>
                    <a:pt x="202" y="34"/>
                  </a:cubicBezTo>
                  <a:close/>
                  <a:moveTo>
                    <a:pt x="194" y="32"/>
                  </a:moveTo>
                  <a:cubicBezTo>
                    <a:pt x="195" y="32"/>
                    <a:pt x="195" y="32"/>
                    <a:pt x="195" y="32"/>
                  </a:cubicBezTo>
                  <a:cubicBezTo>
                    <a:pt x="196" y="33"/>
                    <a:pt x="197" y="34"/>
                    <a:pt x="198" y="35"/>
                  </a:cubicBezTo>
                  <a:cubicBezTo>
                    <a:pt x="198" y="35"/>
                    <a:pt x="198" y="35"/>
                    <a:pt x="198" y="35"/>
                  </a:cubicBezTo>
                  <a:cubicBezTo>
                    <a:pt x="197" y="35"/>
                    <a:pt x="196" y="34"/>
                    <a:pt x="195" y="34"/>
                  </a:cubicBezTo>
                  <a:cubicBezTo>
                    <a:pt x="193" y="33"/>
                    <a:pt x="191" y="31"/>
                    <a:pt x="189" y="29"/>
                  </a:cubicBezTo>
                  <a:cubicBezTo>
                    <a:pt x="190" y="29"/>
                    <a:pt x="190" y="29"/>
                    <a:pt x="190" y="29"/>
                  </a:cubicBezTo>
                  <a:cubicBezTo>
                    <a:pt x="191" y="30"/>
                    <a:pt x="193" y="31"/>
                    <a:pt x="194" y="32"/>
                  </a:cubicBezTo>
                  <a:close/>
                  <a:moveTo>
                    <a:pt x="192" y="33"/>
                  </a:moveTo>
                  <a:cubicBezTo>
                    <a:pt x="191" y="33"/>
                    <a:pt x="191" y="33"/>
                    <a:pt x="190" y="33"/>
                  </a:cubicBezTo>
                  <a:cubicBezTo>
                    <a:pt x="190" y="32"/>
                    <a:pt x="190" y="33"/>
                    <a:pt x="190" y="33"/>
                  </a:cubicBezTo>
                  <a:cubicBezTo>
                    <a:pt x="191" y="34"/>
                    <a:pt x="193" y="35"/>
                    <a:pt x="195" y="36"/>
                  </a:cubicBezTo>
                  <a:cubicBezTo>
                    <a:pt x="195" y="36"/>
                    <a:pt x="196" y="36"/>
                    <a:pt x="196" y="37"/>
                  </a:cubicBezTo>
                  <a:cubicBezTo>
                    <a:pt x="196" y="37"/>
                    <a:pt x="196" y="37"/>
                    <a:pt x="196" y="37"/>
                  </a:cubicBezTo>
                  <a:cubicBezTo>
                    <a:pt x="198" y="38"/>
                    <a:pt x="200" y="40"/>
                    <a:pt x="201" y="41"/>
                  </a:cubicBezTo>
                  <a:cubicBezTo>
                    <a:pt x="203" y="43"/>
                    <a:pt x="204" y="44"/>
                    <a:pt x="205" y="46"/>
                  </a:cubicBezTo>
                  <a:cubicBezTo>
                    <a:pt x="202" y="42"/>
                    <a:pt x="197" y="39"/>
                    <a:pt x="193" y="36"/>
                  </a:cubicBezTo>
                  <a:cubicBezTo>
                    <a:pt x="193" y="36"/>
                    <a:pt x="193" y="35"/>
                    <a:pt x="192" y="35"/>
                  </a:cubicBezTo>
                  <a:cubicBezTo>
                    <a:pt x="191" y="35"/>
                    <a:pt x="191" y="35"/>
                    <a:pt x="191" y="35"/>
                  </a:cubicBezTo>
                  <a:cubicBezTo>
                    <a:pt x="190" y="34"/>
                    <a:pt x="188" y="34"/>
                    <a:pt x="187" y="33"/>
                  </a:cubicBezTo>
                  <a:cubicBezTo>
                    <a:pt x="187" y="33"/>
                    <a:pt x="186" y="34"/>
                    <a:pt x="187" y="34"/>
                  </a:cubicBezTo>
                  <a:cubicBezTo>
                    <a:pt x="187" y="34"/>
                    <a:pt x="187" y="34"/>
                    <a:pt x="187" y="35"/>
                  </a:cubicBezTo>
                  <a:cubicBezTo>
                    <a:pt x="184" y="35"/>
                    <a:pt x="180" y="35"/>
                    <a:pt x="177" y="36"/>
                  </a:cubicBezTo>
                  <a:cubicBezTo>
                    <a:pt x="178" y="35"/>
                    <a:pt x="180" y="35"/>
                    <a:pt x="181" y="34"/>
                  </a:cubicBezTo>
                  <a:cubicBezTo>
                    <a:pt x="182" y="34"/>
                    <a:pt x="182" y="33"/>
                    <a:pt x="181" y="33"/>
                  </a:cubicBezTo>
                  <a:cubicBezTo>
                    <a:pt x="180" y="33"/>
                    <a:pt x="179" y="32"/>
                    <a:pt x="178" y="32"/>
                  </a:cubicBezTo>
                  <a:cubicBezTo>
                    <a:pt x="179" y="32"/>
                    <a:pt x="179" y="31"/>
                    <a:pt x="178" y="31"/>
                  </a:cubicBezTo>
                  <a:cubicBezTo>
                    <a:pt x="176" y="30"/>
                    <a:pt x="173" y="29"/>
                    <a:pt x="170" y="28"/>
                  </a:cubicBezTo>
                  <a:cubicBezTo>
                    <a:pt x="170" y="27"/>
                    <a:pt x="170" y="27"/>
                    <a:pt x="170" y="27"/>
                  </a:cubicBezTo>
                  <a:cubicBezTo>
                    <a:pt x="168" y="26"/>
                    <a:pt x="166" y="26"/>
                    <a:pt x="164" y="25"/>
                  </a:cubicBezTo>
                  <a:cubicBezTo>
                    <a:pt x="164" y="25"/>
                    <a:pt x="165" y="24"/>
                    <a:pt x="166" y="23"/>
                  </a:cubicBezTo>
                  <a:cubicBezTo>
                    <a:pt x="166" y="23"/>
                    <a:pt x="166" y="23"/>
                    <a:pt x="166" y="23"/>
                  </a:cubicBezTo>
                  <a:cubicBezTo>
                    <a:pt x="173" y="26"/>
                    <a:pt x="180" y="29"/>
                    <a:pt x="186" y="32"/>
                  </a:cubicBezTo>
                  <a:cubicBezTo>
                    <a:pt x="187" y="32"/>
                    <a:pt x="188" y="31"/>
                    <a:pt x="187" y="30"/>
                  </a:cubicBezTo>
                  <a:cubicBezTo>
                    <a:pt x="186" y="30"/>
                    <a:pt x="185" y="29"/>
                    <a:pt x="184" y="28"/>
                  </a:cubicBezTo>
                  <a:cubicBezTo>
                    <a:pt x="185" y="29"/>
                    <a:pt x="186" y="29"/>
                    <a:pt x="187" y="29"/>
                  </a:cubicBezTo>
                  <a:cubicBezTo>
                    <a:pt x="189" y="30"/>
                    <a:pt x="190" y="32"/>
                    <a:pt x="192" y="33"/>
                  </a:cubicBezTo>
                  <a:close/>
                  <a:moveTo>
                    <a:pt x="167" y="17"/>
                  </a:moveTo>
                  <a:cubicBezTo>
                    <a:pt x="165" y="15"/>
                    <a:pt x="162" y="14"/>
                    <a:pt x="160" y="12"/>
                  </a:cubicBezTo>
                  <a:cubicBezTo>
                    <a:pt x="160" y="12"/>
                    <a:pt x="160" y="12"/>
                    <a:pt x="161" y="12"/>
                  </a:cubicBezTo>
                  <a:cubicBezTo>
                    <a:pt x="161" y="12"/>
                    <a:pt x="161" y="12"/>
                    <a:pt x="161" y="12"/>
                  </a:cubicBezTo>
                  <a:cubicBezTo>
                    <a:pt x="164" y="12"/>
                    <a:pt x="166" y="14"/>
                    <a:pt x="169" y="15"/>
                  </a:cubicBezTo>
                  <a:cubicBezTo>
                    <a:pt x="174" y="18"/>
                    <a:pt x="180" y="23"/>
                    <a:pt x="185" y="26"/>
                  </a:cubicBezTo>
                  <a:cubicBezTo>
                    <a:pt x="179" y="23"/>
                    <a:pt x="173" y="20"/>
                    <a:pt x="167" y="17"/>
                  </a:cubicBezTo>
                  <a:close/>
                  <a:moveTo>
                    <a:pt x="172" y="13"/>
                  </a:moveTo>
                  <a:cubicBezTo>
                    <a:pt x="171" y="13"/>
                    <a:pt x="169" y="12"/>
                    <a:pt x="168" y="11"/>
                  </a:cubicBezTo>
                  <a:cubicBezTo>
                    <a:pt x="169" y="12"/>
                    <a:pt x="171" y="12"/>
                    <a:pt x="173" y="13"/>
                  </a:cubicBezTo>
                  <a:cubicBezTo>
                    <a:pt x="172" y="13"/>
                    <a:pt x="172" y="13"/>
                    <a:pt x="172" y="13"/>
                  </a:cubicBezTo>
                  <a:close/>
                  <a:moveTo>
                    <a:pt x="133" y="12"/>
                  </a:moveTo>
                  <a:cubicBezTo>
                    <a:pt x="133" y="12"/>
                    <a:pt x="132" y="12"/>
                    <a:pt x="132" y="12"/>
                  </a:cubicBezTo>
                  <a:cubicBezTo>
                    <a:pt x="131" y="12"/>
                    <a:pt x="129" y="12"/>
                    <a:pt x="128" y="12"/>
                  </a:cubicBezTo>
                  <a:cubicBezTo>
                    <a:pt x="128" y="12"/>
                    <a:pt x="127" y="12"/>
                    <a:pt x="127" y="12"/>
                  </a:cubicBezTo>
                  <a:cubicBezTo>
                    <a:pt x="127" y="12"/>
                    <a:pt x="127" y="11"/>
                    <a:pt x="128" y="11"/>
                  </a:cubicBezTo>
                  <a:cubicBezTo>
                    <a:pt x="130" y="11"/>
                    <a:pt x="131" y="11"/>
                    <a:pt x="133" y="12"/>
                  </a:cubicBezTo>
                  <a:close/>
                  <a:moveTo>
                    <a:pt x="132" y="28"/>
                  </a:moveTo>
                  <a:cubicBezTo>
                    <a:pt x="132" y="28"/>
                    <a:pt x="131" y="29"/>
                    <a:pt x="130" y="29"/>
                  </a:cubicBezTo>
                  <a:cubicBezTo>
                    <a:pt x="129" y="29"/>
                    <a:pt x="129" y="29"/>
                    <a:pt x="128" y="29"/>
                  </a:cubicBezTo>
                  <a:cubicBezTo>
                    <a:pt x="129" y="29"/>
                    <a:pt x="129" y="28"/>
                    <a:pt x="129" y="28"/>
                  </a:cubicBezTo>
                  <a:cubicBezTo>
                    <a:pt x="129" y="28"/>
                    <a:pt x="129" y="27"/>
                    <a:pt x="128" y="27"/>
                  </a:cubicBezTo>
                  <a:cubicBezTo>
                    <a:pt x="127" y="28"/>
                    <a:pt x="126" y="28"/>
                    <a:pt x="124" y="29"/>
                  </a:cubicBezTo>
                  <a:cubicBezTo>
                    <a:pt x="123" y="29"/>
                    <a:pt x="122" y="29"/>
                    <a:pt x="121" y="29"/>
                  </a:cubicBezTo>
                  <a:cubicBezTo>
                    <a:pt x="122" y="28"/>
                    <a:pt x="124" y="27"/>
                    <a:pt x="125" y="26"/>
                  </a:cubicBezTo>
                  <a:cubicBezTo>
                    <a:pt x="128" y="27"/>
                    <a:pt x="130" y="27"/>
                    <a:pt x="132" y="28"/>
                  </a:cubicBezTo>
                  <a:close/>
                  <a:moveTo>
                    <a:pt x="124" y="22"/>
                  </a:moveTo>
                  <a:cubicBezTo>
                    <a:pt x="123" y="22"/>
                    <a:pt x="122" y="22"/>
                    <a:pt x="121" y="22"/>
                  </a:cubicBezTo>
                  <a:cubicBezTo>
                    <a:pt x="121" y="22"/>
                    <a:pt x="122" y="22"/>
                    <a:pt x="122" y="21"/>
                  </a:cubicBezTo>
                  <a:cubicBezTo>
                    <a:pt x="123" y="21"/>
                    <a:pt x="125" y="22"/>
                    <a:pt x="126" y="22"/>
                  </a:cubicBezTo>
                  <a:cubicBezTo>
                    <a:pt x="125" y="22"/>
                    <a:pt x="125" y="22"/>
                    <a:pt x="124" y="22"/>
                  </a:cubicBezTo>
                  <a:close/>
                  <a:moveTo>
                    <a:pt x="123" y="15"/>
                  </a:moveTo>
                  <a:cubicBezTo>
                    <a:pt x="122" y="16"/>
                    <a:pt x="121" y="16"/>
                    <a:pt x="120" y="17"/>
                  </a:cubicBezTo>
                  <a:cubicBezTo>
                    <a:pt x="120" y="17"/>
                    <a:pt x="119" y="17"/>
                    <a:pt x="119" y="17"/>
                  </a:cubicBezTo>
                  <a:cubicBezTo>
                    <a:pt x="121" y="16"/>
                    <a:pt x="122" y="15"/>
                    <a:pt x="124" y="14"/>
                  </a:cubicBezTo>
                  <a:cubicBezTo>
                    <a:pt x="124" y="14"/>
                    <a:pt x="124" y="14"/>
                    <a:pt x="124" y="14"/>
                  </a:cubicBezTo>
                  <a:cubicBezTo>
                    <a:pt x="124" y="14"/>
                    <a:pt x="125" y="14"/>
                    <a:pt x="126" y="15"/>
                  </a:cubicBezTo>
                  <a:cubicBezTo>
                    <a:pt x="125" y="15"/>
                    <a:pt x="124" y="15"/>
                    <a:pt x="123" y="15"/>
                  </a:cubicBezTo>
                  <a:close/>
                  <a:moveTo>
                    <a:pt x="125" y="11"/>
                  </a:moveTo>
                  <a:cubicBezTo>
                    <a:pt x="124" y="11"/>
                    <a:pt x="123" y="11"/>
                    <a:pt x="122" y="11"/>
                  </a:cubicBezTo>
                  <a:cubicBezTo>
                    <a:pt x="123" y="11"/>
                    <a:pt x="124" y="11"/>
                    <a:pt x="125" y="11"/>
                  </a:cubicBezTo>
                  <a:cubicBezTo>
                    <a:pt x="125" y="11"/>
                    <a:pt x="125" y="11"/>
                    <a:pt x="125" y="11"/>
                  </a:cubicBezTo>
                  <a:close/>
                  <a:moveTo>
                    <a:pt x="114" y="5"/>
                  </a:moveTo>
                  <a:cubicBezTo>
                    <a:pt x="114" y="5"/>
                    <a:pt x="114" y="5"/>
                    <a:pt x="113" y="5"/>
                  </a:cubicBezTo>
                  <a:cubicBezTo>
                    <a:pt x="113" y="5"/>
                    <a:pt x="113" y="5"/>
                    <a:pt x="113" y="6"/>
                  </a:cubicBezTo>
                  <a:cubicBezTo>
                    <a:pt x="111" y="6"/>
                    <a:pt x="110" y="6"/>
                    <a:pt x="108" y="6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9" y="6"/>
                    <a:pt x="111" y="5"/>
                    <a:pt x="113" y="5"/>
                  </a:cubicBezTo>
                  <a:cubicBezTo>
                    <a:pt x="114" y="5"/>
                    <a:pt x="114" y="5"/>
                    <a:pt x="115" y="5"/>
                  </a:cubicBezTo>
                  <a:cubicBezTo>
                    <a:pt x="115" y="5"/>
                    <a:pt x="115" y="5"/>
                    <a:pt x="114" y="5"/>
                  </a:cubicBezTo>
                  <a:close/>
                  <a:moveTo>
                    <a:pt x="99" y="5"/>
                  </a:moveTo>
                  <a:cubicBezTo>
                    <a:pt x="99" y="5"/>
                    <a:pt x="98" y="5"/>
                    <a:pt x="98" y="5"/>
                  </a:cubicBezTo>
                  <a:cubicBezTo>
                    <a:pt x="99" y="5"/>
                    <a:pt x="100" y="4"/>
                    <a:pt x="102" y="4"/>
                  </a:cubicBezTo>
                  <a:cubicBezTo>
                    <a:pt x="101" y="4"/>
                    <a:pt x="100" y="5"/>
                    <a:pt x="99" y="5"/>
                  </a:cubicBezTo>
                  <a:close/>
                  <a:moveTo>
                    <a:pt x="22" y="63"/>
                  </a:moveTo>
                  <a:cubicBezTo>
                    <a:pt x="23" y="63"/>
                    <a:pt x="23" y="63"/>
                    <a:pt x="23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2" y="65"/>
                    <a:pt x="21" y="66"/>
                    <a:pt x="20" y="68"/>
                  </a:cubicBezTo>
                  <a:cubicBezTo>
                    <a:pt x="19" y="68"/>
                    <a:pt x="19" y="69"/>
                    <a:pt x="18" y="70"/>
                  </a:cubicBezTo>
                  <a:cubicBezTo>
                    <a:pt x="18" y="70"/>
                    <a:pt x="17" y="70"/>
                    <a:pt x="17" y="70"/>
                  </a:cubicBezTo>
                  <a:cubicBezTo>
                    <a:pt x="19" y="68"/>
                    <a:pt x="20" y="65"/>
                    <a:pt x="22" y="63"/>
                  </a:cubicBezTo>
                  <a:close/>
                  <a:moveTo>
                    <a:pt x="21" y="78"/>
                  </a:moveTo>
                  <a:cubicBezTo>
                    <a:pt x="23" y="76"/>
                    <a:pt x="24" y="75"/>
                    <a:pt x="25" y="73"/>
                  </a:cubicBezTo>
                  <a:cubicBezTo>
                    <a:pt x="24" y="76"/>
                    <a:pt x="22" y="79"/>
                    <a:pt x="20" y="82"/>
                  </a:cubicBezTo>
                  <a:cubicBezTo>
                    <a:pt x="19" y="83"/>
                    <a:pt x="18" y="84"/>
                    <a:pt x="17" y="85"/>
                  </a:cubicBezTo>
                  <a:cubicBezTo>
                    <a:pt x="17" y="85"/>
                    <a:pt x="17" y="84"/>
                    <a:pt x="17" y="84"/>
                  </a:cubicBezTo>
                  <a:cubicBezTo>
                    <a:pt x="17" y="83"/>
                    <a:pt x="17" y="83"/>
                    <a:pt x="16" y="83"/>
                  </a:cubicBezTo>
                  <a:cubicBezTo>
                    <a:pt x="17" y="82"/>
                    <a:pt x="17" y="81"/>
                    <a:pt x="17" y="80"/>
                  </a:cubicBezTo>
                  <a:cubicBezTo>
                    <a:pt x="18" y="79"/>
                    <a:pt x="19" y="78"/>
                    <a:pt x="20" y="77"/>
                  </a:cubicBezTo>
                  <a:cubicBezTo>
                    <a:pt x="20" y="78"/>
                    <a:pt x="21" y="78"/>
                    <a:pt x="21" y="78"/>
                  </a:cubicBezTo>
                  <a:close/>
                  <a:moveTo>
                    <a:pt x="20" y="88"/>
                  </a:moveTo>
                  <a:cubicBezTo>
                    <a:pt x="20" y="87"/>
                    <a:pt x="20" y="87"/>
                    <a:pt x="20" y="86"/>
                  </a:cubicBezTo>
                  <a:cubicBezTo>
                    <a:pt x="20" y="85"/>
                    <a:pt x="21" y="85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2" y="84"/>
                    <a:pt x="22" y="85"/>
                    <a:pt x="22" y="85"/>
                  </a:cubicBezTo>
                  <a:cubicBezTo>
                    <a:pt x="21" y="86"/>
                    <a:pt x="21" y="87"/>
                    <a:pt x="20" y="88"/>
                  </a:cubicBezTo>
                  <a:close/>
                  <a:moveTo>
                    <a:pt x="21" y="120"/>
                  </a:moveTo>
                  <a:cubicBezTo>
                    <a:pt x="19" y="113"/>
                    <a:pt x="18" y="107"/>
                    <a:pt x="17" y="100"/>
                  </a:cubicBezTo>
                  <a:cubicBezTo>
                    <a:pt x="18" y="100"/>
                    <a:pt x="18" y="100"/>
                    <a:pt x="18" y="100"/>
                  </a:cubicBezTo>
                  <a:cubicBezTo>
                    <a:pt x="19" y="102"/>
                    <a:pt x="19" y="105"/>
                    <a:pt x="20" y="108"/>
                  </a:cubicBezTo>
                  <a:cubicBezTo>
                    <a:pt x="20" y="110"/>
                    <a:pt x="20" y="113"/>
                    <a:pt x="20" y="115"/>
                  </a:cubicBezTo>
                  <a:cubicBezTo>
                    <a:pt x="20" y="117"/>
                    <a:pt x="21" y="118"/>
                    <a:pt x="21" y="120"/>
                  </a:cubicBezTo>
                  <a:close/>
                  <a:moveTo>
                    <a:pt x="17" y="89"/>
                  </a:moveTo>
                  <a:cubicBezTo>
                    <a:pt x="17" y="89"/>
                    <a:pt x="17" y="89"/>
                    <a:pt x="18" y="89"/>
                  </a:cubicBezTo>
                  <a:cubicBezTo>
                    <a:pt x="18" y="91"/>
                    <a:pt x="18" y="93"/>
                    <a:pt x="18" y="95"/>
                  </a:cubicBezTo>
                  <a:cubicBezTo>
                    <a:pt x="18" y="95"/>
                    <a:pt x="18" y="95"/>
                    <a:pt x="18" y="95"/>
                  </a:cubicBezTo>
                  <a:cubicBezTo>
                    <a:pt x="18" y="93"/>
                    <a:pt x="17" y="92"/>
                    <a:pt x="17" y="90"/>
                  </a:cubicBezTo>
                  <a:cubicBezTo>
                    <a:pt x="17" y="90"/>
                    <a:pt x="17" y="90"/>
                    <a:pt x="16" y="89"/>
                  </a:cubicBezTo>
                  <a:cubicBezTo>
                    <a:pt x="17" y="89"/>
                    <a:pt x="17" y="89"/>
                    <a:pt x="17" y="89"/>
                  </a:cubicBezTo>
                  <a:close/>
                  <a:moveTo>
                    <a:pt x="18" y="114"/>
                  </a:moveTo>
                  <a:cubicBezTo>
                    <a:pt x="17" y="110"/>
                    <a:pt x="16" y="106"/>
                    <a:pt x="15" y="103"/>
                  </a:cubicBezTo>
                  <a:cubicBezTo>
                    <a:pt x="15" y="102"/>
                    <a:pt x="16" y="102"/>
                    <a:pt x="16" y="102"/>
                  </a:cubicBezTo>
                  <a:cubicBezTo>
                    <a:pt x="16" y="106"/>
                    <a:pt x="17" y="110"/>
                    <a:pt x="18" y="114"/>
                  </a:cubicBezTo>
                  <a:close/>
                  <a:moveTo>
                    <a:pt x="15" y="100"/>
                  </a:moveTo>
                  <a:cubicBezTo>
                    <a:pt x="15" y="98"/>
                    <a:pt x="15" y="96"/>
                    <a:pt x="15" y="93"/>
                  </a:cubicBezTo>
                  <a:cubicBezTo>
                    <a:pt x="15" y="95"/>
                    <a:pt x="16" y="97"/>
                    <a:pt x="16" y="98"/>
                  </a:cubicBezTo>
                  <a:cubicBezTo>
                    <a:pt x="15" y="99"/>
                    <a:pt x="15" y="99"/>
                    <a:pt x="15" y="100"/>
                  </a:cubicBezTo>
                  <a:close/>
                  <a:moveTo>
                    <a:pt x="21" y="131"/>
                  </a:moveTo>
                  <a:cubicBezTo>
                    <a:pt x="21" y="133"/>
                    <a:pt x="22" y="135"/>
                    <a:pt x="22" y="136"/>
                  </a:cubicBezTo>
                  <a:cubicBezTo>
                    <a:pt x="22" y="136"/>
                    <a:pt x="22" y="136"/>
                    <a:pt x="22" y="135"/>
                  </a:cubicBezTo>
                  <a:cubicBezTo>
                    <a:pt x="21" y="134"/>
                    <a:pt x="20" y="135"/>
                    <a:pt x="20" y="136"/>
                  </a:cubicBezTo>
                  <a:cubicBezTo>
                    <a:pt x="21" y="139"/>
                    <a:pt x="22" y="142"/>
                    <a:pt x="23" y="145"/>
                  </a:cubicBezTo>
                  <a:cubicBezTo>
                    <a:pt x="22" y="143"/>
                    <a:pt x="21" y="141"/>
                    <a:pt x="19" y="140"/>
                  </a:cubicBezTo>
                  <a:cubicBezTo>
                    <a:pt x="17" y="129"/>
                    <a:pt x="16" y="118"/>
                    <a:pt x="14" y="107"/>
                  </a:cubicBezTo>
                  <a:cubicBezTo>
                    <a:pt x="16" y="115"/>
                    <a:pt x="19" y="123"/>
                    <a:pt x="21" y="131"/>
                  </a:cubicBezTo>
                  <a:close/>
                  <a:moveTo>
                    <a:pt x="17" y="165"/>
                  </a:moveTo>
                  <a:cubicBezTo>
                    <a:pt x="17" y="165"/>
                    <a:pt x="17" y="165"/>
                    <a:pt x="17" y="165"/>
                  </a:cubicBezTo>
                  <a:cubicBezTo>
                    <a:pt x="18" y="167"/>
                    <a:pt x="18" y="168"/>
                    <a:pt x="19" y="170"/>
                  </a:cubicBezTo>
                  <a:cubicBezTo>
                    <a:pt x="19" y="169"/>
                    <a:pt x="18" y="169"/>
                    <a:pt x="18" y="168"/>
                  </a:cubicBezTo>
                  <a:cubicBezTo>
                    <a:pt x="17" y="167"/>
                    <a:pt x="17" y="166"/>
                    <a:pt x="16" y="166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7" y="165"/>
                    <a:pt x="17" y="165"/>
                    <a:pt x="17" y="165"/>
                  </a:cubicBezTo>
                  <a:close/>
                  <a:moveTo>
                    <a:pt x="19" y="163"/>
                  </a:moveTo>
                  <a:cubicBezTo>
                    <a:pt x="19" y="163"/>
                    <a:pt x="18" y="163"/>
                    <a:pt x="18" y="163"/>
                  </a:cubicBezTo>
                  <a:cubicBezTo>
                    <a:pt x="17" y="162"/>
                    <a:pt x="17" y="162"/>
                    <a:pt x="16" y="161"/>
                  </a:cubicBezTo>
                  <a:cubicBezTo>
                    <a:pt x="16" y="157"/>
                    <a:pt x="15" y="154"/>
                    <a:pt x="15" y="150"/>
                  </a:cubicBezTo>
                  <a:cubicBezTo>
                    <a:pt x="16" y="155"/>
                    <a:pt x="18" y="160"/>
                    <a:pt x="20" y="164"/>
                  </a:cubicBezTo>
                  <a:cubicBezTo>
                    <a:pt x="19" y="164"/>
                    <a:pt x="19" y="164"/>
                    <a:pt x="19" y="163"/>
                  </a:cubicBezTo>
                  <a:close/>
                  <a:moveTo>
                    <a:pt x="15" y="169"/>
                  </a:moveTo>
                  <a:cubicBezTo>
                    <a:pt x="15" y="169"/>
                    <a:pt x="15" y="169"/>
                    <a:pt x="15" y="169"/>
                  </a:cubicBezTo>
                  <a:cubicBezTo>
                    <a:pt x="14" y="165"/>
                    <a:pt x="13" y="162"/>
                    <a:pt x="11" y="158"/>
                  </a:cubicBezTo>
                  <a:cubicBezTo>
                    <a:pt x="12" y="160"/>
                    <a:pt x="13" y="162"/>
                    <a:pt x="14" y="164"/>
                  </a:cubicBezTo>
                  <a:cubicBezTo>
                    <a:pt x="14" y="164"/>
                    <a:pt x="14" y="164"/>
                    <a:pt x="14" y="164"/>
                  </a:cubicBezTo>
                  <a:cubicBezTo>
                    <a:pt x="15" y="165"/>
                    <a:pt x="15" y="166"/>
                    <a:pt x="16" y="167"/>
                  </a:cubicBezTo>
                  <a:cubicBezTo>
                    <a:pt x="16" y="168"/>
                    <a:pt x="16" y="168"/>
                    <a:pt x="16" y="168"/>
                  </a:cubicBezTo>
                  <a:cubicBezTo>
                    <a:pt x="16" y="168"/>
                    <a:pt x="15" y="168"/>
                    <a:pt x="15" y="169"/>
                  </a:cubicBezTo>
                  <a:close/>
                  <a:moveTo>
                    <a:pt x="8" y="128"/>
                  </a:moveTo>
                  <a:cubicBezTo>
                    <a:pt x="9" y="129"/>
                    <a:pt x="10" y="128"/>
                    <a:pt x="10" y="128"/>
                  </a:cubicBezTo>
                  <a:cubicBezTo>
                    <a:pt x="10" y="124"/>
                    <a:pt x="9" y="120"/>
                    <a:pt x="9" y="117"/>
                  </a:cubicBezTo>
                  <a:cubicBezTo>
                    <a:pt x="9" y="116"/>
                    <a:pt x="10" y="115"/>
                    <a:pt x="10" y="114"/>
                  </a:cubicBezTo>
                  <a:cubicBezTo>
                    <a:pt x="10" y="121"/>
                    <a:pt x="11" y="129"/>
                    <a:pt x="12" y="137"/>
                  </a:cubicBezTo>
                  <a:cubicBezTo>
                    <a:pt x="12" y="142"/>
                    <a:pt x="13" y="146"/>
                    <a:pt x="13" y="151"/>
                  </a:cubicBezTo>
                  <a:cubicBezTo>
                    <a:pt x="12" y="147"/>
                    <a:pt x="11" y="142"/>
                    <a:pt x="10" y="138"/>
                  </a:cubicBezTo>
                  <a:cubicBezTo>
                    <a:pt x="10" y="136"/>
                    <a:pt x="9" y="134"/>
                    <a:pt x="9" y="133"/>
                  </a:cubicBezTo>
                  <a:cubicBezTo>
                    <a:pt x="9" y="131"/>
                    <a:pt x="8" y="129"/>
                    <a:pt x="8" y="128"/>
                  </a:cubicBezTo>
                  <a:cubicBezTo>
                    <a:pt x="8" y="128"/>
                    <a:pt x="8" y="128"/>
                    <a:pt x="8" y="128"/>
                  </a:cubicBezTo>
                  <a:close/>
                  <a:moveTo>
                    <a:pt x="8" y="106"/>
                  </a:moveTo>
                  <a:cubicBezTo>
                    <a:pt x="8" y="105"/>
                    <a:pt x="9" y="104"/>
                    <a:pt x="9" y="103"/>
                  </a:cubicBezTo>
                  <a:cubicBezTo>
                    <a:pt x="9" y="105"/>
                    <a:pt x="9" y="108"/>
                    <a:pt x="9" y="111"/>
                  </a:cubicBezTo>
                  <a:cubicBezTo>
                    <a:pt x="9" y="109"/>
                    <a:pt x="8" y="108"/>
                    <a:pt x="8" y="106"/>
                  </a:cubicBezTo>
                  <a:close/>
                  <a:moveTo>
                    <a:pt x="9" y="99"/>
                  </a:moveTo>
                  <a:cubicBezTo>
                    <a:pt x="10" y="98"/>
                    <a:pt x="10" y="97"/>
                    <a:pt x="10" y="96"/>
                  </a:cubicBezTo>
                  <a:cubicBezTo>
                    <a:pt x="10" y="97"/>
                    <a:pt x="11" y="97"/>
                    <a:pt x="11" y="97"/>
                  </a:cubicBezTo>
                  <a:cubicBezTo>
                    <a:pt x="11" y="99"/>
                    <a:pt x="10" y="101"/>
                    <a:pt x="10" y="103"/>
                  </a:cubicBezTo>
                  <a:cubicBezTo>
                    <a:pt x="10" y="102"/>
                    <a:pt x="10" y="100"/>
                    <a:pt x="9" y="99"/>
                  </a:cubicBezTo>
                  <a:close/>
                  <a:moveTo>
                    <a:pt x="11" y="149"/>
                  </a:moveTo>
                  <a:cubicBezTo>
                    <a:pt x="12" y="153"/>
                    <a:pt x="13" y="157"/>
                    <a:pt x="14" y="161"/>
                  </a:cubicBezTo>
                  <a:cubicBezTo>
                    <a:pt x="13" y="159"/>
                    <a:pt x="12" y="156"/>
                    <a:pt x="11" y="154"/>
                  </a:cubicBezTo>
                  <a:cubicBezTo>
                    <a:pt x="11" y="152"/>
                    <a:pt x="11" y="150"/>
                    <a:pt x="11" y="149"/>
                  </a:cubicBezTo>
                  <a:close/>
                  <a:moveTo>
                    <a:pt x="14" y="141"/>
                  </a:moveTo>
                  <a:cubicBezTo>
                    <a:pt x="14" y="140"/>
                    <a:pt x="14" y="139"/>
                    <a:pt x="14" y="138"/>
                  </a:cubicBezTo>
                  <a:cubicBezTo>
                    <a:pt x="14" y="136"/>
                    <a:pt x="14" y="134"/>
                    <a:pt x="14" y="132"/>
                  </a:cubicBezTo>
                  <a:cubicBezTo>
                    <a:pt x="14" y="133"/>
                    <a:pt x="14" y="134"/>
                    <a:pt x="15" y="135"/>
                  </a:cubicBezTo>
                  <a:cubicBezTo>
                    <a:pt x="15" y="138"/>
                    <a:pt x="16" y="141"/>
                    <a:pt x="16" y="143"/>
                  </a:cubicBezTo>
                  <a:cubicBezTo>
                    <a:pt x="17" y="147"/>
                    <a:pt x="17" y="152"/>
                    <a:pt x="18" y="156"/>
                  </a:cubicBezTo>
                  <a:cubicBezTo>
                    <a:pt x="17" y="151"/>
                    <a:pt x="15" y="146"/>
                    <a:pt x="14" y="141"/>
                  </a:cubicBezTo>
                  <a:close/>
                  <a:moveTo>
                    <a:pt x="10" y="90"/>
                  </a:moveTo>
                  <a:cubicBezTo>
                    <a:pt x="10" y="91"/>
                    <a:pt x="9" y="92"/>
                    <a:pt x="8" y="92"/>
                  </a:cubicBezTo>
                  <a:cubicBezTo>
                    <a:pt x="9" y="91"/>
                    <a:pt x="10" y="89"/>
                    <a:pt x="12" y="88"/>
                  </a:cubicBezTo>
                  <a:cubicBezTo>
                    <a:pt x="11" y="89"/>
                    <a:pt x="11" y="89"/>
                    <a:pt x="10" y="90"/>
                  </a:cubicBezTo>
                  <a:close/>
                  <a:moveTo>
                    <a:pt x="9" y="93"/>
                  </a:moveTo>
                  <a:cubicBezTo>
                    <a:pt x="9" y="94"/>
                    <a:pt x="9" y="95"/>
                    <a:pt x="9" y="96"/>
                  </a:cubicBezTo>
                  <a:cubicBezTo>
                    <a:pt x="8" y="96"/>
                    <a:pt x="8" y="95"/>
                    <a:pt x="8" y="95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8" y="94"/>
                    <a:pt x="9" y="94"/>
                    <a:pt x="9" y="93"/>
                  </a:cubicBezTo>
                  <a:close/>
                  <a:moveTo>
                    <a:pt x="8" y="116"/>
                  </a:moveTo>
                  <a:cubicBezTo>
                    <a:pt x="8" y="117"/>
                    <a:pt x="7" y="117"/>
                    <a:pt x="7" y="118"/>
                  </a:cubicBezTo>
                  <a:cubicBezTo>
                    <a:pt x="7" y="117"/>
                    <a:pt x="7" y="117"/>
                    <a:pt x="7" y="116"/>
                  </a:cubicBezTo>
                  <a:cubicBezTo>
                    <a:pt x="7" y="115"/>
                    <a:pt x="7" y="113"/>
                    <a:pt x="7" y="112"/>
                  </a:cubicBezTo>
                  <a:cubicBezTo>
                    <a:pt x="7" y="113"/>
                    <a:pt x="8" y="115"/>
                    <a:pt x="8" y="116"/>
                  </a:cubicBezTo>
                  <a:close/>
                  <a:moveTo>
                    <a:pt x="8" y="144"/>
                  </a:moveTo>
                  <a:cubicBezTo>
                    <a:pt x="8" y="140"/>
                    <a:pt x="7" y="136"/>
                    <a:pt x="7" y="133"/>
                  </a:cubicBezTo>
                  <a:cubicBezTo>
                    <a:pt x="7" y="133"/>
                    <a:pt x="7" y="134"/>
                    <a:pt x="7" y="134"/>
                  </a:cubicBezTo>
                  <a:cubicBezTo>
                    <a:pt x="8" y="137"/>
                    <a:pt x="8" y="141"/>
                    <a:pt x="8" y="144"/>
                  </a:cubicBezTo>
                  <a:close/>
                  <a:moveTo>
                    <a:pt x="9" y="159"/>
                  </a:moveTo>
                  <a:cubicBezTo>
                    <a:pt x="9" y="158"/>
                    <a:pt x="8" y="157"/>
                    <a:pt x="8" y="157"/>
                  </a:cubicBezTo>
                  <a:cubicBezTo>
                    <a:pt x="8" y="156"/>
                    <a:pt x="8" y="156"/>
                    <a:pt x="8" y="155"/>
                  </a:cubicBezTo>
                  <a:cubicBezTo>
                    <a:pt x="8" y="156"/>
                    <a:pt x="9" y="157"/>
                    <a:pt x="9" y="158"/>
                  </a:cubicBezTo>
                  <a:cubicBezTo>
                    <a:pt x="9" y="158"/>
                    <a:pt x="10" y="158"/>
                    <a:pt x="10" y="158"/>
                  </a:cubicBezTo>
                  <a:cubicBezTo>
                    <a:pt x="11" y="160"/>
                    <a:pt x="12" y="163"/>
                    <a:pt x="12" y="165"/>
                  </a:cubicBezTo>
                  <a:cubicBezTo>
                    <a:pt x="12" y="165"/>
                    <a:pt x="12" y="165"/>
                    <a:pt x="12" y="166"/>
                  </a:cubicBezTo>
                  <a:cubicBezTo>
                    <a:pt x="14" y="171"/>
                    <a:pt x="16" y="176"/>
                    <a:pt x="19" y="181"/>
                  </a:cubicBezTo>
                  <a:cubicBezTo>
                    <a:pt x="20" y="182"/>
                    <a:pt x="20" y="183"/>
                    <a:pt x="20" y="184"/>
                  </a:cubicBezTo>
                  <a:cubicBezTo>
                    <a:pt x="20" y="183"/>
                    <a:pt x="20" y="182"/>
                    <a:pt x="19" y="182"/>
                  </a:cubicBezTo>
                  <a:cubicBezTo>
                    <a:pt x="15" y="174"/>
                    <a:pt x="12" y="166"/>
                    <a:pt x="9" y="159"/>
                  </a:cubicBezTo>
                  <a:close/>
                  <a:moveTo>
                    <a:pt x="18" y="144"/>
                  </a:moveTo>
                  <a:cubicBezTo>
                    <a:pt x="19" y="145"/>
                    <a:pt x="19" y="145"/>
                    <a:pt x="19" y="146"/>
                  </a:cubicBezTo>
                  <a:cubicBezTo>
                    <a:pt x="19" y="147"/>
                    <a:pt x="19" y="147"/>
                    <a:pt x="19" y="148"/>
                  </a:cubicBezTo>
                  <a:cubicBezTo>
                    <a:pt x="21" y="154"/>
                    <a:pt x="23" y="161"/>
                    <a:pt x="25" y="168"/>
                  </a:cubicBezTo>
                  <a:cubicBezTo>
                    <a:pt x="25" y="168"/>
                    <a:pt x="25" y="169"/>
                    <a:pt x="25" y="169"/>
                  </a:cubicBezTo>
                  <a:cubicBezTo>
                    <a:pt x="24" y="168"/>
                    <a:pt x="24" y="168"/>
                    <a:pt x="23" y="168"/>
                  </a:cubicBezTo>
                  <a:cubicBezTo>
                    <a:pt x="22" y="160"/>
                    <a:pt x="20" y="152"/>
                    <a:pt x="18" y="144"/>
                  </a:cubicBezTo>
                  <a:close/>
                  <a:moveTo>
                    <a:pt x="27" y="189"/>
                  </a:moveTo>
                  <a:cubicBezTo>
                    <a:pt x="28" y="191"/>
                    <a:pt x="29" y="193"/>
                    <a:pt x="30" y="195"/>
                  </a:cubicBezTo>
                  <a:cubicBezTo>
                    <a:pt x="30" y="195"/>
                    <a:pt x="30" y="195"/>
                    <a:pt x="29" y="195"/>
                  </a:cubicBezTo>
                  <a:cubicBezTo>
                    <a:pt x="28" y="191"/>
                    <a:pt x="26" y="188"/>
                    <a:pt x="25" y="185"/>
                  </a:cubicBezTo>
                  <a:cubicBezTo>
                    <a:pt x="25" y="187"/>
                    <a:pt x="26" y="188"/>
                    <a:pt x="27" y="189"/>
                  </a:cubicBezTo>
                  <a:close/>
                  <a:moveTo>
                    <a:pt x="30" y="190"/>
                  </a:moveTo>
                  <a:cubicBezTo>
                    <a:pt x="29" y="190"/>
                    <a:pt x="29" y="189"/>
                    <a:pt x="29" y="188"/>
                  </a:cubicBezTo>
                  <a:cubicBezTo>
                    <a:pt x="29" y="189"/>
                    <a:pt x="30" y="190"/>
                    <a:pt x="31" y="191"/>
                  </a:cubicBezTo>
                  <a:cubicBezTo>
                    <a:pt x="32" y="192"/>
                    <a:pt x="32" y="193"/>
                    <a:pt x="32" y="194"/>
                  </a:cubicBezTo>
                  <a:cubicBezTo>
                    <a:pt x="32" y="194"/>
                    <a:pt x="32" y="194"/>
                    <a:pt x="32" y="194"/>
                  </a:cubicBezTo>
                  <a:cubicBezTo>
                    <a:pt x="31" y="193"/>
                    <a:pt x="31" y="192"/>
                    <a:pt x="30" y="190"/>
                  </a:cubicBezTo>
                  <a:close/>
                  <a:moveTo>
                    <a:pt x="31" y="187"/>
                  </a:moveTo>
                  <a:cubicBezTo>
                    <a:pt x="30" y="185"/>
                    <a:pt x="28" y="182"/>
                    <a:pt x="27" y="180"/>
                  </a:cubicBezTo>
                  <a:cubicBezTo>
                    <a:pt x="29" y="182"/>
                    <a:pt x="30" y="184"/>
                    <a:pt x="31" y="186"/>
                  </a:cubicBezTo>
                  <a:cubicBezTo>
                    <a:pt x="31" y="186"/>
                    <a:pt x="31" y="186"/>
                    <a:pt x="32" y="187"/>
                  </a:cubicBezTo>
                  <a:cubicBezTo>
                    <a:pt x="33" y="189"/>
                    <a:pt x="35" y="192"/>
                    <a:pt x="36" y="195"/>
                  </a:cubicBezTo>
                  <a:cubicBezTo>
                    <a:pt x="36" y="195"/>
                    <a:pt x="36" y="195"/>
                    <a:pt x="36" y="195"/>
                  </a:cubicBezTo>
                  <a:cubicBezTo>
                    <a:pt x="36" y="194"/>
                    <a:pt x="35" y="194"/>
                    <a:pt x="35" y="193"/>
                  </a:cubicBezTo>
                  <a:cubicBezTo>
                    <a:pt x="34" y="192"/>
                    <a:pt x="34" y="192"/>
                    <a:pt x="33" y="191"/>
                  </a:cubicBezTo>
                  <a:cubicBezTo>
                    <a:pt x="32" y="190"/>
                    <a:pt x="32" y="188"/>
                    <a:pt x="31" y="187"/>
                  </a:cubicBezTo>
                  <a:close/>
                  <a:moveTo>
                    <a:pt x="37" y="206"/>
                  </a:moveTo>
                  <a:cubicBezTo>
                    <a:pt x="39" y="208"/>
                    <a:pt x="41" y="210"/>
                    <a:pt x="43" y="212"/>
                  </a:cubicBezTo>
                  <a:cubicBezTo>
                    <a:pt x="42" y="211"/>
                    <a:pt x="41" y="211"/>
                    <a:pt x="40" y="210"/>
                  </a:cubicBezTo>
                  <a:cubicBezTo>
                    <a:pt x="40" y="210"/>
                    <a:pt x="40" y="210"/>
                    <a:pt x="39" y="209"/>
                  </a:cubicBezTo>
                  <a:cubicBezTo>
                    <a:pt x="38" y="207"/>
                    <a:pt x="36" y="205"/>
                    <a:pt x="34" y="204"/>
                  </a:cubicBezTo>
                  <a:cubicBezTo>
                    <a:pt x="35" y="204"/>
                    <a:pt x="36" y="205"/>
                    <a:pt x="37" y="206"/>
                  </a:cubicBezTo>
                  <a:close/>
                  <a:moveTo>
                    <a:pt x="41" y="205"/>
                  </a:moveTo>
                  <a:cubicBezTo>
                    <a:pt x="41" y="204"/>
                    <a:pt x="40" y="203"/>
                    <a:pt x="40" y="203"/>
                  </a:cubicBezTo>
                  <a:cubicBezTo>
                    <a:pt x="40" y="203"/>
                    <a:pt x="40" y="203"/>
                    <a:pt x="40" y="203"/>
                  </a:cubicBezTo>
                  <a:cubicBezTo>
                    <a:pt x="42" y="205"/>
                    <a:pt x="44" y="208"/>
                    <a:pt x="46" y="211"/>
                  </a:cubicBezTo>
                  <a:cubicBezTo>
                    <a:pt x="45" y="209"/>
                    <a:pt x="43" y="207"/>
                    <a:pt x="41" y="205"/>
                  </a:cubicBezTo>
                  <a:close/>
                  <a:moveTo>
                    <a:pt x="43" y="212"/>
                  </a:moveTo>
                  <a:cubicBezTo>
                    <a:pt x="44" y="212"/>
                    <a:pt x="44" y="213"/>
                    <a:pt x="45" y="213"/>
                  </a:cubicBezTo>
                  <a:cubicBezTo>
                    <a:pt x="45" y="213"/>
                    <a:pt x="45" y="213"/>
                    <a:pt x="45" y="213"/>
                  </a:cubicBezTo>
                  <a:cubicBezTo>
                    <a:pt x="46" y="214"/>
                    <a:pt x="47" y="215"/>
                    <a:pt x="49" y="216"/>
                  </a:cubicBezTo>
                  <a:cubicBezTo>
                    <a:pt x="47" y="214"/>
                    <a:pt x="45" y="213"/>
                    <a:pt x="43" y="212"/>
                  </a:cubicBezTo>
                  <a:cubicBezTo>
                    <a:pt x="43" y="212"/>
                    <a:pt x="43" y="212"/>
                    <a:pt x="43" y="212"/>
                  </a:cubicBezTo>
                  <a:close/>
                  <a:moveTo>
                    <a:pt x="44" y="215"/>
                  </a:moveTo>
                  <a:cubicBezTo>
                    <a:pt x="45" y="215"/>
                    <a:pt x="45" y="215"/>
                    <a:pt x="45" y="216"/>
                  </a:cubicBezTo>
                  <a:cubicBezTo>
                    <a:pt x="45" y="216"/>
                    <a:pt x="45" y="216"/>
                    <a:pt x="45" y="216"/>
                  </a:cubicBezTo>
                  <a:cubicBezTo>
                    <a:pt x="45" y="217"/>
                    <a:pt x="46" y="217"/>
                    <a:pt x="46" y="217"/>
                  </a:cubicBezTo>
                  <a:cubicBezTo>
                    <a:pt x="45" y="216"/>
                    <a:pt x="44" y="216"/>
                    <a:pt x="44" y="215"/>
                  </a:cubicBezTo>
                  <a:cubicBezTo>
                    <a:pt x="44" y="215"/>
                    <a:pt x="44" y="215"/>
                    <a:pt x="44" y="215"/>
                  </a:cubicBezTo>
                  <a:close/>
                  <a:moveTo>
                    <a:pt x="50" y="222"/>
                  </a:moveTo>
                  <a:cubicBezTo>
                    <a:pt x="51" y="222"/>
                    <a:pt x="51" y="222"/>
                    <a:pt x="51" y="223"/>
                  </a:cubicBezTo>
                  <a:cubicBezTo>
                    <a:pt x="49" y="221"/>
                    <a:pt x="47" y="219"/>
                    <a:pt x="45" y="217"/>
                  </a:cubicBezTo>
                  <a:cubicBezTo>
                    <a:pt x="46" y="219"/>
                    <a:pt x="48" y="220"/>
                    <a:pt x="50" y="222"/>
                  </a:cubicBezTo>
                  <a:close/>
                  <a:moveTo>
                    <a:pt x="73" y="227"/>
                  </a:moveTo>
                  <a:cubicBezTo>
                    <a:pt x="72" y="226"/>
                    <a:pt x="70" y="226"/>
                    <a:pt x="69" y="225"/>
                  </a:cubicBezTo>
                  <a:cubicBezTo>
                    <a:pt x="68" y="223"/>
                    <a:pt x="67" y="222"/>
                    <a:pt x="66" y="221"/>
                  </a:cubicBezTo>
                  <a:cubicBezTo>
                    <a:pt x="74" y="225"/>
                    <a:pt x="81" y="229"/>
                    <a:pt x="88" y="235"/>
                  </a:cubicBezTo>
                  <a:cubicBezTo>
                    <a:pt x="87" y="235"/>
                    <a:pt x="86" y="234"/>
                    <a:pt x="86" y="234"/>
                  </a:cubicBezTo>
                  <a:cubicBezTo>
                    <a:pt x="81" y="232"/>
                    <a:pt x="77" y="229"/>
                    <a:pt x="73" y="227"/>
                  </a:cubicBezTo>
                  <a:close/>
                  <a:moveTo>
                    <a:pt x="81" y="225"/>
                  </a:moveTo>
                  <a:cubicBezTo>
                    <a:pt x="82" y="226"/>
                    <a:pt x="84" y="227"/>
                    <a:pt x="85" y="229"/>
                  </a:cubicBezTo>
                  <a:cubicBezTo>
                    <a:pt x="84" y="228"/>
                    <a:pt x="83" y="227"/>
                    <a:pt x="81" y="226"/>
                  </a:cubicBezTo>
                  <a:cubicBezTo>
                    <a:pt x="81" y="226"/>
                    <a:pt x="81" y="226"/>
                    <a:pt x="81" y="225"/>
                  </a:cubicBezTo>
                  <a:close/>
                  <a:moveTo>
                    <a:pt x="82" y="223"/>
                  </a:moveTo>
                  <a:cubicBezTo>
                    <a:pt x="81" y="223"/>
                    <a:pt x="81" y="223"/>
                    <a:pt x="81" y="224"/>
                  </a:cubicBezTo>
                  <a:cubicBezTo>
                    <a:pt x="81" y="224"/>
                    <a:pt x="81" y="223"/>
                    <a:pt x="80" y="223"/>
                  </a:cubicBezTo>
                  <a:cubicBezTo>
                    <a:pt x="79" y="221"/>
                    <a:pt x="78" y="219"/>
                    <a:pt x="77" y="216"/>
                  </a:cubicBezTo>
                  <a:cubicBezTo>
                    <a:pt x="79" y="218"/>
                    <a:pt x="81" y="220"/>
                    <a:pt x="83" y="222"/>
                  </a:cubicBezTo>
                  <a:cubicBezTo>
                    <a:pt x="83" y="222"/>
                    <a:pt x="83" y="222"/>
                    <a:pt x="83" y="223"/>
                  </a:cubicBezTo>
                  <a:cubicBezTo>
                    <a:pt x="86" y="225"/>
                    <a:pt x="89" y="228"/>
                    <a:pt x="93" y="230"/>
                  </a:cubicBezTo>
                  <a:cubicBezTo>
                    <a:pt x="93" y="230"/>
                    <a:pt x="93" y="230"/>
                    <a:pt x="93" y="231"/>
                  </a:cubicBezTo>
                  <a:cubicBezTo>
                    <a:pt x="89" y="229"/>
                    <a:pt x="86" y="226"/>
                    <a:pt x="82" y="223"/>
                  </a:cubicBezTo>
                  <a:close/>
                  <a:moveTo>
                    <a:pt x="98" y="240"/>
                  </a:moveTo>
                  <a:cubicBezTo>
                    <a:pt x="98" y="240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8" y="238"/>
                    <a:pt x="97" y="237"/>
                    <a:pt x="96" y="236"/>
                  </a:cubicBezTo>
                  <a:cubicBezTo>
                    <a:pt x="97" y="237"/>
                    <a:pt x="97" y="237"/>
                    <a:pt x="98" y="237"/>
                  </a:cubicBezTo>
                  <a:cubicBezTo>
                    <a:pt x="98" y="237"/>
                    <a:pt x="98" y="238"/>
                    <a:pt x="98" y="238"/>
                  </a:cubicBezTo>
                  <a:cubicBezTo>
                    <a:pt x="100" y="239"/>
                    <a:pt x="102" y="240"/>
                    <a:pt x="104" y="241"/>
                  </a:cubicBezTo>
                  <a:cubicBezTo>
                    <a:pt x="102" y="241"/>
                    <a:pt x="101" y="241"/>
                    <a:pt x="99" y="241"/>
                  </a:cubicBezTo>
                  <a:cubicBezTo>
                    <a:pt x="97" y="239"/>
                    <a:pt x="95" y="238"/>
                    <a:pt x="93" y="237"/>
                  </a:cubicBezTo>
                  <a:cubicBezTo>
                    <a:pt x="91" y="236"/>
                    <a:pt x="90" y="235"/>
                    <a:pt x="89" y="234"/>
                  </a:cubicBezTo>
                  <a:cubicBezTo>
                    <a:pt x="92" y="236"/>
                    <a:pt x="95" y="238"/>
                    <a:pt x="98" y="240"/>
                  </a:cubicBezTo>
                  <a:close/>
                  <a:moveTo>
                    <a:pt x="96" y="243"/>
                  </a:moveTo>
                  <a:cubicBezTo>
                    <a:pt x="99" y="244"/>
                    <a:pt x="102" y="244"/>
                    <a:pt x="105" y="244"/>
                  </a:cubicBezTo>
                  <a:cubicBezTo>
                    <a:pt x="107" y="245"/>
                    <a:pt x="109" y="245"/>
                    <a:pt x="112" y="246"/>
                  </a:cubicBezTo>
                  <a:cubicBezTo>
                    <a:pt x="109" y="246"/>
                    <a:pt x="107" y="246"/>
                    <a:pt x="104" y="246"/>
                  </a:cubicBezTo>
                  <a:cubicBezTo>
                    <a:pt x="101" y="245"/>
                    <a:pt x="99" y="244"/>
                    <a:pt x="96" y="244"/>
                  </a:cubicBezTo>
                  <a:cubicBezTo>
                    <a:pt x="96" y="244"/>
                    <a:pt x="96" y="243"/>
                    <a:pt x="96" y="243"/>
                  </a:cubicBezTo>
                  <a:close/>
                  <a:moveTo>
                    <a:pt x="109" y="242"/>
                  </a:moveTo>
                  <a:cubicBezTo>
                    <a:pt x="106" y="241"/>
                    <a:pt x="104" y="240"/>
                    <a:pt x="101" y="238"/>
                  </a:cubicBezTo>
                  <a:cubicBezTo>
                    <a:pt x="104" y="239"/>
                    <a:pt x="106" y="239"/>
                    <a:pt x="108" y="239"/>
                  </a:cubicBezTo>
                  <a:cubicBezTo>
                    <a:pt x="110" y="241"/>
                    <a:pt x="113" y="242"/>
                    <a:pt x="115" y="243"/>
                  </a:cubicBezTo>
                  <a:cubicBezTo>
                    <a:pt x="113" y="243"/>
                    <a:pt x="111" y="243"/>
                    <a:pt x="109" y="242"/>
                  </a:cubicBezTo>
                  <a:close/>
                  <a:moveTo>
                    <a:pt x="122" y="241"/>
                  </a:moveTo>
                  <a:cubicBezTo>
                    <a:pt x="122" y="241"/>
                    <a:pt x="122" y="240"/>
                    <a:pt x="122" y="240"/>
                  </a:cubicBezTo>
                  <a:cubicBezTo>
                    <a:pt x="122" y="240"/>
                    <a:pt x="122" y="240"/>
                    <a:pt x="122" y="240"/>
                  </a:cubicBezTo>
                  <a:cubicBezTo>
                    <a:pt x="123" y="240"/>
                    <a:pt x="124" y="241"/>
                    <a:pt x="125" y="241"/>
                  </a:cubicBezTo>
                  <a:cubicBezTo>
                    <a:pt x="126" y="241"/>
                    <a:pt x="127" y="240"/>
                    <a:pt x="126" y="240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9" y="240"/>
                    <a:pt x="131" y="239"/>
                    <a:pt x="134" y="239"/>
                  </a:cubicBezTo>
                  <a:cubicBezTo>
                    <a:pt x="131" y="240"/>
                    <a:pt x="127" y="241"/>
                    <a:pt x="124" y="242"/>
                  </a:cubicBezTo>
                  <a:cubicBezTo>
                    <a:pt x="123" y="242"/>
                    <a:pt x="122" y="241"/>
                    <a:pt x="122" y="241"/>
                  </a:cubicBezTo>
                  <a:close/>
                  <a:moveTo>
                    <a:pt x="127" y="244"/>
                  </a:moveTo>
                  <a:cubicBezTo>
                    <a:pt x="129" y="244"/>
                    <a:pt x="131" y="244"/>
                    <a:pt x="133" y="244"/>
                  </a:cubicBezTo>
                  <a:cubicBezTo>
                    <a:pt x="131" y="244"/>
                    <a:pt x="129" y="244"/>
                    <a:pt x="127" y="245"/>
                  </a:cubicBezTo>
                  <a:cubicBezTo>
                    <a:pt x="127" y="244"/>
                    <a:pt x="127" y="244"/>
                    <a:pt x="127" y="244"/>
                  </a:cubicBezTo>
                  <a:close/>
                  <a:moveTo>
                    <a:pt x="127" y="243"/>
                  </a:moveTo>
                  <a:cubicBezTo>
                    <a:pt x="136" y="240"/>
                    <a:pt x="146" y="238"/>
                    <a:pt x="155" y="237"/>
                  </a:cubicBezTo>
                  <a:cubicBezTo>
                    <a:pt x="155" y="237"/>
                    <a:pt x="155" y="237"/>
                    <a:pt x="155" y="237"/>
                  </a:cubicBezTo>
                  <a:cubicBezTo>
                    <a:pt x="146" y="239"/>
                    <a:pt x="137" y="242"/>
                    <a:pt x="127" y="243"/>
                  </a:cubicBezTo>
                  <a:close/>
                  <a:moveTo>
                    <a:pt x="140" y="245"/>
                  </a:moveTo>
                  <a:cubicBezTo>
                    <a:pt x="143" y="245"/>
                    <a:pt x="145" y="245"/>
                    <a:pt x="148" y="244"/>
                  </a:cubicBezTo>
                  <a:cubicBezTo>
                    <a:pt x="150" y="244"/>
                    <a:pt x="153" y="244"/>
                    <a:pt x="155" y="243"/>
                  </a:cubicBezTo>
                  <a:cubicBezTo>
                    <a:pt x="152" y="244"/>
                    <a:pt x="149" y="245"/>
                    <a:pt x="146" y="245"/>
                  </a:cubicBezTo>
                  <a:cubicBezTo>
                    <a:pt x="144" y="245"/>
                    <a:pt x="142" y="246"/>
                    <a:pt x="140" y="246"/>
                  </a:cubicBezTo>
                  <a:cubicBezTo>
                    <a:pt x="139" y="246"/>
                    <a:pt x="138" y="246"/>
                    <a:pt x="136" y="246"/>
                  </a:cubicBezTo>
                  <a:cubicBezTo>
                    <a:pt x="138" y="246"/>
                    <a:pt x="139" y="246"/>
                    <a:pt x="140" y="245"/>
                  </a:cubicBezTo>
                  <a:close/>
                  <a:moveTo>
                    <a:pt x="147" y="243"/>
                  </a:moveTo>
                  <a:cubicBezTo>
                    <a:pt x="146" y="243"/>
                    <a:pt x="144" y="243"/>
                    <a:pt x="142" y="243"/>
                  </a:cubicBezTo>
                  <a:cubicBezTo>
                    <a:pt x="150" y="242"/>
                    <a:pt x="157" y="240"/>
                    <a:pt x="164" y="237"/>
                  </a:cubicBezTo>
                  <a:cubicBezTo>
                    <a:pt x="165" y="237"/>
                    <a:pt x="165" y="236"/>
                    <a:pt x="165" y="236"/>
                  </a:cubicBezTo>
                  <a:cubicBezTo>
                    <a:pt x="165" y="236"/>
                    <a:pt x="165" y="236"/>
                    <a:pt x="165" y="236"/>
                  </a:cubicBezTo>
                  <a:cubicBezTo>
                    <a:pt x="165" y="236"/>
                    <a:pt x="166" y="236"/>
                    <a:pt x="166" y="236"/>
                  </a:cubicBezTo>
                  <a:cubicBezTo>
                    <a:pt x="169" y="236"/>
                    <a:pt x="172" y="235"/>
                    <a:pt x="175" y="234"/>
                  </a:cubicBezTo>
                  <a:cubicBezTo>
                    <a:pt x="175" y="234"/>
                    <a:pt x="174" y="234"/>
                    <a:pt x="174" y="234"/>
                  </a:cubicBezTo>
                  <a:cubicBezTo>
                    <a:pt x="174" y="235"/>
                    <a:pt x="174" y="235"/>
                    <a:pt x="174" y="235"/>
                  </a:cubicBezTo>
                  <a:cubicBezTo>
                    <a:pt x="169" y="237"/>
                    <a:pt x="164" y="239"/>
                    <a:pt x="160" y="242"/>
                  </a:cubicBezTo>
                  <a:cubicBezTo>
                    <a:pt x="160" y="242"/>
                    <a:pt x="159" y="242"/>
                    <a:pt x="159" y="242"/>
                  </a:cubicBezTo>
                  <a:cubicBezTo>
                    <a:pt x="155" y="242"/>
                    <a:pt x="151" y="242"/>
                    <a:pt x="147" y="243"/>
                  </a:cubicBezTo>
                  <a:close/>
                  <a:moveTo>
                    <a:pt x="168" y="234"/>
                  </a:moveTo>
                  <a:cubicBezTo>
                    <a:pt x="168" y="234"/>
                    <a:pt x="168" y="233"/>
                    <a:pt x="169" y="233"/>
                  </a:cubicBezTo>
                  <a:cubicBezTo>
                    <a:pt x="172" y="231"/>
                    <a:pt x="175" y="229"/>
                    <a:pt x="178" y="226"/>
                  </a:cubicBezTo>
                  <a:cubicBezTo>
                    <a:pt x="182" y="224"/>
                    <a:pt x="186" y="221"/>
                    <a:pt x="190" y="218"/>
                  </a:cubicBezTo>
                  <a:cubicBezTo>
                    <a:pt x="188" y="220"/>
                    <a:pt x="186" y="223"/>
                    <a:pt x="184" y="225"/>
                  </a:cubicBezTo>
                  <a:cubicBezTo>
                    <a:pt x="184" y="225"/>
                    <a:pt x="184" y="225"/>
                    <a:pt x="184" y="225"/>
                  </a:cubicBezTo>
                  <a:cubicBezTo>
                    <a:pt x="183" y="226"/>
                    <a:pt x="182" y="227"/>
                    <a:pt x="181" y="228"/>
                  </a:cubicBezTo>
                  <a:cubicBezTo>
                    <a:pt x="181" y="228"/>
                    <a:pt x="181" y="228"/>
                    <a:pt x="181" y="229"/>
                  </a:cubicBezTo>
                  <a:cubicBezTo>
                    <a:pt x="180" y="229"/>
                    <a:pt x="180" y="229"/>
                    <a:pt x="180" y="230"/>
                  </a:cubicBezTo>
                  <a:cubicBezTo>
                    <a:pt x="176" y="232"/>
                    <a:pt x="172" y="233"/>
                    <a:pt x="168" y="234"/>
                  </a:cubicBezTo>
                  <a:close/>
                  <a:moveTo>
                    <a:pt x="198" y="221"/>
                  </a:moveTo>
                  <a:cubicBezTo>
                    <a:pt x="198" y="221"/>
                    <a:pt x="199" y="220"/>
                    <a:pt x="199" y="220"/>
                  </a:cubicBezTo>
                  <a:cubicBezTo>
                    <a:pt x="199" y="220"/>
                    <a:pt x="199" y="220"/>
                    <a:pt x="199" y="221"/>
                  </a:cubicBezTo>
                  <a:cubicBezTo>
                    <a:pt x="198" y="221"/>
                    <a:pt x="197" y="222"/>
                    <a:pt x="196" y="223"/>
                  </a:cubicBezTo>
                  <a:cubicBezTo>
                    <a:pt x="196" y="223"/>
                    <a:pt x="196" y="223"/>
                    <a:pt x="196" y="223"/>
                  </a:cubicBezTo>
                  <a:cubicBezTo>
                    <a:pt x="196" y="222"/>
                    <a:pt x="197" y="222"/>
                    <a:pt x="198" y="221"/>
                  </a:cubicBezTo>
                  <a:close/>
                  <a:moveTo>
                    <a:pt x="192" y="219"/>
                  </a:moveTo>
                  <a:cubicBezTo>
                    <a:pt x="193" y="218"/>
                    <a:pt x="193" y="218"/>
                    <a:pt x="194" y="217"/>
                  </a:cubicBezTo>
                  <a:cubicBezTo>
                    <a:pt x="196" y="215"/>
                    <a:pt x="198" y="214"/>
                    <a:pt x="200" y="212"/>
                  </a:cubicBezTo>
                  <a:cubicBezTo>
                    <a:pt x="197" y="214"/>
                    <a:pt x="195" y="217"/>
                    <a:pt x="192" y="219"/>
                  </a:cubicBezTo>
                  <a:close/>
                  <a:moveTo>
                    <a:pt x="229" y="185"/>
                  </a:moveTo>
                  <a:cubicBezTo>
                    <a:pt x="231" y="183"/>
                    <a:pt x="232" y="181"/>
                    <a:pt x="233" y="179"/>
                  </a:cubicBezTo>
                  <a:cubicBezTo>
                    <a:pt x="234" y="177"/>
                    <a:pt x="235" y="175"/>
                    <a:pt x="237" y="172"/>
                  </a:cubicBezTo>
                  <a:cubicBezTo>
                    <a:pt x="237" y="172"/>
                    <a:pt x="237" y="172"/>
                    <a:pt x="237" y="172"/>
                  </a:cubicBezTo>
                  <a:cubicBezTo>
                    <a:pt x="236" y="174"/>
                    <a:pt x="236" y="176"/>
                    <a:pt x="235" y="177"/>
                  </a:cubicBezTo>
                  <a:cubicBezTo>
                    <a:pt x="235" y="178"/>
                    <a:pt x="234" y="179"/>
                    <a:pt x="234" y="180"/>
                  </a:cubicBezTo>
                  <a:cubicBezTo>
                    <a:pt x="232" y="183"/>
                    <a:pt x="230" y="185"/>
                    <a:pt x="228" y="188"/>
                  </a:cubicBezTo>
                  <a:cubicBezTo>
                    <a:pt x="229" y="187"/>
                    <a:pt x="229" y="186"/>
                    <a:pt x="229" y="185"/>
                  </a:cubicBezTo>
                  <a:close/>
                  <a:moveTo>
                    <a:pt x="233" y="152"/>
                  </a:moveTo>
                  <a:cubicBezTo>
                    <a:pt x="234" y="142"/>
                    <a:pt x="235" y="131"/>
                    <a:pt x="236" y="120"/>
                  </a:cubicBezTo>
                  <a:cubicBezTo>
                    <a:pt x="236" y="120"/>
                    <a:pt x="236" y="120"/>
                    <a:pt x="237" y="120"/>
                  </a:cubicBezTo>
                  <a:cubicBezTo>
                    <a:pt x="237" y="121"/>
                    <a:pt x="237" y="122"/>
                    <a:pt x="237" y="122"/>
                  </a:cubicBezTo>
                  <a:cubicBezTo>
                    <a:pt x="237" y="123"/>
                    <a:pt x="237" y="124"/>
                    <a:pt x="237" y="125"/>
                  </a:cubicBezTo>
                  <a:cubicBezTo>
                    <a:pt x="237" y="134"/>
                    <a:pt x="235" y="143"/>
                    <a:pt x="233" y="152"/>
                  </a:cubicBezTo>
                  <a:close/>
                  <a:moveTo>
                    <a:pt x="237" y="112"/>
                  </a:moveTo>
                  <a:cubicBezTo>
                    <a:pt x="237" y="112"/>
                    <a:pt x="237" y="111"/>
                    <a:pt x="237" y="110"/>
                  </a:cubicBezTo>
                  <a:cubicBezTo>
                    <a:pt x="237" y="112"/>
                    <a:pt x="238" y="113"/>
                    <a:pt x="238" y="115"/>
                  </a:cubicBezTo>
                  <a:cubicBezTo>
                    <a:pt x="238" y="115"/>
                    <a:pt x="238" y="116"/>
                    <a:pt x="238" y="117"/>
                  </a:cubicBezTo>
                  <a:cubicBezTo>
                    <a:pt x="238" y="115"/>
                    <a:pt x="237" y="114"/>
                    <a:pt x="237" y="112"/>
                  </a:cubicBezTo>
                  <a:close/>
                  <a:moveTo>
                    <a:pt x="236" y="94"/>
                  </a:moveTo>
                  <a:cubicBezTo>
                    <a:pt x="237" y="98"/>
                    <a:pt x="238" y="101"/>
                    <a:pt x="239" y="105"/>
                  </a:cubicBezTo>
                  <a:cubicBezTo>
                    <a:pt x="239" y="104"/>
                    <a:pt x="239" y="103"/>
                    <a:pt x="238" y="103"/>
                  </a:cubicBezTo>
                  <a:cubicBezTo>
                    <a:pt x="238" y="100"/>
                    <a:pt x="237" y="97"/>
                    <a:pt x="236" y="94"/>
                  </a:cubicBezTo>
                  <a:close/>
                  <a:moveTo>
                    <a:pt x="239" y="156"/>
                  </a:moveTo>
                  <a:cubicBezTo>
                    <a:pt x="239" y="156"/>
                    <a:pt x="239" y="155"/>
                    <a:pt x="240" y="155"/>
                  </a:cubicBezTo>
                  <a:cubicBezTo>
                    <a:pt x="240" y="156"/>
                    <a:pt x="239" y="157"/>
                    <a:pt x="239" y="158"/>
                  </a:cubicBezTo>
                  <a:cubicBezTo>
                    <a:pt x="239" y="158"/>
                    <a:pt x="239" y="159"/>
                    <a:pt x="238" y="160"/>
                  </a:cubicBezTo>
                  <a:cubicBezTo>
                    <a:pt x="239" y="158"/>
                    <a:pt x="239" y="157"/>
                    <a:pt x="239" y="156"/>
                  </a:cubicBezTo>
                  <a:close/>
                  <a:moveTo>
                    <a:pt x="239" y="153"/>
                  </a:moveTo>
                  <a:cubicBezTo>
                    <a:pt x="239" y="151"/>
                    <a:pt x="239" y="150"/>
                    <a:pt x="240" y="148"/>
                  </a:cubicBezTo>
                  <a:cubicBezTo>
                    <a:pt x="241" y="140"/>
                    <a:pt x="241" y="132"/>
                    <a:pt x="241" y="124"/>
                  </a:cubicBezTo>
                  <a:cubicBezTo>
                    <a:pt x="241" y="124"/>
                    <a:pt x="242" y="125"/>
                    <a:pt x="242" y="126"/>
                  </a:cubicBezTo>
                  <a:cubicBezTo>
                    <a:pt x="242" y="127"/>
                    <a:pt x="243" y="127"/>
                    <a:pt x="243" y="127"/>
                  </a:cubicBezTo>
                  <a:cubicBezTo>
                    <a:pt x="243" y="127"/>
                    <a:pt x="243" y="127"/>
                    <a:pt x="243" y="127"/>
                  </a:cubicBezTo>
                  <a:cubicBezTo>
                    <a:pt x="243" y="127"/>
                    <a:pt x="243" y="127"/>
                    <a:pt x="243" y="127"/>
                  </a:cubicBezTo>
                  <a:cubicBezTo>
                    <a:pt x="243" y="136"/>
                    <a:pt x="242" y="144"/>
                    <a:pt x="240" y="153"/>
                  </a:cubicBezTo>
                  <a:cubicBezTo>
                    <a:pt x="240" y="153"/>
                    <a:pt x="240" y="153"/>
                    <a:pt x="240" y="153"/>
                  </a:cubicBezTo>
                  <a:cubicBezTo>
                    <a:pt x="240" y="153"/>
                    <a:pt x="239" y="153"/>
                    <a:pt x="239" y="153"/>
                  </a:cubicBezTo>
                  <a:close/>
                  <a:moveTo>
                    <a:pt x="244" y="139"/>
                  </a:moveTo>
                  <a:cubicBezTo>
                    <a:pt x="245" y="141"/>
                    <a:pt x="245" y="143"/>
                    <a:pt x="245" y="145"/>
                  </a:cubicBezTo>
                  <a:cubicBezTo>
                    <a:pt x="245" y="146"/>
                    <a:pt x="245" y="147"/>
                    <a:pt x="244" y="148"/>
                  </a:cubicBezTo>
                  <a:cubicBezTo>
                    <a:pt x="244" y="148"/>
                    <a:pt x="244" y="148"/>
                    <a:pt x="244" y="148"/>
                  </a:cubicBezTo>
                  <a:cubicBezTo>
                    <a:pt x="244" y="150"/>
                    <a:pt x="243" y="151"/>
                    <a:pt x="243" y="153"/>
                  </a:cubicBezTo>
                  <a:cubicBezTo>
                    <a:pt x="243" y="155"/>
                    <a:pt x="242" y="156"/>
                    <a:pt x="242" y="158"/>
                  </a:cubicBezTo>
                  <a:cubicBezTo>
                    <a:pt x="243" y="152"/>
                    <a:pt x="244" y="145"/>
                    <a:pt x="244" y="139"/>
                  </a:cubicBezTo>
                  <a:close/>
                  <a:moveTo>
                    <a:pt x="245" y="135"/>
                  </a:moveTo>
                  <a:cubicBezTo>
                    <a:pt x="245" y="132"/>
                    <a:pt x="245" y="129"/>
                    <a:pt x="245" y="126"/>
                  </a:cubicBezTo>
                  <a:cubicBezTo>
                    <a:pt x="245" y="126"/>
                    <a:pt x="245" y="126"/>
                    <a:pt x="245" y="127"/>
                  </a:cubicBezTo>
                  <a:cubicBezTo>
                    <a:pt x="245" y="127"/>
                    <a:pt x="245" y="127"/>
                    <a:pt x="246" y="127"/>
                  </a:cubicBezTo>
                  <a:cubicBezTo>
                    <a:pt x="246" y="131"/>
                    <a:pt x="246" y="135"/>
                    <a:pt x="246" y="140"/>
                  </a:cubicBezTo>
                  <a:cubicBezTo>
                    <a:pt x="246" y="138"/>
                    <a:pt x="245" y="137"/>
                    <a:pt x="245" y="136"/>
                  </a:cubicBezTo>
                  <a:cubicBezTo>
                    <a:pt x="245" y="135"/>
                    <a:pt x="245" y="135"/>
                    <a:pt x="245" y="135"/>
                  </a:cubicBezTo>
                  <a:close/>
                  <a:moveTo>
                    <a:pt x="245" y="95"/>
                  </a:moveTo>
                  <a:cubicBezTo>
                    <a:pt x="247" y="99"/>
                    <a:pt x="248" y="103"/>
                    <a:pt x="248" y="107"/>
                  </a:cubicBezTo>
                  <a:cubicBezTo>
                    <a:pt x="248" y="103"/>
                    <a:pt x="246" y="99"/>
                    <a:pt x="245" y="95"/>
                  </a:cubicBezTo>
                  <a:close/>
                  <a:moveTo>
                    <a:pt x="247" y="129"/>
                  </a:moveTo>
                  <a:cubicBezTo>
                    <a:pt x="247" y="129"/>
                    <a:pt x="247" y="129"/>
                    <a:pt x="248" y="128"/>
                  </a:cubicBezTo>
                  <a:cubicBezTo>
                    <a:pt x="247" y="130"/>
                    <a:pt x="247" y="132"/>
                    <a:pt x="247" y="133"/>
                  </a:cubicBezTo>
                  <a:cubicBezTo>
                    <a:pt x="247" y="132"/>
                    <a:pt x="247" y="130"/>
                    <a:pt x="247" y="129"/>
                  </a:cubicBezTo>
                  <a:close/>
                  <a:moveTo>
                    <a:pt x="247" y="123"/>
                  </a:moveTo>
                  <a:cubicBezTo>
                    <a:pt x="247" y="120"/>
                    <a:pt x="247" y="116"/>
                    <a:pt x="247" y="112"/>
                  </a:cubicBezTo>
                  <a:cubicBezTo>
                    <a:pt x="248" y="114"/>
                    <a:pt x="248" y="117"/>
                    <a:pt x="249" y="119"/>
                  </a:cubicBezTo>
                  <a:cubicBezTo>
                    <a:pt x="248" y="122"/>
                    <a:pt x="248" y="125"/>
                    <a:pt x="248" y="127"/>
                  </a:cubicBezTo>
                  <a:cubicBezTo>
                    <a:pt x="248" y="126"/>
                    <a:pt x="247" y="125"/>
                    <a:pt x="247" y="123"/>
                  </a:cubicBezTo>
                  <a:close/>
                  <a:moveTo>
                    <a:pt x="225" y="50"/>
                  </a:moveTo>
                  <a:cubicBezTo>
                    <a:pt x="223" y="47"/>
                    <a:pt x="220" y="45"/>
                    <a:pt x="218" y="42"/>
                  </a:cubicBezTo>
                  <a:cubicBezTo>
                    <a:pt x="218" y="42"/>
                    <a:pt x="217" y="42"/>
                    <a:pt x="217" y="43"/>
                  </a:cubicBezTo>
                  <a:cubicBezTo>
                    <a:pt x="216" y="41"/>
                    <a:pt x="215" y="40"/>
                    <a:pt x="213" y="39"/>
                  </a:cubicBezTo>
                  <a:cubicBezTo>
                    <a:pt x="213" y="38"/>
                    <a:pt x="212" y="39"/>
                    <a:pt x="212" y="39"/>
                  </a:cubicBezTo>
                  <a:cubicBezTo>
                    <a:pt x="211" y="39"/>
                    <a:pt x="211" y="38"/>
                    <a:pt x="211" y="38"/>
                  </a:cubicBezTo>
                  <a:cubicBezTo>
                    <a:pt x="211" y="38"/>
                    <a:pt x="211" y="37"/>
                    <a:pt x="211" y="37"/>
                  </a:cubicBezTo>
                  <a:cubicBezTo>
                    <a:pt x="210" y="36"/>
                    <a:pt x="208" y="34"/>
                    <a:pt x="207" y="33"/>
                  </a:cubicBezTo>
                  <a:cubicBezTo>
                    <a:pt x="204" y="29"/>
                    <a:pt x="200" y="26"/>
                    <a:pt x="195" y="24"/>
                  </a:cubicBezTo>
                  <a:cubicBezTo>
                    <a:pt x="190" y="20"/>
                    <a:pt x="184" y="17"/>
                    <a:pt x="179" y="13"/>
                  </a:cubicBezTo>
                  <a:cubicBezTo>
                    <a:pt x="192" y="19"/>
                    <a:pt x="204" y="28"/>
                    <a:pt x="215" y="38"/>
                  </a:cubicBezTo>
                  <a:cubicBezTo>
                    <a:pt x="219" y="42"/>
                    <a:pt x="222" y="46"/>
                    <a:pt x="225" y="50"/>
                  </a:cubicBezTo>
                  <a:close/>
                  <a:moveTo>
                    <a:pt x="178" y="13"/>
                  </a:moveTo>
                  <a:cubicBezTo>
                    <a:pt x="178" y="13"/>
                    <a:pt x="177" y="13"/>
                    <a:pt x="177" y="13"/>
                  </a:cubicBezTo>
                  <a:cubicBezTo>
                    <a:pt x="177" y="13"/>
                    <a:pt x="177" y="13"/>
                    <a:pt x="177" y="13"/>
                  </a:cubicBezTo>
                  <a:cubicBezTo>
                    <a:pt x="177" y="13"/>
                    <a:pt x="177" y="13"/>
                    <a:pt x="177" y="13"/>
                  </a:cubicBezTo>
                  <a:cubicBezTo>
                    <a:pt x="177" y="13"/>
                    <a:pt x="177" y="13"/>
                    <a:pt x="176" y="13"/>
                  </a:cubicBezTo>
                  <a:cubicBezTo>
                    <a:pt x="176" y="12"/>
                    <a:pt x="175" y="12"/>
                    <a:pt x="175" y="12"/>
                  </a:cubicBezTo>
                  <a:cubicBezTo>
                    <a:pt x="174" y="12"/>
                    <a:pt x="174" y="11"/>
                    <a:pt x="173" y="11"/>
                  </a:cubicBezTo>
                  <a:cubicBezTo>
                    <a:pt x="175" y="11"/>
                    <a:pt x="176" y="12"/>
                    <a:pt x="178" y="13"/>
                  </a:cubicBezTo>
                  <a:close/>
                  <a:moveTo>
                    <a:pt x="128" y="2"/>
                  </a:moveTo>
                  <a:cubicBezTo>
                    <a:pt x="124" y="2"/>
                    <a:pt x="120" y="2"/>
                    <a:pt x="116" y="3"/>
                  </a:cubicBezTo>
                  <a:cubicBezTo>
                    <a:pt x="114" y="3"/>
                    <a:pt x="112" y="3"/>
                    <a:pt x="110" y="3"/>
                  </a:cubicBezTo>
                  <a:cubicBezTo>
                    <a:pt x="116" y="2"/>
                    <a:pt x="121" y="2"/>
                    <a:pt x="126" y="2"/>
                  </a:cubicBezTo>
                  <a:cubicBezTo>
                    <a:pt x="127" y="2"/>
                    <a:pt x="127" y="2"/>
                    <a:pt x="128" y="2"/>
                  </a:cubicBezTo>
                  <a:close/>
                  <a:moveTo>
                    <a:pt x="8" y="87"/>
                  </a:moveTo>
                  <a:cubicBezTo>
                    <a:pt x="9" y="86"/>
                    <a:pt x="10" y="84"/>
                    <a:pt x="11" y="83"/>
                  </a:cubicBezTo>
                  <a:cubicBezTo>
                    <a:pt x="13" y="82"/>
                    <a:pt x="14" y="81"/>
                    <a:pt x="15" y="79"/>
                  </a:cubicBezTo>
                  <a:cubicBezTo>
                    <a:pt x="16" y="79"/>
                    <a:pt x="15" y="79"/>
                    <a:pt x="15" y="79"/>
                  </a:cubicBezTo>
                  <a:cubicBezTo>
                    <a:pt x="14" y="79"/>
                    <a:pt x="14" y="80"/>
                    <a:pt x="13" y="81"/>
                  </a:cubicBezTo>
                  <a:cubicBezTo>
                    <a:pt x="12" y="81"/>
                    <a:pt x="12" y="82"/>
                    <a:pt x="12" y="82"/>
                  </a:cubicBezTo>
                  <a:cubicBezTo>
                    <a:pt x="14" y="78"/>
                    <a:pt x="17" y="75"/>
                    <a:pt x="19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19" y="73"/>
                    <a:pt x="19" y="74"/>
                    <a:pt x="18" y="75"/>
                  </a:cubicBezTo>
                  <a:cubicBezTo>
                    <a:pt x="17" y="77"/>
                    <a:pt x="17" y="78"/>
                    <a:pt x="16" y="79"/>
                  </a:cubicBezTo>
                  <a:cubicBezTo>
                    <a:pt x="13" y="83"/>
                    <a:pt x="10" y="87"/>
                    <a:pt x="7" y="92"/>
                  </a:cubicBezTo>
                  <a:cubicBezTo>
                    <a:pt x="7" y="90"/>
                    <a:pt x="8" y="89"/>
                    <a:pt x="8" y="87"/>
                  </a:cubicBezTo>
                  <a:close/>
                  <a:moveTo>
                    <a:pt x="8" y="166"/>
                  </a:moveTo>
                  <a:cubicBezTo>
                    <a:pt x="9" y="168"/>
                    <a:pt x="10" y="170"/>
                    <a:pt x="11" y="173"/>
                  </a:cubicBezTo>
                  <a:cubicBezTo>
                    <a:pt x="11" y="173"/>
                    <a:pt x="11" y="173"/>
                    <a:pt x="11" y="173"/>
                  </a:cubicBezTo>
                  <a:cubicBezTo>
                    <a:pt x="12" y="173"/>
                    <a:pt x="12" y="173"/>
                    <a:pt x="12" y="173"/>
                  </a:cubicBezTo>
                  <a:cubicBezTo>
                    <a:pt x="13" y="177"/>
                    <a:pt x="15" y="181"/>
                    <a:pt x="17" y="184"/>
                  </a:cubicBezTo>
                  <a:cubicBezTo>
                    <a:pt x="16" y="183"/>
                    <a:pt x="15" y="182"/>
                    <a:pt x="14" y="180"/>
                  </a:cubicBezTo>
                  <a:cubicBezTo>
                    <a:pt x="11" y="176"/>
                    <a:pt x="9" y="171"/>
                    <a:pt x="8" y="166"/>
                  </a:cubicBezTo>
                  <a:close/>
                  <a:moveTo>
                    <a:pt x="17" y="188"/>
                  </a:moveTo>
                  <a:cubicBezTo>
                    <a:pt x="19" y="189"/>
                    <a:pt x="20" y="191"/>
                    <a:pt x="21" y="192"/>
                  </a:cubicBezTo>
                  <a:cubicBezTo>
                    <a:pt x="21" y="192"/>
                    <a:pt x="21" y="192"/>
                    <a:pt x="21" y="192"/>
                  </a:cubicBezTo>
                  <a:cubicBezTo>
                    <a:pt x="22" y="193"/>
                    <a:pt x="23" y="194"/>
                    <a:pt x="23" y="195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24" y="195"/>
                    <a:pt x="24" y="195"/>
                    <a:pt x="24" y="196"/>
                  </a:cubicBezTo>
                  <a:cubicBezTo>
                    <a:pt x="24" y="196"/>
                    <a:pt x="25" y="197"/>
                    <a:pt x="25" y="197"/>
                  </a:cubicBezTo>
                  <a:cubicBezTo>
                    <a:pt x="28" y="200"/>
                    <a:pt x="30" y="203"/>
                    <a:pt x="33" y="206"/>
                  </a:cubicBezTo>
                  <a:cubicBezTo>
                    <a:pt x="32" y="206"/>
                    <a:pt x="32" y="207"/>
                    <a:pt x="32" y="207"/>
                  </a:cubicBezTo>
                  <a:cubicBezTo>
                    <a:pt x="33" y="209"/>
                    <a:pt x="35" y="210"/>
                    <a:pt x="36" y="211"/>
                  </a:cubicBezTo>
                  <a:cubicBezTo>
                    <a:pt x="36" y="211"/>
                    <a:pt x="36" y="211"/>
                    <a:pt x="36" y="212"/>
                  </a:cubicBezTo>
                  <a:cubicBezTo>
                    <a:pt x="40" y="216"/>
                    <a:pt x="43" y="220"/>
                    <a:pt x="47" y="223"/>
                  </a:cubicBezTo>
                  <a:cubicBezTo>
                    <a:pt x="44" y="221"/>
                    <a:pt x="41" y="218"/>
                    <a:pt x="38" y="215"/>
                  </a:cubicBezTo>
                  <a:cubicBezTo>
                    <a:pt x="30" y="207"/>
                    <a:pt x="23" y="198"/>
                    <a:pt x="17" y="188"/>
                  </a:cubicBezTo>
                  <a:close/>
                  <a:moveTo>
                    <a:pt x="94" y="245"/>
                  </a:moveTo>
                  <a:cubicBezTo>
                    <a:pt x="95" y="246"/>
                    <a:pt x="96" y="246"/>
                    <a:pt x="97" y="246"/>
                  </a:cubicBezTo>
                  <a:cubicBezTo>
                    <a:pt x="97" y="246"/>
                    <a:pt x="97" y="247"/>
                    <a:pt x="97" y="247"/>
                  </a:cubicBezTo>
                  <a:cubicBezTo>
                    <a:pt x="100" y="248"/>
                    <a:pt x="102" y="248"/>
                    <a:pt x="105" y="249"/>
                  </a:cubicBezTo>
                  <a:cubicBezTo>
                    <a:pt x="105" y="249"/>
                    <a:pt x="105" y="249"/>
                    <a:pt x="105" y="248"/>
                  </a:cubicBezTo>
                  <a:cubicBezTo>
                    <a:pt x="109" y="249"/>
                    <a:pt x="112" y="249"/>
                    <a:pt x="116" y="249"/>
                  </a:cubicBezTo>
                  <a:cubicBezTo>
                    <a:pt x="115" y="250"/>
                    <a:pt x="116" y="250"/>
                    <a:pt x="116" y="250"/>
                  </a:cubicBezTo>
                  <a:cubicBezTo>
                    <a:pt x="119" y="251"/>
                    <a:pt x="121" y="251"/>
                    <a:pt x="123" y="251"/>
                  </a:cubicBezTo>
                  <a:cubicBezTo>
                    <a:pt x="111" y="251"/>
                    <a:pt x="99" y="249"/>
                    <a:pt x="88" y="245"/>
                  </a:cubicBezTo>
                  <a:cubicBezTo>
                    <a:pt x="90" y="245"/>
                    <a:pt x="92" y="245"/>
                    <a:pt x="94" y="245"/>
                  </a:cubicBezTo>
                  <a:close/>
                  <a:moveTo>
                    <a:pt x="135" y="251"/>
                  </a:moveTo>
                  <a:cubicBezTo>
                    <a:pt x="140" y="250"/>
                    <a:pt x="145" y="249"/>
                    <a:pt x="150" y="248"/>
                  </a:cubicBezTo>
                  <a:cubicBezTo>
                    <a:pt x="151" y="248"/>
                    <a:pt x="150" y="247"/>
                    <a:pt x="150" y="247"/>
                  </a:cubicBezTo>
                  <a:cubicBezTo>
                    <a:pt x="142" y="249"/>
                    <a:pt x="134" y="250"/>
                    <a:pt x="127" y="250"/>
                  </a:cubicBezTo>
                  <a:cubicBezTo>
                    <a:pt x="127" y="250"/>
                    <a:pt x="126" y="249"/>
                    <a:pt x="126" y="249"/>
                  </a:cubicBezTo>
                  <a:cubicBezTo>
                    <a:pt x="120" y="248"/>
                    <a:pt x="114" y="248"/>
                    <a:pt x="108" y="248"/>
                  </a:cubicBezTo>
                  <a:cubicBezTo>
                    <a:pt x="108" y="247"/>
                    <a:pt x="108" y="247"/>
                    <a:pt x="108" y="247"/>
                  </a:cubicBezTo>
                  <a:cubicBezTo>
                    <a:pt x="110" y="247"/>
                    <a:pt x="113" y="247"/>
                    <a:pt x="115" y="247"/>
                  </a:cubicBezTo>
                  <a:cubicBezTo>
                    <a:pt x="115" y="247"/>
                    <a:pt x="115" y="247"/>
                    <a:pt x="115" y="246"/>
                  </a:cubicBezTo>
                  <a:cubicBezTo>
                    <a:pt x="117" y="246"/>
                    <a:pt x="118" y="247"/>
                    <a:pt x="119" y="247"/>
                  </a:cubicBezTo>
                  <a:cubicBezTo>
                    <a:pt x="120" y="247"/>
                    <a:pt x="120" y="247"/>
                    <a:pt x="120" y="247"/>
                  </a:cubicBezTo>
                  <a:cubicBezTo>
                    <a:pt x="120" y="247"/>
                    <a:pt x="120" y="247"/>
                    <a:pt x="120" y="247"/>
                  </a:cubicBezTo>
                  <a:cubicBezTo>
                    <a:pt x="121" y="247"/>
                    <a:pt x="121" y="247"/>
                    <a:pt x="121" y="247"/>
                  </a:cubicBezTo>
                  <a:cubicBezTo>
                    <a:pt x="121" y="247"/>
                    <a:pt x="121" y="247"/>
                    <a:pt x="121" y="247"/>
                  </a:cubicBezTo>
                  <a:cubicBezTo>
                    <a:pt x="122" y="247"/>
                    <a:pt x="122" y="247"/>
                    <a:pt x="122" y="247"/>
                  </a:cubicBezTo>
                  <a:cubicBezTo>
                    <a:pt x="123" y="247"/>
                    <a:pt x="125" y="247"/>
                    <a:pt x="126" y="248"/>
                  </a:cubicBezTo>
                  <a:cubicBezTo>
                    <a:pt x="126" y="248"/>
                    <a:pt x="126" y="248"/>
                    <a:pt x="127" y="248"/>
                  </a:cubicBezTo>
                  <a:cubicBezTo>
                    <a:pt x="136" y="248"/>
                    <a:pt x="144" y="247"/>
                    <a:pt x="153" y="246"/>
                  </a:cubicBezTo>
                  <a:cubicBezTo>
                    <a:pt x="153" y="246"/>
                    <a:pt x="153" y="246"/>
                    <a:pt x="154" y="246"/>
                  </a:cubicBezTo>
                  <a:cubicBezTo>
                    <a:pt x="154" y="246"/>
                    <a:pt x="154" y="246"/>
                    <a:pt x="154" y="246"/>
                  </a:cubicBezTo>
                  <a:cubicBezTo>
                    <a:pt x="154" y="246"/>
                    <a:pt x="154" y="246"/>
                    <a:pt x="154" y="246"/>
                  </a:cubicBezTo>
                  <a:cubicBezTo>
                    <a:pt x="155" y="246"/>
                    <a:pt x="156" y="246"/>
                    <a:pt x="157" y="245"/>
                  </a:cubicBezTo>
                  <a:cubicBezTo>
                    <a:pt x="157" y="246"/>
                    <a:pt x="158" y="246"/>
                    <a:pt x="159" y="246"/>
                  </a:cubicBezTo>
                  <a:cubicBezTo>
                    <a:pt x="160" y="246"/>
                    <a:pt x="161" y="245"/>
                    <a:pt x="162" y="244"/>
                  </a:cubicBezTo>
                  <a:cubicBezTo>
                    <a:pt x="164" y="244"/>
                    <a:pt x="165" y="243"/>
                    <a:pt x="166" y="243"/>
                  </a:cubicBezTo>
                  <a:cubicBezTo>
                    <a:pt x="168" y="242"/>
                    <a:pt x="170" y="242"/>
                    <a:pt x="171" y="241"/>
                  </a:cubicBezTo>
                  <a:cubicBezTo>
                    <a:pt x="172" y="241"/>
                    <a:pt x="174" y="240"/>
                    <a:pt x="175" y="240"/>
                  </a:cubicBezTo>
                  <a:cubicBezTo>
                    <a:pt x="177" y="239"/>
                    <a:pt x="178" y="238"/>
                    <a:pt x="180" y="238"/>
                  </a:cubicBezTo>
                  <a:cubicBezTo>
                    <a:pt x="180" y="238"/>
                    <a:pt x="180" y="238"/>
                    <a:pt x="181" y="238"/>
                  </a:cubicBezTo>
                  <a:cubicBezTo>
                    <a:pt x="184" y="236"/>
                    <a:pt x="188" y="234"/>
                    <a:pt x="191" y="232"/>
                  </a:cubicBezTo>
                  <a:cubicBezTo>
                    <a:pt x="192" y="231"/>
                    <a:pt x="191" y="230"/>
                    <a:pt x="190" y="231"/>
                  </a:cubicBezTo>
                  <a:cubicBezTo>
                    <a:pt x="193" y="229"/>
                    <a:pt x="195" y="228"/>
                    <a:pt x="197" y="226"/>
                  </a:cubicBezTo>
                  <a:cubicBezTo>
                    <a:pt x="197" y="226"/>
                    <a:pt x="197" y="226"/>
                    <a:pt x="197" y="226"/>
                  </a:cubicBezTo>
                  <a:cubicBezTo>
                    <a:pt x="198" y="225"/>
                    <a:pt x="199" y="225"/>
                    <a:pt x="200" y="224"/>
                  </a:cubicBezTo>
                  <a:cubicBezTo>
                    <a:pt x="200" y="223"/>
                    <a:pt x="201" y="223"/>
                    <a:pt x="201" y="223"/>
                  </a:cubicBezTo>
                  <a:cubicBezTo>
                    <a:pt x="203" y="221"/>
                    <a:pt x="205" y="220"/>
                    <a:pt x="207" y="218"/>
                  </a:cubicBezTo>
                  <a:cubicBezTo>
                    <a:pt x="207" y="218"/>
                    <a:pt x="207" y="218"/>
                    <a:pt x="208" y="218"/>
                  </a:cubicBezTo>
                  <a:cubicBezTo>
                    <a:pt x="207" y="218"/>
                    <a:pt x="207" y="219"/>
                    <a:pt x="206" y="220"/>
                  </a:cubicBezTo>
                  <a:cubicBezTo>
                    <a:pt x="206" y="220"/>
                    <a:pt x="207" y="221"/>
                    <a:pt x="207" y="221"/>
                  </a:cubicBezTo>
                  <a:cubicBezTo>
                    <a:pt x="208" y="220"/>
                    <a:pt x="209" y="219"/>
                    <a:pt x="210" y="218"/>
                  </a:cubicBezTo>
                  <a:cubicBezTo>
                    <a:pt x="210" y="218"/>
                    <a:pt x="211" y="219"/>
                    <a:pt x="211" y="219"/>
                  </a:cubicBezTo>
                  <a:cubicBezTo>
                    <a:pt x="190" y="237"/>
                    <a:pt x="163" y="249"/>
                    <a:pt x="135" y="251"/>
                  </a:cubicBezTo>
                  <a:close/>
                  <a:moveTo>
                    <a:pt x="215" y="215"/>
                  </a:moveTo>
                  <a:cubicBezTo>
                    <a:pt x="214" y="215"/>
                    <a:pt x="214" y="215"/>
                    <a:pt x="214" y="216"/>
                  </a:cubicBezTo>
                  <a:cubicBezTo>
                    <a:pt x="214" y="215"/>
                    <a:pt x="215" y="214"/>
                    <a:pt x="216" y="213"/>
                  </a:cubicBezTo>
                  <a:cubicBezTo>
                    <a:pt x="220" y="209"/>
                    <a:pt x="224" y="203"/>
                    <a:pt x="227" y="197"/>
                  </a:cubicBezTo>
                  <a:cubicBezTo>
                    <a:pt x="229" y="196"/>
                    <a:pt x="230" y="195"/>
                    <a:pt x="231" y="194"/>
                  </a:cubicBezTo>
                  <a:cubicBezTo>
                    <a:pt x="231" y="193"/>
                    <a:pt x="231" y="193"/>
                    <a:pt x="231" y="193"/>
                  </a:cubicBezTo>
                  <a:cubicBezTo>
                    <a:pt x="229" y="193"/>
                    <a:pt x="228" y="193"/>
                    <a:pt x="227" y="194"/>
                  </a:cubicBezTo>
                  <a:cubicBezTo>
                    <a:pt x="227" y="193"/>
                    <a:pt x="227" y="193"/>
                    <a:pt x="227" y="193"/>
                  </a:cubicBezTo>
                  <a:cubicBezTo>
                    <a:pt x="227" y="193"/>
                    <a:pt x="228" y="193"/>
                    <a:pt x="228" y="193"/>
                  </a:cubicBezTo>
                  <a:cubicBezTo>
                    <a:pt x="230" y="192"/>
                    <a:pt x="231" y="190"/>
                    <a:pt x="232" y="188"/>
                  </a:cubicBezTo>
                  <a:cubicBezTo>
                    <a:pt x="232" y="188"/>
                    <a:pt x="232" y="188"/>
                    <a:pt x="233" y="188"/>
                  </a:cubicBezTo>
                  <a:cubicBezTo>
                    <a:pt x="233" y="188"/>
                    <a:pt x="233" y="188"/>
                    <a:pt x="233" y="188"/>
                  </a:cubicBezTo>
                  <a:cubicBezTo>
                    <a:pt x="234" y="187"/>
                    <a:pt x="234" y="185"/>
                    <a:pt x="235" y="184"/>
                  </a:cubicBezTo>
                  <a:cubicBezTo>
                    <a:pt x="242" y="175"/>
                    <a:pt x="246" y="164"/>
                    <a:pt x="246" y="153"/>
                  </a:cubicBezTo>
                  <a:cubicBezTo>
                    <a:pt x="246" y="152"/>
                    <a:pt x="246" y="151"/>
                    <a:pt x="246" y="150"/>
                  </a:cubicBezTo>
                  <a:cubicBezTo>
                    <a:pt x="248" y="145"/>
                    <a:pt x="248" y="140"/>
                    <a:pt x="248" y="134"/>
                  </a:cubicBezTo>
                  <a:cubicBezTo>
                    <a:pt x="249" y="132"/>
                    <a:pt x="249" y="129"/>
                    <a:pt x="250" y="126"/>
                  </a:cubicBezTo>
                  <a:cubicBezTo>
                    <a:pt x="250" y="128"/>
                    <a:pt x="250" y="131"/>
                    <a:pt x="250" y="133"/>
                  </a:cubicBezTo>
                  <a:cubicBezTo>
                    <a:pt x="250" y="134"/>
                    <a:pt x="251" y="134"/>
                    <a:pt x="252" y="133"/>
                  </a:cubicBezTo>
                  <a:cubicBezTo>
                    <a:pt x="250" y="164"/>
                    <a:pt x="237" y="193"/>
                    <a:pt x="215" y="215"/>
                  </a:cubicBezTo>
                  <a:close/>
                </a:path>
              </a:pathLst>
            </a:custGeom>
            <a:solidFill>
              <a:srgbClr val="44A494"/>
            </a:solidFill>
            <a:ln>
              <a:noFill/>
            </a:ln>
          </p:spPr>
          <p:txBody>
            <a:bodyPr wrap="none"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000" b="1">
                  <a:solidFill>
                    <a:schemeClr val="bg1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1</a:t>
              </a:r>
              <a:endParaRPr lang="zh-CN" altLang="en-US" sz="2000" b="1">
                <a:solidFill>
                  <a:schemeClr val="bg1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19" name="MH_Other_2"/>
            <p:cNvSpPr>
              <a:spLocks noEditPoints="1"/>
            </p:cNvSpPr>
            <p:nvPr>
              <p:custDataLst>
                <p:tags r:id="rId9"/>
              </p:custDataLst>
            </p:nvPr>
          </p:nvSpPr>
          <p:spPr bwMode="auto">
            <a:xfrm>
              <a:off x="6711365" y="3192651"/>
              <a:ext cx="584785" cy="587206"/>
            </a:xfrm>
            <a:custGeom>
              <a:avLst/>
              <a:gdLst>
                <a:gd name="T0" fmla="*/ 635470 w 252"/>
                <a:gd name="T1" fmla="*/ 648288 h 253"/>
                <a:gd name="T2" fmla="*/ 42567 w 252"/>
                <a:gd name="T3" fmla="*/ 368276 h 253"/>
                <a:gd name="T4" fmla="*/ 702362 w 252"/>
                <a:gd name="T5" fmla="*/ 468715 h 253"/>
                <a:gd name="T6" fmla="*/ 76013 w 252"/>
                <a:gd name="T7" fmla="*/ 206965 h 253"/>
                <a:gd name="T8" fmla="*/ 586822 w 252"/>
                <a:gd name="T9" fmla="*/ 127831 h 253"/>
                <a:gd name="T10" fmla="*/ 361823 w 252"/>
                <a:gd name="T11" fmla="*/ 651331 h 253"/>
                <a:gd name="T12" fmla="*/ 76013 w 252"/>
                <a:gd name="T13" fmla="*/ 267837 h 253"/>
                <a:gd name="T14" fmla="*/ 361823 w 252"/>
                <a:gd name="T15" fmla="*/ 626983 h 253"/>
                <a:gd name="T16" fmla="*/ 103378 w 252"/>
                <a:gd name="T17" fmla="*/ 261750 h 253"/>
                <a:gd name="T18" fmla="*/ 340539 w 252"/>
                <a:gd name="T19" fmla="*/ 109570 h 253"/>
                <a:gd name="T20" fmla="*/ 592903 w 252"/>
                <a:gd name="T21" fmla="*/ 499151 h 253"/>
                <a:gd name="T22" fmla="*/ 349661 w 252"/>
                <a:gd name="T23" fmla="*/ 222183 h 253"/>
                <a:gd name="T24" fmla="*/ 419593 w 252"/>
                <a:gd name="T25" fmla="*/ 450454 h 253"/>
                <a:gd name="T26" fmla="*/ 529052 w 252"/>
                <a:gd name="T27" fmla="*/ 365233 h 253"/>
                <a:gd name="T28" fmla="*/ 522971 w 252"/>
                <a:gd name="T29" fmla="*/ 295230 h 253"/>
                <a:gd name="T30" fmla="*/ 559457 w 252"/>
                <a:gd name="T31" fmla="*/ 295230 h 253"/>
                <a:gd name="T32" fmla="*/ 297972 w 252"/>
                <a:gd name="T33" fmla="*/ 398712 h 253"/>
                <a:gd name="T34" fmla="*/ 456079 w 252"/>
                <a:gd name="T35" fmla="*/ 486977 h 253"/>
                <a:gd name="T36" fmla="*/ 586822 w 252"/>
                <a:gd name="T37" fmla="*/ 322622 h 253"/>
                <a:gd name="T38" fmla="*/ 495606 w 252"/>
                <a:gd name="T39" fmla="*/ 249576 h 253"/>
                <a:gd name="T40" fmla="*/ 167229 w 252"/>
                <a:gd name="T41" fmla="*/ 371320 h 253"/>
                <a:gd name="T42" fmla="*/ 167229 w 252"/>
                <a:gd name="T43" fmla="*/ 252619 h 253"/>
                <a:gd name="T44" fmla="*/ 261485 w 252"/>
                <a:gd name="T45" fmla="*/ 200878 h 253"/>
                <a:gd name="T46" fmla="*/ 200675 w 252"/>
                <a:gd name="T47" fmla="*/ 340884 h 253"/>
                <a:gd name="T48" fmla="*/ 282769 w 252"/>
                <a:gd name="T49" fmla="*/ 273924 h 253"/>
                <a:gd name="T50" fmla="*/ 136824 w 252"/>
                <a:gd name="T51" fmla="*/ 307404 h 253"/>
                <a:gd name="T52" fmla="*/ 179391 w 252"/>
                <a:gd name="T53" fmla="*/ 280012 h 253"/>
                <a:gd name="T54" fmla="*/ 234121 w 252"/>
                <a:gd name="T55" fmla="*/ 380451 h 253"/>
                <a:gd name="T56" fmla="*/ 358782 w 252"/>
                <a:gd name="T57" fmla="*/ 483933 h 253"/>
                <a:gd name="T58" fmla="*/ 483444 w 252"/>
                <a:gd name="T59" fmla="*/ 526544 h 253"/>
                <a:gd name="T60" fmla="*/ 608106 w 252"/>
                <a:gd name="T61" fmla="*/ 286099 h 253"/>
                <a:gd name="T62" fmla="*/ 431755 w 252"/>
                <a:gd name="T63" fmla="*/ 149137 h 253"/>
                <a:gd name="T64" fmla="*/ 316215 w 252"/>
                <a:gd name="T65" fmla="*/ 109570 h 253"/>
                <a:gd name="T66" fmla="*/ 112500 w 252"/>
                <a:gd name="T67" fmla="*/ 337840 h 253"/>
                <a:gd name="T68" fmla="*/ 148986 w 252"/>
                <a:gd name="T69" fmla="*/ 493064 h 253"/>
                <a:gd name="T70" fmla="*/ 243242 w 252"/>
                <a:gd name="T71" fmla="*/ 426105 h 253"/>
                <a:gd name="T72" fmla="*/ 313174 w 252"/>
                <a:gd name="T73" fmla="*/ 596547 h 253"/>
                <a:gd name="T74" fmla="*/ 480403 w 252"/>
                <a:gd name="T75" fmla="*/ 560023 h 253"/>
                <a:gd name="T76" fmla="*/ 659795 w 252"/>
                <a:gd name="T77" fmla="*/ 480890 h 253"/>
                <a:gd name="T78" fmla="*/ 617227 w 252"/>
                <a:gd name="T79" fmla="*/ 188703 h 253"/>
                <a:gd name="T80" fmla="*/ 434795 w 252"/>
                <a:gd name="T81" fmla="*/ 45654 h 253"/>
                <a:gd name="T82" fmla="*/ 313174 w 252"/>
                <a:gd name="T83" fmla="*/ 97395 h 253"/>
                <a:gd name="T84" fmla="*/ 91216 w 252"/>
                <a:gd name="T85" fmla="*/ 286099 h 253"/>
                <a:gd name="T86" fmla="*/ 203715 w 252"/>
                <a:gd name="T87" fmla="*/ 611765 h 253"/>
                <a:gd name="T88" fmla="*/ 279729 w 252"/>
                <a:gd name="T89" fmla="*/ 556980 h 253"/>
                <a:gd name="T90" fmla="*/ 380066 w 252"/>
                <a:gd name="T91" fmla="*/ 684811 h 253"/>
                <a:gd name="T92" fmla="*/ 556417 w 252"/>
                <a:gd name="T93" fmla="*/ 605677 h 253"/>
                <a:gd name="T94" fmla="*/ 662835 w 252"/>
                <a:gd name="T95" fmla="*/ 234358 h 253"/>
                <a:gd name="T96" fmla="*/ 486484 w 252"/>
                <a:gd name="T97" fmla="*/ 24349 h 253"/>
                <a:gd name="T98" fmla="*/ 124662 w 252"/>
                <a:gd name="T99" fmla="*/ 115657 h 253"/>
                <a:gd name="T100" fmla="*/ 88175 w 252"/>
                <a:gd name="T101" fmla="*/ 450454 h 253"/>
                <a:gd name="T102" fmla="*/ 212837 w 252"/>
                <a:gd name="T103" fmla="*/ 693942 h 253"/>
                <a:gd name="T104" fmla="*/ 288850 w 252"/>
                <a:gd name="T105" fmla="*/ 672637 h 253"/>
                <a:gd name="T106" fmla="*/ 446958 w 252"/>
                <a:gd name="T107" fmla="*/ 696985 h 253"/>
                <a:gd name="T108" fmla="*/ 687159 w 252"/>
                <a:gd name="T109" fmla="*/ 459584 h 253"/>
                <a:gd name="T110" fmla="*/ 684119 w 252"/>
                <a:gd name="T111" fmla="*/ 200878 h 253"/>
                <a:gd name="T112" fmla="*/ 562498 w 252"/>
                <a:gd name="T113" fmla="*/ 79134 h 253"/>
                <a:gd name="T114" fmla="*/ 54730 w 252"/>
                <a:gd name="T115" fmla="*/ 289142 h 253"/>
                <a:gd name="T116" fmla="*/ 24324 w 252"/>
                <a:gd name="T117" fmla="*/ 353058 h 253"/>
                <a:gd name="T118" fmla="*/ 246283 w 252"/>
                <a:gd name="T119" fmla="*/ 684811 h 253"/>
                <a:gd name="T120" fmla="*/ 550336 w 252"/>
                <a:gd name="T121" fmla="*/ 696985 h 253"/>
                <a:gd name="T122" fmla="*/ 647632 w 252"/>
                <a:gd name="T123" fmla="*/ 118701 h 253"/>
                <a:gd name="T124" fmla="*/ 383107 w 252"/>
                <a:gd name="T125" fmla="*/ 754814 h 25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52"/>
                <a:gd name="T190" fmla="*/ 0 h 253"/>
                <a:gd name="T191" fmla="*/ 252 w 252"/>
                <a:gd name="T192" fmla="*/ 253 h 25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51" h="253">
                  <a:moveTo>
                    <a:pt x="243" y="78"/>
                  </a:moveTo>
                  <a:cubicBezTo>
                    <a:pt x="237" y="63"/>
                    <a:pt x="227" y="49"/>
                    <a:pt x="216" y="37"/>
                  </a:cubicBezTo>
                  <a:cubicBezTo>
                    <a:pt x="204" y="25"/>
                    <a:pt x="190" y="16"/>
                    <a:pt x="175" y="9"/>
                  </a:cubicBezTo>
                  <a:cubicBezTo>
                    <a:pt x="160" y="3"/>
                    <a:pt x="143" y="0"/>
                    <a:pt x="126" y="0"/>
                  </a:cubicBezTo>
                  <a:cubicBezTo>
                    <a:pt x="93" y="0"/>
                    <a:pt x="60" y="13"/>
                    <a:pt x="37" y="37"/>
                  </a:cubicBezTo>
                  <a:cubicBezTo>
                    <a:pt x="23" y="51"/>
                    <a:pt x="13" y="68"/>
                    <a:pt x="7" y="86"/>
                  </a:cubicBezTo>
                  <a:cubicBezTo>
                    <a:pt x="6" y="88"/>
                    <a:pt x="5" y="89"/>
                    <a:pt x="5" y="90"/>
                  </a:cubicBezTo>
                  <a:cubicBezTo>
                    <a:pt x="4" y="90"/>
                    <a:pt x="4" y="91"/>
                    <a:pt x="4" y="91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3"/>
                    <a:pt x="3" y="93"/>
                    <a:pt x="3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2"/>
                    <a:pt x="4" y="92"/>
                    <a:pt x="4" y="92"/>
                  </a:cubicBezTo>
                  <a:cubicBezTo>
                    <a:pt x="5" y="92"/>
                    <a:pt x="5" y="91"/>
                    <a:pt x="5" y="91"/>
                  </a:cubicBezTo>
                  <a:cubicBezTo>
                    <a:pt x="5" y="92"/>
                    <a:pt x="5" y="93"/>
                    <a:pt x="4" y="95"/>
                  </a:cubicBezTo>
                  <a:cubicBezTo>
                    <a:pt x="4" y="95"/>
                    <a:pt x="4" y="95"/>
                    <a:pt x="4" y="96"/>
                  </a:cubicBezTo>
                  <a:cubicBezTo>
                    <a:pt x="3" y="96"/>
                    <a:pt x="3" y="97"/>
                    <a:pt x="4" y="97"/>
                  </a:cubicBezTo>
                  <a:cubicBezTo>
                    <a:pt x="1" y="106"/>
                    <a:pt x="0" y="116"/>
                    <a:pt x="0" y="126"/>
                  </a:cubicBezTo>
                  <a:cubicBezTo>
                    <a:pt x="0" y="143"/>
                    <a:pt x="4" y="159"/>
                    <a:pt x="10" y="175"/>
                  </a:cubicBezTo>
                  <a:cubicBezTo>
                    <a:pt x="11" y="176"/>
                    <a:pt x="12" y="178"/>
                    <a:pt x="13" y="180"/>
                  </a:cubicBezTo>
                  <a:cubicBezTo>
                    <a:pt x="12" y="180"/>
                    <a:pt x="12" y="181"/>
                    <a:pt x="12" y="181"/>
                  </a:cubicBezTo>
                  <a:cubicBezTo>
                    <a:pt x="13" y="182"/>
                    <a:pt x="14" y="183"/>
                    <a:pt x="14" y="184"/>
                  </a:cubicBezTo>
                  <a:cubicBezTo>
                    <a:pt x="20" y="195"/>
                    <a:pt x="28" y="206"/>
                    <a:pt x="37" y="215"/>
                  </a:cubicBezTo>
                  <a:cubicBezTo>
                    <a:pt x="37" y="215"/>
                    <a:pt x="37" y="215"/>
                    <a:pt x="37" y="215"/>
                  </a:cubicBezTo>
                  <a:cubicBezTo>
                    <a:pt x="37" y="216"/>
                    <a:pt x="37" y="216"/>
                    <a:pt x="37" y="217"/>
                  </a:cubicBezTo>
                  <a:cubicBezTo>
                    <a:pt x="39" y="219"/>
                    <a:pt x="42" y="221"/>
                    <a:pt x="44" y="223"/>
                  </a:cubicBezTo>
                  <a:cubicBezTo>
                    <a:pt x="47" y="225"/>
                    <a:pt x="50" y="227"/>
                    <a:pt x="54" y="229"/>
                  </a:cubicBezTo>
                  <a:cubicBezTo>
                    <a:pt x="60" y="234"/>
                    <a:pt x="68" y="238"/>
                    <a:pt x="76" y="242"/>
                  </a:cubicBezTo>
                  <a:cubicBezTo>
                    <a:pt x="76" y="242"/>
                    <a:pt x="76" y="242"/>
                    <a:pt x="76" y="242"/>
                  </a:cubicBezTo>
                  <a:cubicBezTo>
                    <a:pt x="77" y="243"/>
                    <a:pt x="78" y="243"/>
                    <a:pt x="80" y="243"/>
                  </a:cubicBezTo>
                  <a:cubicBezTo>
                    <a:pt x="95" y="249"/>
                    <a:pt x="110" y="253"/>
                    <a:pt x="126" y="253"/>
                  </a:cubicBezTo>
                  <a:cubicBezTo>
                    <a:pt x="143" y="253"/>
                    <a:pt x="160" y="250"/>
                    <a:pt x="175" y="243"/>
                  </a:cubicBezTo>
                  <a:cubicBezTo>
                    <a:pt x="190" y="237"/>
                    <a:pt x="204" y="227"/>
                    <a:pt x="216" y="216"/>
                  </a:cubicBezTo>
                  <a:cubicBezTo>
                    <a:pt x="227" y="204"/>
                    <a:pt x="237" y="190"/>
                    <a:pt x="243" y="175"/>
                  </a:cubicBezTo>
                  <a:cubicBezTo>
                    <a:pt x="249" y="159"/>
                    <a:pt x="252" y="143"/>
                    <a:pt x="252" y="126"/>
                  </a:cubicBezTo>
                  <a:cubicBezTo>
                    <a:pt x="252" y="110"/>
                    <a:pt x="249" y="93"/>
                    <a:pt x="243" y="78"/>
                  </a:cubicBezTo>
                  <a:close/>
                  <a:moveTo>
                    <a:pt x="252" y="126"/>
                  </a:moveTo>
                  <a:cubicBezTo>
                    <a:pt x="252" y="128"/>
                    <a:pt x="252" y="130"/>
                    <a:pt x="252" y="132"/>
                  </a:cubicBezTo>
                  <a:cubicBezTo>
                    <a:pt x="252" y="127"/>
                    <a:pt x="251" y="122"/>
                    <a:pt x="250" y="116"/>
                  </a:cubicBezTo>
                  <a:cubicBezTo>
                    <a:pt x="251" y="107"/>
                    <a:pt x="249" y="97"/>
                    <a:pt x="243" y="90"/>
                  </a:cubicBezTo>
                  <a:cubicBezTo>
                    <a:pt x="243" y="83"/>
                    <a:pt x="241" y="77"/>
                    <a:pt x="238" y="72"/>
                  </a:cubicBezTo>
                  <a:cubicBezTo>
                    <a:pt x="238" y="72"/>
                    <a:pt x="238" y="72"/>
                    <a:pt x="237" y="72"/>
                  </a:cubicBezTo>
                  <a:cubicBezTo>
                    <a:pt x="237" y="72"/>
                    <a:pt x="237" y="71"/>
                    <a:pt x="237" y="71"/>
                  </a:cubicBezTo>
                  <a:cubicBezTo>
                    <a:pt x="237" y="69"/>
                    <a:pt x="236" y="67"/>
                    <a:pt x="235" y="65"/>
                  </a:cubicBezTo>
                  <a:cubicBezTo>
                    <a:pt x="246" y="84"/>
                    <a:pt x="252" y="105"/>
                    <a:pt x="252" y="126"/>
                  </a:cubicBezTo>
                  <a:close/>
                  <a:moveTo>
                    <a:pt x="226" y="192"/>
                  </a:moveTo>
                  <a:cubicBezTo>
                    <a:pt x="223" y="195"/>
                    <a:pt x="223" y="195"/>
                    <a:pt x="223" y="195"/>
                  </a:cubicBezTo>
                  <a:cubicBezTo>
                    <a:pt x="223" y="195"/>
                    <a:pt x="222" y="196"/>
                    <a:pt x="222" y="196"/>
                  </a:cubicBezTo>
                  <a:cubicBezTo>
                    <a:pt x="222" y="196"/>
                    <a:pt x="222" y="195"/>
                    <a:pt x="222" y="195"/>
                  </a:cubicBezTo>
                  <a:cubicBezTo>
                    <a:pt x="223" y="194"/>
                    <a:pt x="223" y="193"/>
                    <a:pt x="224" y="192"/>
                  </a:cubicBezTo>
                  <a:cubicBezTo>
                    <a:pt x="224" y="192"/>
                    <a:pt x="224" y="192"/>
                    <a:pt x="224" y="191"/>
                  </a:cubicBezTo>
                  <a:cubicBezTo>
                    <a:pt x="225" y="190"/>
                    <a:pt x="226" y="189"/>
                    <a:pt x="227" y="188"/>
                  </a:cubicBezTo>
                  <a:cubicBezTo>
                    <a:pt x="226" y="190"/>
                    <a:pt x="226" y="191"/>
                    <a:pt x="226" y="192"/>
                  </a:cubicBezTo>
                  <a:close/>
                  <a:moveTo>
                    <a:pt x="227" y="194"/>
                  </a:moveTo>
                  <a:cubicBezTo>
                    <a:pt x="227" y="195"/>
                    <a:pt x="226" y="195"/>
                    <a:pt x="226" y="196"/>
                  </a:cubicBezTo>
                  <a:cubicBezTo>
                    <a:pt x="226" y="196"/>
                    <a:pt x="226" y="196"/>
                    <a:pt x="226" y="196"/>
                  </a:cubicBezTo>
                  <a:cubicBezTo>
                    <a:pt x="226" y="195"/>
                    <a:pt x="226" y="195"/>
                    <a:pt x="226" y="195"/>
                  </a:cubicBezTo>
                  <a:cubicBezTo>
                    <a:pt x="227" y="195"/>
                    <a:pt x="227" y="194"/>
                    <a:pt x="227" y="194"/>
                  </a:cubicBezTo>
                  <a:close/>
                  <a:moveTo>
                    <a:pt x="220" y="193"/>
                  </a:moveTo>
                  <a:cubicBezTo>
                    <a:pt x="222" y="191"/>
                    <a:pt x="224" y="188"/>
                    <a:pt x="225" y="185"/>
                  </a:cubicBezTo>
                  <a:cubicBezTo>
                    <a:pt x="224" y="188"/>
                    <a:pt x="223" y="190"/>
                    <a:pt x="222" y="192"/>
                  </a:cubicBezTo>
                  <a:cubicBezTo>
                    <a:pt x="221" y="192"/>
                    <a:pt x="221" y="193"/>
                    <a:pt x="220" y="193"/>
                  </a:cubicBezTo>
                  <a:close/>
                  <a:moveTo>
                    <a:pt x="217" y="197"/>
                  </a:moveTo>
                  <a:cubicBezTo>
                    <a:pt x="217" y="197"/>
                    <a:pt x="217" y="197"/>
                    <a:pt x="217" y="197"/>
                  </a:cubicBezTo>
                  <a:cubicBezTo>
                    <a:pt x="216" y="199"/>
                    <a:pt x="216" y="200"/>
                    <a:pt x="215" y="201"/>
                  </a:cubicBezTo>
                  <a:cubicBezTo>
                    <a:pt x="214" y="202"/>
                    <a:pt x="213" y="204"/>
                    <a:pt x="212" y="205"/>
                  </a:cubicBezTo>
                  <a:cubicBezTo>
                    <a:pt x="212" y="205"/>
                    <a:pt x="211" y="205"/>
                    <a:pt x="211" y="205"/>
                  </a:cubicBezTo>
                  <a:cubicBezTo>
                    <a:pt x="208" y="207"/>
                    <a:pt x="204" y="210"/>
                    <a:pt x="201" y="213"/>
                  </a:cubicBezTo>
                  <a:cubicBezTo>
                    <a:pt x="205" y="209"/>
                    <a:pt x="209" y="205"/>
                    <a:pt x="212" y="200"/>
                  </a:cubicBezTo>
                  <a:cubicBezTo>
                    <a:pt x="212" y="200"/>
                    <a:pt x="212" y="200"/>
                    <a:pt x="212" y="200"/>
                  </a:cubicBezTo>
                  <a:cubicBezTo>
                    <a:pt x="212" y="200"/>
                    <a:pt x="212" y="200"/>
                    <a:pt x="212" y="200"/>
                  </a:cubicBezTo>
                  <a:cubicBezTo>
                    <a:pt x="212" y="199"/>
                    <a:pt x="212" y="199"/>
                    <a:pt x="211" y="199"/>
                  </a:cubicBezTo>
                  <a:cubicBezTo>
                    <a:pt x="211" y="199"/>
                    <a:pt x="211" y="198"/>
                    <a:pt x="212" y="198"/>
                  </a:cubicBezTo>
                  <a:cubicBezTo>
                    <a:pt x="217" y="192"/>
                    <a:pt x="222" y="186"/>
                    <a:pt x="225" y="179"/>
                  </a:cubicBezTo>
                  <a:cubicBezTo>
                    <a:pt x="227" y="176"/>
                    <a:pt x="229" y="173"/>
                    <a:pt x="231" y="170"/>
                  </a:cubicBezTo>
                  <a:cubicBezTo>
                    <a:pt x="230" y="172"/>
                    <a:pt x="230" y="174"/>
                    <a:pt x="229" y="177"/>
                  </a:cubicBezTo>
                  <a:cubicBezTo>
                    <a:pt x="225" y="183"/>
                    <a:pt x="221" y="190"/>
                    <a:pt x="217" y="197"/>
                  </a:cubicBezTo>
                  <a:close/>
                  <a:moveTo>
                    <a:pt x="208" y="213"/>
                  </a:moveTo>
                  <a:cubicBezTo>
                    <a:pt x="209" y="213"/>
                    <a:pt x="209" y="212"/>
                    <a:pt x="210" y="212"/>
                  </a:cubicBezTo>
                  <a:cubicBezTo>
                    <a:pt x="210" y="212"/>
                    <a:pt x="209" y="213"/>
                    <a:pt x="209" y="213"/>
                  </a:cubicBezTo>
                  <a:cubicBezTo>
                    <a:pt x="209" y="213"/>
                    <a:pt x="209" y="213"/>
                    <a:pt x="209" y="213"/>
                  </a:cubicBezTo>
                  <a:cubicBezTo>
                    <a:pt x="209" y="213"/>
                    <a:pt x="208" y="213"/>
                    <a:pt x="208" y="213"/>
                  </a:cubicBezTo>
                  <a:cubicBezTo>
                    <a:pt x="208" y="214"/>
                    <a:pt x="208" y="214"/>
                    <a:pt x="208" y="214"/>
                  </a:cubicBezTo>
                  <a:cubicBezTo>
                    <a:pt x="208" y="214"/>
                    <a:pt x="208" y="213"/>
                    <a:pt x="208" y="213"/>
                  </a:cubicBezTo>
                  <a:close/>
                  <a:moveTo>
                    <a:pt x="206" y="214"/>
                  </a:moveTo>
                  <a:cubicBezTo>
                    <a:pt x="206" y="214"/>
                    <a:pt x="205" y="215"/>
                    <a:pt x="205" y="215"/>
                  </a:cubicBezTo>
                  <a:cubicBezTo>
                    <a:pt x="206" y="213"/>
                    <a:pt x="207" y="212"/>
                    <a:pt x="209" y="210"/>
                  </a:cubicBezTo>
                  <a:cubicBezTo>
                    <a:pt x="208" y="211"/>
                    <a:pt x="207" y="213"/>
                    <a:pt x="206" y="214"/>
                  </a:cubicBezTo>
                  <a:close/>
                  <a:moveTo>
                    <a:pt x="209" y="211"/>
                  </a:moveTo>
                  <a:cubicBezTo>
                    <a:pt x="210" y="210"/>
                    <a:pt x="211" y="209"/>
                    <a:pt x="211" y="209"/>
                  </a:cubicBezTo>
                  <a:cubicBezTo>
                    <a:pt x="211" y="209"/>
                    <a:pt x="211" y="210"/>
                    <a:pt x="210" y="210"/>
                  </a:cubicBezTo>
                  <a:cubicBezTo>
                    <a:pt x="210" y="211"/>
                    <a:pt x="210" y="211"/>
                    <a:pt x="209" y="211"/>
                  </a:cubicBezTo>
                  <a:close/>
                  <a:moveTo>
                    <a:pt x="216" y="207"/>
                  </a:moveTo>
                  <a:cubicBezTo>
                    <a:pt x="217" y="207"/>
                    <a:pt x="217" y="207"/>
                    <a:pt x="217" y="206"/>
                  </a:cubicBezTo>
                  <a:cubicBezTo>
                    <a:pt x="215" y="209"/>
                    <a:pt x="213" y="212"/>
                    <a:pt x="212" y="215"/>
                  </a:cubicBezTo>
                  <a:cubicBezTo>
                    <a:pt x="211" y="216"/>
                    <a:pt x="210" y="216"/>
                    <a:pt x="210" y="217"/>
                  </a:cubicBezTo>
                  <a:cubicBezTo>
                    <a:pt x="212" y="214"/>
                    <a:pt x="214" y="211"/>
                    <a:pt x="216" y="207"/>
                  </a:cubicBezTo>
                  <a:close/>
                  <a:moveTo>
                    <a:pt x="192" y="225"/>
                  </a:moveTo>
                  <a:cubicBezTo>
                    <a:pt x="193" y="225"/>
                    <a:pt x="193" y="225"/>
                    <a:pt x="193" y="224"/>
                  </a:cubicBezTo>
                  <a:cubicBezTo>
                    <a:pt x="193" y="225"/>
                    <a:pt x="193" y="225"/>
                    <a:pt x="194" y="225"/>
                  </a:cubicBezTo>
                  <a:cubicBezTo>
                    <a:pt x="194" y="225"/>
                    <a:pt x="194" y="225"/>
                    <a:pt x="194" y="225"/>
                  </a:cubicBezTo>
                  <a:cubicBezTo>
                    <a:pt x="191" y="227"/>
                    <a:pt x="189" y="229"/>
                    <a:pt x="187" y="231"/>
                  </a:cubicBezTo>
                  <a:cubicBezTo>
                    <a:pt x="186" y="231"/>
                    <a:pt x="185" y="232"/>
                    <a:pt x="184" y="232"/>
                  </a:cubicBezTo>
                  <a:cubicBezTo>
                    <a:pt x="184" y="232"/>
                    <a:pt x="183" y="231"/>
                    <a:pt x="183" y="231"/>
                  </a:cubicBezTo>
                  <a:cubicBezTo>
                    <a:pt x="181" y="232"/>
                    <a:pt x="179" y="233"/>
                    <a:pt x="178" y="233"/>
                  </a:cubicBezTo>
                  <a:cubicBezTo>
                    <a:pt x="179" y="233"/>
                    <a:pt x="179" y="232"/>
                    <a:pt x="180" y="231"/>
                  </a:cubicBezTo>
                  <a:cubicBezTo>
                    <a:pt x="183" y="229"/>
                    <a:pt x="186" y="227"/>
                    <a:pt x="189" y="225"/>
                  </a:cubicBezTo>
                  <a:cubicBezTo>
                    <a:pt x="192" y="224"/>
                    <a:pt x="194" y="222"/>
                    <a:pt x="196" y="220"/>
                  </a:cubicBezTo>
                  <a:cubicBezTo>
                    <a:pt x="195" y="221"/>
                    <a:pt x="194" y="222"/>
                    <a:pt x="193" y="223"/>
                  </a:cubicBezTo>
                  <a:cubicBezTo>
                    <a:pt x="193" y="223"/>
                    <a:pt x="193" y="223"/>
                    <a:pt x="193" y="223"/>
                  </a:cubicBezTo>
                  <a:cubicBezTo>
                    <a:pt x="192" y="224"/>
                    <a:pt x="192" y="224"/>
                    <a:pt x="192" y="224"/>
                  </a:cubicBezTo>
                  <a:cubicBezTo>
                    <a:pt x="191" y="225"/>
                    <a:pt x="192" y="225"/>
                    <a:pt x="192" y="225"/>
                  </a:cubicBezTo>
                  <a:close/>
                  <a:moveTo>
                    <a:pt x="190" y="231"/>
                  </a:moveTo>
                  <a:cubicBezTo>
                    <a:pt x="188" y="232"/>
                    <a:pt x="187" y="233"/>
                    <a:pt x="186" y="234"/>
                  </a:cubicBezTo>
                  <a:cubicBezTo>
                    <a:pt x="186" y="233"/>
                    <a:pt x="187" y="233"/>
                    <a:pt x="187" y="232"/>
                  </a:cubicBezTo>
                  <a:cubicBezTo>
                    <a:pt x="188" y="232"/>
                    <a:pt x="189" y="231"/>
                    <a:pt x="190" y="231"/>
                  </a:cubicBezTo>
                  <a:close/>
                  <a:moveTo>
                    <a:pt x="118" y="243"/>
                  </a:moveTo>
                  <a:cubicBezTo>
                    <a:pt x="116" y="242"/>
                    <a:pt x="115" y="241"/>
                    <a:pt x="113" y="241"/>
                  </a:cubicBezTo>
                  <a:cubicBezTo>
                    <a:pt x="116" y="242"/>
                    <a:pt x="120" y="243"/>
                    <a:pt x="123" y="245"/>
                  </a:cubicBezTo>
                  <a:cubicBezTo>
                    <a:pt x="121" y="246"/>
                    <a:pt x="121" y="246"/>
                    <a:pt x="121" y="246"/>
                  </a:cubicBezTo>
                  <a:cubicBezTo>
                    <a:pt x="121" y="246"/>
                    <a:pt x="121" y="246"/>
                    <a:pt x="121" y="246"/>
                  </a:cubicBezTo>
                  <a:cubicBezTo>
                    <a:pt x="120" y="245"/>
                    <a:pt x="119" y="245"/>
                    <a:pt x="119" y="245"/>
                  </a:cubicBezTo>
                  <a:cubicBezTo>
                    <a:pt x="117" y="245"/>
                    <a:pt x="116" y="244"/>
                    <a:pt x="115" y="244"/>
                  </a:cubicBezTo>
                  <a:cubicBezTo>
                    <a:pt x="116" y="244"/>
                    <a:pt x="117" y="244"/>
                    <a:pt x="118" y="244"/>
                  </a:cubicBezTo>
                  <a:cubicBezTo>
                    <a:pt x="118" y="244"/>
                    <a:pt x="119" y="243"/>
                    <a:pt x="118" y="243"/>
                  </a:cubicBezTo>
                  <a:close/>
                  <a:moveTo>
                    <a:pt x="60" y="233"/>
                  </a:moveTo>
                  <a:cubicBezTo>
                    <a:pt x="66" y="236"/>
                    <a:pt x="72" y="238"/>
                    <a:pt x="78" y="240"/>
                  </a:cubicBezTo>
                  <a:cubicBezTo>
                    <a:pt x="78" y="240"/>
                    <a:pt x="78" y="241"/>
                    <a:pt x="78" y="241"/>
                  </a:cubicBezTo>
                  <a:cubicBezTo>
                    <a:pt x="78" y="241"/>
                    <a:pt x="77" y="241"/>
                    <a:pt x="77" y="241"/>
                  </a:cubicBezTo>
                  <a:cubicBezTo>
                    <a:pt x="71" y="239"/>
                    <a:pt x="66" y="236"/>
                    <a:pt x="60" y="233"/>
                  </a:cubicBezTo>
                  <a:close/>
                  <a:moveTo>
                    <a:pt x="5" y="106"/>
                  </a:moveTo>
                  <a:cubicBezTo>
                    <a:pt x="5" y="107"/>
                    <a:pt x="4" y="109"/>
                    <a:pt x="4" y="110"/>
                  </a:cubicBezTo>
                  <a:cubicBezTo>
                    <a:pt x="4" y="106"/>
                    <a:pt x="4" y="102"/>
                    <a:pt x="5" y="98"/>
                  </a:cubicBezTo>
                  <a:cubicBezTo>
                    <a:pt x="6" y="99"/>
                    <a:pt x="6" y="100"/>
                    <a:pt x="6" y="101"/>
                  </a:cubicBezTo>
                  <a:cubicBezTo>
                    <a:pt x="6" y="103"/>
                    <a:pt x="6" y="104"/>
                    <a:pt x="5" y="106"/>
                  </a:cubicBezTo>
                  <a:cubicBezTo>
                    <a:pt x="5" y="106"/>
                    <a:pt x="5" y="106"/>
                    <a:pt x="5" y="106"/>
                  </a:cubicBezTo>
                  <a:close/>
                  <a:moveTo>
                    <a:pt x="5" y="116"/>
                  </a:moveTo>
                  <a:cubicBezTo>
                    <a:pt x="5" y="117"/>
                    <a:pt x="5" y="118"/>
                    <a:pt x="5" y="119"/>
                  </a:cubicBezTo>
                  <a:cubicBezTo>
                    <a:pt x="5" y="120"/>
                    <a:pt x="5" y="120"/>
                    <a:pt x="5" y="121"/>
                  </a:cubicBezTo>
                  <a:cubicBezTo>
                    <a:pt x="5" y="118"/>
                    <a:pt x="5" y="116"/>
                    <a:pt x="5" y="113"/>
                  </a:cubicBezTo>
                  <a:cubicBezTo>
                    <a:pt x="5" y="114"/>
                    <a:pt x="5" y="115"/>
                    <a:pt x="5" y="116"/>
                  </a:cubicBezTo>
                  <a:close/>
                  <a:moveTo>
                    <a:pt x="5" y="153"/>
                  </a:moveTo>
                  <a:cubicBezTo>
                    <a:pt x="6" y="154"/>
                    <a:pt x="6" y="155"/>
                    <a:pt x="6" y="156"/>
                  </a:cubicBezTo>
                  <a:cubicBezTo>
                    <a:pt x="6" y="156"/>
                    <a:pt x="6" y="157"/>
                    <a:pt x="7" y="157"/>
                  </a:cubicBezTo>
                  <a:cubicBezTo>
                    <a:pt x="7" y="157"/>
                    <a:pt x="7" y="158"/>
                    <a:pt x="7" y="158"/>
                  </a:cubicBezTo>
                  <a:cubicBezTo>
                    <a:pt x="7" y="158"/>
                    <a:pt x="7" y="158"/>
                    <a:pt x="7" y="158"/>
                  </a:cubicBezTo>
                  <a:cubicBezTo>
                    <a:pt x="8" y="161"/>
                    <a:pt x="8" y="164"/>
                    <a:pt x="9" y="167"/>
                  </a:cubicBezTo>
                  <a:cubicBezTo>
                    <a:pt x="9" y="166"/>
                    <a:pt x="9" y="166"/>
                    <a:pt x="9" y="165"/>
                  </a:cubicBezTo>
                  <a:cubicBezTo>
                    <a:pt x="8" y="165"/>
                    <a:pt x="7" y="165"/>
                    <a:pt x="8" y="165"/>
                  </a:cubicBezTo>
                  <a:cubicBezTo>
                    <a:pt x="5" y="156"/>
                    <a:pt x="3" y="146"/>
                    <a:pt x="2" y="136"/>
                  </a:cubicBezTo>
                  <a:cubicBezTo>
                    <a:pt x="3" y="142"/>
                    <a:pt x="4" y="147"/>
                    <a:pt x="5" y="153"/>
                  </a:cubicBezTo>
                  <a:close/>
                  <a:moveTo>
                    <a:pt x="2" y="119"/>
                  </a:moveTo>
                  <a:cubicBezTo>
                    <a:pt x="2" y="117"/>
                    <a:pt x="2" y="116"/>
                    <a:pt x="2" y="114"/>
                  </a:cubicBezTo>
                  <a:cubicBezTo>
                    <a:pt x="2" y="115"/>
                    <a:pt x="2" y="116"/>
                    <a:pt x="2" y="116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2" y="117"/>
                    <a:pt x="2" y="118"/>
                    <a:pt x="2" y="119"/>
                  </a:cubicBezTo>
                  <a:close/>
                  <a:moveTo>
                    <a:pt x="13" y="106"/>
                  </a:moveTo>
                  <a:cubicBezTo>
                    <a:pt x="13" y="112"/>
                    <a:pt x="14" y="118"/>
                    <a:pt x="15" y="124"/>
                  </a:cubicBezTo>
                  <a:cubicBezTo>
                    <a:pt x="15" y="124"/>
                    <a:pt x="14" y="124"/>
                    <a:pt x="14" y="124"/>
                  </a:cubicBezTo>
                  <a:cubicBezTo>
                    <a:pt x="14" y="123"/>
                    <a:pt x="14" y="122"/>
                    <a:pt x="14" y="121"/>
                  </a:cubicBezTo>
                  <a:cubicBezTo>
                    <a:pt x="14" y="120"/>
                    <a:pt x="13" y="120"/>
                    <a:pt x="13" y="120"/>
                  </a:cubicBezTo>
                  <a:cubicBezTo>
                    <a:pt x="12" y="116"/>
                    <a:pt x="11" y="112"/>
                    <a:pt x="11" y="108"/>
                  </a:cubicBezTo>
                  <a:cubicBezTo>
                    <a:pt x="11" y="108"/>
                    <a:pt x="12" y="108"/>
                    <a:pt x="12" y="108"/>
                  </a:cubicBezTo>
                  <a:cubicBezTo>
                    <a:pt x="12" y="107"/>
                    <a:pt x="12" y="107"/>
                    <a:pt x="13" y="106"/>
                  </a:cubicBezTo>
                  <a:close/>
                  <a:moveTo>
                    <a:pt x="12" y="103"/>
                  </a:moveTo>
                  <a:cubicBezTo>
                    <a:pt x="12" y="102"/>
                    <a:pt x="12" y="101"/>
                    <a:pt x="12" y="100"/>
                  </a:cubicBezTo>
                  <a:cubicBezTo>
                    <a:pt x="12" y="101"/>
                    <a:pt x="12" y="102"/>
                    <a:pt x="12" y="103"/>
                  </a:cubicBezTo>
                  <a:cubicBezTo>
                    <a:pt x="12" y="103"/>
                    <a:pt x="12" y="103"/>
                    <a:pt x="12" y="103"/>
                  </a:cubicBezTo>
                  <a:close/>
                  <a:moveTo>
                    <a:pt x="13" y="94"/>
                  </a:moveTo>
                  <a:cubicBezTo>
                    <a:pt x="13" y="93"/>
                    <a:pt x="14" y="93"/>
                    <a:pt x="14" y="93"/>
                  </a:cubicBezTo>
                  <a:cubicBezTo>
                    <a:pt x="14" y="94"/>
                    <a:pt x="14" y="95"/>
                    <a:pt x="14" y="96"/>
                  </a:cubicBezTo>
                  <a:cubicBezTo>
                    <a:pt x="13" y="95"/>
                    <a:pt x="13" y="95"/>
                    <a:pt x="13" y="94"/>
                  </a:cubicBezTo>
                  <a:close/>
                  <a:moveTo>
                    <a:pt x="15" y="72"/>
                  </a:moveTo>
                  <a:cubicBezTo>
                    <a:pt x="16" y="72"/>
                    <a:pt x="16" y="72"/>
                    <a:pt x="17" y="72"/>
                  </a:cubicBezTo>
                  <a:cubicBezTo>
                    <a:pt x="15" y="74"/>
                    <a:pt x="13" y="77"/>
                    <a:pt x="11" y="80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12" y="78"/>
                    <a:pt x="12" y="78"/>
                    <a:pt x="12" y="77"/>
                  </a:cubicBezTo>
                  <a:cubicBezTo>
                    <a:pt x="13" y="75"/>
                    <a:pt x="14" y="73"/>
                    <a:pt x="14" y="71"/>
                  </a:cubicBezTo>
                  <a:cubicBezTo>
                    <a:pt x="15" y="72"/>
                    <a:pt x="15" y="72"/>
                    <a:pt x="15" y="72"/>
                  </a:cubicBezTo>
                  <a:close/>
                  <a:moveTo>
                    <a:pt x="36" y="41"/>
                  </a:moveTo>
                  <a:cubicBezTo>
                    <a:pt x="36" y="41"/>
                    <a:pt x="36" y="41"/>
                    <a:pt x="37" y="41"/>
                  </a:cubicBezTo>
                  <a:cubicBezTo>
                    <a:pt x="37" y="40"/>
                    <a:pt x="38" y="40"/>
                    <a:pt x="39" y="40"/>
                  </a:cubicBezTo>
                  <a:cubicBezTo>
                    <a:pt x="37" y="41"/>
                    <a:pt x="35" y="43"/>
                    <a:pt x="34" y="45"/>
                  </a:cubicBezTo>
                  <a:cubicBezTo>
                    <a:pt x="30" y="49"/>
                    <a:pt x="26" y="53"/>
                    <a:pt x="24" y="58"/>
                  </a:cubicBezTo>
                  <a:cubicBezTo>
                    <a:pt x="22" y="59"/>
                    <a:pt x="21" y="61"/>
                    <a:pt x="19" y="63"/>
                  </a:cubicBezTo>
                  <a:cubicBezTo>
                    <a:pt x="24" y="55"/>
                    <a:pt x="30" y="47"/>
                    <a:pt x="36" y="41"/>
                  </a:cubicBezTo>
                  <a:close/>
                  <a:moveTo>
                    <a:pt x="124" y="9"/>
                  </a:moveTo>
                  <a:cubicBezTo>
                    <a:pt x="123" y="9"/>
                    <a:pt x="123" y="9"/>
                    <a:pt x="123" y="9"/>
                  </a:cubicBezTo>
                  <a:cubicBezTo>
                    <a:pt x="120" y="9"/>
                    <a:pt x="118" y="9"/>
                    <a:pt x="115" y="9"/>
                  </a:cubicBezTo>
                  <a:cubicBezTo>
                    <a:pt x="115" y="9"/>
                    <a:pt x="115" y="9"/>
                    <a:pt x="115" y="10"/>
                  </a:cubicBezTo>
                  <a:cubicBezTo>
                    <a:pt x="114" y="10"/>
                    <a:pt x="114" y="10"/>
                    <a:pt x="113" y="10"/>
                  </a:cubicBezTo>
                  <a:cubicBezTo>
                    <a:pt x="113" y="10"/>
                    <a:pt x="113" y="9"/>
                    <a:pt x="113" y="9"/>
                  </a:cubicBezTo>
                  <a:cubicBezTo>
                    <a:pt x="114" y="9"/>
                    <a:pt x="115" y="8"/>
                    <a:pt x="116" y="8"/>
                  </a:cubicBezTo>
                  <a:cubicBezTo>
                    <a:pt x="116" y="7"/>
                    <a:pt x="116" y="7"/>
                    <a:pt x="116" y="7"/>
                  </a:cubicBezTo>
                  <a:cubicBezTo>
                    <a:pt x="119" y="8"/>
                    <a:pt x="121" y="8"/>
                    <a:pt x="124" y="9"/>
                  </a:cubicBezTo>
                  <a:close/>
                  <a:moveTo>
                    <a:pt x="118" y="4"/>
                  </a:moveTo>
                  <a:cubicBezTo>
                    <a:pt x="118" y="4"/>
                    <a:pt x="118" y="4"/>
                    <a:pt x="118" y="4"/>
                  </a:cubicBezTo>
                  <a:cubicBezTo>
                    <a:pt x="118" y="5"/>
                    <a:pt x="119" y="5"/>
                    <a:pt x="120" y="5"/>
                  </a:cubicBezTo>
                  <a:cubicBezTo>
                    <a:pt x="120" y="5"/>
                    <a:pt x="120" y="5"/>
                    <a:pt x="120" y="5"/>
                  </a:cubicBezTo>
                  <a:cubicBezTo>
                    <a:pt x="119" y="5"/>
                    <a:pt x="119" y="5"/>
                    <a:pt x="118" y="5"/>
                  </a:cubicBezTo>
                  <a:cubicBezTo>
                    <a:pt x="118" y="5"/>
                    <a:pt x="118" y="5"/>
                    <a:pt x="118" y="4"/>
                  </a:cubicBezTo>
                  <a:close/>
                  <a:moveTo>
                    <a:pt x="233" y="77"/>
                  </a:moveTo>
                  <a:cubicBezTo>
                    <a:pt x="233" y="77"/>
                    <a:pt x="234" y="77"/>
                    <a:pt x="234" y="77"/>
                  </a:cubicBezTo>
                  <a:cubicBezTo>
                    <a:pt x="236" y="79"/>
                    <a:pt x="237" y="82"/>
                    <a:pt x="239" y="85"/>
                  </a:cubicBezTo>
                  <a:cubicBezTo>
                    <a:pt x="239" y="86"/>
                    <a:pt x="239" y="87"/>
                    <a:pt x="239" y="88"/>
                  </a:cubicBezTo>
                  <a:cubicBezTo>
                    <a:pt x="240" y="90"/>
                    <a:pt x="240" y="92"/>
                    <a:pt x="240" y="93"/>
                  </a:cubicBezTo>
                  <a:cubicBezTo>
                    <a:pt x="238" y="88"/>
                    <a:pt x="235" y="82"/>
                    <a:pt x="233" y="77"/>
                  </a:cubicBezTo>
                  <a:close/>
                  <a:moveTo>
                    <a:pt x="241" y="99"/>
                  </a:moveTo>
                  <a:cubicBezTo>
                    <a:pt x="242" y="103"/>
                    <a:pt x="243" y="108"/>
                    <a:pt x="244" y="112"/>
                  </a:cubicBezTo>
                  <a:cubicBezTo>
                    <a:pt x="244" y="113"/>
                    <a:pt x="244" y="114"/>
                    <a:pt x="244" y="115"/>
                  </a:cubicBezTo>
                  <a:cubicBezTo>
                    <a:pt x="243" y="110"/>
                    <a:pt x="241" y="105"/>
                    <a:pt x="240" y="100"/>
                  </a:cubicBezTo>
                  <a:cubicBezTo>
                    <a:pt x="240" y="99"/>
                    <a:pt x="240" y="99"/>
                    <a:pt x="240" y="98"/>
                  </a:cubicBezTo>
                  <a:cubicBezTo>
                    <a:pt x="239" y="96"/>
                    <a:pt x="238" y="94"/>
                    <a:pt x="238" y="92"/>
                  </a:cubicBezTo>
                  <a:cubicBezTo>
                    <a:pt x="239" y="94"/>
                    <a:pt x="240" y="97"/>
                    <a:pt x="241" y="99"/>
                  </a:cubicBezTo>
                  <a:close/>
                  <a:moveTo>
                    <a:pt x="235" y="172"/>
                  </a:moveTo>
                  <a:cubicBezTo>
                    <a:pt x="235" y="173"/>
                    <a:pt x="234" y="175"/>
                    <a:pt x="233" y="176"/>
                  </a:cubicBezTo>
                  <a:cubicBezTo>
                    <a:pt x="232" y="178"/>
                    <a:pt x="231" y="180"/>
                    <a:pt x="230" y="182"/>
                  </a:cubicBezTo>
                  <a:cubicBezTo>
                    <a:pt x="230" y="181"/>
                    <a:pt x="230" y="180"/>
                    <a:pt x="230" y="180"/>
                  </a:cubicBezTo>
                  <a:cubicBezTo>
                    <a:pt x="232" y="177"/>
                    <a:pt x="234" y="173"/>
                    <a:pt x="235" y="170"/>
                  </a:cubicBezTo>
                  <a:cubicBezTo>
                    <a:pt x="235" y="171"/>
                    <a:pt x="235" y="171"/>
                    <a:pt x="235" y="171"/>
                  </a:cubicBezTo>
                  <a:cubicBezTo>
                    <a:pt x="235" y="172"/>
                    <a:pt x="235" y="172"/>
                    <a:pt x="235" y="172"/>
                  </a:cubicBezTo>
                  <a:close/>
                  <a:moveTo>
                    <a:pt x="235" y="161"/>
                  </a:moveTo>
                  <a:cubicBezTo>
                    <a:pt x="234" y="164"/>
                    <a:pt x="234" y="167"/>
                    <a:pt x="233" y="170"/>
                  </a:cubicBezTo>
                  <a:cubicBezTo>
                    <a:pt x="233" y="171"/>
                    <a:pt x="232" y="172"/>
                    <a:pt x="232" y="172"/>
                  </a:cubicBezTo>
                  <a:cubicBezTo>
                    <a:pt x="232" y="171"/>
                    <a:pt x="232" y="170"/>
                    <a:pt x="233" y="168"/>
                  </a:cubicBezTo>
                  <a:cubicBezTo>
                    <a:pt x="233" y="168"/>
                    <a:pt x="233" y="168"/>
                    <a:pt x="232" y="168"/>
                  </a:cubicBezTo>
                  <a:cubicBezTo>
                    <a:pt x="233" y="167"/>
                    <a:pt x="233" y="167"/>
                    <a:pt x="233" y="166"/>
                  </a:cubicBezTo>
                  <a:cubicBezTo>
                    <a:pt x="234" y="165"/>
                    <a:pt x="233" y="165"/>
                    <a:pt x="233" y="165"/>
                  </a:cubicBezTo>
                  <a:cubicBezTo>
                    <a:pt x="233" y="164"/>
                    <a:pt x="234" y="163"/>
                    <a:pt x="235" y="161"/>
                  </a:cubicBezTo>
                  <a:close/>
                  <a:moveTo>
                    <a:pt x="234" y="158"/>
                  </a:moveTo>
                  <a:cubicBezTo>
                    <a:pt x="235" y="156"/>
                    <a:pt x="236" y="154"/>
                    <a:pt x="236" y="152"/>
                  </a:cubicBezTo>
                  <a:cubicBezTo>
                    <a:pt x="236" y="153"/>
                    <a:pt x="236" y="155"/>
                    <a:pt x="236" y="156"/>
                  </a:cubicBezTo>
                  <a:cubicBezTo>
                    <a:pt x="235" y="157"/>
                    <a:pt x="234" y="157"/>
                    <a:pt x="234" y="158"/>
                  </a:cubicBezTo>
                  <a:close/>
                  <a:moveTo>
                    <a:pt x="231" y="154"/>
                  </a:moveTo>
                  <a:cubicBezTo>
                    <a:pt x="231" y="154"/>
                    <a:pt x="231" y="154"/>
                    <a:pt x="231" y="154"/>
                  </a:cubicBezTo>
                  <a:cubicBezTo>
                    <a:pt x="230" y="155"/>
                    <a:pt x="229" y="156"/>
                    <a:pt x="229" y="157"/>
                  </a:cubicBezTo>
                  <a:cubicBezTo>
                    <a:pt x="229" y="154"/>
                    <a:pt x="229" y="152"/>
                    <a:pt x="229" y="150"/>
                  </a:cubicBezTo>
                  <a:cubicBezTo>
                    <a:pt x="232" y="139"/>
                    <a:pt x="233" y="126"/>
                    <a:pt x="232" y="114"/>
                  </a:cubicBezTo>
                  <a:cubicBezTo>
                    <a:pt x="233" y="116"/>
                    <a:pt x="234" y="117"/>
                    <a:pt x="234" y="118"/>
                  </a:cubicBezTo>
                  <a:cubicBezTo>
                    <a:pt x="233" y="130"/>
                    <a:pt x="233" y="142"/>
                    <a:pt x="231" y="154"/>
                  </a:cubicBezTo>
                  <a:close/>
                  <a:moveTo>
                    <a:pt x="201" y="205"/>
                  </a:moveTo>
                  <a:cubicBezTo>
                    <a:pt x="201" y="204"/>
                    <a:pt x="202" y="203"/>
                    <a:pt x="203" y="203"/>
                  </a:cubicBezTo>
                  <a:cubicBezTo>
                    <a:pt x="203" y="202"/>
                    <a:pt x="203" y="202"/>
                    <a:pt x="203" y="202"/>
                  </a:cubicBezTo>
                  <a:cubicBezTo>
                    <a:pt x="205" y="200"/>
                    <a:pt x="206" y="199"/>
                    <a:pt x="208" y="197"/>
                  </a:cubicBezTo>
                  <a:cubicBezTo>
                    <a:pt x="208" y="198"/>
                    <a:pt x="207" y="198"/>
                    <a:pt x="207" y="198"/>
                  </a:cubicBezTo>
                  <a:cubicBezTo>
                    <a:pt x="205" y="201"/>
                    <a:pt x="203" y="203"/>
                    <a:pt x="201" y="205"/>
                  </a:cubicBezTo>
                  <a:close/>
                  <a:moveTo>
                    <a:pt x="97" y="227"/>
                  </a:moveTo>
                  <a:cubicBezTo>
                    <a:pt x="98" y="227"/>
                    <a:pt x="98" y="227"/>
                    <a:pt x="99" y="227"/>
                  </a:cubicBezTo>
                  <a:cubicBezTo>
                    <a:pt x="101" y="228"/>
                    <a:pt x="102" y="229"/>
                    <a:pt x="104" y="229"/>
                  </a:cubicBezTo>
                  <a:cubicBezTo>
                    <a:pt x="106" y="231"/>
                    <a:pt x="108" y="232"/>
                    <a:pt x="110" y="233"/>
                  </a:cubicBezTo>
                  <a:cubicBezTo>
                    <a:pt x="110" y="233"/>
                    <a:pt x="109" y="233"/>
                    <a:pt x="109" y="233"/>
                  </a:cubicBezTo>
                  <a:cubicBezTo>
                    <a:pt x="105" y="231"/>
                    <a:pt x="101" y="229"/>
                    <a:pt x="97" y="227"/>
                  </a:cubicBezTo>
                  <a:close/>
                  <a:moveTo>
                    <a:pt x="103" y="237"/>
                  </a:moveTo>
                  <a:cubicBezTo>
                    <a:pt x="102" y="237"/>
                    <a:pt x="101" y="237"/>
                    <a:pt x="100" y="237"/>
                  </a:cubicBezTo>
                  <a:cubicBezTo>
                    <a:pt x="100" y="237"/>
                    <a:pt x="100" y="237"/>
                    <a:pt x="100" y="237"/>
                  </a:cubicBezTo>
                  <a:cubicBezTo>
                    <a:pt x="100" y="237"/>
                    <a:pt x="100" y="236"/>
                    <a:pt x="100" y="236"/>
                  </a:cubicBezTo>
                  <a:cubicBezTo>
                    <a:pt x="100" y="236"/>
                    <a:pt x="100" y="236"/>
                    <a:pt x="100" y="236"/>
                  </a:cubicBezTo>
                  <a:cubicBezTo>
                    <a:pt x="101" y="237"/>
                    <a:pt x="102" y="237"/>
                    <a:pt x="103" y="237"/>
                  </a:cubicBezTo>
                  <a:close/>
                  <a:moveTo>
                    <a:pt x="75" y="232"/>
                  </a:moveTo>
                  <a:cubicBezTo>
                    <a:pt x="74" y="232"/>
                    <a:pt x="74" y="232"/>
                    <a:pt x="74" y="232"/>
                  </a:cubicBezTo>
                  <a:cubicBezTo>
                    <a:pt x="75" y="232"/>
                    <a:pt x="75" y="232"/>
                    <a:pt x="76" y="232"/>
                  </a:cubicBezTo>
                  <a:cubicBezTo>
                    <a:pt x="78" y="233"/>
                    <a:pt x="79" y="234"/>
                    <a:pt x="81" y="235"/>
                  </a:cubicBezTo>
                  <a:cubicBezTo>
                    <a:pt x="81" y="235"/>
                    <a:pt x="81" y="235"/>
                    <a:pt x="82" y="235"/>
                  </a:cubicBezTo>
                  <a:cubicBezTo>
                    <a:pt x="79" y="234"/>
                    <a:pt x="77" y="233"/>
                    <a:pt x="75" y="232"/>
                  </a:cubicBezTo>
                  <a:close/>
                  <a:moveTo>
                    <a:pt x="82" y="241"/>
                  </a:moveTo>
                  <a:cubicBezTo>
                    <a:pt x="82" y="241"/>
                    <a:pt x="83" y="241"/>
                    <a:pt x="83" y="241"/>
                  </a:cubicBezTo>
                  <a:cubicBezTo>
                    <a:pt x="83" y="241"/>
                    <a:pt x="83" y="241"/>
                    <a:pt x="83" y="241"/>
                  </a:cubicBezTo>
                  <a:cubicBezTo>
                    <a:pt x="84" y="241"/>
                    <a:pt x="84" y="241"/>
                    <a:pt x="84" y="242"/>
                  </a:cubicBezTo>
                  <a:cubicBezTo>
                    <a:pt x="83" y="241"/>
                    <a:pt x="83" y="241"/>
                    <a:pt x="82" y="241"/>
                  </a:cubicBezTo>
                  <a:cubicBezTo>
                    <a:pt x="82" y="241"/>
                    <a:pt x="81" y="241"/>
                    <a:pt x="81" y="240"/>
                  </a:cubicBezTo>
                  <a:cubicBezTo>
                    <a:pt x="81" y="241"/>
                    <a:pt x="81" y="241"/>
                    <a:pt x="82" y="241"/>
                  </a:cubicBezTo>
                  <a:close/>
                  <a:moveTo>
                    <a:pt x="72" y="229"/>
                  </a:moveTo>
                  <a:cubicBezTo>
                    <a:pt x="72" y="229"/>
                    <a:pt x="72" y="228"/>
                    <a:pt x="71" y="228"/>
                  </a:cubicBezTo>
                  <a:cubicBezTo>
                    <a:pt x="72" y="228"/>
                    <a:pt x="72" y="228"/>
                    <a:pt x="73" y="229"/>
                  </a:cubicBezTo>
                  <a:cubicBezTo>
                    <a:pt x="74" y="229"/>
                    <a:pt x="74" y="230"/>
                    <a:pt x="75" y="230"/>
                  </a:cubicBezTo>
                  <a:cubicBezTo>
                    <a:pt x="74" y="230"/>
                    <a:pt x="73" y="229"/>
                    <a:pt x="72" y="229"/>
                  </a:cubicBezTo>
                  <a:close/>
                  <a:moveTo>
                    <a:pt x="73" y="237"/>
                  </a:moveTo>
                  <a:cubicBezTo>
                    <a:pt x="73" y="237"/>
                    <a:pt x="73" y="237"/>
                    <a:pt x="73" y="237"/>
                  </a:cubicBezTo>
                  <a:cubicBezTo>
                    <a:pt x="71" y="236"/>
                    <a:pt x="68" y="235"/>
                    <a:pt x="66" y="234"/>
                  </a:cubicBezTo>
                  <a:cubicBezTo>
                    <a:pt x="68" y="235"/>
                    <a:pt x="71" y="236"/>
                    <a:pt x="73" y="237"/>
                  </a:cubicBezTo>
                  <a:close/>
                  <a:moveTo>
                    <a:pt x="35" y="201"/>
                  </a:moveTo>
                  <a:cubicBezTo>
                    <a:pt x="35" y="201"/>
                    <a:pt x="35" y="200"/>
                    <a:pt x="35" y="200"/>
                  </a:cubicBezTo>
                  <a:cubicBezTo>
                    <a:pt x="35" y="200"/>
                    <a:pt x="35" y="201"/>
                    <a:pt x="35" y="201"/>
                  </a:cubicBezTo>
                  <a:cubicBezTo>
                    <a:pt x="36" y="201"/>
                    <a:pt x="36" y="202"/>
                    <a:pt x="37" y="202"/>
                  </a:cubicBezTo>
                  <a:cubicBezTo>
                    <a:pt x="37" y="203"/>
                    <a:pt x="37" y="203"/>
                    <a:pt x="37" y="203"/>
                  </a:cubicBezTo>
                  <a:cubicBezTo>
                    <a:pt x="38" y="203"/>
                    <a:pt x="38" y="203"/>
                    <a:pt x="38" y="203"/>
                  </a:cubicBezTo>
                  <a:cubicBezTo>
                    <a:pt x="38" y="204"/>
                    <a:pt x="39" y="205"/>
                    <a:pt x="40" y="206"/>
                  </a:cubicBezTo>
                  <a:cubicBezTo>
                    <a:pt x="41" y="207"/>
                    <a:pt x="42" y="208"/>
                    <a:pt x="43" y="209"/>
                  </a:cubicBezTo>
                  <a:cubicBezTo>
                    <a:pt x="41" y="208"/>
                    <a:pt x="40" y="207"/>
                    <a:pt x="39" y="206"/>
                  </a:cubicBezTo>
                  <a:cubicBezTo>
                    <a:pt x="38" y="205"/>
                    <a:pt x="36" y="203"/>
                    <a:pt x="35" y="202"/>
                  </a:cubicBezTo>
                  <a:cubicBezTo>
                    <a:pt x="35" y="201"/>
                    <a:pt x="35" y="201"/>
                    <a:pt x="35" y="201"/>
                  </a:cubicBezTo>
                  <a:close/>
                  <a:moveTo>
                    <a:pt x="37" y="197"/>
                  </a:moveTo>
                  <a:cubicBezTo>
                    <a:pt x="37" y="197"/>
                    <a:pt x="37" y="197"/>
                    <a:pt x="38" y="197"/>
                  </a:cubicBezTo>
                  <a:cubicBezTo>
                    <a:pt x="39" y="200"/>
                    <a:pt x="41" y="202"/>
                    <a:pt x="43" y="204"/>
                  </a:cubicBezTo>
                  <a:cubicBezTo>
                    <a:pt x="42" y="203"/>
                    <a:pt x="40" y="201"/>
                    <a:pt x="39" y="200"/>
                  </a:cubicBezTo>
                  <a:cubicBezTo>
                    <a:pt x="38" y="199"/>
                    <a:pt x="38" y="198"/>
                    <a:pt x="37" y="197"/>
                  </a:cubicBezTo>
                  <a:close/>
                  <a:moveTo>
                    <a:pt x="25" y="144"/>
                  </a:moveTo>
                  <a:cubicBezTo>
                    <a:pt x="25" y="142"/>
                    <a:pt x="24" y="140"/>
                    <a:pt x="24" y="138"/>
                  </a:cubicBezTo>
                  <a:cubicBezTo>
                    <a:pt x="24" y="138"/>
                    <a:pt x="24" y="138"/>
                    <a:pt x="24" y="138"/>
                  </a:cubicBezTo>
                  <a:cubicBezTo>
                    <a:pt x="25" y="140"/>
                    <a:pt x="26" y="143"/>
                    <a:pt x="27" y="145"/>
                  </a:cubicBezTo>
                  <a:cubicBezTo>
                    <a:pt x="27" y="146"/>
                    <a:pt x="27" y="146"/>
                    <a:pt x="27" y="146"/>
                  </a:cubicBezTo>
                  <a:cubicBezTo>
                    <a:pt x="27" y="147"/>
                    <a:pt x="27" y="147"/>
                    <a:pt x="27" y="147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9"/>
                    <a:pt x="28" y="150"/>
                    <a:pt x="28" y="151"/>
                  </a:cubicBezTo>
                  <a:cubicBezTo>
                    <a:pt x="27" y="149"/>
                    <a:pt x="26" y="146"/>
                    <a:pt x="25" y="144"/>
                  </a:cubicBezTo>
                  <a:close/>
                  <a:moveTo>
                    <a:pt x="28" y="177"/>
                  </a:moveTo>
                  <a:cubicBezTo>
                    <a:pt x="27" y="176"/>
                    <a:pt x="26" y="174"/>
                    <a:pt x="26" y="173"/>
                  </a:cubicBezTo>
                  <a:cubicBezTo>
                    <a:pt x="26" y="173"/>
                    <a:pt x="26" y="173"/>
                    <a:pt x="26" y="173"/>
                  </a:cubicBezTo>
                  <a:cubicBezTo>
                    <a:pt x="26" y="172"/>
                    <a:pt x="26" y="172"/>
                    <a:pt x="26" y="172"/>
                  </a:cubicBezTo>
                  <a:cubicBezTo>
                    <a:pt x="27" y="173"/>
                    <a:pt x="27" y="175"/>
                    <a:pt x="28" y="177"/>
                  </a:cubicBezTo>
                  <a:close/>
                  <a:moveTo>
                    <a:pt x="25" y="61"/>
                  </a:moveTo>
                  <a:cubicBezTo>
                    <a:pt x="24" y="61"/>
                    <a:pt x="24" y="61"/>
                    <a:pt x="24" y="61"/>
                  </a:cubicBezTo>
                  <a:cubicBezTo>
                    <a:pt x="25" y="60"/>
                    <a:pt x="26" y="59"/>
                    <a:pt x="27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6" y="59"/>
                    <a:pt x="26" y="60"/>
                    <a:pt x="25" y="61"/>
                  </a:cubicBezTo>
                  <a:close/>
                  <a:moveTo>
                    <a:pt x="27" y="62"/>
                  </a:moveTo>
                  <a:cubicBezTo>
                    <a:pt x="26" y="63"/>
                    <a:pt x="25" y="64"/>
                    <a:pt x="25" y="66"/>
                  </a:cubicBezTo>
                  <a:cubicBezTo>
                    <a:pt x="25" y="64"/>
                    <a:pt x="26" y="63"/>
                    <a:pt x="26" y="62"/>
                  </a:cubicBezTo>
                  <a:cubicBezTo>
                    <a:pt x="27" y="62"/>
                    <a:pt x="27" y="62"/>
                    <a:pt x="27" y="62"/>
                  </a:cubicBezTo>
                  <a:close/>
                  <a:moveTo>
                    <a:pt x="25" y="68"/>
                  </a:moveTo>
                  <a:cubicBezTo>
                    <a:pt x="26" y="66"/>
                    <a:pt x="27" y="63"/>
                    <a:pt x="29" y="61"/>
                  </a:cubicBezTo>
                  <a:cubicBezTo>
                    <a:pt x="30" y="61"/>
                    <a:pt x="31" y="60"/>
                    <a:pt x="32" y="59"/>
                  </a:cubicBezTo>
                  <a:cubicBezTo>
                    <a:pt x="32" y="60"/>
                    <a:pt x="32" y="61"/>
                    <a:pt x="31" y="62"/>
                  </a:cubicBezTo>
                  <a:cubicBezTo>
                    <a:pt x="30" y="63"/>
                    <a:pt x="29" y="64"/>
                    <a:pt x="28" y="66"/>
                  </a:cubicBezTo>
                  <a:cubicBezTo>
                    <a:pt x="27" y="66"/>
                    <a:pt x="26" y="67"/>
                    <a:pt x="25" y="68"/>
                  </a:cubicBezTo>
                  <a:close/>
                  <a:moveTo>
                    <a:pt x="25" y="69"/>
                  </a:moveTo>
                  <a:cubicBezTo>
                    <a:pt x="23" y="71"/>
                    <a:pt x="22" y="73"/>
                    <a:pt x="20" y="75"/>
                  </a:cubicBezTo>
                  <a:cubicBezTo>
                    <a:pt x="21" y="73"/>
                    <a:pt x="22" y="72"/>
                    <a:pt x="23" y="70"/>
                  </a:cubicBezTo>
                  <a:cubicBezTo>
                    <a:pt x="24" y="70"/>
                    <a:pt x="24" y="69"/>
                    <a:pt x="25" y="69"/>
                  </a:cubicBezTo>
                  <a:close/>
                  <a:moveTo>
                    <a:pt x="110" y="12"/>
                  </a:moveTo>
                  <a:cubicBezTo>
                    <a:pt x="110" y="12"/>
                    <a:pt x="109" y="12"/>
                    <a:pt x="109" y="12"/>
                  </a:cubicBezTo>
                  <a:cubicBezTo>
                    <a:pt x="109" y="11"/>
                    <a:pt x="109" y="11"/>
                    <a:pt x="110" y="11"/>
                  </a:cubicBezTo>
                  <a:cubicBezTo>
                    <a:pt x="112" y="11"/>
                    <a:pt x="113" y="11"/>
                    <a:pt x="115" y="12"/>
                  </a:cubicBezTo>
                  <a:cubicBezTo>
                    <a:pt x="112" y="13"/>
                    <a:pt x="110" y="14"/>
                    <a:pt x="107" y="15"/>
                  </a:cubicBezTo>
                  <a:cubicBezTo>
                    <a:pt x="107" y="15"/>
                    <a:pt x="107" y="15"/>
                    <a:pt x="106" y="15"/>
                  </a:cubicBezTo>
                  <a:cubicBezTo>
                    <a:pt x="108" y="14"/>
                    <a:pt x="109" y="14"/>
                    <a:pt x="110" y="13"/>
                  </a:cubicBezTo>
                  <a:cubicBezTo>
                    <a:pt x="111" y="13"/>
                    <a:pt x="111" y="12"/>
                    <a:pt x="110" y="12"/>
                  </a:cubicBezTo>
                  <a:close/>
                  <a:moveTo>
                    <a:pt x="122" y="39"/>
                  </a:moveTo>
                  <a:cubicBezTo>
                    <a:pt x="126" y="38"/>
                    <a:pt x="129" y="37"/>
                    <a:pt x="133" y="36"/>
                  </a:cubicBezTo>
                  <a:cubicBezTo>
                    <a:pt x="135" y="36"/>
                    <a:pt x="137" y="36"/>
                    <a:pt x="140" y="36"/>
                  </a:cubicBezTo>
                  <a:cubicBezTo>
                    <a:pt x="137" y="37"/>
                    <a:pt x="134" y="39"/>
                    <a:pt x="132" y="40"/>
                  </a:cubicBezTo>
                  <a:cubicBezTo>
                    <a:pt x="127" y="41"/>
                    <a:pt x="122" y="41"/>
                    <a:pt x="117" y="41"/>
                  </a:cubicBezTo>
                  <a:cubicBezTo>
                    <a:pt x="119" y="39"/>
                    <a:pt x="120" y="38"/>
                    <a:pt x="121" y="36"/>
                  </a:cubicBezTo>
                  <a:cubicBezTo>
                    <a:pt x="122" y="36"/>
                    <a:pt x="123" y="36"/>
                    <a:pt x="123" y="36"/>
                  </a:cubicBezTo>
                  <a:cubicBezTo>
                    <a:pt x="123" y="36"/>
                    <a:pt x="122" y="37"/>
                    <a:pt x="122" y="37"/>
                  </a:cubicBezTo>
                  <a:cubicBezTo>
                    <a:pt x="121" y="38"/>
                    <a:pt x="121" y="39"/>
                    <a:pt x="122" y="39"/>
                  </a:cubicBezTo>
                  <a:close/>
                  <a:moveTo>
                    <a:pt x="125" y="36"/>
                  </a:moveTo>
                  <a:cubicBezTo>
                    <a:pt x="126" y="36"/>
                    <a:pt x="126" y="36"/>
                    <a:pt x="127" y="36"/>
                  </a:cubicBezTo>
                  <a:cubicBezTo>
                    <a:pt x="127" y="36"/>
                    <a:pt x="128" y="36"/>
                    <a:pt x="128" y="36"/>
                  </a:cubicBezTo>
                  <a:cubicBezTo>
                    <a:pt x="127" y="36"/>
                    <a:pt x="126" y="36"/>
                    <a:pt x="125" y="36"/>
                  </a:cubicBezTo>
                  <a:close/>
                  <a:moveTo>
                    <a:pt x="129" y="31"/>
                  </a:moveTo>
                  <a:cubicBezTo>
                    <a:pt x="129" y="31"/>
                    <a:pt x="129" y="31"/>
                    <a:pt x="130" y="31"/>
                  </a:cubicBezTo>
                  <a:cubicBezTo>
                    <a:pt x="130" y="31"/>
                    <a:pt x="131" y="31"/>
                    <a:pt x="131" y="31"/>
                  </a:cubicBezTo>
                  <a:cubicBezTo>
                    <a:pt x="131" y="31"/>
                    <a:pt x="131" y="31"/>
                    <a:pt x="130" y="31"/>
                  </a:cubicBezTo>
                  <a:cubicBezTo>
                    <a:pt x="130" y="31"/>
                    <a:pt x="130" y="31"/>
                    <a:pt x="129" y="31"/>
                  </a:cubicBezTo>
                  <a:cubicBezTo>
                    <a:pt x="129" y="31"/>
                    <a:pt x="129" y="31"/>
                    <a:pt x="129" y="31"/>
                  </a:cubicBezTo>
                  <a:close/>
                  <a:moveTo>
                    <a:pt x="128" y="18"/>
                  </a:moveTo>
                  <a:cubicBezTo>
                    <a:pt x="129" y="17"/>
                    <a:pt x="130" y="17"/>
                    <a:pt x="131" y="16"/>
                  </a:cubicBezTo>
                  <a:cubicBezTo>
                    <a:pt x="131" y="16"/>
                    <a:pt x="132" y="16"/>
                    <a:pt x="133" y="17"/>
                  </a:cubicBezTo>
                  <a:cubicBezTo>
                    <a:pt x="132" y="17"/>
                    <a:pt x="131" y="18"/>
                    <a:pt x="130" y="18"/>
                  </a:cubicBezTo>
                  <a:cubicBezTo>
                    <a:pt x="129" y="18"/>
                    <a:pt x="128" y="18"/>
                    <a:pt x="128" y="18"/>
                  </a:cubicBezTo>
                  <a:close/>
                  <a:moveTo>
                    <a:pt x="129" y="22"/>
                  </a:moveTo>
                  <a:cubicBezTo>
                    <a:pt x="129" y="22"/>
                    <a:pt x="128" y="23"/>
                    <a:pt x="128" y="23"/>
                  </a:cubicBezTo>
                  <a:cubicBezTo>
                    <a:pt x="127" y="23"/>
                    <a:pt x="127" y="23"/>
                    <a:pt x="127" y="23"/>
                  </a:cubicBezTo>
                  <a:cubicBezTo>
                    <a:pt x="127" y="23"/>
                    <a:pt x="128" y="22"/>
                    <a:pt x="129" y="22"/>
                  </a:cubicBezTo>
                  <a:cubicBezTo>
                    <a:pt x="129" y="22"/>
                    <a:pt x="129" y="22"/>
                    <a:pt x="129" y="22"/>
                  </a:cubicBezTo>
                  <a:close/>
                  <a:moveTo>
                    <a:pt x="132" y="22"/>
                  </a:moveTo>
                  <a:cubicBezTo>
                    <a:pt x="132" y="22"/>
                    <a:pt x="133" y="22"/>
                    <a:pt x="133" y="22"/>
                  </a:cubicBezTo>
                  <a:cubicBezTo>
                    <a:pt x="135" y="23"/>
                    <a:pt x="137" y="24"/>
                    <a:pt x="140" y="24"/>
                  </a:cubicBezTo>
                  <a:cubicBezTo>
                    <a:pt x="139" y="24"/>
                    <a:pt x="139" y="24"/>
                    <a:pt x="139" y="24"/>
                  </a:cubicBezTo>
                  <a:cubicBezTo>
                    <a:pt x="138" y="24"/>
                    <a:pt x="137" y="24"/>
                    <a:pt x="136" y="24"/>
                  </a:cubicBezTo>
                  <a:cubicBezTo>
                    <a:pt x="134" y="24"/>
                    <a:pt x="132" y="24"/>
                    <a:pt x="130" y="23"/>
                  </a:cubicBezTo>
                  <a:cubicBezTo>
                    <a:pt x="131" y="23"/>
                    <a:pt x="131" y="23"/>
                    <a:pt x="132" y="22"/>
                  </a:cubicBezTo>
                  <a:close/>
                  <a:moveTo>
                    <a:pt x="163" y="18"/>
                  </a:moveTo>
                  <a:cubicBezTo>
                    <a:pt x="163" y="17"/>
                    <a:pt x="162" y="17"/>
                    <a:pt x="162" y="17"/>
                  </a:cubicBezTo>
                  <a:cubicBezTo>
                    <a:pt x="164" y="17"/>
                    <a:pt x="165" y="18"/>
                    <a:pt x="167" y="19"/>
                  </a:cubicBezTo>
                  <a:cubicBezTo>
                    <a:pt x="167" y="19"/>
                    <a:pt x="168" y="20"/>
                    <a:pt x="168" y="20"/>
                  </a:cubicBezTo>
                  <a:cubicBezTo>
                    <a:pt x="167" y="19"/>
                    <a:pt x="165" y="18"/>
                    <a:pt x="163" y="18"/>
                  </a:cubicBezTo>
                  <a:close/>
                  <a:moveTo>
                    <a:pt x="178" y="27"/>
                  </a:moveTo>
                  <a:cubicBezTo>
                    <a:pt x="174" y="25"/>
                    <a:pt x="170" y="23"/>
                    <a:pt x="165" y="21"/>
                  </a:cubicBezTo>
                  <a:cubicBezTo>
                    <a:pt x="165" y="21"/>
                    <a:pt x="166" y="21"/>
                    <a:pt x="166" y="20"/>
                  </a:cubicBezTo>
                  <a:cubicBezTo>
                    <a:pt x="170" y="22"/>
                    <a:pt x="174" y="24"/>
                    <a:pt x="178" y="27"/>
                  </a:cubicBezTo>
                  <a:close/>
                  <a:moveTo>
                    <a:pt x="164" y="22"/>
                  </a:moveTo>
                  <a:cubicBezTo>
                    <a:pt x="164" y="22"/>
                    <a:pt x="164" y="22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3" y="23"/>
                    <a:pt x="161" y="24"/>
                    <a:pt x="160" y="24"/>
                  </a:cubicBezTo>
                  <a:cubicBezTo>
                    <a:pt x="160" y="24"/>
                    <a:pt x="160" y="24"/>
                    <a:pt x="160" y="24"/>
                  </a:cubicBezTo>
                  <a:cubicBezTo>
                    <a:pt x="160" y="24"/>
                    <a:pt x="160" y="23"/>
                    <a:pt x="159" y="23"/>
                  </a:cubicBezTo>
                  <a:cubicBezTo>
                    <a:pt x="158" y="23"/>
                    <a:pt x="158" y="23"/>
                    <a:pt x="157" y="24"/>
                  </a:cubicBezTo>
                  <a:cubicBezTo>
                    <a:pt x="155" y="23"/>
                    <a:pt x="154" y="23"/>
                    <a:pt x="152" y="22"/>
                  </a:cubicBezTo>
                  <a:cubicBezTo>
                    <a:pt x="152" y="22"/>
                    <a:pt x="151" y="22"/>
                    <a:pt x="150" y="21"/>
                  </a:cubicBezTo>
                  <a:cubicBezTo>
                    <a:pt x="152" y="20"/>
                    <a:pt x="153" y="20"/>
                    <a:pt x="155" y="19"/>
                  </a:cubicBezTo>
                  <a:cubicBezTo>
                    <a:pt x="158" y="20"/>
                    <a:pt x="161" y="21"/>
                    <a:pt x="164" y="22"/>
                  </a:cubicBezTo>
                  <a:close/>
                  <a:moveTo>
                    <a:pt x="193" y="49"/>
                  </a:moveTo>
                  <a:cubicBezTo>
                    <a:pt x="193" y="49"/>
                    <a:pt x="194" y="49"/>
                    <a:pt x="194" y="49"/>
                  </a:cubicBezTo>
                  <a:cubicBezTo>
                    <a:pt x="195" y="51"/>
                    <a:pt x="196" y="52"/>
                    <a:pt x="198" y="54"/>
                  </a:cubicBezTo>
                  <a:cubicBezTo>
                    <a:pt x="195" y="52"/>
                    <a:pt x="193" y="51"/>
                    <a:pt x="191" y="49"/>
                  </a:cubicBezTo>
                  <a:cubicBezTo>
                    <a:pt x="192" y="49"/>
                    <a:pt x="192" y="49"/>
                    <a:pt x="193" y="49"/>
                  </a:cubicBezTo>
                  <a:close/>
                  <a:moveTo>
                    <a:pt x="192" y="43"/>
                  </a:moveTo>
                  <a:cubicBezTo>
                    <a:pt x="192" y="43"/>
                    <a:pt x="193" y="43"/>
                    <a:pt x="193" y="42"/>
                  </a:cubicBezTo>
                  <a:cubicBezTo>
                    <a:pt x="193" y="43"/>
                    <a:pt x="194" y="44"/>
                    <a:pt x="195" y="45"/>
                  </a:cubicBezTo>
                  <a:cubicBezTo>
                    <a:pt x="194" y="44"/>
                    <a:pt x="193" y="43"/>
                    <a:pt x="192" y="43"/>
                  </a:cubicBezTo>
                  <a:close/>
                  <a:moveTo>
                    <a:pt x="229" y="141"/>
                  </a:moveTo>
                  <a:cubicBezTo>
                    <a:pt x="230" y="132"/>
                    <a:pt x="230" y="122"/>
                    <a:pt x="230" y="113"/>
                  </a:cubicBezTo>
                  <a:cubicBezTo>
                    <a:pt x="231" y="113"/>
                    <a:pt x="231" y="113"/>
                    <a:pt x="231" y="113"/>
                  </a:cubicBezTo>
                  <a:cubicBezTo>
                    <a:pt x="231" y="122"/>
                    <a:pt x="231" y="132"/>
                    <a:pt x="229" y="141"/>
                  </a:cubicBezTo>
                  <a:close/>
                  <a:moveTo>
                    <a:pt x="231" y="101"/>
                  </a:moveTo>
                  <a:cubicBezTo>
                    <a:pt x="231" y="102"/>
                    <a:pt x="231" y="103"/>
                    <a:pt x="232" y="103"/>
                  </a:cubicBezTo>
                  <a:cubicBezTo>
                    <a:pt x="232" y="103"/>
                    <a:pt x="231" y="104"/>
                    <a:pt x="231" y="104"/>
                  </a:cubicBezTo>
                  <a:cubicBezTo>
                    <a:pt x="231" y="103"/>
                    <a:pt x="231" y="102"/>
                    <a:pt x="231" y="101"/>
                  </a:cubicBezTo>
                  <a:close/>
                  <a:moveTo>
                    <a:pt x="229" y="97"/>
                  </a:moveTo>
                  <a:cubicBezTo>
                    <a:pt x="229" y="98"/>
                    <a:pt x="229" y="99"/>
                    <a:pt x="230" y="99"/>
                  </a:cubicBezTo>
                  <a:cubicBezTo>
                    <a:pt x="230" y="99"/>
                    <a:pt x="229" y="99"/>
                    <a:pt x="229" y="99"/>
                  </a:cubicBezTo>
                  <a:cubicBezTo>
                    <a:pt x="229" y="99"/>
                    <a:pt x="229" y="100"/>
                    <a:pt x="228" y="100"/>
                  </a:cubicBezTo>
                  <a:cubicBezTo>
                    <a:pt x="228" y="99"/>
                    <a:pt x="228" y="99"/>
                    <a:pt x="228" y="98"/>
                  </a:cubicBezTo>
                  <a:cubicBezTo>
                    <a:pt x="228" y="98"/>
                    <a:pt x="228" y="98"/>
                    <a:pt x="229" y="97"/>
                  </a:cubicBezTo>
                  <a:close/>
                  <a:moveTo>
                    <a:pt x="227" y="96"/>
                  </a:moveTo>
                  <a:cubicBezTo>
                    <a:pt x="227" y="95"/>
                    <a:pt x="226" y="94"/>
                    <a:pt x="226" y="92"/>
                  </a:cubicBezTo>
                  <a:cubicBezTo>
                    <a:pt x="226" y="92"/>
                    <a:pt x="226" y="92"/>
                    <a:pt x="226" y="92"/>
                  </a:cubicBezTo>
                  <a:cubicBezTo>
                    <a:pt x="226" y="94"/>
                    <a:pt x="227" y="95"/>
                    <a:pt x="228" y="96"/>
                  </a:cubicBezTo>
                  <a:cubicBezTo>
                    <a:pt x="228" y="96"/>
                    <a:pt x="227" y="96"/>
                    <a:pt x="227" y="96"/>
                  </a:cubicBezTo>
                  <a:close/>
                  <a:moveTo>
                    <a:pt x="227" y="92"/>
                  </a:moveTo>
                  <a:cubicBezTo>
                    <a:pt x="228" y="91"/>
                    <a:pt x="228" y="91"/>
                    <a:pt x="228" y="91"/>
                  </a:cubicBezTo>
                  <a:cubicBezTo>
                    <a:pt x="229" y="93"/>
                    <a:pt x="229" y="94"/>
                    <a:pt x="230" y="96"/>
                  </a:cubicBezTo>
                  <a:cubicBezTo>
                    <a:pt x="229" y="95"/>
                    <a:pt x="228" y="93"/>
                    <a:pt x="227" y="92"/>
                  </a:cubicBezTo>
                  <a:close/>
                  <a:moveTo>
                    <a:pt x="228" y="89"/>
                  </a:moveTo>
                  <a:cubicBezTo>
                    <a:pt x="227" y="89"/>
                    <a:pt x="227" y="90"/>
                    <a:pt x="226" y="90"/>
                  </a:cubicBezTo>
                  <a:cubicBezTo>
                    <a:pt x="225" y="89"/>
                    <a:pt x="225" y="87"/>
                    <a:pt x="224" y="86"/>
                  </a:cubicBezTo>
                  <a:cubicBezTo>
                    <a:pt x="224" y="86"/>
                    <a:pt x="224" y="86"/>
                    <a:pt x="224" y="86"/>
                  </a:cubicBezTo>
                  <a:cubicBezTo>
                    <a:pt x="225" y="85"/>
                    <a:pt x="226" y="85"/>
                    <a:pt x="227" y="84"/>
                  </a:cubicBezTo>
                  <a:cubicBezTo>
                    <a:pt x="227" y="86"/>
                    <a:pt x="228" y="87"/>
                    <a:pt x="228" y="89"/>
                  </a:cubicBezTo>
                  <a:cubicBezTo>
                    <a:pt x="228" y="89"/>
                    <a:pt x="228" y="89"/>
                    <a:pt x="228" y="89"/>
                  </a:cubicBezTo>
                  <a:close/>
                  <a:moveTo>
                    <a:pt x="225" y="97"/>
                  </a:moveTo>
                  <a:cubicBezTo>
                    <a:pt x="225" y="97"/>
                    <a:pt x="225" y="97"/>
                    <a:pt x="225" y="97"/>
                  </a:cubicBezTo>
                  <a:cubicBezTo>
                    <a:pt x="225" y="96"/>
                    <a:pt x="224" y="95"/>
                    <a:pt x="224" y="94"/>
                  </a:cubicBezTo>
                  <a:cubicBezTo>
                    <a:pt x="224" y="93"/>
                    <a:pt x="224" y="93"/>
                    <a:pt x="224" y="93"/>
                  </a:cubicBezTo>
                  <a:cubicBezTo>
                    <a:pt x="225" y="95"/>
                    <a:pt x="225" y="96"/>
                    <a:pt x="225" y="97"/>
                  </a:cubicBezTo>
                  <a:close/>
                  <a:moveTo>
                    <a:pt x="142" y="227"/>
                  </a:moveTo>
                  <a:cubicBezTo>
                    <a:pt x="143" y="226"/>
                    <a:pt x="144" y="225"/>
                    <a:pt x="145" y="225"/>
                  </a:cubicBezTo>
                  <a:cubicBezTo>
                    <a:pt x="144" y="225"/>
                    <a:pt x="144" y="226"/>
                    <a:pt x="143" y="227"/>
                  </a:cubicBezTo>
                  <a:cubicBezTo>
                    <a:pt x="143" y="227"/>
                    <a:pt x="142" y="227"/>
                    <a:pt x="142" y="227"/>
                  </a:cubicBezTo>
                  <a:close/>
                  <a:moveTo>
                    <a:pt x="143" y="227"/>
                  </a:moveTo>
                  <a:cubicBezTo>
                    <a:pt x="142" y="227"/>
                    <a:pt x="142" y="227"/>
                    <a:pt x="142" y="227"/>
                  </a:cubicBezTo>
                  <a:cubicBezTo>
                    <a:pt x="142" y="227"/>
                    <a:pt x="142" y="228"/>
                    <a:pt x="142" y="228"/>
                  </a:cubicBezTo>
                  <a:cubicBezTo>
                    <a:pt x="142" y="228"/>
                    <a:pt x="141" y="228"/>
                    <a:pt x="141" y="228"/>
                  </a:cubicBezTo>
                  <a:cubicBezTo>
                    <a:pt x="141" y="228"/>
                    <a:pt x="141" y="228"/>
                    <a:pt x="141" y="227"/>
                  </a:cubicBezTo>
                  <a:cubicBezTo>
                    <a:pt x="141" y="227"/>
                    <a:pt x="141" y="227"/>
                    <a:pt x="141" y="227"/>
                  </a:cubicBezTo>
                  <a:cubicBezTo>
                    <a:pt x="142" y="227"/>
                    <a:pt x="142" y="227"/>
                    <a:pt x="143" y="227"/>
                  </a:cubicBezTo>
                  <a:close/>
                  <a:moveTo>
                    <a:pt x="130" y="228"/>
                  </a:moveTo>
                  <a:cubicBezTo>
                    <a:pt x="130" y="227"/>
                    <a:pt x="130" y="227"/>
                    <a:pt x="130" y="226"/>
                  </a:cubicBezTo>
                  <a:cubicBezTo>
                    <a:pt x="130" y="226"/>
                    <a:pt x="130" y="225"/>
                    <a:pt x="131" y="225"/>
                  </a:cubicBezTo>
                  <a:cubicBezTo>
                    <a:pt x="139" y="218"/>
                    <a:pt x="146" y="211"/>
                    <a:pt x="154" y="203"/>
                  </a:cubicBezTo>
                  <a:cubicBezTo>
                    <a:pt x="159" y="200"/>
                    <a:pt x="163" y="196"/>
                    <a:pt x="168" y="192"/>
                  </a:cubicBezTo>
                  <a:cubicBezTo>
                    <a:pt x="168" y="192"/>
                    <a:pt x="169" y="192"/>
                    <a:pt x="169" y="192"/>
                  </a:cubicBezTo>
                  <a:cubicBezTo>
                    <a:pt x="169" y="191"/>
                    <a:pt x="169" y="191"/>
                    <a:pt x="170" y="191"/>
                  </a:cubicBezTo>
                  <a:cubicBezTo>
                    <a:pt x="171" y="190"/>
                    <a:pt x="172" y="189"/>
                    <a:pt x="173" y="188"/>
                  </a:cubicBezTo>
                  <a:cubicBezTo>
                    <a:pt x="167" y="194"/>
                    <a:pt x="161" y="200"/>
                    <a:pt x="155" y="206"/>
                  </a:cubicBezTo>
                  <a:cubicBezTo>
                    <a:pt x="151" y="209"/>
                    <a:pt x="146" y="213"/>
                    <a:pt x="143" y="217"/>
                  </a:cubicBezTo>
                  <a:cubicBezTo>
                    <a:pt x="142" y="218"/>
                    <a:pt x="142" y="218"/>
                    <a:pt x="143" y="219"/>
                  </a:cubicBezTo>
                  <a:cubicBezTo>
                    <a:pt x="140" y="221"/>
                    <a:pt x="138" y="223"/>
                    <a:pt x="136" y="225"/>
                  </a:cubicBezTo>
                  <a:cubicBezTo>
                    <a:pt x="134" y="226"/>
                    <a:pt x="132" y="227"/>
                    <a:pt x="130" y="228"/>
                  </a:cubicBezTo>
                  <a:close/>
                  <a:moveTo>
                    <a:pt x="138" y="227"/>
                  </a:moveTo>
                  <a:cubicBezTo>
                    <a:pt x="138" y="227"/>
                    <a:pt x="138" y="228"/>
                    <a:pt x="137" y="228"/>
                  </a:cubicBezTo>
                  <a:cubicBezTo>
                    <a:pt x="137" y="228"/>
                    <a:pt x="136" y="228"/>
                    <a:pt x="135" y="228"/>
                  </a:cubicBezTo>
                  <a:cubicBezTo>
                    <a:pt x="135" y="228"/>
                    <a:pt x="136" y="228"/>
                    <a:pt x="136" y="228"/>
                  </a:cubicBezTo>
                  <a:cubicBezTo>
                    <a:pt x="137" y="227"/>
                    <a:pt x="137" y="227"/>
                    <a:pt x="138" y="227"/>
                  </a:cubicBezTo>
                  <a:close/>
                  <a:moveTo>
                    <a:pt x="121" y="226"/>
                  </a:moveTo>
                  <a:cubicBezTo>
                    <a:pt x="121" y="226"/>
                    <a:pt x="121" y="226"/>
                    <a:pt x="121" y="226"/>
                  </a:cubicBezTo>
                  <a:cubicBezTo>
                    <a:pt x="121" y="225"/>
                    <a:pt x="122" y="224"/>
                    <a:pt x="123" y="223"/>
                  </a:cubicBezTo>
                  <a:cubicBezTo>
                    <a:pt x="123" y="224"/>
                    <a:pt x="123" y="224"/>
                    <a:pt x="124" y="224"/>
                  </a:cubicBezTo>
                  <a:cubicBezTo>
                    <a:pt x="123" y="225"/>
                    <a:pt x="122" y="225"/>
                    <a:pt x="121" y="226"/>
                  </a:cubicBezTo>
                  <a:close/>
                  <a:moveTo>
                    <a:pt x="124" y="228"/>
                  </a:moveTo>
                  <a:cubicBezTo>
                    <a:pt x="123" y="228"/>
                    <a:pt x="123" y="228"/>
                    <a:pt x="123" y="228"/>
                  </a:cubicBezTo>
                  <a:cubicBezTo>
                    <a:pt x="123" y="228"/>
                    <a:pt x="123" y="228"/>
                    <a:pt x="122" y="228"/>
                  </a:cubicBezTo>
                  <a:cubicBezTo>
                    <a:pt x="123" y="228"/>
                    <a:pt x="123" y="228"/>
                    <a:pt x="123" y="228"/>
                  </a:cubicBezTo>
                  <a:cubicBezTo>
                    <a:pt x="123" y="228"/>
                    <a:pt x="123" y="228"/>
                    <a:pt x="124" y="228"/>
                  </a:cubicBezTo>
                  <a:close/>
                  <a:moveTo>
                    <a:pt x="115" y="215"/>
                  </a:moveTo>
                  <a:cubicBezTo>
                    <a:pt x="115" y="215"/>
                    <a:pt x="114" y="215"/>
                    <a:pt x="114" y="215"/>
                  </a:cubicBezTo>
                  <a:cubicBezTo>
                    <a:pt x="115" y="214"/>
                    <a:pt x="116" y="213"/>
                    <a:pt x="117" y="212"/>
                  </a:cubicBezTo>
                  <a:cubicBezTo>
                    <a:pt x="118" y="213"/>
                    <a:pt x="118" y="213"/>
                    <a:pt x="119" y="214"/>
                  </a:cubicBezTo>
                  <a:cubicBezTo>
                    <a:pt x="119" y="214"/>
                    <a:pt x="119" y="214"/>
                    <a:pt x="119" y="214"/>
                  </a:cubicBezTo>
                  <a:cubicBezTo>
                    <a:pt x="119" y="214"/>
                    <a:pt x="119" y="214"/>
                    <a:pt x="119" y="214"/>
                  </a:cubicBezTo>
                  <a:cubicBezTo>
                    <a:pt x="118" y="215"/>
                    <a:pt x="116" y="215"/>
                    <a:pt x="115" y="215"/>
                  </a:cubicBezTo>
                  <a:close/>
                  <a:moveTo>
                    <a:pt x="118" y="223"/>
                  </a:moveTo>
                  <a:cubicBezTo>
                    <a:pt x="117" y="223"/>
                    <a:pt x="117" y="223"/>
                    <a:pt x="116" y="224"/>
                  </a:cubicBezTo>
                  <a:cubicBezTo>
                    <a:pt x="116" y="223"/>
                    <a:pt x="116" y="223"/>
                    <a:pt x="115" y="223"/>
                  </a:cubicBezTo>
                  <a:cubicBezTo>
                    <a:pt x="116" y="223"/>
                    <a:pt x="117" y="222"/>
                    <a:pt x="117" y="222"/>
                  </a:cubicBezTo>
                  <a:cubicBezTo>
                    <a:pt x="117" y="222"/>
                    <a:pt x="118" y="222"/>
                    <a:pt x="118" y="223"/>
                  </a:cubicBezTo>
                  <a:close/>
                  <a:moveTo>
                    <a:pt x="110" y="219"/>
                  </a:moveTo>
                  <a:cubicBezTo>
                    <a:pt x="110" y="219"/>
                    <a:pt x="111" y="219"/>
                    <a:pt x="111" y="219"/>
                  </a:cubicBezTo>
                  <a:cubicBezTo>
                    <a:pt x="111" y="219"/>
                    <a:pt x="111" y="218"/>
                    <a:pt x="112" y="218"/>
                  </a:cubicBezTo>
                  <a:cubicBezTo>
                    <a:pt x="112" y="219"/>
                    <a:pt x="113" y="219"/>
                    <a:pt x="113" y="219"/>
                  </a:cubicBezTo>
                  <a:cubicBezTo>
                    <a:pt x="113" y="220"/>
                    <a:pt x="113" y="220"/>
                    <a:pt x="112" y="221"/>
                  </a:cubicBezTo>
                  <a:cubicBezTo>
                    <a:pt x="112" y="220"/>
                    <a:pt x="111" y="220"/>
                    <a:pt x="110" y="219"/>
                  </a:cubicBezTo>
                  <a:close/>
                  <a:moveTo>
                    <a:pt x="114" y="230"/>
                  </a:moveTo>
                  <a:cubicBezTo>
                    <a:pt x="113" y="230"/>
                    <a:pt x="113" y="230"/>
                    <a:pt x="112" y="230"/>
                  </a:cubicBezTo>
                  <a:cubicBezTo>
                    <a:pt x="112" y="230"/>
                    <a:pt x="111" y="229"/>
                    <a:pt x="110" y="229"/>
                  </a:cubicBezTo>
                  <a:cubicBezTo>
                    <a:pt x="111" y="229"/>
                    <a:pt x="111" y="229"/>
                    <a:pt x="111" y="228"/>
                  </a:cubicBezTo>
                  <a:cubicBezTo>
                    <a:pt x="112" y="229"/>
                    <a:pt x="113" y="229"/>
                    <a:pt x="114" y="230"/>
                  </a:cubicBezTo>
                  <a:close/>
                  <a:moveTo>
                    <a:pt x="82" y="198"/>
                  </a:moveTo>
                  <a:cubicBezTo>
                    <a:pt x="82" y="198"/>
                    <a:pt x="82" y="197"/>
                    <a:pt x="83" y="197"/>
                  </a:cubicBezTo>
                  <a:cubicBezTo>
                    <a:pt x="83" y="197"/>
                    <a:pt x="83" y="197"/>
                    <a:pt x="83" y="197"/>
                  </a:cubicBezTo>
                  <a:cubicBezTo>
                    <a:pt x="83" y="198"/>
                    <a:pt x="82" y="198"/>
                    <a:pt x="82" y="199"/>
                  </a:cubicBezTo>
                  <a:lnTo>
                    <a:pt x="82" y="198"/>
                  </a:lnTo>
                  <a:close/>
                  <a:moveTo>
                    <a:pt x="82" y="203"/>
                  </a:moveTo>
                  <a:cubicBezTo>
                    <a:pt x="82" y="203"/>
                    <a:pt x="81" y="203"/>
                    <a:pt x="81" y="203"/>
                  </a:cubicBezTo>
                  <a:cubicBezTo>
                    <a:pt x="81" y="203"/>
                    <a:pt x="81" y="203"/>
                    <a:pt x="80" y="203"/>
                  </a:cubicBezTo>
                  <a:cubicBezTo>
                    <a:pt x="80" y="202"/>
                    <a:pt x="81" y="202"/>
                    <a:pt x="81" y="202"/>
                  </a:cubicBezTo>
                  <a:cubicBezTo>
                    <a:pt x="81" y="202"/>
                    <a:pt x="81" y="202"/>
                    <a:pt x="81" y="202"/>
                  </a:cubicBezTo>
                  <a:cubicBezTo>
                    <a:pt x="81" y="202"/>
                    <a:pt x="81" y="203"/>
                    <a:pt x="82" y="203"/>
                  </a:cubicBezTo>
                  <a:close/>
                  <a:moveTo>
                    <a:pt x="69" y="210"/>
                  </a:moveTo>
                  <a:cubicBezTo>
                    <a:pt x="68" y="209"/>
                    <a:pt x="67" y="208"/>
                    <a:pt x="66" y="207"/>
                  </a:cubicBezTo>
                  <a:cubicBezTo>
                    <a:pt x="66" y="207"/>
                    <a:pt x="66" y="207"/>
                    <a:pt x="66" y="207"/>
                  </a:cubicBezTo>
                  <a:cubicBezTo>
                    <a:pt x="68" y="209"/>
                    <a:pt x="70" y="210"/>
                    <a:pt x="71" y="212"/>
                  </a:cubicBezTo>
                  <a:cubicBezTo>
                    <a:pt x="71" y="212"/>
                    <a:pt x="71" y="212"/>
                    <a:pt x="71" y="212"/>
                  </a:cubicBezTo>
                  <a:cubicBezTo>
                    <a:pt x="70" y="212"/>
                    <a:pt x="70" y="212"/>
                    <a:pt x="69" y="212"/>
                  </a:cubicBezTo>
                  <a:cubicBezTo>
                    <a:pt x="69" y="212"/>
                    <a:pt x="69" y="211"/>
                    <a:pt x="69" y="211"/>
                  </a:cubicBezTo>
                  <a:cubicBezTo>
                    <a:pt x="69" y="211"/>
                    <a:pt x="69" y="210"/>
                    <a:pt x="69" y="210"/>
                  </a:cubicBezTo>
                  <a:close/>
                  <a:moveTo>
                    <a:pt x="59" y="213"/>
                  </a:moveTo>
                  <a:cubicBezTo>
                    <a:pt x="59" y="213"/>
                    <a:pt x="58" y="212"/>
                    <a:pt x="57" y="211"/>
                  </a:cubicBezTo>
                  <a:cubicBezTo>
                    <a:pt x="60" y="213"/>
                    <a:pt x="62" y="215"/>
                    <a:pt x="65" y="216"/>
                  </a:cubicBezTo>
                  <a:cubicBezTo>
                    <a:pt x="63" y="215"/>
                    <a:pt x="61" y="214"/>
                    <a:pt x="59" y="213"/>
                  </a:cubicBezTo>
                  <a:close/>
                  <a:moveTo>
                    <a:pt x="60" y="216"/>
                  </a:moveTo>
                  <a:cubicBezTo>
                    <a:pt x="58" y="215"/>
                    <a:pt x="55" y="213"/>
                    <a:pt x="53" y="212"/>
                  </a:cubicBezTo>
                  <a:cubicBezTo>
                    <a:pt x="55" y="213"/>
                    <a:pt x="57" y="214"/>
                    <a:pt x="59" y="215"/>
                  </a:cubicBezTo>
                  <a:cubicBezTo>
                    <a:pt x="59" y="215"/>
                    <a:pt x="60" y="216"/>
                    <a:pt x="60" y="216"/>
                  </a:cubicBezTo>
                  <a:close/>
                  <a:moveTo>
                    <a:pt x="55" y="204"/>
                  </a:moveTo>
                  <a:cubicBezTo>
                    <a:pt x="55" y="204"/>
                    <a:pt x="56" y="205"/>
                    <a:pt x="56" y="205"/>
                  </a:cubicBezTo>
                  <a:cubicBezTo>
                    <a:pt x="57" y="206"/>
                    <a:pt x="57" y="206"/>
                    <a:pt x="57" y="206"/>
                  </a:cubicBezTo>
                  <a:cubicBezTo>
                    <a:pt x="58" y="207"/>
                    <a:pt x="59" y="208"/>
                    <a:pt x="60" y="209"/>
                  </a:cubicBezTo>
                  <a:cubicBezTo>
                    <a:pt x="59" y="209"/>
                    <a:pt x="59" y="208"/>
                    <a:pt x="59" y="208"/>
                  </a:cubicBezTo>
                  <a:cubicBezTo>
                    <a:pt x="58" y="208"/>
                    <a:pt x="58" y="209"/>
                    <a:pt x="58" y="209"/>
                  </a:cubicBezTo>
                  <a:cubicBezTo>
                    <a:pt x="57" y="208"/>
                    <a:pt x="56" y="208"/>
                    <a:pt x="55" y="207"/>
                  </a:cubicBezTo>
                  <a:cubicBezTo>
                    <a:pt x="55" y="207"/>
                    <a:pt x="55" y="206"/>
                    <a:pt x="55" y="206"/>
                  </a:cubicBezTo>
                  <a:cubicBezTo>
                    <a:pt x="55" y="205"/>
                    <a:pt x="55" y="204"/>
                    <a:pt x="55" y="204"/>
                  </a:cubicBezTo>
                  <a:close/>
                  <a:moveTo>
                    <a:pt x="29" y="138"/>
                  </a:moveTo>
                  <a:cubicBezTo>
                    <a:pt x="29" y="137"/>
                    <a:pt x="30" y="137"/>
                    <a:pt x="30" y="136"/>
                  </a:cubicBezTo>
                  <a:cubicBezTo>
                    <a:pt x="30" y="136"/>
                    <a:pt x="30" y="137"/>
                    <a:pt x="30" y="137"/>
                  </a:cubicBezTo>
                  <a:cubicBezTo>
                    <a:pt x="30" y="138"/>
                    <a:pt x="29" y="140"/>
                    <a:pt x="29" y="141"/>
                  </a:cubicBezTo>
                  <a:cubicBezTo>
                    <a:pt x="29" y="140"/>
                    <a:pt x="29" y="139"/>
                    <a:pt x="29" y="138"/>
                  </a:cubicBezTo>
                  <a:close/>
                  <a:moveTo>
                    <a:pt x="28" y="136"/>
                  </a:moveTo>
                  <a:cubicBezTo>
                    <a:pt x="28" y="136"/>
                    <a:pt x="28" y="136"/>
                    <a:pt x="28" y="136"/>
                  </a:cubicBezTo>
                  <a:cubicBezTo>
                    <a:pt x="27" y="129"/>
                    <a:pt x="25" y="122"/>
                    <a:pt x="24" y="115"/>
                  </a:cubicBezTo>
                  <a:cubicBezTo>
                    <a:pt x="25" y="121"/>
                    <a:pt x="27" y="126"/>
                    <a:pt x="29" y="131"/>
                  </a:cubicBezTo>
                  <a:cubicBezTo>
                    <a:pt x="29" y="133"/>
                    <a:pt x="28" y="134"/>
                    <a:pt x="28" y="136"/>
                  </a:cubicBezTo>
                  <a:close/>
                  <a:moveTo>
                    <a:pt x="28" y="108"/>
                  </a:moveTo>
                  <a:cubicBezTo>
                    <a:pt x="27" y="106"/>
                    <a:pt x="27" y="104"/>
                    <a:pt x="26" y="102"/>
                  </a:cubicBezTo>
                  <a:cubicBezTo>
                    <a:pt x="27" y="102"/>
                    <a:pt x="28" y="101"/>
                    <a:pt x="28" y="101"/>
                  </a:cubicBezTo>
                  <a:cubicBezTo>
                    <a:pt x="30" y="104"/>
                    <a:pt x="31" y="108"/>
                    <a:pt x="32" y="111"/>
                  </a:cubicBezTo>
                  <a:cubicBezTo>
                    <a:pt x="32" y="113"/>
                    <a:pt x="31" y="115"/>
                    <a:pt x="31" y="117"/>
                  </a:cubicBezTo>
                  <a:cubicBezTo>
                    <a:pt x="30" y="114"/>
                    <a:pt x="29" y="111"/>
                    <a:pt x="28" y="108"/>
                  </a:cubicBezTo>
                  <a:close/>
                  <a:moveTo>
                    <a:pt x="25" y="87"/>
                  </a:moveTo>
                  <a:cubicBezTo>
                    <a:pt x="25" y="87"/>
                    <a:pt x="25" y="87"/>
                    <a:pt x="24" y="87"/>
                  </a:cubicBezTo>
                  <a:cubicBezTo>
                    <a:pt x="24" y="86"/>
                    <a:pt x="24" y="86"/>
                    <a:pt x="24" y="86"/>
                  </a:cubicBezTo>
                  <a:cubicBezTo>
                    <a:pt x="25" y="85"/>
                    <a:pt x="25" y="85"/>
                    <a:pt x="26" y="84"/>
                  </a:cubicBezTo>
                  <a:cubicBezTo>
                    <a:pt x="26" y="84"/>
                    <a:pt x="26" y="84"/>
                    <a:pt x="27" y="84"/>
                  </a:cubicBezTo>
                  <a:cubicBezTo>
                    <a:pt x="26" y="85"/>
                    <a:pt x="25" y="86"/>
                    <a:pt x="25" y="87"/>
                  </a:cubicBezTo>
                  <a:close/>
                  <a:moveTo>
                    <a:pt x="28" y="86"/>
                  </a:moveTo>
                  <a:cubicBezTo>
                    <a:pt x="27" y="87"/>
                    <a:pt x="26" y="88"/>
                    <a:pt x="26" y="89"/>
                  </a:cubicBezTo>
                  <a:cubicBezTo>
                    <a:pt x="25" y="89"/>
                    <a:pt x="25" y="89"/>
                    <a:pt x="25" y="88"/>
                  </a:cubicBezTo>
                  <a:cubicBezTo>
                    <a:pt x="25" y="88"/>
                    <a:pt x="26" y="88"/>
                    <a:pt x="26" y="88"/>
                  </a:cubicBezTo>
                  <a:cubicBezTo>
                    <a:pt x="27" y="87"/>
                    <a:pt x="27" y="87"/>
                    <a:pt x="28" y="86"/>
                  </a:cubicBezTo>
                  <a:close/>
                  <a:moveTo>
                    <a:pt x="26" y="94"/>
                  </a:moveTo>
                  <a:cubicBezTo>
                    <a:pt x="26" y="95"/>
                    <a:pt x="26" y="95"/>
                    <a:pt x="26" y="95"/>
                  </a:cubicBezTo>
                  <a:cubicBezTo>
                    <a:pt x="26" y="95"/>
                    <a:pt x="26" y="95"/>
                    <a:pt x="26" y="95"/>
                  </a:cubicBezTo>
                  <a:cubicBezTo>
                    <a:pt x="26" y="96"/>
                    <a:pt x="26" y="97"/>
                    <a:pt x="25" y="98"/>
                  </a:cubicBezTo>
                  <a:cubicBezTo>
                    <a:pt x="25" y="97"/>
                    <a:pt x="25" y="96"/>
                    <a:pt x="25" y="95"/>
                  </a:cubicBezTo>
                  <a:cubicBezTo>
                    <a:pt x="25" y="95"/>
                    <a:pt x="26" y="95"/>
                    <a:pt x="26" y="94"/>
                  </a:cubicBezTo>
                  <a:close/>
                  <a:moveTo>
                    <a:pt x="27" y="97"/>
                  </a:moveTo>
                  <a:cubicBezTo>
                    <a:pt x="27" y="98"/>
                    <a:pt x="28" y="99"/>
                    <a:pt x="28" y="99"/>
                  </a:cubicBezTo>
                  <a:cubicBezTo>
                    <a:pt x="27" y="100"/>
                    <a:pt x="27" y="100"/>
                    <a:pt x="26" y="100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26" y="99"/>
                    <a:pt x="27" y="98"/>
                    <a:pt x="27" y="97"/>
                  </a:cubicBezTo>
                  <a:close/>
                  <a:moveTo>
                    <a:pt x="113" y="25"/>
                  </a:moveTo>
                  <a:cubicBezTo>
                    <a:pt x="113" y="25"/>
                    <a:pt x="113" y="25"/>
                    <a:pt x="112" y="25"/>
                  </a:cubicBezTo>
                  <a:cubicBezTo>
                    <a:pt x="112" y="25"/>
                    <a:pt x="111" y="25"/>
                    <a:pt x="111" y="25"/>
                  </a:cubicBezTo>
                  <a:cubicBezTo>
                    <a:pt x="111" y="25"/>
                    <a:pt x="112" y="25"/>
                    <a:pt x="112" y="24"/>
                  </a:cubicBezTo>
                  <a:cubicBezTo>
                    <a:pt x="113" y="24"/>
                    <a:pt x="113" y="24"/>
                    <a:pt x="113" y="25"/>
                  </a:cubicBezTo>
                  <a:close/>
                  <a:moveTo>
                    <a:pt x="113" y="21"/>
                  </a:moveTo>
                  <a:cubicBezTo>
                    <a:pt x="113" y="21"/>
                    <a:pt x="114" y="21"/>
                    <a:pt x="114" y="21"/>
                  </a:cubicBezTo>
                  <a:cubicBezTo>
                    <a:pt x="114" y="21"/>
                    <a:pt x="115" y="21"/>
                    <a:pt x="116" y="21"/>
                  </a:cubicBezTo>
                  <a:cubicBezTo>
                    <a:pt x="116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3" y="21"/>
                  </a:cubicBezTo>
                  <a:close/>
                  <a:moveTo>
                    <a:pt x="112" y="19"/>
                  </a:moveTo>
                  <a:cubicBezTo>
                    <a:pt x="111" y="19"/>
                    <a:pt x="110" y="19"/>
                    <a:pt x="110" y="19"/>
                  </a:cubicBezTo>
                  <a:cubicBezTo>
                    <a:pt x="110" y="19"/>
                    <a:pt x="110" y="19"/>
                    <a:pt x="110" y="19"/>
                  </a:cubicBezTo>
                  <a:cubicBezTo>
                    <a:pt x="111" y="19"/>
                    <a:pt x="112" y="19"/>
                    <a:pt x="112" y="19"/>
                  </a:cubicBezTo>
                  <a:cubicBezTo>
                    <a:pt x="112" y="19"/>
                    <a:pt x="112" y="19"/>
                    <a:pt x="112" y="19"/>
                  </a:cubicBezTo>
                  <a:close/>
                  <a:moveTo>
                    <a:pt x="112" y="27"/>
                  </a:moveTo>
                  <a:cubicBezTo>
                    <a:pt x="114" y="27"/>
                    <a:pt x="115" y="27"/>
                    <a:pt x="117" y="27"/>
                  </a:cubicBezTo>
                  <a:cubicBezTo>
                    <a:pt x="115" y="27"/>
                    <a:pt x="114" y="28"/>
                    <a:pt x="113" y="29"/>
                  </a:cubicBezTo>
                  <a:cubicBezTo>
                    <a:pt x="111" y="29"/>
                    <a:pt x="110" y="29"/>
                    <a:pt x="108" y="29"/>
                  </a:cubicBezTo>
                  <a:cubicBezTo>
                    <a:pt x="110" y="28"/>
                    <a:pt x="111" y="28"/>
                    <a:pt x="112" y="27"/>
                  </a:cubicBezTo>
                  <a:close/>
                  <a:moveTo>
                    <a:pt x="156" y="17"/>
                  </a:moveTo>
                  <a:cubicBezTo>
                    <a:pt x="157" y="18"/>
                    <a:pt x="158" y="18"/>
                    <a:pt x="160" y="19"/>
                  </a:cubicBezTo>
                  <a:cubicBezTo>
                    <a:pt x="158" y="18"/>
                    <a:pt x="157" y="18"/>
                    <a:pt x="155" y="17"/>
                  </a:cubicBezTo>
                  <a:cubicBezTo>
                    <a:pt x="155" y="17"/>
                    <a:pt x="155" y="17"/>
                    <a:pt x="154" y="17"/>
                  </a:cubicBezTo>
                  <a:cubicBezTo>
                    <a:pt x="154" y="17"/>
                    <a:pt x="154" y="17"/>
                    <a:pt x="154" y="17"/>
                  </a:cubicBezTo>
                  <a:cubicBezTo>
                    <a:pt x="151" y="16"/>
                    <a:pt x="148" y="15"/>
                    <a:pt x="145" y="14"/>
                  </a:cubicBezTo>
                  <a:cubicBezTo>
                    <a:pt x="146" y="14"/>
                    <a:pt x="146" y="14"/>
                    <a:pt x="146" y="14"/>
                  </a:cubicBezTo>
                  <a:cubicBezTo>
                    <a:pt x="146" y="14"/>
                    <a:pt x="146" y="14"/>
                    <a:pt x="147" y="14"/>
                  </a:cubicBezTo>
                  <a:cubicBezTo>
                    <a:pt x="147" y="14"/>
                    <a:pt x="147" y="14"/>
                    <a:pt x="147" y="14"/>
                  </a:cubicBezTo>
                  <a:cubicBezTo>
                    <a:pt x="150" y="15"/>
                    <a:pt x="153" y="16"/>
                    <a:pt x="156" y="17"/>
                  </a:cubicBezTo>
                  <a:close/>
                  <a:moveTo>
                    <a:pt x="149" y="12"/>
                  </a:moveTo>
                  <a:cubicBezTo>
                    <a:pt x="149" y="12"/>
                    <a:pt x="149" y="12"/>
                    <a:pt x="149" y="12"/>
                  </a:cubicBezTo>
                  <a:cubicBezTo>
                    <a:pt x="151" y="13"/>
                    <a:pt x="153" y="13"/>
                    <a:pt x="155" y="14"/>
                  </a:cubicBezTo>
                  <a:cubicBezTo>
                    <a:pt x="157" y="15"/>
                    <a:pt x="158" y="15"/>
                    <a:pt x="160" y="16"/>
                  </a:cubicBezTo>
                  <a:cubicBezTo>
                    <a:pt x="158" y="16"/>
                    <a:pt x="156" y="15"/>
                    <a:pt x="155" y="15"/>
                  </a:cubicBezTo>
                  <a:cubicBezTo>
                    <a:pt x="153" y="14"/>
                    <a:pt x="151" y="13"/>
                    <a:pt x="149" y="12"/>
                  </a:cubicBezTo>
                  <a:close/>
                  <a:moveTo>
                    <a:pt x="156" y="36"/>
                  </a:moveTo>
                  <a:cubicBezTo>
                    <a:pt x="158" y="36"/>
                    <a:pt x="160" y="36"/>
                    <a:pt x="163" y="36"/>
                  </a:cubicBezTo>
                  <a:cubicBezTo>
                    <a:pt x="161" y="37"/>
                    <a:pt x="160" y="37"/>
                    <a:pt x="158" y="38"/>
                  </a:cubicBezTo>
                  <a:cubicBezTo>
                    <a:pt x="156" y="39"/>
                    <a:pt x="154" y="39"/>
                    <a:pt x="152" y="39"/>
                  </a:cubicBezTo>
                  <a:cubicBezTo>
                    <a:pt x="153" y="38"/>
                    <a:pt x="155" y="37"/>
                    <a:pt x="156" y="36"/>
                  </a:cubicBezTo>
                  <a:close/>
                  <a:moveTo>
                    <a:pt x="155" y="34"/>
                  </a:moveTo>
                  <a:cubicBezTo>
                    <a:pt x="156" y="34"/>
                    <a:pt x="156" y="33"/>
                    <a:pt x="156" y="33"/>
                  </a:cubicBezTo>
                  <a:cubicBezTo>
                    <a:pt x="156" y="33"/>
                    <a:pt x="157" y="33"/>
                    <a:pt x="157" y="33"/>
                  </a:cubicBezTo>
                  <a:cubicBezTo>
                    <a:pt x="157" y="33"/>
                    <a:pt x="157" y="34"/>
                    <a:pt x="156" y="34"/>
                  </a:cubicBezTo>
                  <a:cubicBezTo>
                    <a:pt x="156" y="34"/>
                    <a:pt x="156" y="34"/>
                    <a:pt x="155" y="34"/>
                  </a:cubicBezTo>
                  <a:close/>
                  <a:moveTo>
                    <a:pt x="134" y="213"/>
                  </a:moveTo>
                  <a:cubicBezTo>
                    <a:pt x="135" y="212"/>
                    <a:pt x="136" y="211"/>
                    <a:pt x="137" y="209"/>
                  </a:cubicBezTo>
                  <a:cubicBezTo>
                    <a:pt x="139" y="208"/>
                    <a:pt x="140" y="207"/>
                    <a:pt x="141" y="206"/>
                  </a:cubicBezTo>
                  <a:cubicBezTo>
                    <a:pt x="141" y="206"/>
                    <a:pt x="141" y="206"/>
                    <a:pt x="142" y="206"/>
                  </a:cubicBezTo>
                  <a:cubicBezTo>
                    <a:pt x="140" y="207"/>
                    <a:pt x="139" y="209"/>
                    <a:pt x="138" y="210"/>
                  </a:cubicBezTo>
                  <a:cubicBezTo>
                    <a:pt x="137" y="211"/>
                    <a:pt x="136" y="212"/>
                    <a:pt x="134" y="213"/>
                  </a:cubicBezTo>
                  <a:close/>
                  <a:moveTo>
                    <a:pt x="137" y="217"/>
                  </a:moveTo>
                  <a:cubicBezTo>
                    <a:pt x="136" y="218"/>
                    <a:pt x="135" y="219"/>
                    <a:pt x="133" y="220"/>
                  </a:cubicBezTo>
                  <a:cubicBezTo>
                    <a:pt x="134" y="220"/>
                    <a:pt x="134" y="220"/>
                    <a:pt x="134" y="219"/>
                  </a:cubicBezTo>
                  <a:cubicBezTo>
                    <a:pt x="135" y="219"/>
                    <a:pt x="136" y="218"/>
                    <a:pt x="137" y="217"/>
                  </a:cubicBezTo>
                  <a:close/>
                  <a:moveTo>
                    <a:pt x="140" y="203"/>
                  </a:moveTo>
                  <a:cubicBezTo>
                    <a:pt x="138" y="204"/>
                    <a:pt x="136" y="206"/>
                    <a:pt x="134" y="208"/>
                  </a:cubicBezTo>
                  <a:cubicBezTo>
                    <a:pt x="132" y="209"/>
                    <a:pt x="130" y="210"/>
                    <a:pt x="128" y="211"/>
                  </a:cubicBezTo>
                  <a:cubicBezTo>
                    <a:pt x="128" y="210"/>
                    <a:pt x="128" y="210"/>
                    <a:pt x="127" y="210"/>
                  </a:cubicBezTo>
                  <a:cubicBezTo>
                    <a:pt x="128" y="210"/>
                    <a:pt x="128" y="209"/>
                    <a:pt x="128" y="209"/>
                  </a:cubicBezTo>
                  <a:cubicBezTo>
                    <a:pt x="131" y="207"/>
                    <a:pt x="134" y="205"/>
                    <a:pt x="137" y="202"/>
                  </a:cubicBezTo>
                  <a:cubicBezTo>
                    <a:pt x="141" y="199"/>
                    <a:pt x="145" y="196"/>
                    <a:pt x="149" y="193"/>
                  </a:cubicBezTo>
                  <a:cubicBezTo>
                    <a:pt x="146" y="197"/>
                    <a:pt x="143" y="200"/>
                    <a:pt x="140" y="203"/>
                  </a:cubicBezTo>
                  <a:close/>
                  <a:moveTo>
                    <a:pt x="117" y="206"/>
                  </a:moveTo>
                  <a:cubicBezTo>
                    <a:pt x="117" y="206"/>
                    <a:pt x="118" y="205"/>
                    <a:pt x="118" y="205"/>
                  </a:cubicBezTo>
                  <a:cubicBezTo>
                    <a:pt x="119" y="205"/>
                    <a:pt x="119" y="206"/>
                    <a:pt x="119" y="206"/>
                  </a:cubicBezTo>
                  <a:cubicBezTo>
                    <a:pt x="119" y="206"/>
                    <a:pt x="119" y="206"/>
                    <a:pt x="118" y="207"/>
                  </a:cubicBezTo>
                  <a:cubicBezTo>
                    <a:pt x="118" y="207"/>
                    <a:pt x="117" y="206"/>
                    <a:pt x="117" y="206"/>
                  </a:cubicBezTo>
                  <a:close/>
                  <a:moveTo>
                    <a:pt x="117" y="208"/>
                  </a:moveTo>
                  <a:cubicBezTo>
                    <a:pt x="117" y="208"/>
                    <a:pt x="117" y="208"/>
                    <a:pt x="117" y="208"/>
                  </a:cubicBezTo>
                  <a:cubicBezTo>
                    <a:pt x="117" y="208"/>
                    <a:pt x="116" y="208"/>
                    <a:pt x="116" y="207"/>
                  </a:cubicBezTo>
                  <a:cubicBezTo>
                    <a:pt x="116" y="207"/>
                    <a:pt x="116" y="207"/>
                    <a:pt x="116" y="207"/>
                  </a:cubicBezTo>
                  <a:cubicBezTo>
                    <a:pt x="116" y="207"/>
                    <a:pt x="117" y="208"/>
                    <a:pt x="117" y="208"/>
                  </a:cubicBezTo>
                  <a:close/>
                  <a:moveTo>
                    <a:pt x="116" y="202"/>
                  </a:moveTo>
                  <a:cubicBezTo>
                    <a:pt x="116" y="202"/>
                    <a:pt x="115" y="201"/>
                    <a:pt x="115" y="201"/>
                  </a:cubicBezTo>
                  <a:cubicBezTo>
                    <a:pt x="116" y="199"/>
                    <a:pt x="118" y="198"/>
                    <a:pt x="120" y="196"/>
                  </a:cubicBezTo>
                  <a:cubicBezTo>
                    <a:pt x="127" y="190"/>
                    <a:pt x="134" y="185"/>
                    <a:pt x="141" y="180"/>
                  </a:cubicBezTo>
                  <a:cubicBezTo>
                    <a:pt x="133" y="188"/>
                    <a:pt x="125" y="195"/>
                    <a:pt x="116" y="202"/>
                  </a:cubicBezTo>
                  <a:close/>
                  <a:moveTo>
                    <a:pt x="88" y="181"/>
                  </a:moveTo>
                  <a:cubicBezTo>
                    <a:pt x="88" y="180"/>
                    <a:pt x="88" y="178"/>
                    <a:pt x="88" y="177"/>
                  </a:cubicBezTo>
                  <a:cubicBezTo>
                    <a:pt x="90" y="176"/>
                    <a:pt x="92" y="174"/>
                    <a:pt x="94" y="172"/>
                  </a:cubicBezTo>
                  <a:cubicBezTo>
                    <a:pt x="97" y="171"/>
                    <a:pt x="99" y="170"/>
                    <a:pt x="102" y="169"/>
                  </a:cubicBezTo>
                  <a:cubicBezTo>
                    <a:pt x="100" y="171"/>
                    <a:pt x="98" y="173"/>
                    <a:pt x="97" y="175"/>
                  </a:cubicBezTo>
                  <a:cubicBezTo>
                    <a:pt x="94" y="177"/>
                    <a:pt x="91" y="179"/>
                    <a:pt x="88" y="181"/>
                  </a:cubicBezTo>
                  <a:close/>
                  <a:moveTo>
                    <a:pt x="89" y="194"/>
                  </a:moveTo>
                  <a:cubicBezTo>
                    <a:pt x="89" y="194"/>
                    <a:pt x="88" y="195"/>
                    <a:pt x="88" y="196"/>
                  </a:cubicBezTo>
                  <a:cubicBezTo>
                    <a:pt x="87" y="196"/>
                    <a:pt x="87" y="196"/>
                    <a:pt x="87" y="196"/>
                  </a:cubicBezTo>
                  <a:cubicBezTo>
                    <a:pt x="88" y="195"/>
                    <a:pt x="89" y="194"/>
                    <a:pt x="89" y="194"/>
                  </a:cubicBezTo>
                  <a:cubicBezTo>
                    <a:pt x="89" y="194"/>
                    <a:pt x="89" y="194"/>
                    <a:pt x="89" y="194"/>
                  </a:cubicBezTo>
                  <a:close/>
                  <a:moveTo>
                    <a:pt x="83" y="166"/>
                  </a:moveTo>
                  <a:cubicBezTo>
                    <a:pt x="83" y="166"/>
                    <a:pt x="82" y="167"/>
                    <a:pt x="82" y="167"/>
                  </a:cubicBezTo>
                  <a:cubicBezTo>
                    <a:pt x="82" y="167"/>
                    <a:pt x="82" y="167"/>
                    <a:pt x="82" y="167"/>
                  </a:cubicBezTo>
                  <a:cubicBezTo>
                    <a:pt x="83" y="165"/>
                    <a:pt x="84" y="164"/>
                    <a:pt x="85" y="163"/>
                  </a:cubicBezTo>
                  <a:cubicBezTo>
                    <a:pt x="85" y="164"/>
                    <a:pt x="85" y="164"/>
                    <a:pt x="85" y="165"/>
                  </a:cubicBezTo>
                  <a:cubicBezTo>
                    <a:pt x="84" y="165"/>
                    <a:pt x="84" y="166"/>
                    <a:pt x="83" y="166"/>
                  </a:cubicBezTo>
                  <a:close/>
                  <a:moveTo>
                    <a:pt x="85" y="175"/>
                  </a:moveTo>
                  <a:cubicBezTo>
                    <a:pt x="84" y="175"/>
                    <a:pt x="84" y="175"/>
                    <a:pt x="83" y="176"/>
                  </a:cubicBezTo>
                  <a:cubicBezTo>
                    <a:pt x="83" y="175"/>
                    <a:pt x="83" y="175"/>
                    <a:pt x="83" y="175"/>
                  </a:cubicBezTo>
                  <a:cubicBezTo>
                    <a:pt x="84" y="175"/>
                    <a:pt x="84" y="175"/>
                    <a:pt x="85" y="175"/>
                  </a:cubicBezTo>
                  <a:close/>
                  <a:moveTo>
                    <a:pt x="62" y="209"/>
                  </a:moveTo>
                  <a:cubicBezTo>
                    <a:pt x="60" y="208"/>
                    <a:pt x="59" y="207"/>
                    <a:pt x="58" y="206"/>
                  </a:cubicBezTo>
                  <a:cubicBezTo>
                    <a:pt x="58" y="205"/>
                    <a:pt x="58" y="205"/>
                    <a:pt x="58" y="205"/>
                  </a:cubicBezTo>
                  <a:cubicBezTo>
                    <a:pt x="58" y="204"/>
                    <a:pt x="58" y="203"/>
                    <a:pt x="58" y="202"/>
                  </a:cubicBezTo>
                  <a:cubicBezTo>
                    <a:pt x="58" y="203"/>
                    <a:pt x="59" y="203"/>
                    <a:pt x="59" y="203"/>
                  </a:cubicBezTo>
                  <a:cubicBezTo>
                    <a:pt x="60" y="205"/>
                    <a:pt x="61" y="207"/>
                    <a:pt x="62" y="209"/>
                  </a:cubicBezTo>
                  <a:cubicBezTo>
                    <a:pt x="62" y="209"/>
                    <a:pt x="62" y="209"/>
                    <a:pt x="62" y="209"/>
                  </a:cubicBezTo>
                  <a:close/>
                  <a:moveTo>
                    <a:pt x="62" y="211"/>
                  </a:moveTo>
                  <a:cubicBezTo>
                    <a:pt x="62" y="211"/>
                    <a:pt x="62" y="211"/>
                    <a:pt x="62" y="211"/>
                  </a:cubicBezTo>
                  <a:cubicBezTo>
                    <a:pt x="63" y="211"/>
                    <a:pt x="63" y="211"/>
                    <a:pt x="63" y="211"/>
                  </a:cubicBezTo>
                  <a:cubicBezTo>
                    <a:pt x="61" y="211"/>
                    <a:pt x="60" y="210"/>
                    <a:pt x="59" y="210"/>
                  </a:cubicBezTo>
                  <a:cubicBezTo>
                    <a:pt x="60" y="210"/>
                    <a:pt x="61" y="211"/>
                    <a:pt x="62" y="211"/>
                  </a:cubicBezTo>
                  <a:close/>
                  <a:moveTo>
                    <a:pt x="60" y="200"/>
                  </a:moveTo>
                  <a:cubicBezTo>
                    <a:pt x="59" y="199"/>
                    <a:pt x="58" y="197"/>
                    <a:pt x="57" y="196"/>
                  </a:cubicBezTo>
                  <a:cubicBezTo>
                    <a:pt x="57" y="196"/>
                    <a:pt x="57" y="196"/>
                    <a:pt x="58" y="196"/>
                  </a:cubicBezTo>
                  <a:cubicBezTo>
                    <a:pt x="58" y="196"/>
                    <a:pt x="58" y="196"/>
                    <a:pt x="58" y="195"/>
                  </a:cubicBezTo>
                  <a:cubicBezTo>
                    <a:pt x="60" y="197"/>
                    <a:pt x="61" y="199"/>
                    <a:pt x="63" y="201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2" y="201"/>
                    <a:pt x="61" y="200"/>
                    <a:pt x="60" y="200"/>
                  </a:cubicBezTo>
                  <a:cubicBezTo>
                    <a:pt x="60" y="200"/>
                    <a:pt x="60" y="200"/>
                    <a:pt x="60" y="200"/>
                  </a:cubicBezTo>
                  <a:close/>
                  <a:moveTo>
                    <a:pt x="44" y="171"/>
                  </a:moveTo>
                  <a:cubicBezTo>
                    <a:pt x="45" y="173"/>
                    <a:pt x="47" y="175"/>
                    <a:pt x="48" y="176"/>
                  </a:cubicBezTo>
                  <a:cubicBezTo>
                    <a:pt x="48" y="177"/>
                    <a:pt x="48" y="178"/>
                    <a:pt x="48" y="180"/>
                  </a:cubicBezTo>
                  <a:cubicBezTo>
                    <a:pt x="48" y="179"/>
                    <a:pt x="47" y="179"/>
                    <a:pt x="47" y="179"/>
                  </a:cubicBezTo>
                  <a:cubicBezTo>
                    <a:pt x="47" y="178"/>
                    <a:pt x="46" y="177"/>
                    <a:pt x="46" y="176"/>
                  </a:cubicBezTo>
                  <a:cubicBezTo>
                    <a:pt x="45" y="174"/>
                    <a:pt x="44" y="171"/>
                    <a:pt x="43" y="168"/>
                  </a:cubicBezTo>
                  <a:cubicBezTo>
                    <a:pt x="43" y="169"/>
                    <a:pt x="44" y="170"/>
                    <a:pt x="44" y="170"/>
                  </a:cubicBezTo>
                  <a:cubicBezTo>
                    <a:pt x="44" y="170"/>
                    <a:pt x="44" y="171"/>
                    <a:pt x="44" y="171"/>
                  </a:cubicBezTo>
                  <a:close/>
                  <a:moveTo>
                    <a:pt x="33" y="98"/>
                  </a:moveTo>
                  <a:cubicBezTo>
                    <a:pt x="33" y="99"/>
                    <a:pt x="33" y="100"/>
                    <a:pt x="33" y="101"/>
                  </a:cubicBezTo>
                  <a:cubicBezTo>
                    <a:pt x="33" y="102"/>
                    <a:pt x="32" y="103"/>
                    <a:pt x="32" y="104"/>
                  </a:cubicBezTo>
                  <a:cubicBezTo>
                    <a:pt x="32" y="103"/>
                    <a:pt x="31" y="101"/>
                    <a:pt x="31" y="99"/>
                  </a:cubicBezTo>
                  <a:cubicBezTo>
                    <a:pt x="32" y="99"/>
                    <a:pt x="32" y="99"/>
                    <a:pt x="33" y="98"/>
                  </a:cubicBezTo>
                  <a:close/>
                  <a:moveTo>
                    <a:pt x="31" y="98"/>
                  </a:moveTo>
                  <a:cubicBezTo>
                    <a:pt x="30" y="97"/>
                    <a:pt x="30" y="97"/>
                    <a:pt x="30" y="97"/>
                  </a:cubicBezTo>
                  <a:cubicBezTo>
                    <a:pt x="31" y="97"/>
                    <a:pt x="31" y="96"/>
                    <a:pt x="32" y="96"/>
                  </a:cubicBezTo>
                  <a:cubicBezTo>
                    <a:pt x="32" y="96"/>
                    <a:pt x="32" y="96"/>
                    <a:pt x="32" y="97"/>
                  </a:cubicBezTo>
                  <a:cubicBezTo>
                    <a:pt x="32" y="97"/>
                    <a:pt x="31" y="97"/>
                    <a:pt x="31" y="98"/>
                  </a:cubicBezTo>
                  <a:close/>
                  <a:moveTo>
                    <a:pt x="32" y="85"/>
                  </a:moveTo>
                  <a:cubicBezTo>
                    <a:pt x="32" y="85"/>
                    <a:pt x="32" y="85"/>
                    <a:pt x="32" y="85"/>
                  </a:cubicBezTo>
                  <a:cubicBezTo>
                    <a:pt x="33" y="83"/>
                    <a:pt x="34" y="82"/>
                    <a:pt x="36" y="80"/>
                  </a:cubicBezTo>
                  <a:cubicBezTo>
                    <a:pt x="35" y="81"/>
                    <a:pt x="35" y="81"/>
                    <a:pt x="34" y="82"/>
                  </a:cubicBezTo>
                  <a:cubicBezTo>
                    <a:pt x="33" y="83"/>
                    <a:pt x="33" y="84"/>
                    <a:pt x="32" y="85"/>
                  </a:cubicBezTo>
                  <a:close/>
                  <a:moveTo>
                    <a:pt x="35" y="84"/>
                  </a:moveTo>
                  <a:cubicBezTo>
                    <a:pt x="35" y="84"/>
                    <a:pt x="35" y="83"/>
                    <a:pt x="36" y="83"/>
                  </a:cubicBezTo>
                  <a:cubicBezTo>
                    <a:pt x="36" y="83"/>
                    <a:pt x="36" y="82"/>
                    <a:pt x="37" y="82"/>
                  </a:cubicBezTo>
                  <a:cubicBezTo>
                    <a:pt x="36" y="83"/>
                    <a:pt x="35" y="85"/>
                    <a:pt x="34" y="86"/>
                  </a:cubicBezTo>
                  <a:cubicBezTo>
                    <a:pt x="34" y="86"/>
                    <a:pt x="34" y="86"/>
                    <a:pt x="34" y="86"/>
                  </a:cubicBezTo>
                  <a:cubicBezTo>
                    <a:pt x="34" y="86"/>
                    <a:pt x="34" y="86"/>
                    <a:pt x="34" y="86"/>
                  </a:cubicBezTo>
                  <a:cubicBezTo>
                    <a:pt x="34" y="86"/>
                    <a:pt x="34" y="86"/>
                    <a:pt x="34" y="86"/>
                  </a:cubicBezTo>
                  <a:cubicBezTo>
                    <a:pt x="34" y="85"/>
                    <a:pt x="34" y="85"/>
                    <a:pt x="35" y="84"/>
                  </a:cubicBezTo>
                  <a:close/>
                  <a:moveTo>
                    <a:pt x="37" y="73"/>
                  </a:moveTo>
                  <a:cubicBezTo>
                    <a:pt x="39" y="72"/>
                    <a:pt x="40" y="71"/>
                    <a:pt x="41" y="71"/>
                  </a:cubicBezTo>
                  <a:cubicBezTo>
                    <a:pt x="41" y="71"/>
                    <a:pt x="41" y="71"/>
                    <a:pt x="41" y="71"/>
                  </a:cubicBezTo>
                  <a:cubicBezTo>
                    <a:pt x="41" y="71"/>
                    <a:pt x="40" y="71"/>
                    <a:pt x="40" y="71"/>
                  </a:cubicBezTo>
                  <a:cubicBezTo>
                    <a:pt x="39" y="72"/>
                    <a:pt x="38" y="73"/>
                    <a:pt x="36" y="74"/>
                  </a:cubicBezTo>
                  <a:cubicBezTo>
                    <a:pt x="37" y="74"/>
                    <a:pt x="37" y="73"/>
                    <a:pt x="37" y="73"/>
                  </a:cubicBezTo>
                  <a:close/>
                  <a:moveTo>
                    <a:pt x="35" y="72"/>
                  </a:moveTo>
                  <a:cubicBezTo>
                    <a:pt x="36" y="71"/>
                    <a:pt x="37" y="70"/>
                    <a:pt x="39" y="68"/>
                  </a:cubicBezTo>
                  <a:cubicBezTo>
                    <a:pt x="38" y="69"/>
                    <a:pt x="37" y="70"/>
                    <a:pt x="36" y="71"/>
                  </a:cubicBezTo>
                  <a:cubicBezTo>
                    <a:pt x="36" y="72"/>
                    <a:pt x="35" y="72"/>
                    <a:pt x="35" y="72"/>
                  </a:cubicBezTo>
                  <a:close/>
                  <a:moveTo>
                    <a:pt x="42" y="77"/>
                  </a:moveTo>
                  <a:cubicBezTo>
                    <a:pt x="42" y="76"/>
                    <a:pt x="43" y="76"/>
                    <a:pt x="43" y="76"/>
                  </a:cubicBezTo>
                  <a:cubicBezTo>
                    <a:pt x="42" y="77"/>
                    <a:pt x="42" y="78"/>
                    <a:pt x="41" y="80"/>
                  </a:cubicBezTo>
                  <a:cubicBezTo>
                    <a:pt x="41" y="80"/>
                    <a:pt x="41" y="80"/>
                    <a:pt x="41" y="80"/>
                  </a:cubicBezTo>
                  <a:cubicBezTo>
                    <a:pt x="40" y="81"/>
                    <a:pt x="39" y="82"/>
                    <a:pt x="38" y="83"/>
                  </a:cubicBezTo>
                  <a:cubicBezTo>
                    <a:pt x="38" y="83"/>
                    <a:pt x="38" y="83"/>
                    <a:pt x="37" y="83"/>
                  </a:cubicBezTo>
                  <a:cubicBezTo>
                    <a:pt x="39" y="81"/>
                    <a:pt x="40" y="79"/>
                    <a:pt x="42" y="77"/>
                  </a:cubicBezTo>
                  <a:close/>
                  <a:moveTo>
                    <a:pt x="69" y="32"/>
                  </a:moveTo>
                  <a:cubicBezTo>
                    <a:pt x="67" y="34"/>
                    <a:pt x="64" y="36"/>
                    <a:pt x="62" y="37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0" y="38"/>
                    <a:pt x="59" y="40"/>
                    <a:pt x="57" y="41"/>
                  </a:cubicBezTo>
                  <a:cubicBezTo>
                    <a:pt x="58" y="39"/>
                    <a:pt x="59" y="37"/>
                    <a:pt x="60" y="36"/>
                  </a:cubicBezTo>
                  <a:cubicBezTo>
                    <a:pt x="63" y="35"/>
                    <a:pt x="66" y="33"/>
                    <a:pt x="69" y="32"/>
                  </a:cubicBezTo>
                  <a:close/>
                  <a:moveTo>
                    <a:pt x="55" y="33"/>
                  </a:moveTo>
                  <a:cubicBezTo>
                    <a:pt x="55" y="33"/>
                    <a:pt x="55" y="33"/>
                    <a:pt x="56" y="33"/>
                  </a:cubicBezTo>
                  <a:cubicBezTo>
                    <a:pt x="59" y="31"/>
                    <a:pt x="63" y="29"/>
                    <a:pt x="66" y="28"/>
                  </a:cubicBezTo>
                  <a:cubicBezTo>
                    <a:pt x="65" y="28"/>
                    <a:pt x="64" y="29"/>
                    <a:pt x="63" y="29"/>
                  </a:cubicBezTo>
                  <a:cubicBezTo>
                    <a:pt x="61" y="31"/>
                    <a:pt x="58" y="32"/>
                    <a:pt x="55" y="33"/>
                  </a:cubicBezTo>
                  <a:close/>
                  <a:moveTo>
                    <a:pt x="73" y="36"/>
                  </a:moveTo>
                  <a:cubicBezTo>
                    <a:pt x="74" y="36"/>
                    <a:pt x="74" y="35"/>
                    <a:pt x="74" y="35"/>
                  </a:cubicBezTo>
                  <a:cubicBezTo>
                    <a:pt x="73" y="38"/>
                    <a:pt x="71" y="40"/>
                    <a:pt x="69" y="42"/>
                  </a:cubicBezTo>
                  <a:cubicBezTo>
                    <a:pt x="67" y="43"/>
                    <a:pt x="65" y="45"/>
                    <a:pt x="64" y="46"/>
                  </a:cubicBezTo>
                  <a:cubicBezTo>
                    <a:pt x="67" y="43"/>
                    <a:pt x="70" y="39"/>
                    <a:pt x="73" y="36"/>
                  </a:cubicBezTo>
                  <a:close/>
                  <a:moveTo>
                    <a:pt x="70" y="36"/>
                  </a:moveTo>
                  <a:cubicBezTo>
                    <a:pt x="71" y="35"/>
                    <a:pt x="72" y="34"/>
                    <a:pt x="74" y="32"/>
                  </a:cubicBezTo>
                  <a:cubicBezTo>
                    <a:pt x="73" y="33"/>
                    <a:pt x="73" y="33"/>
                    <a:pt x="73" y="34"/>
                  </a:cubicBezTo>
                  <a:cubicBezTo>
                    <a:pt x="72" y="34"/>
                    <a:pt x="71" y="35"/>
                    <a:pt x="70" y="36"/>
                  </a:cubicBezTo>
                  <a:close/>
                  <a:moveTo>
                    <a:pt x="77" y="34"/>
                  </a:moveTo>
                  <a:cubicBezTo>
                    <a:pt x="78" y="33"/>
                    <a:pt x="79" y="33"/>
                    <a:pt x="80" y="32"/>
                  </a:cubicBezTo>
                  <a:cubicBezTo>
                    <a:pt x="78" y="34"/>
                    <a:pt x="77" y="36"/>
                    <a:pt x="75" y="37"/>
                  </a:cubicBezTo>
                  <a:cubicBezTo>
                    <a:pt x="74" y="38"/>
                    <a:pt x="74" y="39"/>
                    <a:pt x="73" y="39"/>
                  </a:cubicBezTo>
                  <a:cubicBezTo>
                    <a:pt x="74" y="37"/>
                    <a:pt x="76" y="36"/>
                    <a:pt x="77" y="34"/>
                  </a:cubicBezTo>
                  <a:close/>
                  <a:moveTo>
                    <a:pt x="77" y="31"/>
                  </a:moveTo>
                  <a:cubicBezTo>
                    <a:pt x="77" y="31"/>
                    <a:pt x="77" y="30"/>
                    <a:pt x="78" y="30"/>
                  </a:cubicBezTo>
                  <a:cubicBezTo>
                    <a:pt x="78" y="30"/>
                    <a:pt x="78" y="30"/>
                    <a:pt x="78" y="29"/>
                  </a:cubicBezTo>
                  <a:cubicBezTo>
                    <a:pt x="78" y="29"/>
                    <a:pt x="78" y="29"/>
                    <a:pt x="79" y="29"/>
                  </a:cubicBezTo>
                  <a:cubicBezTo>
                    <a:pt x="78" y="29"/>
                    <a:pt x="78" y="30"/>
                    <a:pt x="78" y="30"/>
                  </a:cubicBezTo>
                  <a:cubicBezTo>
                    <a:pt x="77" y="30"/>
                    <a:pt x="77" y="31"/>
                    <a:pt x="77" y="31"/>
                  </a:cubicBezTo>
                  <a:close/>
                  <a:moveTo>
                    <a:pt x="96" y="32"/>
                  </a:moveTo>
                  <a:cubicBezTo>
                    <a:pt x="96" y="32"/>
                    <a:pt x="96" y="32"/>
                    <a:pt x="96" y="32"/>
                  </a:cubicBezTo>
                  <a:cubicBezTo>
                    <a:pt x="95" y="34"/>
                    <a:pt x="93" y="36"/>
                    <a:pt x="91" y="38"/>
                  </a:cubicBezTo>
                  <a:cubicBezTo>
                    <a:pt x="91" y="38"/>
                    <a:pt x="90" y="38"/>
                    <a:pt x="90" y="39"/>
                  </a:cubicBezTo>
                  <a:cubicBezTo>
                    <a:pt x="90" y="39"/>
                    <a:pt x="90" y="39"/>
                    <a:pt x="90" y="39"/>
                  </a:cubicBezTo>
                  <a:cubicBezTo>
                    <a:pt x="88" y="41"/>
                    <a:pt x="87" y="43"/>
                    <a:pt x="85" y="44"/>
                  </a:cubicBezTo>
                  <a:cubicBezTo>
                    <a:pt x="82" y="46"/>
                    <a:pt x="80" y="48"/>
                    <a:pt x="77" y="50"/>
                  </a:cubicBezTo>
                  <a:cubicBezTo>
                    <a:pt x="77" y="50"/>
                    <a:pt x="77" y="50"/>
                    <a:pt x="76" y="50"/>
                  </a:cubicBezTo>
                  <a:cubicBezTo>
                    <a:pt x="76" y="51"/>
                    <a:pt x="75" y="51"/>
                    <a:pt x="74" y="52"/>
                  </a:cubicBezTo>
                  <a:cubicBezTo>
                    <a:pt x="73" y="53"/>
                    <a:pt x="73" y="53"/>
                    <a:pt x="73" y="53"/>
                  </a:cubicBezTo>
                  <a:cubicBezTo>
                    <a:pt x="76" y="49"/>
                    <a:pt x="80" y="45"/>
                    <a:pt x="83" y="42"/>
                  </a:cubicBezTo>
                  <a:cubicBezTo>
                    <a:pt x="87" y="38"/>
                    <a:pt x="91" y="35"/>
                    <a:pt x="96" y="32"/>
                  </a:cubicBezTo>
                  <a:close/>
                  <a:moveTo>
                    <a:pt x="87" y="36"/>
                  </a:moveTo>
                  <a:cubicBezTo>
                    <a:pt x="87" y="36"/>
                    <a:pt x="88" y="35"/>
                    <a:pt x="88" y="35"/>
                  </a:cubicBezTo>
                  <a:cubicBezTo>
                    <a:pt x="89" y="35"/>
                    <a:pt x="89" y="35"/>
                    <a:pt x="90" y="34"/>
                  </a:cubicBezTo>
                  <a:cubicBezTo>
                    <a:pt x="89" y="35"/>
                    <a:pt x="88" y="36"/>
                    <a:pt x="87" y="36"/>
                  </a:cubicBezTo>
                  <a:close/>
                  <a:moveTo>
                    <a:pt x="111" y="34"/>
                  </a:moveTo>
                  <a:cubicBezTo>
                    <a:pt x="110" y="34"/>
                    <a:pt x="110" y="34"/>
                    <a:pt x="109" y="34"/>
                  </a:cubicBezTo>
                  <a:cubicBezTo>
                    <a:pt x="109" y="34"/>
                    <a:pt x="108" y="34"/>
                    <a:pt x="108" y="34"/>
                  </a:cubicBezTo>
                  <a:cubicBezTo>
                    <a:pt x="108" y="34"/>
                    <a:pt x="108" y="33"/>
                    <a:pt x="109" y="33"/>
                  </a:cubicBezTo>
                  <a:cubicBezTo>
                    <a:pt x="109" y="33"/>
                    <a:pt x="109" y="32"/>
                    <a:pt x="110" y="32"/>
                  </a:cubicBezTo>
                  <a:cubicBezTo>
                    <a:pt x="111" y="32"/>
                    <a:pt x="112" y="32"/>
                    <a:pt x="113" y="32"/>
                  </a:cubicBezTo>
                  <a:cubicBezTo>
                    <a:pt x="112" y="33"/>
                    <a:pt x="112" y="33"/>
                    <a:pt x="111" y="34"/>
                  </a:cubicBezTo>
                  <a:close/>
                  <a:moveTo>
                    <a:pt x="112" y="36"/>
                  </a:moveTo>
                  <a:cubicBezTo>
                    <a:pt x="111" y="36"/>
                    <a:pt x="111" y="37"/>
                    <a:pt x="110" y="37"/>
                  </a:cubicBezTo>
                  <a:cubicBezTo>
                    <a:pt x="110" y="37"/>
                    <a:pt x="109" y="37"/>
                    <a:pt x="109" y="37"/>
                  </a:cubicBezTo>
                  <a:cubicBezTo>
                    <a:pt x="110" y="37"/>
                    <a:pt x="110" y="36"/>
                    <a:pt x="111" y="36"/>
                  </a:cubicBezTo>
                  <a:cubicBezTo>
                    <a:pt x="111" y="36"/>
                    <a:pt x="111" y="36"/>
                    <a:pt x="112" y="36"/>
                  </a:cubicBezTo>
                  <a:close/>
                  <a:moveTo>
                    <a:pt x="108" y="36"/>
                  </a:moveTo>
                  <a:cubicBezTo>
                    <a:pt x="107" y="37"/>
                    <a:pt x="106" y="37"/>
                    <a:pt x="105" y="38"/>
                  </a:cubicBezTo>
                  <a:cubicBezTo>
                    <a:pt x="105" y="38"/>
                    <a:pt x="105" y="39"/>
                    <a:pt x="105" y="39"/>
                  </a:cubicBezTo>
                  <a:cubicBezTo>
                    <a:pt x="104" y="39"/>
                    <a:pt x="104" y="39"/>
                    <a:pt x="103" y="39"/>
                  </a:cubicBezTo>
                  <a:cubicBezTo>
                    <a:pt x="104" y="38"/>
                    <a:pt x="105" y="37"/>
                    <a:pt x="106" y="36"/>
                  </a:cubicBezTo>
                  <a:cubicBezTo>
                    <a:pt x="107" y="36"/>
                    <a:pt x="107" y="36"/>
                    <a:pt x="108" y="36"/>
                  </a:cubicBezTo>
                  <a:close/>
                  <a:moveTo>
                    <a:pt x="122" y="49"/>
                  </a:moveTo>
                  <a:cubicBezTo>
                    <a:pt x="125" y="49"/>
                    <a:pt x="128" y="48"/>
                    <a:pt x="132" y="47"/>
                  </a:cubicBezTo>
                  <a:cubicBezTo>
                    <a:pt x="131" y="48"/>
                    <a:pt x="130" y="49"/>
                    <a:pt x="129" y="50"/>
                  </a:cubicBezTo>
                  <a:cubicBezTo>
                    <a:pt x="128" y="50"/>
                    <a:pt x="127" y="51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5" y="52"/>
                    <a:pt x="125" y="52"/>
                    <a:pt x="125" y="52"/>
                  </a:cubicBezTo>
                  <a:cubicBezTo>
                    <a:pt x="125" y="52"/>
                    <a:pt x="126" y="51"/>
                    <a:pt x="127" y="50"/>
                  </a:cubicBezTo>
                  <a:cubicBezTo>
                    <a:pt x="127" y="50"/>
                    <a:pt x="126" y="48"/>
                    <a:pt x="126" y="49"/>
                  </a:cubicBezTo>
                  <a:cubicBezTo>
                    <a:pt x="125" y="50"/>
                    <a:pt x="124" y="51"/>
                    <a:pt x="123" y="52"/>
                  </a:cubicBezTo>
                  <a:cubicBezTo>
                    <a:pt x="123" y="51"/>
                    <a:pt x="122" y="51"/>
                    <a:pt x="121" y="51"/>
                  </a:cubicBezTo>
                  <a:cubicBezTo>
                    <a:pt x="121" y="51"/>
                    <a:pt x="121" y="51"/>
                    <a:pt x="121" y="51"/>
                  </a:cubicBezTo>
                  <a:cubicBezTo>
                    <a:pt x="121" y="51"/>
                    <a:pt x="121" y="51"/>
                    <a:pt x="122" y="50"/>
                  </a:cubicBezTo>
                  <a:cubicBezTo>
                    <a:pt x="122" y="50"/>
                    <a:pt x="122" y="50"/>
                    <a:pt x="122" y="49"/>
                  </a:cubicBezTo>
                  <a:close/>
                  <a:moveTo>
                    <a:pt x="148" y="57"/>
                  </a:moveTo>
                  <a:cubicBezTo>
                    <a:pt x="146" y="57"/>
                    <a:pt x="143" y="58"/>
                    <a:pt x="141" y="59"/>
                  </a:cubicBezTo>
                  <a:cubicBezTo>
                    <a:pt x="142" y="58"/>
                    <a:pt x="143" y="57"/>
                    <a:pt x="144" y="56"/>
                  </a:cubicBezTo>
                  <a:cubicBezTo>
                    <a:pt x="149" y="54"/>
                    <a:pt x="153" y="52"/>
                    <a:pt x="158" y="50"/>
                  </a:cubicBezTo>
                  <a:cubicBezTo>
                    <a:pt x="155" y="52"/>
                    <a:pt x="151" y="54"/>
                    <a:pt x="148" y="57"/>
                  </a:cubicBezTo>
                  <a:close/>
                  <a:moveTo>
                    <a:pt x="160" y="51"/>
                  </a:moveTo>
                  <a:cubicBezTo>
                    <a:pt x="159" y="52"/>
                    <a:pt x="159" y="52"/>
                    <a:pt x="159" y="52"/>
                  </a:cubicBezTo>
                  <a:cubicBezTo>
                    <a:pt x="158" y="53"/>
                    <a:pt x="157" y="53"/>
                    <a:pt x="156" y="54"/>
                  </a:cubicBezTo>
                  <a:cubicBezTo>
                    <a:pt x="157" y="53"/>
                    <a:pt x="158" y="52"/>
                    <a:pt x="160" y="51"/>
                  </a:cubicBezTo>
                  <a:close/>
                  <a:moveTo>
                    <a:pt x="163" y="63"/>
                  </a:moveTo>
                  <a:cubicBezTo>
                    <a:pt x="167" y="61"/>
                    <a:pt x="171" y="59"/>
                    <a:pt x="175" y="57"/>
                  </a:cubicBezTo>
                  <a:cubicBezTo>
                    <a:pt x="174" y="58"/>
                    <a:pt x="173" y="60"/>
                    <a:pt x="172" y="61"/>
                  </a:cubicBezTo>
                  <a:cubicBezTo>
                    <a:pt x="167" y="63"/>
                    <a:pt x="161" y="66"/>
                    <a:pt x="156" y="69"/>
                  </a:cubicBezTo>
                  <a:cubicBezTo>
                    <a:pt x="155" y="69"/>
                    <a:pt x="154" y="70"/>
                    <a:pt x="153" y="70"/>
                  </a:cubicBezTo>
                  <a:cubicBezTo>
                    <a:pt x="156" y="68"/>
                    <a:pt x="159" y="65"/>
                    <a:pt x="163" y="63"/>
                  </a:cubicBezTo>
                  <a:close/>
                  <a:moveTo>
                    <a:pt x="162" y="61"/>
                  </a:moveTo>
                  <a:cubicBezTo>
                    <a:pt x="163" y="60"/>
                    <a:pt x="165" y="59"/>
                    <a:pt x="166" y="57"/>
                  </a:cubicBezTo>
                  <a:cubicBezTo>
                    <a:pt x="168" y="57"/>
                    <a:pt x="169" y="56"/>
                    <a:pt x="171" y="56"/>
                  </a:cubicBezTo>
                  <a:cubicBezTo>
                    <a:pt x="168" y="57"/>
                    <a:pt x="165" y="59"/>
                    <a:pt x="162" y="61"/>
                  </a:cubicBezTo>
                  <a:cubicBezTo>
                    <a:pt x="162" y="61"/>
                    <a:pt x="162" y="61"/>
                    <a:pt x="162" y="61"/>
                  </a:cubicBezTo>
                  <a:close/>
                  <a:moveTo>
                    <a:pt x="172" y="57"/>
                  </a:moveTo>
                  <a:cubicBezTo>
                    <a:pt x="174" y="56"/>
                    <a:pt x="176" y="54"/>
                    <a:pt x="179" y="53"/>
                  </a:cubicBezTo>
                  <a:cubicBezTo>
                    <a:pt x="178" y="53"/>
                    <a:pt x="178" y="54"/>
                    <a:pt x="178" y="54"/>
                  </a:cubicBezTo>
                  <a:cubicBezTo>
                    <a:pt x="176" y="55"/>
                    <a:pt x="174" y="56"/>
                    <a:pt x="172" y="57"/>
                  </a:cubicBezTo>
                  <a:close/>
                  <a:moveTo>
                    <a:pt x="189" y="60"/>
                  </a:moveTo>
                  <a:cubicBezTo>
                    <a:pt x="185" y="62"/>
                    <a:pt x="181" y="64"/>
                    <a:pt x="176" y="66"/>
                  </a:cubicBezTo>
                  <a:cubicBezTo>
                    <a:pt x="178" y="64"/>
                    <a:pt x="180" y="62"/>
                    <a:pt x="182" y="60"/>
                  </a:cubicBezTo>
                  <a:cubicBezTo>
                    <a:pt x="184" y="60"/>
                    <a:pt x="186" y="59"/>
                    <a:pt x="187" y="59"/>
                  </a:cubicBezTo>
                  <a:cubicBezTo>
                    <a:pt x="188" y="59"/>
                    <a:pt x="188" y="59"/>
                    <a:pt x="189" y="60"/>
                  </a:cubicBezTo>
                  <a:close/>
                  <a:moveTo>
                    <a:pt x="189" y="58"/>
                  </a:moveTo>
                  <a:cubicBezTo>
                    <a:pt x="190" y="58"/>
                    <a:pt x="192" y="57"/>
                    <a:pt x="194" y="57"/>
                  </a:cubicBezTo>
                  <a:cubicBezTo>
                    <a:pt x="193" y="58"/>
                    <a:pt x="191" y="59"/>
                    <a:pt x="190" y="59"/>
                  </a:cubicBezTo>
                  <a:cubicBezTo>
                    <a:pt x="189" y="59"/>
                    <a:pt x="189" y="59"/>
                    <a:pt x="189" y="58"/>
                  </a:cubicBezTo>
                  <a:close/>
                  <a:moveTo>
                    <a:pt x="193" y="65"/>
                  </a:moveTo>
                  <a:cubicBezTo>
                    <a:pt x="194" y="65"/>
                    <a:pt x="195" y="65"/>
                    <a:pt x="196" y="64"/>
                  </a:cubicBezTo>
                  <a:cubicBezTo>
                    <a:pt x="194" y="65"/>
                    <a:pt x="193" y="66"/>
                    <a:pt x="191" y="67"/>
                  </a:cubicBezTo>
                  <a:cubicBezTo>
                    <a:pt x="188" y="69"/>
                    <a:pt x="184" y="70"/>
                    <a:pt x="181" y="72"/>
                  </a:cubicBezTo>
                  <a:cubicBezTo>
                    <a:pt x="182" y="71"/>
                    <a:pt x="183" y="71"/>
                    <a:pt x="184" y="70"/>
                  </a:cubicBezTo>
                  <a:cubicBezTo>
                    <a:pt x="187" y="68"/>
                    <a:pt x="190" y="67"/>
                    <a:pt x="193" y="65"/>
                  </a:cubicBezTo>
                  <a:close/>
                  <a:moveTo>
                    <a:pt x="188" y="65"/>
                  </a:moveTo>
                  <a:cubicBezTo>
                    <a:pt x="190" y="64"/>
                    <a:pt x="192" y="63"/>
                    <a:pt x="195" y="62"/>
                  </a:cubicBezTo>
                  <a:cubicBezTo>
                    <a:pt x="194" y="63"/>
                    <a:pt x="193" y="63"/>
                    <a:pt x="192" y="64"/>
                  </a:cubicBezTo>
                  <a:cubicBezTo>
                    <a:pt x="191" y="64"/>
                    <a:pt x="189" y="65"/>
                    <a:pt x="188" y="65"/>
                  </a:cubicBezTo>
                  <a:cubicBezTo>
                    <a:pt x="188" y="65"/>
                    <a:pt x="188" y="65"/>
                    <a:pt x="188" y="65"/>
                  </a:cubicBezTo>
                  <a:close/>
                  <a:moveTo>
                    <a:pt x="207" y="95"/>
                  </a:moveTo>
                  <a:cubicBezTo>
                    <a:pt x="210" y="94"/>
                    <a:pt x="213" y="92"/>
                    <a:pt x="215" y="91"/>
                  </a:cubicBezTo>
                  <a:cubicBezTo>
                    <a:pt x="216" y="92"/>
                    <a:pt x="216" y="93"/>
                    <a:pt x="217" y="95"/>
                  </a:cubicBezTo>
                  <a:cubicBezTo>
                    <a:pt x="212" y="97"/>
                    <a:pt x="208" y="99"/>
                    <a:pt x="204" y="101"/>
                  </a:cubicBezTo>
                  <a:cubicBezTo>
                    <a:pt x="204" y="101"/>
                    <a:pt x="203" y="101"/>
                    <a:pt x="203" y="101"/>
                  </a:cubicBezTo>
                  <a:cubicBezTo>
                    <a:pt x="202" y="102"/>
                    <a:pt x="201" y="103"/>
                    <a:pt x="199" y="104"/>
                  </a:cubicBezTo>
                  <a:cubicBezTo>
                    <a:pt x="199" y="104"/>
                    <a:pt x="199" y="105"/>
                    <a:pt x="198" y="105"/>
                  </a:cubicBezTo>
                  <a:cubicBezTo>
                    <a:pt x="198" y="105"/>
                    <a:pt x="198" y="105"/>
                    <a:pt x="198" y="105"/>
                  </a:cubicBezTo>
                  <a:cubicBezTo>
                    <a:pt x="199" y="104"/>
                    <a:pt x="200" y="103"/>
                    <a:pt x="200" y="102"/>
                  </a:cubicBezTo>
                  <a:cubicBezTo>
                    <a:pt x="203" y="100"/>
                    <a:pt x="205" y="98"/>
                    <a:pt x="208" y="96"/>
                  </a:cubicBezTo>
                  <a:cubicBezTo>
                    <a:pt x="208" y="96"/>
                    <a:pt x="208" y="95"/>
                    <a:pt x="207" y="95"/>
                  </a:cubicBezTo>
                  <a:close/>
                  <a:moveTo>
                    <a:pt x="196" y="173"/>
                  </a:moveTo>
                  <a:cubicBezTo>
                    <a:pt x="197" y="172"/>
                    <a:pt x="198" y="171"/>
                    <a:pt x="198" y="171"/>
                  </a:cubicBezTo>
                  <a:cubicBezTo>
                    <a:pt x="198" y="171"/>
                    <a:pt x="198" y="171"/>
                    <a:pt x="198" y="171"/>
                  </a:cubicBezTo>
                  <a:cubicBezTo>
                    <a:pt x="197" y="172"/>
                    <a:pt x="196" y="173"/>
                    <a:pt x="195" y="174"/>
                  </a:cubicBezTo>
                  <a:cubicBezTo>
                    <a:pt x="196" y="174"/>
                    <a:pt x="196" y="173"/>
                    <a:pt x="196" y="173"/>
                  </a:cubicBezTo>
                  <a:close/>
                  <a:moveTo>
                    <a:pt x="195" y="164"/>
                  </a:moveTo>
                  <a:cubicBezTo>
                    <a:pt x="195" y="165"/>
                    <a:pt x="195" y="165"/>
                    <a:pt x="194" y="165"/>
                  </a:cubicBezTo>
                  <a:cubicBezTo>
                    <a:pt x="195" y="164"/>
                    <a:pt x="196" y="162"/>
                    <a:pt x="197" y="161"/>
                  </a:cubicBezTo>
                  <a:cubicBezTo>
                    <a:pt x="196" y="162"/>
                    <a:pt x="196" y="163"/>
                    <a:pt x="195" y="164"/>
                  </a:cubicBezTo>
                  <a:close/>
                  <a:moveTo>
                    <a:pt x="194" y="155"/>
                  </a:moveTo>
                  <a:cubicBezTo>
                    <a:pt x="193" y="157"/>
                    <a:pt x="191" y="158"/>
                    <a:pt x="190" y="159"/>
                  </a:cubicBezTo>
                  <a:cubicBezTo>
                    <a:pt x="193" y="156"/>
                    <a:pt x="196" y="153"/>
                    <a:pt x="198" y="150"/>
                  </a:cubicBezTo>
                  <a:cubicBezTo>
                    <a:pt x="197" y="152"/>
                    <a:pt x="196" y="154"/>
                    <a:pt x="194" y="155"/>
                  </a:cubicBezTo>
                  <a:close/>
                  <a:moveTo>
                    <a:pt x="105" y="198"/>
                  </a:moveTo>
                  <a:cubicBezTo>
                    <a:pt x="105" y="198"/>
                    <a:pt x="106" y="198"/>
                    <a:pt x="106" y="197"/>
                  </a:cubicBezTo>
                  <a:cubicBezTo>
                    <a:pt x="106" y="197"/>
                    <a:pt x="107" y="197"/>
                    <a:pt x="107" y="197"/>
                  </a:cubicBezTo>
                  <a:cubicBezTo>
                    <a:pt x="106" y="198"/>
                    <a:pt x="106" y="198"/>
                    <a:pt x="105" y="199"/>
                  </a:cubicBezTo>
                  <a:cubicBezTo>
                    <a:pt x="105" y="199"/>
                    <a:pt x="105" y="198"/>
                    <a:pt x="105" y="198"/>
                  </a:cubicBezTo>
                  <a:close/>
                  <a:moveTo>
                    <a:pt x="108" y="204"/>
                  </a:moveTo>
                  <a:cubicBezTo>
                    <a:pt x="108" y="204"/>
                    <a:pt x="108" y="204"/>
                    <a:pt x="108" y="204"/>
                  </a:cubicBezTo>
                  <a:cubicBezTo>
                    <a:pt x="107" y="203"/>
                    <a:pt x="105" y="202"/>
                    <a:pt x="104" y="202"/>
                  </a:cubicBezTo>
                  <a:cubicBezTo>
                    <a:pt x="104" y="202"/>
                    <a:pt x="104" y="201"/>
                    <a:pt x="104" y="201"/>
                  </a:cubicBezTo>
                  <a:cubicBezTo>
                    <a:pt x="106" y="202"/>
                    <a:pt x="107" y="203"/>
                    <a:pt x="108" y="204"/>
                  </a:cubicBezTo>
                  <a:close/>
                  <a:moveTo>
                    <a:pt x="104" y="194"/>
                  </a:moveTo>
                  <a:cubicBezTo>
                    <a:pt x="104" y="194"/>
                    <a:pt x="103" y="194"/>
                    <a:pt x="103" y="193"/>
                  </a:cubicBezTo>
                  <a:cubicBezTo>
                    <a:pt x="104" y="192"/>
                    <a:pt x="105" y="191"/>
                    <a:pt x="106" y="190"/>
                  </a:cubicBezTo>
                  <a:cubicBezTo>
                    <a:pt x="107" y="189"/>
                    <a:pt x="109" y="188"/>
                    <a:pt x="110" y="186"/>
                  </a:cubicBezTo>
                  <a:cubicBezTo>
                    <a:pt x="115" y="183"/>
                    <a:pt x="119" y="179"/>
                    <a:pt x="123" y="176"/>
                  </a:cubicBezTo>
                  <a:cubicBezTo>
                    <a:pt x="125" y="175"/>
                    <a:pt x="127" y="174"/>
                    <a:pt x="129" y="173"/>
                  </a:cubicBezTo>
                  <a:cubicBezTo>
                    <a:pt x="124" y="177"/>
                    <a:pt x="118" y="182"/>
                    <a:pt x="112" y="187"/>
                  </a:cubicBezTo>
                  <a:cubicBezTo>
                    <a:pt x="110" y="189"/>
                    <a:pt x="107" y="192"/>
                    <a:pt x="104" y="194"/>
                  </a:cubicBezTo>
                  <a:close/>
                  <a:moveTo>
                    <a:pt x="73" y="126"/>
                  </a:moveTo>
                  <a:cubicBezTo>
                    <a:pt x="73" y="126"/>
                    <a:pt x="72" y="127"/>
                    <a:pt x="72" y="128"/>
                  </a:cubicBezTo>
                  <a:cubicBezTo>
                    <a:pt x="71" y="127"/>
                    <a:pt x="71" y="126"/>
                    <a:pt x="71" y="125"/>
                  </a:cubicBezTo>
                  <a:cubicBezTo>
                    <a:pt x="71" y="125"/>
                    <a:pt x="71" y="124"/>
                    <a:pt x="71" y="124"/>
                  </a:cubicBezTo>
                  <a:cubicBezTo>
                    <a:pt x="72" y="124"/>
                    <a:pt x="72" y="124"/>
                    <a:pt x="72" y="124"/>
                  </a:cubicBezTo>
                  <a:cubicBezTo>
                    <a:pt x="72" y="124"/>
                    <a:pt x="72" y="124"/>
                    <a:pt x="72" y="124"/>
                  </a:cubicBezTo>
                  <a:cubicBezTo>
                    <a:pt x="73" y="125"/>
                    <a:pt x="73" y="125"/>
                    <a:pt x="73" y="126"/>
                  </a:cubicBezTo>
                  <a:close/>
                  <a:moveTo>
                    <a:pt x="71" y="168"/>
                  </a:moveTo>
                  <a:cubicBezTo>
                    <a:pt x="71" y="167"/>
                    <a:pt x="71" y="167"/>
                    <a:pt x="71" y="167"/>
                  </a:cubicBezTo>
                  <a:cubicBezTo>
                    <a:pt x="71" y="166"/>
                    <a:pt x="71" y="166"/>
                    <a:pt x="72" y="166"/>
                  </a:cubicBezTo>
                  <a:cubicBezTo>
                    <a:pt x="72" y="167"/>
                    <a:pt x="72" y="167"/>
                    <a:pt x="72" y="167"/>
                  </a:cubicBezTo>
                  <a:cubicBezTo>
                    <a:pt x="72" y="167"/>
                    <a:pt x="71" y="168"/>
                    <a:pt x="71" y="168"/>
                  </a:cubicBezTo>
                  <a:close/>
                  <a:moveTo>
                    <a:pt x="73" y="170"/>
                  </a:moveTo>
                  <a:cubicBezTo>
                    <a:pt x="73" y="170"/>
                    <a:pt x="73" y="170"/>
                    <a:pt x="73" y="170"/>
                  </a:cubicBezTo>
                  <a:cubicBezTo>
                    <a:pt x="73" y="171"/>
                    <a:pt x="73" y="171"/>
                    <a:pt x="73" y="171"/>
                  </a:cubicBezTo>
                  <a:cubicBezTo>
                    <a:pt x="72" y="171"/>
                    <a:pt x="72" y="171"/>
                    <a:pt x="72" y="171"/>
                  </a:cubicBezTo>
                  <a:cubicBezTo>
                    <a:pt x="72" y="171"/>
                    <a:pt x="72" y="171"/>
                    <a:pt x="72" y="171"/>
                  </a:cubicBezTo>
                  <a:cubicBezTo>
                    <a:pt x="72" y="170"/>
                    <a:pt x="72" y="170"/>
                    <a:pt x="73" y="170"/>
                  </a:cubicBezTo>
                  <a:close/>
                  <a:moveTo>
                    <a:pt x="71" y="165"/>
                  </a:moveTo>
                  <a:cubicBezTo>
                    <a:pt x="71" y="164"/>
                    <a:pt x="71" y="163"/>
                    <a:pt x="70" y="162"/>
                  </a:cubicBezTo>
                  <a:cubicBezTo>
                    <a:pt x="71" y="162"/>
                    <a:pt x="71" y="162"/>
                    <a:pt x="71" y="162"/>
                  </a:cubicBezTo>
                  <a:cubicBezTo>
                    <a:pt x="71" y="163"/>
                    <a:pt x="71" y="164"/>
                    <a:pt x="71" y="164"/>
                  </a:cubicBezTo>
                  <a:cubicBezTo>
                    <a:pt x="71" y="165"/>
                    <a:pt x="71" y="165"/>
                    <a:pt x="71" y="165"/>
                  </a:cubicBezTo>
                  <a:close/>
                  <a:moveTo>
                    <a:pt x="61" y="51"/>
                  </a:moveTo>
                  <a:cubicBezTo>
                    <a:pt x="61" y="51"/>
                    <a:pt x="61" y="52"/>
                    <a:pt x="61" y="52"/>
                  </a:cubicBezTo>
                  <a:cubicBezTo>
                    <a:pt x="59" y="54"/>
                    <a:pt x="57" y="55"/>
                    <a:pt x="55" y="57"/>
                  </a:cubicBezTo>
                  <a:cubicBezTo>
                    <a:pt x="55" y="58"/>
                    <a:pt x="54" y="59"/>
                    <a:pt x="53" y="59"/>
                  </a:cubicBezTo>
                  <a:cubicBezTo>
                    <a:pt x="52" y="61"/>
                    <a:pt x="50" y="62"/>
                    <a:pt x="49" y="63"/>
                  </a:cubicBezTo>
                  <a:cubicBezTo>
                    <a:pt x="49" y="63"/>
                    <a:pt x="49" y="63"/>
                    <a:pt x="49" y="63"/>
                  </a:cubicBezTo>
                  <a:cubicBezTo>
                    <a:pt x="49" y="62"/>
                    <a:pt x="50" y="61"/>
                    <a:pt x="51" y="60"/>
                  </a:cubicBezTo>
                  <a:cubicBezTo>
                    <a:pt x="54" y="57"/>
                    <a:pt x="58" y="54"/>
                    <a:pt x="61" y="51"/>
                  </a:cubicBezTo>
                  <a:close/>
                  <a:moveTo>
                    <a:pt x="54" y="54"/>
                  </a:moveTo>
                  <a:cubicBezTo>
                    <a:pt x="55" y="54"/>
                    <a:pt x="55" y="54"/>
                    <a:pt x="55" y="54"/>
                  </a:cubicBezTo>
                  <a:cubicBezTo>
                    <a:pt x="55" y="54"/>
                    <a:pt x="55" y="53"/>
                    <a:pt x="56" y="53"/>
                  </a:cubicBezTo>
                  <a:cubicBezTo>
                    <a:pt x="57" y="52"/>
                    <a:pt x="58" y="52"/>
                    <a:pt x="58" y="51"/>
                  </a:cubicBezTo>
                  <a:cubicBezTo>
                    <a:pt x="57" y="52"/>
                    <a:pt x="56" y="53"/>
                    <a:pt x="54" y="54"/>
                  </a:cubicBezTo>
                  <a:close/>
                  <a:moveTo>
                    <a:pt x="92" y="45"/>
                  </a:moveTo>
                  <a:cubicBezTo>
                    <a:pt x="92" y="47"/>
                    <a:pt x="92" y="48"/>
                    <a:pt x="91" y="50"/>
                  </a:cubicBezTo>
                  <a:cubicBezTo>
                    <a:pt x="86" y="54"/>
                    <a:pt x="80" y="58"/>
                    <a:pt x="75" y="63"/>
                  </a:cubicBezTo>
                  <a:cubicBezTo>
                    <a:pt x="75" y="62"/>
                    <a:pt x="75" y="61"/>
                    <a:pt x="76" y="60"/>
                  </a:cubicBezTo>
                  <a:cubicBezTo>
                    <a:pt x="81" y="55"/>
                    <a:pt x="87" y="50"/>
                    <a:pt x="92" y="45"/>
                  </a:cubicBezTo>
                  <a:close/>
                  <a:moveTo>
                    <a:pt x="82" y="53"/>
                  </a:moveTo>
                  <a:cubicBezTo>
                    <a:pt x="84" y="50"/>
                    <a:pt x="86" y="48"/>
                    <a:pt x="89" y="46"/>
                  </a:cubicBezTo>
                  <a:cubicBezTo>
                    <a:pt x="89" y="46"/>
                    <a:pt x="90" y="45"/>
                    <a:pt x="90" y="45"/>
                  </a:cubicBezTo>
                  <a:cubicBezTo>
                    <a:pt x="87" y="48"/>
                    <a:pt x="84" y="50"/>
                    <a:pt x="82" y="53"/>
                  </a:cubicBezTo>
                  <a:close/>
                  <a:moveTo>
                    <a:pt x="110" y="51"/>
                  </a:moveTo>
                  <a:cubicBezTo>
                    <a:pt x="110" y="51"/>
                    <a:pt x="110" y="51"/>
                    <a:pt x="110" y="51"/>
                  </a:cubicBezTo>
                  <a:cubicBezTo>
                    <a:pt x="110" y="52"/>
                    <a:pt x="109" y="52"/>
                    <a:pt x="108" y="53"/>
                  </a:cubicBezTo>
                  <a:cubicBezTo>
                    <a:pt x="106" y="54"/>
                    <a:pt x="104" y="54"/>
                    <a:pt x="102" y="55"/>
                  </a:cubicBezTo>
                  <a:cubicBezTo>
                    <a:pt x="103" y="54"/>
                    <a:pt x="105" y="53"/>
                    <a:pt x="106" y="51"/>
                  </a:cubicBezTo>
                  <a:cubicBezTo>
                    <a:pt x="107" y="51"/>
                    <a:pt x="108" y="50"/>
                    <a:pt x="109" y="50"/>
                  </a:cubicBezTo>
                  <a:cubicBezTo>
                    <a:pt x="108" y="50"/>
                    <a:pt x="109" y="51"/>
                    <a:pt x="110" y="51"/>
                  </a:cubicBezTo>
                  <a:close/>
                  <a:moveTo>
                    <a:pt x="112" y="77"/>
                  </a:moveTo>
                  <a:cubicBezTo>
                    <a:pt x="110" y="79"/>
                    <a:pt x="108" y="82"/>
                    <a:pt x="107" y="84"/>
                  </a:cubicBezTo>
                  <a:cubicBezTo>
                    <a:pt x="109" y="80"/>
                    <a:pt x="112" y="76"/>
                    <a:pt x="115" y="73"/>
                  </a:cubicBezTo>
                  <a:cubicBezTo>
                    <a:pt x="115" y="73"/>
                    <a:pt x="115" y="73"/>
                    <a:pt x="115" y="72"/>
                  </a:cubicBezTo>
                  <a:cubicBezTo>
                    <a:pt x="114" y="74"/>
                    <a:pt x="113" y="76"/>
                    <a:pt x="112" y="77"/>
                  </a:cubicBezTo>
                  <a:close/>
                  <a:moveTo>
                    <a:pt x="116" y="78"/>
                  </a:moveTo>
                  <a:cubicBezTo>
                    <a:pt x="115" y="79"/>
                    <a:pt x="114" y="80"/>
                    <a:pt x="114" y="80"/>
                  </a:cubicBezTo>
                  <a:cubicBezTo>
                    <a:pt x="112" y="82"/>
                    <a:pt x="110" y="83"/>
                    <a:pt x="109" y="85"/>
                  </a:cubicBezTo>
                  <a:cubicBezTo>
                    <a:pt x="111" y="83"/>
                    <a:pt x="113" y="80"/>
                    <a:pt x="116" y="78"/>
                  </a:cubicBezTo>
                  <a:close/>
                  <a:moveTo>
                    <a:pt x="98" y="92"/>
                  </a:moveTo>
                  <a:cubicBezTo>
                    <a:pt x="95" y="96"/>
                    <a:pt x="91" y="99"/>
                    <a:pt x="88" y="102"/>
                  </a:cubicBezTo>
                  <a:cubicBezTo>
                    <a:pt x="89" y="101"/>
                    <a:pt x="89" y="100"/>
                    <a:pt x="90" y="98"/>
                  </a:cubicBezTo>
                  <a:cubicBezTo>
                    <a:pt x="96" y="92"/>
                    <a:pt x="103" y="85"/>
                    <a:pt x="109" y="78"/>
                  </a:cubicBezTo>
                  <a:cubicBezTo>
                    <a:pt x="105" y="82"/>
                    <a:pt x="102" y="87"/>
                    <a:pt x="98" y="92"/>
                  </a:cubicBezTo>
                  <a:close/>
                  <a:moveTo>
                    <a:pt x="99" y="97"/>
                  </a:moveTo>
                  <a:cubicBezTo>
                    <a:pt x="97" y="100"/>
                    <a:pt x="94" y="103"/>
                    <a:pt x="92" y="105"/>
                  </a:cubicBezTo>
                  <a:cubicBezTo>
                    <a:pt x="93" y="104"/>
                    <a:pt x="94" y="102"/>
                    <a:pt x="95" y="100"/>
                  </a:cubicBezTo>
                  <a:cubicBezTo>
                    <a:pt x="97" y="99"/>
                    <a:pt x="98" y="98"/>
                    <a:pt x="99" y="97"/>
                  </a:cubicBezTo>
                  <a:close/>
                  <a:moveTo>
                    <a:pt x="128" y="67"/>
                  </a:moveTo>
                  <a:cubicBezTo>
                    <a:pt x="129" y="66"/>
                    <a:pt x="130" y="65"/>
                    <a:pt x="130" y="64"/>
                  </a:cubicBezTo>
                  <a:cubicBezTo>
                    <a:pt x="131" y="64"/>
                    <a:pt x="131" y="64"/>
                    <a:pt x="132" y="63"/>
                  </a:cubicBezTo>
                  <a:cubicBezTo>
                    <a:pt x="132" y="63"/>
                    <a:pt x="133" y="63"/>
                    <a:pt x="133" y="63"/>
                  </a:cubicBezTo>
                  <a:cubicBezTo>
                    <a:pt x="132" y="64"/>
                    <a:pt x="130" y="66"/>
                    <a:pt x="128" y="67"/>
                  </a:cubicBezTo>
                  <a:close/>
                  <a:moveTo>
                    <a:pt x="137" y="62"/>
                  </a:moveTo>
                  <a:cubicBezTo>
                    <a:pt x="138" y="62"/>
                    <a:pt x="140" y="61"/>
                    <a:pt x="141" y="61"/>
                  </a:cubicBezTo>
                  <a:cubicBezTo>
                    <a:pt x="138" y="63"/>
                    <a:pt x="135" y="65"/>
                    <a:pt x="132" y="67"/>
                  </a:cubicBezTo>
                  <a:cubicBezTo>
                    <a:pt x="133" y="65"/>
                    <a:pt x="135" y="64"/>
                    <a:pt x="137" y="62"/>
                  </a:cubicBezTo>
                  <a:close/>
                  <a:moveTo>
                    <a:pt x="132" y="76"/>
                  </a:moveTo>
                  <a:cubicBezTo>
                    <a:pt x="132" y="77"/>
                    <a:pt x="132" y="77"/>
                    <a:pt x="132" y="77"/>
                  </a:cubicBezTo>
                  <a:cubicBezTo>
                    <a:pt x="133" y="77"/>
                    <a:pt x="134" y="76"/>
                    <a:pt x="136" y="76"/>
                  </a:cubicBezTo>
                  <a:cubicBezTo>
                    <a:pt x="132" y="79"/>
                    <a:pt x="128" y="82"/>
                    <a:pt x="124" y="85"/>
                  </a:cubicBezTo>
                  <a:cubicBezTo>
                    <a:pt x="125" y="85"/>
                    <a:pt x="125" y="84"/>
                    <a:pt x="125" y="84"/>
                  </a:cubicBezTo>
                  <a:cubicBezTo>
                    <a:pt x="128" y="82"/>
                    <a:pt x="130" y="80"/>
                    <a:pt x="132" y="77"/>
                  </a:cubicBezTo>
                  <a:cubicBezTo>
                    <a:pt x="132" y="77"/>
                    <a:pt x="132" y="77"/>
                    <a:pt x="132" y="76"/>
                  </a:cubicBezTo>
                  <a:close/>
                  <a:moveTo>
                    <a:pt x="199" y="77"/>
                  </a:moveTo>
                  <a:cubicBezTo>
                    <a:pt x="199" y="78"/>
                    <a:pt x="198" y="78"/>
                    <a:pt x="198" y="78"/>
                  </a:cubicBezTo>
                  <a:cubicBezTo>
                    <a:pt x="196" y="79"/>
                    <a:pt x="194" y="80"/>
                    <a:pt x="192" y="81"/>
                  </a:cubicBezTo>
                  <a:cubicBezTo>
                    <a:pt x="192" y="80"/>
                    <a:pt x="192" y="80"/>
                    <a:pt x="192" y="80"/>
                  </a:cubicBezTo>
                  <a:cubicBezTo>
                    <a:pt x="195" y="79"/>
                    <a:pt x="197" y="78"/>
                    <a:pt x="199" y="77"/>
                  </a:cubicBezTo>
                  <a:close/>
                  <a:moveTo>
                    <a:pt x="196" y="75"/>
                  </a:moveTo>
                  <a:cubicBezTo>
                    <a:pt x="197" y="74"/>
                    <a:pt x="198" y="73"/>
                    <a:pt x="199" y="73"/>
                  </a:cubicBezTo>
                  <a:cubicBezTo>
                    <a:pt x="198" y="73"/>
                    <a:pt x="197" y="74"/>
                    <a:pt x="196" y="75"/>
                  </a:cubicBezTo>
                  <a:cubicBezTo>
                    <a:pt x="196" y="75"/>
                    <a:pt x="196" y="75"/>
                    <a:pt x="196" y="75"/>
                  </a:cubicBezTo>
                  <a:close/>
                  <a:moveTo>
                    <a:pt x="191" y="138"/>
                  </a:moveTo>
                  <a:cubicBezTo>
                    <a:pt x="191" y="138"/>
                    <a:pt x="191" y="138"/>
                    <a:pt x="190" y="137"/>
                  </a:cubicBezTo>
                  <a:cubicBezTo>
                    <a:pt x="191" y="137"/>
                    <a:pt x="191" y="136"/>
                    <a:pt x="191" y="136"/>
                  </a:cubicBezTo>
                  <a:cubicBezTo>
                    <a:pt x="197" y="131"/>
                    <a:pt x="203" y="126"/>
                    <a:pt x="209" y="121"/>
                  </a:cubicBezTo>
                  <a:cubicBezTo>
                    <a:pt x="209" y="121"/>
                    <a:pt x="209" y="121"/>
                    <a:pt x="209" y="121"/>
                  </a:cubicBezTo>
                  <a:cubicBezTo>
                    <a:pt x="203" y="127"/>
                    <a:pt x="197" y="133"/>
                    <a:pt x="191" y="138"/>
                  </a:cubicBezTo>
                  <a:close/>
                  <a:moveTo>
                    <a:pt x="205" y="126"/>
                  </a:moveTo>
                  <a:cubicBezTo>
                    <a:pt x="205" y="127"/>
                    <a:pt x="204" y="128"/>
                    <a:pt x="204" y="129"/>
                  </a:cubicBezTo>
                  <a:cubicBezTo>
                    <a:pt x="199" y="134"/>
                    <a:pt x="196" y="138"/>
                    <a:pt x="192" y="143"/>
                  </a:cubicBezTo>
                  <a:cubicBezTo>
                    <a:pt x="192" y="143"/>
                    <a:pt x="191" y="143"/>
                    <a:pt x="191" y="143"/>
                  </a:cubicBezTo>
                  <a:cubicBezTo>
                    <a:pt x="191" y="142"/>
                    <a:pt x="191" y="141"/>
                    <a:pt x="191" y="140"/>
                  </a:cubicBezTo>
                  <a:cubicBezTo>
                    <a:pt x="196" y="136"/>
                    <a:pt x="201" y="131"/>
                    <a:pt x="205" y="126"/>
                  </a:cubicBezTo>
                  <a:close/>
                  <a:moveTo>
                    <a:pt x="189" y="139"/>
                  </a:moveTo>
                  <a:cubicBezTo>
                    <a:pt x="189" y="139"/>
                    <a:pt x="189" y="139"/>
                    <a:pt x="189" y="139"/>
                  </a:cubicBezTo>
                  <a:cubicBezTo>
                    <a:pt x="189" y="140"/>
                    <a:pt x="189" y="140"/>
                    <a:pt x="189" y="140"/>
                  </a:cubicBezTo>
                  <a:cubicBezTo>
                    <a:pt x="188" y="141"/>
                    <a:pt x="187" y="142"/>
                    <a:pt x="186" y="143"/>
                  </a:cubicBezTo>
                  <a:cubicBezTo>
                    <a:pt x="186" y="143"/>
                    <a:pt x="186" y="143"/>
                    <a:pt x="186" y="143"/>
                  </a:cubicBezTo>
                  <a:cubicBezTo>
                    <a:pt x="187" y="142"/>
                    <a:pt x="188" y="140"/>
                    <a:pt x="189" y="139"/>
                  </a:cubicBezTo>
                  <a:close/>
                  <a:moveTo>
                    <a:pt x="183" y="144"/>
                  </a:moveTo>
                  <a:cubicBezTo>
                    <a:pt x="182" y="144"/>
                    <a:pt x="182" y="144"/>
                    <a:pt x="181" y="145"/>
                  </a:cubicBezTo>
                  <a:cubicBezTo>
                    <a:pt x="183" y="143"/>
                    <a:pt x="184" y="142"/>
                    <a:pt x="186" y="140"/>
                  </a:cubicBezTo>
                  <a:cubicBezTo>
                    <a:pt x="186" y="140"/>
                    <a:pt x="186" y="140"/>
                    <a:pt x="186" y="140"/>
                  </a:cubicBezTo>
                  <a:cubicBezTo>
                    <a:pt x="185" y="142"/>
                    <a:pt x="184" y="143"/>
                    <a:pt x="183" y="144"/>
                  </a:cubicBezTo>
                  <a:close/>
                  <a:moveTo>
                    <a:pt x="180" y="142"/>
                  </a:moveTo>
                  <a:cubicBezTo>
                    <a:pt x="178" y="143"/>
                    <a:pt x="177" y="145"/>
                    <a:pt x="175" y="146"/>
                  </a:cubicBezTo>
                  <a:cubicBezTo>
                    <a:pt x="175" y="147"/>
                    <a:pt x="174" y="147"/>
                    <a:pt x="174" y="147"/>
                  </a:cubicBezTo>
                  <a:cubicBezTo>
                    <a:pt x="175" y="146"/>
                    <a:pt x="176" y="144"/>
                    <a:pt x="178" y="142"/>
                  </a:cubicBezTo>
                  <a:cubicBezTo>
                    <a:pt x="180" y="139"/>
                    <a:pt x="183" y="137"/>
                    <a:pt x="185" y="134"/>
                  </a:cubicBezTo>
                  <a:cubicBezTo>
                    <a:pt x="186" y="134"/>
                    <a:pt x="186" y="133"/>
                    <a:pt x="187" y="133"/>
                  </a:cubicBezTo>
                  <a:cubicBezTo>
                    <a:pt x="187" y="133"/>
                    <a:pt x="187" y="134"/>
                    <a:pt x="187" y="134"/>
                  </a:cubicBezTo>
                  <a:cubicBezTo>
                    <a:pt x="185" y="137"/>
                    <a:pt x="183" y="139"/>
                    <a:pt x="180" y="142"/>
                  </a:cubicBezTo>
                  <a:close/>
                  <a:moveTo>
                    <a:pt x="129" y="154"/>
                  </a:moveTo>
                  <a:cubicBezTo>
                    <a:pt x="128" y="155"/>
                    <a:pt x="127" y="155"/>
                    <a:pt x="126" y="156"/>
                  </a:cubicBezTo>
                  <a:cubicBezTo>
                    <a:pt x="126" y="155"/>
                    <a:pt x="126" y="155"/>
                    <a:pt x="126" y="155"/>
                  </a:cubicBezTo>
                  <a:cubicBezTo>
                    <a:pt x="126" y="155"/>
                    <a:pt x="126" y="155"/>
                    <a:pt x="126" y="155"/>
                  </a:cubicBezTo>
                  <a:cubicBezTo>
                    <a:pt x="126" y="155"/>
                    <a:pt x="126" y="155"/>
                    <a:pt x="126" y="155"/>
                  </a:cubicBezTo>
                  <a:cubicBezTo>
                    <a:pt x="127" y="155"/>
                    <a:pt x="127" y="155"/>
                    <a:pt x="127" y="155"/>
                  </a:cubicBezTo>
                  <a:cubicBezTo>
                    <a:pt x="128" y="153"/>
                    <a:pt x="130" y="151"/>
                    <a:pt x="132" y="149"/>
                  </a:cubicBezTo>
                  <a:cubicBezTo>
                    <a:pt x="133" y="148"/>
                    <a:pt x="134" y="148"/>
                    <a:pt x="134" y="147"/>
                  </a:cubicBezTo>
                  <a:cubicBezTo>
                    <a:pt x="136" y="148"/>
                    <a:pt x="137" y="148"/>
                    <a:pt x="138" y="148"/>
                  </a:cubicBezTo>
                  <a:cubicBezTo>
                    <a:pt x="136" y="150"/>
                    <a:pt x="135" y="151"/>
                    <a:pt x="133" y="153"/>
                  </a:cubicBezTo>
                  <a:cubicBezTo>
                    <a:pt x="131" y="153"/>
                    <a:pt x="130" y="154"/>
                    <a:pt x="129" y="154"/>
                  </a:cubicBezTo>
                  <a:close/>
                  <a:moveTo>
                    <a:pt x="130" y="160"/>
                  </a:moveTo>
                  <a:cubicBezTo>
                    <a:pt x="130" y="161"/>
                    <a:pt x="130" y="161"/>
                    <a:pt x="129" y="161"/>
                  </a:cubicBezTo>
                  <a:cubicBezTo>
                    <a:pt x="129" y="161"/>
                    <a:pt x="129" y="162"/>
                    <a:pt x="128" y="162"/>
                  </a:cubicBezTo>
                  <a:cubicBezTo>
                    <a:pt x="129" y="161"/>
                    <a:pt x="129" y="161"/>
                    <a:pt x="130" y="161"/>
                  </a:cubicBezTo>
                  <a:cubicBezTo>
                    <a:pt x="130" y="161"/>
                    <a:pt x="130" y="161"/>
                    <a:pt x="130" y="160"/>
                  </a:cubicBezTo>
                  <a:close/>
                  <a:moveTo>
                    <a:pt x="89" y="124"/>
                  </a:moveTo>
                  <a:cubicBezTo>
                    <a:pt x="91" y="122"/>
                    <a:pt x="92" y="120"/>
                    <a:pt x="94" y="118"/>
                  </a:cubicBezTo>
                  <a:cubicBezTo>
                    <a:pt x="95" y="118"/>
                    <a:pt x="95" y="118"/>
                    <a:pt x="96" y="118"/>
                  </a:cubicBezTo>
                  <a:cubicBezTo>
                    <a:pt x="94" y="120"/>
                    <a:pt x="92" y="122"/>
                    <a:pt x="89" y="124"/>
                  </a:cubicBezTo>
                  <a:close/>
                  <a:moveTo>
                    <a:pt x="91" y="127"/>
                  </a:moveTo>
                  <a:cubicBezTo>
                    <a:pt x="89" y="129"/>
                    <a:pt x="88" y="130"/>
                    <a:pt x="87" y="132"/>
                  </a:cubicBezTo>
                  <a:cubicBezTo>
                    <a:pt x="86" y="132"/>
                    <a:pt x="86" y="132"/>
                    <a:pt x="85" y="131"/>
                  </a:cubicBezTo>
                  <a:cubicBezTo>
                    <a:pt x="87" y="130"/>
                    <a:pt x="89" y="128"/>
                    <a:pt x="91" y="127"/>
                  </a:cubicBezTo>
                  <a:close/>
                  <a:moveTo>
                    <a:pt x="95" y="123"/>
                  </a:moveTo>
                  <a:cubicBezTo>
                    <a:pt x="97" y="122"/>
                    <a:pt x="99" y="121"/>
                    <a:pt x="101" y="120"/>
                  </a:cubicBezTo>
                  <a:cubicBezTo>
                    <a:pt x="99" y="122"/>
                    <a:pt x="97" y="123"/>
                    <a:pt x="95" y="125"/>
                  </a:cubicBezTo>
                  <a:cubicBezTo>
                    <a:pt x="94" y="127"/>
                    <a:pt x="92" y="128"/>
                    <a:pt x="91" y="130"/>
                  </a:cubicBezTo>
                  <a:cubicBezTo>
                    <a:pt x="92" y="128"/>
                    <a:pt x="94" y="125"/>
                    <a:pt x="95" y="123"/>
                  </a:cubicBezTo>
                  <a:close/>
                  <a:moveTo>
                    <a:pt x="94" y="130"/>
                  </a:moveTo>
                  <a:cubicBezTo>
                    <a:pt x="98" y="127"/>
                    <a:pt x="101" y="123"/>
                    <a:pt x="105" y="120"/>
                  </a:cubicBezTo>
                  <a:cubicBezTo>
                    <a:pt x="105" y="120"/>
                    <a:pt x="105" y="120"/>
                    <a:pt x="106" y="120"/>
                  </a:cubicBezTo>
                  <a:cubicBezTo>
                    <a:pt x="106" y="120"/>
                    <a:pt x="106" y="120"/>
                    <a:pt x="106" y="120"/>
                  </a:cubicBezTo>
                  <a:cubicBezTo>
                    <a:pt x="103" y="122"/>
                    <a:pt x="101" y="124"/>
                    <a:pt x="99" y="127"/>
                  </a:cubicBezTo>
                  <a:cubicBezTo>
                    <a:pt x="96" y="129"/>
                    <a:pt x="94" y="131"/>
                    <a:pt x="91" y="134"/>
                  </a:cubicBezTo>
                  <a:cubicBezTo>
                    <a:pt x="91" y="134"/>
                    <a:pt x="91" y="134"/>
                    <a:pt x="91" y="133"/>
                  </a:cubicBezTo>
                  <a:cubicBezTo>
                    <a:pt x="92" y="132"/>
                    <a:pt x="93" y="131"/>
                    <a:pt x="94" y="130"/>
                  </a:cubicBezTo>
                  <a:close/>
                  <a:moveTo>
                    <a:pt x="119" y="101"/>
                  </a:moveTo>
                  <a:cubicBezTo>
                    <a:pt x="125" y="95"/>
                    <a:pt x="131" y="89"/>
                    <a:pt x="138" y="83"/>
                  </a:cubicBezTo>
                  <a:cubicBezTo>
                    <a:pt x="139" y="83"/>
                    <a:pt x="141" y="83"/>
                    <a:pt x="142" y="83"/>
                  </a:cubicBezTo>
                  <a:cubicBezTo>
                    <a:pt x="140" y="86"/>
                    <a:pt x="138" y="88"/>
                    <a:pt x="136" y="91"/>
                  </a:cubicBezTo>
                  <a:cubicBezTo>
                    <a:pt x="134" y="92"/>
                    <a:pt x="132" y="94"/>
                    <a:pt x="130" y="96"/>
                  </a:cubicBezTo>
                  <a:cubicBezTo>
                    <a:pt x="122" y="102"/>
                    <a:pt x="115" y="108"/>
                    <a:pt x="107" y="115"/>
                  </a:cubicBezTo>
                  <a:cubicBezTo>
                    <a:pt x="107" y="115"/>
                    <a:pt x="107" y="115"/>
                    <a:pt x="107" y="115"/>
                  </a:cubicBezTo>
                  <a:cubicBezTo>
                    <a:pt x="111" y="110"/>
                    <a:pt x="115" y="106"/>
                    <a:pt x="119" y="102"/>
                  </a:cubicBezTo>
                  <a:cubicBezTo>
                    <a:pt x="120" y="101"/>
                    <a:pt x="119" y="101"/>
                    <a:pt x="119" y="101"/>
                  </a:cubicBezTo>
                  <a:close/>
                  <a:moveTo>
                    <a:pt x="127" y="102"/>
                  </a:moveTo>
                  <a:cubicBezTo>
                    <a:pt x="125" y="104"/>
                    <a:pt x="123" y="106"/>
                    <a:pt x="121" y="108"/>
                  </a:cubicBezTo>
                  <a:cubicBezTo>
                    <a:pt x="120" y="109"/>
                    <a:pt x="120" y="109"/>
                    <a:pt x="119" y="110"/>
                  </a:cubicBezTo>
                  <a:cubicBezTo>
                    <a:pt x="119" y="109"/>
                    <a:pt x="119" y="109"/>
                    <a:pt x="119" y="109"/>
                  </a:cubicBezTo>
                  <a:cubicBezTo>
                    <a:pt x="122" y="107"/>
                    <a:pt x="125" y="104"/>
                    <a:pt x="127" y="102"/>
                  </a:cubicBezTo>
                  <a:close/>
                  <a:moveTo>
                    <a:pt x="189" y="111"/>
                  </a:moveTo>
                  <a:cubicBezTo>
                    <a:pt x="189" y="111"/>
                    <a:pt x="190" y="110"/>
                    <a:pt x="190" y="109"/>
                  </a:cubicBezTo>
                  <a:cubicBezTo>
                    <a:pt x="191" y="109"/>
                    <a:pt x="192" y="109"/>
                    <a:pt x="192" y="109"/>
                  </a:cubicBezTo>
                  <a:cubicBezTo>
                    <a:pt x="191" y="109"/>
                    <a:pt x="190" y="110"/>
                    <a:pt x="189" y="111"/>
                  </a:cubicBezTo>
                  <a:close/>
                  <a:moveTo>
                    <a:pt x="193" y="117"/>
                  </a:moveTo>
                  <a:cubicBezTo>
                    <a:pt x="193" y="117"/>
                    <a:pt x="194" y="117"/>
                    <a:pt x="194" y="117"/>
                  </a:cubicBezTo>
                  <a:cubicBezTo>
                    <a:pt x="194" y="118"/>
                    <a:pt x="193" y="118"/>
                    <a:pt x="192" y="119"/>
                  </a:cubicBezTo>
                  <a:cubicBezTo>
                    <a:pt x="192" y="118"/>
                    <a:pt x="193" y="118"/>
                    <a:pt x="193" y="117"/>
                  </a:cubicBezTo>
                  <a:close/>
                  <a:moveTo>
                    <a:pt x="189" y="107"/>
                  </a:moveTo>
                  <a:cubicBezTo>
                    <a:pt x="189" y="107"/>
                    <a:pt x="189" y="107"/>
                    <a:pt x="189" y="108"/>
                  </a:cubicBezTo>
                  <a:cubicBezTo>
                    <a:pt x="188" y="108"/>
                    <a:pt x="188" y="108"/>
                    <a:pt x="187" y="108"/>
                  </a:cubicBezTo>
                  <a:cubicBezTo>
                    <a:pt x="188" y="107"/>
                    <a:pt x="188" y="107"/>
                    <a:pt x="189" y="106"/>
                  </a:cubicBezTo>
                  <a:cubicBezTo>
                    <a:pt x="189" y="106"/>
                    <a:pt x="190" y="106"/>
                    <a:pt x="190" y="106"/>
                  </a:cubicBezTo>
                  <a:cubicBezTo>
                    <a:pt x="190" y="106"/>
                    <a:pt x="189" y="107"/>
                    <a:pt x="189" y="107"/>
                  </a:cubicBezTo>
                  <a:close/>
                  <a:moveTo>
                    <a:pt x="189" y="115"/>
                  </a:moveTo>
                  <a:cubicBezTo>
                    <a:pt x="189" y="115"/>
                    <a:pt x="189" y="115"/>
                    <a:pt x="189" y="115"/>
                  </a:cubicBezTo>
                  <a:cubicBezTo>
                    <a:pt x="189" y="116"/>
                    <a:pt x="188" y="116"/>
                    <a:pt x="187" y="117"/>
                  </a:cubicBezTo>
                  <a:cubicBezTo>
                    <a:pt x="187" y="117"/>
                    <a:pt x="187" y="117"/>
                    <a:pt x="186" y="118"/>
                  </a:cubicBezTo>
                  <a:cubicBezTo>
                    <a:pt x="186" y="118"/>
                    <a:pt x="185" y="118"/>
                    <a:pt x="184" y="119"/>
                  </a:cubicBezTo>
                  <a:cubicBezTo>
                    <a:pt x="186" y="118"/>
                    <a:pt x="187" y="116"/>
                    <a:pt x="189" y="115"/>
                  </a:cubicBezTo>
                  <a:close/>
                  <a:moveTo>
                    <a:pt x="191" y="117"/>
                  </a:moveTo>
                  <a:cubicBezTo>
                    <a:pt x="190" y="118"/>
                    <a:pt x="189" y="120"/>
                    <a:pt x="188" y="121"/>
                  </a:cubicBezTo>
                  <a:cubicBezTo>
                    <a:pt x="187" y="121"/>
                    <a:pt x="186" y="122"/>
                    <a:pt x="185" y="123"/>
                  </a:cubicBezTo>
                  <a:cubicBezTo>
                    <a:pt x="186" y="121"/>
                    <a:pt x="187" y="120"/>
                    <a:pt x="188" y="119"/>
                  </a:cubicBezTo>
                  <a:cubicBezTo>
                    <a:pt x="189" y="118"/>
                    <a:pt x="190" y="117"/>
                    <a:pt x="191" y="117"/>
                  </a:cubicBezTo>
                  <a:close/>
                  <a:moveTo>
                    <a:pt x="182" y="131"/>
                  </a:moveTo>
                  <a:cubicBezTo>
                    <a:pt x="183" y="131"/>
                    <a:pt x="183" y="130"/>
                    <a:pt x="184" y="130"/>
                  </a:cubicBezTo>
                  <a:cubicBezTo>
                    <a:pt x="184" y="130"/>
                    <a:pt x="184" y="130"/>
                    <a:pt x="184" y="130"/>
                  </a:cubicBezTo>
                  <a:cubicBezTo>
                    <a:pt x="183" y="131"/>
                    <a:pt x="182" y="132"/>
                    <a:pt x="181" y="133"/>
                  </a:cubicBezTo>
                  <a:cubicBezTo>
                    <a:pt x="181" y="133"/>
                    <a:pt x="180" y="133"/>
                    <a:pt x="180" y="134"/>
                  </a:cubicBezTo>
                  <a:cubicBezTo>
                    <a:pt x="181" y="133"/>
                    <a:pt x="182" y="132"/>
                    <a:pt x="182" y="131"/>
                  </a:cubicBezTo>
                  <a:close/>
                  <a:moveTo>
                    <a:pt x="180" y="124"/>
                  </a:moveTo>
                  <a:cubicBezTo>
                    <a:pt x="181" y="123"/>
                    <a:pt x="183" y="122"/>
                    <a:pt x="184" y="121"/>
                  </a:cubicBezTo>
                  <a:cubicBezTo>
                    <a:pt x="183" y="122"/>
                    <a:pt x="182" y="124"/>
                    <a:pt x="181" y="125"/>
                  </a:cubicBezTo>
                  <a:cubicBezTo>
                    <a:pt x="181" y="124"/>
                    <a:pt x="180" y="124"/>
                    <a:pt x="180" y="124"/>
                  </a:cubicBezTo>
                  <a:close/>
                  <a:moveTo>
                    <a:pt x="178" y="122"/>
                  </a:moveTo>
                  <a:cubicBezTo>
                    <a:pt x="178" y="122"/>
                    <a:pt x="178" y="122"/>
                    <a:pt x="178" y="122"/>
                  </a:cubicBezTo>
                  <a:cubicBezTo>
                    <a:pt x="176" y="121"/>
                    <a:pt x="175" y="121"/>
                    <a:pt x="174" y="120"/>
                  </a:cubicBezTo>
                  <a:cubicBezTo>
                    <a:pt x="178" y="117"/>
                    <a:pt x="182" y="115"/>
                    <a:pt x="186" y="112"/>
                  </a:cubicBezTo>
                  <a:cubicBezTo>
                    <a:pt x="183" y="115"/>
                    <a:pt x="181" y="119"/>
                    <a:pt x="178" y="122"/>
                  </a:cubicBezTo>
                  <a:close/>
                  <a:moveTo>
                    <a:pt x="178" y="128"/>
                  </a:moveTo>
                  <a:cubicBezTo>
                    <a:pt x="176" y="129"/>
                    <a:pt x="175" y="129"/>
                    <a:pt x="173" y="130"/>
                  </a:cubicBezTo>
                  <a:cubicBezTo>
                    <a:pt x="175" y="129"/>
                    <a:pt x="176" y="127"/>
                    <a:pt x="177" y="125"/>
                  </a:cubicBezTo>
                  <a:cubicBezTo>
                    <a:pt x="178" y="125"/>
                    <a:pt x="178" y="125"/>
                    <a:pt x="178" y="125"/>
                  </a:cubicBezTo>
                  <a:cubicBezTo>
                    <a:pt x="178" y="125"/>
                    <a:pt x="179" y="126"/>
                    <a:pt x="179" y="126"/>
                  </a:cubicBezTo>
                  <a:cubicBezTo>
                    <a:pt x="179" y="126"/>
                    <a:pt x="179" y="126"/>
                    <a:pt x="179" y="126"/>
                  </a:cubicBezTo>
                  <a:cubicBezTo>
                    <a:pt x="179" y="126"/>
                    <a:pt x="178" y="127"/>
                    <a:pt x="178" y="127"/>
                  </a:cubicBezTo>
                  <a:cubicBezTo>
                    <a:pt x="177" y="127"/>
                    <a:pt x="177" y="128"/>
                    <a:pt x="178" y="128"/>
                  </a:cubicBezTo>
                  <a:close/>
                  <a:moveTo>
                    <a:pt x="127" y="123"/>
                  </a:moveTo>
                  <a:cubicBezTo>
                    <a:pt x="127" y="123"/>
                    <a:pt x="126" y="124"/>
                    <a:pt x="126" y="124"/>
                  </a:cubicBezTo>
                  <a:cubicBezTo>
                    <a:pt x="126" y="123"/>
                    <a:pt x="126" y="123"/>
                    <a:pt x="127" y="123"/>
                  </a:cubicBezTo>
                  <a:cubicBezTo>
                    <a:pt x="127" y="123"/>
                    <a:pt x="127" y="123"/>
                    <a:pt x="127" y="122"/>
                  </a:cubicBezTo>
                  <a:cubicBezTo>
                    <a:pt x="128" y="122"/>
                    <a:pt x="128" y="122"/>
                    <a:pt x="128" y="122"/>
                  </a:cubicBezTo>
                  <a:cubicBezTo>
                    <a:pt x="128" y="122"/>
                    <a:pt x="128" y="123"/>
                    <a:pt x="127" y="123"/>
                  </a:cubicBezTo>
                  <a:close/>
                  <a:moveTo>
                    <a:pt x="136" y="122"/>
                  </a:moveTo>
                  <a:cubicBezTo>
                    <a:pt x="135" y="122"/>
                    <a:pt x="135" y="123"/>
                    <a:pt x="134" y="123"/>
                  </a:cubicBezTo>
                  <a:cubicBezTo>
                    <a:pt x="133" y="125"/>
                    <a:pt x="131" y="126"/>
                    <a:pt x="130" y="127"/>
                  </a:cubicBezTo>
                  <a:cubicBezTo>
                    <a:pt x="129" y="127"/>
                    <a:pt x="128" y="126"/>
                    <a:pt x="127" y="126"/>
                  </a:cubicBezTo>
                  <a:cubicBezTo>
                    <a:pt x="127" y="125"/>
                    <a:pt x="128" y="125"/>
                    <a:pt x="128" y="124"/>
                  </a:cubicBezTo>
                  <a:cubicBezTo>
                    <a:pt x="131" y="123"/>
                    <a:pt x="133" y="122"/>
                    <a:pt x="136" y="122"/>
                  </a:cubicBezTo>
                  <a:close/>
                  <a:moveTo>
                    <a:pt x="126" y="127"/>
                  </a:moveTo>
                  <a:cubicBezTo>
                    <a:pt x="127" y="127"/>
                    <a:pt x="127" y="128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7" y="129"/>
                    <a:pt x="126" y="130"/>
                    <a:pt x="125" y="131"/>
                  </a:cubicBezTo>
                  <a:cubicBezTo>
                    <a:pt x="123" y="132"/>
                    <a:pt x="121" y="133"/>
                    <a:pt x="120" y="134"/>
                  </a:cubicBezTo>
                  <a:cubicBezTo>
                    <a:pt x="122" y="132"/>
                    <a:pt x="124" y="130"/>
                    <a:pt x="126" y="127"/>
                  </a:cubicBezTo>
                  <a:close/>
                  <a:moveTo>
                    <a:pt x="131" y="129"/>
                  </a:moveTo>
                  <a:cubicBezTo>
                    <a:pt x="132" y="129"/>
                    <a:pt x="132" y="129"/>
                    <a:pt x="133" y="130"/>
                  </a:cubicBezTo>
                  <a:cubicBezTo>
                    <a:pt x="133" y="130"/>
                    <a:pt x="133" y="130"/>
                    <a:pt x="132" y="130"/>
                  </a:cubicBezTo>
                  <a:cubicBezTo>
                    <a:pt x="132" y="130"/>
                    <a:pt x="132" y="130"/>
                    <a:pt x="132" y="130"/>
                  </a:cubicBezTo>
                  <a:cubicBezTo>
                    <a:pt x="130" y="131"/>
                    <a:pt x="129" y="132"/>
                    <a:pt x="127" y="133"/>
                  </a:cubicBezTo>
                  <a:cubicBezTo>
                    <a:pt x="128" y="132"/>
                    <a:pt x="130" y="130"/>
                    <a:pt x="131" y="129"/>
                  </a:cubicBezTo>
                  <a:close/>
                  <a:moveTo>
                    <a:pt x="132" y="128"/>
                  </a:moveTo>
                  <a:cubicBezTo>
                    <a:pt x="135" y="126"/>
                    <a:pt x="138" y="124"/>
                    <a:pt x="140" y="123"/>
                  </a:cubicBezTo>
                  <a:cubicBezTo>
                    <a:pt x="138" y="125"/>
                    <a:pt x="136" y="127"/>
                    <a:pt x="134" y="129"/>
                  </a:cubicBezTo>
                  <a:cubicBezTo>
                    <a:pt x="134" y="128"/>
                    <a:pt x="133" y="128"/>
                    <a:pt x="132" y="128"/>
                  </a:cubicBezTo>
                  <a:close/>
                  <a:moveTo>
                    <a:pt x="139" y="130"/>
                  </a:moveTo>
                  <a:cubicBezTo>
                    <a:pt x="139" y="130"/>
                    <a:pt x="139" y="130"/>
                    <a:pt x="139" y="130"/>
                  </a:cubicBezTo>
                  <a:cubicBezTo>
                    <a:pt x="139" y="130"/>
                    <a:pt x="138" y="130"/>
                    <a:pt x="138" y="130"/>
                  </a:cubicBezTo>
                  <a:cubicBezTo>
                    <a:pt x="138" y="130"/>
                    <a:pt x="139" y="129"/>
                    <a:pt x="139" y="129"/>
                  </a:cubicBezTo>
                  <a:cubicBezTo>
                    <a:pt x="140" y="129"/>
                    <a:pt x="141" y="128"/>
                    <a:pt x="142" y="128"/>
                  </a:cubicBezTo>
                  <a:cubicBezTo>
                    <a:pt x="141" y="129"/>
                    <a:pt x="140" y="129"/>
                    <a:pt x="139" y="130"/>
                  </a:cubicBezTo>
                  <a:close/>
                  <a:moveTo>
                    <a:pt x="148" y="136"/>
                  </a:moveTo>
                  <a:cubicBezTo>
                    <a:pt x="144" y="138"/>
                    <a:pt x="141" y="141"/>
                    <a:pt x="138" y="143"/>
                  </a:cubicBezTo>
                  <a:cubicBezTo>
                    <a:pt x="138" y="142"/>
                    <a:pt x="139" y="142"/>
                    <a:pt x="139" y="141"/>
                  </a:cubicBezTo>
                  <a:cubicBezTo>
                    <a:pt x="140" y="140"/>
                    <a:pt x="141" y="140"/>
                    <a:pt x="141" y="139"/>
                  </a:cubicBezTo>
                  <a:cubicBezTo>
                    <a:pt x="142" y="139"/>
                    <a:pt x="142" y="139"/>
                    <a:pt x="142" y="139"/>
                  </a:cubicBezTo>
                  <a:cubicBezTo>
                    <a:pt x="144" y="138"/>
                    <a:pt x="146" y="137"/>
                    <a:pt x="148" y="136"/>
                  </a:cubicBezTo>
                  <a:close/>
                  <a:moveTo>
                    <a:pt x="139" y="134"/>
                  </a:moveTo>
                  <a:cubicBezTo>
                    <a:pt x="140" y="133"/>
                    <a:pt x="141" y="133"/>
                    <a:pt x="141" y="133"/>
                  </a:cubicBezTo>
                  <a:cubicBezTo>
                    <a:pt x="141" y="133"/>
                    <a:pt x="141" y="133"/>
                    <a:pt x="141" y="133"/>
                  </a:cubicBezTo>
                  <a:cubicBezTo>
                    <a:pt x="140" y="134"/>
                    <a:pt x="139" y="136"/>
                    <a:pt x="137" y="137"/>
                  </a:cubicBezTo>
                  <a:cubicBezTo>
                    <a:pt x="137" y="137"/>
                    <a:pt x="136" y="138"/>
                    <a:pt x="135" y="138"/>
                  </a:cubicBezTo>
                  <a:cubicBezTo>
                    <a:pt x="137" y="137"/>
                    <a:pt x="138" y="135"/>
                    <a:pt x="139" y="134"/>
                  </a:cubicBezTo>
                  <a:close/>
                  <a:moveTo>
                    <a:pt x="144" y="144"/>
                  </a:moveTo>
                  <a:cubicBezTo>
                    <a:pt x="143" y="144"/>
                    <a:pt x="143" y="144"/>
                    <a:pt x="143" y="144"/>
                  </a:cubicBezTo>
                  <a:cubicBezTo>
                    <a:pt x="142" y="145"/>
                    <a:pt x="141" y="146"/>
                    <a:pt x="140" y="147"/>
                  </a:cubicBezTo>
                  <a:cubicBezTo>
                    <a:pt x="139" y="147"/>
                    <a:pt x="138" y="146"/>
                    <a:pt x="137" y="146"/>
                  </a:cubicBezTo>
                  <a:cubicBezTo>
                    <a:pt x="139" y="145"/>
                    <a:pt x="141" y="145"/>
                    <a:pt x="144" y="144"/>
                  </a:cubicBezTo>
                  <a:close/>
                  <a:moveTo>
                    <a:pt x="146" y="152"/>
                  </a:moveTo>
                  <a:cubicBezTo>
                    <a:pt x="147" y="151"/>
                    <a:pt x="148" y="151"/>
                    <a:pt x="149" y="150"/>
                  </a:cubicBezTo>
                  <a:cubicBezTo>
                    <a:pt x="148" y="151"/>
                    <a:pt x="147" y="152"/>
                    <a:pt x="146" y="153"/>
                  </a:cubicBezTo>
                  <a:cubicBezTo>
                    <a:pt x="145" y="154"/>
                    <a:pt x="144" y="154"/>
                    <a:pt x="142" y="155"/>
                  </a:cubicBezTo>
                  <a:cubicBezTo>
                    <a:pt x="143" y="154"/>
                    <a:pt x="145" y="153"/>
                    <a:pt x="146" y="152"/>
                  </a:cubicBezTo>
                  <a:close/>
                  <a:moveTo>
                    <a:pt x="146" y="147"/>
                  </a:moveTo>
                  <a:cubicBezTo>
                    <a:pt x="147" y="145"/>
                    <a:pt x="149" y="144"/>
                    <a:pt x="150" y="142"/>
                  </a:cubicBezTo>
                  <a:cubicBezTo>
                    <a:pt x="151" y="141"/>
                    <a:pt x="153" y="140"/>
                    <a:pt x="154" y="139"/>
                  </a:cubicBezTo>
                  <a:cubicBezTo>
                    <a:pt x="155" y="139"/>
                    <a:pt x="155" y="139"/>
                    <a:pt x="156" y="139"/>
                  </a:cubicBezTo>
                  <a:cubicBezTo>
                    <a:pt x="156" y="140"/>
                    <a:pt x="156" y="140"/>
                    <a:pt x="156" y="140"/>
                  </a:cubicBezTo>
                  <a:cubicBezTo>
                    <a:pt x="154" y="142"/>
                    <a:pt x="151" y="144"/>
                    <a:pt x="149" y="146"/>
                  </a:cubicBezTo>
                  <a:cubicBezTo>
                    <a:pt x="149" y="146"/>
                    <a:pt x="149" y="146"/>
                    <a:pt x="149" y="146"/>
                  </a:cubicBezTo>
                  <a:cubicBezTo>
                    <a:pt x="148" y="146"/>
                    <a:pt x="147" y="147"/>
                    <a:pt x="146" y="147"/>
                  </a:cubicBezTo>
                  <a:close/>
                  <a:moveTo>
                    <a:pt x="173" y="99"/>
                  </a:moveTo>
                  <a:cubicBezTo>
                    <a:pt x="172" y="99"/>
                    <a:pt x="172" y="99"/>
                    <a:pt x="172" y="99"/>
                  </a:cubicBezTo>
                  <a:cubicBezTo>
                    <a:pt x="172" y="99"/>
                    <a:pt x="172" y="99"/>
                    <a:pt x="171" y="99"/>
                  </a:cubicBezTo>
                  <a:cubicBezTo>
                    <a:pt x="170" y="100"/>
                    <a:pt x="168" y="101"/>
                    <a:pt x="167" y="101"/>
                  </a:cubicBezTo>
                  <a:cubicBezTo>
                    <a:pt x="168" y="100"/>
                    <a:pt x="170" y="98"/>
                    <a:pt x="172" y="97"/>
                  </a:cubicBezTo>
                  <a:cubicBezTo>
                    <a:pt x="172" y="97"/>
                    <a:pt x="172" y="97"/>
                    <a:pt x="172" y="97"/>
                  </a:cubicBezTo>
                  <a:cubicBezTo>
                    <a:pt x="172" y="98"/>
                    <a:pt x="172" y="98"/>
                    <a:pt x="173" y="99"/>
                  </a:cubicBezTo>
                  <a:close/>
                  <a:moveTo>
                    <a:pt x="168" y="111"/>
                  </a:moveTo>
                  <a:cubicBezTo>
                    <a:pt x="170" y="109"/>
                    <a:pt x="172" y="108"/>
                    <a:pt x="174" y="107"/>
                  </a:cubicBezTo>
                  <a:cubicBezTo>
                    <a:pt x="174" y="107"/>
                    <a:pt x="175" y="108"/>
                    <a:pt x="175" y="107"/>
                  </a:cubicBezTo>
                  <a:cubicBezTo>
                    <a:pt x="176" y="107"/>
                    <a:pt x="176" y="107"/>
                    <a:pt x="176" y="107"/>
                  </a:cubicBezTo>
                  <a:cubicBezTo>
                    <a:pt x="176" y="107"/>
                    <a:pt x="176" y="107"/>
                    <a:pt x="175" y="108"/>
                  </a:cubicBezTo>
                  <a:cubicBezTo>
                    <a:pt x="171" y="110"/>
                    <a:pt x="167" y="113"/>
                    <a:pt x="163" y="115"/>
                  </a:cubicBezTo>
                  <a:cubicBezTo>
                    <a:pt x="164" y="114"/>
                    <a:pt x="164" y="113"/>
                    <a:pt x="165" y="113"/>
                  </a:cubicBezTo>
                  <a:cubicBezTo>
                    <a:pt x="166" y="112"/>
                    <a:pt x="167" y="111"/>
                    <a:pt x="168" y="111"/>
                  </a:cubicBezTo>
                  <a:close/>
                  <a:moveTo>
                    <a:pt x="165" y="124"/>
                  </a:moveTo>
                  <a:cubicBezTo>
                    <a:pt x="166" y="123"/>
                    <a:pt x="167" y="122"/>
                    <a:pt x="168" y="121"/>
                  </a:cubicBezTo>
                  <a:cubicBezTo>
                    <a:pt x="168" y="122"/>
                    <a:pt x="168" y="122"/>
                    <a:pt x="167" y="122"/>
                  </a:cubicBezTo>
                  <a:cubicBezTo>
                    <a:pt x="166" y="123"/>
                    <a:pt x="165" y="124"/>
                    <a:pt x="164" y="125"/>
                  </a:cubicBezTo>
                  <a:cubicBezTo>
                    <a:pt x="164" y="124"/>
                    <a:pt x="164" y="124"/>
                    <a:pt x="165" y="124"/>
                  </a:cubicBezTo>
                  <a:close/>
                  <a:moveTo>
                    <a:pt x="156" y="126"/>
                  </a:moveTo>
                  <a:cubicBezTo>
                    <a:pt x="157" y="125"/>
                    <a:pt x="158" y="125"/>
                    <a:pt x="159" y="124"/>
                  </a:cubicBezTo>
                  <a:cubicBezTo>
                    <a:pt x="160" y="123"/>
                    <a:pt x="161" y="123"/>
                    <a:pt x="161" y="122"/>
                  </a:cubicBezTo>
                  <a:cubicBezTo>
                    <a:pt x="162" y="122"/>
                    <a:pt x="163" y="122"/>
                    <a:pt x="164" y="121"/>
                  </a:cubicBezTo>
                  <a:cubicBezTo>
                    <a:pt x="161" y="123"/>
                    <a:pt x="159" y="125"/>
                    <a:pt x="156" y="126"/>
                  </a:cubicBezTo>
                  <a:close/>
                  <a:moveTo>
                    <a:pt x="165" y="127"/>
                  </a:moveTo>
                  <a:cubicBezTo>
                    <a:pt x="166" y="127"/>
                    <a:pt x="166" y="127"/>
                    <a:pt x="166" y="127"/>
                  </a:cubicBezTo>
                  <a:cubicBezTo>
                    <a:pt x="167" y="126"/>
                    <a:pt x="167" y="126"/>
                    <a:pt x="166" y="125"/>
                  </a:cubicBezTo>
                  <a:cubicBezTo>
                    <a:pt x="167" y="125"/>
                    <a:pt x="167" y="125"/>
                    <a:pt x="168" y="124"/>
                  </a:cubicBezTo>
                  <a:cubicBezTo>
                    <a:pt x="169" y="123"/>
                    <a:pt x="170" y="122"/>
                    <a:pt x="172" y="121"/>
                  </a:cubicBezTo>
                  <a:cubicBezTo>
                    <a:pt x="173" y="122"/>
                    <a:pt x="175" y="123"/>
                    <a:pt x="176" y="124"/>
                  </a:cubicBezTo>
                  <a:cubicBezTo>
                    <a:pt x="170" y="127"/>
                    <a:pt x="163" y="131"/>
                    <a:pt x="157" y="135"/>
                  </a:cubicBezTo>
                  <a:cubicBezTo>
                    <a:pt x="157" y="135"/>
                    <a:pt x="157" y="135"/>
                    <a:pt x="157" y="135"/>
                  </a:cubicBezTo>
                  <a:cubicBezTo>
                    <a:pt x="160" y="133"/>
                    <a:pt x="162" y="130"/>
                    <a:pt x="165" y="127"/>
                  </a:cubicBezTo>
                  <a:close/>
                  <a:moveTo>
                    <a:pt x="158" y="115"/>
                  </a:moveTo>
                  <a:cubicBezTo>
                    <a:pt x="157" y="115"/>
                    <a:pt x="156" y="116"/>
                    <a:pt x="155" y="116"/>
                  </a:cubicBezTo>
                  <a:cubicBezTo>
                    <a:pt x="157" y="115"/>
                    <a:pt x="158" y="114"/>
                    <a:pt x="159" y="112"/>
                  </a:cubicBezTo>
                  <a:cubicBezTo>
                    <a:pt x="161" y="111"/>
                    <a:pt x="162" y="110"/>
                    <a:pt x="164" y="109"/>
                  </a:cubicBezTo>
                  <a:cubicBezTo>
                    <a:pt x="162" y="111"/>
                    <a:pt x="160" y="113"/>
                    <a:pt x="158" y="115"/>
                  </a:cubicBezTo>
                  <a:close/>
                  <a:moveTo>
                    <a:pt x="159" y="127"/>
                  </a:moveTo>
                  <a:cubicBezTo>
                    <a:pt x="159" y="127"/>
                    <a:pt x="158" y="128"/>
                    <a:pt x="158" y="128"/>
                  </a:cubicBezTo>
                  <a:cubicBezTo>
                    <a:pt x="156" y="129"/>
                    <a:pt x="154" y="130"/>
                    <a:pt x="152" y="132"/>
                  </a:cubicBezTo>
                  <a:cubicBezTo>
                    <a:pt x="154" y="130"/>
                    <a:pt x="156" y="129"/>
                    <a:pt x="159" y="127"/>
                  </a:cubicBezTo>
                  <a:close/>
                  <a:moveTo>
                    <a:pt x="151" y="117"/>
                  </a:moveTo>
                  <a:cubicBezTo>
                    <a:pt x="151" y="117"/>
                    <a:pt x="150" y="117"/>
                    <a:pt x="149" y="117"/>
                  </a:cubicBezTo>
                  <a:cubicBezTo>
                    <a:pt x="150" y="117"/>
                    <a:pt x="150" y="117"/>
                    <a:pt x="150" y="117"/>
                  </a:cubicBezTo>
                  <a:cubicBezTo>
                    <a:pt x="150" y="116"/>
                    <a:pt x="151" y="115"/>
                    <a:pt x="152" y="115"/>
                  </a:cubicBezTo>
                  <a:cubicBezTo>
                    <a:pt x="152" y="114"/>
                    <a:pt x="153" y="114"/>
                    <a:pt x="154" y="113"/>
                  </a:cubicBezTo>
                  <a:cubicBezTo>
                    <a:pt x="153" y="114"/>
                    <a:pt x="152" y="116"/>
                    <a:pt x="151" y="117"/>
                  </a:cubicBezTo>
                  <a:close/>
                  <a:moveTo>
                    <a:pt x="157" y="147"/>
                  </a:moveTo>
                  <a:cubicBezTo>
                    <a:pt x="158" y="147"/>
                    <a:pt x="159" y="146"/>
                    <a:pt x="161" y="146"/>
                  </a:cubicBezTo>
                  <a:cubicBezTo>
                    <a:pt x="159" y="147"/>
                    <a:pt x="157" y="147"/>
                    <a:pt x="156" y="148"/>
                  </a:cubicBezTo>
                  <a:cubicBezTo>
                    <a:pt x="156" y="148"/>
                    <a:pt x="157" y="147"/>
                    <a:pt x="157" y="147"/>
                  </a:cubicBezTo>
                  <a:close/>
                  <a:moveTo>
                    <a:pt x="159" y="137"/>
                  </a:moveTo>
                  <a:cubicBezTo>
                    <a:pt x="159" y="138"/>
                    <a:pt x="159" y="138"/>
                    <a:pt x="158" y="138"/>
                  </a:cubicBezTo>
                  <a:cubicBezTo>
                    <a:pt x="158" y="138"/>
                    <a:pt x="158" y="138"/>
                    <a:pt x="158" y="138"/>
                  </a:cubicBezTo>
                  <a:cubicBezTo>
                    <a:pt x="157" y="138"/>
                    <a:pt x="157" y="138"/>
                    <a:pt x="157" y="138"/>
                  </a:cubicBezTo>
                  <a:cubicBezTo>
                    <a:pt x="157" y="137"/>
                    <a:pt x="158" y="137"/>
                    <a:pt x="158" y="137"/>
                  </a:cubicBezTo>
                  <a:cubicBezTo>
                    <a:pt x="159" y="137"/>
                    <a:pt x="160" y="137"/>
                    <a:pt x="161" y="137"/>
                  </a:cubicBezTo>
                  <a:cubicBezTo>
                    <a:pt x="161" y="137"/>
                    <a:pt x="161" y="138"/>
                    <a:pt x="161" y="138"/>
                  </a:cubicBezTo>
                  <a:cubicBezTo>
                    <a:pt x="160" y="137"/>
                    <a:pt x="160" y="137"/>
                    <a:pt x="159" y="137"/>
                  </a:cubicBezTo>
                  <a:close/>
                  <a:moveTo>
                    <a:pt x="160" y="136"/>
                  </a:moveTo>
                  <a:cubicBezTo>
                    <a:pt x="162" y="135"/>
                    <a:pt x="163" y="135"/>
                    <a:pt x="165" y="134"/>
                  </a:cubicBezTo>
                  <a:cubicBezTo>
                    <a:pt x="164" y="135"/>
                    <a:pt x="163" y="135"/>
                    <a:pt x="163" y="136"/>
                  </a:cubicBezTo>
                  <a:cubicBezTo>
                    <a:pt x="162" y="136"/>
                    <a:pt x="161" y="136"/>
                    <a:pt x="160" y="136"/>
                  </a:cubicBezTo>
                  <a:close/>
                  <a:moveTo>
                    <a:pt x="167" y="141"/>
                  </a:moveTo>
                  <a:cubicBezTo>
                    <a:pt x="166" y="141"/>
                    <a:pt x="166" y="141"/>
                    <a:pt x="166" y="142"/>
                  </a:cubicBezTo>
                  <a:cubicBezTo>
                    <a:pt x="165" y="142"/>
                    <a:pt x="164" y="142"/>
                    <a:pt x="163" y="143"/>
                  </a:cubicBezTo>
                  <a:cubicBezTo>
                    <a:pt x="164" y="142"/>
                    <a:pt x="166" y="141"/>
                    <a:pt x="167" y="141"/>
                  </a:cubicBezTo>
                  <a:close/>
                  <a:moveTo>
                    <a:pt x="165" y="146"/>
                  </a:moveTo>
                  <a:cubicBezTo>
                    <a:pt x="167" y="144"/>
                    <a:pt x="169" y="143"/>
                    <a:pt x="171" y="142"/>
                  </a:cubicBezTo>
                  <a:cubicBezTo>
                    <a:pt x="172" y="141"/>
                    <a:pt x="171" y="140"/>
                    <a:pt x="170" y="140"/>
                  </a:cubicBezTo>
                  <a:cubicBezTo>
                    <a:pt x="171" y="139"/>
                    <a:pt x="172" y="138"/>
                    <a:pt x="173" y="137"/>
                  </a:cubicBezTo>
                  <a:cubicBezTo>
                    <a:pt x="174" y="137"/>
                    <a:pt x="175" y="137"/>
                    <a:pt x="176" y="136"/>
                  </a:cubicBezTo>
                  <a:cubicBezTo>
                    <a:pt x="174" y="138"/>
                    <a:pt x="173" y="140"/>
                    <a:pt x="171" y="142"/>
                  </a:cubicBezTo>
                  <a:cubicBezTo>
                    <a:pt x="169" y="143"/>
                    <a:pt x="166" y="145"/>
                    <a:pt x="164" y="147"/>
                  </a:cubicBezTo>
                  <a:cubicBezTo>
                    <a:pt x="164" y="146"/>
                    <a:pt x="165" y="146"/>
                    <a:pt x="165" y="146"/>
                  </a:cubicBezTo>
                  <a:close/>
                  <a:moveTo>
                    <a:pt x="178" y="115"/>
                  </a:moveTo>
                  <a:cubicBezTo>
                    <a:pt x="180" y="113"/>
                    <a:pt x="182" y="112"/>
                    <a:pt x="184" y="110"/>
                  </a:cubicBezTo>
                  <a:cubicBezTo>
                    <a:pt x="185" y="110"/>
                    <a:pt x="185" y="110"/>
                    <a:pt x="186" y="110"/>
                  </a:cubicBezTo>
                  <a:cubicBezTo>
                    <a:pt x="183" y="112"/>
                    <a:pt x="180" y="113"/>
                    <a:pt x="178" y="115"/>
                  </a:cubicBezTo>
                  <a:close/>
                  <a:moveTo>
                    <a:pt x="180" y="108"/>
                  </a:moveTo>
                  <a:cubicBezTo>
                    <a:pt x="181" y="107"/>
                    <a:pt x="181" y="107"/>
                    <a:pt x="182" y="106"/>
                  </a:cubicBezTo>
                  <a:cubicBezTo>
                    <a:pt x="183" y="106"/>
                    <a:pt x="184" y="105"/>
                    <a:pt x="186" y="104"/>
                  </a:cubicBezTo>
                  <a:cubicBezTo>
                    <a:pt x="184" y="106"/>
                    <a:pt x="182" y="107"/>
                    <a:pt x="180" y="108"/>
                  </a:cubicBezTo>
                  <a:close/>
                  <a:moveTo>
                    <a:pt x="184" y="97"/>
                  </a:moveTo>
                  <a:cubicBezTo>
                    <a:pt x="183" y="98"/>
                    <a:pt x="181" y="100"/>
                    <a:pt x="180" y="101"/>
                  </a:cubicBezTo>
                  <a:cubicBezTo>
                    <a:pt x="176" y="103"/>
                    <a:pt x="173" y="105"/>
                    <a:pt x="169" y="107"/>
                  </a:cubicBezTo>
                  <a:cubicBezTo>
                    <a:pt x="172" y="105"/>
                    <a:pt x="174" y="103"/>
                    <a:pt x="176" y="100"/>
                  </a:cubicBezTo>
                  <a:cubicBezTo>
                    <a:pt x="177" y="99"/>
                    <a:pt x="178" y="98"/>
                    <a:pt x="180" y="98"/>
                  </a:cubicBezTo>
                  <a:cubicBezTo>
                    <a:pt x="181" y="97"/>
                    <a:pt x="183" y="97"/>
                    <a:pt x="185" y="96"/>
                  </a:cubicBezTo>
                  <a:cubicBezTo>
                    <a:pt x="185" y="96"/>
                    <a:pt x="184" y="97"/>
                    <a:pt x="184" y="97"/>
                  </a:cubicBezTo>
                  <a:close/>
                  <a:moveTo>
                    <a:pt x="181" y="91"/>
                  </a:moveTo>
                  <a:cubicBezTo>
                    <a:pt x="179" y="92"/>
                    <a:pt x="177" y="93"/>
                    <a:pt x="175" y="95"/>
                  </a:cubicBezTo>
                  <a:cubicBezTo>
                    <a:pt x="175" y="95"/>
                    <a:pt x="175" y="95"/>
                    <a:pt x="175" y="95"/>
                  </a:cubicBezTo>
                  <a:cubicBezTo>
                    <a:pt x="178" y="92"/>
                    <a:pt x="180" y="90"/>
                    <a:pt x="183" y="89"/>
                  </a:cubicBezTo>
                  <a:cubicBezTo>
                    <a:pt x="182" y="89"/>
                    <a:pt x="182" y="90"/>
                    <a:pt x="181" y="91"/>
                  </a:cubicBezTo>
                  <a:close/>
                  <a:moveTo>
                    <a:pt x="172" y="93"/>
                  </a:moveTo>
                  <a:cubicBezTo>
                    <a:pt x="172" y="92"/>
                    <a:pt x="173" y="91"/>
                    <a:pt x="173" y="91"/>
                  </a:cubicBezTo>
                  <a:cubicBezTo>
                    <a:pt x="174" y="90"/>
                    <a:pt x="175" y="90"/>
                    <a:pt x="176" y="90"/>
                  </a:cubicBezTo>
                  <a:cubicBezTo>
                    <a:pt x="174" y="91"/>
                    <a:pt x="173" y="92"/>
                    <a:pt x="172" y="93"/>
                  </a:cubicBezTo>
                  <a:close/>
                  <a:moveTo>
                    <a:pt x="172" y="89"/>
                  </a:moveTo>
                  <a:cubicBezTo>
                    <a:pt x="172" y="89"/>
                    <a:pt x="172" y="89"/>
                    <a:pt x="172" y="89"/>
                  </a:cubicBezTo>
                  <a:cubicBezTo>
                    <a:pt x="170" y="93"/>
                    <a:pt x="167" y="96"/>
                    <a:pt x="165" y="99"/>
                  </a:cubicBezTo>
                  <a:cubicBezTo>
                    <a:pt x="163" y="101"/>
                    <a:pt x="161" y="103"/>
                    <a:pt x="159" y="105"/>
                  </a:cubicBezTo>
                  <a:cubicBezTo>
                    <a:pt x="156" y="106"/>
                    <a:pt x="154" y="107"/>
                    <a:pt x="152" y="108"/>
                  </a:cubicBezTo>
                  <a:cubicBezTo>
                    <a:pt x="159" y="101"/>
                    <a:pt x="166" y="94"/>
                    <a:pt x="173" y="88"/>
                  </a:cubicBezTo>
                  <a:cubicBezTo>
                    <a:pt x="173" y="88"/>
                    <a:pt x="173" y="89"/>
                    <a:pt x="172" y="89"/>
                  </a:cubicBezTo>
                  <a:close/>
                  <a:moveTo>
                    <a:pt x="152" y="111"/>
                  </a:moveTo>
                  <a:cubicBezTo>
                    <a:pt x="153" y="111"/>
                    <a:pt x="153" y="110"/>
                    <a:pt x="153" y="110"/>
                  </a:cubicBezTo>
                  <a:cubicBezTo>
                    <a:pt x="153" y="109"/>
                    <a:pt x="154" y="109"/>
                    <a:pt x="155" y="109"/>
                  </a:cubicBezTo>
                  <a:cubicBezTo>
                    <a:pt x="154" y="109"/>
                    <a:pt x="154" y="110"/>
                    <a:pt x="154" y="110"/>
                  </a:cubicBezTo>
                  <a:cubicBezTo>
                    <a:pt x="152" y="112"/>
                    <a:pt x="150" y="114"/>
                    <a:pt x="148" y="115"/>
                  </a:cubicBezTo>
                  <a:cubicBezTo>
                    <a:pt x="147" y="116"/>
                    <a:pt x="145" y="117"/>
                    <a:pt x="144" y="118"/>
                  </a:cubicBezTo>
                  <a:cubicBezTo>
                    <a:pt x="144" y="118"/>
                    <a:pt x="144" y="118"/>
                    <a:pt x="144" y="118"/>
                  </a:cubicBezTo>
                  <a:cubicBezTo>
                    <a:pt x="147" y="116"/>
                    <a:pt x="150" y="113"/>
                    <a:pt x="152" y="111"/>
                  </a:cubicBezTo>
                  <a:close/>
                  <a:moveTo>
                    <a:pt x="148" y="119"/>
                  </a:moveTo>
                  <a:cubicBezTo>
                    <a:pt x="148" y="119"/>
                    <a:pt x="149" y="119"/>
                    <a:pt x="149" y="118"/>
                  </a:cubicBezTo>
                  <a:cubicBezTo>
                    <a:pt x="148" y="120"/>
                    <a:pt x="146" y="122"/>
                    <a:pt x="145" y="123"/>
                  </a:cubicBezTo>
                  <a:cubicBezTo>
                    <a:pt x="144" y="124"/>
                    <a:pt x="143" y="124"/>
                    <a:pt x="142" y="125"/>
                  </a:cubicBezTo>
                  <a:cubicBezTo>
                    <a:pt x="144" y="123"/>
                    <a:pt x="146" y="121"/>
                    <a:pt x="148" y="119"/>
                  </a:cubicBezTo>
                  <a:close/>
                  <a:moveTo>
                    <a:pt x="138" y="119"/>
                  </a:moveTo>
                  <a:cubicBezTo>
                    <a:pt x="136" y="120"/>
                    <a:pt x="133" y="121"/>
                    <a:pt x="130" y="122"/>
                  </a:cubicBezTo>
                  <a:cubicBezTo>
                    <a:pt x="131" y="121"/>
                    <a:pt x="132" y="121"/>
                    <a:pt x="132" y="120"/>
                  </a:cubicBezTo>
                  <a:cubicBezTo>
                    <a:pt x="134" y="119"/>
                    <a:pt x="135" y="118"/>
                    <a:pt x="136" y="118"/>
                  </a:cubicBezTo>
                  <a:cubicBezTo>
                    <a:pt x="139" y="116"/>
                    <a:pt x="141" y="115"/>
                    <a:pt x="144" y="114"/>
                  </a:cubicBezTo>
                  <a:cubicBezTo>
                    <a:pt x="142" y="116"/>
                    <a:pt x="140" y="118"/>
                    <a:pt x="138" y="119"/>
                  </a:cubicBezTo>
                  <a:close/>
                  <a:moveTo>
                    <a:pt x="126" y="116"/>
                  </a:moveTo>
                  <a:cubicBezTo>
                    <a:pt x="130" y="112"/>
                    <a:pt x="133" y="109"/>
                    <a:pt x="136" y="106"/>
                  </a:cubicBezTo>
                  <a:cubicBezTo>
                    <a:pt x="139" y="104"/>
                    <a:pt x="142" y="102"/>
                    <a:pt x="145" y="101"/>
                  </a:cubicBezTo>
                  <a:cubicBezTo>
                    <a:pt x="141" y="104"/>
                    <a:pt x="138" y="107"/>
                    <a:pt x="134" y="110"/>
                  </a:cubicBezTo>
                  <a:cubicBezTo>
                    <a:pt x="132" y="112"/>
                    <a:pt x="129" y="114"/>
                    <a:pt x="126" y="116"/>
                  </a:cubicBezTo>
                  <a:close/>
                  <a:moveTo>
                    <a:pt x="131" y="116"/>
                  </a:moveTo>
                  <a:cubicBezTo>
                    <a:pt x="129" y="117"/>
                    <a:pt x="128" y="118"/>
                    <a:pt x="127" y="120"/>
                  </a:cubicBezTo>
                  <a:cubicBezTo>
                    <a:pt x="127" y="120"/>
                    <a:pt x="127" y="120"/>
                    <a:pt x="126" y="120"/>
                  </a:cubicBezTo>
                  <a:cubicBezTo>
                    <a:pt x="125" y="121"/>
                    <a:pt x="124" y="122"/>
                    <a:pt x="122" y="123"/>
                  </a:cubicBezTo>
                  <a:cubicBezTo>
                    <a:pt x="125" y="121"/>
                    <a:pt x="128" y="118"/>
                    <a:pt x="131" y="116"/>
                  </a:cubicBezTo>
                  <a:close/>
                  <a:moveTo>
                    <a:pt x="124" y="126"/>
                  </a:moveTo>
                  <a:cubicBezTo>
                    <a:pt x="124" y="126"/>
                    <a:pt x="124" y="126"/>
                    <a:pt x="124" y="126"/>
                  </a:cubicBezTo>
                  <a:cubicBezTo>
                    <a:pt x="122" y="129"/>
                    <a:pt x="120" y="132"/>
                    <a:pt x="117" y="135"/>
                  </a:cubicBezTo>
                  <a:cubicBezTo>
                    <a:pt x="119" y="132"/>
                    <a:pt x="122" y="129"/>
                    <a:pt x="124" y="126"/>
                  </a:cubicBezTo>
                  <a:close/>
                  <a:moveTo>
                    <a:pt x="113" y="117"/>
                  </a:moveTo>
                  <a:cubicBezTo>
                    <a:pt x="113" y="117"/>
                    <a:pt x="112" y="117"/>
                    <a:pt x="112" y="117"/>
                  </a:cubicBezTo>
                  <a:cubicBezTo>
                    <a:pt x="112" y="118"/>
                    <a:pt x="111" y="119"/>
                    <a:pt x="110" y="120"/>
                  </a:cubicBezTo>
                  <a:cubicBezTo>
                    <a:pt x="110" y="120"/>
                    <a:pt x="109" y="120"/>
                    <a:pt x="109" y="120"/>
                  </a:cubicBezTo>
                  <a:cubicBezTo>
                    <a:pt x="110" y="119"/>
                    <a:pt x="111" y="118"/>
                    <a:pt x="113" y="117"/>
                  </a:cubicBezTo>
                  <a:close/>
                  <a:moveTo>
                    <a:pt x="107" y="119"/>
                  </a:moveTo>
                  <a:cubicBezTo>
                    <a:pt x="107" y="119"/>
                    <a:pt x="106" y="119"/>
                    <a:pt x="106" y="119"/>
                  </a:cubicBezTo>
                  <a:cubicBezTo>
                    <a:pt x="107" y="118"/>
                    <a:pt x="107" y="117"/>
                    <a:pt x="108" y="117"/>
                  </a:cubicBezTo>
                  <a:cubicBezTo>
                    <a:pt x="109" y="116"/>
                    <a:pt x="110" y="115"/>
                    <a:pt x="111" y="115"/>
                  </a:cubicBezTo>
                  <a:cubicBezTo>
                    <a:pt x="110" y="116"/>
                    <a:pt x="108" y="118"/>
                    <a:pt x="107" y="119"/>
                  </a:cubicBezTo>
                  <a:close/>
                  <a:moveTo>
                    <a:pt x="112" y="125"/>
                  </a:moveTo>
                  <a:cubicBezTo>
                    <a:pt x="113" y="125"/>
                    <a:pt x="114" y="124"/>
                    <a:pt x="115" y="123"/>
                  </a:cubicBezTo>
                  <a:cubicBezTo>
                    <a:pt x="115" y="123"/>
                    <a:pt x="115" y="123"/>
                    <a:pt x="115" y="123"/>
                  </a:cubicBezTo>
                  <a:cubicBezTo>
                    <a:pt x="114" y="124"/>
                    <a:pt x="114" y="125"/>
                    <a:pt x="113" y="126"/>
                  </a:cubicBezTo>
                  <a:cubicBezTo>
                    <a:pt x="111" y="127"/>
                    <a:pt x="110" y="128"/>
                    <a:pt x="109" y="129"/>
                  </a:cubicBezTo>
                  <a:cubicBezTo>
                    <a:pt x="110" y="128"/>
                    <a:pt x="111" y="127"/>
                    <a:pt x="112" y="125"/>
                  </a:cubicBezTo>
                  <a:close/>
                  <a:moveTo>
                    <a:pt x="104" y="117"/>
                  </a:moveTo>
                  <a:cubicBezTo>
                    <a:pt x="103" y="117"/>
                    <a:pt x="102" y="117"/>
                    <a:pt x="102" y="118"/>
                  </a:cubicBezTo>
                  <a:cubicBezTo>
                    <a:pt x="101" y="118"/>
                    <a:pt x="101" y="118"/>
                    <a:pt x="101" y="118"/>
                  </a:cubicBezTo>
                  <a:cubicBezTo>
                    <a:pt x="105" y="114"/>
                    <a:pt x="109" y="110"/>
                    <a:pt x="113" y="106"/>
                  </a:cubicBezTo>
                  <a:cubicBezTo>
                    <a:pt x="113" y="106"/>
                    <a:pt x="114" y="106"/>
                    <a:pt x="114" y="105"/>
                  </a:cubicBezTo>
                  <a:cubicBezTo>
                    <a:pt x="111" y="109"/>
                    <a:pt x="107" y="113"/>
                    <a:pt x="104" y="117"/>
                  </a:cubicBezTo>
                  <a:close/>
                  <a:moveTo>
                    <a:pt x="99" y="129"/>
                  </a:moveTo>
                  <a:cubicBezTo>
                    <a:pt x="99" y="128"/>
                    <a:pt x="100" y="128"/>
                    <a:pt x="100" y="127"/>
                  </a:cubicBezTo>
                  <a:cubicBezTo>
                    <a:pt x="100" y="129"/>
                    <a:pt x="99" y="130"/>
                    <a:pt x="98" y="131"/>
                  </a:cubicBezTo>
                  <a:cubicBezTo>
                    <a:pt x="97" y="132"/>
                    <a:pt x="96" y="133"/>
                    <a:pt x="95" y="135"/>
                  </a:cubicBezTo>
                  <a:cubicBezTo>
                    <a:pt x="94" y="135"/>
                    <a:pt x="94" y="134"/>
                    <a:pt x="93" y="134"/>
                  </a:cubicBezTo>
                  <a:cubicBezTo>
                    <a:pt x="95" y="132"/>
                    <a:pt x="97" y="130"/>
                    <a:pt x="99" y="129"/>
                  </a:cubicBezTo>
                  <a:close/>
                  <a:moveTo>
                    <a:pt x="103" y="132"/>
                  </a:moveTo>
                  <a:cubicBezTo>
                    <a:pt x="103" y="132"/>
                    <a:pt x="104" y="131"/>
                    <a:pt x="104" y="131"/>
                  </a:cubicBezTo>
                  <a:cubicBezTo>
                    <a:pt x="103" y="132"/>
                    <a:pt x="102" y="133"/>
                    <a:pt x="101" y="135"/>
                  </a:cubicBezTo>
                  <a:cubicBezTo>
                    <a:pt x="100" y="135"/>
                    <a:pt x="100" y="135"/>
                    <a:pt x="100" y="135"/>
                  </a:cubicBezTo>
                  <a:cubicBezTo>
                    <a:pt x="101" y="134"/>
                    <a:pt x="102" y="133"/>
                    <a:pt x="103" y="132"/>
                  </a:cubicBezTo>
                  <a:close/>
                  <a:moveTo>
                    <a:pt x="103" y="126"/>
                  </a:moveTo>
                  <a:cubicBezTo>
                    <a:pt x="104" y="125"/>
                    <a:pt x="105" y="124"/>
                    <a:pt x="106" y="123"/>
                  </a:cubicBezTo>
                  <a:cubicBezTo>
                    <a:pt x="106" y="122"/>
                    <a:pt x="107" y="121"/>
                    <a:pt x="108" y="121"/>
                  </a:cubicBezTo>
                  <a:cubicBezTo>
                    <a:pt x="108" y="121"/>
                    <a:pt x="109" y="121"/>
                    <a:pt x="109" y="121"/>
                  </a:cubicBezTo>
                  <a:cubicBezTo>
                    <a:pt x="107" y="123"/>
                    <a:pt x="105" y="124"/>
                    <a:pt x="103" y="126"/>
                  </a:cubicBezTo>
                  <a:close/>
                  <a:moveTo>
                    <a:pt x="110" y="141"/>
                  </a:moveTo>
                  <a:cubicBezTo>
                    <a:pt x="107" y="143"/>
                    <a:pt x="104" y="145"/>
                    <a:pt x="102" y="146"/>
                  </a:cubicBezTo>
                  <a:cubicBezTo>
                    <a:pt x="104" y="144"/>
                    <a:pt x="106" y="143"/>
                    <a:pt x="108" y="141"/>
                  </a:cubicBezTo>
                  <a:cubicBezTo>
                    <a:pt x="108" y="141"/>
                    <a:pt x="109" y="141"/>
                    <a:pt x="110" y="141"/>
                  </a:cubicBezTo>
                  <a:close/>
                  <a:moveTo>
                    <a:pt x="109" y="139"/>
                  </a:moveTo>
                  <a:cubicBezTo>
                    <a:pt x="112" y="137"/>
                    <a:pt x="114" y="134"/>
                    <a:pt x="117" y="132"/>
                  </a:cubicBezTo>
                  <a:cubicBezTo>
                    <a:pt x="117" y="132"/>
                    <a:pt x="117" y="131"/>
                    <a:pt x="118" y="131"/>
                  </a:cubicBezTo>
                  <a:cubicBezTo>
                    <a:pt x="115" y="134"/>
                    <a:pt x="113" y="137"/>
                    <a:pt x="111" y="140"/>
                  </a:cubicBezTo>
                  <a:cubicBezTo>
                    <a:pt x="111" y="140"/>
                    <a:pt x="111" y="140"/>
                    <a:pt x="111" y="140"/>
                  </a:cubicBezTo>
                  <a:cubicBezTo>
                    <a:pt x="111" y="140"/>
                    <a:pt x="110" y="139"/>
                    <a:pt x="109" y="139"/>
                  </a:cubicBezTo>
                  <a:close/>
                  <a:moveTo>
                    <a:pt x="116" y="122"/>
                  </a:moveTo>
                  <a:cubicBezTo>
                    <a:pt x="117" y="121"/>
                    <a:pt x="119" y="120"/>
                    <a:pt x="120" y="119"/>
                  </a:cubicBezTo>
                  <a:cubicBezTo>
                    <a:pt x="119" y="120"/>
                    <a:pt x="118" y="121"/>
                    <a:pt x="116" y="122"/>
                  </a:cubicBezTo>
                  <a:close/>
                  <a:moveTo>
                    <a:pt x="116" y="145"/>
                  </a:moveTo>
                  <a:cubicBezTo>
                    <a:pt x="116" y="144"/>
                    <a:pt x="117" y="144"/>
                    <a:pt x="118" y="143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8" y="144"/>
                    <a:pt x="118" y="144"/>
                    <a:pt x="117" y="145"/>
                  </a:cubicBezTo>
                  <a:cubicBezTo>
                    <a:pt x="116" y="145"/>
                    <a:pt x="115" y="146"/>
                    <a:pt x="114" y="146"/>
                  </a:cubicBezTo>
                  <a:cubicBezTo>
                    <a:pt x="115" y="146"/>
                    <a:pt x="115" y="145"/>
                    <a:pt x="116" y="145"/>
                  </a:cubicBezTo>
                  <a:close/>
                  <a:moveTo>
                    <a:pt x="122" y="144"/>
                  </a:moveTo>
                  <a:cubicBezTo>
                    <a:pt x="122" y="145"/>
                    <a:pt x="122" y="145"/>
                    <a:pt x="122" y="145"/>
                  </a:cubicBezTo>
                  <a:cubicBezTo>
                    <a:pt x="121" y="146"/>
                    <a:pt x="120" y="147"/>
                    <a:pt x="119" y="148"/>
                  </a:cubicBezTo>
                  <a:cubicBezTo>
                    <a:pt x="119" y="148"/>
                    <a:pt x="119" y="148"/>
                    <a:pt x="118" y="148"/>
                  </a:cubicBezTo>
                  <a:cubicBezTo>
                    <a:pt x="119" y="147"/>
                    <a:pt x="120" y="146"/>
                    <a:pt x="122" y="144"/>
                  </a:cubicBezTo>
                  <a:close/>
                  <a:moveTo>
                    <a:pt x="120" y="140"/>
                  </a:moveTo>
                  <a:cubicBezTo>
                    <a:pt x="120" y="139"/>
                    <a:pt x="121" y="139"/>
                    <a:pt x="122" y="138"/>
                  </a:cubicBezTo>
                  <a:cubicBezTo>
                    <a:pt x="125" y="137"/>
                    <a:pt x="128" y="135"/>
                    <a:pt x="131" y="133"/>
                  </a:cubicBezTo>
                  <a:cubicBezTo>
                    <a:pt x="130" y="134"/>
                    <a:pt x="128" y="135"/>
                    <a:pt x="127" y="136"/>
                  </a:cubicBezTo>
                  <a:cubicBezTo>
                    <a:pt x="125" y="137"/>
                    <a:pt x="122" y="139"/>
                    <a:pt x="120" y="140"/>
                  </a:cubicBezTo>
                  <a:close/>
                  <a:moveTo>
                    <a:pt x="129" y="143"/>
                  </a:moveTo>
                  <a:cubicBezTo>
                    <a:pt x="129" y="143"/>
                    <a:pt x="128" y="143"/>
                    <a:pt x="128" y="143"/>
                  </a:cubicBezTo>
                  <a:cubicBezTo>
                    <a:pt x="128" y="144"/>
                    <a:pt x="127" y="144"/>
                    <a:pt x="127" y="144"/>
                  </a:cubicBezTo>
                  <a:cubicBezTo>
                    <a:pt x="127" y="144"/>
                    <a:pt x="127" y="144"/>
                    <a:pt x="127" y="144"/>
                  </a:cubicBezTo>
                  <a:cubicBezTo>
                    <a:pt x="127" y="143"/>
                    <a:pt x="128" y="143"/>
                    <a:pt x="128" y="142"/>
                  </a:cubicBezTo>
                  <a:cubicBezTo>
                    <a:pt x="129" y="141"/>
                    <a:pt x="130" y="140"/>
                    <a:pt x="131" y="140"/>
                  </a:cubicBezTo>
                  <a:cubicBezTo>
                    <a:pt x="130" y="140"/>
                    <a:pt x="129" y="141"/>
                    <a:pt x="129" y="142"/>
                  </a:cubicBezTo>
                  <a:cubicBezTo>
                    <a:pt x="129" y="142"/>
                    <a:pt x="129" y="142"/>
                    <a:pt x="129" y="143"/>
                  </a:cubicBezTo>
                  <a:close/>
                  <a:moveTo>
                    <a:pt x="129" y="146"/>
                  </a:moveTo>
                  <a:cubicBezTo>
                    <a:pt x="129" y="146"/>
                    <a:pt x="129" y="146"/>
                    <a:pt x="130" y="146"/>
                  </a:cubicBezTo>
                  <a:cubicBezTo>
                    <a:pt x="129" y="147"/>
                    <a:pt x="129" y="148"/>
                    <a:pt x="128" y="148"/>
                  </a:cubicBezTo>
                  <a:cubicBezTo>
                    <a:pt x="127" y="149"/>
                    <a:pt x="126" y="149"/>
                    <a:pt x="125" y="150"/>
                  </a:cubicBezTo>
                  <a:cubicBezTo>
                    <a:pt x="126" y="149"/>
                    <a:pt x="128" y="148"/>
                    <a:pt x="129" y="146"/>
                  </a:cubicBezTo>
                  <a:close/>
                  <a:moveTo>
                    <a:pt x="134" y="157"/>
                  </a:moveTo>
                  <a:cubicBezTo>
                    <a:pt x="135" y="156"/>
                    <a:pt x="136" y="156"/>
                    <a:pt x="136" y="156"/>
                  </a:cubicBezTo>
                  <a:cubicBezTo>
                    <a:pt x="134" y="157"/>
                    <a:pt x="133" y="159"/>
                    <a:pt x="131" y="160"/>
                  </a:cubicBezTo>
                  <a:cubicBezTo>
                    <a:pt x="132" y="159"/>
                    <a:pt x="133" y="158"/>
                    <a:pt x="134" y="157"/>
                  </a:cubicBezTo>
                  <a:close/>
                  <a:moveTo>
                    <a:pt x="133" y="167"/>
                  </a:moveTo>
                  <a:cubicBezTo>
                    <a:pt x="135" y="165"/>
                    <a:pt x="138" y="163"/>
                    <a:pt x="140" y="162"/>
                  </a:cubicBezTo>
                  <a:cubicBezTo>
                    <a:pt x="139" y="163"/>
                    <a:pt x="138" y="164"/>
                    <a:pt x="137" y="165"/>
                  </a:cubicBezTo>
                  <a:cubicBezTo>
                    <a:pt x="136" y="165"/>
                    <a:pt x="135" y="166"/>
                    <a:pt x="134" y="166"/>
                  </a:cubicBezTo>
                  <a:cubicBezTo>
                    <a:pt x="134" y="167"/>
                    <a:pt x="133" y="167"/>
                    <a:pt x="133" y="167"/>
                  </a:cubicBezTo>
                  <a:cubicBezTo>
                    <a:pt x="133" y="167"/>
                    <a:pt x="133" y="167"/>
                    <a:pt x="133" y="167"/>
                  </a:cubicBezTo>
                  <a:close/>
                  <a:moveTo>
                    <a:pt x="138" y="160"/>
                  </a:moveTo>
                  <a:cubicBezTo>
                    <a:pt x="137" y="160"/>
                    <a:pt x="137" y="161"/>
                    <a:pt x="137" y="161"/>
                  </a:cubicBezTo>
                  <a:cubicBezTo>
                    <a:pt x="137" y="160"/>
                    <a:pt x="137" y="160"/>
                    <a:pt x="137" y="160"/>
                  </a:cubicBezTo>
                  <a:cubicBezTo>
                    <a:pt x="137" y="160"/>
                    <a:pt x="137" y="160"/>
                    <a:pt x="137" y="160"/>
                  </a:cubicBezTo>
                  <a:cubicBezTo>
                    <a:pt x="139" y="159"/>
                    <a:pt x="140" y="158"/>
                    <a:pt x="142" y="157"/>
                  </a:cubicBezTo>
                  <a:cubicBezTo>
                    <a:pt x="142" y="157"/>
                    <a:pt x="142" y="158"/>
                    <a:pt x="142" y="158"/>
                  </a:cubicBezTo>
                  <a:cubicBezTo>
                    <a:pt x="140" y="159"/>
                    <a:pt x="139" y="160"/>
                    <a:pt x="138" y="160"/>
                  </a:cubicBezTo>
                  <a:close/>
                  <a:moveTo>
                    <a:pt x="143" y="160"/>
                  </a:moveTo>
                  <a:cubicBezTo>
                    <a:pt x="145" y="159"/>
                    <a:pt x="148" y="158"/>
                    <a:pt x="150" y="157"/>
                  </a:cubicBezTo>
                  <a:cubicBezTo>
                    <a:pt x="149" y="158"/>
                    <a:pt x="148" y="159"/>
                    <a:pt x="147" y="160"/>
                  </a:cubicBezTo>
                  <a:cubicBezTo>
                    <a:pt x="145" y="161"/>
                    <a:pt x="143" y="162"/>
                    <a:pt x="141" y="163"/>
                  </a:cubicBezTo>
                  <a:cubicBezTo>
                    <a:pt x="142" y="162"/>
                    <a:pt x="142" y="161"/>
                    <a:pt x="143" y="160"/>
                  </a:cubicBezTo>
                  <a:close/>
                  <a:moveTo>
                    <a:pt x="147" y="162"/>
                  </a:moveTo>
                  <a:cubicBezTo>
                    <a:pt x="148" y="161"/>
                    <a:pt x="149" y="161"/>
                    <a:pt x="150" y="160"/>
                  </a:cubicBezTo>
                  <a:cubicBezTo>
                    <a:pt x="150" y="161"/>
                    <a:pt x="149" y="161"/>
                    <a:pt x="149" y="162"/>
                  </a:cubicBezTo>
                  <a:cubicBezTo>
                    <a:pt x="148" y="162"/>
                    <a:pt x="147" y="162"/>
                    <a:pt x="146" y="163"/>
                  </a:cubicBezTo>
                  <a:cubicBezTo>
                    <a:pt x="146" y="162"/>
                    <a:pt x="147" y="162"/>
                    <a:pt x="147" y="162"/>
                  </a:cubicBezTo>
                  <a:close/>
                  <a:moveTo>
                    <a:pt x="150" y="163"/>
                  </a:moveTo>
                  <a:cubicBezTo>
                    <a:pt x="150" y="163"/>
                    <a:pt x="151" y="163"/>
                    <a:pt x="152" y="162"/>
                  </a:cubicBezTo>
                  <a:cubicBezTo>
                    <a:pt x="150" y="164"/>
                    <a:pt x="148" y="166"/>
                    <a:pt x="146" y="168"/>
                  </a:cubicBezTo>
                  <a:cubicBezTo>
                    <a:pt x="147" y="166"/>
                    <a:pt x="148" y="165"/>
                    <a:pt x="150" y="163"/>
                  </a:cubicBezTo>
                  <a:close/>
                  <a:moveTo>
                    <a:pt x="146" y="157"/>
                  </a:moveTo>
                  <a:cubicBezTo>
                    <a:pt x="146" y="157"/>
                    <a:pt x="146" y="157"/>
                    <a:pt x="146" y="157"/>
                  </a:cubicBezTo>
                  <a:cubicBezTo>
                    <a:pt x="147" y="156"/>
                    <a:pt x="149" y="155"/>
                    <a:pt x="150" y="153"/>
                  </a:cubicBezTo>
                  <a:cubicBezTo>
                    <a:pt x="152" y="153"/>
                    <a:pt x="153" y="152"/>
                    <a:pt x="155" y="151"/>
                  </a:cubicBezTo>
                  <a:cubicBezTo>
                    <a:pt x="155" y="151"/>
                    <a:pt x="155" y="151"/>
                    <a:pt x="156" y="151"/>
                  </a:cubicBezTo>
                  <a:cubicBezTo>
                    <a:pt x="156" y="152"/>
                    <a:pt x="155" y="152"/>
                    <a:pt x="155" y="152"/>
                  </a:cubicBezTo>
                  <a:cubicBezTo>
                    <a:pt x="152" y="154"/>
                    <a:pt x="149" y="156"/>
                    <a:pt x="146" y="157"/>
                  </a:cubicBezTo>
                  <a:close/>
                  <a:moveTo>
                    <a:pt x="154" y="158"/>
                  </a:moveTo>
                  <a:cubicBezTo>
                    <a:pt x="155" y="158"/>
                    <a:pt x="156" y="157"/>
                    <a:pt x="157" y="157"/>
                  </a:cubicBezTo>
                  <a:cubicBezTo>
                    <a:pt x="157" y="157"/>
                    <a:pt x="156" y="158"/>
                    <a:pt x="155" y="159"/>
                  </a:cubicBezTo>
                  <a:cubicBezTo>
                    <a:pt x="154" y="159"/>
                    <a:pt x="153" y="160"/>
                    <a:pt x="152" y="160"/>
                  </a:cubicBezTo>
                  <a:cubicBezTo>
                    <a:pt x="153" y="160"/>
                    <a:pt x="153" y="159"/>
                    <a:pt x="154" y="158"/>
                  </a:cubicBezTo>
                  <a:close/>
                  <a:moveTo>
                    <a:pt x="157" y="155"/>
                  </a:moveTo>
                  <a:cubicBezTo>
                    <a:pt x="158" y="154"/>
                    <a:pt x="159" y="153"/>
                    <a:pt x="160" y="151"/>
                  </a:cubicBezTo>
                  <a:cubicBezTo>
                    <a:pt x="162" y="150"/>
                    <a:pt x="164" y="149"/>
                    <a:pt x="166" y="147"/>
                  </a:cubicBezTo>
                  <a:cubicBezTo>
                    <a:pt x="165" y="149"/>
                    <a:pt x="163" y="151"/>
                    <a:pt x="161" y="153"/>
                  </a:cubicBezTo>
                  <a:cubicBezTo>
                    <a:pt x="160" y="153"/>
                    <a:pt x="158" y="154"/>
                    <a:pt x="157" y="155"/>
                  </a:cubicBezTo>
                  <a:close/>
                  <a:moveTo>
                    <a:pt x="162" y="154"/>
                  </a:moveTo>
                  <a:cubicBezTo>
                    <a:pt x="164" y="154"/>
                    <a:pt x="165" y="153"/>
                    <a:pt x="167" y="152"/>
                  </a:cubicBezTo>
                  <a:cubicBezTo>
                    <a:pt x="167" y="153"/>
                    <a:pt x="167" y="153"/>
                    <a:pt x="167" y="153"/>
                  </a:cubicBezTo>
                  <a:cubicBezTo>
                    <a:pt x="165" y="154"/>
                    <a:pt x="164" y="155"/>
                    <a:pt x="163" y="156"/>
                  </a:cubicBezTo>
                  <a:cubicBezTo>
                    <a:pt x="162" y="156"/>
                    <a:pt x="161" y="157"/>
                    <a:pt x="160" y="157"/>
                  </a:cubicBezTo>
                  <a:cubicBezTo>
                    <a:pt x="161" y="156"/>
                    <a:pt x="162" y="155"/>
                    <a:pt x="162" y="154"/>
                  </a:cubicBezTo>
                  <a:close/>
                  <a:moveTo>
                    <a:pt x="164" y="159"/>
                  </a:moveTo>
                  <a:cubicBezTo>
                    <a:pt x="165" y="158"/>
                    <a:pt x="166" y="157"/>
                    <a:pt x="167" y="156"/>
                  </a:cubicBezTo>
                  <a:cubicBezTo>
                    <a:pt x="167" y="156"/>
                    <a:pt x="167" y="156"/>
                    <a:pt x="168" y="156"/>
                  </a:cubicBezTo>
                  <a:cubicBezTo>
                    <a:pt x="166" y="157"/>
                    <a:pt x="164" y="159"/>
                    <a:pt x="162" y="161"/>
                  </a:cubicBezTo>
                  <a:cubicBezTo>
                    <a:pt x="163" y="160"/>
                    <a:pt x="163" y="160"/>
                    <a:pt x="164" y="159"/>
                  </a:cubicBezTo>
                  <a:close/>
                  <a:moveTo>
                    <a:pt x="169" y="156"/>
                  </a:moveTo>
                  <a:cubicBezTo>
                    <a:pt x="168" y="158"/>
                    <a:pt x="166" y="160"/>
                    <a:pt x="165" y="162"/>
                  </a:cubicBezTo>
                  <a:cubicBezTo>
                    <a:pt x="164" y="162"/>
                    <a:pt x="163" y="162"/>
                    <a:pt x="163" y="163"/>
                  </a:cubicBezTo>
                  <a:cubicBezTo>
                    <a:pt x="165" y="161"/>
                    <a:pt x="167" y="159"/>
                    <a:pt x="169" y="156"/>
                  </a:cubicBezTo>
                  <a:close/>
                  <a:moveTo>
                    <a:pt x="166" y="151"/>
                  </a:moveTo>
                  <a:cubicBezTo>
                    <a:pt x="169" y="147"/>
                    <a:pt x="173" y="144"/>
                    <a:pt x="176" y="140"/>
                  </a:cubicBezTo>
                  <a:cubicBezTo>
                    <a:pt x="177" y="140"/>
                    <a:pt x="177" y="140"/>
                    <a:pt x="178" y="139"/>
                  </a:cubicBezTo>
                  <a:cubicBezTo>
                    <a:pt x="177" y="140"/>
                    <a:pt x="177" y="140"/>
                    <a:pt x="177" y="141"/>
                  </a:cubicBezTo>
                  <a:cubicBezTo>
                    <a:pt x="174" y="144"/>
                    <a:pt x="172" y="146"/>
                    <a:pt x="170" y="149"/>
                  </a:cubicBezTo>
                  <a:cubicBezTo>
                    <a:pt x="168" y="150"/>
                    <a:pt x="167" y="150"/>
                    <a:pt x="166" y="151"/>
                  </a:cubicBezTo>
                  <a:close/>
                  <a:moveTo>
                    <a:pt x="177" y="151"/>
                  </a:moveTo>
                  <a:cubicBezTo>
                    <a:pt x="175" y="153"/>
                    <a:pt x="174" y="155"/>
                    <a:pt x="172" y="157"/>
                  </a:cubicBezTo>
                  <a:cubicBezTo>
                    <a:pt x="172" y="157"/>
                    <a:pt x="171" y="157"/>
                    <a:pt x="171" y="158"/>
                  </a:cubicBezTo>
                  <a:cubicBezTo>
                    <a:pt x="173" y="156"/>
                    <a:pt x="174" y="154"/>
                    <a:pt x="175" y="152"/>
                  </a:cubicBezTo>
                  <a:cubicBezTo>
                    <a:pt x="176" y="152"/>
                    <a:pt x="177" y="151"/>
                    <a:pt x="177" y="151"/>
                  </a:cubicBezTo>
                  <a:close/>
                  <a:moveTo>
                    <a:pt x="186" y="127"/>
                  </a:moveTo>
                  <a:cubicBezTo>
                    <a:pt x="186" y="126"/>
                    <a:pt x="187" y="126"/>
                    <a:pt x="187" y="125"/>
                  </a:cubicBezTo>
                  <a:cubicBezTo>
                    <a:pt x="189" y="124"/>
                    <a:pt x="191" y="123"/>
                    <a:pt x="193" y="122"/>
                  </a:cubicBezTo>
                  <a:cubicBezTo>
                    <a:pt x="193" y="122"/>
                    <a:pt x="193" y="122"/>
                    <a:pt x="193" y="122"/>
                  </a:cubicBezTo>
                  <a:cubicBezTo>
                    <a:pt x="191" y="124"/>
                    <a:pt x="188" y="125"/>
                    <a:pt x="186" y="127"/>
                  </a:cubicBezTo>
                  <a:close/>
                  <a:moveTo>
                    <a:pt x="198" y="122"/>
                  </a:moveTo>
                  <a:cubicBezTo>
                    <a:pt x="198" y="123"/>
                    <a:pt x="197" y="124"/>
                    <a:pt x="196" y="124"/>
                  </a:cubicBezTo>
                  <a:cubicBezTo>
                    <a:pt x="195" y="125"/>
                    <a:pt x="194" y="126"/>
                    <a:pt x="192" y="127"/>
                  </a:cubicBezTo>
                  <a:cubicBezTo>
                    <a:pt x="194" y="125"/>
                    <a:pt x="196" y="123"/>
                    <a:pt x="198" y="122"/>
                  </a:cubicBezTo>
                  <a:close/>
                  <a:moveTo>
                    <a:pt x="203" y="120"/>
                  </a:moveTo>
                  <a:cubicBezTo>
                    <a:pt x="204" y="119"/>
                    <a:pt x="204" y="119"/>
                    <a:pt x="204" y="118"/>
                  </a:cubicBezTo>
                  <a:cubicBezTo>
                    <a:pt x="205" y="118"/>
                    <a:pt x="205" y="118"/>
                    <a:pt x="206" y="117"/>
                  </a:cubicBezTo>
                  <a:cubicBezTo>
                    <a:pt x="205" y="118"/>
                    <a:pt x="204" y="119"/>
                    <a:pt x="203" y="120"/>
                  </a:cubicBezTo>
                  <a:close/>
                  <a:moveTo>
                    <a:pt x="207" y="110"/>
                  </a:moveTo>
                  <a:cubicBezTo>
                    <a:pt x="207" y="110"/>
                    <a:pt x="206" y="110"/>
                    <a:pt x="206" y="110"/>
                  </a:cubicBezTo>
                  <a:cubicBezTo>
                    <a:pt x="204" y="112"/>
                    <a:pt x="201" y="113"/>
                    <a:pt x="199" y="114"/>
                  </a:cubicBezTo>
                  <a:cubicBezTo>
                    <a:pt x="198" y="115"/>
                    <a:pt x="197" y="115"/>
                    <a:pt x="197" y="115"/>
                  </a:cubicBezTo>
                  <a:cubicBezTo>
                    <a:pt x="199" y="114"/>
                    <a:pt x="200" y="113"/>
                    <a:pt x="202" y="112"/>
                  </a:cubicBezTo>
                  <a:cubicBezTo>
                    <a:pt x="204" y="111"/>
                    <a:pt x="206" y="110"/>
                    <a:pt x="208" y="109"/>
                  </a:cubicBezTo>
                  <a:cubicBezTo>
                    <a:pt x="208" y="109"/>
                    <a:pt x="207" y="110"/>
                    <a:pt x="207" y="110"/>
                  </a:cubicBezTo>
                  <a:close/>
                  <a:moveTo>
                    <a:pt x="195" y="112"/>
                  </a:moveTo>
                  <a:cubicBezTo>
                    <a:pt x="194" y="112"/>
                    <a:pt x="194" y="112"/>
                    <a:pt x="193" y="112"/>
                  </a:cubicBezTo>
                  <a:cubicBezTo>
                    <a:pt x="194" y="112"/>
                    <a:pt x="194" y="111"/>
                    <a:pt x="195" y="110"/>
                  </a:cubicBezTo>
                  <a:cubicBezTo>
                    <a:pt x="196" y="109"/>
                    <a:pt x="198" y="108"/>
                    <a:pt x="199" y="106"/>
                  </a:cubicBezTo>
                  <a:cubicBezTo>
                    <a:pt x="199" y="106"/>
                    <a:pt x="199" y="106"/>
                    <a:pt x="199" y="106"/>
                  </a:cubicBezTo>
                  <a:cubicBezTo>
                    <a:pt x="198" y="108"/>
                    <a:pt x="197" y="110"/>
                    <a:pt x="195" y="112"/>
                  </a:cubicBezTo>
                  <a:close/>
                  <a:moveTo>
                    <a:pt x="193" y="106"/>
                  </a:moveTo>
                  <a:cubicBezTo>
                    <a:pt x="194" y="106"/>
                    <a:pt x="195" y="105"/>
                    <a:pt x="196" y="104"/>
                  </a:cubicBezTo>
                  <a:cubicBezTo>
                    <a:pt x="196" y="105"/>
                    <a:pt x="196" y="105"/>
                    <a:pt x="195" y="106"/>
                  </a:cubicBezTo>
                  <a:cubicBezTo>
                    <a:pt x="195" y="106"/>
                    <a:pt x="194" y="106"/>
                    <a:pt x="193" y="106"/>
                  </a:cubicBezTo>
                  <a:close/>
                  <a:moveTo>
                    <a:pt x="196" y="97"/>
                  </a:moveTo>
                  <a:cubicBezTo>
                    <a:pt x="196" y="97"/>
                    <a:pt x="195" y="97"/>
                    <a:pt x="195" y="98"/>
                  </a:cubicBezTo>
                  <a:cubicBezTo>
                    <a:pt x="193" y="98"/>
                    <a:pt x="191" y="99"/>
                    <a:pt x="189" y="100"/>
                  </a:cubicBezTo>
                  <a:cubicBezTo>
                    <a:pt x="190" y="100"/>
                    <a:pt x="190" y="99"/>
                    <a:pt x="191" y="98"/>
                  </a:cubicBezTo>
                  <a:cubicBezTo>
                    <a:pt x="193" y="97"/>
                    <a:pt x="195" y="96"/>
                    <a:pt x="197" y="95"/>
                  </a:cubicBezTo>
                  <a:cubicBezTo>
                    <a:pt x="196" y="96"/>
                    <a:pt x="196" y="97"/>
                    <a:pt x="196" y="97"/>
                  </a:cubicBezTo>
                  <a:close/>
                  <a:moveTo>
                    <a:pt x="195" y="92"/>
                  </a:moveTo>
                  <a:cubicBezTo>
                    <a:pt x="192" y="94"/>
                    <a:pt x="189" y="95"/>
                    <a:pt x="187" y="97"/>
                  </a:cubicBezTo>
                  <a:cubicBezTo>
                    <a:pt x="187" y="96"/>
                    <a:pt x="188" y="96"/>
                    <a:pt x="189" y="95"/>
                  </a:cubicBezTo>
                  <a:cubicBezTo>
                    <a:pt x="191" y="94"/>
                    <a:pt x="193" y="93"/>
                    <a:pt x="196" y="92"/>
                  </a:cubicBezTo>
                  <a:cubicBezTo>
                    <a:pt x="196" y="92"/>
                    <a:pt x="195" y="92"/>
                    <a:pt x="195" y="92"/>
                  </a:cubicBezTo>
                  <a:close/>
                  <a:moveTo>
                    <a:pt x="190" y="89"/>
                  </a:moveTo>
                  <a:cubicBezTo>
                    <a:pt x="189" y="90"/>
                    <a:pt x="188" y="90"/>
                    <a:pt x="187" y="91"/>
                  </a:cubicBezTo>
                  <a:cubicBezTo>
                    <a:pt x="189" y="90"/>
                    <a:pt x="190" y="89"/>
                    <a:pt x="191" y="88"/>
                  </a:cubicBezTo>
                  <a:lnTo>
                    <a:pt x="190" y="89"/>
                  </a:lnTo>
                  <a:close/>
                  <a:moveTo>
                    <a:pt x="190" y="86"/>
                  </a:moveTo>
                  <a:cubicBezTo>
                    <a:pt x="189" y="87"/>
                    <a:pt x="187" y="87"/>
                    <a:pt x="186" y="88"/>
                  </a:cubicBezTo>
                  <a:cubicBezTo>
                    <a:pt x="187" y="87"/>
                    <a:pt x="187" y="86"/>
                    <a:pt x="188" y="86"/>
                  </a:cubicBezTo>
                  <a:cubicBezTo>
                    <a:pt x="190" y="84"/>
                    <a:pt x="193" y="83"/>
                    <a:pt x="195" y="82"/>
                  </a:cubicBezTo>
                  <a:cubicBezTo>
                    <a:pt x="195" y="82"/>
                    <a:pt x="195" y="82"/>
                    <a:pt x="195" y="82"/>
                  </a:cubicBezTo>
                  <a:cubicBezTo>
                    <a:pt x="193" y="84"/>
                    <a:pt x="192" y="85"/>
                    <a:pt x="190" y="86"/>
                  </a:cubicBezTo>
                  <a:close/>
                  <a:moveTo>
                    <a:pt x="195" y="86"/>
                  </a:moveTo>
                  <a:cubicBezTo>
                    <a:pt x="196" y="85"/>
                    <a:pt x="197" y="85"/>
                    <a:pt x="199" y="84"/>
                  </a:cubicBezTo>
                  <a:cubicBezTo>
                    <a:pt x="198" y="85"/>
                    <a:pt x="197" y="86"/>
                    <a:pt x="196" y="87"/>
                  </a:cubicBezTo>
                  <a:cubicBezTo>
                    <a:pt x="195" y="87"/>
                    <a:pt x="195" y="87"/>
                    <a:pt x="194" y="87"/>
                  </a:cubicBezTo>
                  <a:cubicBezTo>
                    <a:pt x="195" y="87"/>
                    <a:pt x="195" y="87"/>
                    <a:pt x="195" y="86"/>
                  </a:cubicBezTo>
                  <a:close/>
                  <a:moveTo>
                    <a:pt x="187" y="80"/>
                  </a:moveTo>
                  <a:cubicBezTo>
                    <a:pt x="185" y="81"/>
                    <a:pt x="182" y="82"/>
                    <a:pt x="179" y="83"/>
                  </a:cubicBezTo>
                  <a:cubicBezTo>
                    <a:pt x="179" y="82"/>
                    <a:pt x="179" y="82"/>
                    <a:pt x="179" y="82"/>
                  </a:cubicBezTo>
                  <a:cubicBezTo>
                    <a:pt x="182" y="81"/>
                    <a:pt x="184" y="80"/>
                    <a:pt x="187" y="79"/>
                  </a:cubicBezTo>
                  <a:cubicBezTo>
                    <a:pt x="189" y="78"/>
                    <a:pt x="191" y="77"/>
                    <a:pt x="192" y="76"/>
                  </a:cubicBezTo>
                  <a:cubicBezTo>
                    <a:pt x="191" y="78"/>
                    <a:pt x="189" y="79"/>
                    <a:pt x="187" y="80"/>
                  </a:cubicBezTo>
                  <a:close/>
                  <a:moveTo>
                    <a:pt x="179" y="85"/>
                  </a:moveTo>
                  <a:cubicBezTo>
                    <a:pt x="178" y="85"/>
                    <a:pt x="177" y="86"/>
                    <a:pt x="177" y="86"/>
                  </a:cubicBezTo>
                  <a:cubicBezTo>
                    <a:pt x="177" y="86"/>
                    <a:pt x="177" y="85"/>
                    <a:pt x="177" y="85"/>
                  </a:cubicBezTo>
                  <a:cubicBezTo>
                    <a:pt x="178" y="85"/>
                    <a:pt x="179" y="85"/>
                    <a:pt x="179" y="85"/>
                  </a:cubicBezTo>
                  <a:close/>
                  <a:moveTo>
                    <a:pt x="175" y="84"/>
                  </a:moveTo>
                  <a:cubicBezTo>
                    <a:pt x="174" y="84"/>
                    <a:pt x="172" y="84"/>
                    <a:pt x="171" y="85"/>
                  </a:cubicBezTo>
                  <a:cubicBezTo>
                    <a:pt x="171" y="84"/>
                    <a:pt x="172" y="84"/>
                    <a:pt x="173" y="83"/>
                  </a:cubicBezTo>
                  <a:cubicBezTo>
                    <a:pt x="174" y="83"/>
                    <a:pt x="175" y="83"/>
                    <a:pt x="177" y="82"/>
                  </a:cubicBezTo>
                  <a:cubicBezTo>
                    <a:pt x="176" y="83"/>
                    <a:pt x="176" y="83"/>
                    <a:pt x="175" y="84"/>
                  </a:cubicBezTo>
                  <a:close/>
                  <a:moveTo>
                    <a:pt x="172" y="81"/>
                  </a:moveTo>
                  <a:cubicBezTo>
                    <a:pt x="172" y="81"/>
                    <a:pt x="172" y="81"/>
                    <a:pt x="171" y="82"/>
                  </a:cubicBezTo>
                  <a:cubicBezTo>
                    <a:pt x="172" y="81"/>
                    <a:pt x="173" y="80"/>
                    <a:pt x="174" y="79"/>
                  </a:cubicBezTo>
                  <a:cubicBezTo>
                    <a:pt x="174" y="79"/>
                    <a:pt x="174" y="79"/>
                    <a:pt x="174" y="79"/>
                  </a:cubicBezTo>
                  <a:cubicBezTo>
                    <a:pt x="176" y="78"/>
                    <a:pt x="178" y="78"/>
                    <a:pt x="179" y="77"/>
                  </a:cubicBezTo>
                  <a:cubicBezTo>
                    <a:pt x="177" y="78"/>
                    <a:pt x="174" y="80"/>
                    <a:pt x="172" y="81"/>
                  </a:cubicBezTo>
                  <a:close/>
                  <a:moveTo>
                    <a:pt x="177" y="74"/>
                  </a:moveTo>
                  <a:cubicBezTo>
                    <a:pt x="175" y="75"/>
                    <a:pt x="173" y="76"/>
                    <a:pt x="171" y="77"/>
                  </a:cubicBezTo>
                  <a:cubicBezTo>
                    <a:pt x="171" y="76"/>
                    <a:pt x="170" y="76"/>
                    <a:pt x="170" y="76"/>
                  </a:cubicBezTo>
                  <a:cubicBezTo>
                    <a:pt x="171" y="75"/>
                    <a:pt x="172" y="75"/>
                    <a:pt x="173" y="74"/>
                  </a:cubicBezTo>
                  <a:cubicBezTo>
                    <a:pt x="176" y="73"/>
                    <a:pt x="178" y="72"/>
                    <a:pt x="180" y="72"/>
                  </a:cubicBezTo>
                  <a:cubicBezTo>
                    <a:pt x="179" y="73"/>
                    <a:pt x="178" y="73"/>
                    <a:pt x="177" y="74"/>
                  </a:cubicBezTo>
                  <a:close/>
                  <a:moveTo>
                    <a:pt x="172" y="86"/>
                  </a:moveTo>
                  <a:cubicBezTo>
                    <a:pt x="164" y="94"/>
                    <a:pt x="155" y="102"/>
                    <a:pt x="147" y="110"/>
                  </a:cubicBezTo>
                  <a:cubicBezTo>
                    <a:pt x="143" y="112"/>
                    <a:pt x="139" y="114"/>
                    <a:pt x="135" y="116"/>
                  </a:cubicBezTo>
                  <a:cubicBezTo>
                    <a:pt x="137" y="114"/>
                    <a:pt x="139" y="112"/>
                    <a:pt x="141" y="110"/>
                  </a:cubicBezTo>
                  <a:cubicBezTo>
                    <a:pt x="147" y="104"/>
                    <a:pt x="154" y="99"/>
                    <a:pt x="160" y="93"/>
                  </a:cubicBezTo>
                  <a:cubicBezTo>
                    <a:pt x="162" y="91"/>
                    <a:pt x="164" y="88"/>
                    <a:pt x="167" y="86"/>
                  </a:cubicBezTo>
                  <a:cubicBezTo>
                    <a:pt x="167" y="87"/>
                    <a:pt x="167" y="87"/>
                    <a:pt x="167" y="87"/>
                  </a:cubicBezTo>
                  <a:cubicBezTo>
                    <a:pt x="169" y="87"/>
                    <a:pt x="171" y="86"/>
                    <a:pt x="172" y="86"/>
                  </a:cubicBezTo>
                  <a:close/>
                  <a:moveTo>
                    <a:pt x="168" y="82"/>
                  </a:moveTo>
                  <a:cubicBezTo>
                    <a:pt x="167" y="82"/>
                    <a:pt x="167" y="83"/>
                    <a:pt x="167" y="83"/>
                  </a:cubicBezTo>
                  <a:cubicBezTo>
                    <a:pt x="160" y="90"/>
                    <a:pt x="152" y="97"/>
                    <a:pt x="145" y="104"/>
                  </a:cubicBezTo>
                  <a:cubicBezTo>
                    <a:pt x="152" y="97"/>
                    <a:pt x="160" y="89"/>
                    <a:pt x="167" y="81"/>
                  </a:cubicBezTo>
                  <a:cubicBezTo>
                    <a:pt x="168" y="81"/>
                    <a:pt x="168" y="81"/>
                    <a:pt x="169" y="81"/>
                  </a:cubicBezTo>
                  <a:cubicBezTo>
                    <a:pt x="168" y="81"/>
                    <a:pt x="168" y="81"/>
                    <a:pt x="168" y="82"/>
                  </a:cubicBezTo>
                  <a:close/>
                  <a:moveTo>
                    <a:pt x="167" y="72"/>
                  </a:moveTo>
                  <a:cubicBezTo>
                    <a:pt x="166" y="73"/>
                    <a:pt x="166" y="73"/>
                    <a:pt x="165" y="74"/>
                  </a:cubicBezTo>
                  <a:cubicBezTo>
                    <a:pt x="165" y="74"/>
                    <a:pt x="164" y="74"/>
                    <a:pt x="164" y="74"/>
                  </a:cubicBezTo>
                  <a:cubicBezTo>
                    <a:pt x="164" y="74"/>
                    <a:pt x="164" y="75"/>
                    <a:pt x="163" y="75"/>
                  </a:cubicBezTo>
                  <a:cubicBezTo>
                    <a:pt x="164" y="74"/>
                    <a:pt x="164" y="73"/>
                    <a:pt x="165" y="73"/>
                  </a:cubicBezTo>
                  <a:cubicBezTo>
                    <a:pt x="166" y="72"/>
                    <a:pt x="167" y="72"/>
                    <a:pt x="167" y="72"/>
                  </a:cubicBezTo>
                  <a:cubicBezTo>
                    <a:pt x="167" y="72"/>
                    <a:pt x="167" y="72"/>
                    <a:pt x="167" y="72"/>
                  </a:cubicBezTo>
                  <a:close/>
                  <a:moveTo>
                    <a:pt x="164" y="82"/>
                  </a:moveTo>
                  <a:cubicBezTo>
                    <a:pt x="159" y="87"/>
                    <a:pt x="155" y="91"/>
                    <a:pt x="150" y="96"/>
                  </a:cubicBezTo>
                  <a:cubicBezTo>
                    <a:pt x="150" y="96"/>
                    <a:pt x="150" y="96"/>
                    <a:pt x="150" y="96"/>
                  </a:cubicBezTo>
                  <a:cubicBezTo>
                    <a:pt x="147" y="97"/>
                    <a:pt x="145" y="99"/>
                    <a:pt x="142" y="100"/>
                  </a:cubicBezTo>
                  <a:cubicBezTo>
                    <a:pt x="146" y="97"/>
                    <a:pt x="149" y="93"/>
                    <a:pt x="152" y="90"/>
                  </a:cubicBezTo>
                  <a:cubicBezTo>
                    <a:pt x="155" y="87"/>
                    <a:pt x="159" y="85"/>
                    <a:pt x="163" y="82"/>
                  </a:cubicBezTo>
                  <a:cubicBezTo>
                    <a:pt x="163" y="82"/>
                    <a:pt x="163" y="82"/>
                    <a:pt x="164" y="82"/>
                  </a:cubicBezTo>
                  <a:close/>
                  <a:moveTo>
                    <a:pt x="159" y="78"/>
                  </a:moveTo>
                  <a:cubicBezTo>
                    <a:pt x="158" y="78"/>
                    <a:pt x="158" y="79"/>
                    <a:pt x="158" y="79"/>
                  </a:cubicBezTo>
                  <a:cubicBezTo>
                    <a:pt x="157" y="79"/>
                    <a:pt x="157" y="80"/>
                    <a:pt x="157" y="80"/>
                  </a:cubicBezTo>
                  <a:cubicBezTo>
                    <a:pt x="157" y="80"/>
                    <a:pt x="157" y="80"/>
                    <a:pt x="157" y="81"/>
                  </a:cubicBezTo>
                  <a:cubicBezTo>
                    <a:pt x="151" y="86"/>
                    <a:pt x="146" y="91"/>
                    <a:pt x="140" y="96"/>
                  </a:cubicBezTo>
                  <a:cubicBezTo>
                    <a:pt x="136" y="99"/>
                    <a:pt x="133" y="102"/>
                    <a:pt x="129" y="105"/>
                  </a:cubicBezTo>
                  <a:cubicBezTo>
                    <a:pt x="126" y="108"/>
                    <a:pt x="122" y="111"/>
                    <a:pt x="118" y="113"/>
                  </a:cubicBezTo>
                  <a:cubicBezTo>
                    <a:pt x="120" y="112"/>
                    <a:pt x="121" y="110"/>
                    <a:pt x="123" y="109"/>
                  </a:cubicBezTo>
                  <a:cubicBezTo>
                    <a:pt x="130" y="103"/>
                    <a:pt x="136" y="97"/>
                    <a:pt x="142" y="90"/>
                  </a:cubicBezTo>
                  <a:cubicBezTo>
                    <a:pt x="143" y="90"/>
                    <a:pt x="143" y="90"/>
                    <a:pt x="143" y="90"/>
                  </a:cubicBezTo>
                  <a:cubicBezTo>
                    <a:pt x="147" y="85"/>
                    <a:pt x="152" y="81"/>
                    <a:pt x="158" y="77"/>
                  </a:cubicBezTo>
                  <a:cubicBezTo>
                    <a:pt x="158" y="77"/>
                    <a:pt x="159" y="77"/>
                    <a:pt x="159" y="77"/>
                  </a:cubicBezTo>
                  <a:cubicBezTo>
                    <a:pt x="159" y="78"/>
                    <a:pt x="159" y="78"/>
                    <a:pt x="159" y="78"/>
                  </a:cubicBezTo>
                  <a:close/>
                  <a:moveTo>
                    <a:pt x="153" y="77"/>
                  </a:moveTo>
                  <a:cubicBezTo>
                    <a:pt x="153" y="77"/>
                    <a:pt x="153" y="77"/>
                    <a:pt x="153" y="77"/>
                  </a:cubicBezTo>
                  <a:cubicBezTo>
                    <a:pt x="149" y="81"/>
                    <a:pt x="145" y="84"/>
                    <a:pt x="141" y="87"/>
                  </a:cubicBezTo>
                  <a:cubicBezTo>
                    <a:pt x="142" y="85"/>
                    <a:pt x="143" y="84"/>
                    <a:pt x="144" y="83"/>
                  </a:cubicBezTo>
                  <a:cubicBezTo>
                    <a:pt x="144" y="82"/>
                    <a:pt x="144" y="82"/>
                    <a:pt x="143" y="82"/>
                  </a:cubicBezTo>
                  <a:cubicBezTo>
                    <a:pt x="142" y="82"/>
                    <a:pt x="141" y="82"/>
                    <a:pt x="140" y="82"/>
                  </a:cubicBezTo>
                  <a:cubicBezTo>
                    <a:pt x="142" y="79"/>
                    <a:pt x="145" y="77"/>
                    <a:pt x="148" y="74"/>
                  </a:cubicBezTo>
                  <a:cubicBezTo>
                    <a:pt x="148" y="75"/>
                    <a:pt x="149" y="75"/>
                    <a:pt x="149" y="75"/>
                  </a:cubicBezTo>
                  <a:cubicBezTo>
                    <a:pt x="151" y="75"/>
                    <a:pt x="152" y="75"/>
                    <a:pt x="154" y="75"/>
                  </a:cubicBezTo>
                  <a:cubicBezTo>
                    <a:pt x="154" y="75"/>
                    <a:pt x="153" y="75"/>
                    <a:pt x="153" y="76"/>
                  </a:cubicBezTo>
                  <a:cubicBezTo>
                    <a:pt x="152" y="76"/>
                    <a:pt x="152" y="77"/>
                    <a:pt x="153" y="77"/>
                  </a:cubicBezTo>
                  <a:close/>
                  <a:moveTo>
                    <a:pt x="138" y="78"/>
                  </a:moveTo>
                  <a:cubicBezTo>
                    <a:pt x="139" y="77"/>
                    <a:pt x="140" y="76"/>
                    <a:pt x="141" y="75"/>
                  </a:cubicBezTo>
                  <a:cubicBezTo>
                    <a:pt x="142" y="75"/>
                    <a:pt x="142" y="75"/>
                    <a:pt x="143" y="75"/>
                  </a:cubicBezTo>
                  <a:cubicBezTo>
                    <a:pt x="141" y="76"/>
                    <a:pt x="140" y="77"/>
                    <a:pt x="138" y="78"/>
                  </a:cubicBezTo>
                  <a:close/>
                  <a:moveTo>
                    <a:pt x="138" y="74"/>
                  </a:moveTo>
                  <a:cubicBezTo>
                    <a:pt x="137" y="74"/>
                    <a:pt x="137" y="74"/>
                    <a:pt x="136" y="74"/>
                  </a:cubicBezTo>
                  <a:cubicBezTo>
                    <a:pt x="138" y="73"/>
                    <a:pt x="140" y="72"/>
                    <a:pt x="142" y="70"/>
                  </a:cubicBezTo>
                  <a:cubicBezTo>
                    <a:pt x="141" y="72"/>
                    <a:pt x="139" y="73"/>
                    <a:pt x="138" y="74"/>
                  </a:cubicBezTo>
                  <a:close/>
                  <a:moveTo>
                    <a:pt x="139" y="76"/>
                  </a:moveTo>
                  <a:cubicBezTo>
                    <a:pt x="138" y="77"/>
                    <a:pt x="136" y="78"/>
                    <a:pt x="135" y="80"/>
                  </a:cubicBezTo>
                  <a:cubicBezTo>
                    <a:pt x="134" y="81"/>
                    <a:pt x="133" y="82"/>
                    <a:pt x="131" y="83"/>
                  </a:cubicBezTo>
                  <a:cubicBezTo>
                    <a:pt x="130" y="84"/>
                    <a:pt x="129" y="84"/>
                    <a:pt x="129" y="84"/>
                  </a:cubicBezTo>
                  <a:cubicBezTo>
                    <a:pt x="129" y="84"/>
                    <a:pt x="130" y="83"/>
                    <a:pt x="131" y="82"/>
                  </a:cubicBezTo>
                  <a:cubicBezTo>
                    <a:pt x="133" y="80"/>
                    <a:pt x="136" y="78"/>
                    <a:pt x="139" y="76"/>
                  </a:cubicBezTo>
                  <a:close/>
                  <a:moveTo>
                    <a:pt x="127" y="87"/>
                  </a:moveTo>
                  <a:cubicBezTo>
                    <a:pt x="125" y="89"/>
                    <a:pt x="122" y="91"/>
                    <a:pt x="120" y="92"/>
                  </a:cubicBezTo>
                  <a:cubicBezTo>
                    <a:pt x="121" y="91"/>
                    <a:pt x="123" y="90"/>
                    <a:pt x="124" y="88"/>
                  </a:cubicBezTo>
                  <a:cubicBezTo>
                    <a:pt x="125" y="88"/>
                    <a:pt x="126" y="87"/>
                    <a:pt x="127" y="87"/>
                  </a:cubicBezTo>
                  <a:close/>
                  <a:moveTo>
                    <a:pt x="127" y="78"/>
                  </a:moveTo>
                  <a:cubicBezTo>
                    <a:pt x="124" y="81"/>
                    <a:pt x="121" y="84"/>
                    <a:pt x="118" y="87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21" y="82"/>
                    <a:pt x="126" y="77"/>
                    <a:pt x="130" y="72"/>
                  </a:cubicBezTo>
                  <a:cubicBezTo>
                    <a:pt x="129" y="74"/>
                    <a:pt x="128" y="76"/>
                    <a:pt x="127" y="78"/>
                  </a:cubicBezTo>
                  <a:close/>
                  <a:moveTo>
                    <a:pt x="120" y="87"/>
                  </a:moveTo>
                  <a:cubicBezTo>
                    <a:pt x="118" y="88"/>
                    <a:pt x="117" y="90"/>
                    <a:pt x="115" y="92"/>
                  </a:cubicBezTo>
                  <a:cubicBezTo>
                    <a:pt x="114" y="92"/>
                    <a:pt x="114" y="93"/>
                    <a:pt x="113" y="93"/>
                  </a:cubicBezTo>
                  <a:cubicBezTo>
                    <a:pt x="114" y="92"/>
                    <a:pt x="115" y="91"/>
                    <a:pt x="116" y="90"/>
                  </a:cubicBezTo>
                  <a:cubicBezTo>
                    <a:pt x="117" y="89"/>
                    <a:pt x="119" y="88"/>
                    <a:pt x="120" y="87"/>
                  </a:cubicBezTo>
                  <a:close/>
                  <a:moveTo>
                    <a:pt x="128" y="89"/>
                  </a:moveTo>
                  <a:cubicBezTo>
                    <a:pt x="130" y="87"/>
                    <a:pt x="132" y="86"/>
                    <a:pt x="133" y="84"/>
                  </a:cubicBezTo>
                  <a:cubicBezTo>
                    <a:pt x="134" y="84"/>
                    <a:pt x="134" y="84"/>
                    <a:pt x="134" y="84"/>
                  </a:cubicBezTo>
                  <a:cubicBezTo>
                    <a:pt x="125" y="92"/>
                    <a:pt x="117" y="100"/>
                    <a:pt x="108" y="108"/>
                  </a:cubicBezTo>
                  <a:cubicBezTo>
                    <a:pt x="107" y="109"/>
                    <a:pt x="106" y="110"/>
                    <a:pt x="105" y="110"/>
                  </a:cubicBezTo>
                  <a:cubicBezTo>
                    <a:pt x="108" y="108"/>
                    <a:pt x="110" y="105"/>
                    <a:pt x="112" y="102"/>
                  </a:cubicBezTo>
                  <a:cubicBezTo>
                    <a:pt x="117" y="98"/>
                    <a:pt x="123" y="93"/>
                    <a:pt x="128" y="89"/>
                  </a:cubicBezTo>
                  <a:close/>
                  <a:moveTo>
                    <a:pt x="99" y="116"/>
                  </a:moveTo>
                  <a:cubicBezTo>
                    <a:pt x="98" y="116"/>
                    <a:pt x="98" y="116"/>
                    <a:pt x="97" y="117"/>
                  </a:cubicBezTo>
                  <a:cubicBezTo>
                    <a:pt x="97" y="117"/>
                    <a:pt x="96" y="117"/>
                    <a:pt x="95" y="116"/>
                  </a:cubicBezTo>
                  <a:cubicBezTo>
                    <a:pt x="96" y="115"/>
                    <a:pt x="97" y="113"/>
                    <a:pt x="98" y="112"/>
                  </a:cubicBezTo>
                  <a:cubicBezTo>
                    <a:pt x="101" y="110"/>
                    <a:pt x="104" y="108"/>
                    <a:pt x="107" y="106"/>
                  </a:cubicBezTo>
                  <a:cubicBezTo>
                    <a:pt x="104" y="109"/>
                    <a:pt x="102" y="112"/>
                    <a:pt x="99" y="116"/>
                  </a:cubicBezTo>
                  <a:close/>
                  <a:moveTo>
                    <a:pt x="99" y="107"/>
                  </a:moveTo>
                  <a:cubicBezTo>
                    <a:pt x="96" y="110"/>
                    <a:pt x="93" y="113"/>
                    <a:pt x="89" y="116"/>
                  </a:cubicBezTo>
                  <a:cubicBezTo>
                    <a:pt x="89" y="116"/>
                    <a:pt x="89" y="116"/>
                    <a:pt x="88" y="116"/>
                  </a:cubicBezTo>
                  <a:cubicBezTo>
                    <a:pt x="89" y="115"/>
                    <a:pt x="90" y="114"/>
                    <a:pt x="91" y="114"/>
                  </a:cubicBezTo>
                  <a:cubicBezTo>
                    <a:pt x="93" y="111"/>
                    <a:pt x="95" y="109"/>
                    <a:pt x="98" y="107"/>
                  </a:cubicBezTo>
                  <a:cubicBezTo>
                    <a:pt x="99" y="105"/>
                    <a:pt x="101" y="104"/>
                    <a:pt x="103" y="103"/>
                  </a:cubicBezTo>
                  <a:cubicBezTo>
                    <a:pt x="102" y="104"/>
                    <a:pt x="100" y="106"/>
                    <a:pt x="99" y="107"/>
                  </a:cubicBezTo>
                  <a:close/>
                  <a:moveTo>
                    <a:pt x="84" y="115"/>
                  </a:moveTo>
                  <a:cubicBezTo>
                    <a:pt x="83" y="116"/>
                    <a:pt x="83" y="116"/>
                    <a:pt x="82" y="116"/>
                  </a:cubicBezTo>
                  <a:cubicBezTo>
                    <a:pt x="84" y="113"/>
                    <a:pt x="87" y="110"/>
                    <a:pt x="89" y="107"/>
                  </a:cubicBezTo>
                  <a:cubicBezTo>
                    <a:pt x="87" y="110"/>
                    <a:pt x="85" y="112"/>
                    <a:pt x="84" y="115"/>
                  </a:cubicBezTo>
                  <a:close/>
                  <a:moveTo>
                    <a:pt x="56" y="130"/>
                  </a:moveTo>
                  <a:cubicBezTo>
                    <a:pt x="55" y="127"/>
                    <a:pt x="55" y="125"/>
                    <a:pt x="54" y="123"/>
                  </a:cubicBezTo>
                  <a:cubicBezTo>
                    <a:pt x="54" y="122"/>
                    <a:pt x="55" y="122"/>
                    <a:pt x="55" y="122"/>
                  </a:cubicBezTo>
                  <a:cubicBezTo>
                    <a:pt x="55" y="122"/>
                    <a:pt x="55" y="122"/>
                    <a:pt x="55" y="121"/>
                  </a:cubicBezTo>
                  <a:cubicBezTo>
                    <a:pt x="56" y="123"/>
                    <a:pt x="57" y="125"/>
                    <a:pt x="58" y="127"/>
                  </a:cubicBezTo>
                  <a:cubicBezTo>
                    <a:pt x="57" y="128"/>
                    <a:pt x="57" y="129"/>
                    <a:pt x="56" y="130"/>
                  </a:cubicBezTo>
                  <a:close/>
                  <a:moveTo>
                    <a:pt x="58" y="146"/>
                  </a:moveTo>
                  <a:cubicBezTo>
                    <a:pt x="58" y="145"/>
                    <a:pt x="58" y="145"/>
                    <a:pt x="59" y="145"/>
                  </a:cubicBezTo>
                  <a:cubicBezTo>
                    <a:pt x="59" y="145"/>
                    <a:pt x="59" y="145"/>
                    <a:pt x="59" y="146"/>
                  </a:cubicBezTo>
                  <a:cubicBezTo>
                    <a:pt x="58" y="146"/>
                    <a:pt x="58" y="147"/>
                    <a:pt x="58" y="148"/>
                  </a:cubicBezTo>
                  <a:cubicBezTo>
                    <a:pt x="57" y="148"/>
                    <a:pt x="57" y="147"/>
                    <a:pt x="57" y="147"/>
                  </a:cubicBezTo>
                  <a:cubicBezTo>
                    <a:pt x="57" y="146"/>
                    <a:pt x="58" y="146"/>
                    <a:pt x="58" y="146"/>
                  </a:cubicBezTo>
                  <a:close/>
                  <a:moveTo>
                    <a:pt x="56" y="142"/>
                  </a:moveTo>
                  <a:cubicBezTo>
                    <a:pt x="56" y="141"/>
                    <a:pt x="55" y="140"/>
                    <a:pt x="55" y="139"/>
                  </a:cubicBezTo>
                  <a:cubicBezTo>
                    <a:pt x="55" y="139"/>
                    <a:pt x="56" y="138"/>
                    <a:pt x="56" y="138"/>
                  </a:cubicBezTo>
                  <a:cubicBezTo>
                    <a:pt x="56" y="139"/>
                    <a:pt x="57" y="140"/>
                    <a:pt x="57" y="140"/>
                  </a:cubicBezTo>
                  <a:cubicBezTo>
                    <a:pt x="57" y="141"/>
                    <a:pt x="56" y="142"/>
                    <a:pt x="56" y="142"/>
                  </a:cubicBezTo>
                  <a:close/>
                  <a:moveTo>
                    <a:pt x="56" y="160"/>
                  </a:moveTo>
                  <a:cubicBezTo>
                    <a:pt x="56" y="161"/>
                    <a:pt x="56" y="161"/>
                    <a:pt x="56" y="161"/>
                  </a:cubicBezTo>
                  <a:cubicBezTo>
                    <a:pt x="56" y="162"/>
                    <a:pt x="55" y="162"/>
                    <a:pt x="55" y="162"/>
                  </a:cubicBezTo>
                  <a:cubicBezTo>
                    <a:pt x="55" y="162"/>
                    <a:pt x="55" y="161"/>
                    <a:pt x="55" y="161"/>
                  </a:cubicBezTo>
                  <a:cubicBezTo>
                    <a:pt x="55" y="161"/>
                    <a:pt x="56" y="161"/>
                    <a:pt x="56" y="160"/>
                  </a:cubicBezTo>
                  <a:close/>
                  <a:moveTo>
                    <a:pt x="55" y="103"/>
                  </a:moveTo>
                  <a:cubicBezTo>
                    <a:pt x="55" y="103"/>
                    <a:pt x="55" y="103"/>
                    <a:pt x="54" y="103"/>
                  </a:cubicBezTo>
                  <a:cubicBezTo>
                    <a:pt x="54" y="102"/>
                    <a:pt x="54" y="101"/>
                    <a:pt x="54" y="101"/>
                  </a:cubicBezTo>
                  <a:cubicBezTo>
                    <a:pt x="55" y="100"/>
                    <a:pt x="55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5" y="100"/>
                    <a:pt x="55" y="100"/>
                  </a:cubicBezTo>
                  <a:cubicBezTo>
                    <a:pt x="55" y="101"/>
                    <a:pt x="55" y="102"/>
                    <a:pt x="56" y="101"/>
                  </a:cubicBezTo>
                  <a:cubicBezTo>
                    <a:pt x="56" y="101"/>
                    <a:pt x="56" y="101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6" y="102"/>
                    <a:pt x="55" y="103"/>
                    <a:pt x="55" y="103"/>
                  </a:cubicBezTo>
                  <a:close/>
                  <a:moveTo>
                    <a:pt x="53" y="134"/>
                  </a:moveTo>
                  <a:cubicBezTo>
                    <a:pt x="53" y="131"/>
                    <a:pt x="52" y="129"/>
                    <a:pt x="51" y="127"/>
                  </a:cubicBezTo>
                  <a:cubicBezTo>
                    <a:pt x="51" y="127"/>
                    <a:pt x="51" y="126"/>
                    <a:pt x="52" y="126"/>
                  </a:cubicBezTo>
                  <a:cubicBezTo>
                    <a:pt x="52" y="128"/>
                    <a:pt x="53" y="130"/>
                    <a:pt x="54" y="132"/>
                  </a:cubicBezTo>
                  <a:cubicBezTo>
                    <a:pt x="54" y="133"/>
                    <a:pt x="54" y="133"/>
                    <a:pt x="53" y="134"/>
                  </a:cubicBezTo>
                  <a:close/>
                  <a:moveTo>
                    <a:pt x="53" y="146"/>
                  </a:moveTo>
                  <a:cubicBezTo>
                    <a:pt x="53" y="146"/>
                    <a:pt x="53" y="147"/>
                    <a:pt x="53" y="147"/>
                  </a:cubicBezTo>
                  <a:cubicBezTo>
                    <a:pt x="53" y="146"/>
                    <a:pt x="52" y="145"/>
                    <a:pt x="52" y="144"/>
                  </a:cubicBezTo>
                  <a:cubicBezTo>
                    <a:pt x="52" y="144"/>
                    <a:pt x="52" y="144"/>
                    <a:pt x="52" y="143"/>
                  </a:cubicBezTo>
                  <a:cubicBezTo>
                    <a:pt x="53" y="144"/>
                    <a:pt x="53" y="145"/>
                    <a:pt x="53" y="146"/>
                  </a:cubicBezTo>
                  <a:close/>
                  <a:moveTo>
                    <a:pt x="51" y="90"/>
                  </a:moveTo>
                  <a:cubicBezTo>
                    <a:pt x="51" y="90"/>
                    <a:pt x="51" y="91"/>
                    <a:pt x="50" y="91"/>
                  </a:cubicBezTo>
                  <a:cubicBezTo>
                    <a:pt x="50" y="92"/>
                    <a:pt x="49" y="92"/>
                    <a:pt x="49" y="92"/>
                  </a:cubicBezTo>
                  <a:cubicBezTo>
                    <a:pt x="50" y="92"/>
                    <a:pt x="50" y="91"/>
                    <a:pt x="51" y="90"/>
                  </a:cubicBezTo>
                  <a:close/>
                  <a:moveTo>
                    <a:pt x="50" y="88"/>
                  </a:moveTo>
                  <a:cubicBezTo>
                    <a:pt x="51" y="87"/>
                    <a:pt x="51" y="86"/>
                    <a:pt x="52" y="85"/>
                  </a:cubicBezTo>
                  <a:cubicBezTo>
                    <a:pt x="52" y="85"/>
                    <a:pt x="53" y="84"/>
                    <a:pt x="53" y="84"/>
                  </a:cubicBezTo>
                  <a:cubicBezTo>
                    <a:pt x="53" y="85"/>
                    <a:pt x="53" y="85"/>
                    <a:pt x="52" y="86"/>
                  </a:cubicBezTo>
                  <a:cubicBezTo>
                    <a:pt x="52" y="87"/>
                    <a:pt x="51" y="88"/>
                    <a:pt x="50" y="88"/>
                  </a:cubicBezTo>
                  <a:close/>
                  <a:moveTo>
                    <a:pt x="51" y="107"/>
                  </a:moveTo>
                  <a:cubicBezTo>
                    <a:pt x="50" y="108"/>
                    <a:pt x="48" y="109"/>
                    <a:pt x="47" y="109"/>
                  </a:cubicBezTo>
                  <a:cubicBezTo>
                    <a:pt x="47" y="109"/>
                    <a:pt x="47" y="109"/>
                    <a:pt x="47" y="109"/>
                  </a:cubicBezTo>
                  <a:cubicBezTo>
                    <a:pt x="48" y="108"/>
                    <a:pt x="49" y="106"/>
                    <a:pt x="50" y="105"/>
                  </a:cubicBezTo>
                  <a:cubicBezTo>
                    <a:pt x="50" y="106"/>
                    <a:pt x="51" y="106"/>
                    <a:pt x="51" y="107"/>
                  </a:cubicBezTo>
                  <a:close/>
                  <a:moveTo>
                    <a:pt x="50" y="110"/>
                  </a:moveTo>
                  <a:cubicBezTo>
                    <a:pt x="49" y="111"/>
                    <a:pt x="49" y="111"/>
                    <a:pt x="48" y="112"/>
                  </a:cubicBezTo>
                  <a:cubicBezTo>
                    <a:pt x="48" y="112"/>
                    <a:pt x="48" y="111"/>
                    <a:pt x="48" y="111"/>
                  </a:cubicBezTo>
                  <a:cubicBezTo>
                    <a:pt x="48" y="111"/>
                    <a:pt x="49" y="110"/>
                    <a:pt x="50" y="110"/>
                  </a:cubicBezTo>
                  <a:close/>
                  <a:moveTo>
                    <a:pt x="51" y="110"/>
                  </a:moveTo>
                  <a:cubicBezTo>
                    <a:pt x="51" y="111"/>
                    <a:pt x="51" y="112"/>
                    <a:pt x="51" y="112"/>
                  </a:cubicBezTo>
                  <a:cubicBezTo>
                    <a:pt x="51" y="113"/>
                    <a:pt x="50" y="113"/>
                    <a:pt x="49" y="114"/>
                  </a:cubicBezTo>
                  <a:cubicBezTo>
                    <a:pt x="50" y="113"/>
                    <a:pt x="51" y="112"/>
                    <a:pt x="51" y="110"/>
                  </a:cubicBezTo>
                  <a:close/>
                  <a:moveTo>
                    <a:pt x="54" y="110"/>
                  </a:moveTo>
                  <a:cubicBezTo>
                    <a:pt x="54" y="110"/>
                    <a:pt x="54" y="110"/>
                    <a:pt x="54" y="110"/>
                  </a:cubicBezTo>
                  <a:cubicBezTo>
                    <a:pt x="53" y="110"/>
                    <a:pt x="53" y="110"/>
                    <a:pt x="53" y="109"/>
                  </a:cubicBezTo>
                  <a:cubicBezTo>
                    <a:pt x="53" y="109"/>
                    <a:pt x="53" y="108"/>
                    <a:pt x="53" y="108"/>
                  </a:cubicBezTo>
                  <a:cubicBezTo>
                    <a:pt x="53" y="108"/>
                    <a:pt x="53" y="108"/>
                    <a:pt x="53" y="108"/>
                  </a:cubicBezTo>
                  <a:cubicBezTo>
                    <a:pt x="53" y="108"/>
                    <a:pt x="53" y="108"/>
                    <a:pt x="53" y="108"/>
                  </a:cubicBezTo>
                  <a:cubicBezTo>
                    <a:pt x="54" y="108"/>
                    <a:pt x="54" y="109"/>
                    <a:pt x="54" y="110"/>
                  </a:cubicBezTo>
                  <a:close/>
                  <a:moveTo>
                    <a:pt x="54" y="87"/>
                  </a:moveTo>
                  <a:cubicBezTo>
                    <a:pt x="54" y="87"/>
                    <a:pt x="54" y="87"/>
                    <a:pt x="54" y="87"/>
                  </a:cubicBezTo>
                  <a:cubicBezTo>
                    <a:pt x="55" y="86"/>
                    <a:pt x="55" y="86"/>
                    <a:pt x="56" y="85"/>
                  </a:cubicBezTo>
                  <a:cubicBezTo>
                    <a:pt x="55" y="86"/>
                    <a:pt x="55" y="87"/>
                    <a:pt x="54" y="88"/>
                  </a:cubicBezTo>
                  <a:cubicBezTo>
                    <a:pt x="54" y="88"/>
                    <a:pt x="54" y="88"/>
                    <a:pt x="54" y="87"/>
                  </a:cubicBezTo>
                  <a:close/>
                  <a:moveTo>
                    <a:pt x="54" y="96"/>
                  </a:moveTo>
                  <a:cubicBezTo>
                    <a:pt x="54" y="96"/>
                    <a:pt x="54" y="96"/>
                    <a:pt x="54" y="96"/>
                  </a:cubicBezTo>
                  <a:cubicBezTo>
                    <a:pt x="54" y="96"/>
                    <a:pt x="55" y="96"/>
                    <a:pt x="55" y="95"/>
                  </a:cubicBezTo>
                  <a:cubicBezTo>
                    <a:pt x="55" y="96"/>
                    <a:pt x="55" y="96"/>
                    <a:pt x="55" y="97"/>
                  </a:cubicBezTo>
                  <a:cubicBezTo>
                    <a:pt x="55" y="97"/>
                    <a:pt x="55" y="98"/>
                    <a:pt x="54" y="98"/>
                  </a:cubicBezTo>
                  <a:cubicBezTo>
                    <a:pt x="54" y="98"/>
                    <a:pt x="54" y="97"/>
                    <a:pt x="54" y="96"/>
                  </a:cubicBezTo>
                  <a:close/>
                  <a:moveTo>
                    <a:pt x="55" y="83"/>
                  </a:moveTo>
                  <a:cubicBezTo>
                    <a:pt x="56" y="82"/>
                    <a:pt x="56" y="82"/>
                    <a:pt x="56" y="81"/>
                  </a:cubicBezTo>
                  <a:cubicBezTo>
                    <a:pt x="58" y="80"/>
                    <a:pt x="60" y="78"/>
                    <a:pt x="61" y="76"/>
                  </a:cubicBezTo>
                  <a:cubicBezTo>
                    <a:pt x="61" y="77"/>
                    <a:pt x="61" y="77"/>
                    <a:pt x="60" y="78"/>
                  </a:cubicBezTo>
                  <a:cubicBezTo>
                    <a:pt x="59" y="80"/>
                    <a:pt x="57" y="81"/>
                    <a:pt x="55" y="83"/>
                  </a:cubicBezTo>
                  <a:close/>
                  <a:moveTo>
                    <a:pt x="88" y="57"/>
                  </a:moveTo>
                  <a:cubicBezTo>
                    <a:pt x="86" y="59"/>
                    <a:pt x="84" y="61"/>
                    <a:pt x="82" y="63"/>
                  </a:cubicBezTo>
                  <a:cubicBezTo>
                    <a:pt x="78" y="67"/>
                    <a:pt x="75" y="70"/>
                    <a:pt x="71" y="73"/>
                  </a:cubicBezTo>
                  <a:cubicBezTo>
                    <a:pt x="71" y="73"/>
                    <a:pt x="71" y="74"/>
                    <a:pt x="70" y="74"/>
                  </a:cubicBezTo>
                  <a:cubicBezTo>
                    <a:pt x="69" y="76"/>
                    <a:pt x="67" y="77"/>
                    <a:pt x="65" y="79"/>
                  </a:cubicBezTo>
                  <a:cubicBezTo>
                    <a:pt x="67" y="77"/>
                    <a:pt x="68" y="75"/>
                    <a:pt x="69" y="73"/>
                  </a:cubicBezTo>
                  <a:cubicBezTo>
                    <a:pt x="71" y="71"/>
                    <a:pt x="73" y="69"/>
                    <a:pt x="75" y="67"/>
                  </a:cubicBezTo>
                  <a:cubicBezTo>
                    <a:pt x="79" y="64"/>
                    <a:pt x="84" y="60"/>
                    <a:pt x="88" y="57"/>
                  </a:cubicBezTo>
                  <a:close/>
                  <a:moveTo>
                    <a:pt x="86" y="57"/>
                  </a:moveTo>
                  <a:cubicBezTo>
                    <a:pt x="87" y="55"/>
                    <a:pt x="89" y="54"/>
                    <a:pt x="90" y="53"/>
                  </a:cubicBezTo>
                  <a:cubicBezTo>
                    <a:pt x="90" y="53"/>
                    <a:pt x="90" y="53"/>
                    <a:pt x="90" y="54"/>
                  </a:cubicBezTo>
                  <a:cubicBezTo>
                    <a:pt x="88" y="55"/>
                    <a:pt x="87" y="56"/>
                    <a:pt x="86" y="57"/>
                  </a:cubicBezTo>
                  <a:close/>
                  <a:moveTo>
                    <a:pt x="105" y="58"/>
                  </a:moveTo>
                  <a:cubicBezTo>
                    <a:pt x="105" y="58"/>
                    <a:pt x="105" y="58"/>
                    <a:pt x="105" y="58"/>
                  </a:cubicBezTo>
                  <a:cubicBezTo>
                    <a:pt x="105" y="58"/>
                    <a:pt x="105" y="58"/>
                    <a:pt x="105" y="59"/>
                  </a:cubicBezTo>
                  <a:cubicBezTo>
                    <a:pt x="102" y="61"/>
                    <a:pt x="100" y="62"/>
                    <a:pt x="97" y="64"/>
                  </a:cubicBezTo>
                  <a:cubicBezTo>
                    <a:pt x="97" y="64"/>
                    <a:pt x="98" y="64"/>
                    <a:pt x="98" y="64"/>
                  </a:cubicBezTo>
                  <a:cubicBezTo>
                    <a:pt x="100" y="62"/>
                    <a:pt x="102" y="60"/>
                    <a:pt x="105" y="58"/>
                  </a:cubicBezTo>
                  <a:close/>
                  <a:moveTo>
                    <a:pt x="100" y="59"/>
                  </a:moveTo>
                  <a:cubicBezTo>
                    <a:pt x="100" y="59"/>
                    <a:pt x="100" y="58"/>
                    <a:pt x="101" y="58"/>
                  </a:cubicBezTo>
                  <a:cubicBezTo>
                    <a:pt x="102" y="57"/>
                    <a:pt x="103" y="57"/>
                    <a:pt x="104" y="56"/>
                  </a:cubicBezTo>
                  <a:cubicBezTo>
                    <a:pt x="103" y="57"/>
                    <a:pt x="101" y="58"/>
                    <a:pt x="100" y="59"/>
                  </a:cubicBezTo>
                  <a:close/>
                  <a:moveTo>
                    <a:pt x="86" y="81"/>
                  </a:moveTo>
                  <a:cubicBezTo>
                    <a:pt x="87" y="81"/>
                    <a:pt x="88" y="80"/>
                    <a:pt x="88" y="79"/>
                  </a:cubicBezTo>
                  <a:cubicBezTo>
                    <a:pt x="92" y="75"/>
                    <a:pt x="96" y="71"/>
                    <a:pt x="100" y="67"/>
                  </a:cubicBezTo>
                  <a:cubicBezTo>
                    <a:pt x="100" y="69"/>
                    <a:pt x="99" y="70"/>
                    <a:pt x="98" y="72"/>
                  </a:cubicBezTo>
                  <a:cubicBezTo>
                    <a:pt x="97" y="72"/>
                    <a:pt x="96" y="73"/>
                    <a:pt x="96" y="74"/>
                  </a:cubicBezTo>
                  <a:cubicBezTo>
                    <a:pt x="92" y="76"/>
                    <a:pt x="89" y="79"/>
                    <a:pt x="86" y="81"/>
                  </a:cubicBezTo>
                  <a:close/>
                  <a:moveTo>
                    <a:pt x="93" y="78"/>
                  </a:moveTo>
                  <a:cubicBezTo>
                    <a:pt x="90" y="81"/>
                    <a:pt x="87" y="84"/>
                    <a:pt x="85" y="86"/>
                  </a:cubicBezTo>
                  <a:cubicBezTo>
                    <a:pt x="85" y="86"/>
                    <a:pt x="85" y="85"/>
                    <a:pt x="85" y="85"/>
                  </a:cubicBezTo>
                  <a:cubicBezTo>
                    <a:pt x="86" y="84"/>
                    <a:pt x="88" y="83"/>
                    <a:pt x="89" y="82"/>
                  </a:cubicBezTo>
                  <a:cubicBezTo>
                    <a:pt x="90" y="80"/>
                    <a:pt x="92" y="79"/>
                    <a:pt x="93" y="78"/>
                  </a:cubicBezTo>
                  <a:close/>
                  <a:moveTo>
                    <a:pt x="92" y="73"/>
                  </a:moveTo>
                  <a:cubicBezTo>
                    <a:pt x="93" y="71"/>
                    <a:pt x="94" y="69"/>
                    <a:pt x="95" y="68"/>
                  </a:cubicBezTo>
                  <a:cubicBezTo>
                    <a:pt x="98" y="66"/>
                    <a:pt x="101" y="64"/>
                    <a:pt x="103" y="62"/>
                  </a:cubicBezTo>
                  <a:cubicBezTo>
                    <a:pt x="103" y="62"/>
                    <a:pt x="103" y="63"/>
                    <a:pt x="102" y="63"/>
                  </a:cubicBezTo>
                  <a:cubicBezTo>
                    <a:pt x="99" y="66"/>
                    <a:pt x="96" y="69"/>
                    <a:pt x="92" y="73"/>
                  </a:cubicBezTo>
                  <a:close/>
                  <a:moveTo>
                    <a:pt x="85" y="64"/>
                  </a:moveTo>
                  <a:cubicBezTo>
                    <a:pt x="84" y="65"/>
                    <a:pt x="83" y="66"/>
                    <a:pt x="82" y="66"/>
                  </a:cubicBezTo>
                  <a:cubicBezTo>
                    <a:pt x="82" y="66"/>
                    <a:pt x="82" y="66"/>
                    <a:pt x="82" y="66"/>
                  </a:cubicBezTo>
                  <a:cubicBezTo>
                    <a:pt x="83" y="65"/>
                    <a:pt x="84" y="64"/>
                    <a:pt x="85" y="64"/>
                  </a:cubicBezTo>
                  <a:cubicBezTo>
                    <a:pt x="85" y="64"/>
                    <a:pt x="85" y="64"/>
                    <a:pt x="85" y="64"/>
                  </a:cubicBezTo>
                  <a:close/>
                  <a:moveTo>
                    <a:pt x="89" y="65"/>
                  </a:moveTo>
                  <a:cubicBezTo>
                    <a:pt x="86" y="68"/>
                    <a:pt x="84" y="70"/>
                    <a:pt x="81" y="73"/>
                  </a:cubicBezTo>
                  <a:cubicBezTo>
                    <a:pt x="82" y="72"/>
                    <a:pt x="82" y="71"/>
                    <a:pt x="83" y="70"/>
                  </a:cubicBezTo>
                  <a:cubicBezTo>
                    <a:pt x="85" y="69"/>
                    <a:pt x="87" y="67"/>
                    <a:pt x="89" y="65"/>
                  </a:cubicBezTo>
                  <a:close/>
                  <a:moveTo>
                    <a:pt x="83" y="68"/>
                  </a:moveTo>
                  <a:cubicBezTo>
                    <a:pt x="82" y="68"/>
                    <a:pt x="82" y="68"/>
                    <a:pt x="82" y="69"/>
                  </a:cubicBezTo>
                  <a:cubicBezTo>
                    <a:pt x="81" y="70"/>
                    <a:pt x="79" y="71"/>
                    <a:pt x="78" y="72"/>
                  </a:cubicBezTo>
                  <a:cubicBezTo>
                    <a:pt x="78" y="71"/>
                    <a:pt x="79" y="71"/>
                    <a:pt x="79" y="70"/>
                  </a:cubicBezTo>
                  <a:cubicBezTo>
                    <a:pt x="80" y="69"/>
                    <a:pt x="81" y="69"/>
                    <a:pt x="83" y="68"/>
                  </a:cubicBezTo>
                  <a:close/>
                  <a:moveTo>
                    <a:pt x="78" y="74"/>
                  </a:moveTo>
                  <a:cubicBezTo>
                    <a:pt x="77" y="76"/>
                    <a:pt x="76" y="77"/>
                    <a:pt x="75" y="79"/>
                  </a:cubicBezTo>
                  <a:cubicBezTo>
                    <a:pt x="74" y="80"/>
                    <a:pt x="73" y="81"/>
                    <a:pt x="72" y="82"/>
                  </a:cubicBezTo>
                  <a:cubicBezTo>
                    <a:pt x="73" y="81"/>
                    <a:pt x="73" y="79"/>
                    <a:pt x="74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6" y="76"/>
                    <a:pt x="77" y="75"/>
                    <a:pt x="78" y="74"/>
                  </a:cubicBezTo>
                  <a:close/>
                  <a:moveTo>
                    <a:pt x="74" y="83"/>
                  </a:moveTo>
                  <a:cubicBezTo>
                    <a:pt x="76" y="81"/>
                    <a:pt x="79" y="78"/>
                    <a:pt x="82" y="76"/>
                  </a:cubicBezTo>
                  <a:cubicBezTo>
                    <a:pt x="82" y="76"/>
                    <a:pt x="82" y="77"/>
                    <a:pt x="82" y="77"/>
                  </a:cubicBezTo>
                  <a:cubicBezTo>
                    <a:pt x="78" y="80"/>
                    <a:pt x="75" y="82"/>
                    <a:pt x="72" y="85"/>
                  </a:cubicBezTo>
                  <a:cubicBezTo>
                    <a:pt x="72" y="84"/>
                    <a:pt x="73" y="84"/>
                    <a:pt x="74" y="83"/>
                  </a:cubicBezTo>
                  <a:close/>
                  <a:moveTo>
                    <a:pt x="81" y="75"/>
                  </a:moveTo>
                  <a:cubicBezTo>
                    <a:pt x="86" y="70"/>
                    <a:pt x="92" y="65"/>
                    <a:pt x="97" y="60"/>
                  </a:cubicBezTo>
                  <a:cubicBezTo>
                    <a:pt x="97" y="60"/>
                    <a:pt x="98" y="60"/>
                    <a:pt x="98" y="59"/>
                  </a:cubicBezTo>
                  <a:cubicBezTo>
                    <a:pt x="98" y="60"/>
                    <a:pt x="98" y="60"/>
                    <a:pt x="97" y="61"/>
                  </a:cubicBezTo>
                  <a:cubicBezTo>
                    <a:pt x="94" y="64"/>
                    <a:pt x="91" y="66"/>
                    <a:pt x="88" y="69"/>
                  </a:cubicBezTo>
                  <a:cubicBezTo>
                    <a:pt x="86" y="71"/>
                    <a:pt x="83" y="73"/>
                    <a:pt x="81" y="75"/>
                  </a:cubicBezTo>
                  <a:close/>
                  <a:moveTo>
                    <a:pt x="90" y="70"/>
                  </a:moveTo>
                  <a:cubicBezTo>
                    <a:pt x="92" y="69"/>
                    <a:pt x="93" y="67"/>
                    <a:pt x="94" y="66"/>
                  </a:cubicBezTo>
                  <a:cubicBezTo>
                    <a:pt x="94" y="67"/>
                    <a:pt x="94" y="67"/>
                    <a:pt x="94" y="67"/>
                  </a:cubicBezTo>
                  <a:cubicBezTo>
                    <a:pt x="93" y="68"/>
                    <a:pt x="91" y="69"/>
                    <a:pt x="90" y="70"/>
                  </a:cubicBezTo>
                  <a:cubicBezTo>
                    <a:pt x="90" y="70"/>
                    <a:pt x="90" y="70"/>
                    <a:pt x="90" y="70"/>
                  </a:cubicBezTo>
                  <a:close/>
                  <a:moveTo>
                    <a:pt x="97" y="58"/>
                  </a:moveTo>
                  <a:cubicBezTo>
                    <a:pt x="93" y="60"/>
                    <a:pt x="89" y="63"/>
                    <a:pt x="86" y="66"/>
                  </a:cubicBezTo>
                  <a:cubicBezTo>
                    <a:pt x="86" y="66"/>
                    <a:pt x="86" y="65"/>
                    <a:pt x="86" y="65"/>
                  </a:cubicBezTo>
                  <a:cubicBezTo>
                    <a:pt x="90" y="62"/>
                    <a:pt x="95" y="59"/>
                    <a:pt x="99" y="56"/>
                  </a:cubicBezTo>
                  <a:cubicBezTo>
                    <a:pt x="98" y="57"/>
                    <a:pt x="98" y="57"/>
                    <a:pt x="97" y="58"/>
                  </a:cubicBezTo>
                  <a:close/>
                  <a:moveTo>
                    <a:pt x="70" y="69"/>
                  </a:moveTo>
                  <a:cubicBezTo>
                    <a:pt x="69" y="69"/>
                    <a:pt x="69" y="70"/>
                    <a:pt x="69" y="70"/>
                  </a:cubicBezTo>
                  <a:cubicBezTo>
                    <a:pt x="68" y="71"/>
                    <a:pt x="67" y="72"/>
                    <a:pt x="65" y="73"/>
                  </a:cubicBezTo>
                  <a:cubicBezTo>
                    <a:pt x="66" y="73"/>
                    <a:pt x="66" y="72"/>
                    <a:pt x="66" y="72"/>
                  </a:cubicBezTo>
                  <a:cubicBezTo>
                    <a:pt x="67" y="71"/>
                    <a:pt x="68" y="70"/>
                    <a:pt x="70" y="69"/>
                  </a:cubicBezTo>
                  <a:close/>
                  <a:moveTo>
                    <a:pt x="69" y="67"/>
                  </a:moveTo>
                  <a:cubicBezTo>
                    <a:pt x="70" y="66"/>
                    <a:pt x="71" y="64"/>
                    <a:pt x="73" y="62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3"/>
                    <a:pt x="72" y="64"/>
                    <a:pt x="72" y="65"/>
                  </a:cubicBezTo>
                  <a:cubicBezTo>
                    <a:pt x="71" y="66"/>
                    <a:pt x="70" y="67"/>
                    <a:pt x="69" y="67"/>
                  </a:cubicBezTo>
                  <a:close/>
                  <a:moveTo>
                    <a:pt x="73" y="67"/>
                  </a:moveTo>
                  <a:cubicBezTo>
                    <a:pt x="73" y="66"/>
                    <a:pt x="73" y="66"/>
                    <a:pt x="73" y="66"/>
                  </a:cubicBezTo>
                  <a:cubicBezTo>
                    <a:pt x="75" y="65"/>
                    <a:pt x="77" y="63"/>
                    <a:pt x="78" y="62"/>
                  </a:cubicBezTo>
                  <a:cubicBezTo>
                    <a:pt x="76" y="63"/>
                    <a:pt x="75" y="65"/>
                    <a:pt x="73" y="67"/>
                  </a:cubicBezTo>
                  <a:close/>
                  <a:moveTo>
                    <a:pt x="72" y="60"/>
                  </a:moveTo>
                  <a:cubicBezTo>
                    <a:pt x="71" y="61"/>
                    <a:pt x="69" y="63"/>
                    <a:pt x="68" y="65"/>
                  </a:cubicBezTo>
                  <a:cubicBezTo>
                    <a:pt x="65" y="67"/>
                    <a:pt x="62" y="70"/>
                    <a:pt x="59" y="73"/>
                  </a:cubicBezTo>
                  <a:cubicBezTo>
                    <a:pt x="60" y="72"/>
                    <a:pt x="61" y="70"/>
                    <a:pt x="62" y="69"/>
                  </a:cubicBezTo>
                  <a:cubicBezTo>
                    <a:pt x="66" y="65"/>
                    <a:pt x="70" y="61"/>
                    <a:pt x="75" y="57"/>
                  </a:cubicBezTo>
                  <a:cubicBezTo>
                    <a:pt x="74" y="58"/>
                    <a:pt x="73" y="59"/>
                    <a:pt x="72" y="60"/>
                  </a:cubicBezTo>
                  <a:close/>
                  <a:moveTo>
                    <a:pt x="60" y="68"/>
                  </a:moveTo>
                  <a:cubicBezTo>
                    <a:pt x="60" y="69"/>
                    <a:pt x="59" y="69"/>
                    <a:pt x="58" y="70"/>
                  </a:cubicBezTo>
                  <a:cubicBezTo>
                    <a:pt x="58" y="69"/>
                    <a:pt x="58" y="68"/>
                    <a:pt x="58" y="67"/>
                  </a:cubicBezTo>
                  <a:cubicBezTo>
                    <a:pt x="60" y="66"/>
                    <a:pt x="61" y="65"/>
                    <a:pt x="62" y="64"/>
                  </a:cubicBezTo>
                  <a:cubicBezTo>
                    <a:pt x="63" y="63"/>
                    <a:pt x="63" y="63"/>
                    <a:pt x="64" y="62"/>
                  </a:cubicBezTo>
                  <a:cubicBezTo>
                    <a:pt x="65" y="62"/>
                    <a:pt x="65" y="61"/>
                    <a:pt x="66" y="60"/>
                  </a:cubicBezTo>
                  <a:cubicBezTo>
                    <a:pt x="64" y="63"/>
                    <a:pt x="62" y="65"/>
                    <a:pt x="60" y="68"/>
                  </a:cubicBezTo>
                  <a:close/>
                  <a:moveTo>
                    <a:pt x="67" y="68"/>
                  </a:moveTo>
                  <a:cubicBezTo>
                    <a:pt x="66" y="69"/>
                    <a:pt x="65" y="70"/>
                    <a:pt x="64" y="72"/>
                  </a:cubicBezTo>
                  <a:cubicBezTo>
                    <a:pt x="62" y="74"/>
                    <a:pt x="59" y="76"/>
                    <a:pt x="57" y="79"/>
                  </a:cubicBezTo>
                  <a:cubicBezTo>
                    <a:pt x="57" y="79"/>
                    <a:pt x="57" y="79"/>
                    <a:pt x="57" y="78"/>
                  </a:cubicBezTo>
                  <a:cubicBezTo>
                    <a:pt x="60" y="75"/>
                    <a:pt x="63" y="72"/>
                    <a:pt x="67" y="68"/>
                  </a:cubicBezTo>
                  <a:close/>
                  <a:moveTo>
                    <a:pt x="64" y="77"/>
                  </a:moveTo>
                  <a:cubicBezTo>
                    <a:pt x="63" y="79"/>
                    <a:pt x="62" y="81"/>
                    <a:pt x="60" y="83"/>
                  </a:cubicBezTo>
                  <a:cubicBezTo>
                    <a:pt x="59" y="84"/>
                    <a:pt x="58" y="85"/>
                    <a:pt x="58" y="85"/>
                  </a:cubicBezTo>
                  <a:cubicBezTo>
                    <a:pt x="59" y="84"/>
                    <a:pt x="60" y="82"/>
                    <a:pt x="61" y="80"/>
                  </a:cubicBezTo>
                  <a:cubicBezTo>
                    <a:pt x="62" y="79"/>
                    <a:pt x="63" y="78"/>
                    <a:pt x="64" y="77"/>
                  </a:cubicBezTo>
                  <a:close/>
                  <a:moveTo>
                    <a:pt x="58" y="90"/>
                  </a:moveTo>
                  <a:cubicBezTo>
                    <a:pt x="58" y="90"/>
                    <a:pt x="58" y="89"/>
                    <a:pt x="59" y="88"/>
                  </a:cubicBezTo>
                  <a:cubicBezTo>
                    <a:pt x="59" y="88"/>
                    <a:pt x="59" y="88"/>
                    <a:pt x="59" y="88"/>
                  </a:cubicBezTo>
                  <a:cubicBezTo>
                    <a:pt x="59" y="88"/>
                    <a:pt x="60" y="88"/>
                    <a:pt x="60" y="87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62" y="85"/>
                    <a:pt x="64" y="82"/>
                    <a:pt x="67" y="80"/>
                  </a:cubicBezTo>
                  <a:cubicBezTo>
                    <a:pt x="70" y="78"/>
                    <a:pt x="72" y="75"/>
                    <a:pt x="75" y="73"/>
                  </a:cubicBezTo>
                  <a:cubicBezTo>
                    <a:pt x="75" y="74"/>
                    <a:pt x="74" y="75"/>
                    <a:pt x="74" y="76"/>
                  </a:cubicBezTo>
                  <a:cubicBezTo>
                    <a:pt x="68" y="81"/>
                    <a:pt x="63" y="86"/>
                    <a:pt x="57" y="91"/>
                  </a:cubicBezTo>
                  <a:cubicBezTo>
                    <a:pt x="57" y="91"/>
                    <a:pt x="58" y="90"/>
                    <a:pt x="58" y="90"/>
                  </a:cubicBezTo>
                  <a:close/>
                  <a:moveTo>
                    <a:pt x="67" y="115"/>
                  </a:moveTo>
                  <a:cubicBezTo>
                    <a:pt x="67" y="115"/>
                    <a:pt x="67" y="114"/>
                    <a:pt x="66" y="113"/>
                  </a:cubicBezTo>
                  <a:cubicBezTo>
                    <a:pt x="67" y="113"/>
                    <a:pt x="67" y="113"/>
                    <a:pt x="67" y="113"/>
                  </a:cubicBezTo>
                  <a:cubicBezTo>
                    <a:pt x="68" y="113"/>
                    <a:pt x="68" y="114"/>
                    <a:pt x="68" y="114"/>
                  </a:cubicBezTo>
                  <a:cubicBezTo>
                    <a:pt x="67" y="114"/>
                    <a:pt x="67" y="115"/>
                    <a:pt x="67" y="115"/>
                  </a:cubicBezTo>
                  <a:close/>
                  <a:moveTo>
                    <a:pt x="68" y="133"/>
                  </a:moveTo>
                  <a:cubicBezTo>
                    <a:pt x="67" y="134"/>
                    <a:pt x="67" y="135"/>
                    <a:pt x="66" y="135"/>
                  </a:cubicBezTo>
                  <a:cubicBezTo>
                    <a:pt x="66" y="135"/>
                    <a:pt x="66" y="135"/>
                    <a:pt x="66" y="135"/>
                  </a:cubicBezTo>
                  <a:cubicBezTo>
                    <a:pt x="66" y="134"/>
                    <a:pt x="67" y="134"/>
                    <a:pt x="67" y="133"/>
                  </a:cubicBezTo>
                  <a:cubicBezTo>
                    <a:pt x="67" y="133"/>
                    <a:pt x="67" y="133"/>
                    <a:pt x="67" y="133"/>
                  </a:cubicBezTo>
                  <a:cubicBezTo>
                    <a:pt x="67" y="133"/>
                    <a:pt x="67" y="133"/>
                    <a:pt x="68" y="133"/>
                  </a:cubicBezTo>
                  <a:close/>
                  <a:moveTo>
                    <a:pt x="64" y="150"/>
                  </a:moveTo>
                  <a:cubicBezTo>
                    <a:pt x="64" y="150"/>
                    <a:pt x="64" y="149"/>
                    <a:pt x="63" y="149"/>
                  </a:cubicBezTo>
                  <a:cubicBezTo>
                    <a:pt x="64" y="148"/>
                    <a:pt x="64" y="147"/>
                    <a:pt x="65" y="146"/>
                  </a:cubicBezTo>
                  <a:cubicBezTo>
                    <a:pt x="65" y="147"/>
                    <a:pt x="65" y="147"/>
                    <a:pt x="65" y="148"/>
                  </a:cubicBezTo>
                  <a:cubicBezTo>
                    <a:pt x="65" y="148"/>
                    <a:pt x="64" y="149"/>
                    <a:pt x="64" y="150"/>
                  </a:cubicBezTo>
                  <a:close/>
                  <a:moveTo>
                    <a:pt x="64" y="163"/>
                  </a:moveTo>
                  <a:cubicBezTo>
                    <a:pt x="64" y="163"/>
                    <a:pt x="64" y="163"/>
                    <a:pt x="63" y="163"/>
                  </a:cubicBezTo>
                  <a:cubicBezTo>
                    <a:pt x="63" y="163"/>
                    <a:pt x="63" y="163"/>
                    <a:pt x="63" y="163"/>
                  </a:cubicBezTo>
                  <a:cubicBezTo>
                    <a:pt x="63" y="162"/>
                    <a:pt x="64" y="162"/>
                    <a:pt x="64" y="162"/>
                  </a:cubicBezTo>
                  <a:cubicBezTo>
                    <a:pt x="64" y="162"/>
                    <a:pt x="64" y="162"/>
                    <a:pt x="64" y="163"/>
                  </a:cubicBezTo>
                  <a:close/>
                  <a:moveTo>
                    <a:pt x="65" y="122"/>
                  </a:moveTo>
                  <a:cubicBezTo>
                    <a:pt x="65" y="121"/>
                    <a:pt x="65" y="121"/>
                    <a:pt x="65" y="121"/>
                  </a:cubicBezTo>
                  <a:cubicBezTo>
                    <a:pt x="65" y="121"/>
                    <a:pt x="65" y="120"/>
                    <a:pt x="65" y="120"/>
                  </a:cubicBezTo>
                  <a:cubicBezTo>
                    <a:pt x="65" y="120"/>
                    <a:pt x="65" y="120"/>
                    <a:pt x="65" y="121"/>
                  </a:cubicBezTo>
                  <a:cubicBezTo>
                    <a:pt x="65" y="121"/>
                    <a:pt x="65" y="121"/>
                    <a:pt x="65" y="122"/>
                  </a:cubicBezTo>
                  <a:close/>
                  <a:moveTo>
                    <a:pt x="65" y="110"/>
                  </a:moveTo>
                  <a:cubicBezTo>
                    <a:pt x="66" y="109"/>
                    <a:pt x="66" y="109"/>
                    <a:pt x="67" y="108"/>
                  </a:cubicBezTo>
                  <a:cubicBezTo>
                    <a:pt x="67" y="109"/>
                    <a:pt x="67" y="110"/>
                    <a:pt x="67" y="111"/>
                  </a:cubicBezTo>
                  <a:cubicBezTo>
                    <a:pt x="67" y="111"/>
                    <a:pt x="66" y="111"/>
                    <a:pt x="66" y="112"/>
                  </a:cubicBezTo>
                  <a:cubicBezTo>
                    <a:pt x="66" y="111"/>
                    <a:pt x="66" y="110"/>
                    <a:pt x="65" y="110"/>
                  </a:cubicBezTo>
                  <a:close/>
                  <a:moveTo>
                    <a:pt x="67" y="86"/>
                  </a:moveTo>
                  <a:cubicBezTo>
                    <a:pt x="67" y="86"/>
                    <a:pt x="67" y="86"/>
                    <a:pt x="67" y="86"/>
                  </a:cubicBezTo>
                  <a:cubicBezTo>
                    <a:pt x="67" y="86"/>
                    <a:pt x="67" y="86"/>
                    <a:pt x="67" y="86"/>
                  </a:cubicBezTo>
                  <a:cubicBezTo>
                    <a:pt x="67" y="85"/>
                    <a:pt x="66" y="85"/>
                    <a:pt x="66" y="85"/>
                  </a:cubicBezTo>
                  <a:cubicBezTo>
                    <a:pt x="67" y="84"/>
                    <a:pt x="69" y="82"/>
                    <a:pt x="70" y="81"/>
                  </a:cubicBezTo>
                  <a:cubicBezTo>
                    <a:pt x="70" y="82"/>
                    <a:pt x="69" y="83"/>
                    <a:pt x="69" y="83"/>
                  </a:cubicBezTo>
                  <a:cubicBezTo>
                    <a:pt x="68" y="84"/>
                    <a:pt x="68" y="85"/>
                    <a:pt x="67" y="86"/>
                  </a:cubicBezTo>
                  <a:close/>
                  <a:moveTo>
                    <a:pt x="65" y="93"/>
                  </a:moveTo>
                  <a:cubicBezTo>
                    <a:pt x="66" y="94"/>
                    <a:pt x="66" y="96"/>
                    <a:pt x="66" y="97"/>
                  </a:cubicBezTo>
                  <a:cubicBezTo>
                    <a:pt x="65" y="98"/>
                    <a:pt x="64" y="98"/>
                    <a:pt x="63" y="99"/>
                  </a:cubicBezTo>
                  <a:cubicBezTo>
                    <a:pt x="63" y="97"/>
                    <a:pt x="63" y="97"/>
                    <a:pt x="63" y="97"/>
                  </a:cubicBezTo>
                  <a:cubicBezTo>
                    <a:pt x="64" y="96"/>
                    <a:pt x="65" y="94"/>
                    <a:pt x="65" y="93"/>
                  </a:cubicBezTo>
                  <a:cubicBezTo>
                    <a:pt x="65" y="93"/>
                    <a:pt x="65" y="93"/>
                    <a:pt x="65" y="93"/>
                  </a:cubicBezTo>
                  <a:close/>
                  <a:moveTo>
                    <a:pt x="63" y="131"/>
                  </a:moveTo>
                  <a:cubicBezTo>
                    <a:pt x="63" y="132"/>
                    <a:pt x="63" y="132"/>
                    <a:pt x="62" y="132"/>
                  </a:cubicBezTo>
                  <a:cubicBezTo>
                    <a:pt x="62" y="132"/>
                    <a:pt x="62" y="131"/>
                    <a:pt x="62" y="130"/>
                  </a:cubicBezTo>
                  <a:cubicBezTo>
                    <a:pt x="62" y="130"/>
                    <a:pt x="62" y="129"/>
                    <a:pt x="62" y="129"/>
                  </a:cubicBezTo>
                  <a:cubicBezTo>
                    <a:pt x="63" y="129"/>
                    <a:pt x="63" y="130"/>
                    <a:pt x="63" y="131"/>
                  </a:cubicBezTo>
                  <a:close/>
                  <a:moveTo>
                    <a:pt x="63" y="159"/>
                  </a:moveTo>
                  <a:cubicBezTo>
                    <a:pt x="63" y="159"/>
                    <a:pt x="63" y="159"/>
                    <a:pt x="63" y="159"/>
                  </a:cubicBezTo>
                  <a:cubicBezTo>
                    <a:pt x="63" y="160"/>
                    <a:pt x="62" y="160"/>
                    <a:pt x="62" y="161"/>
                  </a:cubicBezTo>
                  <a:cubicBezTo>
                    <a:pt x="62" y="160"/>
                    <a:pt x="62" y="160"/>
                    <a:pt x="62" y="160"/>
                  </a:cubicBezTo>
                  <a:cubicBezTo>
                    <a:pt x="62" y="159"/>
                    <a:pt x="63" y="159"/>
                    <a:pt x="63" y="159"/>
                  </a:cubicBezTo>
                  <a:close/>
                  <a:moveTo>
                    <a:pt x="64" y="168"/>
                  </a:moveTo>
                  <a:cubicBezTo>
                    <a:pt x="64" y="169"/>
                    <a:pt x="65" y="170"/>
                    <a:pt x="66" y="171"/>
                  </a:cubicBezTo>
                  <a:cubicBezTo>
                    <a:pt x="66" y="171"/>
                    <a:pt x="66" y="171"/>
                    <a:pt x="66" y="171"/>
                  </a:cubicBezTo>
                  <a:cubicBezTo>
                    <a:pt x="65" y="172"/>
                    <a:pt x="65" y="172"/>
                    <a:pt x="65" y="172"/>
                  </a:cubicBezTo>
                  <a:cubicBezTo>
                    <a:pt x="64" y="171"/>
                    <a:pt x="64" y="170"/>
                    <a:pt x="63" y="169"/>
                  </a:cubicBezTo>
                  <a:cubicBezTo>
                    <a:pt x="63" y="168"/>
                    <a:pt x="63" y="168"/>
                    <a:pt x="64" y="168"/>
                  </a:cubicBezTo>
                  <a:close/>
                  <a:moveTo>
                    <a:pt x="65" y="153"/>
                  </a:moveTo>
                  <a:cubicBezTo>
                    <a:pt x="65" y="153"/>
                    <a:pt x="65" y="152"/>
                    <a:pt x="64" y="152"/>
                  </a:cubicBezTo>
                  <a:cubicBezTo>
                    <a:pt x="65" y="151"/>
                    <a:pt x="65" y="151"/>
                    <a:pt x="66" y="150"/>
                  </a:cubicBezTo>
                  <a:cubicBezTo>
                    <a:pt x="66" y="151"/>
                    <a:pt x="66" y="152"/>
                    <a:pt x="66" y="153"/>
                  </a:cubicBezTo>
                  <a:cubicBezTo>
                    <a:pt x="66" y="153"/>
                    <a:pt x="65" y="153"/>
                    <a:pt x="65" y="153"/>
                  </a:cubicBezTo>
                  <a:close/>
                  <a:moveTo>
                    <a:pt x="66" y="124"/>
                  </a:moveTo>
                  <a:cubicBezTo>
                    <a:pt x="66" y="124"/>
                    <a:pt x="66" y="124"/>
                    <a:pt x="66" y="123"/>
                  </a:cubicBezTo>
                  <a:cubicBezTo>
                    <a:pt x="67" y="124"/>
                    <a:pt x="67" y="124"/>
                    <a:pt x="67" y="125"/>
                  </a:cubicBezTo>
                  <a:cubicBezTo>
                    <a:pt x="67" y="125"/>
                    <a:pt x="67" y="125"/>
                    <a:pt x="66" y="126"/>
                  </a:cubicBezTo>
                  <a:cubicBezTo>
                    <a:pt x="66" y="125"/>
                    <a:pt x="66" y="125"/>
                    <a:pt x="66" y="124"/>
                  </a:cubicBezTo>
                  <a:close/>
                  <a:moveTo>
                    <a:pt x="67" y="179"/>
                  </a:moveTo>
                  <a:cubicBezTo>
                    <a:pt x="67" y="179"/>
                    <a:pt x="67" y="179"/>
                    <a:pt x="67" y="179"/>
                  </a:cubicBezTo>
                  <a:cubicBezTo>
                    <a:pt x="67" y="180"/>
                    <a:pt x="68" y="180"/>
                    <a:pt x="68" y="179"/>
                  </a:cubicBezTo>
                  <a:cubicBezTo>
                    <a:pt x="68" y="179"/>
                    <a:pt x="68" y="179"/>
                    <a:pt x="68" y="179"/>
                  </a:cubicBezTo>
                  <a:cubicBezTo>
                    <a:pt x="68" y="180"/>
                    <a:pt x="67" y="180"/>
                    <a:pt x="67" y="180"/>
                  </a:cubicBezTo>
                  <a:cubicBezTo>
                    <a:pt x="67" y="180"/>
                    <a:pt x="66" y="179"/>
                    <a:pt x="66" y="178"/>
                  </a:cubicBezTo>
                  <a:cubicBezTo>
                    <a:pt x="66" y="179"/>
                    <a:pt x="66" y="179"/>
                    <a:pt x="67" y="179"/>
                  </a:cubicBezTo>
                  <a:close/>
                  <a:moveTo>
                    <a:pt x="67" y="170"/>
                  </a:moveTo>
                  <a:cubicBezTo>
                    <a:pt x="67" y="169"/>
                    <a:pt x="67" y="169"/>
                    <a:pt x="67" y="168"/>
                  </a:cubicBezTo>
                  <a:cubicBezTo>
                    <a:pt x="67" y="167"/>
                    <a:pt x="67" y="167"/>
                    <a:pt x="67" y="167"/>
                  </a:cubicBezTo>
                  <a:cubicBezTo>
                    <a:pt x="68" y="167"/>
                    <a:pt x="68" y="167"/>
                    <a:pt x="69" y="167"/>
                  </a:cubicBezTo>
                  <a:cubicBezTo>
                    <a:pt x="69" y="168"/>
                    <a:pt x="69" y="168"/>
                    <a:pt x="69" y="169"/>
                  </a:cubicBezTo>
                  <a:cubicBezTo>
                    <a:pt x="69" y="169"/>
                    <a:pt x="68" y="170"/>
                    <a:pt x="68" y="170"/>
                  </a:cubicBezTo>
                  <a:cubicBezTo>
                    <a:pt x="68" y="170"/>
                    <a:pt x="68" y="170"/>
                    <a:pt x="67" y="170"/>
                  </a:cubicBezTo>
                  <a:close/>
                  <a:moveTo>
                    <a:pt x="68" y="145"/>
                  </a:moveTo>
                  <a:cubicBezTo>
                    <a:pt x="68" y="144"/>
                    <a:pt x="68" y="144"/>
                    <a:pt x="68" y="143"/>
                  </a:cubicBezTo>
                  <a:cubicBezTo>
                    <a:pt x="69" y="143"/>
                    <a:pt x="70" y="142"/>
                    <a:pt x="71" y="142"/>
                  </a:cubicBezTo>
                  <a:cubicBezTo>
                    <a:pt x="71" y="142"/>
                    <a:pt x="71" y="142"/>
                    <a:pt x="71" y="142"/>
                  </a:cubicBezTo>
                  <a:cubicBezTo>
                    <a:pt x="70" y="143"/>
                    <a:pt x="69" y="144"/>
                    <a:pt x="68" y="145"/>
                  </a:cubicBezTo>
                  <a:close/>
                  <a:moveTo>
                    <a:pt x="68" y="90"/>
                  </a:moveTo>
                  <a:cubicBezTo>
                    <a:pt x="71" y="88"/>
                    <a:pt x="74" y="85"/>
                    <a:pt x="77" y="83"/>
                  </a:cubicBezTo>
                  <a:cubicBezTo>
                    <a:pt x="74" y="86"/>
                    <a:pt x="72" y="90"/>
                    <a:pt x="69" y="94"/>
                  </a:cubicBezTo>
                  <a:cubicBezTo>
                    <a:pt x="69" y="93"/>
                    <a:pt x="68" y="92"/>
                    <a:pt x="68" y="90"/>
                  </a:cubicBezTo>
                  <a:close/>
                  <a:moveTo>
                    <a:pt x="83" y="77"/>
                  </a:moveTo>
                  <a:cubicBezTo>
                    <a:pt x="86" y="75"/>
                    <a:pt x="89" y="73"/>
                    <a:pt x="92" y="71"/>
                  </a:cubicBezTo>
                  <a:cubicBezTo>
                    <a:pt x="90" y="73"/>
                    <a:pt x="89" y="75"/>
                    <a:pt x="87" y="78"/>
                  </a:cubicBezTo>
                  <a:cubicBezTo>
                    <a:pt x="83" y="82"/>
                    <a:pt x="78" y="86"/>
                    <a:pt x="74" y="90"/>
                  </a:cubicBezTo>
                  <a:cubicBezTo>
                    <a:pt x="77" y="86"/>
                    <a:pt x="80" y="82"/>
                    <a:pt x="83" y="77"/>
                  </a:cubicBezTo>
                  <a:close/>
                  <a:moveTo>
                    <a:pt x="78" y="104"/>
                  </a:moveTo>
                  <a:cubicBezTo>
                    <a:pt x="81" y="101"/>
                    <a:pt x="84" y="98"/>
                    <a:pt x="87" y="95"/>
                  </a:cubicBezTo>
                  <a:cubicBezTo>
                    <a:pt x="85" y="100"/>
                    <a:pt x="82" y="104"/>
                    <a:pt x="79" y="108"/>
                  </a:cubicBezTo>
                  <a:cubicBezTo>
                    <a:pt x="78" y="109"/>
                    <a:pt x="76" y="110"/>
                    <a:pt x="75" y="111"/>
                  </a:cubicBezTo>
                  <a:cubicBezTo>
                    <a:pt x="76" y="109"/>
                    <a:pt x="77" y="107"/>
                    <a:pt x="78" y="105"/>
                  </a:cubicBezTo>
                  <a:cubicBezTo>
                    <a:pt x="78" y="104"/>
                    <a:pt x="78" y="104"/>
                    <a:pt x="78" y="104"/>
                  </a:cubicBezTo>
                  <a:close/>
                  <a:moveTo>
                    <a:pt x="93" y="90"/>
                  </a:moveTo>
                  <a:cubicBezTo>
                    <a:pt x="97" y="87"/>
                    <a:pt x="100" y="84"/>
                    <a:pt x="103" y="80"/>
                  </a:cubicBezTo>
                  <a:cubicBezTo>
                    <a:pt x="104" y="80"/>
                    <a:pt x="104" y="80"/>
                    <a:pt x="104" y="80"/>
                  </a:cubicBezTo>
                  <a:cubicBezTo>
                    <a:pt x="99" y="86"/>
                    <a:pt x="93" y="93"/>
                    <a:pt x="87" y="99"/>
                  </a:cubicBezTo>
                  <a:cubicBezTo>
                    <a:pt x="87" y="100"/>
                    <a:pt x="86" y="101"/>
                    <a:pt x="85" y="102"/>
                  </a:cubicBezTo>
                  <a:cubicBezTo>
                    <a:pt x="88" y="98"/>
                    <a:pt x="90" y="94"/>
                    <a:pt x="93" y="90"/>
                  </a:cubicBezTo>
                  <a:close/>
                  <a:moveTo>
                    <a:pt x="101" y="79"/>
                  </a:moveTo>
                  <a:cubicBezTo>
                    <a:pt x="102" y="78"/>
                    <a:pt x="102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103" y="77"/>
                    <a:pt x="104" y="77"/>
                  </a:cubicBezTo>
                  <a:cubicBezTo>
                    <a:pt x="103" y="78"/>
                    <a:pt x="102" y="78"/>
                    <a:pt x="101" y="79"/>
                  </a:cubicBezTo>
                  <a:close/>
                  <a:moveTo>
                    <a:pt x="102" y="68"/>
                  </a:moveTo>
                  <a:cubicBezTo>
                    <a:pt x="103" y="67"/>
                    <a:pt x="103" y="65"/>
                    <a:pt x="104" y="64"/>
                  </a:cubicBezTo>
                  <a:cubicBezTo>
                    <a:pt x="108" y="61"/>
                    <a:pt x="112" y="57"/>
                    <a:pt x="116" y="54"/>
                  </a:cubicBezTo>
                  <a:cubicBezTo>
                    <a:pt x="116" y="54"/>
                    <a:pt x="116" y="55"/>
                    <a:pt x="116" y="55"/>
                  </a:cubicBezTo>
                  <a:cubicBezTo>
                    <a:pt x="116" y="55"/>
                    <a:pt x="115" y="55"/>
                    <a:pt x="115" y="55"/>
                  </a:cubicBezTo>
                  <a:cubicBezTo>
                    <a:pt x="111" y="59"/>
                    <a:pt x="106" y="63"/>
                    <a:pt x="102" y="68"/>
                  </a:cubicBezTo>
                  <a:close/>
                  <a:moveTo>
                    <a:pt x="106" y="60"/>
                  </a:moveTo>
                  <a:cubicBezTo>
                    <a:pt x="106" y="60"/>
                    <a:pt x="106" y="60"/>
                    <a:pt x="106" y="60"/>
                  </a:cubicBezTo>
                  <a:cubicBezTo>
                    <a:pt x="107" y="59"/>
                    <a:pt x="108" y="58"/>
                    <a:pt x="110" y="57"/>
                  </a:cubicBezTo>
                  <a:cubicBezTo>
                    <a:pt x="108" y="58"/>
                    <a:pt x="107" y="59"/>
                    <a:pt x="106" y="60"/>
                  </a:cubicBezTo>
                  <a:close/>
                  <a:moveTo>
                    <a:pt x="107" y="57"/>
                  </a:moveTo>
                  <a:cubicBezTo>
                    <a:pt x="107" y="57"/>
                    <a:pt x="107" y="56"/>
                    <a:pt x="108" y="56"/>
                  </a:cubicBezTo>
                  <a:cubicBezTo>
                    <a:pt x="108" y="56"/>
                    <a:pt x="108" y="56"/>
                    <a:pt x="108" y="55"/>
                  </a:cubicBezTo>
                  <a:cubicBezTo>
                    <a:pt x="108" y="55"/>
                    <a:pt x="108" y="55"/>
                    <a:pt x="108" y="55"/>
                  </a:cubicBezTo>
                  <a:cubicBezTo>
                    <a:pt x="109" y="54"/>
                    <a:pt x="110" y="54"/>
                    <a:pt x="112" y="54"/>
                  </a:cubicBezTo>
                  <a:cubicBezTo>
                    <a:pt x="110" y="55"/>
                    <a:pt x="109" y="56"/>
                    <a:pt x="107" y="57"/>
                  </a:cubicBezTo>
                  <a:close/>
                  <a:moveTo>
                    <a:pt x="101" y="53"/>
                  </a:moveTo>
                  <a:cubicBezTo>
                    <a:pt x="97" y="56"/>
                    <a:pt x="92" y="59"/>
                    <a:pt x="88" y="62"/>
                  </a:cubicBezTo>
                  <a:cubicBezTo>
                    <a:pt x="88" y="62"/>
                    <a:pt x="88" y="61"/>
                    <a:pt x="88" y="61"/>
                  </a:cubicBezTo>
                  <a:cubicBezTo>
                    <a:pt x="93" y="57"/>
                    <a:pt x="98" y="53"/>
                    <a:pt x="103" y="49"/>
                  </a:cubicBezTo>
                  <a:cubicBezTo>
                    <a:pt x="102" y="50"/>
                    <a:pt x="102" y="52"/>
                    <a:pt x="101" y="53"/>
                  </a:cubicBezTo>
                  <a:close/>
                  <a:moveTo>
                    <a:pt x="90" y="57"/>
                  </a:moveTo>
                  <a:cubicBezTo>
                    <a:pt x="90" y="57"/>
                    <a:pt x="90" y="56"/>
                    <a:pt x="90" y="56"/>
                  </a:cubicBezTo>
                  <a:cubicBezTo>
                    <a:pt x="94" y="52"/>
                    <a:pt x="99" y="49"/>
                    <a:pt x="104" y="46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99" y="50"/>
                    <a:pt x="95" y="53"/>
                    <a:pt x="90" y="57"/>
                  </a:cubicBezTo>
                  <a:close/>
                  <a:moveTo>
                    <a:pt x="76" y="54"/>
                  </a:moveTo>
                  <a:cubicBezTo>
                    <a:pt x="73" y="56"/>
                    <a:pt x="70" y="59"/>
                    <a:pt x="67" y="62"/>
                  </a:cubicBezTo>
                  <a:cubicBezTo>
                    <a:pt x="70" y="59"/>
                    <a:pt x="72" y="56"/>
                    <a:pt x="75" y="53"/>
                  </a:cubicBezTo>
                  <a:cubicBezTo>
                    <a:pt x="75" y="53"/>
                    <a:pt x="76" y="53"/>
                    <a:pt x="76" y="53"/>
                  </a:cubicBezTo>
                  <a:cubicBezTo>
                    <a:pt x="76" y="53"/>
                    <a:pt x="76" y="53"/>
                    <a:pt x="76" y="54"/>
                  </a:cubicBezTo>
                  <a:close/>
                  <a:moveTo>
                    <a:pt x="61" y="63"/>
                  </a:moveTo>
                  <a:cubicBezTo>
                    <a:pt x="60" y="63"/>
                    <a:pt x="59" y="64"/>
                    <a:pt x="58" y="65"/>
                  </a:cubicBezTo>
                  <a:cubicBezTo>
                    <a:pt x="58" y="65"/>
                    <a:pt x="58" y="65"/>
                    <a:pt x="58" y="64"/>
                  </a:cubicBezTo>
                  <a:cubicBezTo>
                    <a:pt x="62" y="60"/>
                    <a:pt x="66" y="56"/>
                    <a:pt x="69" y="52"/>
                  </a:cubicBezTo>
                  <a:cubicBezTo>
                    <a:pt x="72" y="50"/>
                    <a:pt x="74" y="48"/>
                    <a:pt x="77" y="46"/>
                  </a:cubicBezTo>
                  <a:cubicBezTo>
                    <a:pt x="72" y="52"/>
                    <a:pt x="66" y="58"/>
                    <a:pt x="61" y="63"/>
                  </a:cubicBezTo>
                  <a:close/>
                  <a:moveTo>
                    <a:pt x="61" y="57"/>
                  </a:moveTo>
                  <a:cubicBezTo>
                    <a:pt x="60" y="58"/>
                    <a:pt x="59" y="59"/>
                    <a:pt x="58" y="60"/>
                  </a:cubicBezTo>
                  <a:cubicBezTo>
                    <a:pt x="58" y="60"/>
                    <a:pt x="58" y="60"/>
                    <a:pt x="58" y="59"/>
                  </a:cubicBezTo>
                  <a:cubicBezTo>
                    <a:pt x="58" y="59"/>
                    <a:pt x="58" y="59"/>
                    <a:pt x="58" y="59"/>
                  </a:cubicBezTo>
                  <a:cubicBezTo>
                    <a:pt x="59" y="58"/>
                    <a:pt x="61" y="57"/>
                    <a:pt x="62" y="57"/>
                  </a:cubicBezTo>
                  <a:lnTo>
                    <a:pt x="61" y="57"/>
                  </a:lnTo>
                  <a:close/>
                  <a:moveTo>
                    <a:pt x="57" y="61"/>
                  </a:moveTo>
                  <a:cubicBezTo>
                    <a:pt x="55" y="63"/>
                    <a:pt x="53" y="64"/>
                    <a:pt x="51" y="66"/>
                  </a:cubicBezTo>
                  <a:cubicBezTo>
                    <a:pt x="53" y="64"/>
                    <a:pt x="55" y="62"/>
                    <a:pt x="56" y="61"/>
                  </a:cubicBezTo>
                  <a:cubicBezTo>
                    <a:pt x="56" y="61"/>
                    <a:pt x="56" y="61"/>
                    <a:pt x="57" y="61"/>
                  </a:cubicBezTo>
                  <a:close/>
                  <a:moveTo>
                    <a:pt x="53" y="66"/>
                  </a:moveTo>
                  <a:cubicBezTo>
                    <a:pt x="50" y="70"/>
                    <a:pt x="47" y="73"/>
                    <a:pt x="44" y="76"/>
                  </a:cubicBezTo>
                  <a:cubicBezTo>
                    <a:pt x="45" y="75"/>
                    <a:pt x="45" y="74"/>
                    <a:pt x="46" y="73"/>
                  </a:cubicBezTo>
                  <a:cubicBezTo>
                    <a:pt x="48" y="71"/>
                    <a:pt x="51" y="68"/>
                    <a:pt x="53" y="66"/>
                  </a:cubicBezTo>
                  <a:close/>
                  <a:moveTo>
                    <a:pt x="50" y="74"/>
                  </a:moveTo>
                  <a:cubicBezTo>
                    <a:pt x="53" y="73"/>
                    <a:pt x="55" y="71"/>
                    <a:pt x="57" y="69"/>
                  </a:cubicBezTo>
                  <a:cubicBezTo>
                    <a:pt x="57" y="70"/>
                    <a:pt x="56" y="71"/>
                    <a:pt x="56" y="72"/>
                  </a:cubicBezTo>
                  <a:cubicBezTo>
                    <a:pt x="51" y="76"/>
                    <a:pt x="46" y="81"/>
                    <a:pt x="41" y="85"/>
                  </a:cubicBezTo>
                  <a:cubicBezTo>
                    <a:pt x="41" y="85"/>
                    <a:pt x="41" y="84"/>
                    <a:pt x="41" y="84"/>
                  </a:cubicBezTo>
                  <a:cubicBezTo>
                    <a:pt x="44" y="80"/>
                    <a:pt x="47" y="77"/>
                    <a:pt x="50" y="74"/>
                  </a:cubicBezTo>
                  <a:close/>
                  <a:moveTo>
                    <a:pt x="56" y="74"/>
                  </a:moveTo>
                  <a:cubicBezTo>
                    <a:pt x="56" y="75"/>
                    <a:pt x="56" y="75"/>
                    <a:pt x="56" y="76"/>
                  </a:cubicBezTo>
                  <a:cubicBezTo>
                    <a:pt x="55" y="76"/>
                    <a:pt x="55" y="77"/>
                    <a:pt x="54" y="78"/>
                  </a:cubicBezTo>
                  <a:cubicBezTo>
                    <a:pt x="52" y="80"/>
                    <a:pt x="50" y="83"/>
                    <a:pt x="48" y="85"/>
                  </a:cubicBezTo>
                  <a:cubicBezTo>
                    <a:pt x="45" y="88"/>
                    <a:pt x="42" y="90"/>
                    <a:pt x="39" y="92"/>
                  </a:cubicBezTo>
                  <a:cubicBezTo>
                    <a:pt x="40" y="91"/>
                    <a:pt x="40" y="89"/>
                    <a:pt x="40" y="88"/>
                  </a:cubicBezTo>
                  <a:cubicBezTo>
                    <a:pt x="45" y="84"/>
                    <a:pt x="51" y="79"/>
                    <a:pt x="56" y="74"/>
                  </a:cubicBezTo>
                  <a:close/>
                  <a:moveTo>
                    <a:pt x="49" y="100"/>
                  </a:moveTo>
                  <a:cubicBezTo>
                    <a:pt x="49" y="101"/>
                    <a:pt x="49" y="101"/>
                    <a:pt x="49" y="101"/>
                  </a:cubicBezTo>
                  <a:cubicBezTo>
                    <a:pt x="48" y="103"/>
                    <a:pt x="47" y="105"/>
                    <a:pt x="46" y="107"/>
                  </a:cubicBezTo>
                  <a:cubicBezTo>
                    <a:pt x="46" y="107"/>
                    <a:pt x="46" y="106"/>
                    <a:pt x="46" y="106"/>
                  </a:cubicBezTo>
                  <a:cubicBezTo>
                    <a:pt x="47" y="104"/>
                    <a:pt x="48" y="103"/>
                    <a:pt x="49" y="101"/>
                  </a:cubicBezTo>
                  <a:cubicBezTo>
                    <a:pt x="49" y="101"/>
                    <a:pt x="49" y="101"/>
                    <a:pt x="49" y="100"/>
                  </a:cubicBezTo>
                  <a:close/>
                  <a:moveTo>
                    <a:pt x="45" y="101"/>
                  </a:moveTo>
                  <a:cubicBezTo>
                    <a:pt x="45" y="102"/>
                    <a:pt x="45" y="102"/>
                    <a:pt x="44" y="102"/>
                  </a:cubicBezTo>
                  <a:cubicBezTo>
                    <a:pt x="44" y="102"/>
                    <a:pt x="44" y="102"/>
                    <a:pt x="44" y="102"/>
                  </a:cubicBezTo>
                  <a:cubicBezTo>
                    <a:pt x="45" y="101"/>
                    <a:pt x="46" y="100"/>
                    <a:pt x="47" y="99"/>
                  </a:cubicBezTo>
                  <a:cubicBezTo>
                    <a:pt x="46" y="100"/>
                    <a:pt x="46" y="101"/>
                    <a:pt x="45" y="101"/>
                  </a:cubicBezTo>
                  <a:close/>
                  <a:moveTo>
                    <a:pt x="46" y="112"/>
                  </a:moveTo>
                  <a:cubicBezTo>
                    <a:pt x="46" y="113"/>
                    <a:pt x="46" y="113"/>
                    <a:pt x="47" y="114"/>
                  </a:cubicBezTo>
                  <a:cubicBezTo>
                    <a:pt x="47" y="114"/>
                    <a:pt x="46" y="115"/>
                    <a:pt x="46" y="115"/>
                  </a:cubicBezTo>
                  <a:cubicBezTo>
                    <a:pt x="46" y="114"/>
                    <a:pt x="45" y="113"/>
                    <a:pt x="45" y="112"/>
                  </a:cubicBezTo>
                  <a:cubicBezTo>
                    <a:pt x="45" y="112"/>
                    <a:pt x="46" y="112"/>
                    <a:pt x="46" y="112"/>
                  </a:cubicBezTo>
                  <a:close/>
                  <a:moveTo>
                    <a:pt x="46" y="135"/>
                  </a:moveTo>
                  <a:cubicBezTo>
                    <a:pt x="46" y="136"/>
                    <a:pt x="46" y="137"/>
                    <a:pt x="47" y="138"/>
                  </a:cubicBezTo>
                  <a:cubicBezTo>
                    <a:pt x="47" y="139"/>
                    <a:pt x="48" y="140"/>
                    <a:pt x="48" y="141"/>
                  </a:cubicBezTo>
                  <a:cubicBezTo>
                    <a:pt x="47" y="143"/>
                    <a:pt x="47" y="144"/>
                    <a:pt x="46" y="145"/>
                  </a:cubicBezTo>
                  <a:cubicBezTo>
                    <a:pt x="45" y="143"/>
                    <a:pt x="45" y="140"/>
                    <a:pt x="44" y="138"/>
                  </a:cubicBezTo>
                  <a:cubicBezTo>
                    <a:pt x="45" y="137"/>
                    <a:pt x="45" y="136"/>
                    <a:pt x="46" y="135"/>
                  </a:cubicBezTo>
                  <a:close/>
                  <a:moveTo>
                    <a:pt x="50" y="146"/>
                  </a:moveTo>
                  <a:cubicBezTo>
                    <a:pt x="50" y="147"/>
                    <a:pt x="50" y="148"/>
                    <a:pt x="50" y="148"/>
                  </a:cubicBezTo>
                  <a:cubicBezTo>
                    <a:pt x="49" y="149"/>
                    <a:pt x="48" y="150"/>
                    <a:pt x="47" y="150"/>
                  </a:cubicBezTo>
                  <a:cubicBezTo>
                    <a:pt x="47" y="150"/>
                    <a:pt x="47" y="150"/>
                    <a:pt x="47" y="150"/>
                  </a:cubicBezTo>
                  <a:cubicBezTo>
                    <a:pt x="48" y="149"/>
                    <a:pt x="49" y="148"/>
                    <a:pt x="50" y="146"/>
                  </a:cubicBezTo>
                  <a:close/>
                  <a:moveTo>
                    <a:pt x="51" y="150"/>
                  </a:moveTo>
                  <a:cubicBezTo>
                    <a:pt x="51" y="150"/>
                    <a:pt x="51" y="151"/>
                    <a:pt x="51" y="151"/>
                  </a:cubicBezTo>
                  <a:cubicBezTo>
                    <a:pt x="50" y="152"/>
                    <a:pt x="49" y="154"/>
                    <a:pt x="49" y="155"/>
                  </a:cubicBezTo>
                  <a:cubicBezTo>
                    <a:pt x="48" y="154"/>
                    <a:pt x="48" y="153"/>
                    <a:pt x="48" y="152"/>
                  </a:cubicBezTo>
                  <a:cubicBezTo>
                    <a:pt x="49" y="151"/>
                    <a:pt x="50" y="151"/>
                    <a:pt x="51" y="150"/>
                  </a:cubicBezTo>
                  <a:close/>
                  <a:moveTo>
                    <a:pt x="50" y="157"/>
                  </a:moveTo>
                  <a:cubicBezTo>
                    <a:pt x="50" y="156"/>
                    <a:pt x="51" y="155"/>
                    <a:pt x="52" y="154"/>
                  </a:cubicBezTo>
                  <a:cubicBezTo>
                    <a:pt x="52" y="155"/>
                    <a:pt x="52" y="156"/>
                    <a:pt x="52" y="156"/>
                  </a:cubicBezTo>
                  <a:cubicBezTo>
                    <a:pt x="51" y="157"/>
                    <a:pt x="51" y="159"/>
                    <a:pt x="50" y="160"/>
                  </a:cubicBezTo>
                  <a:cubicBezTo>
                    <a:pt x="50" y="159"/>
                    <a:pt x="49" y="158"/>
                    <a:pt x="49" y="158"/>
                  </a:cubicBezTo>
                  <a:cubicBezTo>
                    <a:pt x="49" y="158"/>
                    <a:pt x="50" y="157"/>
                    <a:pt x="50" y="157"/>
                  </a:cubicBezTo>
                  <a:close/>
                  <a:moveTo>
                    <a:pt x="51" y="161"/>
                  </a:moveTo>
                  <a:cubicBezTo>
                    <a:pt x="52" y="161"/>
                    <a:pt x="52" y="160"/>
                    <a:pt x="53" y="159"/>
                  </a:cubicBezTo>
                  <a:cubicBezTo>
                    <a:pt x="53" y="160"/>
                    <a:pt x="53" y="160"/>
                    <a:pt x="53" y="160"/>
                  </a:cubicBezTo>
                  <a:cubicBezTo>
                    <a:pt x="53" y="161"/>
                    <a:pt x="52" y="162"/>
                    <a:pt x="52" y="163"/>
                  </a:cubicBezTo>
                  <a:cubicBezTo>
                    <a:pt x="52" y="163"/>
                    <a:pt x="52" y="163"/>
                    <a:pt x="51" y="163"/>
                  </a:cubicBezTo>
                  <a:cubicBezTo>
                    <a:pt x="51" y="163"/>
                    <a:pt x="51" y="162"/>
                    <a:pt x="50" y="161"/>
                  </a:cubicBezTo>
                  <a:cubicBezTo>
                    <a:pt x="51" y="162"/>
                    <a:pt x="51" y="161"/>
                    <a:pt x="51" y="161"/>
                  </a:cubicBezTo>
                  <a:close/>
                  <a:moveTo>
                    <a:pt x="53" y="165"/>
                  </a:moveTo>
                  <a:cubicBezTo>
                    <a:pt x="54" y="165"/>
                    <a:pt x="54" y="165"/>
                    <a:pt x="54" y="165"/>
                  </a:cubicBezTo>
                  <a:cubicBezTo>
                    <a:pt x="54" y="166"/>
                    <a:pt x="55" y="167"/>
                    <a:pt x="55" y="168"/>
                  </a:cubicBezTo>
                  <a:cubicBezTo>
                    <a:pt x="55" y="169"/>
                    <a:pt x="55" y="169"/>
                    <a:pt x="55" y="170"/>
                  </a:cubicBezTo>
                  <a:cubicBezTo>
                    <a:pt x="54" y="168"/>
                    <a:pt x="53" y="167"/>
                    <a:pt x="52" y="166"/>
                  </a:cubicBezTo>
                  <a:cubicBezTo>
                    <a:pt x="53" y="165"/>
                    <a:pt x="53" y="165"/>
                    <a:pt x="53" y="165"/>
                  </a:cubicBezTo>
                  <a:close/>
                  <a:moveTo>
                    <a:pt x="55" y="173"/>
                  </a:moveTo>
                  <a:cubicBezTo>
                    <a:pt x="55" y="173"/>
                    <a:pt x="54" y="174"/>
                    <a:pt x="54" y="174"/>
                  </a:cubicBezTo>
                  <a:cubicBezTo>
                    <a:pt x="54" y="172"/>
                    <a:pt x="53" y="171"/>
                    <a:pt x="53" y="169"/>
                  </a:cubicBezTo>
                  <a:cubicBezTo>
                    <a:pt x="53" y="170"/>
                    <a:pt x="54" y="172"/>
                    <a:pt x="55" y="173"/>
                  </a:cubicBezTo>
                  <a:close/>
                  <a:moveTo>
                    <a:pt x="56" y="175"/>
                  </a:moveTo>
                  <a:cubicBezTo>
                    <a:pt x="56" y="175"/>
                    <a:pt x="56" y="175"/>
                    <a:pt x="56" y="175"/>
                  </a:cubicBezTo>
                  <a:cubicBezTo>
                    <a:pt x="56" y="175"/>
                    <a:pt x="56" y="176"/>
                    <a:pt x="55" y="177"/>
                  </a:cubicBezTo>
                  <a:cubicBezTo>
                    <a:pt x="55" y="177"/>
                    <a:pt x="55" y="177"/>
                    <a:pt x="55" y="177"/>
                  </a:cubicBezTo>
                  <a:cubicBezTo>
                    <a:pt x="55" y="176"/>
                    <a:pt x="55" y="176"/>
                    <a:pt x="55" y="176"/>
                  </a:cubicBezTo>
                  <a:cubicBezTo>
                    <a:pt x="55" y="176"/>
                    <a:pt x="56" y="175"/>
                    <a:pt x="56" y="175"/>
                  </a:cubicBezTo>
                  <a:close/>
                  <a:moveTo>
                    <a:pt x="58" y="179"/>
                  </a:moveTo>
                  <a:cubicBezTo>
                    <a:pt x="58" y="180"/>
                    <a:pt x="58" y="181"/>
                    <a:pt x="58" y="182"/>
                  </a:cubicBezTo>
                  <a:cubicBezTo>
                    <a:pt x="58" y="181"/>
                    <a:pt x="57" y="181"/>
                    <a:pt x="57" y="180"/>
                  </a:cubicBezTo>
                  <a:cubicBezTo>
                    <a:pt x="56" y="180"/>
                    <a:pt x="56" y="180"/>
                    <a:pt x="56" y="179"/>
                  </a:cubicBezTo>
                  <a:cubicBezTo>
                    <a:pt x="57" y="179"/>
                    <a:pt x="57" y="179"/>
                    <a:pt x="58" y="179"/>
                  </a:cubicBezTo>
                  <a:close/>
                  <a:moveTo>
                    <a:pt x="59" y="184"/>
                  </a:moveTo>
                  <a:cubicBezTo>
                    <a:pt x="59" y="185"/>
                    <a:pt x="59" y="185"/>
                    <a:pt x="59" y="186"/>
                  </a:cubicBezTo>
                  <a:cubicBezTo>
                    <a:pt x="59" y="186"/>
                    <a:pt x="59" y="186"/>
                    <a:pt x="59" y="186"/>
                  </a:cubicBezTo>
                  <a:cubicBezTo>
                    <a:pt x="59" y="185"/>
                    <a:pt x="58" y="184"/>
                    <a:pt x="58" y="183"/>
                  </a:cubicBezTo>
                  <a:cubicBezTo>
                    <a:pt x="58" y="183"/>
                    <a:pt x="58" y="183"/>
                    <a:pt x="59" y="184"/>
                  </a:cubicBezTo>
                  <a:close/>
                  <a:moveTo>
                    <a:pt x="59" y="138"/>
                  </a:moveTo>
                  <a:cubicBezTo>
                    <a:pt x="58" y="137"/>
                    <a:pt x="58" y="136"/>
                    <a:pt x="58" y="135"/>
                  </a:cubicBezTo>
                  <a:cubicBezTo>
                    <a:pt x="58" y="135"/>
                    <a:pt x="59" y="134"/>
                    <a:pt x="59" y="133"/>
                  </a:cubicBezTo>
                  <a:cubicBezTo>
                    <a:pt x="59" y="134"/>
                    <a:pt x="59" y="136"/>
                    <a:pt x="59" y="137"/>
                  </a:cubicBezTo>
                  <a:cubicBezTo>
                    <a:pt x="59" y="137"/>
                    <a:pt x="59" y="137"/>
                    <a:pt x="59" y="138"/>
                  </a:cubicBezTo>
                  <a:close/>
                  <a:moveTo>
                    <a:pt x="58" y="120"/>
                  </a:moveTo>
                  <a:cubicBezTo>
                    <a:pt x="58" y="119"/>
                    <a:pt x="59" y="119"/>
                    <a:pt x="59" y="119"/>
                  </a:cubicBezTo>
                  <a:cubicBezTo>
                    <a:pt x="59" y="120"/>
                    <a:pt x="59" y="121"/>
                    <a:pt x="59" y="123"/>
                  </a:cubicBezTo>
                  <a:cubicBezTo>
                    <a:pt x="59" y="122"/>
                    <a:pt x="58" y="121"/>
                    <a:pt x="58" y="120"/>
                  </a:cubicBezTo>
                  <a:close/>
                  <a:moveTo>
                    <a:pt x="59" y="92"/>
                  </a:moveTo>
                  <a:cubicBezTo>
                    <a:pt x="59" y="93"/>
                    <a:pt x="59" y="93"/>
                    <a:pt x="59" y="93"/>
                  </a:cubicBezTo>
                  <a:cubicBezTo>
                    <a:pt x="58" y="94"/>
                    <a:pt x="58" y="95"/>
                    <a:pt x="57" y="96"/>
                  </a:cubicBezTo>
                  <a:cubicBezTo>
                    <a:pt x="57" y="95"/>
                    <a:pt x="57" y="95"/>
                    <a:pt x="56" y="94"/>
                  </a:cubicBezTo>
                  <a:cubicBezTo>
                    <a:pt x="59" y="91"/>
                    <a:pt x="62" y="89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87"/>
                    <a:pt x="65" y="87"/>
                    <a:pt x="65" y="88"/>
                  </a:cubicBezTo>
                  <a:cubicBezTo>
                    <a:pt x="64" y="89"/>
                    <a:pt x="63" y="90"/>
                    <a:pt x="62" y="90"/>
                  </a:cubicBezTo>
                  <a:cubicBezTo>
                    <a:pt x="62" y="90"/>
                    <a:pt x="61" y="90"/>
                    <a:pt x="61" y="91"/>
                  </a:cubicBezTo>
                  <a:cubicBezTo>
                    <a:pt x="61" y="91"/>
                    <a:pt x="61" y="91"/>
                    <a:pt x="61" y="92"/>
                  </a:cubicBezTo>
                  <a:cubicBezTo>
                    <a:pt x="60" y="91"/>
                    <a:pt x="59" y="91"/>
                    <a:pt x="59" y="92"/>
                  </a:cubicBezTo>
                  <a:close/>
                  <a:moveTo>
                    <a:pt x="61" y="125"/>
                  </a:moveTo>
                  <a:cubicBezTo>
                    <a:pt x="62" y="125"/>
                    <a:pt x="62" y="126"/>
                    <a:pt x="62" y="126"/>
                  </a:cubicBezTo>
                  <a:cubicBezTo>
                    <a:pt x="61" y="126"/>
                    <a:pt x="61" y="126"/>
                    <a:pt x="61" y="127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6"/>
                    <a:pt x="61" y="125"/>
                    <a:pt x="61" y="125"/>
                  </a:cubicBezTo>
                  <a:close/>
                  <a:moveTo>
                    <a:pt x="62" y="173"/>
                  </a:moveTo>
                  <a:cubicBezTo>
                    <a:pt x="62" y="174"/>
                    <a:pt x="61" y="174"/>
                    <a:pt x="61" y="174"/>
                  </a:cubicBezTo>
                  <a:cubicBezTo>
                    <a:pt x="61" y="173"/>
                    <a:pt x="61" y="172"/>
                    <a:pt x="61" y="171"/>
                  </a:cubicBezTo>
                  <a:cubicBezTo>
                    <a:pt x="61" y="172"/>
                    <a:pt x="62" y="173"/>
                    <a:pt x="62" y="173"/>
                  </a:cubicBezTo>
                  <a:close/>
                  <a:moveTo>
                    <a:pt x="61" y="179"/>
                  </a:moveTo>
                  <a:cubicBezTo>
                    <a:pt x="61" y="178"/>
                    <a:pt x="61" y="178"/>
                    <a:pt x="61" y="177"/>
                  </a:cubicBezTo>
                  <a:cubicBezTo>
                    <a:pt x="62" y="177"/>
                    <a:pt x="62" y="177"/>
                    <a:pt x="63" y="176"/>
                  </a:cubicBezTo>
                  <a:cubicBezTo>
                    <a:pt x="63" y="177"/>
                    <a:pt x="63" y="177"/>
                    <a:pt x="63" y="177"/>
                  </a:cubicBezTo>
                  <a:cubicBezTo>
                    <a:pt x="63" y="177"/>
                    <a:pt x="64" y="178"/>
                    <a:pt x="64" y="178"/>
                  </a:cubicBezTo>
                  <a:cubicBezTo>
                    <a:pt x="64" y="179"/>
                    <a:pt x="64" y="180"/>
                    <a:pt x="65" y="181"/>
                  </a:cubicBezTo>
                  <a:cubicBezTo>
                    <a:pt x="65" y="181"/>
                    <a:pt x="66" y="181"/>
                    <a:pt x="66" y="181"/>
                  </a:cubicBezTo>
                  <a:cubicBezTo>
                    <a:pt x="66" y="181"/>
                    <a:pt x="66" y="181"/>
                    <a:pt x="66" y="181"/>
                  </a:cubicBezTo>
                  <a:cubicBezTo>
                    <a:pt x="66" y="182"/>
                    <a:pt x="66" y="182"/>
                    <a:pt x="65" y="183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4" y="184"/>
                    <a:pt x="63" y="185"/>
                    <a:pt x="63" y="186"/>
                  </a:cubicBezTo>
                  <a:cubicBezTo>
                    <a:pt x="62" y="186"/>
                    <a:pt x="62" y="185"/>
                    <a:pt x="61" y="185"/>
                  </a:cubicBezTo>
                  <a:cubicBezTo>
                    <a:pt x="61" y="183"/>
                    <a:pt x="61" y="181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lose/>
                  <a:moveTo>
                    <a:pt x="62" y="189"/>
                  </a:moveTo>
                  <a:cubicBezTo>
                    <a:pt x="63" y="190"/>
                    <a:pt x="63" y="190"/>
                    <a:pt x="64" y="191"/>
                  </a:cubicBezTo>
                  <a:cubicBezTo>
                    <a:pt x="63" y="191"/>
                    <a:pt x="63" y="191"/>
                    <a:pt x="62" y="191"/>
                  </a:cubicBezTo>
                  <a:cubicBezTo>
                    <a:pt x="62" y="191"/>
                    <a:pt x="62" y="191"/>
                    <a:pt x="61" y="190"/>
                  </a:cubicBezTo>
                  <a:cubicBezTo>
                    <a:pt x="62" y="190"/>
                    <a:pt x="62" y="190"/>
                    <a:pt x="62" y="189"/>
                  </a:cubicBezTo>
                  <a:close/>
                  <a:moveTo>
                    <a:pt x="64" y="187"/>
                  </a:moveTo>
                  <a:cubicBezTo>
                    <a:pt x="65" y="186"/>
                    <a:pt x="65" y="185"/>
                    <a:pt x="66" y="184"/>
                  </a:cubicBezTo>
                  <a:cubicBezTo>
                    <a:pt x="67" y="185"/>
                    <a:pt x="68" y="186"/>
                    <a:pt x="70" y="187"/>
                  </a:cubicBezTo>
                  <a:cubicBezTo>
                    <a:pt x="68" y="188"/>
                    <a:pt x="67" y="189"/>
                    <a:pt x="66" y="189"/>
                  </a:cubicBezTo>
                  <a:cubicBezTo>
                    <a:pt x="65" y="189"/>
                    <a:pt x="64" y="188"/>
                    <a:pt x="64" y="187"/>
                  </a:cubicBezTo>
                  <a:close/>
                  <a:moveTo>
                    <a:pt x="67" y="183"/>
                  </a:moveTo>
                  <a:cubicBezTo>
                    <a:pt x="67" y="183"/>
                    <a:pt x="67" y="183"/>
                    <a:pt x="68" y="182"/>
                  </a:cubicBezTo>
                  <a:cubicBezTo>
                    <a:pt x="68" y="183"/>
                    <a:pt x="69" y="184"/>
                    <a:pt x="69" y="184"/>
                  </a:cubicBezTo>
                  <a:cubicBezTo>
                    <a:pt x="68" y="184"/>
                    <a:pt x="68" y="183"/>
                    <a:pt x="67" y="183"/>
                  </a:cubicBezTo>
                  <a:close/>
                  <a:moveTo>
                    <a:pt x="70" y="178"/>
                  </a:moveTo>
                  <a:cubicBezTo>
                    <a:pt x="69" y="178"/>
                    <a:pt x="69" y="178"/>
                    <a:pt x="69" y="178"/>
                  </a:cubicBezTo>
                  <a:cubicBezTo>
                    <a:pt x="69" y="178"/>
                    <a:pt x="68" y="178"/>
                    <a:pt x="68" y="178"/>
                  </a:cubicBezTo>
                  <a:cubicBezTo>
                    <a:pt x="68" y="177"/>
                    <a:pt x="68" y="176"/>
                    <a:pt x="68" y="175"/>
                  </a:cubicBezTo>
                  <a:cubicBezTo>
                    <a:pt x="69" y="176"/>
                    <a:pt x="69" y="177"/>
                    <a:pt x="70" y="178"/>
                  </a:cubicBezTo>
                  <a:close/>
                  <a:moveTo>
                    <a:pt x="69" y="174"/>
                  </a:moveTo>
                  <a:cubicBezTo>
                    <a:pt x="70" y="174"/>
                    <a:pt x="70" y="174"/>
                    <a:pt x="71" y="173"/>
                  </a:cubicBezTo>
                  <a:cubicBezTo>
                    <a:pt x="71" y="174"/>
                    <a:pt x="71" y="174"/>
                    <a:pt x="71" y="174"/>
                  </a:cubicBezTo>
                  <a:cubicBezTo>
                    <a:pt x="71" y="174"/>
                    <a:pt x="70" y="175"/>
                    <a:pt x="70" y="175"/>
                  </a:cubicBezTo>
                  <a:cubicBezTo>
                    <a:pt x="70" y="175"/>
                    <a:pt x="70" y="174"/>
                    <a:pt x="69" y="174"/>
                  </a:cubicBezTo>
                  <a:close/>
                  <a:moveTo>
                    <a:pt x="70" y="149"/>
                  </a:moveTo>
                  <a:cubicBezTo>
                    <a:pt x="69" y="149"/>
                    <a:pt x="69" y="148"/>
                    <a:pt x="69" y="148"/>
                  </a:cubicBezTo>
                  <a:cubicBezTo>
                    <a:pt x="69" y="148"/>
                    <a:pt x="69" y="147"/>
                    <a:pt x="69" y="147"/>
                  </a:cubicBezTo>
                  <a:cubicBezTo>
                    <a:pt x="70" y="146"/>
                    <a:pt x="71" y="145"/>
                    <a:pt x="71" y="144"/>
                  </a:cubicBezTo>
                  <a:cubicBezTo>
                    <a:pt x="72" y="145"/>
                    <a:pt x="72" y="145"/>
                    <a:pt x="72" y="146"/>
                  </a:cubicBezTo>
                  <a:cubicBezTo>
                    <a:pt x="71" y="147"/>
                    <a:pt x="70" y="148"/>
                    <a:pt x="70" y="149"/>
                  </a:cubicBezTo>
                  <a:close/>
                  <a:moveTo>
                    <a:pt x="69" y="109"/>
                  </a:moveTo>
                  <a:cubicBezTo>
                    <a:pt x="69" y="109"/>
                    <a:pt x="69" y="108"/>
                    <a:pt x="69" y="107"/>
                  </a:cubicBezTo>
                  <a:cubicBezTo>
                    <a:pt x="69" y="106"/>
                    <a:pt x="70" y="106"/>
                    <a:pt x="71" y="105"/>
                  </a:cubicBezTo>
                  <a:cubicBezTo>
                    <a:pt x="71" y="106"/>
                    <a:pt x="71" y="106"/>
                    <a:pt x="71" y="107"/>
                  </a:cubicBezTo>
                  <a:cubicBezTo>
                    <a:pt x="71" y="108"/>
                    <a:pt x="70" y="109"/>
                    <a:pt x="69" y="109"/>
                  </a:cubicBezTo>
                  <a:close/>
                  <a:moveTo>
                    <a:pt x="71" y="98"/>
                  </a:moveTo>
                  <a:cubicBezTo>
                    <a:pt x="72" y="97"/>
                    <a:pt x="73" y="96"/>
                    <a:pt x="74" y="95"/>
                  </a:cubicBezTo>
                  <a:cubicBezTo>
                    <a:pt x="74" y="95"/>
                    <a:pt x="73" y="96"/>
                    <a:pt x="73" y="97"/>
                  </a:cubicBezTo>
                  <a:cubicBezTo>
                    <a:pt x="73" y="97"/>
                    <a:pt x="73" y="97"/>
                    <a:pt x="72" y="97"/>
                  </a:cubicBezTo>
                  <a:cubicBezTo>
                    <a:pt x="72" y="97"/>
                    <a:pt x="71" y="98"/>
                    <a:pt x="71" y="98"/>
                  </a:cubicBezTo>
                  <a:close/>
                  <a:moveTo>
                    <a:pt x="75" y="101"/>
                  </a:moveTo>
                  <a:cubicBezTo>
                    <a:pt x="75" y="102"/>
                    <a:pt x="74" y="104"/>
                    <a:pt x="74" y="105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73" y="105"/>
                    <a:pt x="72" y="104"/>
                    <a:pt x="72" y="104"/>
                  </a:cubicBezTo>
                  <a:cubicBezTo>
                    <a:pt x="73" y="103"/>
                    <a:pt x="74" y="102"/>
                    <a:pt x="75" y="101"/>
                  </a:cubicBezTo>
                  <a:close/>
                  <a:moveTo>
                    <a:pt x="75" y="119"/>
                  </a:moveTo>
                  <a:cubicBezTo>
                    <a:pt x="75" y="119"/>
                    <a:pt x="75" y="119"/>
                    <a:pt x="75" y="119"/>
                  </a:cubicBezTo>
                  <a:cubicBezTo>
                    <a:pt x="74" y="120"/>
                    <a:pt x="74" y="120"/>
                    <a:pt x="73" y="121"/>
                  </a:cubicBezTo>
                  <a:cubicBezTo>
                    <a:pt x="74" y="120"/>
                    <a:pt x="74" y="120"/>
                    <a:pt x="75" y="119"/>
                  </a:cubicBezTo>
                  <a:cubicBezTo>
                    <a:pt x="75" y="119"/>
                    <a:pt x="75" y="119"/>
                    <a:pt x="75" y="119"/>
                  </a:cubicBezTo>
                  <a:close/>
                  <a:moveTo>
                    <a:pt x="76" y="122"/>
                  </a:moveTo>
                  <a:cubicBezTo>
                    <a:pt x="75" y="123"/>
                    <a:pt x="75" y="123"/>
                    <a:pt x="74" y="124"/>
                  </a:cubicBezTo>
                  <a:cubicBezTo>
                    <a:pt x="74" y="124"/>
                    <a:pt x="74" y="124"/>
                    <a:pt x="74" y="124"/>
                  </a:cubicBezTo>
                  <a:cubicBezTo>
                    <a:pt x="74" y="124"/>
                    <a:pt x="74" y="123"/>
                    <a:pt x="74" y="123"/>
                  </a:cubicBezTo>
                  <a:cubicBezTo>
                    <a:pt x="74" y="123"/>
                    <a:pt x="75" y="122"/>
                    <a:pt x="76" y="122"/>
                  </a:cubicBezTo>
                  <a:close/>
                  <a:moveTo>
                    <a:pt x="76" y="124"/>
                  </a:moveTo>
                  <a:cubicBezTo>
                    <a:pt x="76" y="124"/>
                    <a:pt x="76" y="125"/>
                    <a:pt x="77" y="125"/>
                  </a:cubicBezTo>
                  <a:cubicBezTo>
                    <a:pt x="76" y="125"/>
                    <a:pt x="76" y="126"/>
                    <a:pt x="75" y="126"/>
                  </a:cubicBezTo>
                  <a:cubicBezTo>
                    <a:pt x="75" y="126"/>
                    <a:pt x="75" y="126"/>
                    <a:pt x="75" y="126"/>
                  </a:cubicBezTo>
                  <a:cubicBezTo>
                    <a:pt x="75" y="126"/>
                    <a:pt x="75" y="126"/>
                    <a:pt x="75" y="126"/>
                  </a:cubicBezTo>
                  <a:cubicBezTo>
                    <a:pt x="76" y="125"/>
                    <a:pt x="76" y="125"/>
                    <a:pt x="76" y="124"/>
                  </a:cubicBezTo>
                  <a:close/>
                  <a:moveTo>
                    <a:pt x="76" y="117"/>
                  </a:moveTo>
                  <a:cubicBezTo>
                    <a:pt x="76" y="117"/>
                    <a:pt x="76" y="117"/>
                    <a:pt x="76" y="117"/>
                  </a:cubicBezTo>
                  <a:cubicBezTo>
                    <a:pt x="79" y="114"/>
                    <a:pt x="82" y="111"/>
                    <a:pt x="86" y="109"/>
                  </a:cubicBezTo>
                  <a:cubicBezTo>
                    <a:pt x="83" y="112"/>
                    <a:pt x="81" y="115"/>
                    <a:pt x="79" y="118"/>
                  </a:cubicBezTo>
                  <a:cubicBezTo>
                    <a:pt x="78" y="118"/>
                    <a:pt x="77" y="118"/>
                    <a:pt x="77" y="119"/>
                  </a:cubicBezTo>
                  <a:cubicBezTo>
                    <a:pt x="76" y="118"/>
                    <a:pt x="76" y="118"/>
                    <a:pt x="76" y="117"/>
                  </a:cubicBezTo>
                  <a:close/>
                  <a:moveTo>
                    <a:pt x="79" y="120"/>
                  </a:moveTo>
                  <a:cubicBezTo>
                    <a:pt x="80" y="119"/>
                    <a:pt x="81" y="119"/>
                    <a:pt x="81" y="119"/>
                  </a:cubicBezTo>
                  <a:cubicBezTo>
                    <a:pt x="80" y="120"/>
                    <a:pt x="79" y="122"/>
                    <a:pt x="78" y="123"/>
                  </a:cubicBezTo>
                  <a:cubicBezTo>
                    <a:pt x="78" y="123"/>
                    <a:pt x="78" y="123"/>
                    <a:pt x="78" y="122"/>
                  </a:cubicBezTo>
                  <a:cubicBezTo>
                    <a:pt x="78" y="122"/>
                    <a:pt x="79" y="121"/>
                    <a:pt x="79" y="120"/>
                  </a:cubicBezTo>
                  <a:close/>
                  <a:moveTo>
                    <a:pt x="92" y="118"/>
                  </a:moveTo>
                  <a:cubicBezTo>
                    <a:pt x="91" y="119"/>
                    <a:pt x="90" y="120"/>
                    <a:pt x="90" y="120"/>
                  </a:cubicBezTo>
                  <a:cubicBezTo>
                    <a:pt x="87" y="124"/>
                    <a:pt x="85" y="127"/>
                    <a:pt x="83" y="130"/>
                  </a:cubicBezTo>
                  <a:cubicBezTo>
                    <a:pt x="83" y="130"/>
                    <a:pt x="83" y="130"/>
                    <a:pt x="83" y="130"/>
                  </a:cubicBezTo>
                  <a:cubicBezTo>
                    <a:pt x="82" y="130"/>
                    <a:pt x="81" y="129"/>
                    <a:pt x="80" y="129"/>
                  </a:cubicBezTo>
                  <a:cubicBezTo>
                    <a:pt x="84" y="125"/>
                    <a:pt x="88" y="122"/>
                    <a:pt x="92" y="118"/>
                  </a:cubicBezTo>
                  <a:close/>
                  <a:moveTo>
                    <a:pt x="81" y="131"/>
                  </a:moveTo>
                  <a:cubicBezTo>
                    <a:pt x="81" y="132"/>
                    <a:pt x="81" y="132"/>
                    <a:pt x="80" y="132"/>
                  </a:cubicBezTo>
                  <a:cubicBezTo>
                    <a:pt x="80" y="132"/>
                    <a:pt x="80" y="131"/>
                    <a:pt x="80" y="131"/>
                  </a:cubicBezTo>
                  <a:cubicBezTo>
                    <a:pt x="81" y="131"/>
                    <a:pt x="81" y="131"/>
                    <a:pt x="81" y="131"/>
                  </a:cubicBezTo>
                  <a:close/>
                  <a:moveTo>
                    <a:pt x="83" y="133"/>
                  </a:moveTo>
                  <a:cubicBezTo>
                    <a:pt x="84" y="133"/>
                    <a:pt x="84" y="133"/>
                    <a:pt x="84" y="133"/>
                  </a:cubicBezTo>
                  <a:cubicBezTo>
                    <a:pt x="85" y="133"/>
                    <a:pt x="85" y="133"/>
                    <a:pt x="86" y="133"/>
                  </a:cubicBezTo>
                  <a:cubicBezTo>
                    <a:pt x="85" y="135"/>
                    <a:pt x="84" y="136"/>
                    <a:pt x="84" y="137"/>
                  </a:cubicBezTo>
                  <a:cubicBezTo>
                    <a:pt x="83" y="138"/>
                    <a:pt x="82" y="138"/>
                    <a:pt x="82" y="139"/>
                  </a:cubicBezTo>
                  <a:cubicBezTo>
                    <a:pt x="82" y="138"/>
                    <a:pt x="82" y="137"/>
                    <a:pt x="81" y="136"/>
                  </a:cubicBezTo>
                  <a:cubicBezTo>
                    <a:pt x="82" y="135"/>
                    <a:pt x="83" y="134"/>
                    <a:pt x="83" y="133"/>
                  </a:cubicBezTo>
                  <a:close/>
                  <a:moveTo>
                    <a:pt x="90" y="135"/>
                  </a:moveTo>
                  <a:cubicBezTo>
                    <a:pt x="90" y="135"/>
                    <a:pt x="90" y="135"/>
                    <a:pt x="90" y="135"/>
                  </a:cubicBezTo>
                  <a:cubicBezTo>
                    <a:pt x="88" y="136"/>
                    <a:pt x="87" y="138"/>
                    <a:pt x="85" y="140"/>
                  </a:cubicBezTo>
                  <a:cubicBezTo>
                    <a:pt x="86" y="138"/>
                    <a:pt x="88" y="136"/>
                    <a:pt x="90" y="135"/>
                  </a:cubicBezTo>
                  <a:close/>
                  <a:moveTo>
                    <a:pt x="92" y="135"/>
                  </a:moveTo>
                  <a:cubicBezTo>
                    <a:pt x="92" y="136"/>
                    <a:pt x="93" y="136"/>
                    <a:pt x="93" y="136"/>
                  </a:cubicBezTo>
                  <a:cubicBezTo>
                    <a:pt x="93" y="136"/>
                    <a:pt x="93" y="137"/>
                    <a:pt x="93" y="137"/>
                  </a:cubicBezTo>
                  <a:cubicBezTo>
                    <a:pt x="91" y="138"/>
                    <a:pt x="88" y="140"/>
                    <a:pt x="86" y="141"/>
                  </a:cubicBezTo>
                  <a:cubicBezTo>
                    <a:pt x="88" y="139"/>
                    <a:pt x="90" y="137"/>
                    <a:pt x="92" y="135"/>
                  </a:cubicBezTo>
                  <a:close/>
                  <a:moveTo>
                    <a:pt x="89" y="145"/>
                  </a:moveTo>
                  <a:cubicBezTo>
                    <a:pt x="92" y="143"/>
                    <a:pt x="94" y="141"/>
                    <a:pt x="96" y="139"/>
                  </a:cubicBezTo>
                  <a:cubicBezTo>
                    <a:pt x="96" y="139"/>
                    <a:pt x="96" y="139"/>
                    <a:pt x="97" y="139"/>
                  </a:cubicBezTo>
                  <a:cubicBezTo>
                    <a:pt x="94" y="142"/>
                    <a:pt x="91" y="145"/>
                    <a:pt x="89" y="148"/>
                  </a:cubicBezTo>
                  <a:cubicBezTo>
                    <a:pt x="88" y="148"/>
                    <a:pt x="88" y="148"/>
                    <a:pt x="88" y="148"/>
                  </a:cubicBezTo>
                  <a:cubicBezTo>
                    <a:pt x="88" y="147"/>
                    <a:pt x="89" y="146"/>
                    <a:pt x="89" y="145"/>
                  </a:cubicBezTo>
                  <a:close/>
                  <a:moveTo>
                    <a:pt x="99" y="141"/>
                  </a:moveTo>
                  <a:cubicBezTo>
                    <a:pt x="98" y="142"/>
                    <a:pt x="97" y="144"/>
                    <a:pt x="95" y="145"/>
                  </a:cubicBezTo>
                  <a:cubicBezTo>
                    <a:pt x="95" y="145"/>
                    <a:pt x="95" y="145"/>
                    <a:pt x="95" y="145"/>
                  </a:cubicBezTo>
                  <a:cubicBezTo>
                    <a:pt x="96" y="144"/>
                    <a:pt x="98" y="142"/>
                    <a:pt x="99" y="141"/>
                  </a:cubicBezTo>
                  <a:close/>
                  <a:moveTo>
                    <a:pt x="102" y="143"/>
                  </a:moveTo>
                  <a:cubicBezTo>
                    <a:pt x="103" y="142"/>
                    <a:pt x="104" y="142"/>
                    <a:pt x="106" y="141"/>
                  </a:cubicBezTo>
                  <a:cubicBezTo>
                    <a:pt x="101" y="145"/>
                    <a:pt x="97" y="149"/>
                    <a:pt x="92" y="154"/>
                  </a:cubicBezTo>
                  <a:cubicBezTo>
                    <a:pt x="91" y="155"/>
                    <a:pt x="90" y="155"/>
                    <a:pt x="88" y="156"/>
                  </a:cubicBezTo>
                  <a:cubicBezTo>
                    <a:pt x="89" y="156"/>
                    <a:pt x="89" y="155"/>
                    <a:pt x="89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4" y="151"/>
                    <a:pt x="98" y="147"/>
                    <a:pt x="102" y="143"/>
                  </a:cubicBezTo>
                  <a:close/>
                  <a:moveTo>
                    <a:pt x="105" y="148"/>
                  </a:moveTo>
                  <a:cubicBezTo>
                    <a:pt x="105" y="148"/>
                    <a:pt x="105" y="148"/>
                    <a:pt x="105" y="149"/>
                  </a:cubicBezTo>
                  <a:cubicBezTo>
                    <a:pt x="104" y="149"/>
                    <a:pt x="104" y="149"/>
                    <a:pt x="104" y="149"/>
                  </a:cubicBezTo>
                  <a:cubicBezTo>
                    <a:pt x="102" y="150"/>
                    <a:pt x="100" y="151"/>
                    <a:pt x="98" y="152"/>
                  </a:cubicBezTo>
                  <a:cubicBezTo>
                    <a:pt x="101" y="151"/>
                    <a:pt x="103" y="149"/>
                    <a:pt x="105" y="148"/>
                  </a:cubicBezTo>
                  <a:close/>
                  <a:moveTo>
                    <a:pt x="105" y="151"/>
                  </a:moveTo>
                  <a:cubicBezTo>
                    <a:pt x="105" y="150"/>
                    <a:pt x="106" y="150"/>
                    <a:pt x="107" y="149"/>
                  </a:cubicBezTo>
                  <a:cubicBezTo>
                    <a:pt x="108" y="149"/>
                    <a:pt x="108" y="149"/>
                    <a:pt x="108" y="149"/>
                  </a:cubicBezTo>
                  <a:cubicBezTo>
                    <a:pt x="109" y="149"/>
                    <a:pt x="109" y="148"/>
                    <a:pt x="110" y="148"/>
                  </a:cubicBezTo>
                  <a:cubicBezTo>
                    <a:pt x="110" y="148"/>
                    <a:pt x="110" y="148"/>
                    <a:pt x="111" y="147"/>
                  </a:cubicBezTo>
                  <a:cubicBezTo>
                    <a:pt x="110" y="148"/>
                    <a:pt x="110" y="148"/>
                    <a:pt x="109" y="149"/>
                  </a:cubicBezTo>
                  <a:cubicBezTo>
                    <a:pt x="107" y="150"/>
                    <a:pt x="105" y="151"/>
                    <a:pt x="103" y="153"/>
                  </a:cubicBezTo>
                  <a:cubicBezTo>
                    <a:pt x="103" y="152"/>
                    <a:pt x="104" y="151"/>
                    <a:pt x="105" y="151"/>
                  </a:cubicBezTo>
                  <a:close/>
                  <a:moveTo>
                    <a:pt x="117" y="152"/>
                  </a:moveTo>
                  <a:cubicBezTo>
                    <a:pt x="118" y="151"/>
                    <a:pt x="119" y="151"/>
                    <a:pt x="120" y="150"/>
                  </a:cubicBezTo>
                  <a:cubicBezTo>
                    <a:pt x="119" y="151"/>
                    <a:pt x="118" y="153"/>
                    <a:pt x="117" y="154"/>
                  </a:cubicBezTo>
                  <a:cubicBezTo>
                    <a:pt x="117" y="154"/>
                    <a:pt x="117" y="154"/>
                    <a:pt x="117" y="155"/>
                  </a:cubicBezTo>
                  <a:cubicBezTo>
                    <a:pt x="113" y="157"/>
                    <a:pt x="110" y="159"/>
                    <a:pt x="106" y="161"/>
                  </a:cubicBezTo>
                  <a:cubicBezTo>
                    <a:pt x="110" y="158"/>
                    <a:pt x="114" y="155"/>
                    <a:pt x="117" y="152"/>
                  </a:cubicBezTo>
                  <a:close/>
                  <a:moveTo>
                    <a:pt x="113" y="161"/>
                  </a:moveTo>
                  <a:cubicBezTo>
                    <a:pt x="115" y="159"/>
                    <a:pt x="118" y="158"/>
                    <a:pt x="120" y="156"/>
                  </a:cubicBezTo>
                  <a:cubicBezTo>
                    <a:pt x="120" y="157"/>
                    <a:pt x="119" y="158"/>
                    <a:pt x="118" y="159"/>
                  </a:cubicBezTo>
                  <a:cubicBezTo>
                    <a:pt x="118" y="159"/>
                    <a:pt x="117" y="159"/>
                    <a:pt x="117" y="160"/>
                  </a:cubicBezTo>
                  <a:cubicBezTo>
                    <a:pt x="115" y="160"/>
                    <a:pt x="113" y="161"/>
                    <a:pt x="111" y="162"/>
                  </a:cubicBezTo>
                  <a:cubicBezTo>
                    <a:pt x="112" y="162"/>
                    <a:pt x="112" y="161"/>
                    <a:pt x="113" y="161"/>
                  </a:cubicBezTo>
                  <a:close/>
                  <a:moveTo>
                    <a:pt x="122" y="160"/>
                  </a:moveTo>
                  <a:cubicBezTo>
                    <a:pt x="124" y="159"/>
                    <a:pt x="126" y="158"/>
                    <a:pt x="127" y="157"/>
                  </a:cubicBezTo>
                  <a:cubicBezTo>
                    <a:pt x="127" y="158"/>
                    <a:pt x="126" y="158"/>
                    <a:pt x="125" y="159"/>
                  </a:cubicBezTo>
                  <a:cubicBezTo>
                    <a:pt x="124" y="160"/>
                    <a:pt x="122" y="160"/>
                    <a:pt x="120" y="161"/>
                  </a:cubicBezTo>
                  <a:cubicBezTo>
                    <a:pt x="120" y="161"/>
                    <a:pt x="119" y="162"/>
                    <a:pt x="119" y="162"/>
                  </a:cubicBezTo>
                  <a:cubicBezTo>
                    <a:pt x="120" y="161"/>
                    <a:pt x="121" y="160"/>
                    <a:pt x="122" y="160"/>
                  </a:cubicBezTo>
                  <a:close/>
                  <a:moveTo>
                    <a:pt x="128" y="160"/>
                  </a:moveTo>
                  <a:cubicBezTo>
                    <a:pt x="127" y="160"/>
                    <a:pt x="127" y="161"/>
                    <a:pt x="126" y="161"/>
                  </a:cubicBezTo>
                  <a:cubicBezTo>
                    <a:pt x="126" y="161"/>
                    <a:pt x="126" y="161"/>
                    <a:pt x="126" y="161"/>
                  </a:cubicBezTo>
                  <a:cubicBezTo>
                    <a:pt x="127" y="160"/>
                    <a:pt x="127" y="160"/>
                    <a:pt x="128" y="160"/>
                  </a:cubicBezTo>
                  <a:close/>
                  <a:moveTo>
                    <a:pt x="122" y="164"/>
                  </a:moveTo>
                  <a:cubicBezTo>
                    <a:pt x="121" y="165"/>
                    <a:pt x="120" y="166"/>
                    <a:pt x="119" y="167"/>
                  </a:cubicBezTo>
                  <a:cubicBezTo>
                    <a:pt x="118" y="167"/>
                    <a:pt x="118" y="167"/>
                    <a:pt x="118" y="168"/>
                  </a:cubicBezTo>
                  <a:cubicBezTo>
                    <a:pt x="119" y="166"/>
                    <a:pt x="120" y="165"/>
                    <a:pt x="122" y="164"/>
                  </a:cubicBezTo>
                  <a:close/>
                  <a:moveTo>
                    <a:pt x="129" y="164"/>
                  </a:moveTo>
                  <a:cubicBezTo>
                    <a:pt x="129" y="164"/>
                    <a:pt x="129" y="164"/>
                    <a:pt x="130" y="165"/>
                  </a:cubicBezTo>
                  <a:cubicBezTo>
                    <a:pt x="125" y="168"/>
                    <a:pt x="121" y="172"/>
                    <a:pt x="117" y="176"/>
                  </a:cubicBezTo>
                  <a:cubicBezTo>
                    <a:pt x="115" y="177"/>
                    <a:pt x="113" y="178"/>
                    <a:pt x="111" y="179"/>
                  </a:cubicBezTo>
                  <a:cubicBezTo>
                    <a:pt x="117" y="174"/>
                    <a:pt x="123" y="169"/>
                    <a:pt x="129" y="164"/>
                  </a:cubicBezTo>
                  <a:close/>
                  <a:moveTo>
                    <a:pt x="108" y="177"/>
                  </a:moveTo>
                  <a:cubicBezTo>
                    <a:pt x="108" y="176"/>
                    <a:pt x="109" y="175"/>
                    <a:pt x="110" y="174"/>
                  </a:cubicBezTo>
                  <a:cubicBezTo>
                    <a:pt x="111" y="174"/>
                    <a:pt x="111" y="174"/>
                    <a:pt x="111" y="173"/>
                  </a:cubicBezTo>
                  <a:cubicBezTo>
                    <a:pt x="110" y="175"/>
                    <a:pt x="109" y="176"/>
                    <a:pt x="108" y="177"/>
                  </a:cubicBezTo>
                  <a:close/>
                  <a:moveTo>
                    <a:pt x="108" y="193"/>
                  </a:moveTo>
                  <a:cubicBezTo>
                    <a:pt x="110" y="191"/>
                    <a:pt x="113" y="189"/>
                    <a:pt x="115" y="187"/>
                  </a:cubicBezTo>
                  <a:cubicBezTo>
                    <a:pt x="120" y="182"/>
                    <a:pt x="125" y="178"/>
                    <a:pt x="131" y="173"/>
                  </a:cubicBezTo>
                  <a:cubicBezTo>
                    <a:pt x="130" y="174"/>
                    <a:pt x="130" y="174"/>
                    <a:pt x="130" y="175"/>
                  </a:cubicBezTo>
                  <a:cubicBezTo>
                    <a:pt x="130" y="175"/>
                    <a:pt x="130" y="175"/>
                    <a:pt x="130" y="176"/>
                  </a:cubicBezTo>
                  <a:cubicBezTo>
                    <a:pt x="126" y="179"/>
                    <a:pt x="123" y="182"/>
                    <a:pt x="120" y="186"/>
                  </a:cubicBezTo>
                  <a:cubicBezTo>
                    <a:pt x="116" y="188"/>
                    <a:pt x="112" y="191"/>
                    <a:pt x="108" y="193"/>
                  </a:cubicBezTo>
                  <a:close/>
                  <a:moveTo>
                    <a:pt x="110" y="195"/>
                  </a:moveTo>
                  <a:cubicBezTo>
                    <a:pt x="109" y="196"/>
                    <a:pt x="108" y="196"/>
                    <a:pt x="108" y="197"/>
                  </a:cubicBezTo>
                  <a:cubicBezTo>
                    <a:pt x="108" y="196"/>
                    <a:pt x="108" y="196"/>
                    <a:pt x="107" y="196"/>
                  </a:cubicBezTo>
                  <a:cubicBezTo>
                    <a:pt x="108" y="196"/>
                    <a:pt x="108" y="196"/>
                    <a:pt x="108" y="196"/>
                  </a:cubicBezTo>
                  <a:cubicBezTo>
                    <a:pt x="109" y="195"/>
                    <a:pt x="109" y="195"/>
                    <a:pt x="110" y="195"/>
                  </a:cubicBezTo>
                  <a:close/>
                  <a:moveTo>
                    <a:pt x="125" y="183"/>
                  </a:moveTo>
                  <a:cubicBezTo>
                    <a:pt x="128" y="180"/>
                    <a:pt x="130" y="177"/>
                    <a:pt x="133" y="174"/>
                  </a:cubicBezTo>
                  <a:cubicBezTo>
                    <a:pt x="136" y="172"/>
                    <a:pt x="139" y="169"/>
                    <a:pt x="142" y="167"/>
                  </a:cubicBezTo>
                  <a:cubicBezTo>
                    <a:pt x="143" y="166"/>
                    <a:pt x="145" y="165"/>
                    <a:pt x="146" y="165"/>
                  </a:cubicBezTo>
                  <a:cubicBezTo>
                    <a:pt x="144" y="168"/>
                    <a:pt x="141" y="171"/>
                    <a:pt x="139" y="174"/>
                  </a:cubicBezTo>
                  <a:cubicBezTo>
                    <a:pt x="139" y="174"/>
                    <a:pt x="139" y="174"/>
                    <a:pt x="139" y="174"/>
                  </a:cubicBezTo>
                  <a:cubicBezTo>
                    <a:pt x="138" y="175"/>
                    <a:pt x="137" y="176"/>
                    <a:pt x="136" y="177"/>
                  </a:cubicBezTo>
                  <a:cubicBezTo>
                    <a:pt x="134" y="178"/>
                    <a:pt x="133" y="178"/>
                    <a:pt x="131" y="179"/>
                  </a:cubicBezTo>
                  <a:cubicBezTo>
                    <a:pt x="129" y="180"/>
                    <a:pt x="127" y="182"/>
                    <a:pt x="125" y="183"/>
                  </a:cubicBezTo>
                  <a:close/>
                  <a:moveTo>
                    <a:pt x="130" y="182"/>
                  </a:moveTo>
                  <a:cubicBezTo>
                    <a:pt x="130" y="182"/>
                    <a:pt x="129" y="182"/>
                    <a:pt x="129" y="182"/>
                  </a:cubicBezTo>
                  <a:cubicBezTo>
                    <a:pt x="127" y="184"/>
                    <a:pt x="124" y="185"/>
                    <a:pt x="121" y="187"/>
                  </a:cubicBezTo>
                  <a:cubicBezTo>
                    <a:pt x="124" y="185"/>
                    <a:pt x="127" y="184"/>
                    <a:pt x="130" y="182"/>
                  </a:cubicBezTo>
                  <a:close/>
                  <a:moveTo>
                    <a:pt x="137" y="194"/>
                  </a:moveTo>
                  <a:cubicBezTo>
                    <a:pt x="140" y="192"/>
                    <a:pt x="143" y="191"/>
                    <a:pt x="146" y="189"/>
                  </a:cubicBezTo>
                  <a:cubicBezTo>
                    <a:pt x="143" y="192"/>
                    <a:pt x="140" y="195"/>
                    <a:pt x="137" y="197"/>
                  </a:cubicBezTo>
                  <a:cubicBezTo>
                    <a:pt x="135" y="199"/>
                    <a:pt x="133" y="200"/>
                    <a:pt x="130" y="202"/>
                  </a:cubicBezTo>
                  <a:cubicBezTo>
                    <a:pt x="132" y="199"/>
                    <a:pt x="134" y="196"/>
                    <a:pt x="137" y="194"/>
                  </a:cubicBezTo>
                  <a:close/>
                  <a:moveTo>
                    <a:pt x="127" y="197"/>
                  </a:moveTo>
                  <a:cubicBezTo>
                    <a:pt x="133" y="192"/>
                    <a:pt x="138" y="187"/>
                    <a:pt x="144" y="182"/>
                  </a:cubicBezTo>
                  <a:cubicBezTo>
                    <a:pt x="143" y="184"/>
                    <a:pt x="141" y="185"/>
                    <a:pt x="140" y="187"/>
                  </a:cubicBezTo>
                  <a:cubicBezTo>
                    <a:pt x="138" y="189"/>
                    <a:pt x="136" y="191"/>
                    <a:pt x="134" y="193"/>
                  </a:cubicBezTo>
                  <a:cubicBezTo>
                    <a:pt x="133" y="193"/>
                    <a:pt x="132" y="194"/>
                    <a:pt x="131" y="194"/>
                  </a:cubicBezTo>
                  <a:cubicBezTo>
                    <a:pt x="130" y="195"/>
                    <a:pt x="128" y="196"/>
                    <a:pt x="127" y="197"/>
                  </a:cubicBezTo>
                  <a:close/>
                  <a:moveTo>
                    <a:pt x="144" y="188"/>
                  </a:moveTo>
                  <a:cubicBezTo>
                    <a:pt x="147" y="184"/>
                    <a:pt x="151" y="181"/>
                    <a:pt x="155" y="178"/>
                  </a:cubicBezTo>
                  <a:cubicBezTo>
                    <a:pt x="154" y="179"/>
                    <a:pt x="154" y="180"/>
                    <a:pt x="153" y="181"/>
                  </a:cubicBezTo>
                  <a:cubicBezTo>
                    <a:pt x="152" y="182"/>
                    <a:pt x="151" y="183"/>
                    <a:pt x="151" y="184"/>
                  </a:cubicBezTo>
                  <a:cubicBezTo>
                    <a:pt x="148" y="185"/>
                    <a:pt x="146" y="186"/>
                    <a:pt x="144" y="188"/>
                  </a:cubicBezTo>
                  <a:close/>
                  <a:moveTo>
                    <a:pt x="147" y="183"/>
                  </a:moveTo>
                  <a:cubicBezTo>
                    <a:pt x="149" y="181"/>
                    <a:pt x="151" y="178"/>
                    <a:pt x="154" y="176"/>
                  </a:cubicBezTo>
                  <a:cubicBezTo>
                    <a:pt x="155" y="175"/>
                    <a:pt x="155" y="175"/>
                    <a:pt x="156" y="174"/>
                  </a:cubicBezTo>
                  <a:cubicBezTo>
                    <a:pt x="153" y="177"/>
                    <a:pt x="150" y="180"/>
                    <a:pt x="147" y="183"/>
                  </a:cubicBezTo>
                  <a:close/>
                  <a:moveTo>
                    <a:pt x="151" y="169"/>
                  </a:moveTo>
                  <a:cubicBezTo>
                    <a:pt x="151" y="169"/>
                    <a:pt x="150" y="169"/>
                    <a:pt x="150" y="170"/>
                  </a:cubicBezTo>
                  <a:cubicBezTo>
                    <a:pt x="148" y="171"/>
                    <a:pt x="146" y="171"/>
                    <a:pt x="145" y="172"/>
                  </a:cubicBezTo>
                  <a:cubicBezTo>
                    <a:pt x="145" y="171"/>
                    <a:pt x="146" y="171"/>
                    <a:pt x="147" y="170"/>
                  </a:cubicBezTo>
                  <a:cubicBezTo>
                    <a:pt x="147" y="170"/>
                    <a:pt x="148" y="169"/>
                    <a:pt x="148" y="169"/>
                  </a:cubicBezTo>
                  <a:cubicBezTo>
                    <a:pt x="149" y="169"/>
                    <a:pt x="149" y="169"/>
                    <a:pt x="149" y="169"/>
                  </a:cubicBezTo>
                  <a:cubicBezTo>
                    <a:pt x="152" y="167"/>
                    <a:pt x="154" y="165"/>
                    <a:pt x="157" y="163"/>
                  </a:cubicBezTo>
                  <a:cubicBezTo>
                    <a:pt x="155" y="165"/>
                    <a:pt x="153" y="167"/>
                    <a:pt x="151" y="169"/>
                  </a:cubicBezTo>
                  <a:close/>
                  <a:moveTo>
                    <a:pt x="159" y="173"/>
                  </a:moveTo>
                  <a:cubicBezTo>
                    <a:pt x="160" y="173"/>
                    <a:pt x="160" y="172"/>
                    <a:pt x="160" y="172"/>
                  </a:cubicBezTo>
                  <a:cubicBezTo>
                    <a:pt x="160" y="173"/>
                    <a:pt x="159" y="174"/>
                    <a:pt x="159" y="176"/>
                  </a:cubicBezTo>
                  <a:cubicBezTo>
                    <a:pt x="158" y="176"/>
                    <a:pt x="157" y="177"/>
                    <a:pt x="157" y="177"/>
                  </a:cubicBezTo>
                  <a:cubicBezTo>
                    <a:pt x="158" y="176"/>
                    <a:pt x="158" y="175"/>
                    <a:pt x="159" y="173"/>
                  </a:cubicBezTo>
                  <a:close/>
                  <a:moveTo>
                    <a:pt x="160" y="177"/>
                  </a:moveTo>
                  <a:cubicBezTo>
                    <a:pt x="166" y="171"/>
                    <a:pt x="172" y="165"/>
                    <a:pt x="179" y="160"/>
                  </a:cubicBezTo>
                  <a:cubicBezTo>
                    <a:pt x="178" y="161"/>
                    <a:pt x="177" y="161"/>
                    <a:pt x="177" y="162"/>
                  </a:cubicBezTo>
                  <a:cubicBezTo>
                    <a:pt x="172" y="167"/>
                    <a:pt x="168" y="171"/>
                    <a:pt x="163" y="175"/>
                  </a:cubicBezTo>
                  <a:cubicBezTo>
                    <a:pt x="162" y="176"/>
                    <a:pt x="161" y="176"/>
                    <a:pt x="160" y="177"/>
                  </a:cubicBezTo>
                  <a:cubicBezTo>
                    <a:pt x="160" y="177"/>
                    <a:pt x="160" y="177"/>
                    <a:pt x="160" y="177"/>
                  </a:cubicBezTo>
                  <a:close/>
                  <a:moveTo>
                    <a:pt x="162" y="172"/>
                  </a:moveTo>
                  <a:cubicBezTo>
                    <a:pt x="163" y="170"/>
                    <a:pt x="165" y="167"/>
                    <a:pt x="166" y="165"/>
                  </a:cubicBezTo>
                  <a:cubicBezTo>
                    <a:pt x="167" y="164"/>
                    <a:pt x="168" y="163"/>
                    <a:pt x="169" y="162"/>
                  </a:cubicBezTo>
                  <a:cubicBezTo>
                    <a:pt x="173" y="160"/>
                    <a:pt x="177" y="158"/>
                    <a:pt x="180" y="156"/>
                  </a:cubicBezTo>
                  <a:cubicBezTo>
                    <a:pt x="174" y="161"/>
                    <a:pt x="168" y="166"/>
                    <a:pt x="162" y="172"/>
                  </a:cubicBezTo>
                  <a:close/>
                  <a:moveTo>
                    <a:pt x="183" y="158"/>
                  </a:moveTo>
                  <a:cubicBezTo>
                    <a:pt x="183" y="158"/>
                    <a:pt x="184" y="157"/>
                    <a:pt x="184" y="157"/>
                  </a:cubicBezTo>
                  <a:cubicBezTo>
                    <a:pt x="183" y="159"/>
                    <a:pt x="181" y="160"/>
                    <a:pt x="180" y="162"/>
                  </a:cubicBezTo>
                  <a:cubicBezTo>
                    <a:pt x="180" y="162"/>
                    <a:pt x="180" y="162"/>
                    <a:pt x="179" y="163"/>
                  </a:cubicBezTo>
                  <a:cubicBezTo>
                    <a:pt x="181" y="161"/>
                    <a:pt x="182" y="159"/>
                    <a:pt x="183" y="158"/>
                  </a:cubicBezTo>
                  <a:close/>
                  <a:moveTo>
                    <a:pt x="182" y="154"/>
                  </a:moveTo>
                  <a:cubicBezTo>
                    <a:pt x="182" y="154"/>
                    <a:pt x="182" y="154"/>
                    <a:pt x="182" y="154"/>
                  </a:cubicBezTo>
                  <a:cubicBezTo>
                    <a:pt x="182" y="154"/>
                    <a:pt x="182" y="153"/>
                    <a:pt x="181" y="153"/>
                  </a:cubicBezTo>
                  <a:cubicBezTo>
                    <a:pt x="179" y="154"/>
                    <a:pt x="177" y="155"/>
                    <a:pt x="174" y="157"/>
                  </a:cubicBezTo>
                  <a:cubicBezTo>
                    <a:pt x="178" y="154"/>
                    <a:pt x="181" y="150"/>
                    <a:pt x="184" y="147"/>
                  </a:cubicBezTo>
                  <a:cubicBezTo>
                    <a:pt x="186" y="146"/>
                    <a:pt x="187" y="145"/>
                    <a:pt x="189" y="144"/>
                  </a:cubicBezTo>
                  <a:cubicBezTo>
                    <a:pt x="189" y="144"/>
                    <a:pt x="189" y="144"/>
                    <a:pt x="189" y="144"/>
                  </a:cubicBezTo>
                  <a:cubicBezTo>
                    <a:pt x="189" y="145"/>
                    <a:pt x="189" y="145"/>
                    <a:pt x="189" y="146"/>
                  </a:cubicBezTo>
                  <a:cubicBezTo>
                    <a:pt x="187" y="149"/>
                    <a:pt x="185" y="152"/>
                    <a:pt x="182" y="154"/>
                  </a:cubicBezTo>
                  <a:close/>
                  <a:moveTo>
                    <a:pt x="189" y="133"/>
                  </a:moveTo>
                  <a:cubicBezTo>
                    <a:pt x="188" y="133"/>
                    <a:pt x="188" y="132"/>
                    <a:pt x="188" y="132"/>
                  </a:cubicBezTo>
                  <a:cubicBezTo>
                    <a:pt x="189" y="131"/>
                    <a:pt x="191" y="130"/>
                    <a:pt x="192" y="129"/>
                  </a:cubicBezTo>
                  <a:cubicBezTo>
                    <a:pt x="191" y="130"/>
                    <a:pt x="190" y="132"/>
                    <a:pt x="189" y="133"/>
                  </a:cubicBezTo>
                  <a:close/>
                  <a:moveTo>
                    <a:pt x="193" y="152"/>
                  </a:moveTo>
                  <a:cubicBezTo>
                    <a:pt x="193" y="152"/>
                    <a:pt x="193" y="152"/>
                    <a:pt x="194" y="151"/>
                  </a:cubicBezTo>
                  <a:cubicBezTo>
                    <a:pt x="196" y="149"/>
                    <a:pt x="197" y="147"/>
                    <a:pt x="199" y="145"/>
                  </a:cubicBezTo>
                  <a:cubicBezTo>
                    <a:pt x="199" y="145"/>
                    <a:pt x="199" y="145"/>
                    <a:pt x="199" y="145"/>
                  </a:cubicBezTo>
                  <a:cubicBezTo>
                    <a:pt x="197" y="148"/>
                    <a:pt x="195" y="150"/>
                    <a:pt x="193" y="152"/>
                  </a:cubicBezTo>
                  <a:close/>
                  <a:moveTo>
                    <a:pt x="197" y="143"/>
                  </a:moveTo>
                  <a:cubicBezTo>
                    <a:pt x="200" y="139"/>
                    <a:pt x="203" y="134"/>
                    <a:pt x="206" y="130"/>
                  </a:cubicBezTo>
                  <a:cubicBezTo>
                    <a:pt x="205" y="132"/>
                    <a:pt x="203" y="135"/>
                    <a:pt x="201" y="138"/>
                  </a:cubicBezTo>
                  <a:cubicBezTo>
                    <a:pt x="201" y="138"/>
                    <a:pt x="200" y="139"/>
                    <a:pt x="200" y="139"/>
                  </a:cubicBezTo>
                  <a:cubicBezTo>
                    <a:pt x="199" y="141"/>
                    <a:pt x="198" y="142"/>
                    <a:pt x="197" y="143"/>
                  </a:cubicBezTo>
                  <a:close/>
                  <a:moveTo>
                    <a:pt x="200" y="142"/>
                  </a:moveTo>
                  <a:cubicBezTo>
                    <a:pt x="201" y="140"/>
                    <a:pt x="203" y="138"/>
                    <a:pt x="204" y="136"/>
                  </a:cubicBezTo>
                  <a:cubicBezTo>
                    <a:pt x="207" y="132"/>
                    <a:pt x="211" y="128"/>
                    <a:pt x="214" y="124"/>
                  </a:cubicBezTo>
                  <a:cubicBezTo>
                    <a:pt x="214" y="124"/>
                    <a:pt x="214" y="124"/>
                    <a:pt x="214" y="124"/>
                  </a:cubicBezTo>
                  <a:cubicBezTo>
                    <a:pt x="214" y="124"/>
                    <a:pt x="214" y="123"/>
                    <a:pt x="215" y="123"/>
                  </a:cubicBezTo>
                  <a:cubicBezTo>
                    <a:pt x="215" y="122"/>
                    <a:pt x="216" y="122"/>
                    <a:pt x="217" y="121"/>
                  </a:cubicBezTo>
                  <a:cubicBezTo>
                    <a:pt x="217" y="121"/>
                    <a:pt x="217" y="121"/>
                    <a:pt x="217" y="121"/>
                  </a:cubicBezTo>
                  <a:cubicBezTo>
                    <a:pt x="217" y="121"/>
                    <a:pt x="217" y="121"/>
                    <a:pt x="217" y="122"/>
                  </a:cubicBezTo>
                  <a:cubicBezTo>
                    <a:pt x="217" y="122"/>
                    <a:pt x="217" y="122"/>
                    <a:pt x="217" y="122"/>
                  </a:cubicBezTo>
                  <a:cubicBezTo>
                    <a:pt x="212" y="129"/>
                    <a:pt x="206" y="136"/>
                    <a:pt x="200" y="143"/>
                  </a:cubicBezTo>
                  <a:cubicBezTo>
                    <a:pt x="200" y="143"/>
                    <a:pt x="200" y="142"/>
                    <a:pt x="200" y="142"/>
                  </a:cubicBezTo>
                  <a:close/>
                  <a:moveTo>
                    <a:pt x="215" y="120"/>
                  </a:moveTo>
                  <a:cubicBezTo>
                    <a:pt x="213" y="122"/>
                    <a:pt x="212" y="124"/>
                    <a:pt x="210" y="126"/>
                  </a:cubicBezTo>
                  <a:cubicBezTo>
                    <a:pt x="211" y="125"/>
                    <a:pt x="211" y="124"/>
                    <a:pt x="211" y="124"/>
                  </a:cubicBezTo>
                  <a:cubicBezTo>
                    <a:pt x="213" y="122"/>
                    <a:pt x="214" y="121"/>
                    <a:pt x="215" y="120"/>
                  </a:cubicBezTo>
                  <a:cubicBezTo>
                    <a:pt x="215" y="120"/>
                    <a:pt x="215" y="120"/>
                    <a:pt x="215" y="120"/>
                  </a:cubicBezTo>
                  <a:close/>
                  <a:moveTo>
                    <a:pt x="214" y="115"/>
                  </a:moveTo>
                  <a:cubicBezTo>
                    <a:pt x="214" y="116"/>
                    <a:pt x="214" y="116"/>
                    <a:pt x="213" y="116"/>
                  </a:cubicBezTo>
                  <a:cubicBezTo>
                    <a:pt x="213" y="116"/>
                    <a:pt x="213" y="116"/>
                    <a:pt x="213" y="116"/>
                  </a:cubicBezTo>
                  <a:cubicBezTo>
                    <a:pt x="214" y="115"/>
                    <a:pt x="214" y="114"/>
                    <a:pt x="215" y="113"/>
                  </a:cubicBezTo>
                  <a:cubicBezTo>
                    <a:pt x="215" y="113"/>
                    <a:pt x="216" y="113"/>
                    <a:pt x="216" y="112"/>
                  </a:cubicBezTo>
                  <a:cubicBezTo>
                    <a:pt x="216" y="113"/>
                    <a:pt x="215" y="114"/>
                    <a:pt x="214" y="115"/>
                  </a:cubicBezTo>
                  <a:close/>
                  <a:moveTo>
                    <a:pt x="210" y="109"/>
                  </a:moveTo>
                  <a:cubicBezTo>
                    <a:pt x="210" y="109"/>
                    <a:pt x="210" y="108"/>
                    <a:pt x="210" y="108"/>
                  </a:cubicBezTo>
                  <a:cubicBezTo>
                    <a:pt x="213" y="107"/>
                    <a:pt x="216" y="105"/>
                    <a:pt x="219" y="103"/>
                  </a:cubicBezTo>
                  <a:cubicBezTo>
                    <a:pt x="219" y="104"/>
                    <a:pt x="219" y="104"/>
                    <a:pt x="219" y="104"/>
                  </a:cubicBezTo>
                  <a:cubicBezTo>
                    <a:pt x="216" y="106"/>
                    <a:pt x="213" y="107"/>
                    <a:pt x="210" y="109"/>
                  </a:cubicBezTo>
                  <a:close/>
                  <a:moveTo>
                    <a:pt x="218" y="101"/>
                  </a:moveTo>
                  <a:cubicBezTo>
                    <a:pt x="218" y="100"/>
                    <a:pt x="217" y="100"/>
                    <a:pt x="217" y="100"/>
                  </a:cubicBezTo>
                  <a:cubicBezTo>
                    <a:pt x="211" y="103"/>
                    <a:pt x="205" y="106"/>
                    <a:pt x="199" y="110"/>
                  </a:cubicBezTo>
                  <a:cubicBezTo>
                    <a:pt x="200" y="108"/>
                    <a:pt x="201" y="107"/>
                    <a:pt x="202" y="105"/>
                  </a:cubicBezTo>
                  <a:cubicBezTo>
                    <a:pt x="207" y="103"/>
                    <a:pt x="213" y="100"/>
                    <a:pt x="217" y="97"/>
                  </a:cubicBezTo>
                  <a:cubicBezTo>
                    <a:pt x="218" y="98"/>
                    <a:pt x="218" y="98"/>
                    <a:pt x="218" y="98"/>
                  </a:cubicBezTo>
                  <a:cubicBezTo>
                    <a:pt x="218" y="99"/>
                    <a:pt x="218" y="100"/>
                    <a:pt x="218" y="100"/>
                  </a:cubicBezTo>
                  <a:cubicBezTo>
                    <a:pt x="218" y="101"/>
                    <a:pt x="218" y="101"/>
                    <a:pt x="218" y="101"/>
                  </a:cubicBezTo>
                  <a:close/>
                  <a:moveTo>
                    <a:pt x="199" y="95"/>
                  </a:moveTo>
                  <a:cubicBezTo>
                    <a:pt x="199" y="94"/>
                    <a:pt x="200" y="94"/>
                    <a:pt x="200" y="94"/>
                  </a:cubicBezTo>
                  <a:cubicBezTo>
                    <a:pt x="200" y="93"/>
                    <a:pt x="201" y="93"/>
                    <a:pt x="202" y="93"/>
                  </a:cubicBezTo>
                  <a:cubicBezTo>
                    <a:pt x="201" y="93"/>
                    <a:pt x="200" y="94"/>
                    <a:pt x="199" y="95"/>
                  </a:cubicBezTo>
                  <a:close/>
                  <a:moveTo>
                    <a:pt x="201" y="88"/>
                  </a:moveTo>
                  <a:cubicBezTo>
                    <a:pt x="198" y="89"/>
                    <a:pt x="195" y="90"/>
                    <a:pt x="193" y="91"/>
                  </a:cubicBezTo>
                  <a:cubicBezTo>
                    <a:pt x="194" y="90"/>
                    <a:pt x="195" y="89"/>
                    <a:pt x="196" y="88"/>
                  </a:cubicBezTo>
                  <a:cubicBezTo>
                    <a:pt x="199" y="87"/>
                    <a:pt x="201" y="86"/>
                    <a:pt x="203" y="85"/>
                  </a:cubicBezTo>
                  <a:cubicBezTo>
                    <a:pt x="202" y="86"/>
                    <a:pt x="201" y="87"/>
                    <a:pt x="201" y="88"/>
                  </a:cubicBezTo>
                  <a:close/>
                  <a:moveTo>
                    <a:pt x="199" y="82"/>
                  </a:moveTo>
                  <a:cubicBezTo>
                    <a:pt x="199" y="82"/>
                    <a:pt x="199" y="81"/>
                    <a:pt x="199" y="81"/>
                  </a:cubicBezTo>
                  <a:cubicBezTo>
                    <a:pt x="200" y="81"/>
                    <a:pt x="200" y="80"/>
                    <a:pt x="199" y="80"/>
                  </a:cubicBezTo>
                  <a:cubicBezTo>
                    <a:pt x="202" y="78"/>
                    <a:pt x="206" y="77"/>
                    <a:pt x="209" y="75"/>
                  </a:cubicBezTo>
                  <a:cubicBezTo>
                    <a:pt x="210" y="75"/>
                    <a:pt x="209" y="73"/>
                    <a:pt x="208" y="74"/>
                  </a:cubicBezTo>
                  <a:cubicBezTo>
                    <a:pt x="206" y="75"/>
                    <a:pt x="204" y="76"/>
                    <a:pt x="202" y="76"/>
                  </a:cubicBezTo>
                  <a:cubicBezTo>
                    <a:pt x="202" y="76"/>
                    <a:pt x="202" y="76"/>
                    <a:pt x="202" y="76"/>
                  </a:cubicBezTo>
                  <a:cubicBezTo>
                    <a:pt x="203" y="75"/>
                    <a:pt x="204" y="75"/>
                    <a:pt x="205" y="75"/>
                  </a:cubicBezTo>
                  <a:cubicBezTo>
                    <a:pt x="207" y="74"/>
                    <a:pt x="209" y="73"/>
                    <a:pt x="210" y="72"/>
                  </a:cubicBezTo>
                  <a:cubicBezTo>
                    <a:pt x="211" y="74"/>
                    <a:pt x="211" y="76"/>
                    <a:pt x="212" y="77"/>
                  </a:cubicBezTo>
                  <a:cubicBezTo>
                    <a:pt x="207" y="79"/>
                    <a:pt x="203" y="80"/>
                    <a:pt x="199" y="82"/>
                  </a:cubicBezTo>
                  <a:close/>
                  <a:moveTo>
                    <a:pt x="201" y="74"/>
                  </a:moveTo>
                  <a:cubicBezTo>
                    <a:pt x="200" y="75"/>
                    <a:pt x="199" y="75"/>
                    <a:pt x="198" y="76"/>
                  </a:cubicBezTo>
                  <a:cubicBezTo>
                    <a:pt x="200" y="74"/>
                    <a:pt x="202" y="73"/>
                    <a:pt x="203" y="72"/>
                  </a:cubicBezTo>
                  <a:cubicBezTo>
                    <a:pt x="203" y="73"/>
                    <a:pt x="202" y="73"/>
                    <a:pt x="201" y="74"/>
                  </a:cubicBezTo>
                  <a:close/>
                  <a:moveTo>
                    <a:pt x="187" y="77"/>
                  </a:moveTo>
                  <a:cubicBezTo>
                    <a:pt x="184" y="78"/>
                    <a:pt x="180" y="80"/>
                    <a:pt x="176" y="81"/>
                  </a:cubicBezTo>
                  <a:cubicBezTo>
                    <a:pt x="184" y="76"/>
                    <a:pt x="192" y="72"/>
                    <a:pt x="200" y="70"/>
                  </a:cubicBezTo>
                  <a:cubicBezTo>
                    <a:pt x="196" y="72"/>
                    <a:pt x="192" y="75"/>
                    <a:pt x="187" y="77"/>
                  </a:cubicBezTo>
                  <a:close/>
                  <a:moveTo>
                    <a:pt x="186" y="66"/>
                  </a:moveTo>
                  <a:cubicBezTo>
                    <a:pt x="181" y="68"/>
                    <a:pt x="177" y="70"/>
                    <a:pt x="172" y="72"/>
                  </a:cubicBezTo>
                  <a:cubicBezTo>
                    <a:pt x="171" y="73"/>
                    <a:pt x="170" y="73"/>
                    <a:pt x="169" y="73"/>
                  </a:cubicBezTo>
                  <a:cubicBezTo>
                    <a:pt x="175" y="70"/>
                    <a:pt x="181" y="67"/>
                    <a:pt x="187" y="65"/>
                  </a:cubicBezTo>
                  <a:cubicBezTo>
                    <a:pt x="186" y="65"/>
                    <a:pt x="186" y="66"/>
                    <a:pt x="186" y="66"/>
                  </a:cubicBezTo>
                  <a:close/>
                  <a:moveTo>
                    <a:pt x="171" y="69"/>
                  </a:moveTo>
                  <a:cubicBezTo>
                    <a:pt x="169" y="69"/>
                    <a:pt x="167" y="70"/>
                    <a:pt x="165" y="71"/>
                  </a:cubicBezTo>
                  <a:cubicBezTo>
                    <a:pt x="165" y="71"/>
                    <a:pt x="165" y="71"/>
                    <a:pt x="165" y="71"/>
                  </a:cubicBezTo>
                  <a:cubicBezTo>
                    <a:pt x="166" y="70"/>
                    <a:pt x="167" y="69"/>
                    <a:pt x="168" y="68"/>
                  </a:cubicBezTo>
                  <a:cubicBezTo>
                    <a:pt x="171" y="66"/>
                    <a:pt x="174" y="64"/>
                    <a:pt x="177" y="63"/>
                  </a:cubicBezTo>
                  <a:cubicBezTo>
                    <a:pt x="175" y="65"/>
                    <a:pt x="173" y="67"/>
                    <a:pt x="171" y="69"/>
                  </a:cubicBezTo>
                  <a:close/>
                  <a:moveTo>
                    <a:pt x="157" y="63"/>
                  </a:moveTo>
                  <a:cubicBezTo>
                    <a:pt x="156" y="64"/>
                    <a:pt x="155" y="64"/>
                    <a:pt x="153" y="65"/>
                  </a:cubicBezTo>
                  <a:cubicBezTo>
                    <a:pt x="154" y="64"/>
                    <a:pt x="156" y="63"/>
                    <a:pt x="157" y="62"/>
                  </a:cubicBezTo>
                  <a:cubicBezTo>
                    <a:pt x="158" y="61"/>
                    <a:pt x="159" y="61"/>
                    <a:pt x="161" y="60"/>
                  </a:cubicBezTo>
                  <a:cubicBezTo>
                    <a:pt x="159" y="61"/>
                    <a:pt x="158" y="62"/>
                    <a:pt x="157" y="63"/>
                  </a:cubicBezTo>
                  <a:close/>
                  <a:moveTo>
                    <a:pt x="157" y="71"/>
                  </a:moveTo>
                  <a:cubicBezTo>
                    <a:pt x="159" y="70"/>
                    <a:pt x="162" y="69"/>
                    <a:pt x="164" y="68"/>
                  </a:cubicBezTo>
                  <a:cubicBezTo>
                    <a:pt x="162" y="69"/>
                    <a:pt x="159" y="71"/>
                    <a:pt x="157" y="73"/>
                  </a:cubicBezTo>
                  <a:cubicBezTo>
                    <a:pt x="156" y="73"/>
                    <a:pt x="154" y="73"/>
                    <a:pt x="153" y="73"/>
                  </a:cubicBezTo>
                  <a:cubicBezTo>
                    <a:pt x="154" y="72"/>
                    <a:pt x="155" y="72"/>
                    <a:pt x="157" y="71"/>
                  </a:cubicBezTo>
                  <a:close/>
                  <a:moveTo>
                    <a:pt x="146" y="72"/>
                  </a:moveTo>
                  <a:cubicBezTo>
                    <a:pt x="145" y="72"/>
                    <a:pt x="144" y="73"/>
                    <a:pt x="144" y="73"/>
                  </a:cubicBezTo>
                  <a:cubicBezTo>
                    <a:pt x="145" y="72"/>
                    <a:pt x="145" y="71"/>
                    <a:pt x="146" y="70"/>
                  </a:cubicBezTo>
                  <a:cubicBezTo>
                    <a:pt x="147" y="69"/>
                    <a:pt x="148" y="68"/>
                    <a:pt x="149" y="67"/>
                  </a:cubicBezTo>
                  <a:cubicBezTo>
                    <a:pt x="151" y="67"/>
                    <a:pt x="152" y="67"/>
                    <a:pt x="153" y="66"/>
                  </a:cubicBezTo>
                  <a:cubicBezTo>
                    <a:pt x="151" y="68"/>
                    <a:pt x="149" y="70"/>
                    <a:pt x="146" y="72"/>
                  </a:cubicBezTo>
                  <a:close/>
                  <a:moveTo>
                    <a:pt x="145" y="67"/>
                  </a:moveTo>
                  <a:cubicBezTo>
                    <a:pt x="147" y="65"/>
                    <a:pt x="150" y="63"/>
                    <a:pt x="152" y="61"/>
                  </a:cubicBezTo>
                  <a:cubicBezTo>
                    <a:pt x="151" y="62"/>
                    <a:pt x="149" y="63"/>
                    <a:pt x="148" y="65"/>
                  </a:cubicBezTo>
                  <a:cubicBezTo>
                    <a:pt x="147" y="65"/>
                    <a:pt x="146" y="66"/>
                    <a:pt x="145" y="67"/>
                  </a:cubicBezTo>
                  <a:cubicBezTo>
                    <a:pt x="145" y="67"/>
                    <a:pt x="145" y="67"/>
                    <a:pt x="145" y="67"/>
                  </a:cubicBezTo>
                  <a:close/>
                  <a:moveTo>
                    <a:pt x="138" y="68"/>
                  </a:moveTo>
                  <a:cubicBezTo>
                    <a:pt x="137" y="68"/>
                    <a:pt x="137" y="69"/>
                    <a:pt x="138" y="69"/>
                  </a:cubicBezTo>
                  <a:cubicBezTo>
                    <a:pt x="136" y="71"/>
                    <a:pt x="133" y="73"/>
                    <a:pt x="131" y="75"/>
                  </a:cubicBezTo>
                  <a:cubicBezTo>
                    <a:pt x="132" y="73"/>
                    <a:pt x="133" y="71"/>
                    <a:pt x="134" y="68"/>
                  </a:cubicBezTo>
                  <a:cubicBezTo>
                    <a:pt x="134" y="68"/>
                    <a:pt x="134" y="68"/>
                    <a:pt x="134" y="67"/>
                  </a:cubicBezTo>
                  <a:cubicBezTo>
                    <a:pt x="138" y="65"/>
                    <a:pt x="143" y="62"/>
                    <a:pt x="147" y="60"/>
                  </a:cubicBezTo>
                  <a:cubicBezTo>
                    <a:pt x="149" y="59"/>
                    <a:pt x="151" y="58"/>
                    <a:pt x="154" y="57"/>
                  </a:cubicBezTo>
                  <a:cubicBezTo>
                    <a:pt x="154" y="57"/>
                    <a:pt x="154" y="57"/>
                    <a:pt x="153" y="58"/>
                  </a:cubicBezTo>
                  <a:cubicBezTo>
                    <a:pt x="148" y="61"/>
                    <a:pt x="143" y="64"/>
                    <a:pt x="138" y="68"/>
                  </a:cubicBezTo>
                  <a:close/>
                  <a:moveTo>
                    <a:pt x="144" y="53"/>
                  </a:moveTo>
                  <a:cubicBezTo>
                    <a:pt x="140" y="55"/>
                    <a:pt x="136" y="57"/>
                    <a:pt x="132" y="60"/>
                  </a:cubicBezTo>
                  <a:cubicBezTo>
                    <a:pt x="133" y="59"/>
                    <a:pt x="135" y="57"/>
                    <a:pt x="136" y="56"/>
                  </a:cubicBezTo>
                  <a:cubicBezTo>
                    <a:pt x="140" y="54"/>
                    <a:pt x="143" y="52"/>
                    <a:pt x="147" y="50"/>
                  </a:cubicBezTo>
                  <a:cubicBezTo>
                    <a:pt x="147" y="50"/>
                    <a:pt x="148" y="50"/>
                    <a:pt x="149" y="50"/>
                  </a:cubicBezTo>
                  <a:cubicBezTo>
                    <a:pt x="147" y="51"/>
                    <a:pt x="146" y="52"/>
                    <a:pt x="144" y="53"/>
                  </a:cubicBezTo>
                  <a:close/>
                  <a:moveTo>
                    <a:pt x="132" y="55"/>
                  </a:moveTo>
                  <a:cubicBezTo>
                    <a:pt x="133" y="55"/>
                    <a:pt x="135" y="54"/>
                    <a:pt x="136" y="54"/>
                  </a:cubicBezTo>
                  <a:cubicBezTo>
                    <a:pt x="135" y="55"/>
                    <a:pt x="134" y="55"/>
                    <a:pt x="134" y="56"/>
                  </a:cubicBezTo>
                  <a:cubicBezTo>
                    <a:pt x="133" y="56"/>
                    <a:pt x="132" y="57"/>
                    <a:pt x="132" y="57"/>
                  </a:cubicBezTo>
                  <a:cubicBezTo>
                    <a:pt x="132" y="57"/>
                    <a:pt x="132" y="57"/>
                    <a:pt x="132" y="56"/>
                  </a:cubicBezTo>
                  <a:cubicBezTo>
                    <a:pt x="133" y="56"/>
                    <a:pt x="132" y="56"/>
                    <a:pt x="132" y="55"/>
                  </a:cubicBezTo>
                  <a:close/>
                  <a:moveTo>
                    <a:pt x="142" y="49"/>
                  </a:moveTo>
                  <a:cubicBezTo>
                    <a:pt x="140" y="50"/>
                    <a:pt x="137" y="51"/>
                    <a:pt x="135" y="52"/>
                  </a:cubicBezTo>
                  <a:cubicBezTo>
                    <a:pt x="138" y="49"/>
                    <a:pt x="141" y="47"/>
                    <a:pt x="145" y="45"/>
                  </a:cubicBezTo>
                  <a:cubicBezTo>
                    <a:pt x="147" y="44"/>
                    <a:pt x="149" y="44"/>
                    <a:pt x="151" y="43"/>
                  </a:cubicBezTo>
                  <a:cubicBezTo>
                    <a:pt x="148" y="45"/>
                    <a:pt x="146" y="47"/>
                    <a:pt x="143" y="49"/>
                  </a:cubicBezTo>
                  <a:cubicBezTo>
                    <a:pt x="143" y="49"/>
                    <a:pt x="142" y="49"/>
                    <a:pt x="142" y="49"/>
                  </a:cubicBezTo>
                  <a:close/>
                  <a:moveTo>
                    <a:pt x="131" y="53"/>
                  </a:moveTo>
                  <a:cubicBezTo>
                    <a:pt x="131" y="53"/>
                    <a:pt x="131" y="53"/>
                    <a:pt x="131" y="53"/>
                  </a:cubicBezTo>
                  <a:cubicBezTo>
                    <a:pt x="131" y="53"/>
                    <a:pt x="130" y="53"/>
                    <a:pt x="130" y="53"/>
                  </a:cubicBezTo>
                  <a:cubicBezTo>
                    <a:pt x="130" y="53"/>
                    <a:pt x="130" y="53"/>
                    <a:pt x="130" y="53"/>
                  </a:cubicBezTo>
                  <a:cubicBezTo>
                    <a:pt x="134" y="51"/>
                    <a:pt x="137" y="48"/>
                    <a:pt x="141" y="46"/>
                  </a:cubicBezTo>
                  <a:cubicBezTo>
                    <a:pt x="138" y="48"/>
                    <a:pt x="134" y="50"/>
                    <a:pt x="131" y="53"/>
                  </a:cubicBezTo>
                  <a:close/>
                  <a:moveTo>
                    <a:pt x="127" y="54"/>
                  </a:moveTo>
                  <a:cubicBezTo>
                    <a:pt x="127" y="54"/>
                    <a:pt x="127" y="53"/>
                    <a:pt x="127" y="53"/>
                  </a:cubicBezTo>
                  <a:cubicBezTo>
                    <a:pt x="128" y="52"/>
                    <a:pt x="129" y="52"/>
                    <a:pt x="130" y="51"/>
                  </a:cubicBezTo>
                  <a:cubicBezTo>
                    <a:pt x="132" y="49"/>
                    <a:pt x="135" y="48"/>
                    <a:pt x="137" y="46"/>
                  </a:cubicBezTo>
                  <a:cubicBezTo>
                    <a:pt x="137" y="46"/>
                    <a:pt x="137" y="46"/>
                    <a:pt x="137" y="46"/>
                  </a:cubicBezTo>
                  <a:cubicBezTo>
                    <a:pt x="134" y="49"/>
                    <a:pt x="130" y="51"/>
                    <a:pt x="127" y="54"/>
                  </a:cubicBezTo>
                  <a:close/>
                  <a:moveTo>
                    <a:pt x="127" y="66"/>
                  </a:moveTo>
                  <a:cubicBezTo>
                    <a:pt x="126" y="68"/>
                    <a:pt x="125" y="69"/>
                    <a:pt x="124" y="71"/>
                  </a:cubicBezTo>
                  <a:cubicBezTo>
                    <a:pt x="123" y="71"/>
                    <a:pt x="123" y="72"/>
                    <a:pt x="122" y="72"/>
                  </a:cubicBezTo>
                  <a:cubicBezTo>
                    <a:pt x="123" y="71"/>
                    <a:pt x="124" y="69"/>
                    <a:pt x="124" y="68"/>
                  </a:cubicBezTo>
                  <a:cubicBezTo>
                    <a:pt x="125" y="67"/>
                    <a:pt x="126" y="67"/>
                    <a:pt x="127" y="66"/>
                  </a:cubicBezTo>
                  <a:close/>
                  <a:moveTo>
                    <a:pt x="121" y="67"/>
                  </a:moveTo>
                  <a:cubicBezTo>
                    <a:pt x="122" y="66"/>
                    <a:pt x="122" y="66"/>
                    <a:pt x="123" y="66"/>
                  </a:cubicBezTo>
                  <a:cubicBezTo>
                    <a:pt x="122" y="67"/>
                    <a:pt x="122" y="67"/>
                    <a:pt x="121" y="68"/>
                  </a:cubicBezTo>
                  <a:cubicBezTo>
                    <a:pt x="121" y="68"/>
                    <a:pt x="121" y="68"/>
                    <a:pt x="121" y="68"/>
                  </a:cubicBezTo>
                  <a:cubicBezTo>
                    <a:pt x="121" y="68"/>
                    <a:pt x="121" y="67"/>
                    <a:pt x="121" y="67"/>
                  </a:cubicBezTo>
                  <a:close/>
                  <a:moveTo>
                    <a:pt x="122" y="76"/>
                  </a:moveTo>
                  <a:cubicBezTo>
                    <a:pt x="123" y="74"/>
                    <a:pt x="125" y="73"/>
                    <a:pt x="126" y="72"/>
                  </a:cubicBezTo>
                  <a:cubicBezTo>
                    <a:pt x="128" y="71"/>
                    <a:pt x="129" y="71"/>
                    <a:pt x="130" y="70"/>
                  </a:cubicBezTo>
                  <a:cubicBezTo>
                    <a:pt x="123" y="77"/>
                    <a:pt x="116" y="85"/>
                    <a:pt x="110" y="93"/>
                  </a:cubicBezTo>
                  <a:cubicBezTo>
                    <a:pt x="105" y="98"/>
                    <a:pt x="100" y="102"/>
                    <a:pt x="95" y="107"/>
                  </a:cubicBezTo>
                  <a:cubicBezTo>
                    <a:pt x="94" y="108"/>
                    <a:pt x="92" y="109"/>
                    <a:pt x="90" y="110"/>
                  </a:cubicBezTo>
                  <a:cubicBezTo>
                    <a:pt x="91" y="109"/>
                    <a:pt x="92" y="108"/>
                    <a:pt x="93" y="107"/>
                  </a:cubicBezTo>
                  <a:cubicBezTo>
                    <a:pt x="98" y="101"/>
                    <a:pt x="103" y="95"/>
                    <a:pt x="109" y="89"/>
                  </a:cubicBezTo>
                  <a:cubicBezTo>
                    <a:pt x="113" y="85"/>
                    <a:pt x="118" y="81"/>
                    <a:pt x="122" y="76"/>
                  </a:cubicBezTo>
                  <a:close/>
                  <a:moveTo>
                    <a:pt x="117" y="61"/>
                  </a:moveTo>
                  <a:cubicBezTo>
                    <a:pt x="116" y="62"/>
                    <a:pt x="115" y="63"/>
                    <a:pt x="115" y="64"/>
                  </a:cubicBezTo>
                  <a:cubicBezTo>
                    <a:pt x="116" y="63"/>
                    <a:pt x="117" y="62"/>
                    <a:pt x="118" y="61"/>
                  </a:cubicBezTo>
                  <a:cubicBezTo>
                    <a:pt x="117" y="61"/>
                    <a:pt x="117" y="61"/>
                    <a:pt x="117" y="61"/>
                  </a:cubicBezTo>
                  <a:close/>
                  <a:moveTo>
                    <a:pt x="115" y="51"/>
                  </a:moveTo>
                  <a:cubicBezTo>
                    <a:pt x="114" y="51"/>
                    <a:pt x="113" y="52"/>
                    <a:pt x="111" y="52"/>
                  </a:cubicBezTo>
                  <a:cubicBezTo>
                    <a:pt x="112" y="52"/>
                    <a:pt x="112" y="51"/>
                    <a:pt x="113" y="51"/>
                  </a:cubicBezTo>
                  <a:cubicBezTo>
                    <a:pt x="114" y="50"/>
                    <a:pt x="115" y="50"/>
                    <a:pt x="117" y="50"/>
                  </a:cubicBezTo>
                  <a:cubicBezTo>
                    <a:pt x="116" y="50"/>
                    <a:pt x="116" y="51"/>
                    <a:pt x="115" y="51"/>
                  </a:cubicBezTo>
                  <a:close/>
                  <a:moveTo>
                    <a:pt x="114" y="48"/>
                  </a:moveTo>
                  <a:cubicBezTo>
                    <a:pt x="112" y="48"/>
                    <a:pt x="111" y="49"/>
                    <a:pt x="110" y="49"/>
                  </a:cubicBezTo>
                  <a:cubicBezTo>
                    <a:pt x="112" y="48"/>
                    <a:pt x="114" y="46"/>
                    <a:pt x="116" y="45"/>
                  </a:cubicBezTo>
                  <a:cubicBezTo>
                    <a:pt x="116" y="46"/>
                    <a:pt x="115" y="47"/>
                    <a:pt x="114" y="48"/>
                  </a:cubicBezTo>
                  <a:close/>
                  <a:moveTo>
                    <a:pt x="106" y="50"/>
                  </a:moveTo>
                  <a:cubicBezTo>
                    <a:pt x="105" y="50"/>
                    <a:pt x="104" y="51"/>
                    <a:pt x="104" y="51"/>
                  </a:cubicBezTo>
                  <a:cubicBezTo>
                    <a:pt x="104" y="50"/>
                    <a:pt x="105" y="49"/>
                    <a:pt x="105" y="48"/>
                  </a:cubicBezTo>
                  <a:cubicBezTo>
                    <a:pt x="107" y="46"/>
                    <a:pt x="109" y="44"/>
                    <a:pt x="111" y="43"/>
                  </a:cubicBezTo>
                  <a:cubicBezTo>
                    <a:pt x="111" y="43"/>
                    <a:pt x="112" y="43"/>
                    <a:pt x="112" y="42"/>
                  </a:cubicBezTo>
                  <a:cubicBezTo>
                    <a:pt x="112" y="42"/>
                    <a:pt x="113" y="42"/>
                    <a:pt x="113" y="42"/>
                  </a:cubicBezTo>
                  <a:cubicBezTo>
                    <a:pt x="111" y="45"/>
                    <a:pt x="108" y="47"/>
                    <a:pt x="106" y="50"/>
                  </a:cubicBezTo>
                  <a:close/>
                  <a:moveTo>
                    <a:pt x="106" y="45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7" y="43"/>
                    <a:pt x="108" y="43"/>
                    <a:pt x="109" y="42"/>
                  </a:cubicBezTo>
                  <a:cubicBezTo>
                    <a:pt x="109" y="42"/>
                    <a:pt x="109" y="42"/>
                    <a:pt x="109" y="42"/>
                  </a:cubicBezTo>
                  <a:cubicBezTo>
                    <a:pt x="108" y="43"/>
                    <a:pt x="107" y="44"/>
                    <a:pt x="106" y="45"/>
                  </a:cubicBezTo>
                  <a:close/>
                  <a:moveTo>
                    <a:pt x="102" y="45"/>
                  </a:moveTo>
                  <a:cubicBezTo>
                    <a:pt x="99" y="47"/>
                    <a:pt x="95" y="50"/>
                    <a:pt x="92" y="52"/>
                  </a:cubicBezTo>
                  <a:cubicBezTo>
                    <a:pt x="92" y="51"/>
                    <a:pt x="93" y="51"/>
                    <a:pt x="93" y="5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7" y="47"/>
                    <a:pt x="100" y="45"/>
                    <a:pt x="104" y="42"/>
                  </a:cubicBezTo>
                  <a:cubicBezTo>
                    <a:pt x="105" y="42"/>
                    <a:pt x="106" y="42"/>
                    <a:pt x="107" y="42"/>
                  </a:cubicBezTo>
                  <a:cubicBezTo>
                    <a:pt x="105" y="43"/>
                    <a:pt x="103" y="45"/>
                    <a:pt x="102" y="45"/>
                  </a:cubicBezTo>
                  <a:close/>
                  <a:moveTo>
                    <a:pt x="99" y="44"/>
                  </a:moveTo>
                  <a:cubicBezTo>
                    <a:pt x="100" y="43"/>
                    <a:pt x="100" y="43"/>
                    <a:pt x="101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3"/>
                    <a:pt x="100" y="43"/>
                    <a:pt x="99" y="44"/>
                  </a:cubicBezTo>
                  <a:close/>
                  <a:moveTo>
                    <a:pt x="101" y="40"/>
                  </a:moveTo>
                  <a:cubicBezTo>
                    <a:pt x="100" y="40"/>
                    <a:pt x="100" y="41"/>
                    <a:pt x="99" y="41"/>
                  </a:cubicBezTo>
                  <a:cubicBezTo>
                    <a:pt x="99" y="41"/>
                    <a:pt x="99" y="42"/>
                    <a:pt x="99" y="42"/>
                  </a:cubicBezTo>
                  <a:cubicBezTo>
                    <a:pt x="97" y="44"/>
                    <a:pt x="95" y="46"/>
                    <a:pt x="94" y="48"/>
                  </a:cubicBezTo>
                  <a:cubicBezTo>
                    <a:pt x="94" y="46"/>
                    <a:pt x="94" y="45"/>
                    <a:pt x="95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8" y="41"/>
                    <a:pt x="100" y="39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3" y="38"/>
                    <a:pt x="102" y="39"/>
                    <a:pt x="101" y="40"/>
                  </a:cubicBezTo>
                  <a:close/>
                  <a:moveTo>
                    <a:pt x="93" y="43"/>
                  </a:moveTo>
                  <a:cubicBezTo>
                    <a:pt x="93" y="43"/>
                    <a:pt x="92" y="43"/>
                    <a:pt x="92" y="43"/>
                  </a:cubicBezTo>
                  <a:cubicBezTo>
                    <a:pt x="94" y="41"/>
                    <a:pt x="96" y="40"/>
                    <a:pt x="98" y="38"/>
                  </a:cubicBezTo>
                  <a:cubicBezTo>
                    <a:pt x="98" y="38"/>
                    <a:pt x="99" y="38"/>
                    <a:pt x="99" y="38"/>
                  </a:cubicBezTo>
                  <a:cubicBezTo>
                    <a:pt x="97" y="39"/>
                    <a:pt x="95" y="41"/>
                    <a:pt x="93" y="43"/>
                  </a:cubicBezTo>
                  <a:close/>
                  <a:moveTo>
                    <a:pt x="90" y="41"/>
                  </a:moveTo>
                  <a:cubicBezTo>
                    <a:pt x="91" y="40"/>
                    <a:pt x="91" y="40"/>
                    <a:pt x="92" y="40"/>
                  </a:cubicBezTo>
                  <a:cubicBezTo>
                    <a:pt x="92" y="40"/>
                    <a:pt x="93" y="39"/>
                    <a:pt x="93" y="39"/>
                  </a:cubicBezTo>
                  <a:cubicBezTo>
                    <a:pt x="92" y="40"/>
                    <a:pt x="91" y="40"/>
                    <a:pt x="90" y="41"/>
                  </a:cubicBezTo>
                  <a:close/>
                  <a:moveTo>
                    <a:pt x="82" y="40"/>
                  </a:moveTo>
                  <a:cubicBezTo>
                    <a:pt x="80" y="41"/>
                    <a:pt x="78" y="43"/>
                    <a:pt x="76" y="44"/>
                  </a:cubicBezTo>
                  <a:cubicBezTo>
                    <a:pt x="78" y="42"/>
                    <a:pt x="80" y="40"/>
                    <a:pt x="81" y="38"/>
                  </a:cubicBezTo>
                  <a:cubicBezTo>
                    <a:pt x="83" y="37"/>
                    <a:pt x="85" y="36"/>
                    <a:pt x="86" y="35"/>
                  </a:cubicBezTo>
                  <a:cubicBezTo>
                    <a:pt x="85" y="36"/>
                    <a:pt x="84" y="38"/>
                    <a:pt x="82" y="40"/>
                  </a:cubicBezTo>
                  <a:close/>
                  <a:moveTo>
                    <a:pt x="79" y="37"/>
                  </a:moveTo>
                  <a:cubicBezTo>
                    <a:pt x="78" y="38"/>
                    <a:pt x="76" y="40"/>
                    <a:pt x="74" y="41"/>
                  </a:cubicBezTo>
                  <a:cubicBezTo>
                    <a:pt x="78" y="38"/>
                    <a:pt x="81" y="35"/>
                    <a:pt x="84" y="31"/>
                  </a:cubicBezTo>
                  <a:cubicBezTo>
                    <a:pt x="85" y="30"/>
                    <a:pt x="86" y="30"/>
                    <a:pt x="87" y="29"/>
                  </a:cubicBezTo>
                  <a:cubicBezTo>
                    <a:pt x="85" y="31"/>
                    <a:pt x="84" y="32"/>
                    <a:pt x="82" y="34"/>
                  </a:cubicBezTo>
                  <a:cubicBezTo>
                    <a:pt x="81" y="35"/>
                    <a:pt x="80" y="36"/>
                    <a:pt x="79" y="37"/>
                  </a:cubicBezTo>
                  <a:close/>
                  <a:moveTo>
                    <a:pt x="85" y="24"/>
                  </a:moveTo>
                  <a:cubicBezTo>
                    <a:pt x="84" y="25"/>
                    <a:pt x="83" y="25"/>
                    <a:pt x="83" y="25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3" y="25"/>
                    <a:pt x="83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4"/>
                    <a:pt x="86" y="23"/>
                    <a:pt x="87" y="23"/>
                  </a:cubicBezTo>
                  <a:cubicBezTo>
                    <a:pt x="87" y="23"/>
                    <a:pt x="86" y="24"/>
                    <a:pt x="85" y="24"/>
                  </a:cubicBezTo>
                  <a:close/>
                  <a:moveTo>
                    <a:pt x="83" y="28"/>
                  </a:moveTo>
                  <a:cubicBezTo>
                    <a:pt x="83" y="29"/>
                    <a:pt x="82" y="29"/>
                    <a:pt x="82" y="29"/>
                  </a:cubicBezTo>
                  <a:cubicBezTo>
                    <a:pt x="81" y="30"/>
                    <a:pt x="80" y="30"/>
                    <a:pt x="79" y="31"/>
                  </a:cubicBezTo>
                  <a:cubicBezTo>
                    <a:pt x="80" y="30"/>
                    <a:pt x="81" y="30"/>
                    <a:pt x="82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9"/>
                    <a:pt x="83" y="29"/>
                    <a:pt x="83" y="28"/>
                  </a:cubicBezTo>
                  <a:close/>
                  <a:moveTo>
                    <a:pt x="59" y="48"/>
                  </a:moveTo>
                  <a:cubicBezTo>
                    <a:pt x="61" y="46"/>
                    <a:pt x="63" y="44"/>
                    <a:pt x="64" y="41"/>
                  </a:cubicBezTo>
                  <a:cubicBezTo>
                    <a:pt x="66" y="40"/>
                    <a:pt x="67" y="39"/>
                    <a:pt x="69" y="38"/>
                  </a:cubicBezTo>
                  <a:cubicBezTo>
                    <a:pt x="69" y="38"/>
                    <a:pt x="69" y="38"/>
                    <a:pt x="69" y="38"/>
                  </a:cubicBezTo>
                  <a:cubicBezTo>
                    <a:pt x="66" y="42"/>
                    <a:pt x="63" y="45"/>
                    <a:pt x="59" y="48"/>
                  </a:cubicBezTo>
                  <a:close/>
                  <a:moveTo>
                    <a:pt x="61" y="41"/>
                  </a:moveTo>
                  <a:cubicBezTo>
                    <a:pt x="61" y="41"/>
                    <a:pt x="61" y="41"/>
                    <a:pt x="62" y="41"/>
                  </a:cubicBezTo>
                  <a:cubicBezTo>
                    <a:pt x="63" y="40"/>
                    <a:pt x="64" y="39"/>
                    <a:pt x="65" y="38"/>
                  </a:cubicBezTo>
                  <a:cubicBezTo>
                    <a:pt x="65" y="39"/>
                    <a:pt x="64" y="39"/>
                    <a:pt x="64" y="40"/>
                  </a:cubicBezTo>
                  <a:cubicBezTo>
                    <a:pt x="63" y="40"/>
                    <a:pt x="62" y="41"/>
                    <a:pt x="61" y="41"/>
                  </a:cubicBezTo>
                  <a:close/>
                  <a:moveTo>
                    <a:pt x="58" y="46"/>
                  </a:moveTo>
                  <a:cubicBezTo>
                    <a:pt x="58" y="46"/>
                    <a:pt x="59" y="45"/>
                    <a:pt x="59" y="45"/>
                  </a:cubicBezTo>
                  <a:cubicBezTo>
                    <a:pt x="57" y="47"/>
                    <a:pt x="55" y="50"/>
                    <a:pt x="54" y="53"/>
                  </a:cubicBezTo>
                  <a:cubicBezTo>
                    <a:pt x="53" y="53"/>
                    <a:pt x="52" y="54"/>
                    <a:pt x="52" y="54"/>
                  </a:cubicBezTo>
                  <a:cubicBezTo>
                    <a:pt x="54" y="51"/>
                    <a:pt x="56" y="49"/>
                    <a:pt x="58" y="46"/>
                  </a:cubicBezTo>
                  <a:close/>
                  <a:moveTo>
                    <a:pt x="48" y="57"/>
                  </a:moveTo>
                  <a:cubicBezTo>
                    <a:pt x="45" y="58"/>
                    <a:pt x="43" y="60"/>
                    <a:pt x="41" y="61"/>
                  </a:cubicBezTo>
                  <a:cubicBezTo>
                    <a:pt x="42" y="59"/>
                    <a:pt x="44" y="58"/>
                    <a:pt x="45" y="56"/>
                  </a:cubicBezTo>
                  <a:cubicBezTo>
                    <a:pt x="48" y="54"/>
                    <a:pt x="50" y="52"/>
                    <a:pt x="53" y="50"/>
                  </a:cubicBezTo>
                  <a:cubicBezTo>
                    <a:pt x="51" y="52"/>
                    <a:pt x="49" y="54"/>
                    <a:pt x="48" y="57"/>
                  </a:cubicBezTo>
                  <a:close/>
                  <a:moveTo>
                    <a:pt x="50" y="58"/>
                  </a:moveTo>
                  <a:cubicBezTo>
                    <a:pt x="50" y="58"/>
                    <a:pt x="50" y="59"/>
                    <a:pt x="50" y="59"/>
                  </a:cubicBezTo>
                  <a:cubicBezTo>
                    <a:pt x="50" y="59"/>
                    <a:pt x="49" y="59"/>
                    <a:pt x="49" y="59"/>
                  </a:cubicBezTo>
                  <a:cubicBezTo>
                    <a:pt x="47" y="61"/>
                    <a:pt x="44" y="64"/>
                    <a:pt x="42" y="67"/>
                  </a:cubicBezTo>
                  <a:cubicBezTo>
                    <a:pt x="43" y="65"/>
                    <a:pt x="45" y="63"/>
                    <a:pt x="46" y="62"/>
                  </a:cubicBezTo>
                  <a:cubicBezTo>
                    <a:pt x="47" y="60"/>
                    <a:pt x="49" y="59"/>
                    <a:pt x="50" y="58"/>
                  </a:cubicBezTo>
                  <a:close/>
                  <a:moveTo>
                    <a:pt x="39" y="86"/>
                  </a:moveTo>
                  <a:cubicBezTo>
                    <a:pt x="39" y="86"/>
                    <a:pt x="39" y="87"/>
                    <a:pt x="39" y="87"/>
                  </a:cubicBezTo>
                  <a:cubicBezTo>
                    <a:pt x="38" y="88"/>
                    <a:pt x="37" y="89"/>
                    <a:pt x="35" y="90"/>
                  </a:cubicBezTo>
                  <a:cubicBezTo>
                    <a:pt x="35" y="90"/>
                    <a:pt x="35" y="90"/>
                    <a:pt x="35" y="90"/>
                  </a:cubicBezTo>
                  <a:cubicBezTo>
                    <a:pt x="37" y="89"/>
                    <a:pt x="38" y="87"/>
                    <a:pt x="39" y="86"/>
                  </a:cubicBezTo>
                  <a:close/>
                  <a:moveTo>
                    <a:pt x="34" y="102"/>
                  </a:moveTo>
                  <a:cubicBezTo>
                    <a:pt x="35" y="103"/>
                    <a:pt x="35" y="105"/>
                    <a:pt x="36" y="107"/>
                  </a:cubicBezTo>
                  <a:cubicBezTo>
                    <a:pt x="35" y="109"/>
                    <a:pt x="35" y="110"/>
                    <a:pt x="35" y="112"/>
                  </a:cubicBezTo>
                  <a:cubicBezTo>
                    <a:pt x="34" y="111"/>
                    <a:pt x="34" y="110"/>
                    <a:pt x="34" y="109"/>
                  </a:cubicBezTo>
                  <a:cubicBezTo>
                    <a:pt x="34" y="106"/>
                    <a:pt x="34" y="104"/>
                    <a:pt x="34" y="102"/>
                  </a:cubicBezTo>
                  <a:close/>
                  <a:moveTo>
                    <a:pt x="36" y="126"/>
                  </a:moveTo>
                  <a:cubicBezTo>
                    <a:pt x="36" y="127"/>
                    <a:pt x="37" y="128"/>
                    <a:pt x="37" y="129"/>
                  </a:cubicBezTo>
                  <a:cubicBezTo>
                    <a:pt x="37" y="129"/>
                    <a:pt x="37" y="130"/>
                    <a:pt x="37" y="130"/>
                  </a:cubicBezTo>
                  <a:cubicBezTo>
                    <a:pt x="37" y="130"/>
                    <a:pt x="37" y="131"/>
                    <a:pt x="37" y="131"/>
                  </a:cubicBezTo>
                  <a:cubicBezTo>
                    <a:pt x="35" y="128"/>
                    <a:pt x="35" y="128"/>
                    <a:pt x="35" y="128"/>
                  </a:cubicBezTo>
                  <a:cubicBezTo>
                    <a:pt x="36" y="127"/>
                    <a:pt x="36" y="127"/>
                    <a:pt x="36" y="126"/>
                  </a:cubicBezTo>
                  <a:close/>
                  <a:moveTo>
                    <a:pt x="36" y="115"/>
                  </a:moveTo>
                  <a:cubicBezTo>
                    <a:pt x="36" y="115"/>
                    <a:pt x="36" y="115"/>
                    <a:pt x="36" y="115"/>
                  </a:cubicBezTo>
                  <a:cubicBezTo>
                    <a:pt x="36" y="114"/>
                    <a:pt x="36" y="112"/>
                    <a:pt x="36" y="111"/>
                  </a:cubicBezTo>
                  <a:cubicBezTo>
                    <a:pt x="36" y="111"/>
                    <a:pt x="37" y="111"/>
                    <a:pt x="37" y="111"/>
                  </a:cubicBezTo>
                  <a:cubicBezTo>
                    <a:pt x="37" y="111"/>
                    <a:pt x="37" y="112"/>
                    <a:pt x="37" y="113"/>
                  </a:cubicBezTo>
                  <a:cubicBezTo>
                    <a:pt x="37" y="114"/>
                    <a:pt x="36" y="114"/>
                    <a:pt x="36" y="115"/>
                  </a:cubicBezTo>
                  <a:close/>
                  <a:moveTo>
                    <a:pt x="36" y="97"/>
                  </a:moveTo>
                  <a:cubicBezTo>
                    <a:pt x="36" y="97"/>
                    <a:pt x="36" y="98"/>
                    <a:pt x="37" y="99"/>
                  </a:cubicBezTo>
                  <a:cubicBezTo>
                    <a:pt x="37" y="99"/>
                    <a:pt x="37" y="100"/>
                    <a:pt x="36" y="100"/>
                  </a:cubicBezTo>
                  <a:cubicBezTo>
                    <a:pt x="36" y="99"/>
                    <a:pt x="36" y="98"/>
                    <a:pt x="36" y="97"/>
                  </a:cubicBezTo>
                  <a:close/>
                  <a:moveTo>
                    <a:pt x="37" y="94"/>
                  </a:moveTo>
                  <a:cubicBezTo>
                    <a:pt x="37" y="93"/>
                    <a:pt x="36" y="92"/>
                    <a:pt x="36" y="92"/>
                  </a:cubicBezTo>
                  <a:cubicBezTo>
                    <a:pt x="37" y="91"/>
                    <a:pt x="38" y="90"/>
                    <a:pt x="38" y="90"/>
                  </a:cubicBezTo>
                  <a:cubicBezTo>
                    <a:pt x="38" y="91"/>
                    <a:pt x="38" y="92"/>
                    <a:pt x="38" y="93"/>
                  </a:cubicBezTo>
                  <a:cubicBezTo>
                    <a:pt x="37" y="93"/>
                    <a:pt x="37" y="93"/>
                    <a:pt x="37" y="94"/>
                  </a:cubicBezTo>
                  <a:close/>
                  <a:moveTo>
                    <a:pt x="39" y="103"/>
                  </a:moveTo>
                  <a:cubicBezTo>
                    <a:pt x="39" y="103"/>
                    <a:pt x="39" y="103"/>
                    <a:pt x="39" y="103"/>
                  </a:cubicBezTo>
                  <a:cubicBezTo>
                    <a:pt x="39" y="104"/>
                    <a:pt x="38" y="104"/>
                    <a:pt x="38" y="104"/>
                  </a:cubicBezTo>
                  <a:cubicBezTo>
                    <a:pt x="38" y="104"/>
                    <a:pt x="38" y="104"/>
                    <a:pt x="38" y="103"/>
                  </a:cubicBezTo>
                  <a:cubicBezTo>
                    <a:pt x="38" y="103"/>
                    <a:pt x="38" y="103"/>
                    <a:pt x="39" y="103"/>
                  </a:cubicBezTo>
                  <a:close/>
                  <a:moveTo>
                    <a:pt x="38" y="97"/>
                  </a:moveTo>
                  <a:cubicBezTo>
                    <a:pt x="38" y="96"/>
                    <a:pt x="39" y="95"/>
                    <a:pt x="39" y="94"/>
                  </a:cubicBezTo>
                  <a:cubicBezTo>
                    <a:pt x="40" y="93"/>
                    <a:pt x="41" y="93"/>
                    <a:pt x="42" y="92"/>
                  </a:cubicBezTo>
                  <a:cubicBezTo>
                    <a:pt x="41" y="93"/>
                    <a:pt x="40" y="94"/>
                    <a:pt x="39" y="95"/>
                  </a:cubicBezTo>
                  <a:cubicBezTo>
                    <a:pt x="39" y="96"/>
                    <a:pt x="40" y="97"/>
                    <a:pt x="41" y="96"/>
                  </a:cubicBezTo>
                  <a:cubicBezTo>
                    <a:pt x="41" y="96"/>
                    <a:pt x="41" y="96"/>
                    <a:pt x="41" y="96"/>
                  </a:cubicBezTo>
                  <a:cubicBezTo>
                    <a:pt x="41" y="96"/>
                    <a:pt x="41" y="96"/>
                    <a:pt x="41" y="96"/>
                  </a:cubicBezTo>
                  <a:cubicBezTo>
                    <a:pt x="41" y="97"/>
                    <a:pt x="41" y="97"/>
                    <a:pt x="41" y="98"/>
                  </a:cubicBezTo>
                  <a:cubicBezTo>
                    <a:pt x="40" y="98"/>
                    <a:pt x="40" y="99"/>
                    <a:pt x="39" y="99"/>
                  </a:cubicBezTo>
                  <a:cubicBezTo>
                    <a:pt x="39" y="99"/>
                    <a:pt x="39" y="98"/>
                    <a:pt x="38" y="97"/>
                  </a:cubicBezTo>
                  <a:close/>
                  <a:moveTo>
                    <a:pt x="40" y="121"/>
                  </a:moveTo>
                  <a:cubicBezTo>
                    <a:pt x="40" y="121"/>
                    <a:pt x="40" y="121"/>
                    <a:pt x="40" y="121"/>
                  </a:cubicBezTo>
                  <a:cubicBezTo>
                    <a:pt x="40" y="122"/>
                    <a:pt x="41" y="123"/>
                    <a:pt x="41" y="124"/>
                  </a:cubicBezTo>
                  <a:cubicBezTo>
                    <a:pt x="41" y="124"/>
                    <a:pt x="41" y="124"/>
                    <a:pt x="40" y="125"/>
                  </a:cubicBezTo>
                  <a:cubicBezTo>
                    <a:pt x="40" y="123"/>
                    <a:pt x="40" y="122"/>
                    <a:pt x="39" y="121"/>
                  </a:cubicBezTo>
                  <a:cubicBezTo>
                    <a:pt x="39" y="121"/>
                    <a:pt x="40" y="121"/>
                    <a:pt x="40" y="121"/>
                  </a:cubicBezTo>
                  <a:close/>
                  <a:moveTo>
                    <a:pt x="40" y="133"/>
                  </a:moveTo>
                  <a:cubicBezTo>
                    <a:pt x="41" y="134"/>
                    <a:pt x="41" y="136"/>
                    <a:pt x="42" y="138"/>
                  </a:cubicBezTo>
                  <a:cubicBezTo>
                    <a:pt x="42" y="138"/>
                    <a:pt x="41" y="138"/>
                    <a:pt x="41" y="138"/>
                  </a:cubicBezTo>
                  <a:cubicBezTo>
                    <a:pt x="41" y="137"/>
                    <a:pt x="40" y="135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lose/>
                  <a:moveTo>
                    <a:pt x="41" y="96"/>
                  </a:moveTo>
                  <a:cubicBezTo>
                    <a:pt x="43" y="93"/>
                    <a:pt x="46" y="91"/>
                    <a:pt x="48" y="88"/>
                  </a:cubicBezTo>
                  <a:cubicBezTo>
                    <a:pt x="48" y="89"/>
                    <a:pt x="48" y="90"/>
                    <a:pt x="47" y="90"/>
                  </a:cubicBezTo>
                  <a:cubicBezTo>
                    <a:pt x="47" y="91"/>
                    <a:pt x="47" y="92"/>
                    <a:pt x="46" y="92"/>
                  </a:cubicBezTo>
                  <a:cubicBezTo>
                    <a:pt x="45" y="94"/>
                    <a:pt x="44" y="95"/>
                    <a:pt x="43" y="96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95"/>
                    <a:pt x="41" y="95"/>
                    <a:pt x="41" y="96"/>
                  </a:cubicBezTo>
                  <a:close/>
                  <a:moveTo>
                    <a:pt x="43" y="129"/>
                  </a:moveTo>
                  <a:cubicBezTo>
                    <a:pt x="44" y="130"/>
                    <a:pt x="44" y="132"/>
                    <a:pt x="45" y="133"/>
                  </a:cubicBezTo>
                  <a:cubicBezTo>
                    <a:pt x="44" y="134"/>
                    <a:pt x="44" y="134"/>
                    <a:pt x="43" y="135"/>
                  </a:cubicBezTo>
                  <a:cubicBezTo>
                    <a:pt x="43" y="133"/>
                    <a:pt x="43" y="132"/>
                    <a:pt x="42" y="130"/>
                  </a:cubicBezTo>
                  <a:cubicBezTo>
                    <a:pt x="42" y="130"/>
                    <a:pt x="43" y="129"/>
                    <a:pt x="43" y="129"/>
                  </a:cubicBezTo>
                  <a:close/>
                  <a:moveTo>
                    <a:pt x="42" y="140"/>
                  </a:moveTo>
                  <a:cubicBezTo>
                    <a:pt x="43" y="143"/>
                    <a:pt x="44" y="145"/>
                    <a:pt x="44" y="147"/>
                  </a:cubicBezTo>
                  <a:cubicBezTo>
                    <a:pt x="44" y="145"/>
                    <a:pt x="43" y="143"/>
                    <a:pt x="42" y="141"/>
                  </a:cubicBezTo>
                  <a:cubicBezTo>
                    <a:pt x="42" y="141"/>
                    <a:pt x="42" y="141"/>
                    <a:pt x="42" y="140"/>
                  </a:cubicBezTo>
                  <a:close/>
                  <a:moveTo>
                    <a:pt x="44" y="154"/>
                  </a:moveTo>
                  <a:cubicBezTo>
                    <a:pt x="44" y="154"/>
                    <a:pt x="44" y="154"/>
                    <a:pt x="44" y="154"/>
                  </a:cubicBezTo>
                  <a:cubicBezTo>
                    <a:pt x="45" y="157"/>
                    <a:pt x="45" y="160"/>
                    <a:pt x="46" y="164"/>
                  </a:cubicBezTo>
                  <a:cubicBezTo>
                    <a:pt x="45" y="160"/>
                    <a:pt x="44" y="157"/>
                    <a:pt x="44" y="154"/>
                  </a:cubicBezTo>
                  <a:cubicBezTo>
                    <a:pt x="44" y="154"/>
                    <a:pt x="44" y="154"/>
                    <a:pt x="44" y="154"/>
                  </a:cubicBezTo>
                  <a:close/>
                  <a:moveTo>
                    <a:pt x="43" y="174"/>
                  </a:moveTo>
                  <a:cubicBezTo>
                    <a:pt x="43" y="175"/>
                    <a:pt x="44" y="176"/>
                    <a:pt x="44" y="178"/>
                  </a:cubicBezTo>
                  <a:cubicBezTo>
                    <a:pt x="44" y="178"/>
                    <a:pt x="44" y="178"/>
                    <a:pt x="44" y="178"/>
                  </a:cubicBezTo>
                  <a:cubicBezTo>
                    <a:pt x="43" y="176"/>
                    <a:pt x="42" y="175"/>
                    <a:pt x="41" y="174"/>
                  </a:cubicBezTo>
                  <a:cubicBezTo>
                    <a:pt x="41" y="173"/>
                    <a:pt x="41" y="172"/>
                    <a:pt x="41" y="171"/>
                  </a:cubicBezTo>
                  <a:cubicBezTo>
                    <a:pt x="42" y="172"/>
                    <a:pt x="42" y="173"/>
                    <a:pt x="43" y="174"/>
                  </a:cubicBezTo>
                  <a:close/>
                  <a:moveTo>
                    <a:pt x="42" y="176"/>
                  </a:moveTo>
                  <a:cubicBezTo>
                    <a:pt x="43" y="178"/>
                    <a:pt x="44" y="180"/>
                    <a:pt x="45" y="181"/>
                  </a:cubicBezTo>
                  <a:cubicBezTo>
                    <a:pt x="46" y="183"/>
                    <a:pt x="46" y="184"/>
                    <a:pt x="47" y="186"/>
                  </a:cubicBezTo>
                  <a:cubicBezTo>
                    <a:pt x="47" y="187"/>
                    <a:pt x="46" y="188"/>
                    <a:pt x="45" y="190"/>
                  </a:cubicBezTo>
                  <a:cubicBezTo>
                    <a:pt x="44" y="187"/>
                    <a:pt x="43" y="185"/>
                    <a:pt x="42" y="182"/>
                  </a:cubicBezTo>
                  <a:cubicBezTo>
                    <a:pt x="42" y="180"/>
                    <a:pt x="42" y="178"/>
                    <a:pt x="42" y="176"/>
                  </a:cubicBezTo>
                  <a:close/>
                  <a:moveTo>
                    <a:pt x="46" y="192"/>
                  </a:moveTo>
                  <a:cubicBezTo>
                    <a:pt x="47" y="191"/>
                    <a:pt x="47" y="190"/>
                    <a:pt x="48" y="188"/>
                  </a:cubicBezTo>
                  <a:cubicBezTo>
                    <a:pt x="49" y="192"/>
                    <a:pt x="50" y="196"/>
                    <a:pt x="52" y="200"/>
                  </a:cubicBezTo>
                  <a:cubicBezTo>
                    <a:pt x="51" y="200"/>
                    <a:pt x="51" y="199"/>
                    <a:pt x="51" y="199"/>
                  </a:cubicBezTo>
                  <a:cubicBezTo>
                    <a:pt x="49" y="197"/>
                    <a:pt x="47" y="194"/>
                    <a:pt x="46" y="192"/>
                  </a:cubicBezTo>
                  <a:cubicBezTo>
                    <a:pt x="46" y="192"/>
                    <a:pt x="46" y="192"/>
                    <a:pt x="46" y="192"/>
                  </a:cubicBezTo>
                  <a:close/>
                  <a:moveTo>
                    <a:pt x="50" y="174"/>
                  </a:moveTo>
                  <a:cubicBezTo>
                    <a:pt x="50" y="171"/>
                    <a:pt x="49" y="168"/>
                    <a:pt x="48" y="165"/>
                  </a:cubicBezTo>
                  <a:cubicBezTo>
                    <a:pt x="48" y="163"/>
                    <a:pt x="48" y="162"/>
                    <a:pt x="48" y="161"/>
                  </a:cubicBezTo>
                  <a:cubicBezTo>
                    <a:pt x="48" y="161"/>
                    <a:pt x="48" y="162"/>
                    <a:pt x="49" y="162"/>
                  </a:cubicBezTo>
                  <a:cubicBezTo>
                    <a:pt x="49" y="163"/>
                    <a:pt x="49" y="163"/>
                    <a:pt x="49" y="164"/>
                  </a:cubicBezTo>
                  <a:cubicBezTo>
                    <a:pt x="49" y="165"/>
                    <a:pt x="50" y="165"/>
                    <a:pt x="50" y="165"/>
                  </a:cubicBezTo>
                  <a:cubicBezTo>
                    <a:pt x="50" y="166"/>
                    <a:pt x="49" y="166"/>
                    <a:pt x="49" y="166"/>
                  </a:cubicBezTo>
                  <a:cubicBezTo>
                    <a:pt x="49" y="167"/>
                    <a:pt x="49" y="167"/>
                    <a:pt x="50" y="167"/>
                  </a:cubicBezTo>
                  <a:cubicBezTo>
                    <a:pt x="51" y="170"/>
                    <a:pt x="52" y="173"/>
                    <a:pt x="53" y="175"/>
                  </a:cubicBezTo>
                  <a:cubicBezTo>
                    <a:pt x="53" y="176"/>
                    <a:pt x="52" y="176"/>
                    <a:pt x="52" y="176"/>
                  </a:cubicBezTo>
                  <a:cubicBezTo>
                    <a:pt x="51" y="176"/>
                    <a:pt x="51" y="175"/>
                    <a:pt x="50" y="174"/>
                  </a:cubicBezTo>
                  <a:close/>
                  <a:moveTo>
                    <a:pt x="51" y="186"/>
                  </a:moveTo>
                  <a:cubicBezTo>
                    <a:pt x="50" y="185"/>
                    <a:pt x="50" y="184"/>
                    <a:pt x="49" y="183"/>
                  </a:cubicBezTo>
                  <a:cubicBezTo>
                    <a:pt x="49" y="182"/>
                    <a:pt x="50" y="182"/>
                    <a:pt x="50" y="181"/>
                  </a:cubicBezTo>
                  <a:cubicBezTo>
                    <a:pt x="50" y="181"/>
                    <a:pt x="50" y="181"/>
                    <a:pt x="50" y="181"/>
                  </a:cubicBezTo>
                  <a:cubicBezTo>
                    <a:pt x="50" y="183"/>
                    <a:pt x="51" y="184"/>
                    <a:pt x="51" y="186"/>
                  </a:cubicBezTo>
                  <a:close/>
                  <a:moveTo>
                    <a:pt x="52" y="179"/>
                  </a:moveTo>
                  <a:cubicBezTo>
                    <a:pt x="53" y="179"/>
                    <a:pt x="53" y="179"/>
                    <a:pt x="54" y="179"/>
                  </a:cubicBezTo>
                  <a:cubicBezTo>
                    <a:pt x="54" y="179"/>
                    <a:pt x="54" y="179"/>
                    <a:pt x="55" y="180"/>
                  </a:cubicBezTo>
                  <a:cubicBezTo>
                    <a:pt x="55" y="181"/>
                    <a:pt x="56" y="183"/>
                    <a:pt x="56" y="184"/>
                  </a:cubicBezTo>
                  <a:cubicBezTo>
                    <a:pt x="56" y="184"/>
                    <a:pt x="55" y="183"/>
                    <a:pt x="55" y="183"/>
                  </a:cubicBezTo>
                  <a:cubicBezTo>
                    <a:pt x="54" y="182"/>
                    <a:pt x="53" y="181"/>
                    <a:pt x="52" y="181"/>
                  </a:cubicBezTo>
                  <a:cubicBezTo>
                    <a:pt x="52" y="180"/>
                    <a:pt x="52" y="180"/>
                    <a:pt x="52" y="179"/>
                  </a:cubicBezTo>
                  <a:cubicBezTo>
                    <a:pt x="52" y="179"/>
                    <a:pt x="52" y="179"/>
                    <a:pt x="52" y="179"/>
                  </a:cubicBezTo>
                  <a:close/>
                  <a:moveTo>
                    <a:pt x="54" y="184"/>
                  </a:moveTo>
                  <a:cubicBezTo>
                    <a:pt x="56" y="186"/>
                    <a:pt x="57" y="188"/>
                    <a:pt x="59" y="190"/>
                  </a:cubicBezTo>
                  <a:cubicBezTo>
                    <a:pt x="59" y="190"/>
                    <a:pt x="59" y="190"/>
                    <a:pt x="59" y="190"/>
                  </a:cubicBezTo>
                  <a:cubicBezTo>
                    <a:pt x="59" y="191"/>
                    <a:pt x="58" y="193"/>
                    <a:pt x="57" y="194"/>
                  </a:cubicBezTo>
                  <a:cubicBezTo>
                    <a:pt x="57" y="194"/>
                    <a:pt x="57" y="194"/>
                    <a:pt x="57" y="194"/>
                  </a:cubicBezTo>
                  <a:cubicBezTo>
                    <a:pt x="56" y="190"/>
                    <a:pt x="55" y="187"/>
                    <a:pt x="54" y="184"/>
                  </a:cubicBezTo>
                  <a:cubicBezTo>
                    <a:pt x="54" y="184"/>
                    <a:pt x="54" y="184"/>
                    <a:pt x="54" y="184"/>
                  </a:cubicBezTo>
                  <a:close/>
                  <a:moveTo>
                    <a:pt x="58" y="195"/>
                  </a:moveTo>
                  <a:cubicBezTo>
                    <a:pt x="59" y="195"/>
                    <a:pt x="60" y="194"/>
                    <a:pt x="61" y="194"/>
                  </a:cubicBezTo>
                  <a:cubicBezTo>
                    <a:pt x="63" y="195"/>
                    <a:pt x="64" y="197"/>
                    <a:pt x="65" y="198"/>
                  </a:cubicBezTo>
                  <a:cubicBezTo>
                    <a:pt x="64" y="199"/>
                    <a:pt x="64" y="200"/>
                    <a:pt x="64" y="200"/>
                  </a:cubicBezTo>
                  <a:cubicBezTo>
                    <a:pt x="62" y="199"/>
                    <a:pt x="60" y="197"/>
                    <a:pt x="58" y="195"/>
                  </a:cubicBezTo>
                  <a:close/>
                  <a:moveTo>
                    <a:pt x="63" y="193"/>
                  </a:moveTo>
                  <a:cubicBezTo>
                    <a:pt x="64" y="192"/>
                    <a:pt x="65" y="192"/>
                    <a:pt x="65" y="192"/>
                  </a:cubicBezTo>
                  <a:cubicBezTo>
                    <a:pt x="66" y="192"/>
                    <a:pt x="67" y="193"/>
                    <a:pt x="68" y="194"/>
                  </a:cubicBezTo>
                  <a:cubicBezTo>
                    <a:pt x="68" y="194"/>
                    <a:pt x="67" y="195"/>
                    <a:pt x="67" y="196"/>
                  </a:cubicBezTo>
                  <a:cubicBezTo>
                    <a:pt x="65" y="195"/>
                    <a:pt x="64" y="194"/>
                    <a:pt x="63" y="193"/>
                  </a:cubicBezTo>
                  <a:close/>
                  <a:moveTo>
                    <a:pt x="70" y="195"/>
                  </a:moveTo>
                  <a:cubicBezTo>
                    <a:pt x="70" y="196"/>
                    <a:pt x="71" y="196"/>
                    <a:pt x="72" y="197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199"/>
                    <a:pt x="72" y="199"/>
                  </a:cubicBezTo>
                  <a:cubicBezTo>
                    <a:pt x="72" y="199"/>
                    <a:pt x="72" y="199"/>
                    <a:pt x="71" y="199"/>
                  </a:cubicBezTo>
                  <a:cubicBezTo>
                    <a:pt x="71" y="199"/>
                    <a:pt x="70" y="198"/>
                    <a:pt x="69" y="198"/>
                  </a:cubicBezTo>
                  <a:cubicBezTo>
                    <a:pt x="68" y="198"/>
                    <a:pt x="68" y="198"/>
                    <a:pt x="68" y="198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8" y="196"/>
                    <a:pt x="69" y="195"/>
                    <a:pt x="70" y="195"/>
                  </a:cubicBezTo>
                  <a:close/>
                  <a:moveTo>
                    <a:pt x="67" y="190"/>
                  </a:moveTo>
                  <a:cubicBezTo>
                    <a:pt x="69" y="190"/>
                    <a:pt x="70" y="189"/>
                    <a:pt x="71" y="188"/>
                  </a:cubicBezTo>
                  <a:cubicBezTo>
                    <a:pt x="71" y="188"/>
                    <a:pt x="72" y="189"/>
                    <a:pt x="72" y="189"/>
                  </a:cubicBezTo>
                  <a:cubicBezTo>
                    <a:pt x="71" y="190"/>
                    <a:pt x="71" y="191"/>
                    <a:pt x="70" y="192"/>
                  </a:cubicBezTo>
                  <a:cubicBezTo>
                    <a:pt x="69" y="191"/>
                    <a:pt x="68" y="191"/>
                    <a:pt x="67" y="190"/>
                  </a:cubicBezTo>
                  <a:close/>
                  <a:moveTo>
                    <a:pt x="72" y="185"/>
                  </a:moveTo>
                  <a:cubicBezTo>
                    <a:pt x="71" y="184"/>
                    <a:pt x="70" y="183"/>
                    <a:pt x="68" y="181"/>
                  </a:cubicBezTo>
                  <a:cubicBezTo>
                    <a:pt x="69" y="181"/>
                    <a:pt x="69" y="181"/>
                    <a:pt x="69" y="180"/>
                  </a:cubicBezTo>
                  <a:cubicBezTo>
                    <a:pt x="70" y="181"/>
                    <a:pt x="71" y="181"/>
                    <a:pt x="72" y="182"/>
                  </a:cubicBezTo>
                  <a:cubicBezTo>
                    <a:pt x="72" y="182"/>
                    <a:pt x="73" y="182"/>
                    <a:pt x="73" y="182"/>
                  </a:cubicBezTo>
                  <a:cubicBezTo>
                    <a:pt x="73" y="183"/>
                    <a:pt x="73" y="184"/>
                    <a:pt x="73" y="184"/>
                  </a:cubicBezTo>
                  <a:cubicBezTo>
                    <a:pt x="73" y="185"/>
                    <a:pt x="72" y="185"/>
                    <a:pt x="72" y="185"/>
                  </a:cubicBezTo>
                  <a:close/>
                  <a:moveTo>
                    <a:pt x="71" y="151"/>
                  </a:moveTo>
                  <a:cubicBezTo>
                    <a:pt x="72" y="150"/>
                    <a:pt x="72" y="150"/>
                    <a:pt x="73" y="149"/>
                  </a:cubicBezTo>
                  <a:cubicBezTo>
                    <a:pt x="73" y="149"/>
                    <a:pt x="73" y="150"/>
                    <a:pt x="73" y="150"/>
                  </a:cubicBezTo>
                  <a:cubicBezTo>
                    <a:pt x="72" y="150"/>
                    <a:pt x="72" y="151"/>
                    <a:pt x="71" y="151"/>
                  </a:cubicBezTo>
                  <a:close/>
                  <a:moveTo>
                    <a:pt x="72" y="119"/>
                  </a:moveTo>
                  <a:cubicBezTo>
                    <a:pt x="72" y="119"/>
                    <a:pt x="71" y="120"/>
                    <a:pt x="71" y="120"/>
                  </a:cubicBezTo>
                  <a:cubicBezTo>
                    <a:pt x="72" y="119"/>
                    <a:pt x="72" y="118"/>
                    <a:pt x="72" y="118"/>
                  </a:cubicBezTo>
                  <a:cubicBezTo>
                    <a:pt x="73" y="117"/>
                    <a:pt x="73" y="117"/>
                    <a:pt x="74" y="116"/>
                  </a:cubicBezTo>
                  <a:cubicBezTo>
                    <a:pt x="74" y="116"/>
                    <a:pt x="74" y="116"/>
                    <a:pt x="74" y="116"/>
                  </a:cubicBezTo>
                  <a:cubicBezTo>
                    <a:pt x="73" y="117"/>
                    <a:pt x="72" y="118"/>
                    <a:pt x="72" y="119"/>
                  </a:cubicBezTo>
                  <a:close/>
                  <a:moveTo>
                    <a:pt x="78" y="130"/>
                  </a:moveTo>
                  <a:cubicBezTo>
                    <a:pt x="78" y="131"/>
                    <a:pt x="79" y="132"/>
                    <a:pt x="79" y="134"/>
                  </a:cubicBezTo>
                  <a:cubicBezTo>
                    <a:pt x="77" y="135"/>
                    <a:pt x="75" y="136"/>
                    <a:pt x="74" y="137"/>
                  </a:cubicBezTo>
                  <a:cubicBezTo>
                    <a:pt x="73" y="137"/>
                    <a:pt x="73" y="136"/>
                    <a:pt x="73" y="135"/>
                  </a:cubicBezTo>
                  <a:cubicBezTo>
                    <a:pt x="75" y="134"/>
                    <a:pt x="76" y="132"/>
                    <a:pt x="78" y="130"/>
                  </a:cubicBezTo>
                  <a:close/>
                  <a:moveTo>
                    <a:pt x="75" y="140"/>
                  </a:moveTo>
                  <a:cubicBezTo>
                    <a:pt x="76" y="140"/>
                    <a:pt x="77" y="139"/>
                    <a:pt x="78" y="138"/>
                  </a:cubicBezTo>
                  <a:cubicBezTo>
                    <a:pt x="77" y="139"/>
                    <a:pt x="76" y="141"/>
                    <a:pt x="75" y="142"/>
                  </a:cubicBezTo>
                  <a:cubicBezTo>
                    <a:pt x="75" y="142"/>
                    <a:pt x="74" y="142"/>
                    <a:pt x="74" y="141"/>
                  </a:cubicBezTo>
                  <a:cubicBezTo>
                    <a:pt x="75" y="141"/>
                    <a:pt x="75" y="141"/>
                    <a:pt x="75" y="140"/>
                  </a:cubicBezTo>
                  <a:close/>
                  <a:moveTo>
                    <a:pt x="80" y="138"/>
                  </a:moveTo>
                  <a:cubicBezTo>
                    <a:pt x="80" y="139"/>
                    <a:pt x="80" y="139"/>
                    <a:pt x="80" y="140"/>
                  </a:cubicBezTo>
                  <a:cubicBezTo>
                    <a:pt x="79" y="142"/>
                    <a:pt x="77" y="143"/>
                    <a:pt x="76" y="145"/>
                  </a:cubicBezTo>
                  <a:cubicBezTo>
                    <a:pt x="77" y="142"/>
                    <a:pt x="79" y="140"/>
                    <a:pt x="80" y="138"/>
                  </a:cubicBezTo>
                  <a:close/>
                  <a:moveTo>
                    <a:pt x="78" y="145"/>
                  </a:moveTo>
                  <a:cubicBezTo>
                    <a:pt x="78" y="145"/>
                    <a:pt x="78" y="145"/>
                    <a:pt x="78" y="145"/>
                  </a:cubicBezTo>
                  <a:cubicBezTo>
                    <a:pt x="77" y="146"/>
                    <a:pt x="77" y="146"/>
                    <a:pt x="76" y="147"/>
                  </a:cubicBezTo>
                  <a:cubicBezTo>
                    <a:pt x="76" y="147"/>
                    <a:pt x="76" y="147"/>
                    <a:pt x="76" y="147"/>
                  </a:cubicBezTo>
                  <a:cubicBezTo>
                    <a:pt x="77" y="146"/>
                    <a:pt x="77" y="145"/>
                    <a:pt x="78" y="145"/>
                  </a:cubicBezTo>
                  <a:close/>
                  <a:moveTo>
                    <a:pt x="78" y="166"/>
                  </a:moveTo>
                  <a:cubicBezTo>
                    <a:pt x="78" y="166"/>
                    <a:pt x="78" y="167"/>
                    <a:pt x="79" y="167"/>
                  </a:cubicBezTo>
                  <a:cubicBezTo>
                    <a:pt x="78" y="168"/>
                    <a:pt x="78" y="168"/>
                    <a:pt x="78" y="168"/>
                  </a:cubicBezTo>
                  <a:cubicBezTo>
                    <a:pt x="78" y="168"/>
                    <a:pt x="78" y="168"/>
                    <a:pt x="78" y="168"/>
                  </a:cubicBezTo>
                  <a:cubicBezTo>
                    <a:pt x="78" y="167"/>
                    <a:pt x="78" y="167"/>
                    <a:pt x="78" y="166"/>
                  </a:cubicBezTo>
                  <a:cubicBezTo>
                    <a:pt x="78" y="166"/>
                    <a:pt x="78" y="166"/>
                    <a:pt x="78" y="166"/>
                  </a:cubicBezTo>
                  <a:close/>
                  <a:moveTo>
                    <a:pt x="78" y="155"/>
                  </a:moveTo>
                  <a:cubicBezTo>
                    <a:pt x="80" y="153"/>
                    <a:pt x="81" y="152"/>
                    <a:pt x="83" y="151"/>
                  </a:cubicBezTo>
                  <a:cubicBezTo>
                    <a:pt x="83" y="152"/>
                    <a:pt x="83" y="153"/>
                    <a:pt x="83" y="154"/>
                  </a:cubicBezTo>
                  <a:cubicBezTo>
                    <a:pt x="82" y="156"/>
                    <a:pt x="81" y="157"/>
                    <a:pt x="80" y="159"/>
                  </a:cubicBezTo>
                  <a:cubicBezTo>
                    <a:pt x="79" y="158"/>
                    <a:pt x="79" y="156"/>
                    <a:pt x="78" y="155"/>
                  </a:cubicBezTo>
                  <a:close/>
                  <a:moveTo>
                    <a:pt x="85" y="152"/>
                  </a:moveTo>
                  <a:cubicBezTo>
                    <a:pt x="85" y="151"/>
                    <a:pt x="84" y="150"/>
                    <a:pt x="84" y="149"/>
                  </a:cubicBezTo>
                  <a:cubicBezTo>
                    <a:pt x="85" y="149"/>
                    <a:pt x="85" y="149"/>
                    <a:pt x="85" y="148"/>
                  </a:cubicBezTo>
                  <a:cubicBezTo>
                    <a:pt x="85" y="149"/>
                    <a:pt x="85" y="149"/>
                    <a:pt x="85" y="149"/>
                  </a:cubicBezTo>
                  <a:cubicBezTo>
                    <a:pt x="85" y="149"/>
                    <a:pt x="85" y="150"/>
                    <a:pt x="86" y="150"/>
                  </a:cubicBezTo>
                  <a:cubicBezTo>
                    <a:pt x="86" y="150"/>
                    <a:pt x="86" y="150"/>
                    <a:pt x="87" y="150"/>
                  </a:cubicBezTo>
                  <a:cubicBezTo>
                    <a:pt x="86" y="151"/>
                    <a:pt x="85" y="151"/>
                    <a:pt x="85" y="152"/>
                  </a:cubicBezTo>
                  <a:close/>
                  <a:moveTo>
                    <a:pt x="85" y="156"/>
                  </a:moveTo>
                  <a:cubicBezTo>
                    <a:pt x="85" y="155"/>
                    <a:pt x="85" y="155"/>
                    <a:pt x="85" y="155"/>
                  </a:cubicBezTo>
                  <a:cubicBezTo>
                    <a:pt x="86" y="154"/>
                    <a:pt x="86" y="153"/>
                    <a:pt x="87" y="153"/>
                  </a:cubicBezTo>
                  <a:cubicBezTo>
                    <a:pt x="87" y="153"/>
                    <a:pt x="88" y="153"/>
                    <a:pt x="88" y="152"/>
                  </a:cubicBezTo>
                  <a:cubicBezTo>
                    <a:pt x="89" y="151"/>
                    <a:pt x="90" y="150"/>
                    <a:pt x="92" y="148"/>
                  </a:cubicBezTo>
                  <a:cubicBezTo>
                    <a:pt x="92" y="148"/>
                    <a:pt x="92" y="148"/>
                    <a:pt x="93" y="148"/>
                  </a:cubicBezTo>
                  <a:cubicBezTo>
                    <a:pt x="92" y="148"/>
                    <a:pt x="92" y="149"/>
                    <a:pt x="92" y="149"/>
                  </a:cubicBezTo>
                  <a:cubicBezTo>
                    <a:pt x="90" y="151"/>
                    <a:pt x="88" y="153"/>
                    <a:pt x="85" y="156"/>
                  </a:cubicBezTo>
                  <a:close/>
                  <a:moveTo>
                    <a:pt x="86" y="182"/>
                  </a:moveTo>
                  <a:cubicBezTo>
                    <a:pt x="86" y="182"/>
                    <a:pt x="86" y="182"/>
                    <a:pt x="86" y="182"/>
                  </a:cubicBezTo>
                  <a:cubicBezTo>
                    <a:pt x="86" y="182"/>
                    <a:pt x="85" y="181"/>
                    <a:pt x="85" y="181"/>
                  </a:cubicBezTo>
                  <a:cubicBezTo>
                    <a:pt x="85" y="180"/>
                    <a:pt x="86" y="180"/>
                    <a:pt x="86" y="179"/>
                  </a:cubicBezTo>
                  <a:cubicBezTo>
                    <a:pt x="86" y="180"/>
                    <a:pt x="86" y="181"/>
                    <a:pt x="86" y="182"/>
                  </a:cubicBezTo>
                  <a:close/>
                  <a:moveTo>
                    <a:pt x="88" y="160"/>
                  </a:moveTo>
                  <a:cubicBezTo>
                    <a:pt x="92" y="158"/>
                    <a:pt x="95" y="156"/>
                    <a:pt x="99" y="154"/>
                  </a:cubicBezTo>
                  <a:cubicBezTo>
                    <a:pt x="98" y="155"/>
                    <a:pt x="97" y="156"/>
                    <a:pt x="96" y="157"/>
                  </a:cubicBezTo>
                  <a:cubicBezTo>
                    <a:pt x="93" y="159"/>
                    <a:pt x="90" y="161"/>
                    <a:pt x="87" y="163"/>
                  </a:cubicBezTo>
                  <a:cubicBezTo>
                    <a:pt x="87" y="163"/>
                    <a:pt x="86" y="162"/>
                    <a:pt x="86" y="162"/>
                  </a:cubicBezTo>
                  <a:cubicBezTo>
                    <a:pt x="87" y="161"/>
                    <a:pt x="88" y="160"/>
                    <a:pt x="88" y="160"/>
                  </a:cubicBezTo>
                  <a:close/>
                  <a:moveTo>
                    <a:pt x="88" y="168"/>
                  </a:moveTo>
                  <a:cubicBezTo>
                    <a:pt x="90" y="166"/>
                    <a:pt x="92" y="165"/>
                    <a:pt x="94" y="163"/>
                  </a:cubicBezTo>
                  <a:cubicBezTo>
                    <a:pt x="92" y="165"/>
                    <a:pt x="90" y="167"/>
                    <a:pt x="87" y="169"/>
                  </a:cubicBezTo>
                  <a:cubicBezTo>
                    <a:pt x="87" y="169"/>
                    <a:pt x="87" y="169"/>
                    <a:pt x="87" y="169"/>
                  </a:cubicBezTo>
                  <a:cubicBezTo>
                    <a:pt x="88" y="169"/>
                    <a:pt x="88" y="168"/>
                    <a:pt x="88" y="168"/>
                  </a:cubicBezTo>
                  <a:close/>
                  <a:moveTo>
                    <a:pt x="97" y="177"/>
                  </a:moveTo>
                  <a:cubicBezTo>
                    <a:pt x="99" y="175"/>
                    <a:pt x="101" y="174"/>
                    <a:pt x="103" y="173"/>
                  </a:cubicBezTo>
                  <a:cubicBezTo>
                    <a:pt x="101" y="175"/>
                    <a:pt x="99" y="177"/>
                    <a:pt x="97" y="179"/>
                  </a:cubicBezTo>
                  <a:cubicBezTo>
                    <a:pt x="96" y="179"/>
                    <a:pt x="95" y="180"/>
                    <a:pt x="94" y="180"/>
                  </a:cubicBezTo>
                  <a:cubicBezTo>
                    <a:pt x="95" y="179"/>
                    <a:pt x="96" y="178"/>
                    <a:pt x="97" y="177"/>
                  </a:cubicBezTo>
                  <a:close/>
                  <a:moveTo>
                    <a:pt x="102" y="157"/>
                  </a:moveTo>
                  <a:cubicBezTo>
                    <a:pt x="99" y="158"/>
                    <a:pt x="97" y="160"/>
                    <a:pt x="95" y="161"/>
                  </a:cubicBezTo>
                  <a:cubicBezTo>
                    <a:pt x="95" y="161"/>
                    <a:pt x="95" y="161"/>
                    <a:pt x="94" y="161"/>
                  </a:cubicBezTo>
                  <a:cubicBezTo>
                    <a:pt x="95" y="160"/>
                    <a:pt x="96" y="159"/>
                    <a:pt x="97" y="158"/>
                  </a:cubicBezTo>
                  <a:cubicBezTo>
                    <a:pt x="99" y="157"/>
                    <a:pt x="102" y="155"/>
                    <a:pt x="105" y="154"/>
                  </a:cubicBezTo>
                  <a:cubicBezTo>
                    <a:pt x="104" y="155"/>
                    <a:pt x="103" y="156"/>
                    <a:pt x="102" y="157"/>
                  </a:cubicBezTo>
                  <a:close/>
                  <a:moveTo>
                    <a:pt x="106" y="167"/>
                  </a:moveTo>
                  <a:cubicBezTo>
                    <a:pt x="108" y="166"/>
                    <a:pt x="110" y="165"/>
                    <a:pt x="112" y="164"/>
                  </a:cubicBezTo>
                  <a:cubicBezTo>
                    <a:pt x="111" y="165"/>
                    <a:pt x="110" y="166"/>
                    <a:pt x="109" y="167"/>
                  </a:cubicBezTo>
                  <a:cubicBezTo>
                    <a:pt x="107" y="168"/>
                    <a:pt x="105" y="170"/>
                    <a:pt x="103" y="171"/>
                  </a:cubicBezTo>
                  <a:cubicBezTo>
                    <a:pt x="104" y="170"/>
                    <a:pt x="105" y="168"/>
                    <a:pt x="106" y="167"/>
                  </a:cubicBezTo>
                  <a:close/>
                  <a:moveTo>
                    <a:pt x="109" y="171"/>
                  </a:moveTo>
                  <a:cubicBezTo>
                    <a:pt x="110" y="170"/>
                    <a:pt x="111" y="169"/>
                    <a:pt x="112" y="168"/>
                  </a:cubicBezTo>
                  <a:cubicBezTo>
                    <a:pt x="114" y="167"/>
                    <a:pt x="117" y="165"/>
                    <a:pt x="119" y="164"/>
                  </a:cubicBezTo>
                  <a:cubicBezTo>
                    <a:pt x="116" y="167"/>
                    <a:pt x="113" y="169"/>
                    <a:pt x="110" y="172"/>
                  </a:cubicBezTo>
                  <a:cubicBezTo>
                    <a:pt x="108" y="173"/>
                    <a:pt x="107" y="174"/>
                    <a:pt x="105" y="175"/>
                  </a:cubicBezTo>
                  <a:cubicBezTo>
                    <a:pt x="106" y="174"/>
                    <a:pt x="107" y="172"/>
                    <a:pt x="109" y="171"/>
                  </a:cubicBezTo>
                  <a:close/>
                  <a:moveTo>
                    <a:pt x="105" y="184"/>
                  </a:moveTo>
                  <a:cubicBezTo>
                    <a:pt x="106" y="183"/>
                    <a:pt x="107" y="183"/>
                    <a:pt x="108" y="183"/>
                  </a:cubicBezTo>
                  <a:cubicBezTo>
                    <a:pt x="106" y="184"/>
                    <a:pt x="104" y="186"/>
                    <a:pt x="102" y="187"/>
                  </a:cubicBezTo>
                  <a:cubicBezTo>
                    <a:pt x="103" y="186"/>
                    <a:pt x="104" y="185"/>
                    <a:pt x="105" y="184"/>
                  </a:cubicBezTo>
                  <a:close/>
                  <a:moveTo>
                    <a:pt x="103" y="196"/>
                  </a:moveTo>
                  <a:cubicBezTo>
                    <a:pt x="103" y="196"/>
                    <a:pt x="102" y="196"/>
                    <a:pt x="101" y="196"/>
                  </a:cubicBezTo>
                  <a:cubicBezTo>
                    <a:pt x="101" y="196"/>
                    <a:pt x="100" y="196"/>
                    <a:pt x="100" y="196"/>
                  </a:cubicBezTo>
                  <a:cubicBezTo>
                    <a:pt x="101" y="195"/>
                    <a:pt x="101" y="195"/>
                    <a:pt x="101" y="194"/>
                  </a:cubicBezTo>
                  <a:cubicBezTo>
                    <a:pt x="102" y="195"/>
                    <a:pt x="103" y="195"/>
                    <a:pt x="103" y="196"/>
                  </a:cubicBezTo>
                  <a:close/>
                  <a:moveTo>
                    <a:pt x="102" y="202"/>
                  </a:moveTo>
                  <a:cubicBezTo>
                    <a:pt x="101" y="202"/>
                    <a:pt x="100" y="203"/>
                    <a:pt x="99" y="204"/>
                  </a:cubicBezTo>
                  <a:cubicBezTo>
                    <a:pt x="99" y="204"/>
                    <a:pt x="99" y="204"/>
                    <a:pt x="99" y="203"/>
                  </a:cubicBezTo>
                  <a:cubicBezTo>
                    <a:pt x="99" y="203"/>
                    <a:pt x="99" y="203"/>
                    <a:pt x="99" y="203"/>
                  </a:cubicBezTo>
                  <a:cubicBezTo>
                    <a:pt x="100" y="203"/>
                    <a:pt x="100" y="202"/>
                    <a:pt x="101" y="201"/>
                  </a:cubicBezTo>
                  <a:cubicBezTo>
                    <a:pt x="101" y="201"/>
                    <a:pt x="101" y="202"/>
                    <a:pt x="102" y="202"/>
                  </a:cubicBezTo>
                  <a:close/>
                  <a:moveTo>
                    <a:pt x="99" y="188"/>
                  </a:moveTo>
                  <a:cubicBezTo>
                    <a:pt x="98" y="188"/>
                    <a:pt x="97" y="189"/>
                    <a:pt x="97" y="190"/>
                  </a:cubicBezTo>
                  <a:cubicBezTo>
                    <a:pt x="95" y="189"/>
                    <a:pt x="95" y="189"/>
                    <a:pt x="95" y="189"/>
                  </a:cubicBezTo>
                  <a:cubicBezTo>
                    <a:pt x="96" y="189"/>
                    <a:pt x="97" y="188"/>
                    <a:pt x="97" y="187"/>
                  </a:cubicBezTo>
                  <a:cubicBezTo>
                    <a:pt x="97" y="187"/>
                    <a:pt x="98" y="187"/>
                    <a:pt x="98" y="187"/>
                  </a:cubicBezTo>
                  <a:cubicBezTo>
                    <a:pt x="99" y="187"/>
                    <a:pt x="100" y="186"/>
                    <a:pt x="100" y="186"/>
                  </a:cubicBezTo>
                  <a:cubicBezTo>
                    <a:pt x="100" y="187"/>
                    <a:pt x="99" y="187"/>
                    <a:pt x="99" y="188"/>
                  </a:cubicBezTo>
                  <a:close/>
                  <a:moveTo>
                    <a:pt x="98" y="200"/>
                  </a:moveTo>
                  <a:cubicBezTo>
                    <a:pt x="99" y="200"/>
                    <a:pt x="99" y="200"/>
                    <a:pt x="99" y="200"/>
                  </a:cubicBezTo>
                  <a:cubicBezTo>
                    <a:pt x="98" y="201"/>
                    <a:pt x="98" y="202"/>
                    <a:pt x="97" y="202"/>
                  </a:cubicBezTo>
                  <a:cubicBezTo>
                    <a:pt x="96" y="202"/>
                    <a:pt x="96" y="201"/>
                    <a:pt x="95" y="201"/>
                  </a:cubicBezTo>
                  <a:cubicBezTo>
                    <a:pt x="95" y="201"/>
                    <a:pt x="95" y="201"/>
                    <a:pt x="95" y="201"/>
                  </a:cubicBezTo>
                  <a:cubicBezTo>
                    <a:pt x="96" y="200"/>
                    <a:pt x="97" y="200"/>
                    <a:pt x="98" y="200"/>
                  </a:cubicBezTo>
                  <a:close/>
                  <a:moveTo>
                    <a:pt x="98" y="206"/>
                  </a:moveTo>
                  <a:cubicBezTo>
                    <a:pt x="99" y="207"/>
                    <a:pt x="100" y="208"/>
                    <a:pt x="102" y="209"/>
                  </a:cubicBezTo>
                  <a:cubicBezTo>
                    <a:pt x="102" y="209"/>
                    <a:pt x="102" y="209"/>
                    <a:pt x="101" y="209"/>
                  </a:cubicBezTo>
                  <a:cubicBezTo>
                    <a:pt x="100" y="208"/>
                    <a:pt x="99" y="207"/>
                    <a:pt x="98" y="206"/>
                  </a:cubicBezTo>
                  <a:cubicBezTo>
                    <a:pt x="98" y="206"/>
                    <a:pt x="98" y="206"/>
                    <a:pt x="98" y="206"/>
                  </a:cubicBezTo>
                  <a:close/>
                  <a:moveTo>
                    <a:pt x="100" y="205"/>
                  </a:moveTo>
                  <a:cubicBezTo>
                    <a:pt x="101" y="204"/>
                    <a:pt x="102" y="203"/>
                    <a:pt x="103" y="203"/>
                  </a:cubicBezTo>
                  <a:cubicBezTo>
                    <a:pt x="104" y="203"/>
                    <a:pt x="106" y="204"/>
                    <a:pt x="107" y="205"/>
                  </a:cubicBezTo>
                  <a:cubicBezTo>
                    <a:pt x="107" y="205"/>
                    <a:pt x="106" y="205"/>
                    <a:pt x="106" y="206"/>
                  </a:cubicBezTo>
                  <a:cubicBezTo>
                    <a:pt x="106" y="206"/>
                    <a:pt x="105" y="207"/>
                    <a:pt x="104" y="207"/>
                  </a:cubicBezTo>
                  <a:cubicBezTo>
                    <a:pt x="103" y="206"/>
                    <a:pt x="102" y="205"/>
                    <a:pt x="100" y="205"/>
                  </a:cubicBezTo>
                  <a:close/>
                  <a:moveTo>
                    <a:pt x="104" y="213"/>
                  </a:moveTo>
                  <a:cubicBezTo>
                    <a:pt x="105" y="214"/>
                    <a:pt x="106" y="214"/>
                    <a:pt x="107" y="215"/>
                  </a:cubicBezTo>
                  <a:cubicBezTo>
                    <a:pt x="106" y="215"/>
                    <a:pt x="106" y="216"/>
                    <a:pt x="105" y="216"/>
                  </a:cubicBezTo>
                  <a:cubicBezTo>
                    <a:pt x="104" y="215"/>
                    <a:pt x="103" y="215"/>
                    <a:pt x="103" y="214"/>
                  </a:cubicBezTo>
                  <a:cubicBezTo>
                    <a:pt x="103" y="214"/>
                    <a:pt x="104" y="214"/>
                    <a:pt x="104" y="213"/>
                  </a:cubicBezTo>
                  <a:close/>
                  <a:moveTo>
                    <a:pt x="106" y="212"/>
                  </a:moveTo>
                  <a:cubicBezTo>
                    <a:pt x="106" y="212"/>
                    <a:pt x="106" y="212"/>
                    <a:pt x="106" y="212"/>
                  </a:cubicBezTo>
                  <a:cubicBezTo>
                    <a:pt x="107" y="212"/>
                    <a:pt x="108" y="213"/>
                    <a:pt x="108" y="213"/>
                  </a:cubicBezTo>
                  <a:cubicBezTo>
                    <a:pt x="108" y="213"/>
                    <a:pt x="108" y="213"/>
                    <a:pt x="108" y="213"/>
                  </a:cubicBezTo>
                  <a:cubicBezTo>
                    <a:pt x="107" y="213"/>
                    <a:pt x="106" y="213"/>
                    <a:pt x="106" y="212"/>
                  </a:cubicBezTo>
                  <a:close/>
                  <a:moveTo>
                    <a:pt x="107" y="200"/>
                  </a:moveTo>
                  <a:cubicBezTo>
                    <a:pt x="107" y="199"/>
                    <a:pt x="108" y="199"/>
                    <a:pt x="108" y="198"/>
                  </a:cubicBezTo>
                  <a:cubicBezTo>
                    <a:pt x="109" y="199"/>
                    <a:pt x="110" y="200"/>
                    <a:pt x="112" y="201"/>
                  </a:cubicBezTo>
                  <a:cubicBezTo>
                    <a:pt x="111" y="201"/>
                    <a:pt x="111" y="201"/>
                    <a:pt x="110" y="202"/>
                  </a:cubicBezTo>
                  <a:cubicBezTo>
                    <a:pt x="109" y="201"/>
                    <a:pt x="108" y="200"/>
                    <a:pt x="107" y="200"/>
                  </a:cubicBezTo>
                  <a:close/>
                  <a:moveTo>
                    <a:pt x="109" y="197"/>
                  </a:moveTo>
                  <a:cubicBezTo>
                    <a:pt x="111" y="196"/>
                    <a:pt x="113" y="194"/>
                    <a:pt x="114" y="193"/>
                  </a:cubicBezTo>
                  <a:cubicBezTo>
                    <a:pt x="117" y="191"/>
                    <a:pt x="120" y="190"/>
                    <a:pt x="123" y="188"/>
                  </a:cubicBezTo>
                  <a:cubicBezTo>
                    <a:pt x="121" y="191"/>
                    <a:pt x="118" y="194"/>
                    <a:pt x="115" y="197"/>
                  </a:cubicBezTo>
                  <a:cubicBezTo>
                    <a:pt x="115" y="197"/>
                    <a:pt x="115" y="197"/>
                    <a:pt x="115" y="197"/>
                  </a:cubicBezTo>
                  <a:cubicBezTo>
                    <a:pt x="114" y="198"/>
                    <a:pt x="113" y="199"/>
                    <a:pt x="113" y="200"/>
                  </a:cubicBezTo>
                  <a:cubicBezTo>
                    <a:pt x="111" y="199"/>
                    <a:pt x="110" y="198"/>
                    <a:pt x="109" y="197"/>
                  </a:cubicBezTo>
                  <a:close/>
                  <a:moveTo>
                    <a:pt x="113" y="202"/>
                  </a:moveTo>
                  <a:cubicBezTo>
                    <a:pt x="113" y="202"/>
                    <a:pt x="113" y="202"/>
                    <a:pt x="113" y="202"/>
                  </a:cubicBezTo>
                  <a:cubicBezTo>
                    <a:pt x="114" y="202"/>
                    <a:pt x="115" y="203"/>
                    <a:pt x="115" y="203"/>
                  </a:cubicBezTo>
                  <a:cubicBezTo>
                    <a:pt x="115" y="203"/>
                    <a:pt x="114" y="204"/>
                    <a:pt x="114" y="204"/>
                  </a:cubicBezTo>
                  <a:cubicBezTo>
                    <a:pt x="114" y="204"/>
                    <a:pt x="114" y="204"/>
                    <a:pt x="114" y="204"/>
                  </a:cubicBezTo>
                  <a:cubicBezTo>
                    <a:pt x="113" y="204"/>
                    <a:pt x="113" y="203"/>
                    <a:pt x="112" y="203"/>
                  </a:cubicBezTo>
                  <a:cubicBezTo>
                    <a:pt x="112" y="203"/>
                    <a:pt x="113" y="203"/>
                    <a:pt x="113" y="202"/>
                  </a:cubicBezTo>
                  <a:close/>
                  <a:moveTo>
                    <a:pt x="120" y="203"/>
                  </a:moveTo>
                  <a:cubicBezTo>
                    <a:pt x="122" y="202"/>
                    <a:pt x="124" y="201"/>
                    <a:pt x="126" y="200"/>
                  </a:cubicBezTo>
                  <a:cubicBezTo>
                    <a:pt x="124" y="201"/>
                    <a:pt x="122" y="203"/>
                    <a:pt x="120" y="205"/>
                  </a:cubicBezTo>
                  <a:cubicBezTo>
                    <a:pt x="120" y="205"/>
                    <a:pt x="120" y="204"/>
                    <a:pt x="119" y="204"/>
                  </a:cubicBezTo>
                  <a:cubicBezTo>
                    <a:pt x="120" y="204"/>
                    <a:pt x="120" y="203"/>
                    <a:pt x="120" y="203"/>
                  </a:cubicBezTo>
                  <a:close/>
                  <a:moveTo>
                    <a:pt x="125" y="204"/>
                  </a:moveTo>
                  <a:cubicBezTo>
                    <a:pt x="127" y="202"/>
                    <a:pt x="128" y="201"/>
                    <a:pt x="129" y="200"/>
                  </a:cubicBezTo>
                  <a:cubicBezTo>
                    <a:pt x="128" y="201"/>
                    <a:pt x="127" y="203"/>
                    <a:pt x="126" y="204"/>
                  </a:cubicBezTo>
                  <a:cubicBezTo>
                    <a:pt x="125" y="205"/>
                    <a:pt x="124" y="206"/>
                    <a:pt x="123" y="206"/>
                  </a:cubicBezTo>
                  <a:cubicBezTo>
                    <a:pt x="123" y="206"/>
                    <a:pt x="122" y="206"/>
                    <a:pt x="122" y="206"/>
                  </a:cubicBezTo>
                  <a:cubicBezTo>
                    <a:pt x="123" y="205"/>
                    <a:pt x="124" y="205"/>
                    <a:pt x="125" y="204"/>
                  </a:cubicBezTo>
                  <a:close/>
                  <a:moveTo>
                    <a:pt x="127" y="206"/>
                  </a:moveTo>
                  <a:cubicBezTo>
                    <a:pt x="129" y="205"/>
                    <a:pt x="131" y="204"/>
                    <a:pt x="132" y="203"/>
                  </a:cubicBezTo>
                  <a:cubicBezTo>
                    <a:pt x="131" y="204"/>
                    <a:pt x="130" y="205"/>
                    <a:pt x="129" y="206"/>
                  </a:cubicBezTo>
                  <a:cubicBezTo>
                    <a:pt x="128" y="207"/>
                    <a:pt x="127" y="208"/>
                    <a:pt x="125" y="209"/>
                  </a:cubicBezTo>
                  <a:cubicBezTo>
                    <a:pt x="125" y="209"/>
                    <a:pt x="125" y="208"/>
                    <a:pt x="125" y="208"/>
                  </a:cubicBezTo>
                  <a:cubicBezTo>
                    <a:pt x="126" y="208"/>
                    <a:pt x="126" y="207"/>
                    <a:pt x="127" y="206"/>
                  </a:cubicBezTo>
                  <a:close/>
                  <a:moveTo>
                    <a:pt x="147" y="192"/>
                  </a:moveTo>
                  <a:cubicBezTo>
                    <a:pt x="151" y="189"/>
                    <a:pt x="154" y="185"/>
                    <a:pt x="158" y="182"/>
                  </a:cubicBezTo>
                  <a:cubicBezTo>
                    <a:pt x="159" y="182"/>
                    <a:pt x="160" y="181"/>
                    <a:pt x="161" y="181"/>
                  </a:cubicBezTo>
                  <a:cubicBezTo>
                    <a:pt x="160" y="182"/>
                    <a:pt x="159" y="183"/>
                    <a:pt x="158" y="184"/>
                  </a:cubicBezTo>
                  <a:cubicBezTo>
                    <a:pt x="156" y="186"/>
                    <a:pt x="154" y="187"/>
                    <a:pt x="152" y="189"/>
                  </a:cubicBezTo>
                  <a:cubicBezTo>
                    <a:pt x="150" y="190"/>
                    <a:pt x="149" y="191"/>
                    <a:pt x="147" y="192"/>
                  </a:cubicBezTo>
                  <a:close/>
                  <a:moveTo>
                    <a:pt x="153" y="199"/>
                  </a:moveTo>
                  <a:cubicBezTo>
                    <a:pt x="155" y="198"/>
                    <a:pt x="156" y="197"/>
                    <a:pt x="157" y="197"/>
                  </a:cubicBezTo>
                  <a:cubicBezTo>
                    <a:pt x="155" y="198"/>
                    <a:pt x="153" y="199"/>
                    <a:pt x="151" y="201"/>
                  </a:cubicBezTo>
                  <a:cubicBezTo>
                    <a:pt x="152" y="200"/>
                    <a:pt x="153" y="199"/>
                    <a:pt x="153" y="199"/>
                  </a:cubicBezTo>
                  <a:close/>
                  <a:moveTo>
                    <a:pt x="155" y="195"/>
                  </a:moveTo>
                  <a:cubicBezTo>
                    <a:pt x="154" y="195"/>
                    <a:pt x="153" y="196"/>
                    <a:pt x="153" y="196"/>
                  </a:cubicBezTo>
                  <a:cubicBezTo>
                    <a:pt x="157" y="192"/>
                    <a:pt x="161" y="187"/>
                    <a:pt x="166" y="183"/>
                  </a:cubicBezTo>
                  <a:cubicBezTo>
                    <a:pt x="165" y="183"/>
                    <a:pt x="165" y="184"/>
                    <a:pt x="164" y="185"/>
                  </a:cubicBezTo>
                  <a:cubicBezTo>
                    <a:pt x="161" y="188"/>
                    <a:pt x="158" y="191"/>
                    <a:pt x="155" y="195"/>
                  </a:cubicBezTo>
                  <a:close/>
                  <a:moveTo>
                    <a:pt x="178" y="173"/>
                  </a:moveTo>
                  <a:cubicBezTo>
                    <a:pt x="178" y="173"/>
                    <a:pt x="178" y="173"/>
                    <a:pt x="178" y="173"/>
                  </a:cubicBezTo>
                  <a:cubicBezTo>
                    <a:pt x="176" y="176"/>
                    <a:pt x="174" y="180"/>
                    <a:pt x="172" y="184"/>
                  </a:cubicBezTo>
                  <a:cubicBezTo>
                    <a:pt x="169" y="186"/>
                    <a:pt x="165" y="188"/>
                    <a:pt x="162" y="190"/>
                  </a:cubicBezTo>
                  <a:cubicBezTo>
                    <a:pt x="167" y="184"/>
                    <a:pt x="173" y="179"/>
                    <a:pt x="178" y="173"/>
                  </a:cubicBezTo>
                  <a:close/>
                  <a:moveTo>
                    <a:pt x="183" y="168"/>
                  </a:moveTo>
                  <a:cubicBezTo>
                    <a:pt x="185" y="166"/>
                    <a:pt x="187" y="164"/>
                    <a:pt x="189" y="163"/>
                  </a:cubicBezTo>
                  <a:cubicBezTo>
                    <a:pt x="189" y="163"/>
                    <a:pt x="189" y="162"/>
                    <a:pt x="189" y="162"/>
                  </a:cubicBezTo>
                  <a:cubicBezTo>
                    <a:pt x="185" y="168"/>
                    <a:pt x="180" y="174"/>
                    <a:pt x="176" y="180"/>
                  </a:cubicBezTo>
                  <a:cubicBezTo>
                    <a:pt x="178" y="176"/>
                    <a:pt x="181" y="172"/>
                    <a:pt x="183" y="168"/>
                  </a:cubicBezTo>
                  <a:close/>
                  <a:moveTo>
                    <a:pt x="178" y="198"/>
                  </a:moveTo>
                  <a:cubicBezTo>
                    <a:pt x="178" y="197"/>
                    <a:pt x="179" y="197"/>
                    <a:pt x="180" y="196"/>
                  </a:cubicBezTo>
                  <a:cubicBezTo>
                    <a:pt x="178" y="198"/>
                    <a:pt x="176" y="199"/>
                    <a:pt x="175" y="201"/>
                  </a:cubicBezTo>
                  <a:cubicBezTo>
                    <a:pt x="174" y="201"/>
                    <a:pt x="174" y="201"/>
                    <a:pt x="174" y="201"/>
                  </a:cubicBezTo>
                  <a:cubicBezTo>
                    <a:pt x="175" y="200"/>
                    <a:pt x="176" y="199"/>
                    <a:pt x="178" y="198"/>
                  </a:cubicBezTo>
                  <a:close/>
                  <a:moveTo>
                    <a:pt x="172" y="191"/>
                  </a:moveTo>
                  <a:cubicBezTo>
                    <a:pt x="175" y="189"/>
                    <a:pt x="177" y="187"/>
                    <a:pt x="180" y="184"/>
                  </a:cubicBezTo>
                  <a:cubicBezTo>
                    <a:pt x="179" y="185"/>
                    <a:pt x="179" y="185"/>
                    <a:pt x="179" y="186"/>
                  </a:cubicBezTo>
                  <a:cubicBezTo>
                    <a:pt x="177" y="188"/>
                    <a:pt x="174" y="189"/>
                    <a:pt x="172" y="191"/>
                  </a:cubicBezTo>
                  <a:close/>
                  <a:moveTo>
                    <a:pt x="179" y="179"/>
                  </a:moveTo>
                  <a:cubicBezTo>
                    <a:pt x="184" y="172"/>
                    <a:pt x="189" y="166"/>
                    <a:pt x="194" y="159"/>
                  </a:cubicBezTo>
                  <a:cubicBezTo>
                    <a:pt x="194" y="159"/>
                    <a:pt x="195" y="159"/>
                    <a:pt x="195" y="158"/>
                  </a:cubicBezTo>
                  <a:cubicBezTo>
                    <a:pt x="192" y="163"/>
                    <a:pt x="189" y="169"/>
                    <a:pt x="185" y="174"/>
                  </a:cubicBezTo>
                  <a:cubicBezTo>
                    <a:pt x="185" y="174"/>
                    <a:pt x="185" y="174"/>
                    <a:pt x="185" y="174"/>
                  </a:cubicBezTo>
                  <a:cubicBezTo>
                    <a:pt x="183" y="175"/>
                    <a:pt x="181" y="177"/>
                    <a:pt x="179" y="179"/>
                  </a:cubicBezTo>
                  <a:close/>
                  <a:moveTo>
                    <a:pt x="196" y="176"/>
                  </a:moveTo>
                  <a:cubicBezTo>
                    <a:pt x="196" y="177"/>
                    <a:pt x="195" y="179"/>
                    <a:pt x="195" y="180"/>
                  </a:cubicBezTo>
                  <a:cubicBezTo>
                    <a:pt x="195" y="180"/>
                    <a:pt x="194" y="180"/>
                    <a:pt x="194" y="180"/>
                  </a:cubicBezTo>
                  <a:cubicBezTo>
                    <a:pt x="193" y="181"/>
                    <a:pt x="191" y="183"/>
                    <a:pt x="189" y="184"/>
                  </a:cubicBezTo>
                  <a:cubicBezTo>
                    <a:pt x="191" y="181"/>
                    <a:pt x="194" y="179"/>
                    <a:pt x="196" y="176"/>
                  </a:cubicBezTo>
                  <a:close/>
                  <a:moveTo>
                    <a:pt x="198" y="182"/>
                  </a:moveTo>
                  <a:cubicBezTo>
                    <a:pt x="199" y="182"/>
                    <a:pt x="199" y="182"/>
                    <a:pt x="199" y="182"/>
                  </a:cubicBezTo>
                  <a:cubicBezTo>
                    <a:pt x="198" y="183"/>
                    <a:pt x="197" y="184"/>
                    <a:pt x="195" y="185"/>
                  </a:cubicBezTo>
                  <a:cubicBezTo>
                    <a:pt x="196" y="184"/>
                    <a:pt x="197" y="183"/>
                    <a:pt x="198" y="182"/>
                  </a:cubicBezTo>
                  <a:close/>
                  <a:moveTo>
                    <a:pt x="199" y="176"/>
                  </a:moveTo>
                  <a:cubicBezTo>
                    <a:pt x="200" y="175"/>
                    <a:pt x="200" y="173"/>
                    <a:pt x="201" y="172"/>
                  </a:cubicBezTo>
                  <a:cubicBezTo>
                    <a:pt x="201" y="172"/>
                    <a:pt x="201" y="172"/>
                    <a:pt x="201" y="172"/>
                  </a:cubicBezTo>
                  <a:cubicBezTo>
                    <a:pt x="201" y="173"/>
                    <a:pt x="200" y="174"/>
                    <a:pt x="200" y="175"/>
                  </a:cubicBezTo>
                  <a:cubicBezTo>
                    <a:pt x="200" y="176"/>
                    <a:pt x="199" y="176"/>
                    <a:pt x="199" y="176"/>
                  </a:cubicBezTo>
                  <a:close/>
                  <a:moveTo>
                    <a:pt x="200" y="164"/>
                  </a:moveTo>
                  <a:cubicBezTo>
                    <a:pt x="200" y="164"/>
                    <a:pt x="199" y="165"/>
                    <a:pt x="199" y="165"/>
                  </a:cubicBezTo>
                  <a:cubicBezTo>
                    <a:pt x="200" y="163"/>
                    <a:pt x="202" y="161"/>
                    <a:pt x="203" y="158"/>
                  </a:cubicBezTo>
                  <a:cubicBezTo>
                    <a:pt x="202" y="160"/>
                    <a:pt x="202" y="161"/>
                    <a:pt x="201" y="162"/>
                  </a:cubicBezTo>
                  <a:cubicBezTo>
                    <a:pt x="201" y="163"/>
                    <a:pt x="201" y="163"/>
                    <a:pt x="200" y="164"/>
                  </a:cubicBezTo>
                  <a:close/>
                  <a:moveTo>
                    <a:pt x="203" y="141"/>
                  </a:moveTo>
                  <a:cubicBezTo>
                    <a:pt x="206" y="138"/>
                    <a:pt x="209" y="134"/>
                    <a:pt x="212" y="131"/>
                  </a:cubicBezTo>
                  <a:cubicBezTo>
                    <a:pt x="210" y="134"/>
                    <a:pt x="208" y="137"/>
                    <a:pt x="206" y="139"/>
                  </a:cubicBezTo>
                  <a:cubicBezTo>
                    <a:pt x="205" y="140"/>
                    <a:pt x="205" y="141"/>
                    <a:pt x="204" y="142"/>
                  </a:cubicBezTo>
                  <a:cubicBezTo>
                    <a:pt x="204" y="141"/>
                    <a:pt x="203" y="141"/>
                    <a:pt x="203" y="141"/>
                  </a:cubicBezTo>
                  <a:close/>
                  <a:moveTo>
                    <a:pt x="206" y="167"/>
                  </a:moveTo>
                  <a:cubicBezTo>
                    <a:pt x="208" y="165"/>
                    <a:pt x="209" y="164"/>
                    <a:pt x="210" y="163"/>
                  </a:cubicBezTo>
                  <a:cubicBezTo>
                    <a:pt x="208" y="165"/>
                    <a:pt x="207" y="168"/>
                    <a:pt x="205" y="170"/>
                  </a:cubicBezTo>
                  <a:cubicBezTo>
                    <a:pt x="206" y="169"/>
                    <a:pt x="206" y="168"/>
                    <a:pt x="206" y="167"/>
                  </a:cubicBezTo>
                  <a:close/>
                  <a:moveTo>
                    <a:pt x="208" y="157"/>
                  </a:moveTo>
                  <a:cubicBezTo>
                    <a:pt x="208" y="157"/>
                    <a:pt x="208" y="158"/>
                    <a:pt x="208" y="158"/>
                  </a:cubicBezTo>
                  <a:cubicBezTo>
                    <a:pt x="209" y="154"/>
                    <a:pt x="210" y="151"/>
                    <a:pt x="212" y="147"/>
                  </a:cubicBezTo>
                  <a:cubicBezTo>
                    <a:pt x="210" y="151"/>
                    <a:pt x="209" y="154"/>
                    <a:pt x="208" y="157"/>
                  </a:cubicBezTo>
                  <a:close/>
                  <a:moveTo>
                    <a:pt x="214" y="164"/>
                  </a:moveTo>
                  <a:cubicBezTo>
                    <a:pt x="216" y="162"/>
                    <a:pt x="219" y="160"/>
                    <a:pt x="221" y="158"/>
                  </a:cubicBezTo>
                  <a:cubicBezTo>
                    <a:pt x="220" y="161"/>
                    <a:pt x="218" y="164"/>
                    <a:pt x="216" y="166"/>
                  </a:cubicBezTo>
                  <a:cubicBezTo>
                    <a:pt x="215" y="169"/>
                    <a:pt x="213" y="171"/>
                    <a:pt x="211" y="173"/>
                  </a:cubicBezTo>
                  <a:cubicBezTo>
                    <a:pt x="211" y="173"/>
                    <a:pt x="211" y="173"/>
                    <a:pt x="211" y="173"/>
                  </a:cubicBezTo>
                  <a:cubicBezTo>
                    <a:pt x="212" y="170"/>
                    <a:pt x="213" y="167"/>
                    <a:pt x="214" y="164"/>
                  </a:cubicBezTo>
                  <a:close/>
                  <a:moveTo>
                    <a:pt x="210" y="165"/>
                  </a:moveTo>
                  <a:cubicBezTo>
                    <a:pt x="211" y="164"/>
                    <a:pt x="212" y="163"/>
                    <a:pt x="212" y="162"/>
                  </a:cubicBezTo>
                  <a:cubicBezTo>
                    <a:pt x="212" y="163"/>
                    <a:pt x="212" y="163"/>
                    <a:pt x="212" y="164"/>
                  </a:cubicBezTo>
                  <a:cubicBezTo>
                    <a:pt x="211" y="165"/>
                    <a:pt x="211" y="165"/>
                    <a:pt x="210" y="165"/>
                  </a:cubicBezTo>
                  <a:close/>
                  <a:moveTo>
                    <a:pt x="217" y="159"/>
                  </a:moveTo>
                  <a:cubicBezTo>
                    <a:pt x="217" y="158"/>
                    <a:pt x="217" y="158"/>
                    <a:pt x="217" y="158"/>
                  </a:cubicBezTo>
                  <a:cubicBezTo>
                    <a:pt x="217" y="158"/>
                    <a:pt x="217" y="157"/>
                    <a:pt x="217" y="157"/>
                  </a:cubicBezTo>
                  <a:cubicBezTo>
                    <a:pt x="218" y="156"/>
                    <a:pt x="220" y="156"/>
                    <a:pt x="221" y="156"/>
                  </a:cubicBezTo>
                  <a:cubicBezTo>
                    <a:pt x="220" y="157"/>
                    <a:pt x="218" y="158"/>
                    <a:pt x="217" y="159"/>
                  </a:cubicBezTo>
                  <a:close/>
                  <a:moveTo>
                    <a:pt x="217" y="138"/>
                  </a:moveTo>
                  <a:cubicBezTo>
                    <a:pt x="216" y="143"/>
                    <a:pt x="216" y="147"/>
                    <a:pt x="215" y="151"/>
                  </a:cubicBezTo>
                  <a:cubicBezTo>
                    <a:pt x="214" y="152"/>
                    <a:pt x="212" y="154"/>
                    <a:pt x="211" y="155"/>
                  </a:cubicBezTo>
                  <a:cubicBezTo>
                    <a:pt x="213" y="149"/>
                    <a:pt x="215" y="144"/>
                    <a:pt x="217" y="138"/>
                  </a:cubicBezTo>
                  <a:cubicBezTo>
                    <a:pt x="217" y="138"/>
                    <a:pt x="217" y="138"/>
                    <a:pt x="217" y="138"/>
                  </a:cubicBezTo>
                  <a:close/>
                  <a:moveTo>
                    <a:pt x="215" y="138"/>
                  </a:moveTo>
                  <a:cubicBezTo>
                    <a:pt x="216" y="136"/>
                    <a:pt x="217" y="134"/>
                    <a:pt x="217" y="132"/>
                  </a:cubicBezTo>
                  <a:cubicBezTo>
                    <a:pt x="217" y="132"/>
                    <a:pt x="217" y="132"/>
                    <a:pt x="217" y="132"/>
                  </a:cubicBezTo>
                  <a:cubicBezTo>
                    <a:pt x="217" y="132"/>
                    <a:pt x="217" y="133"/>
                    <a:pt x="217" y="133"/>
                  </a:cubicBezTo>
                  <a:cubicBezTo>
                    <a:pt x="217" y="135"/>
                    <a:pt x="216" y="137"/>
                    <a:pt x="215" y="138"/>
                  </a:cubicBezTo>
                  <a:close/>
                  <a:moveTo>
                    <a:pt x="216" y="117"/>
                  </a:moveTo>
                  <a:cubicBezTo>
                    <a:pt x="218" y="115"/>
                    <a:pt x="219" y="113"/>
                    <a:pt x="221" y="111"/>
                  </a:cubicBezTo>
                  <a:cubicBezTo>
                    <a:pt x="221" y="112"/>
                    <a:pt x="221" y="112"/>
                    <a:pt x="221" y="113"/>
                  </a:cubicBezTo>
                  <a:cubicBezTo>
                    <a:pt x="219" y="114"/>
                    <a:pt x="218" y="116"/>
                    <a:pt x="216" y="117"/>
                  </a:cubicBezTo>
                  <a:close/>
                  <a:moveTo>
                    <a:pt x="221" y="99"/>
                  </a:moveTo>
                  <a:cubicBezTo>
                    <a:pt x="220" y="98"/>
                    <a:pt x="220" y="97"/>
                    <a:pt x="220" y="96"/>
                  </a:cubicBezTo>
                  <a:cubicBezTo>
                    <a:pt x="220" y="96"/>
                    <a:pt x="220" y="96"/>
                    <a:pt x="220" y="96"/>
                  </a:cubicBezTo>
                  <a:cubicBezTo>
                    <a:pt x="221" y="97"/>
                    <a:pt x="221" y="98"/>
                    <a:pt x="221" y="99"/>
                  </a:cubicBezTo>
                  <a:cubicBezTo>
                    <a:pt x="221" y="99"/>
                    <a:pt x="221" y="99"/>
                    <a:pt x="221" y="99"/>
                  </a:cubicBezTo>
                  <a:close/>
                  <a:moveTo>
                    <a:pt x="220" y="108"/>
                  </a:moveTo>
                  <a:cubicBezTo>
                    <a:pt x="220" y="108"/>
                    <a:pt x="220" y="108"/>
                    <a:pt x="220" y="109"/>
                  </a:cubicBezTo>
                  <a:cubicBezTo>
                    <a:pt x="220" y="109"/>
                    <a:pt x="220" y="109"/>
                    <a:pt x="219" y="109"/>
                  </a:cubicBezTo>
                  <a:cubicBezTo>
                    <a:pt x="219" y="109"/>
                    <a:pt x="219" y="109"/>
                    <a:pt x="219" y="109"/>
                  </a:cubicBezTo>
                  <a:cubicBezTo>
                    <a:pt x="219" y="109"/>
                    <a:pt x="219" y="109"/>
                    <a:pt x="219" y="109"/>
                  </a:cubicBezTo>
                  <a:cubicBezTo>
                    <a:pt x="217" y="110"/>
                    <a:pt x="216" y="111"/>
                    <a:pt x="215" y="111"/>
                  </a:cubicBezTo>
                  <a:cubicBezTo>
                    <a:pt x="215" y="111"/>
                    <a:pt x="215" y="111"/>
                    <a:pt x="215" y="111"/>
                  </a:cubicBezTo>
                  <a:cubicBezTo>
                    <a:pt x="215" y="111"/>
                    <a:pt x="215" y="111"/>
                    <a:pt x="215" y="110"/>
                  </a:cubicBezTo>
                  <a:cubicBezTo>
                    <a:pt x="217" y="110"/>
                    <a:pt x="219" y="109"/>
                    <a:pt x="220" y="108"/>
                  </a:cubicBezTo>
                  <a:close/>
                  <a:moveTo>
                    <a:pt x="219" y="93"/>
                  </a:moveTo>
                  <a:cubicBezTo>
                    <a:pt x="219" y="92"/>
                    <a:pt x="218" y="90"/>
                    <a:pt x="218" y="89"/>
                  </a:cubicBezTo>
                  <a:cubicBezTo>
                    <a:pt x="218" y="89"/>
                    <a:pt x="219" y="89"/>
                    <a:pt x="219" y="89"/>
                  </a:cubicBezTo>
                  <a:cubicBezTo>
                    <a:pt x="219" y="90"/>
                    <a:pt x="219" y="92"/>
                    <a:pt x="220" y="93"/>
                  </a:cubicBezTo>
                  <a:cubicBezTo>
                    <a:pt x="220" y="93"/>
                    <a:pt x="219" y="93"/>
                    <a:pt x="219" y="93"/>
                  </a:cubicBezTo>
                  <a:close/>
                  <a:moveTo>
                    <a:pt x="217" y="87"/>
                  </a:moveTo>
                  <a:cubicBezTo>
                    <a:pt x="217" y="86"/>
                    <a:pt x="217" y="85"/>
                    <a:pt x="217" y="84"/>
                  </a:cubicBezTo>
                  <a:cubicBezTo>
                    <a:pt x="217" y="84"/>
                    <a:pt x="217" y="84"/>
                    <a:pt x="217" y="84"/>
                  </a:cubicBezTo>
                  <a:cubicBezTo>
                    <a:pt x="218" y="85"/>
                    <a:pt x="218" y="86"/>
                    <a:pt x="218" y="87"/>
                  </a:cubicBezTo>
                  <a:cubicBezTo>
                    <a:pt x="218" y="87"/>
                    <a:pt x="218" y="87"/>
                    <a:pt x="217" y="87"/>
                  </a:cubicBezTo>
                  <a:close/>
                  <a:moveTo>
                    <a:pt x="216" y="82"/>
                  </a:moveTo>
                  <a:cubicBezTo>
                    <a:pt x="215" y="79"/>
                    <a:pt x="215" y="77"/>
                    <a:pt x="214" y="74"/>
                  </a:cubicBezTo>
                  <a:cubicBezTo>
                    <a:pt x="215" y="75"/>
                    <a:pt x="215" y="76"/>
                    <a:pt x="216" y="77"/>
                  </a:cubicBezTo>
                  <a:cubicBezTo>
                    <a:pt x="216" y="78"/>
                    <a:pt x="216" y="80"/>
                    <a:pt x="217" y="82"/>
                  </a:cubicBezTo>
                  <a:cubicBezTo>
                    <a:pt x="217" y="82"/>
                    <a:pt x="216" y="82"/>
                    <a:pt x="216" y="82"/>
                  </a:cubicBezTo>
                  <a:close/>
                  <a:moveTo>
                    <a:pt x="215" y="88"/>
                  </a:moveTo>
                  <a:cubicBezTo>
                    <a:pt x="211" y="90"/>
                    <a:pt x="208" y="92"/>
                    <a:pt x="205" y="93"/>
                  </a:cubicBezTo>
                  <a:cubicBezTo>
                    <a:pt x="204" y="93"/>
                    <a:pt x="204" y="93"/>
                    <a:pt x="204" y="93"/>
                  </a:cubicBezTo>
                  <a:cubicBezTo>
                    <a:pt x="206" y="91"/>
                    <a:pt x="208" y="90"/>
                    <a:pt x="210" y="88"/>
                  </a:cubicBezTo>
                  <a:cubicBezTo>
                    <a:pt x="211" y="87"/>
                    <a:pt x="213" y="87"/>
                    <a:pt x="214" y="86"/>
                  </a:cubicBezTo>
                  <a:cubicBezTo>
                    <a:pt x="214" y="87"/>
                    <a:pt x="214" y="88"/>
                    <a:pt x="215" y="88"/>
                  </a:cubicBezTo>
                  <a:close/>
                  <a:moveTo>
                    <a:pt x="206" y="85"/>
                  </a:moveTo>
                  <a:cubicBezTo>
                    <a:pt x="208" y="84"/>
                    <a:pt x="208" y="84"/>
                    <a:pt x="208" y="84"/>
                  </a:cubicBezTo>
                  <a:cubicBezTo>
                    <a:pt x="209" y="83"/>
                    <a:pt x="208" y="82"/>
                    <a:pt x="207" y="82"/>
                  </a:cubicBezTo>
                  <a:cubicBezTo>
                    <a:pt x="209" y="81"/>
                    <a:pt x="210" y="80"/>
                    <a:pt x="212" y="79"/>
                  </a:cubicBezTo>
                  <a:cubicBezTo>
                    <a:pt x="212" y="81"/>
                    <a:pt x="213" y="82"/>
                    <a:pt x="213" y="83"/>
                  </a:cubicBezTo>
                  <a:cubicBezTo>
                    <a:pt x="211" y="84"/>
                    <a:pt x="208" y="84"/>
                    <a:pt x="206" y="85"/>
                  </a:cubicBezTo>
                  <a:close/>
                  <a:moveTo>
                    <a:pt x="206" y="58"/>
                  </a:moveTo>
                  <a:cubicBezTo>
                    <a:pt x="206" y="58"/>
                    <a:pt x="206" y="58"/>
                    <a:pt x="206" y="57"/>
                  </a:cubicBezTo>
                  <a:cubicBezTo>
                    <a:pt x="207" y="58"/>
                    <a:pt x="208" y="59"/>
                    <a:pt x="209" y="60"/>
                  </a:cubicBezTo>
                  <a:cubicBezTo>
                    <a:pt x="209" y="61"/>
                    <a:pt x="210" y="61"/>
                    <a:pt x="210" y="61"/>
                  </a:cubicBezTo>
                  <a:cubicBezTo>
                    <a:pt x="211" y="62"/>
                    <a:pt x="211" y="63"/>
                    <a:pt x="212" y="63"/>
                  </a:cubicBezTo>
                  <a:cubicBezTo>
                    <a:pt x="210" y="61"/>
                    <a:pt x="208" y="60"/>
                    <a:pt x="206" y="58"/>
                  </a:cubicBezTo>
                  <a:close/>
                  <a:moveTo>
                    <a:pt x="206" y="60"/>
                  </a:moveTo>
                  <a:cubicBezTo>
                    <a:pt x="206" y="60"/>
                    <a:pt x="205" y="60"/>
                    <a:pt x="205" y="60"/>
                  </a:cubicBezTo>
                  <a:cubicBezTo>
                    <a:pt x="204" y="59"/>
                    <a:pt x="204" y="58"/>
                    <a:pt x="203" y="57"/>
                  </a:cubicBezTo>
                  <a:cubicBezTo>
                    <a:pt x="204" y="58"/>
                    <a:pt x="204" y="58"/>
                    <a:pt x="205" y="59"/>
                  </a:cubicBezTo>
                  <a:cubicBezTo>
                    <a:pt x="205" y="60"/>
                    <a:pt x="206" y="60"/>
                    <a:pt x="206" y="60"/>
                  </a:cubicBezTo>
                  <a:close/>
                  <a:moveTo>
                    <a:pt x="211" y="67"/>
                  </a:moveTo>
                  <a:cubicBezTo>
                    <a:pt x="210" y="67"/>
                    <a:pt x="210" y="67"/>
                    <a:pt x="211" y="67"/>
                  </a:cubicBezTo>
                  <a:cubicBezTo>
                    <a:pt x="211" y="68"/>
                    <a:pt x="211" y="69"/>
                    <a:pt x="211" y="70"/>
                  </a:cubicBezTo>
                  <a:cubicBezTo>
                    <a:pt x="209" y="71"/>
                    <a:pt x="207" y="72"/>
                    <a:pt x="205" y="73"/>
                  </a:cubicBezTo>
                  <a:cubicBezTo>
                    <a:pt x="206" y="71"/>
                    <a:pt x="207" y="70"/>
                    <a:pt x="208" y="68"/>
                  </a:cubicBezTo>
                  <a:cubicBezTo>
                    <a:pt x="209" y="67"/>
                    <a:pt x="208" y="66"/>
                    <a:pt x="207" y="67"/>
                  </a:cubicBezTo>
                  <a:cubicBezTo>
                    <a:pt x="207" y="67"/>
                    <a:pt x="207" y="67"/>
                    <a:pt x="206" y="68"/>
                  </a:cubicBezTo>
                  <a:cubicBezTo>
                    <a:pt x="206" y="67"/>
                    <a:pt x="206" y="67"/>
                    <a:pt x="205" y="67"/>
                  </a:cubicBezTo>
                  <a:cubicBezTo>
                    <a:pt x="201" y="68"/>
                    <a:pt x="196" y="69"/>
                    <a:pt x="191" y="71"/>
                  </a:cubicBezTo>
                  <a:cubicBezTo>
                    <a:pt x="196" y="69"/>
                    <a:pt x="200" y="66"/>
                    <a:pt x="204" y="64"/>
                  </a:cubicBezTo>
                  <a:cubicBezTo>
                    <a:pt x="205" y="63"/>
                    <a:pt x="204" y="62"/>
                    <a:pt x="203" y="62"/>
                  </a:cubicBezTo>
                  <a:cubicBezTo>
                    <a:pt x="202" y="62"/>
                    <a:pt x="202" y="63"/>
                    <a:pt x="202" y="63"/>
                  </a:cubicBezTo>
                  <a:cubicBezTo>
                    <a:pt x="202" y="63"/>
                    <a:pt x="202" y="62"/>
                    <a:pt x="202" y="62"/>
                  </a:cubicBezTo>
                  <a:cubicBezTo>
                    <a:pt x="203" y="62"/>
                    <a:pt x="203" y="60"/>
                    <a:pt x="202" y="61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202" y="61"/>
                    <a:pt x="202" y="60"/>
                    <a:pt x="203" y="60"/>
                  </a:cubicBezTo>
                  <a:cubicBezTo>
                    <a:pt x="203" y="60"/>
                    <a:pt x="203" y="60"/>
                    <a:pt x="203" y="60"/>
                  </a:cubicBezTo>
                  <a:cubicBezTo>
                    <a:pt x="203" y="60"/>
                    <a:pt x="203" y="60"/>
                    <a:pt x="203" y="60"/>
                  </a:cubicBezTo>
                  <a:cubicBezTo>
                    <a:pt x="205" y="63"/>
                    <a:pt x="208" y="65"/>
                    <a:pt x="211" y="67"/>
                  </a:cubicBezTo>
                  <a:close/>
                  <a:moveTo>
                    <a:pt x="187" y="63"/>
                  </a:moveTo>
                  <a:cubicBezTo>
                    <a:pt x="191" y="61"/>
                    <a:pt x="195" y="59"/>
                    <a:pt x="198" y="56"/>
                  </a:cubicBezTo>
                  <a:cubicBezTo>
                    <a:pt x="199" y="57"/>
                    <a:pt x="200" y="58"/>
                    <a:pt x="201" y="59"/>
                  </a:cubicBezTo>
                  <a:cubicBezTo>
                    <a:pt x="196" y="60"/>
                    <a:pt x="192" y="61"/>
                    <a:pt x="187" y="63"/>
                  </a:cubicBezTo>
                  <a:close/>
                  <a:moveTo>
                    <a:pt x="191" y="56"/>
                  </a:moveTo>
                  <a:cubicBezTo>
                    <a:pt x="192" y="55"/>
                    <a:pt x="193" y="55"/>
                    <a:pt x="194" y="54"/>
                  </a:cubicBezTo>
                  <a:cubicBezTo>
                    <a:pt x="195" y="54"/>
                    <a:pt x="195" y="54"/>
                    <a:pt x="195" y="54"/>
                  </a:cubicBezTo>
                  <a:cubicBezTo>
                    <a:pt x="195" y="54"/>
                    <a:pt x="196" y="54"/>
                    <a:pt x="196" y="55"/>
                  </a:cubicBezTo>
                  <a:cubicBezTo>
                    <a:pt x="194" y="55"/>
                    <a:pt x="193" y="55"/>
                    <a:pt x="191" y="56"/>
                  </a:cubicBezTo>
                  <a:close/>
                  <a:moveTo>
                    <a:pt x="189" y="54"/>
                  </a:moveTo>
                  <a:cubicBezTo>
                    <a:pt x="189" y="54"/>
                    <a:pt x="189" y="54"/>
                    <a:pt x="190" y="53"/>
                  </a:cubicBezTo>
                  <a:cubicBezTo>
                    <a:pt x="190" y="53"/>
                    <a:pt x="189" y="52"/>
                    <a:pt x="188" y="52"/>
                  </a:cubicBezTo>
                  <a:cubicBezTo>
                    <a:pt x="187" y="53"/>
                    <a:pt x="186" y="54"/>
                    <a:pt x="186" y="55"/>
                  </a:cubicBezTo>
                  <a:cubicBezTo>
                    <a:pt x="185" y="54"/>
                    <a:pt x="185" y="54"/>
                    <a:pt x="184" y="53"/>
                  </a:cubicBezTo>
                  <a:cubicBezTo>
                    <a:pt x="186" y="52"/>
                    <a:pt x="188" y="51"/>
                    <a:pt x="189" y="50"/>
                  </a:cubicBezTo>
                  <a:cubicBezTo>
                    <a:pt x="191" y="51"/>
                    <a:pt x="192" y="52"/>
                    <a:pt x="193" y="53"/>
                  </a:cubicBezTo>
                  <a:cubicBezTo>
                    <a:pt x="192" y="53"/>
                    <a:pt x="190" y="54"/>
                    <a:pt x="189" y="54"/>
                  </a:cubicBezTo>
                  <a:close/>
                  <a:moveTo>
                    <a:pt x="184" y="56"/>
                  </a:moveTo>
                  <a:cubicBezTo>
                    <a:pt x="182" y="57"/>
                    <a:pt x="179" y="58"/>
                    <a:pt x="176" y="59"/>
                  </a:cubicBezTo>
                  <a:cubicBezTo>
                    <a:pt x="177" y="58"/>
                    <a:pt x="178" y="57"/>
                    <a:pt x="179" y="55"/>
                  </a:cubicBezTo>
                  <a:cubicBezTo>
                    <a:pt x="180" y="55"/>
                    <a:pt x="181" y="54"/>
                    <a:pt x="183" y="54"/>
                  </a:cubicBezTo>
                  <a:cubicBezTo>
                    <a:pt x="183" y="54"/>
                    <a:pt x="184" y="55"/>
                    <a:pt x="184" y="56"/>
                  </a:cubicBezTo>
                  <a:close/>
                  <a:moveTo>
                    <a:pt x="180" y="50"/>
                  </a:moveTo>
                  <a:cubicBezTo>
                    <a:pt x="177" y="51"/>
                    <a:pt x="173" y="53"/>
                    <a:pt x="170" y="54"/>
                  </a:cubicBezTo>
                  <a:cubicBezTo>
                    <a:pt x="171" y="53"/>
                    <a:pt x="173" y="51"/>
                    <a:pt x="174" y="50"/>
                  </a:cubicBezTo>
                  <a:cubicBezTo>
                    <a:pt x="176" y="49"/>
                    <a:pt x="178" y="48"/>
                    <a:pt x="179" y="48"/>
                  </a:cubicBezTo>
                  <a:cubicBezTo>
                    <a:pt x="180" y="48"/>
                    <a:pt x="180" y="49"/>
                    <a:pt x="180" y="50"/>
                  </a:cubicBezTo>
                  <a:cubicBezTo>
                    <a:pt x="180" y="50"/>
                    <a:pt x="180" y="50"/>
                    <a:pt x="180" y="50"/>
                  </a:cubicBezTo>
                  <a:close/>
                  <a:moveTo>
                    <a:pt x="166" y="49"/>
                  </a:moveTo>
                  <a:cubicBezTo>
                    <a:pt x="167" y="48"/>
                    <a:pt x="168" y="47"/>
                    <a:pt x="169" y="46"/>
                  </a:cubicBezTo>
                  <a:cubicBezTo>
                    <a:pt x="172" y="45"/>
                    <a:pt x="175" y="44"/>
                    <a:pt x="178" y="44"/>
                  </a:cubicBezTo>
                  <a:cubicBezTo>
                    <a:pt x="174" y="45"/>
                    <a:pt x="170" y="47"/>
                    <a:pt x="166" y="49"/>
                  </a:cubicBezTo>
                  <a:close/>
                  <a:moveTo>
                    <a:pt x="166" y="53"/>
                  </a:moveTo>
                  <a:cubicBezTo>
                    <a:pt x="163" y="55"/>
                    <a:pt x="159" y="58"/>
                    <a:pt x="156" y="60"/>
                  </a:cubicBezTo>
                  <a:cubicBezTo>
                    <a:pt x="155" y="61"/>
                    <a:pt x="154" y="61"/>
                    <a:pt x="153" y="62"/>
                  </a:cubicBezTo>
                  <a:cubicBezTo>
                    <a:pt x="154" y="60"/>
                    <a:pt x="155" y="59"/>
                    <a:pt x="156" y="58"/>
                  </a:cubicBezTo>
                  <a:cubicBezTo>
                    <a:pt x="159" y="56"/>
                    <a:pt x="162" y="55"/>
                    <a:pt x="166" y="53"/>
                  </a:cubicBezTo>
                  <a:cubicBezTo>
                    <a:pt x="166" y="53"/>
                    <a:pt x="166" y="53"/>
                    <a:pt x="166" y="53"/>
                  </a:cubicBezTo>
                  <a:close/>
                  <a:moveTo>
                    <a:pt x="154" y="49"/>
                  </a:moveTo>
                  <a:cubicBezTo>
                    <a:pt x="154" y="48"/>
                    <a:pt x="155" y="48"/>
                    <a:pt x="155" y="48"/>
                  </a:cubicBezTo>
                  <a:cubicBezTo>
                    <a:pt x="157" y="47"/>
                    <a:pt x="159" y="46"/>
                    <a:pt x="160" y="46"/>
                  </a:cubicBezTo>
                  <a:cubicBezTo>
                    <a:pt x="158" y="47"/>
                    <a:pt x="156" y="48"/>
                    <a:pt x="154" y="49"/>
                  </a:cubicBezTo>
                  <a:close/>
                  <a:moveTo>
                    <a:pt x="155" y="45"/>
                  </a:moveTo>
                  <a:cubicBezTo>
                    <a:pt x="152" y="46"/>
                    <a:pt x="149" y="47"/>
                    <a:pt x="147" y="48"/>
                  </a:cubicBezTo>
                  <a:cubicBezTo>
                    <a:pt x="149" y="46"/>
                    <a:pt x="152" y="44"/>
                    <a:pt x="155" y="42"/>
                  </a:cubicBezTo>
                  <a:cubicBezTo>
                    <a:pt x="157" y="42"/>
                    <a:pt x="159" y="41"/>
                    <a:pt x="161" y="41"/>
                  </a:cubicBezTo>
                  <a:cubicBezTo>
                    <a:pt x="159" y="42"/>
                    <a:pt x="157" y="44"/>
                    <a:pt x="155" y="45"/>
                  </a:cubicBezTo>
                  <a:close/>
                  <a:moveTo>
                    <a:pt x="154" y="34"/>
                  </a:moveTo>
                  <a:cubicBezTo>
                    <a:pt x="153" y="34"/>
                    <a:pt x="153" y="34"/>
                    <a:pt x="152" y="34"/>
                  </a:cubicBezTo>
                  <a:cubicBezTo>
                    <a:pt x="153" y="34"/>
                    <a:pt x="153" y="33"/>
                    <a:pt x="154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4" y="33"/>
                    <a:pt x="154" y="34"/>
                    <a:pt x="154" y="34"/>
                  </a:cubicBezTo>
                  <a:close/>
                  <a:moveTo>
                    <a:pt x="152" y="36"/>
                  </a:moveTo>
                  <a:cubicBezTo>
                    <a:pt x="150" y="37"/>
                    <a:pt x="147" y="38"/>
                    <a:pt x="145" y="40"/>
                  </a:cubicBezTo>
                  <a:cubicBezTo>
                    <a:pt x="145" y="40"/>
                    <a:pt x="145" y="40"/>
                    <a:pt x="144" y="40"/>
                  </a:cubicBezTo>
                  <a:cubicBezTo>
                    <a:pt x="146" y="38"/>
                    <a:pt x="148" y="37"/>
                    <a:pt x="150" y="36"/>
                  </a:cubicBezTo>
                  <a:cubicBezTo>
                    <a:pt x="151" y="36"/>
                    <a:pt x="151" y="36"/>
                    <a:pt x="152" y="36"/>
                  </a:cubicBezTo>
                  <a:close/>
                  <a:moveTo>
                    <a:pt x="150" y="34"/>
                  </a:moveTo>
                  <a:cubicBezTo>
                    <a:pt x="148" y="34"/>
                    <a:pt x="147" y="34"/>
                    <a:pt x="146" y="34"/>
                  </a:cubicBezTo>
                  <a:cubicBezTo>
                    <a:pt x="146" y="34"/>
                    <a:pt x="147" y="33"/>
                    <a:pt x="147" y="33"/>
                  </a:cubicBezTo>
                  <a:cubicBezTo>
                    <a:pt x="149" y="33"/>
                    <a:pt x="150" y="33"/>
                    <a:pt x="151" y="33"/>
                  </a:cubicBezTo>
                  <a:cubicBezTo>
                    <a:pt x="151" y="33"/>
                    <a:pt x="150" y="34"/>
                    <a:pt x="150" y="34"/>
                  </a:cubicBezTo>
                  <a:close/>
                  <a:moveTo>
                    <a:pt x="151" y="29"/>
                  </a:moveTo>
                  <a:cubicBezTo>
                    <a:pt x="151" y="29"/>
                    <a:pt x="151" y="29"/>
                    <a:pt x="151" y="29"/>
                  </a:cubicBezTo>
                  <a:cubicBezTo>
                    <a:pt x="150" y="29"/>
                    <a:pt x="149" y="29"/>
                    <a:pt x="148" y="29"/>
                  </a:cubicBezTo>
                  <a:cubicBezTo>
                    <a:pt x="148" y="29"/>
                    <a:pt x="148" y="28"/>
                    <a:pt x="149" y="28"/>
                  </a:cubicBezTo>
                  <a:cubicBezTo>
                    <a:pt x="150" y="28"/>
                    <a:pt x="151" y="29"/>
                    <a:pt x="152" y="29"/>
                  </a:cubicBezTo>
                  <a:cubicBezTo>
                    <a:pt x="151" y="29"/>
                    <a:pt x="151" y="29"/>
                    <a:pt x="151" y="29"/>
                  </a:cubicBezTo>
                  <a:close/>
                  <a:moveTo>
                    <a:pt x="148" y="20"/>
                  </a:moveTo>
                  <a:cubicBezTo>
                    <a:pt x="146" y="18"/>
                    <a:pt x="144" y="17"/>
                    <a:pt x="142" y="16"/>
                  </a:cubicBezTo>
                  <a:cubicBezTo>
                    <a:pt x="142" y="16"/>
                    <a:pt x="143" y="16"/>
                    <a:pt x="143" y="15"/>
                  </a:cubicBezTo>
                  <a:cubicBezTo>
                    <a:pt x="146" y="16"/>
                    <a:pt x="149" y="17"/>
                    <a:pt x="152" y="18"/>
                  </a:cubicBezTo>
                  <a:cubicBezTo>
                    <a:pt x="151" y="18"/>
                    <a:pt x="149" y="19"/>
                    <a:pt x="148" y="20"/>
                  </a:cubicBezTo>
                  <a:close/>
                  <a:moveTo>
                    <a:pt x="139" y="9"/>
                  </a:moveTo>
                  <a:cubicBezTo>
                    <a:pt x="139" y="9"/>
                    <a:pt x="139" y="9"/>
                    <a:pt x="139" y="9"/>
                  </a:cubicBezTo>
                  <a:cubicBezTo>
                    <a:pt x="138" y="8"/>
                    <a:pt x="138" y="8"/>
                    <a:pt x="138" y="8"/>
                  </a:cubicBezTo>
                  <a:cubicBezTo>
                    <a:pt x="140" y="9"/>
                    <a:pt x="142" y="9"/>
                    <a:pt x="145" y="9"/>
                  </a:cubicBezTo>
                  <a:cubicBezTo>
                    <a:pt x="145" y="9"/>
                    <a:pt x="145" y="10"/>
                    <a:pt x="146" y="10"/>
                  </a:cubicBezTo>
                  <a:cubicBezTo>
                    <a:pt x="144" y="9"/>
                    <a:pt x="142" y="9"/>
                    <a:pt x="139" y="9"/>
                  </a:cubicBezTo>
                  <a:close/>
                  <a:moveTo>
                    <a:pt x="143" y="13"/>
                  </a:moveTo>
                  <a:cubicBezTo>
                    <a:pt x="142" y="13"/>
                    <a:pt x="142" y="13"/>
                    <a:pt x="142" y="13"/>
                  </a:cubicBezTo>
                  <a:cubicBezTo>
                    <a:pt x="140" y="13"/>
                    <a:pt x="138" y="13"/>
                    <a:pt x="135" y="13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8" y="12"/>
                    <a:pt x="141" y="13"/>
                    <a:pt x="143" y="13"/>
                  </a:cubicBezTo>
                  <a:close/>
                  <a:moveTo>
                    <a:pt x="136" y="14"/>
                  </a:moveTo>
                  <a:cubicBezTo>
                    <a:pt x="137" y="14"/>
                    <a:pt x="138" y="14"/>
                    <a:pt x="139" y="15"/>
                  </a:cubicBezTo>
                  <a:cubicBezTo>
                    <a:pt x="139" y="15"/>
                    <a:pt x="139" y="15"/>
                    <a:pt x="138" y="15"/>
                  </a:cubicBezTo>
                  <a:cubicBezTo>
                    <a:pt x="138" y="15"/>
                    <a:pt x="137" y="14"/>
                    <a:pt x="136" y="14"/>
                  </a:cubicBezTo>
                  <a:cubicBezTo>
                    <a:pt x="136" y="14"/>
                    <a:pt x="136" y="14"/>
                    <a:pt x="136" y="14"/>
                  </a:cubicBezTo>
                  <a:close/>
                  <a:moveTo>
                    <a:pt x="138" y="18"/>
                  </a:moveTo>
                  <a:cubicBezTo>
                    <a:pt x="141" y="19"/>
                    <a:pt x="143" y="20"/>
                    <a:pt x="146" y="21"/>
                  </a:cubicBezTo>
                  <a:cubicBezTo>
                    <a:pt x="146" y="21"/>
                    <a:pt x="146" y="21"/>
                    <a:pt x="146" y="21"/>
                  </a:cubicBezTo>
                  <a:cubicBezTo>
                    <a:pt x="143" y="20"/>
                    <a:pt x="140" y="20"/>
                    <a:pt x="137" y="19"/>
                  </a:cubicBezTo>
                  <a:cubicBezTo>
                    <a:pt x="137" y="19"/>
                    <a:pt x="138" y="19"/>
                    <a:pt x="138" y="18"/>
                  </a:cubicBezTo>
                  <a:close/>
                  <a:moveTo>
                    <a:pt x="141" y="27"/>
                  </a:moveTo>
                  <a:cubicBezTo>
                    <a:pt x="143" y="27"/>
                    <a:pt x="144" y="27"/>
                    <a:pt x="146" y="28"/>
                  </a:cubicBezTo>
                  <a:cubicBezTo>
                    <a:pt x="146" y="28"/>
                    <a:pt x="145" y="28"/>
                    <a:pt x="145" y="28"/>
                  </a:cubicBezTo>
                  <a:cubicBezTo>
                    <a:pt x="143" y="28"/>
                    <a:pt x="142" y="28"/>
                    <a:pt x="140" y="27"/>
                  </a:cubicBezTo>
                  <a:cubicBezTo>
                    <a:pt x="140" y="27"/>
                    <a:pt x="141" y="27"/>
                    <a:pt x="141" y="27"/>
                  </a:cubicBezTo>
                  <a:close/>
                  <a:moveTo>
                    <a:pt x="142" y="30"/>
                  </a:moveTo>
                  <a:cubicBezTo>
                    <a:pt x="142" y="30"/>
                    <a:pt x="142" y="30"/>
                    <a:pt x="142" y="30"/>
                  </a:cubicBezTo>
                  <a:cubicBezTo>
                    <a:pt x="140" y="30"/>
                    <a:pt x="138" y="29"/>
                    <a:pt x="137" y="29"/>
                  </a:cubicBezTo>
                  <a:cubicBezTo>
                    <a:pt x="137" y="29"/>
                    <a:pt x="137" y="29"/>
                    <a:pt x="138" y="29"/>
                  </a:cubicBezTo>
                  <a:cubicBezTo>
                    <a:pt x="139" y="29"/>
                    <a:pt x="141" y="29"/>
                    <a:pt x="142" y="30"/>
                  </a:cubicBezTo>
                  <a:close/>
                  <a:moveTo>
                    <a:pt x="140" y="34"/>
                  </a:moveTo>
                  <a:cubicBezTo>
                    <a:pt x="141" y="33"/>
                    <a:pt x="142" y="33"/>
                    <a:pt x="144" y="33"/>
                  </a:cubicBezTo>
                  <a:cubicBezTo>
                    <a:pt x="143" y="33"/>
                    <a:pt x="143" y="34"/>
                    <a:pt x="142" y="34"/>
                  </a:cubicBezTo>
                  <a:cubicBezTo>
                    <a:pt x="141" y="34"/>
                    <a:pt x="139" y="34"/>
                    <a:pt x="138" y="34"/>
                  </a:cubicBezTo>
                  <a:cubicBezTo>
                    <a:pt x="139" y="34"/>
                    <a:pt x="139" y="34"/>
                    <a:pt x="140" y="34"/>
                  </a:cubicBezTo>
                  <a:close/>
                  <a:moveTo>
                    <a:pt x="143" y="36"/>
                  </a:moveTo>
                  <a:cubicBezTo>
                    <a:pt x="144" y="36"/>
                    <a:pt x="146" y="36"/>
                    <a:pt x="147" y="36"/>
                  </a:cubicBezTo>
                  <a:cubicBezTo>
                    <a:pt x="145" y="37"/>
                    <a:pt x="143" y="39"/>
                    <a:pt x="141" y="40"/>
                  </a:cubicBezTo>
                  <a:cubicBezTo>
                    <a:pt x="140" y="40"/>
                    <a:pt x="139" y="40"/>
                    <a:pt x="138" y="40"/>
                  </a:cubicBezTo>
                  <a:cubicBezTo>
                    <a:pt x="137" y="40"/>
                    <a:pt x="136" y="40"/>
                    <a:pt x="135" y="40"/>
                  </a:cubicBezTo>
                  <a:cubicBezTo>
                    <a:pt x="137" y="39"/>
                    <a:pt x="140" y="37"/>
                    <a:pt x="143" y="36"/>
                  </a:cubicBezTo>
                  <a:close/>
                  <a:moveTo>
                    <a:pt x="137" y="42"/>
                  </a:moveTo>
                  <a:cubicBezTo>
                    <a:pt x="134" y="42"/>
                    <a:pt x="132" y="43"/>
                    <a:pt x="130" y="43"/>
                  </a:cubicBezTo>
                  <a:cubicBezTo>
                    <a:pt x="131" y="43"/>
                    <a:pt x="131" y="43"/>
                    <a:pt x="132" y="42"/>
                  </a:cubicBezTo>
                  <a:cubicBezTo>
                    <a:pt x="133" y="42"/>
                    <a:pt x="135" y="42"/>
                    <a:pt x="137" y="42"/>
                  </a:cubicBezTo>
                  <a:close/>
                  <a:moveTo>
                    <a:pt x="136" y="44"/>
                  </a:moveTo>
                  <a:cubicBezTo>
                    <a:pt x="136" y="44"/>
                    <a:pt x="135" y="45"/>
                    <a:pt x="135" y="45"/>
                  </a:cubicBezTo>
                  <a:cubicBezTo>
                    <a:pt x="131" y="46"/>
                    <a:pt x="128" y="46"/>
                    <a:pt x="124" y="47"/>
                  </a:cubicBezTo>
                  <a:cubicBezTo>
                    <a:pt x="125" y="47"/>
                    <a:pt x="125" y="46"/>
                    <a:pt x="126" y="46"/>
                  </a:cubicBezTo>
                  <a:cubicBezTo>
                    <a:pt x="129" y="45"/>
                    <a:pt x="133" y="45"/>
                    <a:pt x="136" y="44"/>
                  </a:cubicBezTo>
                  <a:close/>
                  <a:moveTo>
                    <a:pt x="126" y="44"/>
                  </a:moveTo>
                  <a:cubicBezTo>
                    <a:pt x="123" y="45"/>
                    <a:pt x="120" y="46"/>
                    <a:pt x="117" y="47"/>
                  </a:cubicBezTo>
                  <a:cubicBezTo>
                    <a:pt x="118" y="45"/>
                    <a:pt x="120" y="44"/>
                    <a:pt x="121" y="42"/>
                  </a:cubicBezTo>
                  <a:cubicBezTo>
                    <a:pt x="121" y="42"/>
                    <a:pt x="121" y="42"/>
                    <a:pt x="121" y="42"/>
                  </a:cubicBezTo>
                  <a:cubicBezTo>
                    <a:pt x="124" y="42"/>
                    <a:pt x="126" y="42"/>
                    <a:pt x="129" y="42"/>
                  </a:cubicBezTo>
                  <a:cubicBezTo>
                    <a:pt x="128" y="43"/>
                    <a:pt x="127" y="44"/>
                    <a:pt x="126" y="44"/>
                  </a:cubicBezTo>
                  <a:close/>
                  <a:moveTo>
                    <a:pt x="111" y="46"/>
                  </a:moveTo>
                  <a:cubicBezTo>
                    <a:pt x="113" y="45"/>
                    <a:pt x="114" y="44"/>
                    <a:pt x="115" y="42"/>
                  </a:cubicBezTo>
                  <a:cubicBezTo>
                    <a:pt x="116" y="42"/>
                    <a:pt x="117" y="42"/>
                    <a:pt x="118" y="42"/>
                  </a:cubicBezTo>
                  <a:cubicBezTo>
                    <a:pt x="116" y="44"/>
                    <a:pt x="114" y="45"/>
                    <a:pt x="111" y="46"/>
                  </a:cubicBezTo>
                  <a:close/>
                  <a:moveTo>
                    <a:pt x="115" y="41"/>
                  </a:moveTo>
                  <a:cubicBezTo>
                    <a:pt x="114" y="40"/>
                    <a:pt x="113" y="40"/>
                    <a:pt x="112" y="41"/>
                  </a:cubicBezTo>
                  <a:cubicBezTo>
                    <a:pt x="110" y="41"/>
                    <a:pt x="109" y="41"/>
                    <a:pt x="107" y="41"/>
                  </a:cubicBezTo>
                  <a:cubicBezTo>
                    <a:pt x="107" y="40"/>
                    <a:pt x="108" y="40"/>
                    <a:pt x="108" y="40"/>
                  </a:cubicBezTo>
                  <a:cubicBezTo>
                    <a:pt x="112" y="39"/>
                    <a:pt x="115" y="38"/>
                    <a:pt x="119" y="37"/>
                  </a:cubicBezTo>
                  <a:cubicBezTo>
                    <a:pt x="118" y="38"/>
                    <a:pt x="116" y="39"/>
                    <a:pt x="115" y="41"/>
                  </a:cubicBezTo>
                  <a:close/>
                  <a:moveTo>
                    <a:pt x="116" y="33"/>
                  </a:moveTo>
                  <a:cubicBezTo>
                    <a:pt x="115" y="33"/>
                    <a:pt x="115" y="33"/>
                    <a:pt x="114" y="34"/>
                  </a:cubicBezTo>
                  <a:cubicBezTo>
                    <a:pt x="115" y="33"/>
                    <a:pt x="115" y="33"/>
                    <a:pt x="116" y="33"/>
                  </a:cubicBezTo>
                  <a:cubicBezTo>
                    <a:pt x="116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6" y="33"/>
                  </a:cubicBezTo>
                  <a:close/>
                  <a:moveTo>
                    <a:pt x="105" y="29"/>
                  </a:moveTo>
                  <a:cubicBezTo>
                    <a:pt x="104" y="29"/>
                    <a:pt x="103" y="29"/>
                    <a:pt x="102" y="29"/>
                  </a:cubicBezTo>
                  <a:cubicBezTo>
                    <a:pt x="104" y="29"/>
                    <a:pt x="106" y="28"/>
                    <a:pt x="107" y="27"/>
                  </a:cubicBezTo>
                  <a:cubicBezTo>
                    <a:pt x="108" y="27"/>
                    <a:pt x="108" y="27"/>
                    <a:pt x="109" y="27"/>
                  </a:cubicBezTo>
                  <a:cubicBezTo>
                    <a:pt x="108" y="28"/>
                    <a:pt x="106" y="29"/>
                    <a:pt x="105" y="29"/>
                  </a:cubicBezTo>
                  <a:close/>
                  <a:moveTo>
                    <a:pt x="103" y="32"/>
                  </a:moveTo>
                  <a:cubicBezTo>
                    <a:pt x="104" y="32"/>
                    <a:pt x="104" y="32"/>
                    <a:pt x="105" y="32"/>
                  </a:cubicBezTo>
                  <a:cubicBezTo>
                    <a:pt x="104" y="33"/>
                    <a:pt x="102" y="34"/>
                    <a:pt x="101" y="35"/>
                  </a:cubicBezTo>
                  <a:cubicBezTo>
                    <a:pt x="100" y="35"/>
                    <a:pt x="100" y="35"/>
                    <a:pt x="99" y="35"/>
                  </a:cubicBezTo>
                  <a:cubicBezTo>
                    <a:pt x="99" y="35"/>
                    <a:pt x="98" y="35"/>
                    <a:pt x="98" y="36"/>
                  </a:cubicBezTo>
                  <a:cubicBezTo>
                    <a:pt x="98" y="36"/>
                    <a:pt x="97" y="36"/>
                    <a:pt x="96" y="37"/>
                  </a:cubicBezTo>
                  <a:cubicBezTo>
                    <a:pt x="98" y="35"/>
                    <a:pt x="101" y="33"/>
                    <a:pt x="103" y="32"/>
                  </a:cubicBezTo>
                  <a:close/>
                  <a:moveTo>
                    <a:pt x="96" y="35"/>
                  </a:moveTo>
                  <a:cubicBezTo>
                    <a:pt x="97" y="34"/>
                    <a:pt x="98" y="33"/>
                    <a:pt x="99" y="32"/>
                  </a:cubicBezTo>
                  <a:cubicBezTo>
                    <a:pt x="99" y="32"/>
                    <a:pt x="100" y="32"/>
                    <a:pt x="100" y="32"/>
                  </a:cubicBezTo>
                  <a:cubicBezTo>
                    <a:pt x="99" y="33"/>
                    <a:pt x="98" y="34"/>
                    <a:pt x="96" y="35"/>
                  </a:cubicBezTo>
                  <a:close/>
                  <a:moveTo>
                    <a:pt x="96" y="30"/>
                  </a:moveTo>
                  <a:cubicBezTo>
                    <a:pt x="96" y="30"/>
                    <a:pt x="95" y="30"/>
                    <a:pt x="95" y="30"/>
                  </a:cubicBezTo>
                  <a:cubicBezTo>
                    <a:pt x="97" y="29"/>
                    <a:pt x="98" y="28"/>
                    <a:pt x="100" y="27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99" y="28"/>
                    <a:pt x="97" y="29"/>
                    <a:pt x="96" y="30"/>
                  </a:cubicBezTo>
                  <a:close/>
                  <a:moveTo>
                    <a:pt x="90" y="31"/>
                  </a:moveTo>
                  <a:cubicBezTo>
                    <a:pt x="90" y="31"/>
                    <a:pt x="89" y="31"/>
                    <a:pt x="89" y="31"/>
                  </a:cubicBezTo>
                  <a:cubicBezTo>
                    <a:pt x="88" y="32"/>
                    <a:pt x="86" y="33"/>
                    <a:pt x="85" y="33"/>
                  </a:cubicBezTo>
                  <a:cubicBezTo>
                    <a:pt x="85" y="33"/>
                    <a:pt x="85" y="33"/>
                    <a:pt x="85" y="33"/>
                  </a:cubicBezTo>
                  <a:cubicBezTo>
                    <a:pt x="87" y="31"/>
                    <a:pt x="89" y="28"/>
                    <a:pt x="91" y="26"/>
                  </a:cubicBezTo>
                  <a:cubicBezTo>
                    <a:pt x="93" y="26"/>
                    <a:pt x="95" y="27"/>
                    <a:pt x="97" y="27"/>
                  </a:cubicBezTo>
                  <a:cubicBezTo>
                    <a:pt x="95" y="28"/>
                    <a:pt x="92" y="30"/>
                    <a:pt x="90" y="31"/>
                  </a:cubicBezTo>
                  <a:close/>
                  <a:moveTo>
                    <a:pt x="89" y="18"/>
                  </a:moveTo>
                  <a:cubicBezTo>
                    <a:pt x="89" y="18"/>
                    <a:pt x="89" y="18"/>
                    <a:pt x="88" y="18"/>
                  </a:cubicBezTo>
                  <a:cubicBezTo>
                    <a:pt x="88" y="18"/>
                    <a:pt x="87" y="19"/>
                    <a:pt x="87" y="19"/>
                  </a:cubicBezTo>
                  <a:cubicBezTo>
                    <a:pt x="83" y="21"/>
                    <a:pt x="79" y="23"/>
                    <a:pt x="75" y="26"/>
                  </a:cubicBezTo>
                  <a:cubicBezTo>
                    <a:pt x="73" y="27"/>
                    <a:pt x="70" y="28"/>
                    <a:pt x="68" y="29"/>
                  </a:cubicBezTo>
                  <a:cubicBezTo>
                    <a:pt x="68" y="29"/>
                    <a:pt x="68" y="28"/>
                    <a:pt x="69" y="28"/>
                  </a:cubicBezTo>
                  <a:cubicBezTo>
                    <a:pt x="73" y="25"/>
                    <a:pt x="78" y="23"/>
                    <a:pt x="83" y="20"/>
                  </a:cubicBezTo>
                  <a:cubicBezTo>
                    <a:pt x="86" y="19"/>
                    <a:pt x="90" y="17"/>
                    <a:pt x="94" y="16"/>
                  </a:cubicBezTo>
                  <a:cubicBezTo>
                    <a:pt x="93" y="16"/>
                    <a:pt x="93" y="16"/>
                    <a:pt x="92" y="17"/>
                  </a:cubicBezTo>
                  <a:cubicBezTo>
                    <a:pt x="91" y="17"/>
                    <a:pt x="90" y="18"/>
                    <a:pt x="89" y="18"/>
                  </a:cubicBezTo>
                  <a:close/>
                  <a:moveTo>
                    <a:pt x="80" y="17"/>
                  </a:moveTo>
                  <a:cubicBezTo>
                    <a:pt x="73" y="19"/>
                    <a:pt x="66" y="23"/>
                    <a:pt x="60" y="27"/>
                  </a:cubicBezTo>
                  <a:cubicBezTo>
                    <a:pt x="60" y="27"/>
                    <a:pt x="60" y="28"/>
                    <a:pt x="60" y="28"/>
                  </a:cubicBezTo>
                  <a:cubicBezTo>
                    <a:pt x="58" y="29"/>
                    <a:pt x="56" y="31"/>
                    <a:pt x="54" y="32"/>
                  </a:cubicBezTo>
                  <a:cubicBezTo>
                    <a:pt x="51" y="34"/>
                    <a:pt x="48" y="35"/>
                    <a:pt x="45" y="36"/>
                  </a:cubicBezTo>
                  <a:cubicBezTo>
                    <a:pt x="48" y="34"/>
                    <a:pt x="52" y="31"/>
                    <a:pt x="55" y="29"/>
                  </a:cubicBezTo>
                  <a:cubicBezTo>
                    <a:pt x="62" y="23"/>
                    <a:pt x="70" y="19"/>
                    <a:pt x="79" y="15"/>
                  </a:cubicBezTo>
                  <a:cubicBezTo>
                    <a:pt x="81" y="14"/>
                    <a:pt x="83" y="13"/>
                    <a:pt x="85" y="12"/>
                  </a:cubicBezTo>
                  <a:cubicBezTo>
                    <a:pt x="83" y="13"/>
                    <a:pt x="81" y="14"/>
                    <a:pt x="80" y="15"/>
                  </a:cubicBezTo>
                  <a:cubicBezTo>
                    <a:pt x="79" y="16"/>
                    <a:pt x="79" y="16"/>
                    <a:pt x="80" y="17"/>
                  </a:cubicBezTo>
                  <a:close/>
                  <a:moveTo>
                    <a:pt x="50" y="40"/>
                  </a:moveTo>
                  <a:cubicBezTo>
                    <a:pt x="51" y="39"/>
                    <a:pt x="52" y="38"/>
                    <a:pt x="53" y="38"/>
                  </a:cubicBezTo>
                  <a:cubicBezTo>
                    <a:pt x="52" y="39"/>
                    <a:pt x="51" y="40"/>
                    <a:pt x="50" y="41"/>
                  </a:cubicBezTo>
                  <a:cubicBezTo>
                    <a:pt x="50" y="40"/>
                    <a:pt x="50" y="40"/>
                    <a:pt x="50" y="40"/>
                  </a:cubicBezTo>
                  <a:close/>
                  <a:moveTo>
                    <a:pt x="56" y="38"/>
                  </a:moveTo>
                  <a:cubicBezTo>
                    <a:pt x="56" y="38"/>
                    <a:pt x="57" y="38"/>
                    <a:pt x="57" y="38"/>
                  </a:cubicBezTo>
                  <a:cubicBezTo>
                    <a:pt x="56" y="40"/>
                    <a:pt x="54" y="42"/>
                    <a:pt x="53" y="44"/>
                  </a:cubicBezTo>
                  <a:cubicBezTo>
                    <a:pt x="49" y="46"/>
                    <a:pt x="46" y="48"/>
                    <a:pt x="43" y="51"/>
                  </a:cubicBezTo>
                  <a:cubicBezTo>
                    <a:pt x="44" y="51"/>
                    <a:pt x="44" y="50"/>
                    <a:pt x="44" y="50"/>
                  </a:cubicBezTo>
                  <a:cubicBezTo>
                    <a:pt x="48" y="46"/>
                    <a:pt x="52" y="42"/>
                    <a:pt x="56" y="38"/>
                  </a:cubicBezTo>
                  <a:close/>
                  <a:moveTo>
                    <a:pt x="49" y="48"/>
                  </a:moveTo>
                  <a:cubicBezTo>
                    <a:pt x="49" y="49"/>
                    <a:pt x="48" y="50"/>
                    <a:pt x="47" y="50"/>
                  </a:cubicBezTo>
                  <a:cubicBezTo>
                    <a:pt x="46" y="51"/>
                    <a:pt x="46" y="52"/>
                    <a:pt x="45" y="53"/>
                  </a:cubicBezTo>
                  <a:cubicBezTo>
                    <a:pt x="43" y="54"/>
                    <a:pt x="41" y="56"/>
                    <a:pt x="40" y="57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3" y="53"/>
                    <a:pt x="46" y="51"/>
                    <a:pt x="49" y="48"/>
                  </a:cubicBezTo>
                  <a:close/>
                  <a:moveTo>
                    <a:pt x="39" y="55"/>
                  </a:moveTo>
                  <a:cubicBezTo>
                    <a:pt x="38" y="55"/>
                    <a:pt x="38" y="56"/>
                    <a:pt x="37" y="57"/>
                  </a:cubicBezTo>
                  <a:cubicBezTo>
                    <a:pt x="37" y="57"/>
                    <a:pt x="37" y="56"/>
                    <a:pt x="37" y="56"/>
                  </a:cubicBezTo>
                  <a:cubicBezTo>
                    <a:pt x="38" y="56"/>
                    <a:pt x="38" y="55"/>
                    <a:pt x="39" y="54"/>
                  </a:cubicBezTo>
                  <a:cubicBezTo>
                    <a:pt x="39" y="54"/>
                    <a:pt x="40" y="53"/>
                    <a:pt x="40" y="53"/>
                  </a:cubicBezTo>
                  <a:lnTo>
                    <a:pt x="39" y="55"/>
                  </a:lnTo>
                  <a:close/>
                  <a:moveTo>
                    <a:pt x="38" y="65"/>
                  </a:moveTo>
                  <a:cubicBezTo>
                    <a:pt x="40" y="64"/>
                    <a:pt x="42" y="62"/>
                    <a:pt x="45" y="60"/>
                  </a:cubicBezTo>
                  <a:cubicBezTo>
                    <a:pt x="40" y="65"/>
                    <a:pt x="35" y="70"/>
                    <a:pt x="30" y="75"/>
                  </a:cubicBezTo>
                  <a:cubicBezTo>
                    <a:pt x="30" y="75"/>
                    <a:pt x="30" y="77"/>
                    <a:pt x="31" y="76"/>
                  </a:cubicBezTo>
                  <a:cubicBezTo>
                    <a:pt x="32" y="76"/>
                    <a:pt x="33" y="75"/>
                    <a:pt x="34" y="75"/>
                  </a:cubicBezTo>
                  <a:cubicBezTo>
                    <a:pt x="33" y="75"/>
                    <a:pt x="33" y="76"/>
                    <a:pt x="32" y="76"/>
                  </a:cubicBezTo>
                  <a:cubicBezTo>
                    <a:pt x="31" y="77"/>
                    <a:pt x="29" y="78"/>
                    <a:pt x="27" y="78"/>
                  </a:cubicBezTo>
                  <a:cubicBezTo>
                    <a:pt x="27" y="77"/>
                    <a:pt x="28" y="76"/>
                    <a:pt x="29" y="75"/>
                  </a:cubicBezTo>
                  <a:cubicBezTo>
                    <a:pt x="32" y="72"/>
                    <a:pt x="35" y="69"/>
                    <a:pt x="38" y="65"/>
                  </a:cubicBezTo>
                  <a:close/>
                  <a:moveTo>
                    <a:pt x="34" y="77"/>
                  </a:moveTo>
                  <a:cubicBezTo>
                    <a:pt x="35" y="77"/>
                    <a:pt x="36" y="76"/>
                    <a:pt x="37" y="75"/>
                  </a:cubicBezTo>
                  <a:cubicBezTo>
                    <a:pt x="35" y="78"/>
                    <a:pt x="32" y="81"/>
                    <a:pt x="30" y="83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31" y="81"/>
                    <a:pt x="32" y="79"/>
                    <a:pt x="34" y="77"/>
                  </a:cubicBezTo>
                  <a:close/>
                  <a:moveTo>
                    <a:pt x="30" y="93"/>
                  </a:moveTo>
                  <a:cubicBezTo>
                    <a:pt x="30" y="93"/>
                    <a:pt x="30" y="93"/>
                    <a:pt x="30" y="94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30" y="94"/>
                    <a:pt x="30" y="93"/>
                    <a:pt x="29" y="93"/>
                  </a:cubicBezTo>
                  <a:cubicBezTo>
                    <a:pt x="29" y="93"/>
                    <a:pt x="30" y="93"/>
                    <a:pt x="30" y="93"/>
                  </a:cubicBezTo>
                  <a:close/>
                  <a:moveTo>
                    <a:pt x="32" y="123"/>
                  </a:moveTo>
                  <a:cubicBezTo>
                    <a:pt x="32" y="124"/>
                    <a:pt x="32" y="124"/>
                    <a:pt x="32" y="125"/>
                  </a:cubicBezTo>
                  <a:cubicBezTo>
                    <a:pt x="32" y="125"/>
                    <a:pt x="32" y="125"/>
                    <a:pt x="32" y="126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2" y="124"/>
                    <a:pt x="32" y="124"/>
                    <a:pt x="32" y="123"/>
                  </a:cubicBezTo>
                  <a:close/>
                  <a:moveTo>
                    <a:pt x="32" y="120"/>
                  </a:moveTo>
                  <a:cubicBezTo>
                    <a:pt x="32" y="119"/>
                    <a:pt x="33" y="117"/>
                    <a:pt x="33" y="115"/>
                  </a:cubicBezTo>
                  <a:cubicBezTo>
                    <a:pt x="33" y="116"/>
                    <a:pt x="34" y="118"/>
                    <a:pt x="34" y="119"/>
                  </a:cubicBezTo>
                  <a:cubicBezTo>
                    <a:pt x="34" y="120"/>
                    <a:pt x="34" y="120"/>
                    <a:pt x="34" y="121"/>
                  </a:cubicBezTo>
                  <a:cubicBezTo>
                    <a:pt x="33" y="122"/>
                    <a:pt x="33" y="122"/>
                    <a:pt x="33" y="123"/>
                  </a:cubicBezTo>
                  <a:cubicBezTo>
                    <a:pt x="33" y="122"/>
                    <a:pt x="32" y="121"/>
                    <a:pt x="32" y="120"/>
                  </a:cubicBezTo>
                  <a:close/>
                  <a:moveTo>
                    <a:pt x="33" y="131"/>
                  </a:moveTo>
                  <a:cubicBezTo>
                    <a:pt x="34" y="130"/>
                    <a:pt x="34" y="130"/>
                    <a:pt x="34" y="130"/>
                  </a:cubicBezTo>
                  <a:cubicBezTo>
                    <a:pt x="35" y="130"/>
                    <a:pt x="35" y="131"/>
                    <a:pt x="35" y="132"/>
                  </a:cubicBezTo>
                  <a:cubicBezTo>
                    <a:pt x="35" y="132"/>
                    <a:pt x="35" y="132"/>
                    <a:pt x="35" y="133"/>
                  </a:cubicBezTo>
                  <a:cubicBezTo>
                    <a:pt x="35" y="133"/>
                    <a:pt x="35" y="134"/>
                    <a:pt x="36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5"/>
                    <a:pt x="36" y="135"/>
                    <a:pt x="37" y="135"/>
                  </a:cubicBezTo>
                  <a:cubicBezTo>
                    <a:pt x="37" y="137"/>
                    <a:pt x="38" y="138"/>
                    <a:pt x="38" y="140"/>
                  </a:cubicBezTo>
                  <a:cubicBezTo>
                    <a:pt x="39" y="140"/>
                    <a:pt x="39" y="141"/>
                    <a:pt x="39" y="142"/>
                  </a:cubicBezTo>
                  <a:cubicBezTo>
                    <a:pt x="38" y="143"/>
                    <a:pt x="38" y="144"/>
                    <a:pt x="37" y="145"/>
                  </a:cubicBezTo>
                  <a:cubicBezTo>
                    <a:pt x="37" y="146"/>
                    <a:pt x="38" y="147"/>
                    <a:pt x="39" y="146"/>
                  </a:cubicBezTo>
                  <a:cubicBezTo>
                    <a:pt x="39" y="146"/>
                    <a:pt x="39" y="145"/>
                    <a:pt x="40" y="145"/>
                  </a:cubicBezTo>
                  <a:cubicBezTo>
                    <a:pt x="40" y="148"/>
                    <a:pt x="41" y="151"/>
                    <a:pt x="42" y="153"/>
                  </a:cubicBezTo>
                  <a:cubicBezTo>
                    <a:pt x="41" y="154"/>
                    <a:pt x="41" y="154"/>
                    <a:pt x="41" y="154"/>
                  </a:cubicBezTo>
                  <a:cubicBezTo>
                    <a:pt x="41" y="155"/>
                    <a:pt x="41" y="156"/>
                    <a:pt x="42" y="156"/>
                  </a:cubicBezTo>
                  <a:cubicBezTo>
                    <a:pt x="43" y="159"/>
                    <a:pt x="44" y="162"/>
                    <a:pt x="45" y="166"/>
                  </a:cubicBezTo>
                  <a:cubicBezTo>
                    <a:pt x="43" y="161"/>
                    <a:pt x="40" y="157"/>
                    <a:pt x="38" y="152"/>
                  </a:cubicBezTo>
                  <a:cubicBezTo>
                    <a:pt x="37" y="145"/>
                    <a:pt x="35" y="138"/>
                    <a:pt x="33" y="131"/>
                  </a:cubicBezTo>
                  <a:cubicBezTo>
                    <a:pt x="33" y="131"/>
                    <a:pt x="33" y="131"/>
                    <a:pt x="33" y="131"/>
                  </a:cubicBezTo>
                  <a:close/>
                  <a:moveTo>
                    <a:pt x="34" y="149"/>
                  </a:moveTo>
                  <a:cubicBezTo>
                    <a:pt x="35" y="152"/>
                    <a:pt x="36" y="155"/>
                    <a:pt x="37" y="157"/>
                  </a:cubicBezTo>
                  <a:cubicBezTo>
                    <a:pt x="37" y="158"/>
                    <a:pt x="37" y="158"/>
                    <a:pt x="37" y="158"/>
                  </a:cubicBezTo>
                  <a:cubicBezTo>
                    <a:pt x="37" y="159"/>
                    <a:pt x="38" y="161"/>
                    <a:pt x="38" y="163"/>
                  </a:cubicBezTo>
                  <a:cubicBezTo>
                    <a:pt x="37" y="161"/>
                    <a:pt x="36" y="160"/>
                    <a:pt x="36" y="159"/>
                  </a:cubicBezTo>
                  <a:cubicBezTo>
                    <a:pt x="35" y="156"/>
                    <a:pt x="35" y="152"/>
                    <a:pt x="34" y="149"/>
                  </a:cubicBezTo>
                  <a:cubicBezTo>
                    <a:pt x="34" y="149"/>
                    <a:pt x="34" y="149"/>
                    <a:pt x="34" y="149"/>
                  </a:cubicBezTo>
                  <a:close/>
                  <a:moveTo>
                    <a:pt x="38" y="166"/>
                  </a:moveTo>
                  <a:cubicBezTo>
                    <a:pt x="38" y="166"/>
                    <a:pt x="38" y="166"/>
                    <a:pt x="38" y="167"/>
                  </a:cubicBezTo>
                  <a:cubicBezTo>
                    <a:pt x="38" y="165"/>
                    <a:pt x="37" y="164"/>
                    <a:pt x="36" y="163"/>
                  </a:cubicBezTo>
                  <a:cubicBezTo>
                    <a:pt x="36" y="163"/>
                    <a:pt x="36" y="162"/>
                    <a:pt x="36" y="162"/>
                  </a:cubicBezTo>
                  <a:cubicBezTo>
                    <a:pt x="37" y="163"/>
                    <a:pt x="38" y="165"/>
                    <a:pt x="38" y="166"/>
                  </a:cubicBezTo>
                  <a:close/>
                  <a:moveTo>
                    <a:pt x="40" y="173"/>
                  </a:moveTo>
                  <a:cubicBezTo>
                    <a:pt x="40" y="175"/>
                    <a:pt x="40" y="176"/>
                    <a:pt x="40" y="178"/>
                  </a:cubicBezTo>
                  <a:cubicBezTo>
                    <a:pt x="39" y="175"/>
                    <a:pt x="38" y="173"/>
                    <a:pt x="38" y="170"/>
                  </a:cubicBezTo>
                  <a:cubicBezTo>
                    <a:pt x="38" y="171"/>
                    <a:pt x="39" y="172"/>
                    <a:pt x="40" y="173"/>
                  </a:cubicBezTo>
                  <a:close/>
                  <a:moveTo>
                    <a:pt x="42" y="197"/>
                  </a:moveTo>
                  <a:cubicBezTo>
                    <a:pt x="42" y="197"/>
                    <a:pt x="42" y="197"/>
                    <a:pt x="42" y="197"/>
                  </a:cubicBezTo>
                  <a:cubicBezTo>
                    <a:pt x="42" y="198"/>
                    <a:pt x="43" y="198"/>
                    <a:pt x="43" y="198"/>
                  </a:cubicBezTo>
                  <a:cubicBezTo>
                    <a:pt x="43" y="199"/>
                    <a:pt x="44" y="199"/>
                    <a:pt x="44" y="200"/>
                  </a:cubicBezTo>
                  <a:cubicBezTo>
                    <a:pt x="43" y="198"/>
                    <a:pt x="41" y="196"/>
                    <a:pt x="39" y="194"/>
                  </a:cubicBezTo>
                  <a:cubicBezTo>
                    <a:pt x="39" y="194"/>
                    <a:pt x="39" y="194"/>
                    <a:pt x="39" y="194"/>
                  </a:cubicBezTo>
                  <a:cubicBezTo>
                    <a:pt x="40" y="195"/>
                    <a:pt x="41" y="196"/>
                    <a:pt x="42" y="197"/>
                  </a:cubicBezTo>
                  <a:close/>
                  <a:moveTo>
                    <a:pt x="43" y="192"/>
                  </a:moveTo>
                  <a:cubicBezTo>
                    <a:pt x="43" y="191"/>
                    <a:pt x="42" y="190"/>
                    <a:pt x="42" y="189"/>
                  </a:cubicBezTo>
                  <a:cubicBezTo>
                    <a:pt x="43" y="191"/>
                    <a:pt x="45" y="194"/>
                    <a:pt x="47" y="196"/>
                  </a:cubicBezTo>
                  <a:cubicBezTo>
                    <a:pt x="46" y="196"/>
                    <a:pt x="45" y="195"/>
                    <a:pt x="45" y="195"/>
                  </a:cubicBezTo>
                  <a:cubicBezTo>
                    <a:pt x="44" y="194"/>
                    <a:pt x="43" y="193"/>
                    <a:pt x="43" y="192"/>
                  </a:cubicBezTo>
                  <a:close/>
                  <a:moveTo>
                    <a:pt x="48" y="198"/>
                  </a:moveTo>
                  <a:cubicBezTo>
                    <a:pt x="50" y="201"/>
                    <a:pt x="51" y="203"/>
                    <a:pt x="53" y="205"/>
                  </a:cubicBezTo>
                  <a:cubicBezTo>
                    <a:pt x="50" y="203"/>
                    <a:pt x="48" y="200"/>
                    <a:pt x="46" y="197"/>
                  </a:cubicBezTo>
                  <a:cubicBezTo>
                    <a:pt x="47" y="197"/>
                    <a:pt x="47" y="198"/>
                    <a:pt x="48" y="198"/>
                  </a:cubicBezTo>
                  <a:close/>
                  <a:moveTo>
                    <a:pt x="49" y="188"/>
                  </a:moveTo>
                  <a:cubicBezTo>
                    <a:pt x="51" y="190"/>
                    <a:pt x="52" y="192"/>
                    <a:pt x="53" y="194"/>
                  </a:cubicBezTo>
                  <a:cubicBezTo>
                    <a:pt x="54" y="197"/>
                    <a:pt x="55" y="201"/>
                    <a:pt x="56" y="204"/>
                  </a:cubicBezTo>
                  <a:cubicBezTo>
                    <a:pt x="55" y="203"/>
                    <a:pt x="55" y="203"/>
                    <a:pt x="54" y="202"/>
                  </a:cubicBezTo>
                  <a:cubicBezTo>
                    <a:pt x="52" y="197"/>
                    <a:pt x="51" y="193"/>
                    <a:pt x="49" y="188"/>
                  </a:cubicBezTo>
                  <a:close/>
                  <a:moveTo>
                    <a:pt x="61" y="205"/>
                  </a:moveTo>
                  <a:cubicBezTo>
                    <a:pt x="62" y="205"/>
                    <a:pt x="62" y="205"/>
                    <a:pt x="62" y="205"/>
                  </a:cubicBezTo>
                  <a:cubicBezTo>
                    <a:pt x="63" y="207"/>
                    <a:pt x="64" y="208"/>
                    <a:pt x="65" y="210"/>
                  </a:cubicBezTo>
                  <a:cubicBezTo>
                    <a:pt x="65" y="210"/>
                    <a:pt x="64" y="210"/>
                    <a:pt x="63" y="209"/>
                  </a:cubicBezTo>
                  <a:cubicBezTo>
                    <a:pt x="63" y="208"/>
                    <a:pt x="62" y="206"/>
                    <a:pt x="61" y="205"/>
                  </a:cubicBezTo>
                  <a:close/>
                  <a:moveTo>
                    <a:pt x="65" y="202"/>
                  </a:moveTo>
                  <a:cubicBezTo>
                    <a:pt x="65" y="202"/>
                    <a:pt x="65" y="202"/>
                    <a:pt x="65" y="201"/>
                  </a:cubicBezTo>
                  <a:cubicBezTo>
                    <a:pt x="65" y="201"/>
                    <a:pt x="66" y="200"/>
                    <a:pt x="66" y="200"/>
                  </a:cubicBezTo>
                  <a:cubicBezTo>
                    <a:pt x="66" y="200"/>
                    <a:pt x="67" y="201"/>
                    <a:pt x="67" y="201"/>
                  </a:cubicBezTo>
                  <a:cubicBezTo>
                    <a:pt x="67" y="201"/>
                    <a:pt x="66" y="202"/>
                    <a:pt x="65" y="202"/>
                  </a:cubicBezTo>
                  <a:close/>
                  <a:moveTo>
                    <a:pt x="70" y="206"/>
                  </a:moveTo>
                  <a:cubicBezTo>
                    <a:pt x="69" y="205"/>
                    <a:pt x="68" y="204"/>
                    <a:pt x="67" y="204"/>
                  </a:cubicBezTo>
                  <a:cubicBezTo>
                    <a:pt x="67" y="204"/>
                    <a:pt x="67" y="203"/>
                    <a:pt x="67" y="203"/>
                  </a:cubicBezTo>
                  <a:cubicBezTo>
                    <a:pt x="67" y="203"/>
                    <a:pt x="68" y="203"/>
                    <a:pt x="69" y="202"/>
                  </a:cubicBezTo>
                  <a:cubicBezTo>
                    <a:pt x="69" y="203"/>
                    <a:pt x="70" y="204"/>
                    <a:pt x="71" y="205"/>
                  </a:cubicBezTo>
                  <a:cubicBezTo>
                    <a:pt x="71" y="205"/>
                    <a:pt x="72" y="205"/>
                    <a:pt x="72" y="204"/>
                  </a:cubicBezTo>
                  <a:cubicBezTo>
                    <a:pt x="72" y="204"/>
                    <a:pt x="72" y="204"/>
                    <a:pt x="73" y="203"/>
                  </a:cubicBezTo>
                  <a:cubicBezTo>
                    <a:pt x="73" y="204"/>
                    <a:pt x="74" y="205"/>
                    <a:pt x="75" y="205"/>
                  </a:cubicBezTo>
                  <a:cubicBezTo>
                    <a:pt x="75" y="206"/>
                    <a:pt x="74" y="206"/>
                    <a:pt x="74" y="206"/>
                  </a:cubicBezTo>
                  <a:cubicBezTo>
                    <a:pt x="73" y="206"/>
                    <a:pt x="72" y="205"/>
                    <a:pt x="71" y="205"/>
                  </a:cubicBezTo>
                  <a:cubicBezTo>
                    <a:pt x="71" y="204"/>
                    <a:pt x="70" y="205"/>
                    <a:pt x="70" y="206"/>
                  </a:cubicBezTo>
                  <a:close/>
                  <a:moveTo>
                    <a:pt x="71" y="193"/>
                  </a:moveTo>
                  <a:cubicBezTo>
                    <a:pt x="72" y="192"/>
                    <a:pt x="73" y="191"/>
                    <a:pt x="73" y="190"/>
                  </a:cubicBezTo>
                  <a:cubicBezTo>
                    <a:pt x="73" y="191"/>
                    <a:pt x="73" y="192"/>
                    <a:pt x="73" y="194"/>
                  </a:cubicBezTo>
                  <a:cubicBezTo>
                    <a:pt x="72" y="193"/>
                    <a:pt x="72" y="193"/>
                    <a:pt x="71" y="193"/>
                  </a:cubicBezTo>
                  <a:close/>
                  <a:moveTo>
                    <a:pt x="73" y="159"/>
                  </a:moveTo>
                  <a:cubicBezTo>
                    <a:pt x="74" y="159"/>
                    <a:pt x="74" y="158"/>
                    <a:pt x="75" y="158"/>
                  </a:cubicBezTo>
                  <a:cubicBezTo>
                    <a:pt x="75" y="159"/>
                    <a:pt x="76" y="161"/>
                    <a:pt x="76" y="163"/>
                  </a:cubicBezTo>
                  <a:cubicBezTo>
                    <a:pt x="75" y="163"/>
                    <a:pt x="75" y="163"/>
                    <a:pt x="74" y="164"/>
                  </a:cubicBezTo>
                  <a:cubicBezTo>
                    <a:pt x="74" y="162"/>
                    <a:pt x="74" y="161"/>
                    <a:pt x="73" y="159"/>
                  </a:cubicBezTo>
                  <a:close/>
                  <a:moveTo>
                    <a:pt x="75" y="191"/>
                  </a:moveTo>
                  <a:cubicBezTo>
                    <a:pt x="75" y="191"/>
                    <a:pt x="75" y="191"/>
                    <a:pt x="76" y="192"/>
                  </a:cubicBezTo>
                  <a:cubicBezTo>
                    <a:pt x="75" y="192"/>
                    <a:pt x="75" y="192"/>
                    <a:pt x="75" y="193"/>
                  </a:cubicBezTo>
                  <a:cubicBezTo>
                    <a:pt x="75" y="192"/>
                    <a:pt x="75" y="192"/>
                    <a:pt x="75" y="191"/>
                  </a:cubicBezTo>
                  <a:close/>
                  <a:moveTo>
                    <a:pt x="75" y="188"/>
                  </a:moveTo>
                  <a:cubicBezTo>
                    <a:pt x="76" y="188"/>
                    <a:pt x="76" y="187"/>
                    <a:pt x="76" y="187"/>
                  </a:cubicBezTo>
                  <a:cubicBezTo>
                    <a:pt x="77" y="187"/>
                    <a:pt x="77" y="187"/>
                    <a:pt x="77" y="187"/>
                  </a:cubicBezTo>
                  <a:cubicBezTo>
                    <a:pt x="78" y="187"/>
                    <a:pt x="78" y="187"/>
                    <a:pt x="78" y="187"/>
                  </a:cubicBezTo>
                  <a:cubicBezTo>
                    <a:pt x="78" y="188"/>
                    <a:pt x="77" y="188"/>
                    <a:pt x="77" y="189"/>
                  </a:cubicBezTo>
                  <a:cubicBezTo>
                    <a:pt x="76" y="189"/>
                    <a:pt x="76" y="188"/>
                    <a:pt x="75" y="188"/>
                  </a:cubicBezTo>
                  <a:close/>
                  <a:moveTo>
                    <a:pt x="77" y="193"/>
                  </a:moveTo>
                  <a:cubicBezTo>
                    <a:pt x="78" y="193"/>
                    <a:pt x="78" y="194"/>
                    <a:pt x="79" y="194"/>
                  </a:cubicBezTo>
                  <a:cubicBezTo>
                    <a:pt x="79" y="194"/>
                    <a:pt x="78" y="195"/>
                    <a:pt x="78" y="195"/>
                  </a:cubicBezTo>
                  <a:cubicBezTo>
                    <a:pt x="78" y="195"/>
                    <a:pt x="77" y="195"/>
                    <a:pt x="77" y="196"/>
                  </a:cubicBezTo>
                  <a:cubicBezTo>
                    <a:pt x="76" y="195"/>
                    <a:pt x="76" y="195"/>
                    <a:pt x="76" y="195"/>
                  </a:cubicBezTo>
                  <a:cubicBezTo>
                    <a:pt x="76" y="194"/>
                    <a:pt x="77" y="193"/>
                    <a:pt x="77" y="193"/>
                  </a:cubicBezTo>
                  <a:close/>
                  <a:moveTo>
                    <a:pt x="79" y="180"/>
                  </a:moveTo>
                  <a:cubicBezTo>
                    <a:pt x="79" y="180"/>
                    <a:pt x="79" y="180"/>
                    <a:pt x="79" y="180"/>
                  </a:cubicBezTo>
                  <a:cubicBezTo>
                    <a:pt x="79" y="179"/>
                    <a:pt x="80" y="178"/>
                    <a:pt x="81" y="177"/>
                  </a:cubicBezTo>
                  <a:cubicBezTo>
                    <a:pt x="81" y="178"/>
                    <a:pt x="81" y="178"/>
                    <a:pt x="81" y="178"/>
                  </a:cubicBezTo>
                  <a:cubicBezTo>
                    <a:pt x="80" y="178"/>
                    <a:pt x="80" y="179"/>
                    <a:pt x="79" y="180"/>
                  </a:cubicBezTo>
                  <a:close/>
                  <a:moveTo>
                    <a:pt x="82" y="188"/>
                  </a:moveTo>
                  <a:cubicBezTo>
                    <a:pt x="82" y="189"/>
                    <a:pt x="82" y="189"/>
                    <a:pt x="83" y="189"/>
                  </a:cubicBezTo>
                  <a:cubicBezTo>
                    <a:pt x="82" y="189"/>
                    <a:pt x="81" y="190"/>
                    <a:pt x="80" y="190"/>
                  </a:cubicBezTo>
                  <a:cubicBezTo>
                    <a:pt x="81" y="189"/>
                    <a:pt x="81" y="189"/>
                    <a:pt x="82" y="188"/>
                  </a:cubicBezTo>
                  <a:close/>
                  <a:moveTo>
                    <a:pt x="83" y="191"/>
                  </a:moveTo>
                  <a:cubicBezTo>
                    <a:pt x="83" y="191"/>
                    <a:pt x="83" y="191"/>
                    <a:pt x="83" y="191"/>
                  </a:cubicBezTo>
                  <a:cubicBezTo>
                    <a:pt x="83" y="192"/>
                    <a:pt x="82" y="192"/>
                    <a:pt x="82" y="192"/>
                  </a:cubicBezTo>
                  <a:cubicBezTo>
                    <a:pt x="81" y="192"/>
                    <a:pt x="81" y="192"/>
                    <a:pt x="81" y="192"/>
                  </a:cubicBezTo>
                  <a:cubicBezTo>
                    <a:pt x="82" y="191"/>
                    <a:pt x="82" y="191"/>
                    <a:pt x="83" y="191"/>
                  </a:cubicBezTo>
                  <a:close/>
                  <a:moveTo>
                    <a:pt x="83" y="187"/>
                  </a:moveTo>
                  <a:cubicBezTo>
                    <a:pt x="83" y="187"/>
                    <a:pt x="83" y="187"/>
                    <a:pt x="83" y="187"/>
                  </a:cubicBezTo>
                  <a:cubicBezTo>
                    <a:pt x="84" y="188"/>
                    <a:pt x="84" y="188"/>
                    <a:pt x="85" y="188"/>
                  </a:cubicBezTo>
                  <a:cubicBezTo>
                    <a:pt x="85" y="188"/>
                    <a:pt x="85" y="189"/>
                    <a:pt x="85" y="189"/>
                  </a:cubicBezTo>
                  <a:cubicBezTo>
                    <a:pt x="85" y="189"/>
                    <a:pt x="85" y="189"/>
                    <a:pt x="85" y="189"/>
                  </a:cubicBezTo>
                  <a:cubicBezTo>
                    <a:pt x="84" y="188"/>
                    <a:pt x="83" y="188"/>
                    <a:pt x="83" y="187"/>
                  </a:cubicBezTo>
                  <a:close/>
                  <a:moveTo>
                    <a:pt x="84" y="198"/>
                  </a:moveTo>
                  <a:cubicBezTo>
                    <a:pt x="85" y="198"/>
                    <a:pt x="85" y="199"/>
                    <a:pt x="85" y="199"/>
                  </a:cubicBezTo>
                  <a:cubicBezTo>
                    <a:pt x="85" y="199"/>
                    <a:pt x="85" y="200"/>
                    <a:pt x="85" y="200"/>
                  </a:cubicBezTo>
                  <a:cubicBezTo>
                    <a:pt x="84" y="200"/>
                    <a:pt x="84" y="200"/>
                    <a:pt x="83" y="199"/>
                  </a:cubicBezTo>
                  <a:cubicBezTo>
                    <a:pt x="84" y="199"/>
                    <a:pt x="84" y="199"/>
                    <a:pt x="84" y="198"/>
                  </a:cubicBezTo>
                  <a:close/>
                  <a:moveTo>
                    <a:pt x="85" y="194"/>
                  </a:moveTo>
                  <a:cubicBezTo>
                    <a:pt x="86" y="194"/>
                    <a:pt x="87" y="193"/>
                    <a:pt x="88" y="193"/>
                  </a:cubicBezTo>
                  <a:cubicBezTo>
                    <a:pt x="87" y="194"/>
                    <a:pt x="86" y="194"/>
                    <a:pt x="86" y="195"/>
                  </a:cubicBezTo>
                  <a:cubicBezTo>
                    <a:pt x="85" y="195"/>
                    <a:pt x="85" y="195"/>
                    <a:pt x="85" y="194"/>
                  </a:cubicBezTo>
                  <a:close/>
                  <a:moveTo>
                    <a:pt x="86" y="205"/>
                  </a:moveTo>
                  <a:cubicBezTo>
                    <a:pt x="86" y="206"/>
                    <a:pt x="87" y="206"/>
                    <a:pt x="88" y="207"/>
                  </a:cubicBezTo>
                  <a:cubicBezTo>
                    <a:pt x="88" y="207"/>
                    <a:pt x="88" y="207"/>
                    <a:pt x="88" y="207"/>
                  </a:cubicBezTo>
                  <a:cubicBezTo>
                    <a:pt x="88" y="207"/>
                    <a:pt x="88" y="207"/>
                    <a:pt x="88" y="207"/>
                  </a:cubicBezTo>
                  <a:cubicBezTo>
                    <a:pt x="87" y="207"/>
                    <a:pt x="87" y="207"/>
                    <a:pt x="87" y="207"/>
                  </a:cubicBezTo>
                  <a:cubicBezTo>
                    <a:pt x="86" y="206"/>
                    <a:pt x="86" y="206"/>
                    <a:pt x="86" y="206"/>
                  </a:cubicBezTo>
                  <a:cubicBezTo>
                    <a:pt x="86" y="205"/>
                    <a:pt x="86" y="205"/>
                    <a:pt x="86" y="205"/>
                  </a:cubicBezTo>
                  <a:close/>
                  <a:moveTo>
                    <a:pt x="88" y="204"/>
                  </a:moveTo>
                  <a:cubicBezTo>
                    <a:pt x="88" y="204"/>
                    <a:pt x="88" y="204"/>
                    <a:pt x="88" y="204"/>
                  </a:cubicBezTo>
                  <a:cubicBezTo>
                    <a:pt x="89" y="204"/>
                    <a:pt x="89" y="204"/>
                    <a:pt x="90" y="205"/>
                  </a:cubicBezTo>
                  <a:cubicBezTo>
                    <a:pt x="90" y="205"/>
                    <a:pt x="89" y="205"/>
                    <a:pt x="89" y="205"/>
                  </a:cubicBezTo>
                  <a:cubicBezTo>
                    <a:pt x="89" y="205"/>
                    <a:pt x="88" y="205"/>
                    <a:pt x="88" y="204"/>
                  </a:cubicBezTo>
                  <a:close/>
                  <a:moveTo>
                    <a:pt x="90" y="186"/>
                  </a:moveTo>
                  <a:cubicBezTo>
                    <a:pt x="90" y="185"/>
                    <a:pt x="91" y="184"/>
                    <a:pt x="92" y="183"/>
                  </a:cubicBezTo>
                  <a:cubicBezTo>
                    <a:pt x="92" y="183"/>
                    <a:pt x="92" y="183"/>
                    <a:pt x="93" y="183"/>
                  </a:cubicBezTo>
                  <a:cubicBezTo>
                    <a:pt x="92" y="184"/>
                    <a:pt x="91" y="185"/>
                    <a:pt x="90" y="186"/>
                  </a:cubicBezTo>
                  <a:close/>
                  <a:moveTo>
                    <a:pt x="91" y="205"/>
                  </a:moveTo>
                  <a:cubicBezTo>
                    <a:pt x="92" y="206"/>
                    <a:pt x="92" y="206"/>
                    <a:pt x="93" y="206"/>
                  </a:cubicBezTo>
                  <a:cubicBezTo>
                    <a:pt x="93" y="207"/>
                    <a:pt x="92" y="207"/>
                    <a:pt x="92" y="207"/>
                  </a:cubicBezTo>
                  <a:cubicBezTo>
                    <a:pt x="91" y="207"/>
                    <a:pt x="91" y="207"/>
                    <a:pt x="90" y="206"/>
                  </a:cubicBezTo>
                  <a:cubicBezTo>
                    <a:pt x="91" y="206"/>
                    <a:pt x="91" y="206"/>
                    <a:pt x="91" y="205"/>
                  </a:cubicBezTo>
                  <a:close/>
                  <a:moveTo>
                    <a:pt x="93" y="186"/>
                  </a:moveTo>
                  <a:cubicBezTo>
                    <a:pt x="95" y="184"/>
                    <a:pt x="98" y="182"/>
                    <a:pt x="100" y="179"/>
                  </a:cubicBezTo>
                  <a:cubicBezTo>
                    <a:pt x="102" y="179"/>
                    <a:pt x="103" y="178"/>
                    <a:pt x="104" y="177"/>
                  </a:cubicBezTo>
                  <a:cubicBezTo>
                    <a:pt x="102" y="180"/>
                    <a:pt x="99" y="182"/>
                    <a:pt x="97" y="185"/>
                  </a:cubicBezTo>
                  <a:cubicBezTo>
                    <a:pt x="96" y="185"/>
                    <a:pt x="94" y="186"/>
                    <a:pt x="93" y="186"/>
                  </a:cubicBezTo>
                  <a:close/>
                  <a:moveTo>
                    <a:pt x="95" y="190"/>
                  </a:moveTo>
                  <a:cubicBezTo>
                    <a:pt x="95" y="190"/>
                    <a:pt x="95" y="191"/>
                    <a:pt x="96" y="191"/>
                  </a:cubicBezTo>
                  <a:cubicBezTo>
                    <a:pt x="95" y="191"/>
                    <a:pt x="95" y="192"/>
                    <a:pt x="94" y="192"/>
                  </a:cubicBezTo>
                  <a:cubicBezTo>
                    <a:pt x="94" y="192"/>
                    <a:pt x="94" y="192"/>
                    <a:pt x="93" y="192"/>
                  </a:cubicBezTo>
                  <a:cubicBezTo>
                    <a:pt x="94" y="191"/>
                    <a:pt x="94" y="191"/>
                    <a:pt x="95" y="190"/>
                  </a:cubicBezTo>
                  <a:close/>
                  <a:moveTo>
                    <a:pt x="96" y="208"/>
                  </a:moveTo>
                  <a:cubicBezTo>
                    <a:pt x="96" y="208"/>
                    <a:pt x="96" y="208"/>
                    <a:pt x="96" y="208"/>
                  </a:cubicBezTo>
                  <a:cubicBezTo>
                    <a:pt x="97" y="209"/>
                    <a:pt x="98" y="209"/>
                    <a:pt x="100" y="210"/>
                  </a:cubicBezTo>
                  <a:cubicBezTo>
                    <a:pt x="99" y="210"/>
                    <a:pt x="99" y="210"/>
                    <a:pt x="99" y="211"/>
                  </a:cubicBezTo>
                  <a:cubicBezTo>
                    <a:pt x="98" y="211"/>
                    <a:pt x="98" y="211"/>
                    <a:pt x="97" y="211"/>
                  </a:cubicBezTo>
                  <a:cubicBezTo>
                    <a:pt x="97" y="210"/>
                    <a:pt x="96" y="210"/>
                    <a:pt x="95" y="209"/>
                  </a:cubicBezTo>
                  <a:cubicBezTo>
                    <a:pt x="95" y="209"/>
                    <a:pt x="95" y="208"/>
                    <a:pt x="96" y="208"/>
                  </a:cubicBezTo>
                  <a:close/>
                  <a:moveTo>
                    <a:pt x="99" y="218"/>
                  </a:moveTo>
                  <a:cubicBezTo>
                    <a:pt x="99" y="218"/>
                    <a:pt x="100" y="219"/>
                    <a:pt x="101" y="219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99" y="219"/>
                    <a:pt x="99" y="219"/>
                    <a:pt x="99" y="219"/>
                  </a:cubicBezTo>
                  <a:cubicBezTo>
                    <a:pt x="99" y="218"/>
                    <a:pt x="99" y="218"/>
                    <a:pt x="99" y="218"/>
                  </a:cubicBezTo>
                  <a:close/>
                  <a:moveTo>
                    <a:pt x="101" y="224"/>
                  </a:moveTo>
                  <a:cubicBezTo>
                    <a:pt x="101" y="223"/>
                    <a:pt x="101" y="223"/>
                    <a:pt x="102" y="223"/>
                  </a:cubicBezTo>
                  <a:cubicBezTo>
                    <a:pt x="103" y="223"/>
                    <a:pt x="104" y="224"/>
                    <a:pt x="105" y="225"/>
                  </a:cubicBezTo>
                  <a:cubicBezTo>
                    <a:pt x="105" y="225"/>
                    <a:pt x="105" y="225"/>
                    <a:pt x="105" y="226"/>
                  </a:cubicBezTo>
                  <a:cubicBezTo>
                    <a:pt x="105" y="226"/>
                    <a:pt x="105" y="226"/>
                    <a:pt x="105" y="226"/>
                  </a:cubicBezTo>
                  <a:cubicBezTo>
                    <a:pt x="103" y="225"/>
                    <a:pt x="102" y="225"/>
                    <a:pt x="100" y="224"/>
                  </a:cubicBezTo>
                  <a:cubicBezTo>
                    <a:pt x="100" y="224"/>
                    <a:pt x="101" y="224"/>
                    <a:pt x="101" y="224"/>
                  </a:cubicBezTo>
                  <a:close/>
                  <a:moveTo>
                    <a:pt x="104" y="222"/>
                  </a:moveTo>
                  <a:cubicBezTo>
                    <a:pt x="104" y="222"/>
                    <a:pt x="104" y="222"/>
                    <a:pt x="104" y="222"/>
                  </a:cubicBezTo>
                  <a:cubicBezTo>
                    <a:pt x="104" y="222"/>
                    <a:pt x="104" y="221"/>
                    <a:pt x="104" y="221"/>
                  </a:cubicBezTo>
                  <a:cubicBezTo>
                    <a:pt x="105" y="222"/>
                    <a:pt x="106" y="222"/>
                    <a:pt x="106" y="222"/>
                  </a:cubicBezTo>
                  <a:cubicBezTo>
                    <a:pt x="106" y="222"/>
                    <a:pt x="106" y="223"/>
                    <a:pt x="106" y="223"/>
                  </a:cubicBezTo>
                  <a:cubicBezTo>
                    <a:pt x="106" y="222"/>
                    <a:pt x="105" y="222"/>
                    <a:pt x="104" y="222"/>
                  </a:cubicBezTo>
                  <a:close/>
                  <a:moveTo>
                    <a:pt x="108" y="226"/>
                  </a:moveTo>
                  <a:cubicBezTo>
                    <a:pt x="108" y="226"/>
                    <a:pt x="109" y="227"/>
                    <a:pt x="110" y="227"/>
                  </a:cubicBezTo>
                  <a:cubicBezTo>
                    <a:pt x="110" y="227"/>
                    <a:pt x="109" y="228"/>
                    <a:pt x="109" y="228"/>
                  </a:cubicBezTo>
                  <a:cubicBezTo>
                    <a:pt x="109" y="228"/>
                    <a:pt x="109" y="228"/>
                    <a:pt x="109" y="228"/>
                  </a:cubicBezTo>
                  <a:cubicBezTo>
                    <a:pt x="108" y="228"/>
                    <a:pt x="107" y="227"/>
                    <a:pt x="106" y="227"/>
                  </a:cubicBezTo>
                  <a:cubicBezTo>
                    <a:pt x="107" y="226"/>
                    <a:pt x="107" y="226"/>
                    <a:pt x="108" y="226"/>
                  </a:cubicBezTo>
                  <a:close/>
                  <a:moveTo>
                    <a:pt x="108" y="210"/>
                  </a:moveTo>
                  <a:cubicBezTo>
                    <a:pt x="109" y="210"/>
                    <a:pt x="110" y="209"/>
                    <a:pt x="111" y="208"/>
                  </a:cubicBezTo>
                  <a:cubicBezTo>
                    <a:pt x="112" y="208"/>
                    <a:pt x="112" y="209"/>
                    <a:pt x="112" y="209"/>
                  </a:cubicBezTo>
                  <a:cubicBezTo>
                    <a:pt x="111" y="210"/>
                    <a:pt x="110" y="210"/>
                    <a:pt x="110" y="211"/>
                  </a:cubicBezTo>
                  <a:cubicBezTo>
                    <a:pt x="109" y="211"/>
                    <a:pt x="109" y="211"/>
                    <a:pt x="108" y="210"/>
                  </a:cubicBezTo>
                  <a:close/>
                  <a:moveTo>
                    <a:pt x="112" y="213"/>
                  </a:moveTo>
                  <a:cubicBezTo>
                    <a:pt x="111" y="212"/>
                    <a:pt x="111" y="212"/>
                    <a:pt x="111" y="212"/>
                  </a:cubicBezTo>
                  <a:cubicBezTo>
                    <a:pt x="112" y="211"/>
                    <a:pt x="113" y="211"/>
                    <a:pt x="114" y="210"/>
                  </a:cubicBezTo>
                  <a:cubicBezTo>
                    <a:pt x="114" y="210"/>
                    <a:pt x="114" y="210"/>
                    <a:pt x="115" y="210"/>
                  </a:cubicBezTo>
                  <a:cubicBezTo>
                    <a:pt x="114" y="211"/>
                    <a:pt x="113" y="212"/>
                    <a:pt x="112" y="213"/>
                  </a:cubicBezTo>
                  <a:close/>
                  <a:moveTo>
                    <a:pt x="119" y="221"/>
                  </a:moveTo>
                  <a:cubicBezTo>
                    <a:pt x="120" y="221"/>
                    <a:pt x="120" y="221"/>
                    <a:pt x="120" y="221"/>
                  </a:cubicBezTo>
                  <a:cubicBezTo>
                    <a:pt x="120" y="221"/>
                    <a:pt x="119" y="222"/>
                    <a:pt x="119" y="222"/>
                  </a:cubicBezTo>
                  <a:cubicBezTo>
                    <a:pt x="119" y="222"/>
                    <a:pt x="119" y="222"/>
                    <a:pt x="119" y="222"/>
                  </a:cubicBezTo>
                  <a:cubicBezTo>
                    <a:pt x="119" y="222"/>
                    <a:pt x="119" y="221"/>
                    <a:pt x="119" y="221"/>
                  </a:cubicBezTo>
                  <a:cubicBezTo>
                    <a:pt x="119" y="221"/>
                    <a:pt x="119" y="221"/>
                    <a:pt x="119" y="221"/>
                  </a:cubicBezTo>
                  <a:close/>
                  <a:moveTo>
                    <a:pt x="120" y="211"/>
                  </a:moveTo>
                  <a:cubicBezTo>
                    <a:pt x="120" y="210"/>
                    <a:pt x="120" y="210"/>
                    <a:pt x="121" y="210"/>
                  </a:cubicBezTo>
                  <a:cubicBezTo>
                    <a:pt x="121" y="210"/>
                    <a:pt x="121" y="210"/>
                    <a:pt x="121" y="210"/>
                  </a:cubicBezTo>
                  <a:cubicBezTo>
                    <a:pt x="121" y="211"/>
                    <a:pt x="121" y="211"/>
                    <a:pt x="121" y="211"/>
                  </a:cubicBezTo>
                  <a:cubicBezTo>
                    <a:pt x="120" y="211"/>
                    <a:pt x="120" y="211"/>
                    <a:pt x="120" y="211"/>
                  </a:cubicBezTo>
                  <a:close/>
                  <a:moveTo>
                    <a:pt x="123" y="218"/>
                  </a:moveTo>
                  <a:cubicBezTo>
                    <a:pt x="123" y="218"/>
                    <a:pt x="123" y="219"/>
                    <a:pt x="124" y="219"/>
                  </a:cubicBezTo>
                  <a:cubicBezTo>
                    <a:pt x="123" y="219"/>
                    <a:pt x="122" y="220"/>
                    <a:pt x="121" y="220"/>
                  </a:cubicBezTo>
                  <a:cubicBezTo>
                    <a:pt x="121" y="220"/>
                    <a:pt x="121" y="220"/>
                    <a:pt x="121" y="220"/>
                  </a:cubicBezTo>
                  <a:cubicBezTo>
                    <a:pt x="122" y="219"/>
                    <a:pt x="122" y="219"/>
                    <a:pt x="123" y="218"/>
                  </a:cubicBezTo>
                  <a:close/>
                  <a:moveTo>
                    <a:pt x="123" y="222"/>
                  </a:moveTo>
                  <a:cubicBezTo>
                    <a:pt x="124" y="222"/>
                    <a:pt x="124" y="221"/>
                    <a:pt x="125" y="221"/>
                  </a:cubicBezTo>
                  <a:cubicBezTo>
                    <a:pt x="125" y="221"/>
                    <a:pt x="126" y="222"/>
                    <a:pt x="126" y="222"/>
                  </a:cubicBezTo>
                  <a:cubicBezTo>
                    <a:pt x="126" y="223"/>
                    <a:pt x="125" y="223"/>
                    <a:pt x="125" y="223"/>
                  </a:cubicBezTo>
                  <a:cubicBezTo>
                    <a:pt x="124" y="223"/>
                    <a:pt x="124" y="223"/>
                    <a:pt x="123" y="222"/>
                  </a:cubicBezTo>
                  <a:close/>
                  <a:moveTo>
                    <a:pt x="125" y="225"/>
                  </a:moveTo>
                  <a:cubicBezTo>
                    <a:pt x="126" y="225"/>
                    <a:pt x="126" y="225"/>
                    <a:pt x="127" y="224"/>
                  </a:cubicBezTo>
                  <a:cubicBezTo>
                    <a:pt x="127" y="224"/>
                    <a:pt x="127" y="225"/>
                    <a:pt x="128" y="225"/>
                  </a:cubicBezTo>
                  <a:cubicBezTo>
                    <a:pt x="127" y="226"/>
                    <a:pt x="126" y="226"/>
                    <a:pt x="125" y="227"/>
                  </a:cubicBezTo>
                  <a:cubicBezTo>
                    <a:pt x="125" y="227"/>
                    <a:pt x="125" y="227"/>
                    <a:pt x="124" y="226"/>
                  </a:cubicBezTo>
                  <a:cubicBezTo>
                    <a:pt x="124" y="226"/>
                    <a:pt x="125" y="226"/>
                    <a:pt x="125" y="225"/>
                  </a:cubicBezTo>
                  <a:close/>
                  <a:moveTo>
                    <a:pt x="127" y="221"/>
                  </a:moveTo>
                  <a:cubicBezTo>
                    <a:pt x="127" y="221"/>
                    <a:pt x="126" y="220"/>
                    <a:pt x="126" y="219"/>
                  </a:cubicBezTo>
                  <a:cubicBezTo>
                    <a:pt x="126" y="219"/>
                    <a:pt x="126" y="219"/>
                    <a:pt x="126" y="219"/>
                  </a:cubicBezTo>
                  <a:cubicBezTo>
                    <a:pt x="127" y="220"/>
                    <a:pt x="127" y="220"/>
                    <a:pt x="128" y="220"/>
                  </a:cubicBezTo>
                  <a:cubicBezTo>
                    <a:pt x="128" y="221"/>
                    <a:pt x="127" y="221"/>
                    <a:pt x="127" y="221"/>
                  </a:cubicBezTo>
                  <a:close/>
                  <a:moveTo>
                    <a:pt x="128" y="218"/>
                  </a:moveTo>
                  <a:cubicBezTo>
                    <a:pt x="128" y="217"/>
                    <a:pt x="129" y="216"/>
                    <a:pt x="130" y="216"/>
                  </a:cubicBezTo>
                  <a:cubicBezTo>
                    <a:pt x="130" y="216"/>
                    <a:pt x="130" y="216"/>
                    <a:pt x="130" y="216"/>
                  </a:cubicBezTo>
                  <a:cubicBezTo>
                    <a:pt x="130" y="216"/>
                    <a:pt x="130" y="217"/>
                    <a:pt x="129" y="217"/>
                  </a:cubicBezTo>
                  <a:cubicBezTo>
                    <a:pt x="129" y="218"/>
                    <a:pt x="129" y="219"/>
                    <a:pt x="130" y="219"/>
                  </a:cubicBezTo>
                  <a:cubicBezTo>
                    <a:pt x="130" y="219"/>
                    <a:pt x="129" y="219"/>
                    <a:pt x="129" y="219"/>
                  </a:cubicBezTo>
                  <a:cubicBezTo>
                    <a:pt x="129" y="219"/>
                    <a:pt x="128" y="218"/>
                    <a:pt x="128" y="218"/>
                  </a:cubicBezTo>
                  <a:close/>
                  <a:moveTo>
                    <a:pt x="130" y="222"/>
                  </a:moveTo>
                  <a:cubicBezTo>
                    <a:pt x="130" y="222"/>
                    <a:pt x="130" y="222"/>
                    <a:pt x="130" y="222"/>
                  </a:cubicBezTo>
                  <a:cubicBezTo>
                    <a:pt x="130" y="223"/>
                    <a:pt x="130" y="223"/>
                    <a:pt x="129" y="224"/>
                  </a:cubicBezTo>
                  <a:cubicBezTo>
                    <a:pt x="129" y="224"/>
                    <a:pt x="129" y="224"/>
                    <a:pt x="129" y="224"/>
                  </a:cubicBezTo>
                  <a:cubicBezTo>
                    <a:pt x="129" y="224"/>
                    <a:pt x="128" y="224"/>
                    <a:pt x="128" y="223"/>
                  </a:cubicBezTo>
                  <a:cubicBezTo>
                    <a:pt x="129" y="223"/>
                    <a:pt x="129" y="223"/>
                    <a:pt x="130" y="222"/>
                  </a:cubicBezTo>
                  <a:close/>
                  <a:moveTo>
                    <a:pt x="162" y="206"/>
                  </a:moveTo>
                  <a:cubicBezTo>
                    <a:pt x="163" y="205"/>
                    <a:pt x="164" y="204"/>
                    <a:pt x="165" y="203"/>
                  </a:cubicBezTo>
                  <a:cubicBezTo>
                    <a:pt x="167" y="201"/>
                    <a:pt x="169" y="200"/>
                    <a:pt x="172" y="198"/>
                  </a:cubicBezTo>
                  <a:cubicBezTo>
                    <a:pt x="172" y="198"/>
                    <a:pt x="171" y="198"/>
                    <a:pt x="171" y="198"/>
                  </a:cubicBezTo>
                  <a:cubicBezTo>
                    <a:pt x="170" y="199"/>
                    <a:pt x="169" y="200"/>
                    <a:pt x="168" y="202"/>
                  </a:cubicBezTo>
                  <a:cubicBezTo>
                    <a:pt x="166" y="203"/>
                    <a:pt x="164" y="205"/>
                    <a:pt x="162" y="206"/>
                  </a:cubicBezTo>
                  <a:close/>
                  <a:moveTo>
                    <a:pt x="167" y="210"/>
                  </a:moveTo>
                  <a:cubicBezTo>
                    <a:pt x="160" y="216"/>
                    <a:pt x="153" y="221"/>
                    <a:pt x="146" y="225"/>
                  </a:cubicBezTo>
                  <a:cubicBezTo>
                    <a:pt x="149" y="222"/>
                    <a:pt x="152" y="219"/>
                    <a:pt x="156" y="216"/>
                  </a:cubicBezTo>
                  <a:cubicBezTo>
                    <a:pt x="158" y="214"/>
                    <a:pt x="160" y="213"/>
                    <a:pt x="163" y="212"/>
                  </a:cubicBezTo>
                  <a:cubicBezTo>
                    <a:pt x="163" y="212"/>
                    <a:pt x="163" y="212"/>
                    <a:pt x="164" y="212"/>
                  </a:cubicBezTo>
                  <a:cubicBezTo>
                    <a:pt x="165" y="211"/>
                    <a:pt x="166" y="211"/>
                    <a:pt x="167" y="210"/>
                  </a:cubicBezTo>
                  <a:close/>
                  <a:moveTo>
                    <a:pt x="154" y="209"/>
                  </a:moveTo>
                  <a:cubicBezTo>
                    <a:pt x="155" y="208"/>
                    <a:pt x="156" y="208"/>
                    <a:pt x="157" y="207"/>
                  </a:cubicBezTo>
                  <a:cubicBezTo>
                    <a:pt x="161" y="203"/>
                    <a:pt x="166" y="199"/>
                    <a:pt x="171" y="195"/>
                  </a:cubicBezTo>
                  <a:cubicBezTo>
                    <a:pt x="168" y="197"/>
                    <a:pt x="166" y="200"/>
                    <a:pt x="163" y="202"/>
                  </a:cubicBezTo>
                  <a:cubicBezTo>
                    <a:pt x="160" y="204"/>
                    <a:pt x="157" y="207"/>
                    <a:pt x="154" y="209"/>
                  </a:cubicBezTo>
                  <a:close/>
                  <a:moveTo>
                    <a:pt x="158" y="208"/>
                  </a:moveTo>
                  <a:cubicBezTo>
                    <a:pt x="157" y="210"/>
                    <a:pt x="156" y="211"/>
                    <a:pt x="155" y="212"/>
                  </a:cubicBezTo>
                  <a:cubicBezTo>
                    <a:pt x="153" y="214"/>
                    <a:pt x="150" y="216"/>
                    <a:pt x="148" y="218"/>
                  </a:cubicBezTo>
                  <a:cubicBezTo>
                    <a:pt x="146" y="220"/>
                    <a:pt x="143" y="221"/>
                    <a:pt x="141" y="222"/>
                  </a:cubicBezTo>
                  <a:cubicBezTo>
                    <a:pt x="146" y="217"/>
                    <a:pt x="152" y="213"/>
                    <a:pt x="158" y="208"/>
                  </a:cubicBezTo>
                  <a:close/>
                  <a:moveTo>
                    <a:pt x="146" y="227"/>
                  </a:moveTo>
                  <a:cubicBezTo>
                    <a:pt x="146" y="227"/>
                    <a:pt x="146" y="227"/>
                    <a:pt x="146" y="227"/>
                  </a:cubicBezTo>
                  <a:cubicBezTo>
                    <a:pt x="147" y="227"/>
                    <a:pt x="148" y="227"/>
                    <a:pt x="148" y="228"/>
                  </a:cubicBezTo>
                  <a:cubicBezTo>
                    <a:pt x="148" y="228"/>
                    <a:pt x="150" y="228"/>
                    <a:pt x="150" y="228"/>
                  </a:cubicBezTo>
                  <a:cubicBezTo>
                    <a:pt x="150" y="228"/>
                    <a:pt x="150" y="228"/>
                    <a:pt x="150" y="228"/>
                  </a:cubicBezTo>
                  <a:cubicBezTo>
                    <a:pt x="149" y="228"/>
                    <a:pt x="147" y="228"/>
                    <a:pt x="146" y="228"/>
                  </a:cubicBezTo>
                  <a:cubicBezTo>
                    <a:pt x="146" y="227"/>
                    <a:pt x="146" y="227"/>
                    <a:pt x="146" y="227"/>
                  </a:cubicBezTo>
                  <a:close/>
                  <a:moveTo>
                    <a:pt x="151" y="231"/>
                  </a:moveTo>
                  <a:cubicBezTo>
                    <a:pt x="151" y="231"/>
                    <a:pt x="151" y="231"/>
                    <a:pt x="151" y="231"/>
                  </a:cubicBezTo>
                  <a:cubicBezTo>
                    <a:pt x="151" y="231"/>
                    <a:pt x="150" y="232"/>
                    <a:pt x="150" y="232"/>
                  </a:cubicBezTo>
                  <a:cubicBezTo>
                    <a:pt x="150" y="232"/>
                    <a:pt x="149" y="232"/>
                    <a:pt x="149" y="232"/>
                  </a:cubicBezTo>
                  <a:cubicBezTo>
                    <a:pt x="150" y="231"/>
                    <a:pt x="151" y="231"/>
                    <a:pt x="151" y="231"/>
                  </a:cubicBezTo>
                  <a:close/>
                  <a:moveTo>
                    <a:pt x="150" y="228"/>
                  </a:moveTo>
                  <a:cubicBezTo>
                    <a:pt x="149" y="227"/>
                    <a:pt x="148" y="227"/>
                    <a:pt x="147" y="227"/>
                  </a:cubicBezTo>
                  <a:cubicBezTo>
                    <a:pt x="157" y="222"/>
                    <a:pt x="165" y="214"/>
                    <a:pt x="174" y="206"/>
                  </a:cubicBezTo>
                  <a:cubicBezTo>
                    <a:pt x="174" y="207"/>
                    <a:pt x="174" y="207"/>
                    <a:pt x="175" y="207"/>
                  </a:cubicBezTo>
                  <a:cubicBezTo>
                    <a:pt x="174" y="208"/>
                    <a:pt x="173" y="208"/>
                    <a:pt x="173" y="209"/>
                  </a:cubicBezTo>
                  <a:cubicBezTo>
                    <a:pt x="165" y="215"/>
                    <a:pt x="158" y="221"/>
                    <a:pt x="150" y="228"/>
                  </a:cubicBezTo>
                  <a:close/>
                  <a:moveTo>
                    <a:pt x="169" y="216"/>
                  </a:moveTo>
                  <a:cubicBezTo>
                    <a:pt x="169" y="216"/>
                    <a:pt x="169" y="216"/>
                    <a:pt x="169" y="216"/>
                  </a:cubicBezTo>
                  <a:cubicBezTo>
                    <a:pt x="168" y="216"/>
                    <a:pt x="169" y="217"/>
                    <a:pt x="170" y="217"/>
                  </a:cubicBezTo>
                  <a:cubicBezTo>
                    <a:pt x="171" y="216"/>
                    <a:pt x="172" y="216"/>
                    <a:pt x="174" y="215"/>
                  </a:cubicBezTo>
                  <a:cubicBezTo>
                    <a:pt x="168" y="220"/>
                    <a:pt x="162" y="225"/>
                    <a:pt x="155" y="229"/>
                  </a:cubicBezTo>
                  <a:cubicBezTo>
                    <a:pt x="160" y="224"/>
                    <a:pt x="164" y="220"/>
                    <a:pt x="169" y="216"/>
                  </a:cubicBezTo>
                  <a:close/>
                  <a:moveTo>
                    <a:pt x="183" y="211"/>
                  </a:moveTo>
                  <a:cubicBezTo>
                    <a:pt x="185" y="210"/>
                    <a:pt x="186" y="209"/>
                    <a:pt x="187" y="209"/>
                  </a:cubicBezTo>
                  <a:cubicBezTo>
                    <a:pt x="182" y="213"/>
                    <a:pt x="176" y="218"/>
                    <a:pt x="170" y="222"/>
                  </a:cubicBezTo>
                  <a:cubicBezTo>
                    <a:pt x="174" y="218"/>
                    <a:pt x="179" y="214"/>
                    <a:pt x="183" y="211"/>
                  </a:cubicBezTo>
                  <a:close/>
                  <a:moveTo>
                    <a:pt x="180" y="210"/>
                  </a:moveTo>
                  <a:cubicBezTo>
                    <a:pt x="179" y="210"/>
                    <a:pt x="179" y="211"/>
                    <a:pt x="178" y="212"/>
                  </a:cubicBezTo>
                  <a:cubicBezTo>
                    <a:pt x="176" y="213"/>
                    <a:pt x="173" y="214"/>
                    <a:pt x="171" y="215"/>
                  </a:cubicBezTo>
                  <a:cubicBezTo>
                    <a:pt x="172" y="214"/>
                    <a:pt x="172" y="213"/>
                    <a:pt x="173" y="212"/>
                  </a:cubicBezTo>
                  <a:cubicBezTo>
                    <a:pt x="178" y="208"/>
                    <a:pt x="183" y="204"/>
                    <a:pt x="188" y="200"/>
                  </a:cubicBezTo>
                  <a:cubicBezTo>
                    <a:pt x="186" y="203"/>
                    <a:pt x="183" y="206"/>
                    <a:pt x="180" y="210"/>
                  </a:cubicBezTo>
                  <a:close/>
                  <a:moveTo>
                    <a:pt x="183" y="199"/>
                  </a:moveTo>
                  <a:cubicBezTo>
                    <a:pt x="184" y="198"/>
                    <a:pt x="185" y="197"/>
                    <a:pt x="186" y="196"/>
                  </a:cubicBezTo>
                  <a:cubicBezTo>
                    <a:pt x="186" y="195"/>
                    <a:pt x="187" y="195"/>
                    <a:pt x="187" y="195"/>
                  </a:cubicBezTo>
                  <a:cubicBezTo>
                    <a:pt x="188" y="194"/>
                    <a:pt x="189" y="193"/>
                    <a:pt x="190" y="193"/>
                  </a:cubicBezTo>
                  <a:cubicBezTo>
                    <a:pt x="188" y="195"/>
                    <a:pt x="185" y="197"/>
                    <a:pt x="183" y="199"/>
                  </a:cubicBezTo>
                  <a:close/>
                  <a:moveTo>
                    <a:pt x="195" y="193"/>
                  </a:moveTo>
                  <a:cubicBezTo>
                    <a:pt x="194" y="194"/>
                    <a:pt x="193" y="195"/>
                    <a:pt x="192" y="195"/>
                  </a:cubicBezTo>
                  <a:cubicBezTo>
                    <a:pt x="191" y="196"/>
                    <a:pt x="190" y="197"/>
                    <a:pt x="189" y="197"/>
                  </a:cubicBezTo>
                  <a:cubicBezTo>
                    <a:pt x="191" y="196"/>
                    <a:pt x="193" y="194"/>
                    <a:pt x="195" y="193"/>
                  </a:cubicBezTo>
                  <a:close/>
                  <a:moveTo>
                    <a:pt x="197" y="198"/>
                  </a:moveTo>
                  <a:cubicBezTo>
                    <a:pt x="196" y="199"/>
                    <a:pt x="196" y="199"/>
                    <a:pt x="195" y="200"/>
                  </a:cubicBezTo>
                  <a:cubicBezTo>
                    <a:pt x="195" y="200"/>
                    <a:pt x="194" y="201"/>
                    <a:pt x="194" y="201"/>
                  </a:cubicBezTo>
                  <a:cubicBezTo>
                    <a:pt x="195" y="200"/>
                    <a:pt x="196" y="199"/>
                    <a:pt x="197" y="198"/>
                  </a:cubicBezTo>
                  <a:close/>
                  <a:moveTo>
                    <a:pt x="196" y="192"/>
                  </a:moveTo>
                  <a:cubicBezTo>
                    <a:pt x="196" y="191"/>
                    <a:pt x="195" y="191"/>
                    <a:pt x="194" y="191"/>
                  </a:cubicBezTo>
                  <a:cubicBezTo>
                    <a:pt x="194" y="191"/>
                    <a:pt x="194" y="192"/>
                    <a:pt x="193" y="192"/>
                  </a:cubicBezTo>
                  <a:cubicBezTo>
                    <a:pt x="196" y="189"/>
                    <a:pt x="199" y="187"/>
                    <a:pt x="202" y="184"/>
                  </a:cubicBezTo>
                  <a:cubicBezTo>
                    <a:pt x="200" y="187"/>
                    <a:pt x="198" y="189"/>
                    <a:pt x="196" y="192"/>
                  </a:cubicBezTo>
                  <a:close/>
                  <a:moveTo>
                    <a:pt x="204" y="185"/>
                  </a:moveTo>
                  <a:cubicBezTo>
                    <a:pt x="204" y="185"/>
                    <a:pt x="204" y="185"/>
                    <a:pt x="205" y="185"/>
                  </a:cubicBezTo>
                  <a:cubicBezTo>
                    <a:pt x="203" y="187"/>
                    <a:pt x="201" y="189"/>
                    <a:pt x="199" y="190"/>
                  </a:cubicBezTo>
                  <a:cubicBezTo>
                    <a:pt x="201" y="188"/>
                    <a:pt x="202" y="187"/>
                    <a:pt x="204" y="185"/>
                  </a:cubicBezTo>
                  <a:close/>
                  <a:moveTo>
                    <a:pt x="200" y="181"/>
                  </a:moveTo>
                  <a:cubicBezTo>
                    <a:pt x="201" y="180"/>
                    <a:pt x="202" y="178"/>
                    <a:pt x="202" y="177"/>
                  </a:cubicBezTo>
                  <a:cubicBezTo>
                    <a:pt x="203" y="175"/>
                    <a:pt x="204" y="174"/>
                    <a:pt x="206" y="172"/>
                  </a:cubicBezTo>
                  <a:cubicBezTo>
                    <a:pt x="207" y="171"/>
                    <a:pt x="209" y="169"/>
                    <a:pt x="210" y="168"/>
                  </a:cubicBezTo>
                  <a:cubicBezTo>
                    <a:pt x="209" y="170"/>
                    <a:pt x="208" y="173"/>
                    <a:pt x="207" y="175"/>
                  </a:cubicBezTo>
                  <a:cubicBezTo>
                    <a:pt x="205" y="177"/>
                    <a:pt x="203" y="179"/>
                    <a:pt x="200" y="181"/>
                  </a:cubicBezTo>
                  <a:close/>
                  <a:moveTo>
                    <a:pt x="207" y="181"/>
                  </a:moveTo>
                  <a:cubicBezTo>
                    <a:pt x="212" y="175"/>
                    <a:pt x="217" y="169"/>
                    <a:pt x="221" y="163"/>
                  </a:cubicBezTo>
                  <a:cubicBezTo>
                    <a:pt x="221" y="164"/>
                    <a:pt x="221" y="164"/>
                    <a:pt x="221" y="165"/>
                  </a:cubicBezTo>
                  <a:cubicBezTo>
                    <a:pt x="217" y="170"/>
                    <a:pt x="213" y="174"/>
                    <a:pt x="210" y="179"/>
                  </a:cubicBezTo>
                  <a:cubicBezTo>
                    <a:pt x="209" y="180"/>
                    <a:pt x="208" y="181"/>
                    <a:pt x="207" y="183"/>
                  </a:cubicBezTo>
                  <a:cubicBezTo>
                    <a:pt x="206" y="183"/>
                    <a:pt x="206" y="183"/>
                    <a:pt x="206" y="184"/>
                  </a:cubicBezTo>
                  <a:cubicBezTo>
                    <a:pt x="206" y="183"/>
                    <a:pt x="207" y="182"/>
                    <a:pt x="207" y="181"/>
                  </a:cubicBezTo>
                  <a:close/>
                  <a:moveTo>
                    <a:pt x="218" y="155"/>
                  </a:moveTo>
                  <a:cubicBezTo>
                    <a:pt x="219" y="153"/>
                    <a:pt x="219" y="151"/>
                    <a:pt x="220" y="149"/>
                  </a:cubicBezTo>
                  <a:cubicBezTo>
                    <a:pt x="221" y="147"/>
                    <a:pt x="222" y="144"/>
                    <a:pt x="222" y="141"/>
                  </a:cubicBezTo>
                  <a:cubicBezTo>
                    <a:pt x="222" y="141"/>
                    <a:pt x="223" y="141"/>
                    <a:pt x="223" y="141"/>
                  </a:cubicBezTo>
                  <a:cubicBezTo>
                    <a:pt x="222" y="145"/>
                    <a:pt x="222" y="149"/>
                    <a:pt x="222" y="154"/>
                  </a:cubicBezTo>
                  <a:cubicBezTo>
                    <a:pt x="220" y="154"/>
                    <a:pt x="219" y="154"/>
                    <a:pt x="218" y="155"/>
                  </a:cubicBezTo>
                  <a:close/>
                  <a:moveTo>
                    <a:pt x="217" y="149"/>
                  </a:moveTo>
                  <a:cubicBezTo>
                    <a:pt x="217" y="144"/>
                    <a:pt x="218" y="139"/>
                    <a:pt x="218" y="135"/>
                  </a:cubicBezTo>
                  <a:cubicBezTo>
                    <a:pt x="220" y="132"/>
                    <a:pt x="221" y="129"/>
                    <a:pt x="223" y="126"/>
                  </a:cubicBezTo>
                  <a:cubicBezTo>
                    <a:pt x="222" y="134"/>
                    <a:pt x="219" y="142"/>
                    <a:pt x="217" y="149"/>
                  </a:cubicBezTo>
                  <a:close/>
                  <a:moveTo>
                    <a:pt x="223" y="98"/>
                  </a:moveTo>
                  <a:cubicBezTo>
                    <a:pt x="222" y="97"/>
                    <a:pt x="222" y="96"/>
                    <a:pt x="222" y="95"/>
                  </a:cubicBezTo>
                  <a:cubicBezTo>
                    <a:pt x="222" y="95"/>
                    <a:pt x="222" y="95"/>
                    <a:pt x="222" y="94"/>
                  </a:cubicBezTo>
                  <a:cubicBezTo>
                    <a:pt x="223" y="96"/>
                    <a:pt x="223" y="97"/>
                    <a:pt x="224" y="98"/>
                  </a:cubicBezTo>
                  <a:cubicBezTo>
                    <a:pt x="223" y="98"/>
                    <a:pt x="223" y="98"/>
                    <a:pt x="223" y="98"/>
                  </a:cubicBezTo>
                  <a:close/>
                  <a:moveTo>
                    <a:pt x="221" y="87"/>
                  </a:moveTo>
                  <a:cubicBezTo>
                    <a:pt x="222" y="87"/>
                    <a:pt x="222" y="87"/>
                    <a:pt x="222" y="87"/>
                  </a:cubicBezTo>
                  <a:cubicBezTo>
                    <a:pt x="223" y="88"/>
                    <a:pt x="223" y="90"/>
                    <a:pt x="223" y="91"/>
                  </a:cubicBezTo>
                  <a:cubicBezTo>
                    <a:pt x="223" y="91"/>
                    <a:pt x="223" y="91"/>
                    <a:pt x="223" y="91"/>
                  </a:cubicBezTo>
                  <a:cubicBezTo>
                    <a:pt x="222" y="90"/>
                    <a:pt x="222" y="89"/>
                    <a:pt x="221" y="87"/>
                  </a:cubicBezTo>
                  <a:close/>
                  <a:moveTo>
                    <a:pt x="226" y="83"/>
                  </a:moveTo>
                  <a:cubicBezTo>
                    <a:pt x="225" y="83"/>
                    <a:pt x="224" y="84"/>
                    <a:pt x="223" y="84"/>
                  </a:cubicBezTo>
                  <a:cubicBezTo>
                    <a:pt x="222" y="82"/>
                    <a:pt x="222" y="80"/>
                    <a:pt x="221" y="77"/>
                  </a:cubicBezTo>
                  <a:cubicBezTo>
                    <a:pt x="222" y="78"/>
                    <a:pt x="222" y="78"/>
                    <a:pt x="223" y="79"/>
                  </a:cubicBezTo>
                  <a:cubicBezTo>
                    <a:pt x="223" y="79"/>
                    <a:pt x="224" y="79"/>
                    <a:pt x="224" y="78"/>
                  </a:cubicBezTo>
                  <a:cubicBezTo>
                    <a:pt x="225" y="79"/>
                    <a:pt x="225" y="80"/>
                    <a:pt x="226" y="81"/>
                  </a:cubicBezTo>
                  <a:cubicBezTo>
                    <a:pt x="226" y="82"/>
                    <a:pt x="226" y="82"/>
                    <a:pt x="226" y="83"/>
                  </a:cubicBezTo>
                  <a:cubicBezTo>
                    <a:pt x="226" y="83"/>
                    <a:pt x="226" y="83"/>
                    <a:pt x="226" y="83"/>
                  </a:cubicBezTo>
                  <a:close/>
                  <a:moveTo>
                    <a:pt x="224" y="75"/>
                  </a:moveTo>
                  <a:cubicBezTo>
                    <a:pt x="223" y="74"/>
                    <a:pt x="223" y="74"/>
                    <a:pt x="223" y="73"/>
                  </a:cubicBezTo>
                  <a:cubicBezTo>
                    <a:pt x="223" y="73"/>
                    <a:pt x="223" y="73"/>
                    <a:pt x="223" y="73"/>
                  </a:cubicBezTo>
                  <a:cubicBezTo>
                    <a:pt x="224" y="74"/>
                    <a:pt x="224" y="75"/>
                    <a:pt x="224" y="76"/>
                  </a:cubicBezTo>
                  <a:cubicBezTo>
                    <a:pt x="224" y="75"/>
                    <a:pt x="224" y="75"/>
                    <a:pt x="224" y="75"/>
                  </a:cubicBezTo>
                  <a:close/>
                  <a:moveTo>
                    <a:pt x="224" y="70"/>
                  </a:moveTo>
                  <a:cubicBezTo>
                    <a:pt x="223" y="69"/>
                    <a:pt x="222" y="67"/>
                    <a:pt x="221" y="65"/>
                  </a:cubicBezTo>
                  <a:cubicBezTo>
                    <a:pt x="222" y="67"/>
                    <a:pt x="223" y="68"/>
                    <a:pt x="224" y="69"/>
                  </a:cubicBezTo>
                  <a:cubicBezTo>
                    <a:pt x="224" y="69"/>
                    <a:pt x="223" y="69"/>
                    <a:pt x="224" y="70"/>
                  </a:cubicBezTo>
                  <a:cubicBezTo>
                    <a:pt x="224" y="70"/>
                    <a:pt x="224" y="70"/>
                    <a:pt x="224" y="70"/>
                  </a:cubicBezTo>
                  <a:close/>
                  <a:moveTo>
                    <a:pt x="222" y="76"/>
                  </a:moveTo>
                  <a:cubicBezTo>
                    <a:pt x="222" y="76"/>
                    <a:pt x="222" y="76"/>
                    <a:pt x="222" y="76"/>
                  </a:cubicBezTo>
                  <a:cubicBezTo>
                    <a:pt x="221" y="75"/>
                    <a:pt x="221" y="75"/>
                    <a:pt x="220" y="74"/>
                  </a:cubicBezTo>
                  <a:cubicBezTo>
                    <a:pt x="220" y="74"/>
                    <a:pt x="220" y="74"/>
                    <a:pt x="220" y="73"/>
                  </a:cubicBezTo>
                  <a:cubicBezTo>
                    <a:pt x="220" y="74"/>
                    <a:pt x="221" y="74"/>
                    <a:pt x="221" y="75"/>
                  </a:cubicBezTo>
                  <a:cubicBezTo>
                    <a:pt x="221" y="75"/>
                    <a:pt x="222" y="75"/>
                    <a:pt x="222" y="76"/>
                  </a:cubicBezTo>
                  <a:close/>
                  <a:moveTo>
                    <a:pt x="220" y="81"/>
                  </a:moveTo>
                  <a:cubicBezTo>
                    <a:pt x="219" y="80"/>
                    <a:pt x="219" y="78"/>
                    <a:pt x="218" y="77"/>
                  </a:cubicBezTo>
                  <a:cubicBezTo>
                    <a:pt x="217" y="75"/>
                    <a:pt x="217" y="74"/>
                    <a:pt x="216" y="73"/>
                  </a:cubicBezTo>
                  <a:cubicBezTo>
                    <a:pt x="217" y="73"/>
                    <a:pt x="218" y="74"/>
                    <a:pt x="219" y="75"/>
                  </a:cubicBezTo>
                  <a:cubicBezTo>
                    <a:pt x="219" y="77"/>
                    <a:pt x="220" y="79"/>
                    <a:pt x="220" y="81"/>
                  </a:cubicBezTo>
                  <a:close/>
                  <a:moveTo>
                    <a:pt x="218" y="67"/>
                  </a:moveTo>
                  <a:cubicBezTo>
                    <a:pt x="217" y="65"/>
                    <a:pt x="216" y="63"/>
                    <a:pt x="215" y="61"/>
                  </a:cubicBezTo>
                  <a:cubicBezTo>
                    <a:pt x="217" y="63"/>
                    <a:pt x="218" y="65"/>
                    <a:pt x="219" y="68"/>
                  </a:cubicBezTo>
                  <a:cubicBezTo>
                    <a:pt x="219" y="67"/>
                    <a:pt x="219" y="67"/>
                    <a:pt x="218" y="67"/>
                  </a:cubicBezTo>
                  <a:close/>
                  <a:moveTo>
                    <a:pt x="216" y="64"/>
                  </a:moveTo>
                  <a:cubicBezTo>
                    <a:pt x="214" y="62"/>
                    <a:pt x="212" y="59"/>
                    <a:pt x="210" y="56"/>
                  </a:cubicBezTo>
                  <a:cubicBezTo>
                    <a:pt x="209" y="54"/>
                    <a:pt x="207" y="53"/>
                    <a:pt x="206" y="51"/>
                  </a:cubicBezTo>
                  <a:cubicBezTo>
                    <a:pt x="208" y="53"/>
                    <a:pt x="211" y="55"/>
                    <a:pt x="213" y="58"/>
                  </a:cubicBezTo>
                  <a:cubicBezTo>
                    <a:pt x="213" y="58"/>
                    <a:pt x="213" y="58"/>
                    <a:pt x="213" y="58"/>
                  </a:cubicBezTo>
                  <a:cubicBezTo>
                    <a:pt x="214" y="60"/>
                    <a:pt x="215" y="62"/>
                    <a:pt x="216" y="64"/>
                  </a:cubicBezTo>
                  <a:close/>
                  <a:moveTo>
                    <a:pt x="201" y="44"/>
                  </a:moveTo>
                  <a:cubicBezTo>
                    <a:pt x="200" y="44"/>
                    <a:pt x="200" y="43"/>
                    <a:pt x="199" y="43"/>
                  </a:cubicBezTo>
                  <a:cubicBezTo>
                    <a:pt x="202" y="45"/>
                    <a:pt x="205" y="47"/>
                    <a:pt x="208" y="50"/>
                  </a:cubicBezTo>
                  <a:cubicBezTo>
                    <a:pt x="205" y="48"/>
                    <a:pt x="203" y="46"/>
                    <a:pt x="201" y="44"/>
                  </a:cubicBezTo>
                  <a:close/>
                  <a:moveTo>
                    <a:pt x="201" y="46"/>
                  </a:moveTo>
                  <a:cubicBezTo>
                    <a:pt x="204" y="50"/>
                    <a:pt x="207" y="55"/>
                    <a:pt x="209" y="58"/>
                  </a:cubicBezTo>
                  <a:cubicBezTo>
                    <a:pt x="209" y="58"/>
                    <a:pt x="209" y="58"/>
                    <a:pt x="209" y="58"/>
                  </a:cubicBezTo>
                  <a:cubicBezTo>
                    <a:pt x="205" y="53"/>
                    <a:pt x="201" y="48"/>
                    <a:pt x="197" y="44"/>
                  </a:cubicBezTo>
                  <a:cubicBezTo>
                    <a:pt x="198" y="45"/>
                    <a:pt x="200" y="45"/>
                    <a:pt x="201" y="46"/>
                  </a:cubicBezTo>
                  <a:close/>
                  <a:moveTo>
                    <a:pt x="189" y="41"/>
                  </a:moveTo>
                  <a:cubicBezTo>
                    <a:pt x="189" y="41"/>
                    <a:pt x="189" y="41"/>
                    <a:pt x="188" y="41"/>
                  </a:cubicBezTo>
                  <a:cubicBezTo>
                    <a:pt x="188" y="40"/>
                    <a:pt x="188" y="40"/>
                    <a:pt x="187" y="40"/>
                  </a:cubicBezTo>
                  <a:cubicBezTo>
                    <a:pt x="187" y="40"/>
                    <a:pt x="187" y="40"/>
                    <a:pt x="186" y="40"/>
                  </a:cubicBezTo>
                  <a:cubicBezTo>
                    <a:pt x="186" y="40"/>
                    <a:pt x="186" y="40"/>
                    <a:pt x="186" y="40"/>
                  </a:cubicBezTo>
                  <a:cubicBezTo>
                    <a:pt x="186" y="40"/>
                    <a:pt x="185" y="39"/>
                    <a:pt x="185" y="39"/>
                  </a:cubicBezTo>
                  <a:cubicBezTo>
                    <a:pt x="186" y="39"/>
                    <a:pt x="188" y="38"/>
                    <a:pt x="189" y="38"/>
                  </a:cubicBezTo>
                  <a:cubicBezTo>
                    <a:pt x="190" y="39"/>
                    <a:pt x="191" y="40"/>
                    <a:pt x="192" y="41"/>
                  </a:cubicBezTo>
                  <a:cubicBezTo>
                    <a:pt x="191" y="41"/>
                    <a:pt x="190" y="41"/>
                    <a:pt x="189" y="41"/>
                  </a:cubicBezTo>
                  <a:close/>
                  <a:moveTo>
                    <a:pt x="188" y="44"/>
                  </a:moveTo>
                  <a:cubicBezTo>
                    <a:pt x="189" y="45"/>
                    <a:pt x="190" y="46"/>
                    <a:pt x="191" y="47"/>
                  </a:cubicBezTo>
                  <a:cubicBezTo>
                    <a:pt x="190" y="47"/>
                    <a:pt x="189" y="47"/>
                    <a:pt x="188" y="48"/>
                  </a:cubicBezTo>
                  <a:cubicBezTo>
                    <a:pt x="187" y="47"/>
                    <a:pt x="186" y="46"/>
                    <a:pt x="185" y="46"/>
                  </a:cubicBezTo>
                  <a:cubicBezTo>
                    <a:pt x="186" y="45"/>
                    <a:pt x="187" y="45"/>
                    <a:pt x="188" y="44"/>
                  </a:cubicBezTo>
                  <a:close/>
                  <a:moveTo>
                    <a:pt x="186" y="48"/>
                  </a:moveTo>
                  <a:cubicBezTo>
                    <a:pt x="185" y="49"/>
                    <a:pt x="183" y="49"/>
                    <a:pt x="182" y="49"/>
                  </a:cubicBezTo>
                  <a:cubicBezTo>
                    <a:pt x="182" y="49"/>
                    <a:pt x="181" y="48"/>
                    <a:pt x="181" y="47"/>
                  </a:cubicBezTo>
                  <a:cubicBezTo>
                    <a:pt x="181" y="47"/>
                    <a:pt x="182" y="47"/>
                    <a:pt x="183" y="46"/>
                  </a:cubicBezTo>
                  <a:cubicBezTo>
                    <a:pt x="184" y="47"/>
                    <a:pt x="185" y="48"/>
                    <a:pt x="186" y="48"/>
                  </a:cubicBezTo>
                  <a:close/>
                  <a:moveTo>
                    <a:pt x="172" y="43"/>
                  </a:moveTo>
                  <a:cubicBezTo>
                    <a:pt x="176" y="42"/>
                    <a:pt x="180" y="41"/>
                    <a:pt x="183" y="40"/>
                  </a:cubicBezTo>
                  <a:cubicBezTo>
                    <a:pt x="183" y="40"/>
                    <a:pt x="184" y="40"/>
                    <a:pt x="184" y="40"/>
                  </a:cubicBezTo>
                  <a:cubicBezTo>
                    <a:pt x="184" y="40"/>
                    <a:pt x="184" y="40"/>
                    <a:pt x="184" y="40"/>
                  </a:cubicBezTo>
                  <a:cubicBezTo>
                    <a:pt x="180" y="41"/>
                    <a:pt x="176" y="42"/>
                    <a:pt x="172" y="43"/>
                  </a:cubicBezTo>
                  <a:close/>
                  <a:moveTo>
                    <a:pt x="159" y="44"/>
                  </a:moveTo>
                  <a:cubicBezTo>
                    <a:pt x="161" y="43"/>
                    <a:pt x="163" y="41"/>
                    <a:pt x="164" y="40"/>
                  </a:cubicBezTo>
                  <a:cubicBezTo>
                    <a:pt x="170" y="39"/>
                    <a:pt x="175" y="38"/>
                    <a:pt x="180" y="37"/>
                  </a:cubicBezTo>
                  <a:cubicBezTo>
                    <a:pt x="173" y="40"/>
                    <a:pt x="166" y="42"/>
                    <a:pt x="159" y="44"/>
                  </a:cubicBezTo>
                  <a:close/>
                  <a:moveTo>
                    <a:pt x="172" y="31"/>
                  </a:moveTo>
                  <a:cubicBezTo>
                    <a:pt x="171" y="31"/>
                    <a:pt x="171" y="31"/>
                    <a:pt x="170" y="31"/>
                  </a:cubicBezTo>
                  <a:cubicBezTo>
                    <a:pt x="169" y="31"/>
                    <a:pt x="168" y="31"/>
                    <a:pt x="167" y="30"/>
                  </a:cubicBezTo>
                  <a:cubicBezTo>
                    <a:pt x="167" y="30"/>
                    <a:pt x="167" y="30"/>
                    <a:pt x="166" y="29"/>
                  </a:cubicBezTo>
                  <a:cubicBezTo>
                    <a:pt x="166" y="29"/>
                    <a:pt x="165" y="29"/>
                    <a:pt x="164" y="28"/>
                  </a:cubicBezTo>
                  <a:cubicBezTo>
                    <a:pt x="164" y="28"/>
                    <a:pt x="164" y="28"/>
                    <a:pt x="164" y="28"/>
                  </a:cubicBezTo>
                  <a:cubicBezTo>
                    <a:pt x="167" y="29"/>
                    <a:pt x="170" y="30"/>
                    <a:pt x="173" y="31"/>
                  </a:cubicBezTo>
                  <a:cubicBezTo>
                    <a:pt x="173" y="31"/>
                    <a:pt x="173" y="31"/>
                    <a:pt x="172" y="31"/>
                  </a:cubicBezTo>
                  <a:close/>
                  <a:moveTo>
                    <a:pt x="166" y="36"/>
                  </a:moveTo>
                  <a:cubicBezTo>
                    <a:pt x="166" y="36"/>
                    <a:pt x="167" y="36"/>
                    <a:pt x="167" y="36"/>
                  </a:cubicBezTo>
                  <a:cubicBezTo>
                    <a:pt x="167" y="36"/>
                    <a:pt x="167" y="36"/>
                    <a:pt x="167" y="36"/>
                  </a:cubicBezTo>
                  <a:cubicBezTo>
                    <a:pt x="166" y="37"/>
                    <a:pt x="164" y="37"/>
                    <a:pt x="163" y="37"/>
                  </a:cubicBezTo>
                  <a:cubicBezTo>
                    <a:pt x="164" y="37"/>
                    <a:pt x="165" y="36"/>
                    <a:pt x="166" y="36"/>
                  </a:cubicBezTo>
                  <a:close/>
                  <a:moveTo>
                    <a:pt x="154" y="12"/>
                  </a:moveTo>
                  <a:cubicBezTo>
                    <a:pt x="154" y="12"/>
                    <a:pt x="154" y="12"/>
                    <a:pt x="154" y="12"/>
                  </a:cubicBezTo>
                  <a:cubicBezTo>
                    <a:pt x="153" y="11"/>
                    <a:pt x="153" y="11"/>
                    <a:pt x="152" y="11"/>
                  </a:cubicBezTo>
                  <a:cubicBezTo>
                    <a:pt x="153" y="11"/>
                    <a:pt x="155" y="11"/>
                    <a:pt x="156" y="12"/>
                  </a:cubicBezTo>
                  <a:cubicBezTo>
                    <a:pt x="157" y="12"/>
                    <a:pt x="159" y="13"/>
                    <a:pt x="160" y="14"/>
                  </a:cubicBezTo>
                  <a:cubicBezTo>
                    <a:pt x="158" y="13"/>
                    <a:pt x="156" y="13"/>
                    <a:pt x="154" y="12"/>
                  </a:cubicBezTo>
                  <a:close/>
                  <a:moveTo>
                    <a:pt x="154" y="6"/>
                  </a:moveTo>
                  <a:cubicBezTo>
                    <a:pt x="153" y="6"/>
                    <a:pt x="153" y="6"/>
                    <a:pt x="153" y="7"/>
                  </a:cubicBezTo>
                  <a:cubicBezTo>
                    <a:pt x="150" y="6"/>
                    <a:pt x="147" y="6"/>
                    <a:pt x="144" y="6"/>
                  </a:cubicBezTo>
                  <a:cubicBezTo>
                    <a:pt x="144" y="5"/>
                    <a:pt x="143" y="5"/>
                    <a:pt x="142" y="5"/>
                  </a:cubicBezTo>
                  <a:cubicBezTo>
                    <a:pt x="139" y="5"/>
                    <a:pt x="136" y="4"/>
                    <a:pt x="133" y="3"/>
                  </a:cubicBezTo>
                  <a:cubicBezTo>
                    <a:pt x="136" y="3"/>
                    <a:pt x="138" y="3"/>
                    <a:pt x="140" y="3"/>
                  </a:cubicBezTo>
                  <a:cubicBezTo>
                    <a:pt x="147" y="4"/>
                    <a:pt x="154" y="5"/>
                    <a:pt x="161" y="7"/>
                  </a:cubicBezTo>
                  <a:cubicBezTo>
                    <a:pt x="163" y="8"/>
                    <a:pt x="165" y="9"/>
                    <a:pt x="167" y="10"/>
                  </a:cubicBezTo>
                  <a:cubicBezTo>
                    <a:pt x="167" y="10"/>
                    <a:pt x="166" y="10"/>
                    <a:pt x="166" y="10"/>
                  </a:cubicBezTo>
                  <a:cubicBezTo>
                    <a:pt x="165" y="9"/>
                    <a:pt x="165" y="10"/>
                    <a:pt x="165" y="10"/>
                  </a:cubicBezTo>
                  <a:cubicBezTo>
                    <a:pt x="164" y="9"/>
                    <a:pt x="162" y="9"/>
                    <a:pt x="160" y="8"/>
                  </a:cubicBezTo>
                  <a:cubicBezTo>
                    <a:pt x="158" y="7"/>
                    <a:pt x="156" y="7"/>
                    <a:pt x="154" y="6"/>
                  </a:cubicBezTo>
                  <a:close/>
                  <a:moveTo>
                    <a:pt x="136" y="26"/>
                  </a:moveTo>
                  <a:cubicBezTo>
                    <a:pt x="135" y="26"/>
                    <a:pt x="135" y="26"/>
                    <a:pt x="135" y="27"/>
                  </a:cubicBezTo>
                  <a:cubicBezTo>
                    <a:pt x="134" y="26"/>
                    <a:pt x="133" y="26"/>
                    <a:pt x="132" y="26"/>
                  </a:cubicBezTo>
                  <a:cubicBezTo>
                    <a:pt x="133" y="26"/>
                    <a:pt x="135" y="26"/>
                    <a:pt x="136" y="26"/>
                  </a:cubicBezTo>
                  <a:close/>
                  <a:moveTo>
                    <a:pt x="135" y="28"/>
                  </a:moveTo>
                  <a:cubicBezTo>
                    <a:pt x="135" y="29"/>
                    <a:pt x="134" y="29"/>
                    <a:pt x="134" y="29"/>
                  </a:cubicBezTo>
                  <a:cubicBezTo>
                    <a:pt x="134" y="29"/>
                    <a:pt x="133" y="29"/>
                    <a:pt x="133" y="29"/>
                  </a:cubicBezTo>
                  <a:cubicBezTo>
                    <a:pt x="134" y="29"/>
                    <a:pt x="134" y="29"/>
                    <a:pt x="135" y="28"/>
                  </a:cubicBezTo>
                  <a:cubicBezTo>
                    <a:pt x="135" y="28"/>
                    <a:pt x="135" y="28"/>
                    <a:pt x="135" y="28"/>
                  </a:cubicBezTo>
                  <a:close/>
                  <a:moveTo>
                    <a:pt x="120" y="31"/>
                  </a:moveTo>
                  <a:cubicBezTo>
                    <a:pt x="120" y="31"/>
                    <a:pt x="119" y="31"/>
                    <a:pt x="118" y="31"/>
                  </a:cubicBezTo>
                  <a:cubicBezTo>
                    <a:pt x="118" y="31"/>
                    <a:pt x="118" y="31"/>
                    <a:pt x="118" y="31"/>
                  </a:cubicBezTo>
                  <a:cubicBezTo>
                    <a:pt x="119" y="31"/>
                    <a:pt x="120" y="31"/>
                    <a:pt x="121" y="31"/>
                  </a:cubicBezTo>
                  <a:cubicBezTo>
                    <a:pt x="121" y="31"/>
                    <a:pt x="121" y="31"/>
                    <a:pt x="120" y="31"/>
                  </a:cubicBezTo>
                  <a:close/>
                  <a:moveTo>
                    <a:pt x="118" y="29"/>
                  </a:moveTo>
                  <a:cubicBezTo>
                    <a:pt x="117" y="29"/>
                    <a:pt x="117" y="29"/>
                    <a:pt x="116" y="29"/>
                  </a:cubicBezTo>
                  <a:cubicBezTo>
                    <a:pt x="117" y="28"/>
                    <a:pt x="119" y="27"/>
                    <a:pt x="120" y="27"/>
                  </a:cubicBezTo>
                  <a:cubicBezTo>
                    <a:pt x="121" y="27"/>
                    <a:pt x="121" y="26"/>
                    <a:pt x="122" y="26"/>
                  </a:cubicBezTo>
                  <a:cubicBezTo>
                    <a:pt x="121" y="27"/>
                    <a:pt x="120" y="28"/>
                    <a:pt x="118" y="29"/>
                  </a:cubicBezTo>
                  <a:close/>
                  <a:moveTo>
                    <a:pt x="122" y="24"/>
                  </a:moveTo>
                  <a:cubicBezTo>
                    <a:pt x="120" y="24"/>
                    <a:pt x="119" y="24"/>
                    <a:pt x="118" y="24"/>
                  </a:cubicBezTo>
                  <a:cubicBezTo>
                    <a:pt x="118" y="24"/>
                    <a:pt x="118" y="23"/>
                    <a:pt x="119" y="23"/>
                  </a:cubicBezTo>
                  <a:cubicBezTo>
                    <a:pt x="120" y="24"/>
                    <a:pt x="121" y="24"/>
                    <a:pt x="122" y="24"/>
                  </a:cubicBezTo>
                  <a:cubicBezTo>
                    <a:pt x="122" y="24"/>
                    <a:pt x="122" y="24"/>
                    <a:pt x="122" y="24"/>
                  </a:cubicBezTo>
                  <a:close/>
                  <a:moveTo>
                    <a:pt x="117" y="16"/>
                  </a:moveTo>
                  <a:cubicBezTo>
                    <a:pt x="116" y="16"/>
                    <a:pt x="116" y="16"/>
                    <a:pt x="116" y="16"/>
                  </a:cubicBezTo>
                  <a:cubicBezTo>
                    <a:pt x="117" y="16"/>
                    <a:pt x="117" y="15"/>
                    <a:pt x="116" y="15"/>
                  </a:cubicBezTo>
                  <a:cubicBezTo>
                    <a:pt x="115" y="15"/>
                    <a:pt x="113" y="15"/>
                    <a:pt x="112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5"/>
                    <a:pt x="110" y="15"/>
                    <a:pt x="110" y="15"/>
                  </a:cubicBezTo>
                  <a:cubicBezTo>
                    <a:pt x="113" y="14"/>
                    <a:pt x="115" y="13"/>
                    <a:pt x="118" y="12"/>
                  </a:cubicBezTo>
                  <a:cubicBezTo>
                    <a:pt x="119" y="12"/>
                    <a:pt x="119" y="12"/>
                    <a:pt x="119" y="12"/>
                  </a:cubicBezTo>
                  <a:cubicBezTo>
                    <a:pt x="121" y="12"/>
                    <a:pt x="122" y="12"/>
                    <a:pt x="123" y="13"/>
                  </a:cubicBezTo>
                  <a:cubicBezTo>
                    <a:pt x="121" y="14"/>
                    <a:pt x="119" y="15"/>
                    <a:pt x="117" y="16"/>
                  </a:cubicBezTo>
                  <a:close/>
                  <a:moveTo>
                    <a:pt x="107" y="24"/>
                  </a:moveTo>
                  <a:cubicBezTo>
                    <a:pt x="108" y="24"/>
                    <a:pt x="109" y="24"/>
                    <a:pt x="110" y="24"/>
                  </a:cubicBezTo>
                  <a:cubicBezTo>
                    <a:pt x="109" y="25"/>
                    <a:pt x="108" y="25"/>
                    <a:pt x="107" y="25"/>
                  </a:cubicBezTo>
                  <a:cubicBezTo>
                    <a:pt x="107" y="25"/>
                    <a:pt x="106" y="25"/>
                    <a:pt x="105" y="25"/>
                  </a:cubicBezTo>
                  <a:cubicBezTo>
                    <a:pt x="106" y="25"/>
                    <a:pt x="107" y="24"/>
                    <a:pt x="107" y="24"/>
                  </a:cubicBezTo>
                  <a:close/>
                  <a:moveTo>
                    <a:pt x="100" y="22"/>
                  </a:moveTo>
                  <a:cubicBezTo>
                    <a:pt x="101" y="22"/>
                    <a:pt x="102" y="22"/>
                    <a:pt x="102" y="21"/>
                  </a:cubicBezTo>
                  <a:cubicBezTo>
                    <a:pt x="104" y="22"/>
                    <a:pt x="105" y="22"/>
                    <a:pt x="106" y="22"/>
                  </a:cubicBezTo>
                  <a:cubicBezTo>
                    <a:pt x="106" y="22"/>
                    <a:pt x="106" y="22"/>
                    <a:pt x="105" y="22"/>
                  </a:cubicBezTo>
                  <a:cubicBezTo>
                    <a:pt x="104" y="22"/>
                    <a:pt x="102" y="22"/>
                    <a:pt x="100" y="22"/>
                  </a:cubicBezTo>
                  <a:close/>
                  <a:moveTo>
                    <a:pt x="103" y="8"/>
                  </a:moveTo>
                  <a:cubicBezTo>
                    <a:pt x="104" y="7"/>
                    <a:pt x="104" y="7"/>
                    <a:pt x="105" y="7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5" y="7"/>
                    <a:pt x="104" y="7"/>
                    <a:pt x="103" y="8"/>
                  </a:cubicBezTo>
                  <a:close/>
                  <a:moveTo>
                    <a:pt x="104" y="17"/>
                  </a:moveTo>
                  <a:cubicBezTo>
                    <a:pt x="103" y="17"/>
                    <a:pt x="103" y="17"/>
                    <a:pt x="102" y="17"/>
                  </a:cubicBezTo>
                  <a:cubicBezTo>
                    <a:pt x="101" y="18"/>
                    <a:pt x="99" y="18"/>
                    <a:pt x="97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9" y="18"/>
                    <a:pt x="101" y="17"/>
                    <a:pt x="102" y="16"/>
                  </a:cubicBezTo>
                  <a:cubicBezTo>
                    <a:pt x="103" y="16"/>
                    <a:pt x="103" y="17"/>
                    <a:pt x="104" y="17"/>
                  </a:cubicBezTo>
                  <a:close/>
                  <a:moveTo>
                    <a:pt x="100" y="11"/>
                  </a:moveTo>
                  <a:cubicBezTo>
                    <a:pt x="99" y="12"/>
                    <a:pt x="98" y="12"/>
                    <a:pt x="97" y="12"/>
                  </a:cubicBezTo>
                  <a:cubicBezTo>
                    <a:pt x="97" y="12"/>
                    <a:pt x="97" y="12"/>
                    <a:pt x="97" y="12"/>
                  </a:cubicBezTo>
                  <a:cubicBezTo>
                    <a:pt x="97" y="12"/>
                    <a:pt x="98" y="11"/>
                    <a:pt x="98" y="11"/>
                  </a:cubicBezTo>
                  <a:cubicBezTo>
                    <a:pt x="99" y="11"/>
                    <a:pt x="100" y="11"/>
                    <a:pt x="102" y="11"/>
                  </a:cubicBezTo>
                  <a:cubicBezTo>
                    <a:pt x="101" y="11"/>
                    <a:pt x="101" y="11"/>
                    <a:pt x="100" y="11"/>
                  </a:cubicBezTo>
                  <a:close/>
                  <a:moveTo>
                    <a:pt x="102" y="24"/>
                  </a:moveTo>
                  <a:cubicBezTo>
                    <a:pt x="102" y="24"/>
                    <a:pt x="101" y="25"/>
                    <a:pt x="100" y="25"/>
                  </a:cubicBezTo>
                  <a:cubicBezTo>
                    <a:pt x="97" y="25"/>
                    <a:pt x="95" y="25"/>
                    <a:pt x="93" y="25"/>
                  </a:cubicBezTo>
                  <a:cubicBezTo>
                    <a:pt x="93" y="24"/>
                    <a:pt x="93" y="24"/>
                    <a:pt x="94" y="24"/>
                  </a:cubicBezTo>
                  <a:cubicBezTo>
                    <a:pt x="97" y="24"/>
                    <a:pt x="99" y="24"/>
                    <a:pt x="102" y="24"/>
                  </a:cubicBezTo>
                  <a:close/>
                  <a:moveTo>
                    <a:pt x="93" y="10"/>
                  </a:moveTo>
                  <a:cubicBezTo>
                    <a:pt x="93" y="10"/>
                    <a:pt x="93" y="11"/>
                    <a:pt x="92" y="11"/>
                  </a:cubicBezTo>
                  <a:cubicBezTo>
                    <a:pt x="91" y="11"/>
                    <a:pt x="89" y="12"/>
                    <a:pt x="88" y="1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6" y="13"/>
                    <a:pt x="86" y="14"/>
                    <a:pt x="85" y="14"/>
                  </a:cubicBezTo>
                  <a:cubicBezTo>
                    <a:pt x="87" y="12"/>
                    <a:pt x="90" y="11"/>
                    <a:pt x="93" y="10"/>
                  </a:cubicBezTo>
                  <a:cubicBezTo>
                    <a:pt x="94" y="9"/>
                    <a:pt x="95" y="9"/>
                    <a:pt x="96" y="9"/>
                  </a:cubicBezTo>
                  <a:cubicBezTo>
                    <a:pt x="95" y="9"/>
                    <a:pt x="94" y="10"/>
                    <a:pt x="93" y="10"/>
                  </a:cubicBezTo>
                  <a:close/>
                  <a:moveTo>
                    <a:pt x="92" y="8"/>
                  </a:moveTo>
                  <a:cubicBezTo>
                    <a:pt x="78" y="11"/>
                    <a:pt x="65" y="20"/>
                    <a:pt x="55" y="27"/>
                  </a:cubicBezTo>
                  <a:cubicBezTo>
                    <a:pt x="50" y="30"/>
                    <a:pt x="46" y="34"/>
                    <a:pt x="42" y="37"/>
                  </a:cubicBezTo>
                  <a:cubicBezTo>
                    <a:pt x="41" y="37"/>
                    <a:pt x="41" y="37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39" y="38"/>
                    <a:pt x="39" y="39"/>
                  </a:cubicBezTo>
                  <a:cubicBezTo>
                    <a:pt x="42" y="35"/>
                    <a:pt x="46" y="32"/>
                    <a:pt x="51" y="29"/>
                  </a:cubicBezTo>
                  <a:cubicBezTo>
                    <a:pt x="57" y="24"/>
                    <a:pt x="65" y="19"/>
                    <a:pt x="72" y="15"/>
                  </a:cubicBezTo>
                  <a:cubicBezTo>
                    <a:pt x="79" y="12"/>
                    <a:pt x="87" y="9"/>
                    <a:pt x="94" y="7"/>
                  </a:cubicBezTo>
                  <a:cubicBezTo>
                    <a:pt x="94" y="7"/>
                    <a:pt x="94" y="7"/>
                    <a:pt x="95" y="7"/>
                  </a:cubicBezTo>
                  <a:cubicBezTo>
                    <a:pt x="94" y="8"/>
                    <a:pt x="93" y="8"/>
                    <a:pt x="92" y="8"/>
                  </a:cubicBezTo>
                  <a:close/>
                  <a:moveTo>
                    <a:pt x="42" y="39"/>
                  </a:moveTo>
                  <a:cubicBezTo>
                    <a:pt x="42" y="39"/>
                    <a:pt x="42" y="39"/>
                    <a:pt x="42" y="39"/>
                  </a:cubicBezTo>
                  <a:cubicBezTo>
                    <a:pt x="44" y="38"/>
                    <a:pt x="47" y="37"/>
                    <a:pt x="49" y="36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8"/>
                    <a:pt x="48" y="38"/>
                    <a:pt x="48" y="39"/>
                  </a:cubicBezTo>
                  <a:cubicBezTo>
                    <a:pt x="47" y="40"/>
                    <a:pt x="46" y="40"/>
                    <a:pt x="45" y="41"/>
                  </a:cubicBezTo>
                  <a:cubicBezTo>
                    <a:pt x="46" y="40"/>
                    <a:pt x="47" y="39"/>
                    <a:pt x="49" y="38"/>
                  </a:cubicBezTo>
                  <a:cubicBezTo>
                    <a:pt x="49" y="37"/>
                    <a:pt x="48" y="36"/>
                    <a:pt x="48" y="37"/>
                  </a:cubicBezTo>
                  <a:cubicBezTo>
                    <a:pt x="46" y="39"/>
                    <a:pt x="44" y="40"/>
                    <a:pt x="42" y="42"/>
                  </a:cubicBezTo>
                  <a:cubicBezTo>
                    <a:pt x="42" y="42"/>
                    <a:pt x="41" y="42"/>
                    <a:pt x="41" y="42"/>
                  </a:cubicBezTo>
                  <a:cubicBezTo>
                    <a:pt x="41" y="43"/>
                    <a:pt x="40" y="43"/>
                    <a:pt x="40" y="44"/>
                  </a:cubicBezTo>
                  <a:cubicBezTo>
                    <a:pt x="40" y="44"/>
                    <a:pt x="40" y="44"/>
                    <a:pt x="39" y="44"/>
                  </a:cubicBezTo>
                  <a:cubicBezTo>
                    <a:pt x="40" y="43"/>
                    <a:pt x="41" y="41"/>
                    <a:pt x="42" y="39"/>
                  </a:cubicBezTo>
                  <a:close/>
                  <a:moveTo>
                    <a:pt x="41" y="46"/>
                  </a:moveTo>
                  <a:cubicBezTo>
                    <a:pt x="42" y="46"/>
                    <a:pt x="43" y="45"/>
                    <a:pt x="44" y="44"/>
                  </a:cubicBezTo>
                  <a:cubicBezTo>
                    <a:pt x="42" y="47"/>
                    <a:pt x="40" y="50"/>
                    <a:pt x="38" y="53"/>
                  </a:cubicBezTo>
                  <a:cubicBezTo>
                    <a:pt x="38" y="53"/>
                    <a:pt x="37" y="54"/>
                    <a:pt x="37" y="54"/>
                  </a:cubicBezTo>
                  <a:cubicBezTo>
                    <a:pt x="37" y="54"/>
                    <a:pt x="37" y="54"/>
                    <a:pt x="37" y="54"/>
                  </a:cubicBezTo>
                  <a:cubicBezTo>
                    <a:pt x="38" y="52"/>
                    <a:pt x="39" y="49"/>
                    <a:pt x="41" y="46"/>
                  </a:cubicBezTo>
                  <a:close/>
                  <a:moveTo>
                    <a:pt x="36" y="50"/>
                  </a:moveTo>
                  <a:cubicBezTo>
                    <a:pt x="36" y="50"/>
                    <a:pt x="36" y="50"/>
                    <a:pt x="37" y="49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6" y="52"/>
                    <a:pt x="35" y="54"/>
                    <a:pt x="34" y="57"/>
                  </a:cubicBezTo>
                  <a:cubicBezTo>
                    <a:pt x="33" y="57"/>
                    <a:pt x="32" y="58"/>
                    <a:pt x="31" y="59"/>
                  </a:cubicBezTo>
                  <a:cubicBezTo>
                    <a:pt x="33" y="56"/>
                    <a:pt x="34" y="53"/>
                    <a:pt x="36" y="50"/>
                  </a:cubicBezTo>
                  <a:close/>
                  <a:moveTo>
                    <a:pt x="35" y="46"/>
                  </a:moveTo>
                  <a:cubicBezTo>
                    <a:pt x="36" y="45"/>
                    <a:pt x="37" y="44"/>
                    <a:pt x="38" y="43"/>
                  </a:cubicBezTo>
                  <a:cubicBezTo>
                    <a:pt x="37" y="44"/>
                    <a:pt x="36" y="45"/>
                    <a:pt x="36" y="46"/>
                  </a:cubicBezTo>
                  <a:cubicBezTo>
                    <a:pt x="35" y="46"/>
                    <a:pt x="35" y="46"/>
                    <a:pt x="35" y="46"/>
                  </a:cubicBezTo>
                  <a:cubicBezTo>
                    <a:pt x="35" y="46"/>
                    <a:pt x="35" y="46"/>
                    <a:pt x="35" y="46"/>
                  </a:cubicBezTo>
                  <a:close/>
                  <a:moveTo>
                    <a:pt x="32" y="55"/>
                  </a:moveTo>
                  <a:cubicBezTo>
                    <a:pt x="31" y="57"/>
                    <a:pt x="30" y="58"/>
                    <a:pt x="29" y="60"/>
                  </a:cubicBezTo>
                  <a:cubicBezTo>
                    <a:pt x="28" y="60"/>
                    <a:pt x="28" y="60"/>
                    <a:pt x="28" y="60"/>
                  </a:cubicBezTo>
                  <a:lnTo>
                    <a:pt x="32" y="55"/>
                  </a:lnTo>
                  <a:close/>
                  <a:moveTo>
                    <a:pt x="28" y="54"/>
                  </a:moveTo>
                  <a:cubicBezTo>
                    <a:pt x="30" y="51"/>
                    <a:pt x="32" y="49"/>
                    <a:pt x="34" y="47"/>
                  </a:cubicBezTo>
                  <a:cubicBezTo>
                    <a:pt x="33" y="48"/>
                    <a:pt x="32" y="50"/>
                    <a:pt x="31" y="51"/>
                  </a:cubicBezTo>
                  <a:cubicBezTo>
                    <a:pt x="30" y="52"/>
                    <a:pt x="29" y="53"/>
                    <a:pt x="28" y="54"/>
                  </a:cubicBezTo>
                  <a:close/>
                  <a:moveTo>
                    <a:pt x="31" y="79"/>
                  </a:moveTo>
                  <a:cubicBezTo>
                    <a:pt x="30" y="80"/>
                    <a:pt x="29" y="81"/>
                    <a:pt x="28" y="82"/>
                  </a:cubicBezTo>
                  <a:cubicBezTo>
                    <a:pt x="27" y="82"/>
                    <a:pt x="25" y="83"/>
                    <a:pt x="24" y="84"/>
                  </a:cubicBezTo>
                  <a:cubicBezTo>
                    <a:pt x="25" y="83"/>
                    <a:pt x="25" y="81"/>
                    <a:pt x="26" y="80"/>
                  </a:cubicBezTo>
                  <a:cubicBezTo>
                    <a:pt x="28" y="80"/>
                    <a:pt x="29" y="79"/>
                    <a:pt x="31" y="79"/>
                  </a:cubicBezTo>
                  <a:close/>
                  <a:moveTo>
                    <a:pt x="23" y="83"/>
                  </a:moveTo>
                  <a:cubicBezTo>
                    <a:pt x="22" y="83"/>
                    <a:pt x="22" y="83"/>
                    <a:pt x="22" y="83"/>
                  </a:cubicBezTo>
                  <a:cubicBezTo>
                    <a:pt x="22" y="82"/>
                    <a:pt x="23" y="81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1"/>
                    <a:pt x="23" y="82"/>
                    <a:pt x="23" y="83"/>
                  </a:cubicBezTo>
                  <a:close/>
                  <a:moveTo>
                    <a:pt x="22" y="98"/>
                  </a:moveTo>
                  <a:cubicBezTo>
                    <a:pt x="24" y="103"/>
                    <a:pt x="25" y="109"/>
                    <a:pt x="26" y="115"/>
                  </a:cubicBezTo>
                  <a:cubicBezTo>
                    <a:pt x="26" y="117"/>
                    <a:pt x="26" y="118"/>
                    <a:pt x="27" y="120"/>
                  </a:cubicBezTo>
                  <a:cubicBezTo>
                    <a:pt x="25" y="114"/>
                    <a:pt x="23" y="108"/>
                    <a:pt x="22" y="102"/>
                  </a:cubicBezTo>
                  <a:cubicBezTo>
                    <a:pt x="22" y="101"/>
                    <a:pt x="22" y="99"/>
                    <a:pt x="22" y="98"/>
                  </a:cubicBezTo>
                  <a:close/>
                  <a:moveTo>
                    <a:pt x="27" y="139"/>
                  </a:moveTo>
                  <a:cubicBezTo>
                    <a:pt x="27" y="139"/>
                    <a:pt x="27" y="139"/>
                    <a:pt x="27" y="139"/>
                  </a:cubicBezTo>
                  <a:cubicBezTo>
                    <a:pt x="26" y="140"/>
                    <a:pt x="27" y="140"/>
                    <a:pt x="27" y="140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25" y="137"/>
                    <a:pt x="24" y="133"/>
                    <a:pt x="23" y="129"/>
                  </a:cubicBezTo>
                  <a:cubicBezTo>
                    <a:pt x="23" y="127"/>
                    <a:pt x="23" y="125"/>
                    <a:pt x="23" y="123"/>
                  </a:cubicBezTo>
                  <a:cubicBezTo>
                    <a:pt x="22" y="121"/>
                    <a:pt x="22" y="118"/>
                    <a:pt x="22" y="115"/>
                  </a:cubicBezTo>
                  <a:cubicBezTo>
                    <a:pt x="24" y="123"/>
                    <a:pt x="25" y="131"/>
                    <a:pt x="27" y="139"/>
                  </a:cubicBezTo>
                  <a:close/>
                  <a:moveTo>
                    <a:pt x="25" y="156"/>
                  </a:moveTo>
                  <a:cubicBezTo>
                    <a:pt x="23" y="153"/>
                    <a:pt x="22" y="149"/>
                    <a:pt x="21" y="146"/>
                  </a:cubicBezTo>
                  <a:cubicBezTo>
                    <a:pt x="21" y="145"/>
                    <a:pt x="20" y="145"/>
                    <a:pt x="20" y="144"/>
                  </a:cubicBezTo>
                  <a:cubicBezTo>
                    <a:pt x="20" y="144"/>
                    <a:pt x="20" y="144"/>
                    <a:pt x="20" y="144"/>
                  </a:cubicBezTo>
                  <a:cubicBezTo>
                    <a:pt x="22" y="147"/>
                    <a:pt x="23" y="150"/>
                    <a:pt x="25" y="154"/>
                  </a:cubicBezTo>
                  <a:cubicBezTo>
                    <a:pt x="25" y="154"/>
                    <a:pt x="25" y="155"/>
                    <a:pt x="25" y="156"/>
                  </a:cubicBezTo>
                  <a:cubicBezTo>
                    <a:pt x="25" y="156"/>
                    <a:pt x="25" y="156"/>
                    <a:pt x="25" y="156"/>
                  </a:cubicBezTo>
                  <a:close/>
                  <a:moveTo>
                    <a:pt x="29" y="163"/>
                  </a:moveTo>
                  <a:cubicBezTo>
                    <a:pt x="30" y="164"/>
                    <a:pt x="30" y="165"/>
                    <a:pt x="30" y="167"/>
                  </a:cubicBezTo>
                  <a:cubicBezTo>
                    <a:pt x="29" y="164"/>
                    <a:pt x="29" y="162"/>
                    <a:pt x="28" y="160"/>
                  </a:cubicBezTo>
                  <a:cubicBezTo>
                    <a:pt x="28" y="161"/>
                    <a:pt x="29" y="162"/>
                    <a:pt x="29" y="163"/>
                  </a:cubicBezTo>
                  <a:close/>
                  <a:moveTo>
                    <a:pt x="29" y="148"/>
                  </a:moveTo>
                  <a:cubicBezTo>
                    <a:pt x="29" y="147"/>
                    <a:pt x="29" y="146"/>
                    <a:pt x="29" y="145"/>
                  </a:cubicBezTo>
                  <a:cubicBezTo>
                    <a:pt x="30" y="143"/>
                    <a:pt x="30" y="142"/>
                    <a:pt x="31" y="140"/>
                  </a:cubicBezTo>
                  <a:cubicBezTo>
                    <a:pt x="31" y="141"/>
                    <a:pt x="31" y="141"/>
                    <a:pt x="31" y="141"/>
                  </a:cubicBezTo>
                  <a:cubicBezTo>
                    <a:pt x="31" y="142"/>
                    <a:pt x="31" y="143"/>
                    <a:pt x="32" y="144"/>
                  </a:cubicBezTo>
                  <a:cubicBezTo>
                    <a:pt x="32" y="147"/>
                    <a:pt x="33" y="151"/>
                    <a:pt x="33" y="155"/>
                  </a:cubicBezTo>
                  <a:cubicBezTo>
                    <a:pt x="32" y="153"/>
                    <a:pt x="31" y="151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8"/>
                    <a:pt x="29" y="148"/>
                  </a:cubicBezTo>
                  <a:close/>
                  <a:moveTo>
                    <a:pt x="35" y="166"/>
                  </a:moveTo>
                  <a:cubicBezTo>
                    <a:pt x="36" y="168"/>
                    <a:pt x="36" y="169"/>
                    <a:pt x="36" y="171"/>
                  </a:cubicBezTo>
                  <a:cubicBezTo>
                    <a:pt x="35" y="166"/>
                    <a:pt x="33" y="161"/>
                    <a:pt x="30" y="156"/>
                  </a:cubicBezTo>
                  <a:cubicBezTo>
                    <a:pt x="30" y="156"/>
                    <a:pt x="30" y="155"/>
                    <a:pt x="30" y="155"/>
                  </a:cubicBezTo>
                  <a:cubicBezTo>
                    <a:pt x="32" y="159"/>
                    <a:pt x="33" y="162"/>
                    <a:pt x="35" y="166"/>
                  </a:cubicBezTo>
                  <a:close/>
                  <a:moveTo>
                    <a:pt x="38" y="182"/>
                  </a:moveTo>
                  <a:cubicBezTo>
                    <a:pt x="39" y="183"/>
                    <a:pt x="39" y="185"/>
                    <a:pt x="39" y="186"/>
                  </a:cubicBezTo>
                  <a:cubicBezTo>
                    <a:pt x="39" y="186"/>
                    <a:pt x="39" y="186"/>
                    <a:pt x="39" y="186"/>
                  </a:cubicBezTo>
                  <a:cubicBezTo>
                    <a:pt x="38" y="184"/>
                    <a:pt x="37" y="182"/>
                    <a:pt x="35" y="180"/>
                  </a:cubicBezTo>
                  <a:cubicBezTo>
                    <a:pt x="34" y="178"/>
                    <a:pt x="33" y="175"/>
                    <a:pt x="32" y="173"/>
                  </a:cubicBezTo>
                  <a:cubicBezTo>
                    <a:pt x="32" y="171"/>
                    <a:pt x="32" y="170"/>
                    <a:pt x="31" y="168"/>
                  </a:cubicBezTo>
                  <a:cubicBezTo>
                    <a:pt x="34" y="173"/>
                    <a:pt x="36" y="177"/>
                    <a:pt x="38" y="182"/>
                  </a:cubicBezTo>
                  <a:close/>
                  <a:moveTo>
                    <a:pt x="32" y="177"/>
                  </a:moveTo>
                  <a:cubicBezTo>
                    <a:pt x="32" y="177"/>
                    <a:pt x="32" y="178"/>
                    <a:pt x="32" y="178"/>
                  </a:cubicBezTo>
                  <a:cubicBezTo>
                    <a:pt x="34" y="182"/>
                    <a:pt x="37" y="186"/>
                    <a:pt x="39" y="190"/>
                  </a:cubicBezTo>
                  <a:cubicBezTo>
                    <a:pt x="39" y="190"/>
                    <a:pt x="39" y="190"/>
                    <a:pt x="39" y="191"/>
                  </a:cubicBezTo>
                  <a:cubicBezTo>
                    <a:pt x="36" y="188"/>
                    <a:pt x="34" y="185"/>
                    <a:pt x="32" y="183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2" y="182"/>
                    <a:pt x="32" y="181"/>
                  </a:cubicBezTo>
                  <a:cubicBezTo>
                    <a:pt x="32" y="180"/>
                    <a:pt x="32" y="179"/>
                    <a:pt x="32" y="177"/>
                  </a:cubicBezTo>
                  <a:close/>
                  <a:moveTo>
                    <a:pt x="38" y="192"/>
                  </a:moveTo>
                  <a:cubicBezTo>
                    <a:pt x="38" y="192"/>
                    <a:pt x="38" y="193"/>
                    <a:pt x="38" y="193"/>
                  </a:cubicBezTo>
                  <a:cubicBezTo>
                    <a:pt x="38" y="192"/>
                    <a:pt x="37" y="192"/>
                    <a:pt x="37" y="192"/>
                  </a:cubicBezTo>
                  <a:cubicBezTo>
                    <a:pt x="36" y="190"/>
                    <a:pt x="36" y="189"/>
                    <a:pt x="35" y="188"/>
                  </a:cubicBezTo>
                  <a:cubicBezTo>
                    <a:pt x="36" y="189"/>
                    <a:pt x="37" y="191"/>
                    <a:pt x="38" y="192"/>
                  </a:cubicBezTo>
                  <a:close/>
                  <a:moveTo>
                    <a:pt x="39" y="197"/>
                  </a:moveTo>
                  <a:cubicBezTo>
                    <a:pt x="39" y="196"/>
                    <a:pt x="39" y="196"/>
                    <a:pt x="38" y="196"/>
                  </a:cubicBezTo>
                  <a:cubicBezTo>
                    <a:pt x="39" y="196"/>
                    <a:pt x="39" y="196"/>
                    <a:pt x="39" y="196"/>
                  </a:cubicBezTo>
                  <a:cubicBezTo>
                    <a:pt x="41" y="199"/>
                    <a:pt x="44" y="202"/>
                    <a:pt x="48" y="204"/>
                  </a:cubicBezTo>
                  <a:cubicBezTo>
                    <a:pt x="48" y="204"/>
                    <a:pt x="49" y="204"/>
                    <a:pt x="49" y="203"/>
                  </a:cubicBezTo>
                  <a:cubicBezTo>
                    <a:pt x="49" y="204"/>
                    <a:pt x="50" y="205"/>
                    <a:pt x="50" y="205"/>
                  </a:cubicBezTo>
                  <a:cubicBezTo>
                    <a:pt x="50" y="205"/>
                    <a:pt x="49" y="205"/>
                    <a:pt x="49" y="204"/>
                  </a:cubicBezTo>
                  <a:cubicBezTo>
                    <a:pt x="48" y="204"/>
                    <a:pt x="48" y="205"/>
                    <a:pt x="48" y="206"/>
                  </a:cubicBezTo>
                  <a:cubicBezTo>
                    <a:pt x="50" y="207"/>
                    <a:pt x="52" y="208"/>
                    <a:pt x="54" y="209"/>
                  </a:cubicBezTo>
                  <a:cubicBezTo>
                    <a:pt x="54" y="210"/>
                    <a:pt x="55" y="211"/>
                    <a:pt x="56" y="212"/>
                  </a:cubicBezTo>
                  <a:cubicBezTo>
                    <a:pt x="54" y="210"/>
                    <a:pt x="51" y="209"/>
                    <a:pt x="49" y="208"/>
                  </a:cubicBezTo>
                  <a:cubicBezTo>
                    <a:pt x="46" y="205"/>
                    <a:pt x="42" y="201"/>
                    <a:pt x="39" y="197"/>
                  </a:cubicBezTo>
                  <a:close/>
                  <a:moveTo>
                    <a:pt x="51" y="212"/>
                  </a:moveTo>
                  <a:cubicBezTo>
                    <a:pt x="52" y="214"/>
                    <a:pt x="54" y="216"/>
                    <a:pt x="56" y="218"/>
                  </a:cubicBezTo>
                  <a:cubicBezTo>
                    <a:pt x="56" y="217"/>
                    <a:pt x="56" y="217"/>
                    <a:pt x="56" y="217"/>
                  </a:cubicBezTo>
                  <a:cubicBezTo>
                    <a:pt x="55" y="217"/>
                    <a:pt x="54" y="216"/>
                    <a:pt x="52" y="215"/>
                  </a:cubicBezTo>
                  <a:cubicBezTo>
                    <a:pt x="51" y="214"/>
                    <a:pt x="50" y="212"/>
                    <a:pt x="49" y="210"/>
                  </a:cubicBezTo>
                  <a:cubicBezTo>
                    <a:pt x="49" y="211"/>
                    <a:pt x="50" y="211"/>
                    <a:pt x="51" y="212"/>
                  </a:cubicBezTo>
                  <a:close/>
                  <a:moveTo>
                    <a:pt x="54" y="220"/>
                  </a:moveTo>
                  <a:cubicBezTo>
                    <a:pt x="55" y="221"/>
                    <a:pt x="56" y="222"/>
                    <a:pt x="57" y="223"/>
                  </a:cubicBezTo>
                  <a:cubicBezTo>
                    <a:pt x="56" y="222"/>
                    <a:pt x="55" y="222"/>
                    <a:pt x="54" y="221"/>
                  </a:cubicBezTo>
                  <a:cubicBezTo>
                    <a:pt x="53" y="220"/>
                    <a:pt x="52" y="220"/>
                    <a:pt x="52" y="219"/>
                  </a:cubicBezTo>
                  <a:cubicBezTo>
                    <a:pt x="52" y="219"/>
                    <a:pt x="52" y="219"/>
                    <a:pt x="52" y="219"/>
                  </a:cubicBezTo>
                  <a:cubicBezTo>
                    <a:pt x="52" y="219"/>
                    <a:pt x="53" y="220"/>
                    <a:pt x="53" y="220"/>
                  </a:cubicBezTo>
                  <a:cubicBezTo>
                    <a:pt x="54" y="220"/>
                    <a:pt x="54" y="220"/>
                    <a:pt x="54" y="220"/>
                  </a:cubicBezTo>
                  <a:close/>
                  <a:moveTo>
                    <a:pt x="53" y="222"/>
                  </a:moveTo>
                  <a:cubicBezTo>
                    <a:pt x="53" y="223"/>
                    <a:pt x="54" y="223"/>
                    <a:pt x="54" y="223"/>
                  </a:cubicBezTo>
                  <a:cubicBezTo>
                    <a:pt x="53" y="223"/>
                    <a:pt x="52" y="222"/>
                    <a:pt x="51" y="221"/>
                  </a:cubicBezTo>
                  <a:cubicBezTo>
                    <a:pt x="51" y="221"/>
                    <a:pt x="51" y="221"/>
                    <a:pt x="51" y="220"/>
                  </a:cubicBezTo>
                  <a:cubicBezTo>
                    <a:pt x="51" y="221"/>
                    <a:pt x="52" y="222"/>
                    <a:pt x="53" y="222"/>
                  </a:cubicBezTo>
                  <a:close/>
                  <a:moveTo>
                    <a:pt x="56" y="228"/>
                  </a:moveTo>
                  <a:cubicBezTo>
                    <a:pt x="57" y="228"/>
                    <a:pt x="57" y="228"/>
                    <a:pt x="57" y="228"/>
                  </a:cubicBezTo>
                  <a:cubicBezTo>
                    <a:pt x="57" y="228"/>
                    <a:pt x="57" y="228"/>
                    <a:pt x="57" y="228"/>
                  </a:cubicBezTo>
                  <a:cubicBezTo>
                    <a:pt x="55" y="227"/>
                    <a:pt x="54" y="226"/>
                    <a:pt x="52" y="225"/>
                  </a:cubicBezTo>
                  <a:cubicBezTo>
                    <a:pt x="54" y="226"/>
                    <a:pt x="55" y="227"/>
                    <a:pt x="56" y="228"/>
                  </a:cubicBezTo>
                  <a:close/>
                  <a:moveTo>
                    <a:pt x="55" y="218"/>
                  </a:moveTo>
                  <a:cubicBezTo>
                    <a:pt x="55" y="218"/>
                    <a:pt x="55" y="218"/>
                    <a:pt x="55" y="218"/>
                  </a:cubicBezTo>
                  <a:cubicBezTo>
                    <a:pt x="57" y="219"/>
                    <a:pt x="58" y="220"/>
                    <a:pt x="60" y="221"/>
                  </a:cubicBezTo>
                  <a:cubicBezTo>
                    <a:pt x="63" y="224"/>
                    <a:pt x="66" y="227"/>
                    <a:pt x="69" y="230"/>
                  </a:cubicBezTo>
                  <a:cubicBezTo>
                    <a:pt x="69" y="230"/>
                    <a:pt x="68" y="230"/>
                    <a:pt x="67" y="229"/>
                  </a:cubicBezTo>
                  <a:cubicBezTo>
                    <a:pt x="65" y="228"/>
                    <a:pt x="62" y="226"/>
                    <a:pt x="60" y="225"/>
                  </a:cubicBezTo>
                  <a:cubicBezTo>
                    <a:pt x="58" y="223"/>
                    <a:pt x="56" y="220"/>
                    <a:pt x="55" y="218"/>
                  </a:cubicBezTo>
                  <a:close/>
                  <a:moveTo>
                    <a:pt x="68" y="227"/>
                  </a:moveTo>
                  <a:cubicBezTo>
                    <a:pt x="68" y="227"/>
                    <a:pt x="68" y="227"/>
                    <a:pt x="68" y="227"/>
                  </a:cubicBezTo>
                  <a:cubicBezTo>
                    <a:pt x="67" y="226"/>
                    <a:pt x="66" y="225"/>
                    <a:pt x="65" y="224"/>
                  </a:cubicBezTo>
                  <a:cubicBezTo>
                    <a:pt x="66" y="225"/>
                    <a:pt x="67" y="226"/>
                    <a:pt x="69" y="226"/>
                  </a:cubicBezTo>
                  <a:cubicBezTo>
                    <a:pt x="69" y="227"/>
                    <a:pt x="70" y="227"/>
                    <a:pt x="70" y="228"/>
                  </a:cubicBezTo>
                  <a:cubicBezTo>
                    <a:pt x="69" y="228"/>
                    <a:pt x="69" y="228"/>
                    <a:pt x="68" y="227"/>
                  </a:cubicBezTo>
                  <a:close/>
                  <a:moveTo>
                    <a:pt x="60" y="220"/>
                  </a:moveTo>
                  <a:cubicBezTo>
                    <a:pt x="59" y="218"/>
                    <a:pt x="57" y="216"/>
                    <a:pt x="55" y="215"/>
                  </a:cubicBezTo>
                  <a:cubicBezTo>
                    <a:pt x="58" y="216"/>
                    <a:pt x="60" y="218"/>
                    <a:pt x="63" y="219"/>
                  </a:cubicBezTo>
                  <a:cubicBezTo>
                    <a:pt x="64" y="221"/>
                    <a:pt x="65" y="222"/>
                    <a:pt x="66" y="223"/>
                  </a:cubicBezTo>
                  <a:cubicBezTo>
                    <a:pt x="64" y="222"/>
                    <a:pt x="62" y="221"/>
                    <a:pt x="60" y="220"/>
                  </a:cubicBezTo>
                  <a:close/>
                  <a:moveTo>
                    <a:pt x="62" y="216"/>
                  </a:moveTo>
                  <a:cubicBezTo>
                    <a:pt x="66" y="219"/>
                    <a:pt x="71" y="222"/>
                    <a:pt x="75" y="225"/>
                  </a:cubicBezTo>
                  <a:cubicBezTo>
                    <a:pt x="71" y="222"/>
                    <a:pt x="67" y="220"/>
                    <a:pt x="63" y="218"/>
                  </a:cubicBezTo>
                  <a:cubicBezTo>
                    <a:pt x="63" y="217"/>
                    <a:pt x="62" y="217"/>
                    <a:pt x="62" y="216"/>
                  </a:cubicBezTo>
                  <a:close/>
                  <a:moveTo>
                    <a:pt x="74" y="221"/>
                  </a:moveTo>
                  <a:cubicBezTo>
                    <a:pt x="73" y="220"/>
                    <a:pt x="73" y="220"/>
                    <a:pt x="72" y="219"/>
                  </a:cubicBezTo>
                  <a:cubicBezTo>
                    <a:pt x="75" y="221"/>
                    <a:pt x="77" y="223"/>
                    <a:pt x="80" y="225"/>
                  </a:cubicBezTo>
                  <a:cubicBezTo>
                    <a:pt x="80" y="225"/>
                    <a:pt x="80" y="225"/>
                    <a:pt x="80" y="225"/>
                  </a:cubicBezTo>
                  <a:cubicBezTo>
                    <a:pt x="78" y="224"/>
                    <a:pt x="76" y="222"/>
                    <a:pt x="74" y="221"/>
                  </a:cubicBezTo>
                  <a:close/>
                  <a:moveTo>
                    <a:pt x="68" y="215"/>
                  </a:moveTo>
                  <a:cubicBezTo>
                    <a:pt x="66" y="214"/>
                    <a:pt x="65" y="213"/>
                    <a:pt x="64" y="211"/>
                  </a:cubicBezTo>
                  <a:cubicBezTo>
                    <a:pt x="65" y="212"/>
                    <a:pt x="67" y="212"/>
                    <a:pt x="68" y="213"/>
                  </a:cubicBezTo>
                  <a:cubicBezTo>
                    <a:pt x="69" y="213"/>
                    <a:pt x="69" y="214"/>
                    <a:pt x="70" y="214"/>
                  </a:cubicBezTo>
                  <a:cubicBezTo>
                    <a:pt x="70" y="214"/>
                    <a:pt x="70" y="215"/>
                    <a:pt x="69" y="215"/>
                  </a:cubicBezTo>
                  <a:cubicBezTo>
                    <a:pt x="69" y="216"/>
                    <a:pt x="70" y="216"/>
                    <a:pt x="71" y="216"/>
                  </a:cubicBezTo>
                  <a:cubicBezTo>
                    <a:pt x="71" y="215"/>
                    <a:pt x="72" y="215"/>
                    <a:pt x="73" y="215"/>
                  </a:cubicBezTo>
                  <a:cubicBezTo>
                    <a:pt x="74" y="215"/>
                    <a:pt x="75" y="215"/>
                    <a:pt x="75" y="216"/>
                  </a:cubicBezTo>
                  <a:cubicBezTo>
                    <a:pt x="77" y="218"/>
                    <a:pt x="78" y="220"/>
                    <a:pt x="79" y="222"/>
                  </a:cubicBezTo>
                  <a:cubicBezTo>
                    <a:pt x="75" y="220"/>
                    <a:pt x="71" y="217"/>
                    <a:pt x="68" y="215"/>
                  </a:cubicBezTo>
                  <a:close/>
                  <a:moveTo>
                    <a:pt x="76" y="204"/>
                  </a:moveTo>
                  <a:cubicBezTo>
                    <a:pt x="75" y="203"/>
                    <a:pt x="74" y="202"/>
                    <a:pt x="73" y="202"/>
                  </a:cubicBezTo>
                  <a:cubicBezTo>
                    <a:pt x="73" y="202"/>
                    <a:pt x="73" y="202"/>
                    <a:pt x="73" y="202"/>
                  </a:cubicBezTo>
                  <a:cubicBezTo>
                    <a:pt x="74" y="202"/>
                    <a:pt x="75" y="203"/>
                    <a:pt x="76" y="203"/>
                  </a:cubicBezTo>
                  <a:cubicBezTo>
                    <a:pt x="76" y="203"/>
                    <a:pt x="76" y="204"/>
                    <a:pt x="76" y="204"/>
                  </a:cubicBezTo>
                  <a:close/>
                  <a:moveTo>
                    <a:pt x="74" y="200"/>
                  </a:moveTo>
                  <a:cubicBezTo>
                    <a:pt x="74" y="200"/>
                    <a:pt x="74" y="200"/>
                    <a:pt x="74" y="200"/>
                  </a:cubicBezTo>
                  <a:cubicBezTo>
                    <a:pt x="74" y="200"/>
                    <a:pt x="74" y="199"/>
                    <a:pt x="74" y="199"/>
                  </a:cubicBezTo>
                  <a:cubicBezTo>
                    <a:pt x="75" y="200"/>
                    <a:pt x="76" y="201"/>
                    <a:pt x="77" y="202"/>
                  </a:cubicBezTo>
                  <a:cubicBezTo>
                    <a:pt x="77" y="202"/>
                    <a:pt x="77" y="202"/>
                    <a:pt x="77" y="202"/>
                  </a:cubicBezTo>
                  <a:cubicBezTo>
                    <a:pt x="76" y="201"/>
                    <a:pt x="75" y="201"/>
                    <a:pt x="74" y="200"/>
                  </a:cubicBezTo>
                  <a:close/>
                  <a:moveTo>
                    <a:pt x="75" y="199"/>
                  </a:moveTo>
                  <a:cubicBezTo>
                    <a:pt x="75" y="199"/>
                    <a:pt x="76" y="199"/>
                    <a:pt x="76" y="199"/>
                  </a:cubicBezTo>
                  <a:cubicBezTo>
                    <a:pt x="76" y="199"/>
                    <a:pt x="77" y="200"/>
                    <a:pt x="78" y="200"/>
                  </a:cubicBezTo>
                  <a:cubicBezTo>
                    <a:pt x="78" y="200"/>
                    <a:pt x="78" y="201"/>
                    <a:pt x="78" y="201"/>
                  </a:cubicBezTo>
                  <a:cubicBezTo>
                    <a:pt x="77" y="200"/>
                    <a:pt x="76" y="199"/>
                    <a:pt x="75" y="199"/>
                  </a:cubicBezTo>
                  <a:close/>
                  <a:moveTo>
                    <a:pt x="78" y="208"/>
                  </a:moveTo>
                  <a:cubicBezTo>
                    <a:pt x="78" y="208"/>
                    <a:pt x="79" y="208"/>
                    <a:pt x="79" y="208"/>
                  </a:cubicBezTo>
                  <a:cubicBezTo>
                    <a:pt x="79" y="208"/>
                    <a:pt x="78" y="209"/>
                    <a:pt x="78" y="209"/>
                  </a:cubicBezTo>
                  <a:cubicBezTo>
                    <a:pt x="78" y="209"/>
                    <a:pt x="78" y="208"/>
                    <a:pt x="77" y="208"/>
                  </a:cubicBezTo>
                  <a:cubicBezTo>
                    <a:pt x="78" y="208"/>
                    <a:pt x="78" y="208"/>
                    <a:pt x="78" y="208"/>
                  </a:cubicBezTo>
                  <a:close/>
                  <a:moveTo>
                    <a:pt x="78" y="206"/>
                  </a:moveTo>
                  <a:cubicBezTo>
                    <a:pt x="78" y="206"/>
                    <a:pt x="78" y="206"/>
                    <a:pt x="78" y="205"/>
                  </a:cubicBezTo>
                  <a:cubicBezTo>
                    <a:pt x="78" y="205"/>
                    <a:pt x="78" y="205"/>
                    <a:pt x="79" y="204"/>
                  </a:cubicBezTo>
                  <a:cubicBezTo>
                    <a:pt x="79" y="204"/>
                    <a:pt x="79" y="204"/>
                    <a:pt x="79" y="204"/>
                  </a:cubicBezTo>
                  <a:cubicBezTo>
                    <a:pt x="79" y="205"/>
                    <a:pt x="79" y="205"/>
                    <a:pt x="79" y="205"/>
                  </a:cubicBezTo>
                  <a:cubicBezTo>
                    <a:pt x="79" y="205"/>
                    <a:pt x="78" y="205"/>
                    <a:pt x="78" y="206"/>
                  </a:cubicBezTo>
                  <a:close/>
                  <a:moveTo>
                    <a:pt x="79" y="197"/>
                  </a:moveTo>
                  <a:cubicBezTo>
                    <a:pt x="79" y="196"/>
                    <a:pt x="80" y="196"/>
                    <a:pt x="80" y="196"/>
                  </a:cubicBezTo>
                  <a:cubicBezTo>
                    <a:pt x="81" y="196"/>
                    <a:pt x="81" y="196"/>
                    <a:pt x="81" y="196"/>
                  </a:cubicBezTo>
                  <a:cubicBezTo>
                    <a:pt x="81" y="197"/>
                    <a:pt x="80" y="197"/>
                    <a:pt x="80" y="197"/>
                  </a:cubicBezTo>
                  <a:lnTo>
                    <a:pt x="79" y="197"/>
                  </a:lnTo>
                  <a:close/>
                  <a:moveTo>
                    <a:pt x="80" y="206"/>
                  </a:moveTo>
                  <a:cubicBezTo>
                    <a:pt x="81" y="206"/>
                    <a:pt x="81" y="206"/>
                    <a:pt x="81" y="206"/>
                  </a:cubicBezTo>
                  <a:cubicBezTo>
                    <a:pt x="81" y="207"/>
                    <a:pt x="81" y="207"/>
                    <a:pt x="81" y="207"/>
                  </a:cubicBezTo>
                  <a:cubicBezTo>
                    <a:pt x="81" y="207"/>
                    <a:pt x="80" y="207"/>
                    <a:pt x="80" y="207"/>
                  </a:cubicBezTo>
                  <a:cubicBezTo>
                    <a:pt x="80" y="207"/>
                    <a:pt x="80" y="207"/>
                    <a:pt x="80" y="207"/>
                  </a:cubicBezTo>
                  <a:cubicBezTo>
                    <a:pt x="80" y="207"/>
                    <a:pt x="80" y="206"/>
                    <a:pt x="80" y="206"/>
                  </a:cubicBezTo>
                  <a:close/>
                  <a:moveTo>
                    <a:pt x="80" y="209"/>
                  </a:moveTo>
                  <a:cubicBezTo>
                    <a:pt x="82" y="210"/>
                    <a:pt x="83" y="211"/>
                    <a:pt x="85" y="212"/>
                  </a:cubicBezTo>
                  <a:cubicBezTo>
                    <a:pt x="85" y="212"/>
                    <a:pt x="84" y="212"/>
                    <a:pt x="84" y="212"/>
                  </a:cubicBezTo>
                  <a:cubicBezTo>
                    <a:pt x="83" y="211"/>
                    <a:pt x="81" y="210"/>
                    <a:pt x="80" y="210"/>
                  </a:cubicBezTo>
                  <a:cubicBezTo>
                    <a:pt x="80" y="209"/>
                    <a:pt x="80" y="209"/>
                    <a:pt x="80" y="209"/>
                  </a:cubicBezTo>
                  <a:close/>
                  <a:moveTo>
                    <a:pt x="82" y="208"/>
                  </a:moveTo>
                  <a:cubicBezTo>
                    <a:pt x="82" y="208"/>
                    <a:pt x="82" y="208"/>
                    <a:pt x="83" y="208"/>
                  </a:cubicBezTo>
                  <a:cubicBezTo>
                    <a:pt x="84" y="208"/>
                    <a:pt x="85" y="209"/>
                    <a:pt x="86" y="210"/>
                  </a:cubicBezTo>
                  <a:cubicBezTo>
                    <a:pt x="86" y="210"/>
                    <a:pt x="86" y="210"/>
                    <a:pt x="85" y="211"/>
                  </a:cubicBezTo>
                  <a:cubicBezTo>
                    <a:pt x="84" y="210"/>
                    <a:pt x="83" y="209"/>
                    <a:pt x="82" y="208"/>
                  </a:cubicBezTo>
                  <a:close/>
                  <a:moveTo>
                    <a:pt x="85" y="214"/>
                  </a:moveTo>
                  <a:cubicBezTo>
                    <a:pt x="88" y="216"/>
                    <a:pt x="91" y="217"/>
                    <a:pt x="94" y="219"/>
                  </a:cubicBezTo>
                  <a:cubicBezTo>
                    <a:pt x="93" y="218"/>
                    <a:pt x="91" y="218"/>
                    <a:pt x="89" y="217"/>
                  </a:cubicBezTo>
                  <a:cubicBezTo>
                    <a:pt x="88" y="216"/>
                    <a:pt x="86" y="215"/>
                    <a:pt x="85" y="214"/>
                  </a:cubicBezTo>
                  <a:cubicBezTo>
                    <a:pt x="85" y="214"/>
                    <a:pt x="85" y="214"/>
                    <a:pt x="85" y="214"/>
                  </a:cubicBezTo>
                  <a:close/>
                  <a:moveTo>
                    <a:pt x="95" y="221"/>
                  </a:moveTo>
                  <a:cubicBezTo>
                    <a:pt x="95" y="221"/>
                    <a:pt x="95" y="221"/>
                    <a:pt x="95" y="221"/>
                  </a:cubicBezTo>
                  <a:cubicBezTo>
                    <a:pt x="95" y="221"/>
                    <a:pt x="94" y="221"/>
                    <a:pt x="94" y="221"/>
                  </a:cubicBezTo>
                  <a:cubicBezTo>
                    <a:pt x="94" y="221"/>
                    <a:pt x="93" y="220"/>
                    <a:pt x="93" y="220"/>
                  </a:cubicBezTo>
                  <a:cubicBezTo>
                    <a:pt x="94" y="220"/>
                    <a:pt x="94" y="220"/>
                    <a:pt x="95" y="221"/>
                  </a:cubicBezTo>
                  <a:close/>
                  <a:moveTo>
                    <a:pt x="93" y="216"/>
                  </a:moveTo>
                  <a:cubicBezTo>
                    <a:pt x="94" y="215"/>
                    <a:pt x="94" y="215"/>
                    <a:pt x="94" y="215"/>
                  </a:cubicBezTo>
                  <a:cubicBezTo>
                    <a:pt x="95" y="216"/>
                    <a:pt x="96" y="216"/>
                    <a:pt x="97" y="217"/>
                  </a:cubicBezTo>
                  <a:cubicBezTo>
                    <a:pt x="96" y="217"/>
                    <a:pt x="97" y="218"/>
                    <a:pt x="97" y="218"/>
                  </a:cubicBezTo>
                  <a:cubicBezTo>
                    <a:pt x="97" y="218"/>
                    <a:pt x="97" y="218"/>
                    <a:pt x="97" y="218"/>
                  </a:cubicBezTo>
                  <a:cubicBezTo>
                    <a:pt x="96" y="217"/>
                    <a:pt x="95" y="216"/>
                    <a:pt x="93" y="216"/>
                  </a:cubicBezTo>
                  <a:close/>
                  <a:moveTo>
                    <a:pt x="98" y="222"/>
                  </a:moveTo>
                  <a:cubicBezTo>
                    <a:pt x="99" y="222"/>
                    <a:pt x="99" y="222"/>
                    <a:pt x="100" y="222"/>
                  </a:cubicBezTo>
                  <a:cubicBezTo>
                    <a:pt x="100" y="222"/>
                    <a:pt x="100" y="222"/>
                    <a:pt x="99" y="223"/>
                  </a:cubicBezTo>
                  <a:cubicBezTo>
                    <a:pt x="99" y="223"/>
                    <a:pt x="99" y="223"/>
                    <a:pt x="99" y="223"/>
                  </a:cubicBezTo>
                  <a:cubicBezTo>
                    <a:pt x="99" y="223"/>
                    <a:pt x="98" y="223"/>
                    <a:pt x="97" y="222"/>
                  </a:cubicBezTo>
                  <a:cubicBezTo>
                    <a:pt x="97" y="222"/>
                    <a:pt x="98" y="222"/>
                    <a:pt x="98" y="222"/>
                  </a:cubicBezTo>
                  <a:close/>
                  <a:moveTo>
                    <a:pt x="106" y="235"/>
                  </a:moveTo>
                  <a:cubicBezTo>
                    <a:pt x="106" y="236"/>
                    <a:pt x="106" y="236"/>
                    <a:pt x="107" y="236"/>
                  </a:cubicBezTo>
                  <a:cubicBezTo>
                    <a:pt x="108" y="236"/>
                    <a:pt x="109" y="237"/>
                    <a:pt x="110" y="237"/>
                  </a:cubicBezTo>
                  <a:cubicBezTo>
                    <a:pt x="111" y="238"/>
                    <a:pt x="111" y="238"/>
                    <a:pt x="111" y="238"/>
                  </a:cubicBezTo>
                  <a:cubicBezTo>
                    <a:pt x="109" y="238"/>
                    <a:pt x="107" y="237"/>
                    <a:pt x="106" y="235"/>
                  </a:cubicBezTo>
                  <a:close/>
                  <a:moveTo>
                    <a:pt x="110" y="234"/>
                  </a:moveTo>
                  <a:cubicBezTo>
                    <a:pt x="111" y="234"/>
                    <a:pt x="111" y="234"/>
                    <a:pt x="112" y="234"/>
                  </a:cubicBezTo>
                  <a:cubicBezTo>
                    <a:pt x="113" y="235"/>
                    <a:pt x="113" y="235"/>
                    <a:pt x="114" y="235"/>
                  </a:cubicBezTo>
                  <a:cubicBezTo>
                    <a:pt x="114" y="236"/>
                    <a:pt x="114" y="236"/>
                    <a:pt x="113" y="236"/>
                  </a:cubicBezTo>
                  <a:cubicBezTo>
                    <a:pt x="112" y="235"/>
                    <a:pt x="111" y="235"/>
                    <a:pt x="110" y="234"/>
                  </a:cubicBezTo>
                  <a:close/>
                  <a:moveTo>
                    <a:pt x="114" y="231"/>
                  </a:moveTo>
                  <a:cubicBezTo>
                    <a:pt x="113" y="231"/>
                    <a:pt x="113" y="230"/>
                    <a:pt x="113" y="230"/>
                  </a:cubicBezTo>
                  <a:cubicBezTo>
                    <a:pt x="113" y="230"/>
                    <a:pt x="114" y="230"/>
                    <a:pt x="114" y="230"/>
                  </a:cubicBezTo>
                  <a:cubicBezTo>
                    <a:pt x="115" y="231"/>
                    <a:pt x="115" y="231"/>
                    <a:pt x="116" y="231"/>
                  </a:cubicBezTo>
                  <a:cubicBezTo>
                    <a:pt x="115" y="232"/>
                    <a:pt x="115" y="232"/>
                    <a:pt x="115" y="232"/>
                  </a:cubicBezTo>
                  <a:cubicBezTo>
                    <a:pt x="115" y="231"/>
                    <a:pt x="114" y="231"/>
                    <a:pt x="114" y="231"/>
                  </a:cubicBezTo>
                  <a:close/>
                  <a:moveTo>
                    <a:pt x="113" y="227"/>
                  </a:moveTo>
                  <a:cubicBezTo>
                    <a:pt x="113" y="227"/>
                    <a:pt x="113" y="227"/>
                    <a:pt x="114" y="227"/>
                  </a:cubicBezTo>
                  <a:cubicBezTo>
                    <a:pt x="115" y="228"/>
                    <a:pt x="116" y="228"/>
                    <a:pt x="117" y="228"/>
                  </a:cubicBezTo>
                  <a:cubicBezTo>
                    <a:pt x="117" y="229"/>
                    <a:pt x="117" y="230"/>
                    <a:pt x="118" y="229"/>
                  </a:cubicBezTo>
                  <a:cubicBezTo>
                    <a:pt x="118" y="229"/>
                    <a:pt x="118" y="229"/>
                    <a:pt x="118" y="229"/>
                  </a:cubicBezTo>
                  <a:cubicBezTo>
                    <a:pt x="118" y="229"/>
                    <a:pt x="119" y="229"/>
                    <a:pt x="119" y="230"/>
                  </a:cubicBezTo>
                  <a:cubicBezTo>
                    <a:pt x="119" y="230"/>
                    <a:pt x="119" y="230"/>
                    <a:pt x="119" y="230"/>
                  </a:cubicBezTo>
                  <a:cubicBezTo>
                    <a:pt x="118" y="230"/>
                    <a:pt x="117" y="230"/>
                    <a:pt x="117" y="230"/>
                  </a:cubicBezTo>
                  <a:cubicBezTo>
                    <a:pt x="115" y="229"/>
                    <a:pt x="114" y="228"/>
                    <a:pt x="113" y="227"/>
                  </a:cubicBezTo>
                  <a:close/>
                  <a:moveTo>
                    <a:pt x="118" y="224"/>
                  </a:moveTo>
                  <a:cubicBezTo>
                    <a:pt x="119" y="224"/>
                    <a:pt x="120" y="223"/>
                    <a:pt x="121" y="222"/>
                  </a:cubicBezTo>
                  <a:cubicBezTo>
                    <a:pt x="121" y="222"/>
                    <a:pt x="121" y="222"/>
                    <a:pt x="121" y="222"/>
                  </a:cubicBezTo>
                  <a:cubicBezTo>
                    <a:pt x="121" y="223"/>
                    <a:pt x="120" y="224"/>
                    <a:pt x="119" y="225"/>
                  </a:cubicBezTo>
                  <a:cubicBezTo>
                    <a:pt x="119" y="225"/>
                    <a:pt x="118" y="225"/>
                    <a:pt x="118" y="224"/>
                  </a:cubicBezTo>
                  <a:close/>
                  <a:moveTo>
                    <a:pt x="121" y="232"/>
                  </a:moveTo>
                  <a:cubicBezTo>
                    <a:pt x="121" y="232"/>
                    <a:pt x="121" y="232"/>
                    <a:pt x="122" y="232"/>
                  </a:cubicBezTo>
                  <a:cubicBezTo>
                    <a:pt x="123" y="232"/>
                    <a:pt x="124" y="233"/>
                    <a:pt x="124" y="234"/>
                  </a:cubicBezTo>
                  <a:cubicBezTo>
                    <a:pt x="125" y="234"/>
                    <a:pt x="126" y="233"/>
                    <a:pt x="125" y="232"/>
                  </a:cubicBezTo>
                  <a:cubicBezTo>
                    <a:pt x="125" y="232"/>
                    <a:pt x="124" y="232"/>
                    <a:pt x="124" y="231"/>
                  </a:cubicBezTo>
                  <a:cubicBezTo>
                    <a:pt x="126" y="231"/>
                    <a:pt x="129" y="230"/>
                    <a:pt x="131" y="230"/>
                  </a:cubicBezTo>
                  <a:cubicBezTo>
                    <a:pt x="131" y="230"/>
                    <a:pt x="131" y="230"/>
                    <a:pt x="131" y="230"/>
                  </a:cubicBezTo>
                  <a:cubicBezTo>
                    <a:pt x="130" y="231"/>
                    <a:pt x="130" y="232"/>
                    <a:pt x="129" y="233"/>
                  </a:cubicBezTo>
                  <a:cubicBezTo>
                    <a:pt x="128" y="233"/>
                    <a:pt x="128" y="233"/>
                    <a:pt x="128" y="234"/>
                  </a:cubicBezTo>
                  <a:cubicBezTo>
                    <a:pt x="126" y="234"/>
                    <a:pt x="124" y="234"/>
                    <a:pt x="122" y="234"/>
                  </a:cubicBezTo>
                  <a:cubicBezTo>
                    <a:pt x="121" y="233"/>
                    <a:pt x="121" y="233"/>
                    <a:pt x="120" y="232"/>
                  </a:cubicBezTo>
                  <a:cubicBezTo>
                    <a:pt x="120" y="232"/>
                    <a:pt x="120" y="232"/>
                    <a:pt x="121" y="232"/>
                  </a:cubicBezTo>
                  <a:close/>
                  <a:moveTo>
                    <a:pt x="132" y="235"/>
                  </a:moveTo>
                  <a:cubicBezTo>
                    <a:pt x="130" y="235"/>
                    <a:pt x="128" y="236"/>
                    <a:pt x="126" y="236"/>
                  </a:cubicBezTo>
                  <a:cubicBezTo>
                    <a:pt x="125" y="236"/>
                    <a:pt x="124" y="235"/>
                    <a:pt x="123" y="235"/>
                  </a:cubicBezTo>
                  <a:cubicBezTo>
                    <a:pt x="126" y="235"/>
                    <a:pt x="129" y="235"/>
                    <a:pt x="132" y="235"/>
                  </a:cubicBezTo>
                  <a:close/>
                  <a:moveTo>
                    <a:pt x="137" y="235"/>
                  </a:moveTo>
                  <a:cubicBezTo>
                    <a:pt x="137" y="235"/>
                    <a:pt x="136" y="235"/>
                    <a:pt x="136" y="236"/>
                  </a:cubicBezTo>
                  <a:cubicBezTo>
                    <a:pt x="135" y="236"/>
                    <a:pt x="134" y="236"/>
                    <a:pt x="133" y="236"/>
                  </a:cubicBezTo>
                  <a:cubicBezTo>
                    <a:pt x="132" y="236"/>
                    <a:pt x="131" y="236"/>
                    <a:pt x="130" y="237"/>
                  </a:cubicBezTo>
                  <a:cubicBezTo>
                    <a:pt x="132" y="236"/>
                    <a:pt x="134" y="236"/>
                    <a:pt x="137" y="235"/>
                  </a:cubicBezTo>
                  <a:close/>
                  <a:moveTo>
                    <a:pt x="130" y="234"/>
                  </a:moveTo>
                  <a:cubicBezTo>
                    <a:pt x="132" y="233"/>
                    <a:pt x="134" y="232"/>
                    <a:pt x="135" y="231"/>
                  </a:cubicBezTo>
                  <a:cubicBezTo>
                    <a:pt x="135" y="231"/>
                    <a:pt x="136" y="232"/>
                    <a:pt x="137" y="232"/>
                  </a:cubicBezTo>
                  <a:cubicBezTo>
                    <a:pt x="138" y="231"/>
                    <a:pt x="139" y="231"/>
                    <a:pt x="140" y="230"/>
                  </a:cubicBezTo>
                  <a:cubicBezTo>
                    <a:pt x="139" y="231"/>
                    <a:pt x="139" y="232"/>
                    <a:pt x="138" y="233"/>
                  </a:cubicBezTo>
                  <a:cubicBezTo>
                    <a:pt x="135" y="233"/>
                    <a:pt x="133" y="234"/>
                    <a:pt x="130" y="234"/>
                  </a:cubicBezTo>
                  <a:close/>
                  <a:moveTo>
                    <a:pt x="139" y="226"/>
                  </a:moveTo>
                  <a:cubicBezTo>
                    <a:pt x="139" y="226"/>
                    <a:pt x="139" y="227"/>
                    <a:pt x="139" y="227"/>
                  </a:cubicBezTo>
                  <a:cubicBezTo>
                    <a:pt x="138" y="227"/>
                    <a:pt x="137" y="227"/>
                    <a:pt x="136" y="227"/>
                  </a:cubicBezTo>
                  <a:cubicBezTo>
                    <a:pt x="137" y="227"/>
                    <a:pt x="137" y="227"/>
                    <a:pt x="137" y="227"/>
                  </a:cubicBezTo>
                  <a:cubicBezTo>
                    <a:pt x="139" y="226"/>
                    <a:pt x="140" y="225"/>
                    <a:pt x="142" y="224"/>
                  </a:cubicBezTo>
                  <a:cubicBezTo>
                    <a:pt x="141" y="225"/>
                    <a:pt x="140" y="225"/>
                    <a:pt x="139" y="226"/>
                  </a:cubicBezTo>
                  <a:close/>
                  <a:moveTo>
                    <a:pt x="143" y="229"/>
                  </a:moveTo>
                  <a:cubicBezTo>
                    <a:pt x="145" y="229"/>
                    <a:pt x="146" y="229"/>
                    <a:pt x="147" y="229"/>
                  </a:cubicBezTo>
                  <a:cubicBezTo>
                    <a:pt x="148" y="229"/>
                    <a:pt x="149" y="229"/>
                    <a:pt x="149" y="229"/>
                  </a:cubicBezTo>
                  <a:cubicBezTo>
                    <a:pt x="149" y="229"/>
                    <a:pt x="148" y="230"/>
                    <a:pt x="148" y="230"/>
                  </a:cubicBezTo>
                  <a:cubicBezTo>
                    <a:pt x="147" y="231"/>
                    <a:pt x="145" y="232"/>
                    <a:pt x="144" y="232"/>
                  </a:cubicBezTo>
                  <a:cubicBezTo>
                    <a:pt x="143" y="233"/>
                    <a:pt x="141" y="233"/>
                    <a:pt x="140" y="233"/>
                  </a:cubicBezTo>
                  <a:cubicBezTo>
                    <a:pt x="141" y="232"/>
                    <a:pt x="142" y="230"/>
                    <a:pt x="143" y="229"/>
                  </a:cubicBezTo>
                  <a:close/>
                  <a:moveTo>
                    <a:pt x="145" y="236"/>
                  </a:moveTo>
                  <a:cubicBezTo>
                    <a:pt x="149" y="235"/>
                    <a:pt x="153" y="234"/>
                    <a:pt x="158" y="234"/>
                  </a:cubicBezTo>
                  <a:cubicBezTo>
                    <a:pt x="157" y="234"/>
                    <a:pt x="157" y="234"/>
                    <a:pt x="157" y="235"/>
                  </a:cubicBezTo>
                  <a:cubicBezTo>
                    <a:pt x="152" y="235"/>
                    <a:pt x="148" y="236"/>
                    <a:pt x="144" y="236"/>
                  </a:cubicBezTo>
                  <a:cubicBezTo>
                    <a:pt x="144" y="236"/>
                    <a:pt x="145" y="236"/>
                    <a:pt x="145" y="236"/>
                  </a:cubicBezTo>
                  <a:close/>
                  <a:moveTo>
                    <a:pt x="157" y="231"/>
                  </a:moveTo>
                  <a:cubicBezTo>
                    <a:pt x="158" y="231"/>
                    <a:pt x="160" y="230"/>
                    <a:pt x="161" y="229"/>
                  </a:cubicBezTo>
                  <a:cubicBezTo>
                    <a:pt x="160" y="230"/>
                    <a:pt x="160" y="230"/>
                    <a:pt x="159" y="231"/>
                  </a:cubicBezTo>
                  <a:cubicBezTo>
                    <a:pt x="159" y="231"/>
                    <a:pt x="158" y="231"/>
                    <a:pt x="157" y="231"/>
                  </a:cubicBezTo>
                  <a:close/>
                  <a:moveTo>
                    <a:pt x="159" y="229"/>
                  </a:moveTo>
                  <a:cubicBezTo>
                    <a:pt x="161" y="227"/>
                    <a:pt x="164" y="225"/>
                    <a:pt x="166" y="223"/>
                  </a:cubicBezTo>
                  <a:cubicBezTo>
                    <a:pt x="166" y="224"/>
                    <a:pt x="165" y="225"/>
                    <a:pt x="164" y="226"/>
                  </a:cubicBezTo>
                  <a:cubicBezTo>
                    <a:pt x="162" y="227"/>
                    <a:pt x="161" y="228"/>
                    <a:pt x="159" y="229"/>
                  </a:cubicBezTo>
                  <a:close/>
                  <a:moveTo>
                    <a:pt x="165" y="227"/>
                  </a:moveTo>
                  <a:cubicBezTo>
                    <a:pt x="174" y="222"/>
                    <a:pt x="182" y="215"/>
                    <a:pt x="190" y="208"/>
                  </a:cubicBezTo>
                  <a:cubicBezTo>
                    <a:pt x="190" y="209"/>
                    <a:pt x="189" y="210"/>
                    <a:pt x="189" y="210"/>
                  </a:cubicBezTo>
                  <a:cubicBezTo>
                    <a:pt x="189" y="210"/>
                    <a:pt x="189" y="210"/>
                    <a:pt x="189" y="210"/>
                  </a:cubicBezTo>
                  <a:cubicBezTo>
                    <a:pt x="180" y="217"/>
                    <a:pt x="172" y="224"/>
                    <a:pt x="163" y="231"/>
                  </a:cubicBezTo>
                  <a:cubicBezTo>
                    <a:pt x="163" y="231"/>
                    <a:pt x="162" y="231"/>
                    <a:pt x="162" y="231"/>
                  </a:cubicBezTo>
                  <a:cubicBezTo>
                    <a:pt x="163" y="229"/>
                    <a:pt x="164" y="228"/>
                    <a:pt x="165" y="227"/>
                  </a:cubicBezTo>
                  <a:close/>
                  <a:moveTo>
                    <a:pt x="177" y="222"/>
                  </a:moveTo>
                  <a:cubicBezTo>
                    <a:pt x="175" y="224"/>
                    <a:pt x="172" y="226"/>
                    <a:pt x="170" y="229"/>
                  </a:cubicBezTo>
                  <a:cubicBezTo>
                    <a:pt x="169" y="229"/>
                    <a:pt x="168" y="230"/>
                    <a:pt x="168" y="230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70" y="227"/>
                    <a:pt x="174" y="224"/>
                    <a:pt x="177" y="222"/>
                  </a:cubicBezTo>
                  <a:close/>
                  <a:moveTo>
                    <a:pt x="185" y="218"/>
                  </a:moveTo>
                  <a:cubicBezTo>
                    <a:pt x="184" y="218"/>
                    <a:pt x="183" y="219"/>
                    <a:pt x="183" y="220"/>
                  </a:cubicBezTo>
                  <a:cubicBezTo>
                    <a:pt x="181" y="221"/>
                    <a:pt x="179" y="223"/>
                    <a:pt x="177" y="225"/>
                  </a:cubicBezTo>
                  <a:cubicBezTo>
                    <a:pt x="176" y="225"/>
                    <a:pt x="176" y="226"/>
                    <a:pt x="175" y="226"/>
                  </a:cubicBezTo>
                  <a:cubicBezTo>
                    <a:pt x="178" y="223"/>
                    <a:pt x="181" y="220"/>
                    <a:pt x="185" y="218"/>
                  </a:cubicBezTo>
                  <a:close/>
                  <a:moveTo>
                    <a:pt x="184" y="216"/>
                  </a:moveTo>
                  <a:cubicBezTo>
                    <a:pt x="186" y="215"/>
                    <a:pt x="188" y="213"/>
                    <a:pt x="190" y="212"/>
                  </a:cubicBezTo>
                  <a:cubicBezTo>
                    <a:pt x="190" y="212"/>
                    <a:pt x="190" y="212"/>
                    <a:pt x="190" y="212"/>
                  </a:cubicBezTo>
                  <a:cubicBezTo>
                    <a:pt x="191" y="211"/>
                    <a:pt x="191" y="211"/>
                    <a:pt x="192" y="210"/>
                  </a:cubicBezTo>
                  <a:cubicBezTo>
                    <a:pt x="192" y="211"/>
                    <a:pt x="192" y="211"/>
                    <a:pt x="191" y="211"/>
                  </a:cubicBezTo>
                  <a:cubicBezTo>
                    <a:pt x="189" y="213"/>
                    <a:pt x="186" y="215"/>
                    <a:pt x="184" y="216"/>
                  </a:cubicBezTo>
                  <a:close/>
                  <a:moveTo>
                    <a:pt x="192" y="212"/>
                  </a:moveTo>
                  <a:cubicBezTo>
                    <a:pt x="193" y="212"/>
                    <a:pt x="193" y="212"/>
                    <a:pt x="194" y="212"/>
                  </a:cubicBezTo>
                  <a:cubicBezTo>
                    <a:pt x="193" y="212"/>
                    <a:pt x="193" y="213"/>
                    <a:pt x="192" y="214"/>
                  </a:cubicBezTo>
                  <a:cubicBezTo>
                    <a:pt x="191" y="215"/>
                    <a:pt x="189" y="217"/>
                    <a:pt x="187" y="218"/>
                  </a:cubicBezTo>
                  <a:cubicBezTo>
                    <a:pt x="189" y="216"/>
                    <a:pt x="191" y="214"/>
                    <a:pt x="192" y="212"/>
                  </a:cubicBezTo>
                  <a:close/>
                  <a:moveTo>
                    <a:pt x="193" y="207"/>
                  </a:moveTo>
                  <a:cubicBezTo>
                    <a:pt x="194" y="206"/>
                    <a:pt x="194" y="205"/>
                    <a:pt x="195" y="204"/>
                  </a:cubicBezTo>
                  <a:cubicBezTo>
                    <a:pt x="197" y="202"/>
                    <a:pt x="199" y="201"/>
                    <a:pt x="201" y="199"/>
                  </a:cubicBezTo>
                  <a:cubicBezTo>
                    <a:pt x="202" y="198"/>
                    <a:pt x="202" y="198"/>
                    <a:pt x="203" y="197"/>
                  </a:cubicBezTo>
                  <a:cubicBezTo>
                    <a:pt x="203" y="198"/>
                    <a:pt x="202" y="199"/>
                    <a:pt x="201" y="200"/>
                  </a:cubicBezTo>
                  <a:cubicBezTo>
                    <a:pt x="198" y="203"/>
                    <a:pt x="196" y="205"/>
                    <a:pt x="193" y="207"/>
                  </a:cubicBezTo>
                  <a:close/>
                  <a:moveTo>
                    <a:pt x="206" y="192"/>
                  </a:moveTo>
                  <a:cubicBezTo>
                    <a:pt x="204" y="194"/>
                    <a:pt x="202" y="196"/>
                    <a:pt x="199" y="197"/>
                  </a:cubicBezTo>
                  <a:cubicBezTo>
                    <a:pt x="201" y="195"/>
                    <a:pt x="202" y="193"/>
                    <a:pt x="204" y="191"/>
                  </a:cubicBezTo>
                  <a:cubicBezTo>
                    <a:pt x="210" y="184"/>
                    <a:pt x="216" y="177"/>
                    <a:pt x="223" y="171"/>
                  </a:cubicBezTo>
                  <a:cubicBezTo>
                    <a:pt x="223" y="171"/>
                    <a:pt x="223" y="171"/>
                    <a:pt x="223" y="171"/>
                  </a:cubicBezTo>
                  <a:cubicBezTo>
                    <a:pt x="220" y="174"/>
                    <a:pt x="218" y="177"/>
                    <a:pt x="216" y="179"/>
                  </a:cubicBezTo>
                  <a:cubicBezTo>
                    <a:pt x="213" y="183"/>
                    <a:pt x="209" y="188"/>
                    <a:pt x="206" y="192"/>
                  </a:cubicBezTo>
                  <a:close/>
                  <a:moveTo>
                    <a:pt x="220" y="144"/>
                  </a:moveTo>
                  <a:cubicBezTo>
                    <a:pt x="220" y="146"/>
                    <a:pt x="219" y="148"/>
                    <a:pt x="219" y="150"/>
                  </a:cubicBezTo>
                  <a:cubicBezTo>
                    <a:pt x="219" y="150"/>
                    <a:pt x="219" y="150"/>
                    <a:pt x="219" y="150"/>
                  </a:cubicBezTo>
                  <a:cubicBezTo>
                    <a:pt x="221" y="144"/>
                    <a:pt x="222" y="137"/>
                    <a:pt x="224" y="131"/>
                  </a:cubicBezTo>
                  <a:cubicBezTo>
                    <a:pt x="223" y="133"/>
                    <a:pt x="223" y="134"/>
                    <a:pt x="223" y="136"/>
                  </a:cubicBezTo>
                  <a:cubicBezTo>
                    <a:pt x="222" y="139"/>
                    <a:pt x="221" y="142"/>
                    <a:pt x="220" y="144"/>
                  </a:cubicBezTo>
                  <a:close/>
                  <a:moveTo>
                    <a:pt x="223" y="102"/>
                  </a:moveTo>
                  <a:cubicBezTo>
                    <a:pt x="223" y="102"/>
                    <a:pt x="223" y="101"/>
                    <a:pt x="223" y="101"/>
                  </a:cubicBezTo>
                  <a:cubicBezTo>
                    <a:pt x="224" y="101"/>
                    <a:pt x="224" y="100"/>
                    <a:pt x="225" y="100"/>
                  </a:cubicBezTo>
                  <a:cubicBezTo>
                    <a:pt x="225" y="100"/>
                    <a:pt x="225" y="101"/>
                    <a:pt x="225" y="101"/>
                  </a:cubicBezTo>
                  <a:cubicBezTo>
                    <a:pt x="225" y="101"/>
                    <a:pt x="224" y="102"/>
                    <a:pt x="223" y="102"/>
                  </a:cubicBezTo>
                  <a:close/>
                  <a:moveTo>
                    <a:pt x="226" y="103"/>
                  </a:moveTo>
                  <a:cubicBezTo>
                    <a:pt x="226" y="103"/>
                    <a:pt x="227" y="104"/>
                    <a:pt x="227" y="104"/>
                  </a:cubicBezTo>
                  <a:cubicBezTo>
                    <a:pt x="227" y="104"/>
                    <a:pt x="227" y="104"/>
                    <a:pt x="227" y="104"/>
                  </a:cubicBezTo>
                  <a:cubicBezTo>
                    <a:pt x="226" y="105"/>
                    <a:pt x="225" y="105"/>
                    <a:pt x="224" y="105"/>
                  </a:cubicBezTo>
                  <a:cubicBezTo>
                    <a:pt x="224" y="105"/>
                    <a:pt x="224" y="105"/>
                    <a:pt x="224" y="104"/>
                  </a:cubicBezTo>
                  <a:cubicBezTo>
                    <a:pt x="224" y="104"/>
                    <a:pt x="225" y="103"/>
                    <a:pt x="226" y="103"/>
                  </a:cubicBezTo>
                  <a:close/>
                  <a:moveTo>
                    <a:pt x="226" y="151"/>
                  </a:moveTo>
                  <a:cubicBezTo>
                    <a:pt x="226" y="151"/>
                    <a:pt x="225" y="152"/>
                    <a:pt x="225" y="152"/>
                  </a:cubicBezTo>
                  <a:cubicBezTo>
                    <a:pt x="225" y="152"/>
                    <a:pt x="225" y="153"/>
                    <a:pt x="225" y="153"/>
                  </a:cubicBezTo>
                  <a:cubicBezTo>
                    <a:pt x="225" y="152"/>
                    <a:pt x="225" y="151"/>
                    <a:pt x="226" y="151"/>
                  </a:cubicBezTo>
                  <a:close/>
                  <a:moveTo>
                    <a:pt x="224" y="151"/>
                  </a:moveTo>
                  <a:cubicBezTo>
                    <a:pt x="224" y="146"/>
                    <a:pt x="225" y="140"/>
                    <a:pt x="225" y="135"/>
                  </a:cubicBezTo>
                  <a:cubicBezTo>
                    <a:pt x="225" y="135"/>
                    <a:pt x="225" y="135"/>
                    <a:pt x="226" y="135"/>
                  </a:cubicBezTo>
                  <a:cubicBezTo>
                    <a:pt x="226" y="138"/>
                    <a:pt x="226" y="142"/>
                    <a:pt x="226" y="145"/>
                  </a:cubicBezTo>
                  <a:cubicBezTo>
                    <a:pt x="225" y="147"/>
                    <a:pt x="225" y="149"/>
                    <a:pt x="224" y="151"/>
                  </a:cubicBezTo>
                  <a:close/>
                  <a:moveTo>
                    <a:pt x="226" y="158"/>
                  </a:moveTo>
                  <a:cubicBezTo>
                    <a:pt x="226" y="157"/>
                    <a:pt x="227" y="157"/>
                    <a:pt x="227" y="156"/>
                  </a:cubicBezTo>
                  <a:cubicBezTo>
                    <a:pt x="227" y="157"/>
                    <a:pt x="227" y="157"/>
                    <a:pt x="227" y="158"/>
                  </a:cubicBezTo>
                  <a:cubicBezTo>
                    <a:pt x="226" y="159"/>
                    <a:pt x="226" y="159"/>
                    <a:pt x="225" y="160"/>
                  </a:cubicBezTo>
                  <a:cubicBezTo>
                    <a:pt x="226" y="159"/>
                    <a:pt x="226" y="159"/>
                    <a:pt x="226" y="158"/>
                  </a:cubicBezTo>
                  <a:close/>
                  <a:moveTo>
                    <a:pt x="226" y="123"/>
                  </a:moveTo>
                  <a:cubicBezTo>
                    <a:pt x="226" y="122"/>
                    <a:pt x="226" y="121"/>
                    <a:pt x="226" y="119"/>
                  </a:cubicBezTo>
                  <a:cubicBezTo>
                    <a:pt x="226" y="119"/>
                    <a:pt x="226" y="119"/>
                    <a:pt x="226" y="119"/>
                  </a:cubicBezTo>
                  <a:cubicBezTo>
                    <a:pt x="227" y="124"/>
                    <a:pt x="227" y="129"/>
                    <a:pt x="227" y="135"/>
                  </a:cubicBezTo>
                  <a:cubicBezTo>
                    <a:pt x="227" y="131"/>
                    <a:pt x="226" y="127"/>
                    <a:pt x="226" y="123"/>
                  </a:cubicBezTo>
                  <a:close/>
                  <a:moveTo>
                    <a:pt x="224" y="164"/>
                  </a:moveTo>
                  <a:cubicBezTo>
                    <a:pt x="225" y="163"/>
                    <a:pt x="226" y="162"/>
                    <a:pt x="227" y="161"/>
                  </a:cubicBezTo>
                  <a:cubicBezTo>
                    <a:pt x="227" y="162"/>
                    <a:pt x="227" y="162"/>
                    <a:pt x="227" y="162"/>
                  </a:cubicBezTo>
                  <a:cubicBezTo>
                    <a:pt x="226" y="163"/>
                    <a:pt x="225" y="164"/>
                    <a:pt x="224" y="165"/>
                  </a:cubicBezTo>
                  <a:cubicBezTo>
                    <a:pt x="224" y="164"/>
                    <a:pt x="224" y="164"/>
                    <a:pt x="224" y="164"/>
                  </a:cubicBezTo>
                  <a:close/>
                  <a:moveTo>
                    <a:pt x="227" y="169"/>
                  </a:moveTo>
                  <a:cubicBezTo>
                    <a:pt x="227" y="168"/>
                    <a:pt x="228" y="167"/>
                    <a:pt x="228" y="167"/>
                  </a:cubicBezTo>
                  <a:cubicBezTo>
                    <a:pt x="227" y="168"/>
                    <a:pt x="226" y="170"/>
                    <a:pt x="225" y="171"/>
                  </a:cubicBezTo>
                  <a:cubicBezTo>
                    <a:pt x="225" y="171"/>
                    <a:pt x="225" y="171"/>
                    <a:pt x="225" y="171"/>
                  </a:cubicBezTo>
                  <a:cubicBezTo>
                    <a:pt x="226" y="171"/>
                    <a:pt x="226" y="170"/>
                    <a:pt x="227" y="169"/>
                  </a:cubicBezTo>
                  <a:close/>
                  <a:moveTo>
                    <a:pt x="228" y="123"/>
                  </a:moveTo>
                  <a:cubicBezTo>
                    <a:pt x="228" y="121"/>
                    <a:pt x="228" y="119"/>
                    <a:pt x="228" y="117"/>
                  </a:cubicBezTo>
                  <a:cubicBezTo>
                    <a:pt x="228" y="116"/>
                    <a:pt x="228" y="116"/>
                    <a:pt x="229" y="115"/>
                  </a:cubicBezTo>
                  <a:cubicBezTo>
                    <a:pt x="228" y="118"/>
                    <a:pt x="228" y="121"/>
                    <a:pt x="228" y="123"/>
                  </a:cubicBezTo>
                  <a:close/>
                  <a:moveTo>
                    <a:pt x="227" y="112"/>
                  </a:moveTo>
                  <a:cubicBezTo>
                    <a:pt x="227" y="111"/>
                    <a:pt x="227" y="111"/>
                    <a:pt x="226" y="110"/>
                  </a:cubicBezTo>
                  <a:cubicBezTo>
                    <a:pt x="227" y="110"/>
                    <a:pt x="228" y="109"/>
                    <a:pt x="229" y="108"/>
                  </a:cubicBezTo>
                  <a:cubicBezTo>
                    <a:pt x="229" y="109"/>
                    <a:pt x="229" y="109"/>
                    <a:pt x="229" y="109"/>
                  </a:cubicBezTo>
                  <a:cubicBezTo>
                    <a:pt x="228" y="110"/>
                    <a:pt x="227" y="111"/>
                    <a:pt x="227" y="112"/>
                  </a:cubicBezTo>
                  <a:close/>
                  <a:moveTo>
                    <a:pt x="232" y="108"/>
                  </a:moveTo>
                  <a:cubicBezTo>
                    <a:pt x="232" y="108"/>
                    <a:pt x="232" y="107"/>
                    <a:pt x="232" y="107"/>
                  </a:cubicBezTo>
                  <a:cubicBezTo>
                    <a:pt x="232" y="106"/>
                    <a:pt x="232" y="106"/>
                    <a:pt x="233" y="105"/>
                  </a:cubicBezTo>
                  <a:cubicBezTo>
                    <a:pt x="233" y="108"/>
                    <a:pt x="234" y="111"/>
                    <a:pt x="235" y="114"/>
                  </a:cubicBezTo>
                  <a:cubicBezTo>
                    <a:pt x="235" y="114"/>
                    <a:pt x="235" y="114"/>
                    <a:pt x="235" y="115"/>
                  </a:cubicBezTo>
                  <a:cubicBezTo>
                    <a:pt x="234" y="112"/>
                    <a:pt x="233" y="110"/>
                    <a:pt x="232" y="108"/>
                  </a:cubicBezTo>
                  <a:close/>
                  <a:moveTo>
                    <a:pt x="234" y="103"/>
                  </a:moveTo>
                  <a:cubicBezTo>
                    <a:pt x="234" y="103"/>
                    <a:pt x="234" y="103"/>
                    <a:pt x="233" y="103"/>
                  </a:cubicBezTo>
                  <a:cubicBezTo>
                    <a:pt x="232" y="97"/>
                    <a:pt x="230" y="92"/>
                    <a:pt x="229" y="87"/>
                  </a:cubicBezTo>
                  <a:cubicBezTo>
                    <a:pt x="230" y="89"/>
                    <a:pt x="231" y="90"/>
                    <a:pt x="231" y="92"/>
                  </a:cubicBezTo>
                  <a:cubicBezTo>
                    <a:pt x="233" y="97"/>
                    <a:pt x="234" y="102"/>
                    <a:pt x="235" y="107"/>
                  </a:cubicBezTo>
                  <a:cubicBezTo>
                    <a:pt x="235" y="106"/>
                    <a:pt x="234" y="105"/>
                    <a:pt x="234" y="103"/>
                  </a:cubicBezTo>
                  <a:close/>
                  <a:moveTo>
                    <a:pt x="229" y="69"/>
                  </a:moveTo>
                  <a:cubicBezTo>
                    <a:pt x="230" y="69"/>
                    <a:pt x="230" y="69"/>
                    <a:pt x="230" y="70"/>
                  </a:cubicBezTo>
                  <a:cubicBezTo>
                    <a:pt x="231" y="71"/>
                    <a:pt x="231" y="72"/>
                    <a:pt x="232" y="72"/>
                  </a:cubicBezTo>
                  <a:cubicBezTo>
                    <a:pt x="231" y="72"/>
                    <a:pt x="231" y="72"/>
                    <a:pt x="231" y="72"/>
                  </a:cubicBezTo>
                  <a:cubicBezTo>
                    <a:pt x="231" y="72"/>
                    <a:pt x="231" y="72"/>
                    <a:pt x="231" y="71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30" y="70"/>
                    <a:pt x="229" y="69"/>
                    <a:pt x="229" y="69"/>
                  </a:cubicBezTo>
                  <a:close/>
                  <a:moveTo>
                    <a:pt x="233" y="86"/>
                  </a:moveTo>
                  <a:cubicBezTo>
                    <a:pt x="233" y="86"/>
                    <a:pt x="233" y="86"/>
                    <a:pt x="233" y="86"/>
                  </a:cubicBezTo>
                  <a:cubicBezTo>
                    <a:pt x="233" y="87"/>
                    <a:pt x="234" y="88"/>
                    <a:pt x="234" y="88"/>
                  </a:cubicBezTo>
                  <a:cubicBezTo>
                    <a:pt x="234" y="88"/>
                    <a:pt x="233" y="87"/>
                    <a:pt x="233" y="86"/>
                  </a:cubicBezTo>
                  <a:close/>
                  <a:moveTo>
                    <a:pt x="232" y="69"/>
                  </a:moveTo>
                  <a:cubicBezTo>
                    <a:pt x="231" y="68"/>
                    <a:pt x="231" y="68"/>
                    <a:pt x="231" y="67"/>
                  </a:cubicBezTo>
                  <a:cubicBezTo>
                    <a:pt x="232" y="69"/>
                    <a:pt x="233" y="70"/>
                    <a:pt x="235" y="71"/>
                  </a:cubicBezTo>
                  <a:cubicBezTo>
                    <a:pt x="235" y="72"/>
                    <a:pt x="235" y="73"/>
                    <a:pt x="236" y="74"/>
                  </a:cubicBezTo>
                  <a:cubicBezTo>
                    <a:pt x="236" y="74"/>
                    <a:pt x="236" y="74"/>
                    <a:pt x="237" y="74"/>
                  </a:cubicBezTo>
                  <a:cubicBezTo>
                    <a:pt x="237" y="75"/>
                    <a:pt x="237" y="75"/>
                    <a:pt x="237" y="76"/>
                  </a:cubicBezTo>
                  <a:cubicBezTo>
                    <a:pt x="235" y="73"/>
                    <a:pt x="234" y="71"/>
                    <a:pt x="232" y="69"/>
                  </a:cubicBezTo>
                  <a:close/>
                  <a:moveTo>
                    <a:pt x="226" y="55"/>
                  </a:moveTo>
                  <a:cubicBezTo>
                    <a:pt x="225" y="54"/>
                    <a:pt x="225" y="53"/>
                    <a:pt x="224" y="52"/>
                  </a:cubicBezTo>
                  <a:cubicBezTo>
                    <a:pt x="224" y="51"/>
                    <a:pt x="223" y="50"/>
                    <a:pt x="223" y="50"/>
                  </a:cubicBezTo>
                  <a:cubicBezTo>
                    <a:pt x="224" y="51"/>
                    <a:pt x="225" y="52"/>
                    <a:pt x="226" y="53"/>
                  </a:cubicBezTo>
                  <a:cubicBezTo>
                    <a:pt x="226" y="53"/>
                    <a:pt x="226" y="54"/>
                    <a:pt x="226" y="55"/>
                  </a:cubicBezTo>
                  <a:close/>
                  <a:moveTo>
                    <a:pt x="223" y="54"/>
                  </a:moveTo>
                  <a:cubicBezTo>
                    <a:pt x="225" y="56"/>
                    <a:pt x="226" y="59"/>
                    <a:pt x="228" y="62"/>
                  </a:cubicBezTo>
                  <a:cubicBezTo>
                    <a:pt x="226" y="60"/>
                    <a:pt x="224" y="58"/>
                    <a:pt x="223" y="56"/>
                  </a:cubicBezTo>
                  <a:cubicBezTo>
                    <a:pt x="223" y="56"/>
                    <a:pt x="224" y="56"/>
                    <a:pt x="223" y="56"/>
                  </a:cubicBezTo>
                  <a:cubicBezTo>
                    <a:pt x="223" y="55"/>
                    <a:pt x="223" y="54"/>
                    <a:pt x="223" y="54"/>
                  </a:cubicBezTo>
                  <a:close/>
                  <a:moveTo>
                    <a:pt x="228" y="65"/>
                  </a:moveTo>
                  <a:cubicBezTo>
                    <a:pt x="227" y="66"/>
                    <a:pt x="227" y="66"/>
                    <a:pt x="227" y="66"/>
                  </a:cubicBezTo>
                  <a:cubicBezTo>
                    <a:pt x="227" y="68"/>
                    <a:pt x="228" y="70"/>
                    <a:pt x="228" y="71"/>
                  </a:cubicBezTo>
                  <a:cubicBezTo>
                    <a:pt x="228" y="71"/>
                    <a:pt x="228" y="72"/>
                    <a:pt x="228" y="72"/>
                  </a:cubicBezTo>
                  <a:cubicBezTo>
                    <a:pt x="227" y="70"/>
                    <a:pt x="226" y="68"/>
                    <a:pt x="225" y="66"/>
                  </a:cubicBezTo>
                  <a:cubicBezTo>
                    <a:pt x="225" y="65"/>
                    <a:pt x="224" y="65"/>
                    <a:pt x="224" y="65"/>
                  </a:cubicBezTo>
                  <a:cubicBezTo>
                    <a:pt x="223" y="64"/>
                    <a:pt x="222" y="62"/>
                    <a:pt x="222" y="61"/>
                  </a:cubicBezTo>
                  <a:cubicBezTo>
                    <a:pt x="222" y="61"/>
                    <a:pt x="223" y="60"/>
                    <a:pt x="222" y="60"/>
                  </a:cubicBezTo>
                  <a:cubicBezTo>
                    <a:pt x="221" y="58"/>
                    <a:pt x="220" y="57"/>
                    <a:pt x="218" y="55"/>
                  </a:cubicBezTo>
                  <a:cubicBezTo>
                    <a:pt x="218" y="55"/>
                    <a:pt x="218" y="54"/>
                    <a:pt x="217" y="53"/>
                  </a:cubicBezTo>
                  <a:cubicBezTo>
                    <a:pt x="221" y="57"/>
                    <a:pt x="225" y="61"/>
                    <a:pt x="228" y="65"/>
                  </a:cubicBezTo>
                  <a:close/>
                  <a:moveTo>
                    <a:pt x="214" y="48"/>
                  </a:moveTo>
                  <a:cubicBezTo>
                    <a:pt x="213" y="47"/>
                    <a:pt x="212" y="45"/>
                    <a:pt x="211" y="44"/>
                  </a:cubicBezTo>
                  <a:cubicBezTo>
                    <a:pt x="214" y="46"/>
                    <a:pt x="216" y="47"/>
                    <a:pt x="218" y="49"/>
                  </a:cubicBezTo>
                  <a:cubicBezTo>
                    <a:pt x="219" y="51"/>
                    <a:pt x="220" y="53"/>
                    <a:pt x="221" y="54"/>
                  </a:cubicBezTo>
                  <a:cubicBezTo>
                    <a:pt x="219" y="52"/>
                    <a:pt x="216" y="50"/>
                    <a:pt x="214" y="48"/>
                  </a:cubicBezTo>
                  <a:close/>
                  <a:moveTo>
                    <a:pt x="211" y="42"/>
                  </a:moveTo>
                  <a:cubicBezTo>
                    <a:pt x="211" y="41"/>
                    <a:pt x="211" y="41"/>
                    <a:pt x="210" y="41"/>
                  </a:cubicBezTo>
                  <a:cubicBezTo>
                    <a:pt x="210" y="41"/>
                    <a:pt x="210" y="41"/>
                    <a:pt x="210" y="41"/>
                  </a:cubicBezTo>
                  <a:cubicBezTo>
                    <a:pt x="212" y="42"/>
                    <a:pt x="214" y="43"/>
                    <a:pt x="215" y="45"/>
                  </a:cubicBezTo>
                  <a:cubicBezTo>
                    <a:pt x="214" y="44"/>
                    <a:pt x="212" y="43"/>
                    <a:pt x="211" y="42"/>
                  </a:cubicBezTo>
                  <a:close/>
                  <a:moveTo>
                    <a:pt x="210" y="47"/>
                  </a:moveTo>
                  <a:cubicBezTo>
                    <a:pt x="211" y="48"/>
                    <a:pt x="211" y="48"/>
                    <a:pt x="211" y="49"/>
                  </a:cubicBezTo>
                  <a:cubicBezTo>
                    <a:pt x="210" y="47"/>
                    <a:pt x="208" y="45"/>
                    <a:pt x="206" y="43"/>
                  </a:cubicBezTo>
                  <a:cubicBezTo>
                    <a:pt x="207" y="44"/>
                    <a:pt x="209" y="46"/>
                    <a:pt x="210" y="47"/>
                  </a:cubicBezTo>
                  <a:close/>
                  <a:moveTo>
                    <a:pt x="208" y="40"/>
                  </a:moveTo>
                  <a:cubicBezTo>
                    <a:pt x="207" y="39"/>
                    <a:pt x="206" y="38"/>
                    <a:pt x="206" y="37"/>
                  </a:cubicBezTo>
                  <a:cubicBezTo>
                    <a:pt x="206" y="38"/>
                    <a:pt x="207" y="38"/>
                    <a:pt x="208" y="39"/>
                  </a:cubicBezTo>
                  <a:cubicBezTo>
                    <a:pt x="208" y="39"/>
                    <a:pt x="208" y="39"/>
                    <a:pt x="208" y="40"/>
                  </a:cubicBezTo>
                  <a:cubicBezTo>
                    <a:pt x="208" y="40"/>
                    <a:pt x="208" y="40"/>
                    <a:pt x="208" y="40"/>
                  </a:cubicBezTo>
                  <a:close/>
                  <a:moveTo>
                    <a:pt x="207" y="42"/>
                  </a:moveTo>
                  <a:cubicBezTo>
                    <a:pt x="205" y="40"/>
                    <a:pt x="202" y="39"/>
                    <a:pt x="200" y="37"/>
                  </a:cubicBezTo>
                  <a:cubicBezTo>
                    <a:pt x="200" y="37"/>
                    <a:pt x="200" y="37"/>
                    <a:pt x="201" y="37"/>
                  </a:cubicBezTo>
                  <a:cubicBezTo>
                    <a:pt x="201" y="37"/>
                    <a:pt x="202" y="36"/>
                    <a:pt x="201" y="36"/>
                  </a:cubicBezTo>
                  <a:cubicBezTo>
                    <a:pt x="201" y="36"/>
                    <a:pt x="201" y="36"/>
                    <a:pt x="201" y="36"/>
                  </a:cubicBezTo>
                  <a:cubicBezTo>
                    <a:pt x="202" y="36"/>
                    <a:pt x="202" y="36"/>
                    <a:pt x="203" y="36"/>
                  </a:cubicBezTo>
                  <a:cubicBezTo>
                    <a:pt x="204" y="38"/>
                    <a:pt x="206" y="40"/>
                    <a:pt x="207" y="42"/>
                  </a:cubicBezTo>
                  <a:close/>
                  <a:moveTo>
                    <a:pt x="202" y="34"/>
                  </a:moveTo>
                  <a:cubicBezTo>
                    <a:pt x="201" y="34"/>
                    <a:pt x="201" y="34"/>
                    <a:pt x="200" y="34"/>
                  </a:cubicBezTo>
                  <a:cubicBezTo>
                    <a:pt x="198" y="32"/>
                    <a:pt x="196" y="30"/>
                    <a:pt x="194" y="28"/>
                  </a:cubicBezTo>
                  <a:cubicBezTo>
                    <a:pt x="197" y="29"/>
                    <a:pt x="200" y="31"/>
                    <a:pt x="202" y="33"/>
                  </a:cubicBezTo>
                  <a:cubicBezTo>
                    <a:pt x="202" y="33"/>
                    <a:pt x="201" y="34"/>
                    <a:pt x="202" y="34"/>
                  </a:cubicBezTo>
                  <a:close/>
                  <a:moveTo>
                    <a:pt x="194" y="32"/>
                  </a:moveTo>
                  <a:cubicBezTo>
                    <a:pt x="195" y="32"/>
                    <a:pt x="195" y="32"/>
                    <a:pt x="195" y="32"/>
                  </a:cubicBezTo>
                  <a:cubicBezTo>
                    <a:pt x="196" y="33"/>
                    <a:pt x="197" y="34"/>
                    <a:pt x="198" y="35"/>
                  </a:cubicBezTo>
                  <a:cubicBezTo>
                    <a:pt x="198" y="35"/>
                    <a:pt x="198" y="35"/>
                    <a:pt x="198" y="35"/>
                  </a:cubicBezTo>
                  <a:cubicBezTo>
                    <a:pt x="197" y="35"/>
                    <a:pt x="196" y="34"/>
                    <a:pt x="195" y="34"/>
                  </a:cubicBezTo>
                  <a:cubicBezTo>
                    <a:pt x="193" y="33"/>
                    <a:pt x="191" y="31"/>
                    <a:pt x="189" y="29"/>
                  </a:cubicBezTo>
                  <a:cubicBezTo>
                    <a:pt x="190" y="29"/>
                    <a:pt x="190" y="29"/>
                    <a:pt x="190" y="29"/>
                  </a:cubicBezTo>
                  <a:cubicBezTo>
                    <a:pt x="191" y="30"/>
                    <a:pt x="193" y="31"/>
                    <a:pt x="194" y="32"/>
                  </a:cubicBezTo>
                  <a:close/>
                  <a:moveTo>
                    <a:pt x="192" y="33"/>
                  </a:moveTo>
                  <a:cubicBezTo>
                    <a:pt x="191" y="33"/>
                    <a:pt x="191" y="33"/>
                    <a:pt x="190" y="33"/>
                  </a:cubicBezTo>
                  <a:cubicBezTo>
                    <a:pt x="190" y="32"/>
                    <a:pt x="190" y="33"/>
                    <a:pt x="190" y="33"/>
                  </a:cubicBezTo>
                  <a:cubicBezTo>
                    <a:pt x="191" y="34"/>
                    <a:pt x="193" y="35"/>
                    <a:pt x="195" y="36"/>
                  </a:cubicBezTo>
                  <a:cubicBezTo>
                    <a:pt x="195" y="36"/>
                    <a:pt x="196" y="36"/>
                    <a:pt x="196" y="37"/>
                  </a:cubicBezTo>
                  <a:cubicBezTo>
                    <a:pt x="196" y="37"/>
                    <a:pt x="196" y="37"/>
                    <a:pt x="196" y="37"/>
                  </a:cubicBezTo>
                  <a:cubicBezTo>
                    <a:pt x="198" y="38"/>
                    <a:pt x="200" y="40"/>
                    <a:pt x="201" y="41"/>
                  </a:cubicBezTo>
                  <a:cubicBezTo>
                    <a:pt x="203" y="43"/>
                    <a:pt x="204" y="44"/>
                    <a:pt x="205" y="46"/>
                  </a:cubicBezTo>
                  <a:cubicBezTo>
                    <a:pt x="202" y="42"/>
                    <a:pt x="197" y="39"/>
                    <a:pt x="193" y="36"/>
                  </a:cubicBezTo>
                  <a:cubicBezTo>
                    <a:pt x="193" y="36"/>
                    <a:pt x="193" y="35"/>
                    <a:pt x="192" y="35"/>
                  </a:cubicBezTo>
                  <a:cubicBezTo>
                    <a:pt x="191" y="35"/>
                    <a:pt x="191" y="35"/>
                    <a:pt x="191" y="35"/>
                  </a:cubicBezTo>
                  <a:cubicBezTo>
                    <a:pt x="190" y="34"/>
                    <a:pt x="188" y="34"/>
                    <a:pt x="187" y="33"/>
                  </a:cubicBezTo>
                  <a:cubicBezTo>
                    <a:pt x="187" y="33"/>
                    <a:pt x="186" y="34"/>
                    <a:pt x="187" y="34"/>
                  </a:cubicBezTo>
                  <a:cubicBezTo>
                    <a:pt x="187" y="34"/>
                    <a:pt x="187" y="34"/>
                    <a:pt x="187" y="35"/>
                  </a:cubicBezTo>
                  <a:cubicBezTo>
                    <a:pt x="184" y="35"/>
                    <a:pt x="180" y="35"/>
                    <a:pt x="177" y="36"/>
                  </a:cubicBezTo>
                  <a:cubicBezTo>
                    <a:pt x="178" y="35"/>
                    <a:pt x="180" y="35"/>
                    <a:pt x="181" y="34"/>
                  </a:cubicBezTo>
                  <a:cubicBezTo>
                    <a:pt x="182" y="34"/>
                    <a:pt x="182" y="33"/>
                    <a:pt x="181" y="33"/>
                  </a:cubicBezTo>
                  <a:cubicBezTo>
                    <a:pt x="180" y="33"/>
                    <a:pt x="179" y="32"/>
                    <a:pt x="178" y="32"/>
                  </a:cubicBezTo>
                  <a:cubicBezTo>
                    <a:pt x="179" y="32"/>
                    <a:pt x="179" y="31"/>
                    <a:pt x="178" y="31"/>
                  </a:cubicBezTo>
                  <a:cubicBezTo>
                    <a:pt x="176" y="30"/>
                    <a:pt x="173" y="29"/>
                    <a:pt x="170" y="28"/>
                  </a:cubicBezTo>
                  <a:cubicBezTo>
                    <a:pt x="170" y="27"/>
                    <a:pt x="170" y="27"/>
                    <a:pt x="170" y="27"/>
                  </a:cubicBezTo>
                  <a:cubicBezTo>
                    <a:pt x="168" y="26"/>
                    <a:pt x="166" y="26"/>
                    <a:pt x="164" y="25"/>
                  </a:cubicBezTo>
                  <a:cubicBezTo>
                    <a:pt x="164" y="25"/>
                    <a:pt x="165" y="24"/>
                    <a:pt x="166" y="23"/>
                  </a:cubicBezTo>
                  <a:cubicBezTo>
                    <a:pt x="166" y="23"/>
                    <a:pt x="166" y="23"/>
                    <a:pt x="166" y="23"/>
                  </a:cubicBezTo>
                  <a:cubicBezTo>
                    <a:pt x="173" y="26"/>
                    <a:pt x="180" y="29"/>
                    <a:pt x="186" y="32"/>
                  </a:cubicBezTo>
                  <a:cubicBezTo>
                    <a:pt x="187" y="32"/>
                    <a:pt x="188" y="31"/>
                    <a:pt x="187" y="30"/>
                  </a:cubicBezTo>
                  <a:cubicBezTo>
                    <a:pt x="186" y="30"/>
                    <a:pt x="185" y="29"/>
                    <a:pt x="184" y="28"/>
                  </a:cubicBezTo>
                  <a:cubicBezTo>
                    <a:pt x="185" y="29"/>
                    <a:pt x="186" y="29"/>
                    <a:pt x="187" y="29"/>
                  </a:cubicBezTo>
                  <a:cubicBezTo>
                    <a:pt x="189" y="30"/>
                    <a:pt x="190" y="32"/>
                    <a:pt x="192" y="33"/>
                  </a:cubicBezTo>
                  <a:close/>
                  <a:moveTo>
                    <a:pt x="167" y="17"/>
                  </a:moveTo>
                  <a:cubicBezTo>
                    <a:pt x="165" y="15"/>
                    <a:pt x="162" y="14"/>
                    <a:pt x="160" y="12"/>
                  </a:cubicBezTo>
                  <a:cubicBezTo>
                    <a:pt x="160" y="12"/>
                    <a:pt x="160" y="12"/>
                    <a:pt x="161" y="12"/>
                  </a:cubicBezTo>
                  <a:cubicBezTo>
                    <a:pt x="161" y="12"/>
                    <a:pt x="161" y="12"/>
                    <a:pt x="161" y="12"/>
                  </a:cubicBezTo>
                  <a:cubicBezTo>
                    <a:pt x="164" y="12"/>
                    <a:pt x="166" y="14"/>
                    <a:pt x="169" y="15"/>
                  </a:cubicBezTo>
                  <a:cubicBezTo>
                    <a:pt x="174" y="18"/>
                    <a:pt x="180" y="23"/>
                    <a:pt x="185" y="26"/>
                  </a:cubicBezTo>
                  <a:cubicBezTo>
                    <a:pt x="179" y="23"/>
                    <a:pt x="173" y="20"/>
                    <a:pt x="167" y="17"/>
                  </a:cubicBezTo>
                  <a:close/>
                  <a:moveTo>
                    <a:pt x="172" y="13"/>
                  </a:moveTo>
                  <a:cubicBezTo>
                    <a:pt x="171" y="13"/>
                    <a:pt x="169" y="12"/>
                    <a:pt x="168" y="11"/>
                  </a:cubicBezTo>
                  <a:cubicBezTo>
                    <a:pt x="169" y="12"/>
                    <a:pt x="171" y="12"/>
                    <a:pt x="173" y="13"/>
                  </a:cubicBezTo>
                  <a:cubicBezTo>
                    <a:pt x="172" y="13"/>
                    <a:pt x="172" y="13"/>
                    <a:pt x="172" y="13"/>
                  </a:cubicBezTo>
                  <a:close/>
                  <a:moveTo>
                    <a:pt x="133" y="12"/>
                  </a:moveTo>
                  <a:cubicBezTo>
                    <a:pt x="133" y="12"/>
                    <a:pt x="132" y="12"/>
                    <a:pt x="132" y="12"/>
                  </a:cubicBezTo>
                  <a:cubicBezTo>
                    <a:pt x="131" y="12"/>
                    <a:pt x="129" y="12"/>
                    <a:pt x="128" y="12"/>
                  </a:cubicBezTo>
                  <a:cubicBezTo>
                    <a:pt x="128" y="12"/>
                    <a:pt x="127" y="12"/>
                    <a:pt x="127" y="12"/>
                  </a:cubicBezTo>
                  <a:cubicBezTo>
                    <a:pt x="127" y="12"/>
                    <a:pt x="127" y="11"/>
                    <a:pt x="128" y="11"/>
                  </a:cubicBezTo>
                  <a:cubicBezTo>
                    <a:pt x="130" y="11"/>
                    <a:pt x="131" y="11"/>
                    <a:pt x="133" y="12"/>
                  </a:cubicBezTo>
                  <a:close/>
                  <a:moveTo>
                    <a:pt x="132" y="28"/>
                  </a:moveTo>
                  <a:cubicBezTo>
                    <a:pt x="132" y="28"/>
                    <a:pt x="131" y="29"/>
                    <a:pt x="130" y="29"/>
                  </a:cubicBezTo>
                  <a:cubicBezTo>
                    <a:pt x="129" y="29"/>
                    <a:pt x="129" y="29"/>
                    <a:pt x="128" y="29"/>
                  </a:cubicBezTo>
                  <a:cubicBezTo>
                    <a:pt x="129" y="29"/>
                    <a:pt x="129" y="28"/>
                    <a:pt x="129" y="28"/>
                  </a:cubicBezTo>
                  <a:cubicBezTo>
                    <a:pt x="129" y="28"/>
                    <a:pt x="129" y="27"/>
                    <a:pt x="128" y="27"/>
                  </a:cubicBezTo>
                  <a:cubicBezTo>
                    <a:pt x="127" y="28"/>
                    <a:pt x="126" y="28"/>
                    <a:pt x="124" y="29"/>
                  </a:cubicBezTo>
                  <a:cubicBezTo>
                    <a:pt x="123" y="29"/>
                    <a:pt x="122" y="29"/>
                    <a:pt x="121" y="29"/>
                  </a:cubicBezTo>
                  <a:cubicBezTo>
                    <a:pt x="122" y="28"/>
                    <a:pt x="124" y="27"/>
                    <a:pt x="125" y="26"/>
                  </a:cubicBezTo>
                  <a:cubicBezTo>
                    <a:pt x="128" y="27"/>
                    <a:pt x="130" y="27"/>
                    <a:pt x="132" y="28"/>
                  </a:cubicBezTo>
                  <a:close/>
                  <a:moveTo>
                    <a:pt x="124" y="22"/>
                  </a:moveTo>
                  <a:cubicBezTo>
                    <a:pt x="123" y="22"/>
                    <a:pt x="122" y="22"/>
                    <a:pt x="121" y="22"/>
                  </a:cubicBezTo>
                  <a:cubicBezTo>
                    <a:pt x="121" y="22"/>
                    <a:pt x="122" y="22"/>
                    <a:pt x="122" y="21"/>
                  </a:cubicBezTo>
                  <a:cubicBezTo>
                    <a:pt x="123" y="21"/>
                    <a:pt x="125" y="22"/>
                    <a:pt x="126" y="22"/>
                  </a:cubicBezTo>
                  <a:cubicBezTo>
                    <a:pt x="125" y="22"/>
                    <a:pt x="125" y="22"/>
                    <a:pt x="124" y="22"/>
                  </a:cubicBezTo>
                  <a:close/>
                  <a:moveTo>
                    <a:pt x="123" y="15"/>
                  </a:moveTo>
                  <a:cubicBezTo>
                    <a:pt x="122" y="16"/>
                    <a:pt x="121" y="16"/>
                    <a:pt x="120" y="17"/>
                  </a:cubicBezTo>
                  <a:cubicBezTo>
                    <a:pt x="120" y="17"/>
                    <a:pt x="119" y="17"/>
                    <a:pt x="119" y="17"/>
                  </a:cubicBezTo>
                  <a:cubicBezTo>
                    <a:pt x="121" y="16"/>
                    <a:pt x="122" y="15"/>
                    <a:pt x="124" y="14"/>
                  </a:cubicBezTo>
                  <a:cubicBezTo>
                    <a:pt x="124" y="14"/>
                    <a:pt x="124" y="14"/>
                    <a:pt x="124" y="14"/>
                  </a:cubicBezTo>
                  <a:cubicBezTo>
                    <a:pt x="124" y="14"/>
                    <a:pt x="125" y="14"/>
                    <a:pt x="126" y="15"/>
                  </a:cubicBezTo>
                  <a:cubicBezTo>
                    <a:pt x="125" y="15"/>
                    <a:pt x="124" y="15"/>
                    <a:pt x="123" y="15"/>
                  </a:cubicBezTo>
                  <a:close/>
                  <a:moveTo>
                    <a:pt x="125" y="11"/>
                  </a:moveTo>
                  <a:cubicBezTo>
                    <a:pt x="124" y="11"/>
                    <a:pt x="123" y="11"/>
                    <a:pt x="122" y="11"/>
                  </a:cubicBezTo>
                  <a:cubicBezTo>
                    <a:pt x="123" y="11"/>
                    <a:pt x="124" y="11"/>
                    <a:pt x="125" y="11"/>
                  </a:cubicBezTo>
                  <a:cubicBezTo>
                    <a:pt x="125" y="11"/>
                    <a:pt x="125" y="11"/>
                    <a:pt x="125" y="11"/>
                  </a:cubicBezTo>
                  <a:close/>
                  <a:moveTo>
                    <a:pt x="114" y="5"/>
                  </a:moveTo>
                  <a:cubicBezTo>
                    <a:pt x="114" y="5"/>
                    <a:pt x="114" y="5"/>
                    <a:pt x="113" y="5"/>
                  </a:cubicBezTo>
                  <a:cubicBezTo>
                    <a:pt x="113" y="5"/>
                    <a:pt x="113" y="5"/>
                    <a:pt x="113" y="6"/>
                  </a:cubicBezTo>
                  <a:cubicBezTo>
                    <a:pt x="111" y="6"/>
                    <a:pt x="110" y="6"/>
                    <a:pt x="108" y="6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9" y="6"/>
                    <a:pt x="111" y="5"/>
                    <a:pt x="113" y="5"/>
                  </a:cubicBezTo>
                  <a:cubicBezTo>
                    <a:pt x="114" y="5"/>
                    <a:pt x="114" y="5"/>
                    <a:pt x="115" y="5"/>
                  </a:cubicBezTo>
                  <a:cubicBezTo>
                    <a:pt x="115" y="5"/>
                    <a:pt x="115" y="5"/>
                    <a:pt x="114" y="5"/>
                  </a:cubicBezTo>
                  <a:close/>
                  <a:moveTo>
                    <a:pt x="99" y="5"/>
                  </a:moveTo>
                  <a:cubicBezTo>
                    <a:pt x="99" y="5"/>
                    <a:pt x="98" y="5"/>
                    <a:pt x="98" y="5"/>
                  </a:cubicBezTo>
                  <a:cubicBezTo>
                    <a:pt x="99" y="5"/>
                    <a:pt x="100" y="4"/>
                    <a:pt x="102" y="4"/>
                  </a:cubicBezTo>
                  <a:cubicBezTo>
                    <a:pt x="101" y="4"/>
                    <a:pt x="100" y="5"/>
                    <a:pt x="99" y="5"/>
                  </a:cubicBezTo>
                  <a:close/>
                  <a:moveTo>
                    <a:pt x="22" y="63"/>
                  </a:moveTo>
                  <a:cubicBezTo>
                    <a:pt x="23" y="63"/>
                    <a:pt x="23" y="63"/>
                    <a:pt x="23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2" y="65"/>
                    <a:pt x="21" y="66"/>
                    <a:pt x="20" y="68"/>
                  </a:cubicBezTo>
                  <a:cubicBezTo>
                    <a:pt x="19" y="68"/>
                    <a:pt x="19" y="69"/>
                    <a:pt x="18" y="70"/>
                  </a:cubicBezTo>
                  <a:cubicBezTo>
                    <a:pt x="18" y="70"/>
                    <a:pt x="17" y="70"/>
                    <a:pt x="17" y="70"/>
                  </a:cubicBezTo>
                  <a:cubicBezTo>
                    <a:pt x="19" y="68"/>
                    <a:pt x="20" y="65"/>
                    <a:pt x="22" y="63"/>
                  </a:cubicBezTo>
                  <a:close/>
                  <a:moveTo>
                    <a:pt x="21" y="78"/>
                  </a:moveTo>
                  <a:cubicBezTo>
                    <a:pt x="23" y="76"/>
                    <a:pt x="24" y="75"/>
                    <a:pt x="25" y="73"/>
                  </a:cubicBezTo>
                  <a:cubicBezTo>
                    <a:pt x="24" y="76"/>
                    <a:pt x="22" y="79"/>
                    <a:pt x="20" y="82"/>
                  </a:cubicBezTo>
                  <a:cubicBezTo>
                    <a:pt x="19" y="83"/>
                    <a:pt x="18" y="84"/>
                    <a:pt x="17" y="85"/>
                  </a:cubicBezTo>
                  <a:cubicBezTo>
                    <a:pt x="17" y="85"/>
                    <a:pt x="17" y="84"/>
                    <a:pt x="17" y="84"/>
                  </a:cubicBezTo>
                  <a:cubicBezTo>
                    <a:pt x="17" y="83"/>
                    <a:pt x="17" y="83"/>
                    <a:pt x="16" y="83"/>
                  </a:cubicBezTo>
                  <a:cubicBezTo>
                    <a:pt x="17" y="82"/>
                    <a:pt x="17" y="81"/>
                    <a:pt x="17" y="80"/>
                  </a:cubicBezTo>
                  <a:cubicBezTo>
                    <a:pt x="18" y="79"/>
                    <a:pt x="19" y="78"/>
                    <a:pt x="20" y="77"/>
                  </a:cubicBezTo>
                  <a:cubicBezTo>
                    <a:pt x="20" y="78"/>
                    <a:pt x="21" y="78"/>
                    <a:pt x="21" y="78"/>
                  </a:cubicBezTo>
                  <a:close/>
                  <a:moveTo>
                    <a:pt x="20" y="88"/>
                  </a:moveTo>
                  <a:cubicBezTo>
                    <a:pt x="20" y="87"/>
                    <a:pt x="20" y="87"/>
                    <a:pt x="20" y="86"/>
                  </a:cubicBezTo>
                  <a:cubicBezTo>
                    <a:pt x="20" y="85"/>
                    <a:pt x="21" y="85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2" y="84"/>
                    <a:pt x="22" y="85"/>
                    <a:pt x="22" y="85"/>
                  </a:cubicBezTo>
                  <a:cubicBezTo>
                    <a:pt x="21" y="86"/>
                    <a:pt x="21" y="87"/>
                    <a:pt x="20" y="88"/>
                  </a:cubicBezTo>
                  <a:close/>
                  <a:moveTo>
                    <a:pt x="21" y="120"/>
                  </a:moveTo>
                  <a:cubicBezTo>
                    <a:pt x="19" y="113"/>
                    <a:pt x="18" y="107"/>
                    <a:pt x="17" y="100"/>
                  </a:cubicBezTo>
                  <a:cubicBezTo>
                    <a:pt x="18" y="100"/>
                    <a:pt x="18" y="100"/>
                    <a:pt x="18" y="100"/>
                  </a:cubicBezTo>
                  <a:cubicBezTo>
                    <a:pt x="19" y="102"/>
                    <a:pt x="19" y="105"/>
                    <a:pt x="20" y="108"/>
                  </a:cubicBezTo>
                  <a:cubicBezTo>
                    <a:pt x="20" y="110"/>
                    <a:pt x="20" y="113"/>
                    <a:pt x="20" y="115"/>
                  </a:cubicBezTo>
                  <a:cubicBezTo>
                    <a:pt x="20" y="117"/>
                    <a:pt x="21" y="118"/>
                    <a:pt x="21" y="120"/>
                  </a:cubicBezTo>
                  <a:close/>
                  <a:moveTo>
                    <a:pt x="17" y="89"/>
                  </a:moveTo>
                  <a:cubicBezTo>
                    <a:pt x="17" y="89"/>
                    <a:pt x="17" y="89"/>
                    <a:pt x="18" y="89"/>
                  </a:cubicBezTo>
                  <a:cubicBezTo>
                    <a:pt x="18" y="91"/>
                    <a:pt x="18" y="93"/>
                    <a:pt x="18" y="95"/>
                  </a:cubicBezTo>
                  <a:cubicBezTo>
                    <a:pt x="18" y="95"/>
                    <a:pt x="18" y="95"/>
                    <a:pt x="18" y="95"/>
                  </a:cubicBezTo>
                  <a:cubicBezTo>
                    <a:pt x="18" y="93"/>
                    <a:pt x="17" y="92"/>
                    <a:pt x="17" y="90"/>
                  </a:cubicBezTo>
                  <a:cubicBezTo>
                    <a:pt x="17" y="90"/>
                    <a:pt x="17" y="90"/>
                    <a:pt x="16" y="89"/>
                  </a:cubicBezTo>
                  <a:cubicBezTo>
                    <a:pt x="17" y="89"/>
                    <a:pt x="17" y="89"/>
                    <a:pt x="17" y="89"/>
                  </a:cubicBezTo>
                  <a:close/>
                  <a:moveTo>
                    <a:pt x="18" y="114"/>
                  </a:moveTo>
                  <a:cubicBezTo>
                    <a:pt x="17" y="110"/>
                    <a:pt x="16" y="106"/>
                    <a:pt x="15" y="103"/>
                  </a:cubicBezTo>
                  <a:cubicBezTo>
                    <a:pt x="15" y="102"/>
                    <a:pt x="16" y="102"/>
                    <a:pt x="16" y="102"/>
                  </a:cubicBezTo>
                  <a:cubicBezTo>
                    <a:pt x="16" y="106"/>
                    <a:pt x="17" y="110"/>
                    <a:pt x="18" y="114"/>
                  </a:cubicBezTo>
                  <a:close/>
                  <a:moveTo>
                    <a:pt x="15" y="100"/>
                  </a:moveTo>
                  <a:cubicBezTo>
                    <a:pt x="15" y="98"/>
                    <a:pt x="15" y="96"/>
                    <a:pt x="15" y="93"/>
                  </a:cubicBezTo>
                  <a:cubicBezTo>
                    <a:pt x="15" y="95"/>
                    <a:pt x="16" y="97"/>
                    <a:pt x="16" y="98"/>
                  </a:cubicBezTo>
                  <a:cubicBezTo>
                    <a:pt x="15" y="99"/>
                    <a:pt x="15" y="99"/>
                    <a:pt x="15" y="100"/>
                  </a:cubicBezTo>
                  <a:close/>
                  <a:moveTo>
                    <a:pt x="21" y="131"/>
                  </a:moveTo>
                  <a:cubicBezTo>
                    <a:pt x="21" y="133"/>
                    <a:pt x="22" y="135"/>
                    <a:pt x="22" y="136"/>
                  </a:cubicBezTo>
                  <a:cubicBezTo>
                    <a:pt x="22" y="136"/>
                    <a:pt x="22" y="136"/>
                    <a:pt x="22" y="135"/>
                  </a:cubicBezTo>
                  <a:cubicBezTo>
                    <a:pt x="21" y="134"/>
                    <a:pt x="20" y="135"/>
                    <a:pt x="20" y="136"/>
                  </a:cubicBezTo>
                  <a:cubicBezTo>
                    <a:pt x="21" y="139"/>
                    <a:pt x="22" y="142"/>
                    <a:pt x="23" y="145"/>
                  </a:cubicBezTo>
                  <a:cubicBezTo>
                    <a:pt x="22" y="143"/>
                    <a:pt x="21" y="141"/>
                    <a:pt x="19" y="140"/>
                  </a:cubicBezTo>
                  <a:cubicBezTo>
                    <a:pt x="17" y="129"/>
                    <a:pt x="16" y="118"/>
                    <a:pt x="14" y="107"/>
                  </a:cubicBezTo>
                  <a:cubicBezTo>
                    <a:pt x="16" y="115"/>
                    <a:pt x="19" y="123"/>
                    <a:pt x="21" y="131"/>
                  </a:cubicBezTo>
                  <a:close/>
                  <a:moveTo>
                    <a:pt x="17" y="165"/>
                  </a:moveTo>
                  <a:cubicBezTo>
                    <a:pt x="17" y="165"/>
                    <a:pt x="17" y="165"/>
                    <a:pt x="17" y="165"/>
                  </a:cubicBezTo>
                  <a:cubicBezTo>
                    <a:pt x="18" y="167"/>
                    <a:pt x="18" y="168"/>
                    <a:pt x="19" y="170"/>
                  </a:cubicBezTo>
                  <a:cubicBezTo>
                    <a:pt x="19" y="169"/>
                    <a:pt x="18" y="169"/>
                    <a:pt x="18" y="168"/>
                  </a:cubicBezTo>
                  <a:cubicBezTo>
                    <a:pt x="17" y="167"/>
                    <a:pt x="17" y="166"/>
                    <a:pt x="16" y="166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7" y="165"/>
                    <a:pt x="17" y="165"/>
                    <a:pt x="17" y="165"/>
                  </a:cubicBezTo>
                  <a:close/>
                  <a:moveTo>
                    <a:pt x="19" y="163"/>
                  </a:moveTo>
                  <a:cubicBezTo>
                    <a:pt x="19" y="163"/>
                    <a:pt x="18" y="163"/>
                    <a:pt x="18" y="163"/>
                  </a:cubicBezTo>
                  <a:cubicBezTo>
                    <a:pt x="17" y="162"/>
                    <a:pt x="17" y="162"/>
                    <a:pt x="16" y="161"/>
                  </a:cubicBezTo>
                  <a:cubicBezTo>
                    <a:pt x="16" y="157"/>
                    <a:pt x="15" y="154"/>
                    <a:pt x="15" y="150"/>
                  </a:cubicBezTo>
                  <a:cubicBezTo>
                    <a:pt x="16" y="155"/>
                    <a:pt x="18" y="160"/>
                    <a:pt x="20" y="164"/>
                  </a:cubicBezTo>
                  <a:cubicBezTo>
                    <a:pt x="19" y="164"/>
                    <a:pt x="19" y="164"/>
                    <a:pt x="19" y="163"/>
                  </a:cubicBezTo>
                  <a:close/>
                  <a:moveTo>
                    <a:pt x="15" y="169"/>
                  </a:moveTo>
                  <a:cubicBezTo>
                    <a:pt x="15" y="169"/>
                    <a:pt x="15" y="169"/>
                    <a:pt x="15" y="169"/>
                  </a:cubicBezTo>
                  <a:cubicBezTo>
                    <a:pt x="14" y="165"/>
                    <a:pt x="13" y="162"/>
                    <a:pt x="11" y="158"/>
                  </a:cubicBezTo>
                  <a:cubicBezTo>
                    <a:pt x="12" y="160"/>
                    <a:pt x="13" y="162"/>
                    <a:pt x="14" y="164"/>
                  </a:cubicBezTo>
                  <a:cubicBezTo>
                    <a:pt x="14" y="164"/>
                    <a:pt x="14" y="164"/>
                    <a:pt x="14" y="164"/>
                  </a:cubicBezTo>
                  <a:cubicBezTo>
                    <a:pt x="15" y="165"/>
                    <a:pt x="15" y="166"/>
                    <a:pt x="16" y="167"/>
                  </a:cubicBezTo>
                  <a:cubicBezTo>
                    <a:pt x="16" y="168"/>
                    <a:pt x="16" y="168"/>
                    <a:pt x="16" y="168"/>
                  </a:cubicBezTo>
                  <a:cubicBezTo>
                    <a:pt x="16" y="168"/>
                    <a:pt x="15" y="168"/>
                    <a:pt x="15" y="169"/>
                  </a:cubicBezTo>
                  <a:close/>
                  <a:moveTo>
                    <a:pt x="8" y="128"/>
                  </a:moveTo>
                  <a:cubicBezTo>
                    <a:pt x="9" y="129"/>
                    <a:pt x="10" y="128"/>
                    <a:pt x="10" y="128"/>
                  </a:cubicBezTo>
                  <a:cubicBezTo>
                    <a:pt x="10" y="124"/>
                    <a:pt x="9" y="120"/>
                    <a:pt x="9" y="117"/>
                  </a:cubicBezTo>
                  <a:cubicBezTo>
                    <a:pt x="9" y="116"/>
                    <a:pt x="10" y="115"/>
                    <a:pt x="10" y="114"/>
                  </a:cubicBezTo>
                  <a:cubicBezTo>
                    <a:pt x="10" y="121"/>
                    <a:pt x="11" y="129"/>
                    <a:pt x="12" y="137"/>
                  </a:cubicBezTo>
                  <a:cubicBezTo>
                    <a:pt x="12" y="142"/>
                    <a:pt x="13" y="146"/>
                    <a:pt x="13" y="151"/>
                  </a:cubicBezTo>
                  <a:cubicBezTo>
                    <a:pt x="12" y="147"/>
                    <a:pt x="11" y="142"/>
                    <a:pt x="10" y="138"/>
                  </a:cubicBezTo>
                  <a:cubicBezTo>
                    <a:pt x="10" y="136"/>
                    <a:pt x="9" y="134"/>
                    <a:pt x="9" y="133"/>
                  </a:cubicBezTo>
                  <a:cubicBezTo>
                    <a:pt x="9" y="131"/>
                    <a:pt x="8" y="129"/>
                    <a:pt x="8" y="128"/>
                  </a:cubicBezTo>
                  <a:cubicBezTo>
                    <a:pt x="8" y="128"/>
                    <a:pt x="8" y="128"/>
                    <a:pt x="8" y="128"/>
                  </a:cubicBezTo>
                  <a:close/>
                  <a:moveTo>
                    <a:pt x="8" y="106"/>
                  </a:moveTo>
                  <a:cubicBezTo>
                    <a:pt x="8" y="105"/>
                    <a:pt x="9" y="104"/>
                    <a:pt x="9" y="103"/>
                  </a:cubicBezTo>
                  <a:cubicBezTo>
                    <a:pt x="9" y="105"/>
                    <a:pt x="9" y="108"/>
                    <a:pt x="9" y="111"/>
                  </a:cubicBezTo>
                  <a:cubicBezTo>
                    <a:pt x="9" y="109"/>
                    <a:pt x="8" y="108"/>
                    <a:pt x="8" y="106"/>
                  </a:cubicBezTo>
                  <a:close/>
                  <a:moveTo>
                    <a:pt x="9" y="99"/>
                  </a:moveTo>
                  <a:cubicBezTo>
                    <a:pt x="10" y="98"/>
                    <a:pt x="10" y="97"/>
                    <a:pt x="10" y="96"/>
                  </a:cubicBezTo>
                  <a:cubicBezTo>
                    <a:pt x="10" y="97"/>
                    <a:pt x="11" y="97"/>
                    <a:pt x="11" y="97"/>
                  </a:cubicBezTo>
                  <a:cubicBezTo>
                    <a:pt x="11" y="99"/>
                    <a:pt x="10" y="101"/>
                    <a:pt x="10" y="103"/>
                  </a:cubicBezTo>
                  <a:cubicBezTo>
                    <a:pt x="10" y="102"/>
                    <a:pt x="10" y="100"/>
                    <a:pt x="9" y="99"/>
                  </a:cubicBezTo>
                  <a:close/>
                  <a:moveTo>
                    <a:pt x="11" y="149"/>
                  </a:moveTo>
                  <a:cubicBezTo>
                    <a:pt x="12" y="153"/>
                    <a:pt x="13" y="157"/>
                    <a:pt x="14" y="161"/>
                  </a:cubicBezTo>
                  <a:cubicBezTo>
                    <a:pt x="13" y="159"/>
                    <a:pt x="12" y="156"/>
                    <a:pt x="11" y="154"/>
                  </a:cubicBezTo>
                  <a:cubicBezTo>
                    <a:pt x="11" y="152"/>
                    <a:pt x="11" y="150"/>
                    <a:pt x="11" y="149"/>
                  </a:cubicBezTo>
                  <a:close/>
                  <a:moveTo>
                    <a:pt x="14" y="141"/>
                  </a:moveTo>
                  <a:cubicBezTo>
                    <a:pt x="14" y="140"/>
                    <a:pt x="14" y="139"/>
                    <a:pt x="14" y="138"/>
                  </a:cubicBezTo>
                  <a:cubicBezTo>
                    <a:pt x="14" y="136"/>
                    <a:pt x="14" y="134"/>
                    <a:pt x="14" y="132"/>
                  </a:cubicBezTo>
                  <a:cubicBezTo>
                    <a:pt x="14" y="133"/>
                    <a:pt x="14" y="134"/>
                    <a:pt x="15" y="135"/>
                  </a:cubicBezTo>
                  <a:cubicBezTo>
                    <a:pt x="15" y="138"/>
                    <a:pt x="16" y="141"/>
                    <a:pt x="16" y="143"/>
                  </a:cubicBezTo>
                  <a:cubicBezTo>
                    <a:pt x="17" y="147"/>
                    <a:pt x="17" y="152"/>
                    <a:pt x="18" y="156"/>
                  </a:cubicBezTo>
                  <a:cubicBezTo>
                    <a:pt x="17" y="151"/>
                    <a:pt x="15" y="146"/>
                    <a:pt x="14" y="141"/>
                  </a:cubicBezTo>
                  <a:close/>
                  <a:moveTo>
                    <a:pt x="10" y="90"/>
                  </a:moveTo>
                  <a:cubicBezTo>
                    <a:pt x="10" y="91"/>
                    <a:pt x="9" y="92"/>
                    <a:pt x="8" y="92"/>
                  </a:cubicBezTo>
                  <a:cubicBezTo>
                    <a:pt x="9" y="91"/>
                    <a:pt x="10" y="89"/>
                    <a:pt x="12" y="88"/>
                  </a:cubicBezTo>
                  <a:cubicBezTo>
                    <a:pt x="11" y="89"/>
                    <a:pt x="11" y="89"/>
                    <a:pt x="10" y="90"/>
                  </a:cubicBezTo>
                  <a:close/>
                  <a:moveTo>
                    <a:pt x="9" y="93"/>
                  </a:moveTo>
                  <a:cubicBezTo>
                    <a:pt x="9" y="94"/>
                    <a:pt x="9" y="95"/>
                    <a:pt x="9" y="96"/>
                  </a:cubicBezTo>
                  <a:cubicBezTo>
                    <a:pt x="8" y="96"/>
                    <a:pt x="8" y="95"/>
                    <a:pt x="8" y="95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8" y="94"/>
                    <a:pt x="9" y="94"/>
                    <a:pt x="9" y="93"/>
                  </a:cubicBezTo>
                  <a:close/>
                  <a:moveTo>
                    <a:pt x="8" y="116"/>
                  </a:moveTo>
                  <a:cubicBezTo>
                    <a:pt x="8" y="117"/>
                    <a:pt x="7" y="117"/>
                    <a:pt x="7" y="118"/>
                  </a:cubicBezTo>
                  <a:cubicBezTo>
                    <a:pt x="7" y="117"/>
                    <a:pt x="7" y="117"/>
                    <a:pt x="7" y="116"/>
                  </a:cubicBezTo>
                  <a:cubicBezTo>
                    <a:pt x="7" y="115"/>
                    <a:pt x="7" y="113"/>
                    <a:pt x="7" y="112"/>
                  </a:cubicBezTo>
                  <a:cubicBezTo>
                    <a:pt x="7" y="113"/>
                    <a:pt x="8" y="115"/>
                    <a:pt x="8" y="116"/>
                  </a:cubicBezTo>
                  <a:close/>
                  <a:moveTo>
                    <a:pt x="8" y="144"/>
                  </a:moveTo>
                  <a:cubicBezTo>
                    <a:pt x="8" y="140"/>
                    <a:pt x="7" y="136"/>
                    <a:pt x="7" y="133"/>
                  </a:cubicBezTo>
                  <a:cubicBezTo>
                    <a:pt x="7" y="133"/>
                    <a:pt x="7" y="134"/>
                    <a:pt x="7" y="134"/>
                  </a:cubicBezTo>
                  <a:cubicBezTo>
                    <a:pt x="8" y="137"/>
                    <a:pt x="8" y="141"/>
                    <a:pt x="8" y="144"/>
                  </a:cubicBezTo>
                  <a:close/>
                  <a:moveTo>
                    <a:pt x="9" y="159"/>
                  </a:moveTo>
                  <a:cubicBezTo>
                    <a:pt x="9" y="158"/>
                    <a:pt x="8" y="157"/>
                    <a:pt x="8" y="157"/>
                  </a:cubicBezTo>
                  <a:cubicBezTo>
                    <a:pt x="8" y="156"/>
                    <a:pt x="8" y="156"/>
                    <a:pt x="8" y="155"/>
                  </a:cubicBezTo>
                  <a:cubicBezTo>
                    <a:pt x="8" y="156"/>
                    <a:pt x="9" y="157"/>
                    <a:pt x="9" y="158"/>
                  </a:cubicBezTo>
                  <a:cubicBezTo>
                    <a:pt x="9" y="158"/>
                    <a:pt x="10" y="158"/>
                    <a:pt x="10" y="158"/>
                  </a:cubicBezTo>
                  <a:cubicBezTo>
                    <a:pt x="11" y="160"/>
                    <a:pt x="12" y="163"/>
                    <a:pt x="12" y="165"/>
                  </a:cubicBezTo>
                  <a:cubicBezTo>
                    <a:pt x="12" y="165"/>
                    <a:pt x="12" y="165"/>
                    <a:pt x="12" y="166"/>
                  </a:cubicBezTo>
                  <a:cubicBezTo>
                    <a:pt x="14" y="171"/>
                    <a:pt x="16" y="176"/>
                    <a:pt x="19" y="181"/>
                  </a:cubicBezTo>
                  <a:cubicBezTo>
                    <a:pt x="20" y="182"/>
                    <a:pt x="20" y="183"/>
                    <a:pt x="20" y="184"/>
                  </a:cubicBezTo>
                  <a:cubicBezTo>
                    <a:pt x="20" y="183"/>
                    <a:pt x="20" y="182"/>
                    <a:pt x="19" y="182"/>
                  </a:cubicBezTo>
                  <a:cubicBezTo>
                    <a:pt x="15" y="174"/>
                    <a:pt x="12" y="166"/>
                    <a:pt x="9" y="159"/>
                  </a:cubicBezTo>
                  <a:close/>
                  <a:moveTo>
                    <a:pt x="18" y="144"/>
                  </a:moveTo>
                  <a:cubicBezTo>
                    <a:pt x="19" y="145"/>
                    <a:pt x="19" y="145"/>
                    <a:pt x="19" y="146"/>
                  </a:cubicBezTo>
                  <a:cubicBezTo>
                    <a:pt x="19" y="147"/>
                    <a:pt x="19" y="147"/>
                    <a:pt x="19" y="148"/>
                  </a:cubicBezTo>
                  <a:cubicBezTo>
                    <a:pt x="21" y="154"/>
                    <a:pt x="23" y="161"/>
                    <a:pt x="25" y="168"/>
                  </a:cubicBezTo>
                  <a:cubicBezTo>
                    <a:pt x="25" y="168"/>
                    <a:pt x="25" y="169"/>
                    <a:pt x="25" y="169"/>
                  </a:cubicBezTo>
                  <a:cubicBezTo>
                    <a:pt x="24" y="168"/>
                    <a:pt x="24" y="168"/>
                    <a:pt x="23" y="168"/>
                  </a:cubicBezTo>
                  <a:cubicBezTo>
                    <a:pt x="22" y="160"/>
                    <a:pt x="20" y="152"/>
                    <a:pt x="18" y="144"/>
                  </a:cubicBezTo>
                  <a:close/>
                  <a:moveTo>
                    <a:pt x="27" y="189"/>
                  </a:moveTo>
                  <a:cubicBezTo>
                    <a:pt x="28" y="191"/>
                    <a:pt x="29" y="193"/>
                    <a:pt x="30" y="195"/>
                  </a:cubicBezTo>
                  <a:cubicBezTo>
                    <a:pt x="30" y="195"/>
                    <a:pt x="30" y="195"/>
                    <a:pt x="29" y="195"/>
                  </a:cubicBezTo>
                  <a:cubicBezTo>
                    <a:pt x="28" y="191"/>
                    <a:pt x="26" y="188"/>
                    <a:pt x="25" y="185"/>
                  </a:cubicBezTo>
                  <a:cubicBezTo>
                    <a:pt x="25" y="187"/>
                    <a:pt x="26" y="188"/>
                    <a:pt x="27" y="189"/>
                  </a:cubicBezTo>
                  <a:close/>
                  <a:moveTo>
                    <a:pt x="30" y="190"/>
                  </a:moveTo>
                  <a:cubicBezTo>
                    <a:pt x="29" y="190"/>
                    <a:pt x="29" y="189"/>
                    <a:pt x="29" y="188"/>
                  </a:cubicBezTo>
                  <a:cubicBezTo>
                    <a:pt x="29" y="189"/>
                    <a:pt x="30" y="190"/>
                    <a:pt x="31" y="191"/>
                  </a:cubicBezTo>
                  <a:cubicBezTo>
                    <a:pt x="32" y="192"/>
                    <a:pt x="32" y="193"/>
                    <a:pt x="32" y="194"/>
                  </a:cubicBezTo>
                  <a:cubicBezTo>
                    <a:pt x="32" y="194"/>
                    <a:pt x="32" y="194"/>
                    <a:pt x="32" y="194"/>
                  </a:cubicBezTo>
                  <a:cubicBezTo>
                    <a:pt x="31" y="193"/>
                    <a:pt x="31" y="192"/>
                    <a:pt x="30" y="190"/>
                  </a:cubicBezTo>
                  <a:close/>
                  <a:moveTo>
                    <a:pt x="31" y="187"/>
                  </a:moveTo>
                  <a:cubicBezTo>
                    <a:pt x="30" y="185"/>
                    <a:pt x="28" y="182"/>
                    <a:pt x="27" y="180"/>
                  </a:cubicBezTo>
                  <a:cubicBezTo>
                    <a:pt x="29" y="182"/>
                    <a:pt x="30" y="184"/>
                    <a:pt x="31" y="186"/>
                  </a:cubicBezTo>
                  <a:cubicBezTo>
                    <a:pt x="31" y="186"/>
                    <a:pt x="31" y="186"/>
                    <a:pt x="32" y="187"/>
                  </a:cubicBezTo>
                  <a:cubicBezTo>
                    <a:pt x="33" y="189"/>
                    <a:pt x="35" y="192"/>
                    <a:pt x="36" y="195"/>
                  </a:cubicBezTo>
                  <a:cubicBezTo>
                    <a:pt x="36" y="195"/>
                    <a:pt x="36" y="195"/>
                    <a:pt x="36" y="195"/>
                  </a:cubicBezTo>
                  <a:cubicBezTo>
                    <a:pt x="36" y="194"/>
                    <a:pt x="35" y="194"/>
                    <a:pt x="35" y="193"/>
                  </a:cubicBezTo>
                  <a:cubicBezTo>
                    <a:pt x="34" y="192"/>
                    <a:pt x="34" y="192"/>
                    <a:pt x="33" y="191"/>
                  </a:cubicBezTo>
                  <a:cubicBezTo>
                    <a:pt x="32" y="190"/>
                    <a:pt x="32" y="188"/>
                    <a:pt x="31" y="187"/>
                  </a:cubicBezTo>
                  <a:close/>
                  <a:moveTo>
                    <a:pt x="37" y="206"/>
                  </a:moveTo>
                  <a:cubicBezTo>
                    <a:pt x="39" y="208"/>
                    <a:pt x="41" y="210"/>
                    <a:pt x="43" y="212"/>
                  </a:cubicBezTo>
                  <a:cubicBezTo>
                    <a:pt x="42" y="211"/>
                    <a:pt x="41" y="211"/>
                    <a:pt x="40" y="210"/>
                  </a:cubicBezTo>
                  <a:cubicBezTo>
                    <a:pt x="40" y="210"/>
                    <a:pt x="40" y="210"/>
                    <a:pt x="39" y="209"/>
                  </a:cubicBezTo>
                  <a:cubicBezTo>
                    <a:pt x="38" y="207"/>
                    <a:pt x="36" y="205"/>
                    <a:pt x="34" y="204"/>
                  </a:cubicBezTo>
                  <a:cubicBezTo>
                    <a:pt x="35" y="204"/>
                    <a:pt x="36" y="205"/>
                    <a:pt x="37" y="206"/>
                  </a:cubicBezTo>
                  <a:close/>
                  <a:moveTo>
                    <a:pt x="41" y="205"/>
                  </a:moveTo>
                  <a:cubicBezTo>
                    <a:pt x="41" y="204"/>
                    <a:pt x="40" y="203"/>
                    <a:pt x="40" y="203"/>
                  </a:cubicBezTo>
                  <a:cubicBezTo>
                    <a:pt x="40" y="203"/>
                    <a:pt x="40" y="203"/>
                    <a:pt x="40" y="203"/>
                  </a:cubicBezTo>
                  <a:cubicBezTo>
                    <a:pt x="42" y="205"/>
                    <a:pt x="44" y="208"/>
                    <a:pt x="46" y="211"/>
                  </a:cubicBezTo>
                  <a:cubicBezTo>
                    <a:pt x="45" y="209"/>
                    <a:pt x="43" y="207"/>
                    <a:pt x="41" y="205"/>
                  </a:cubicBezTo>
                  <a:close/>
                  <a:moveTo>
                    <a:pt x="43" y="212"/>
                  </a:moveTo>
                  <a:cubicBezTo>
                    <a:pt x="44" y="212"/>
                    <a:pt x="44" y="213"/>
                    <a:pt x="45" y="213"/>
                  </a:cubicBezTo>
                  <a:cubicBezTo>
                    <a:pt x="45" y="213"/>
                    <a:pt x="45" y="213"/>
                    <a:pt x="45" y="213"/>
                  </a:cubicBezTo>
                  <a:cubicBezTo>
                    <a:pt x="46" y="214"/>
                    <a:pt x="47" y="215"/>
                    <a:pt x="49" y="216"/>
                  </a:cubicBezTo>
                  <a:cubicBezTo>
                    <a:pt x="47" y="214"/>
                    <a:pt x="45" y="213"/>
                    <a:pt x="43" y="212"/>
                  </a:cubicBezTo>
                  <a:cubicBezTo>
                    <a:pt x="43" y="212"/>
                    <a:pt x="43" y="212"/>
                    <a:pt x="43" y="212"/>
                  </a:cubicBezTo>
                  <a:close/>
                  <a:moveTo>
                    <a:pt x="44" y="215"/>
                  </a:moveTo>
                  <a:cubicBezTo>
                    <a:pt x="45" y="215"/>
                    <a:pt x="45" y="215"/>
                    <a:pt x="45" y="216"/>
                  </a:cubicBezTo>
                  <a:cubicBezTo>
                    <a:pt x="45" y="216"/>
                    <a:pt x="45" y="216"/>
                    <a:pt x="45" y="216"/>
                  </a:cubicBezTo>
                  <a:cubicBezTo>
                    <a:pt x="45" y="217"/>
                    <a:pt x="46" y="217"/>
                    <a:pt x="46" y="217"/>
                  </a:cubicBezTo>
                  <a:cubicBezTo>
                    <a:pt x="45" y="216"/>
                    <a:pt x="44" y="216"/>
                    <a:pt x="44" y="215"/>
                  </a:cubicBezTo>
                  <a:cubicBezTo>
                    <a:pt x="44" y="215"/>
                    <a:pt x="44" y="215"/>
                    <a:pt x="44" y="215"/>
                  </a:cubicBezTo>
                  <a:close/>
                  <a:moveTo>
                    <a:pt x="50" y="222"/>
                  </a:moveTo>
                  <a:cubicBezTo>
                    <a:pt x="51" y="222"/>
                    <a:pt x="51" y="222"/>
                    <a:pt x="51" y="223"/>
                  </a:cubicBezTo>
                  <a:cubicBezTo>
                    <a:pt x="49" y="221"/>
                    <a:pt x="47" y="219"/>
                    <a:pt x="45" y="217"/>
                  </a:cubicBezTo>
                  <a:cubicBezTo>
                    <a:pt x="46" y="219"/>
                    <a:pt x="48" y="220"/>
                    <a:pt x="50" y="222"/>
                  </a:cubicBezTo>
                  <a:close/>
                  <a:moveTo>
                    <a:pt x="73" y="227"/>
                  </a:moveTo>
                  <a:cubicBezTo>
                    <a:pt x="72" y="226"/>
                    <a:pt x="70" y="226"/>
                    <a:pt x="69" y="225"/>
                  </a:cubicBezTo>
                  <a:cubicBezTo>
                    <a:pt x="68" y="223"/>
                    <a:pt x="67" y="222"/>
                    <a:pt x="66" y="221"/>
                  </a:cubicBezTo>
                  <a:cubicBezTo>
                    <a:pt x="74" y="225"/>
                    <a:pt x="81" y="229"/>
                    <a:pt x="88" y="235"/>
                  </a:cubicBezTo>
                  <a:cubicBezTo>
                    <a:pt x="87" y="235"/>
                    <a:pt x="86" y="234"/>
                    <a:pt x="86" y="234"/>
                  </a:cubicBezTo>
                  <a:cubicBezTo>
                    <a:pt x="81" y="232"/>
                    <a:pt x="77" y="229"/>
                    <a:pt x="73" y="227"/>
                  </a:cubicBezTo>
                  <a:close/>
                  <a:moveTo>
                    <a:pt x="81" y="225"/>
                  </a:moveTo>
                  <a:cubicBezTo>
                    <a:pt x="82" y="226"/>
                    <a:pt x="84" y="227"/>
                    <a:pt x="85" y="229"/>
                  </a:cubicBezTo>
                  <a:cubicBezTo>
                    <a:pt x="84" y="228"/>
                    <a:pt x="83" y="227"/>
                    <a:pt x="81" y="226"/>
                  </a:cubicBezTo>
                  <a:cubicBezTo>
                    <a:pt x="81" y="226"/>
                    <a:pt x="81" y="226"/>
                    <a:pt x="81" y="225"/>
                  </a:cubicBezTo>
                  <a:close/>
                  <a:moveTo>
                    <a:pt x="82" y="223"/>
                  </a:moveTo>
                  <a:cubicBezTo>
                    <a:pt x="81" y="223"/>
                    <a:pt x="81" y="223"/>
                    <a:pt x="81" y="224"/>
                  </a:cubicBezTo>
                  <a:cubicBezTo>
                    <a:pt x="81" y="224"/>
                    <a:pt x="81" y="223"/>
                    <a:pt x="80" y="223"/>
                  </a:cubicBezTo>
                  <a:cubicBezTo>
                    <a:pt x="79" y="221"/>
                    <a:pt x="78" y="219"/>
                    <a:pt x="77" y="216"/>
                  </a:cubicBezTo>
                  <a:cubicBezTo>
                    <a:pt x="79" y="218"/>
                    <a:pt x="81" y="220"/>
                    <a:pt x="83" y="222"/>
                  </a:cubicBezTo>
                  <a:cubicBezTo>
                    <a:pt x="83" y="222"/>
                    <a:pt x="83" y="222"/>
                    <a:pt x="83" y="223"/>
                  </a:cubicBezTo>
                  <a:cubicBezTo>
                    <a:pt x="86" y="225"/>
                    <a:pt x="89" y="228"/>
                    <a:pt x="93" y="230"/>
                  </a:cubicBezTo>
                  <a:cubicBezTo>
                    <a:pt x="93" y="230"/>
                    <a:pt x="93" y="230"/>
                    <a:pt x="93" y="231"/>
                  </a:cubicBezTo>
                  <a:cubicBezTo>
                    <a:pt x="89" y="229"/>
                    <a:pt x="86" y="226"/>
                    <a:pt x="82" y="223"/>
                  </a:cubicBezTo>
                  <a:close/>
                  <a:moveTo>
                    <a:pt x="98" y="240"/>
                  </a:moveTo>
                  <a:cubicBezTo>
                    <a:pt x="98" y="240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8" y="238"/>
                    <a:pt x="97" y="237"/>
                    <a:pt x="96" y="236"/>
                  </a:cubicBezTo>
                  <a:cubicBezTo>
                    <a:pt x="97" y="237"/>
                    <a:pt x="97" y="237"/>
                    <a:pt x="98" y="237"/>
                  </a:cubicBezTo>
                  <a:cubicBezTo>
                    <a:pt x="98" y="237"/>
                    <a:pt x="98" y="238"/>
                    <a:pt x="98" y="238"/>
                  </a:cubicBezTo>
                  <a:cubicBezTo>
                    <a:pt x="100" y="239"/>
                    <a:pt x="102" y="240"/>
                    <a:pt x="104" y="241"/>
                  </a:cubicBezTo>
                  <a:cubicBezTo>
                    <a:pt x="102" y="241"/>
                    <a:pt x="101" y="241"/>
                    <a:pt x="99" y="241"/>
                  </a:cubicBezTo>
                  <a:cubicBezTo>
                    <a:pt x="97" y="239"/>
                    <a:pt x="95" y="238"/>
                    <a:pt x="93" y="237"/>
                  </a:cubicBezTo>
                  <a:cubicBezTo>
                    <a:pt x="91" y="236"/>
                    <a:pt x="90" y="235"/>
                    <a:pt x="89" y="234"/>
                  </a:cubicBezTo>
                  <a:cubicBezTo>
                    <a:pt x="92" y="236"/>
                    <a:pt x="95" y="238"/>
                    <a:pt x="98" y="240"/>
                  </a:cubicBezTo>
                  <a:close/>
                  <a:moveTo>
                    <a:pt x="96" y="243"/>
                  </a:moveTo>
                  <a:cubicBezTo>
                    <a:pt x="99" y="244"/>
                    <a:pt x="102" y="244"/>
                    <a:pt x="105" y="244"/>
                  </a:cubicBezTo>
                  <a:cubicBezTo>
                    <a:pt x="107" y="245"/>
                    <a:pt x="109" y="245"/>
                    <a:pt x="112" y="246"/>
                  </a:cubicBezTo>
                  <a:cubicBezTo>
                    <a:pt x="109" y="246"/>
                    <a:pt x="107" y="246"/>
                    <a:pt x="104" y="246"/>
                  </a:cubicBezTo>
                  <a:cubicBezTo>
                    <a:pt x="101" y="245"/>
                    <a:pt x="99" y="244"/>
                    <a:pt x="96" y="244"/>
                  </a:cubicBezTo>
                  <a:cubicBezTo>
                    <a:pt x="96" y="244"/>
                    <a:pt x="96" y="243"/>
                    <a:pt x="96" y="243"/>
                  </a:cubicBezTo>
                  <a:close/>
                  <a:moveTo>
                    <a:pt x="109" y="242"/>
                  </a:moveTo>
                  <a:cubicBezTo>
                    <a:pt x="106" y="241"/>
                    <a:pt x="104" y="240"/>
                    <a:pt x="101" y="238"/>
                  </a:cubicBezTo>
                  <a:cubicBezTo>
                    <a:pt x="104" y="239"/>
                    <a:pt x="106" y="239"/>
                    <a:pt x="108" y="239"/>
                  </a:cubicBezTo>
                  <a:cubicBezTo>
                    <a:pt x="110" y="241"/>
                    <a:pt x="113" y="242"/>
                    <a:pt x="115" y="243"/>
                  </a:cubicBezTo>
                  <a:cubicBezTo>
                    <a:pt x="113" y="243"/>
                    <a:pt x="111" y="243"/>
                    <a:pt x="109" y="242"/>
                  </a:cubicBezTo>
                  <a:close/>
                  <a:moveTo>
                    <a:pt x="122" y="241"/>
                  </a:moveTo>
                  <a:cubicBezTo>
                    <a:pt x="122" y="241"/>
                    <a:pt x="122" y="240"/>
                    <a:pt x="122" y="240"/>
                  </a:cubicBezTo>
                  <a:cubicBezTo>
                    <a:pt x="122" y="240"/>
                    <a:pt x="122" y="240"/>
                    <a:pt x="122" y="240"/>
                  </a:cubicBezTo>
                  <a:cubicBezTo>
                    <a:pt x="123" y="240"/>
                    <a:pt x="124" y="241"/>
                    <a:pt x="125" y="241"/>
                  </a:cubicBezTo>
                  <a:cubicBezTo>
                    <a:pt x="126" y="241"/>
                    <a:pt x="127" y="240"/>
                    <a:pt x="126" y="240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9" y="240"/>
                    <a:pt x="131" y="239"/>
                    <a:pt x="134" y="239"/>
                  </a:cubicBezTo>
                  <a:cubicBezTo>
                    <a:pt x="131" y="240"/>
                    <a:pt x="127" y="241"/>
                    <a:pt x="124" y="242"/>
                  </a:cubicBezTo>
                  <a:cubicBezTo>
                    <a:pt x="123" y="242"/>
                    <a:pt x="122" y="241"/>
                    <a:pt x="122" y="241"/>
                  </a:cubicBezTo>
                  <a:close/>
                  <a:moveTo>
                    <a:pt x="127" y="244"/>
                  </a:moveTo>
                  <a:cubicBezTo>
                    <a:pt x="129" y="244"/>
                    <a:pt x="131" y="244"/>
                    <a:pt x="133" y="244"/>
                  </a:cubicBezTo>
                  <a:cubicBezTo>
                    <a:pt x="131" y="244"/>
                    <a:pt x="129" y="244"/>
                    <a:pt x="127" y="245"/>
                  </a:cubicBezTo>
                  <a:cubicBezTo>
                    <a:pt x="127" y="244"/>
                    <a:pt x="127" y="244"/>
                    <a:pt x="127" y="244"/>
                  </a:cubicBezTo>
                  <a:close/>
                  <a:moveTo>
                    <a:pt x="127" y="243"/>
                  </a:moveTo>
                  <a:cubicBezTo>
                    <a:pt x="136" y="240"/>
                    <a:pt x="146" y="238"/>
                    <a:pt x="155" y="237"/>
                  </a:cubicBezTo>
                  <a:cubicBezTo>
                    <a:pt x="155" y="237"/>
                    <a:pt x="155" y="237"/>
                    <a:pt x="155" y="237"/>
                  </a:cubicBezTo>
                  <a:cubicBezTo>
                    <a:pt x="146" y="239"/>
                    <a:pt x="137" y="242"/>
                    <a:pt x="127" y="243"/>
                  </a:cubicBezTo>
                  <a:close/>
                  <a:moveTo>
                    <a:pt x="140" y="245"/>
                  </a:moveTo>
                  <a:cubicBezTo>
                    <a:pt x="143" y="245"/>
                    <a:pt x="145" y="245"/>
                    <a:pt x="148" y="244"/>
                  </a:cubicBezTo>
                  <a:cubicBezTo>
                    <a:pt x="150" y="244"/>
                    <a:pt x="153" y="244"/>
                    <a:pt x="155" y="243"/>
                  </a:cubicBezTo>
                  <a:cubicBezTo>
                    <a:pt x="152" y="244"/>
                    <a:pt x="149" y="245"/>
                    <a:pt x="146" y="245"/>
                  </a:cubicBezTo>
                  <a:cubicBezTo>
                    <a:pt x="144" y="245"/>
                    <a:pt x="142" y="246"/>
                    <a:pt x="140" y="246"/>
                  </a:cubicBezTo>
                  <a:cubicBezTo>
                    <a:pt x="139" y="246"/>
                    <a:pt x="138" y="246"/>
                    <a:pt x="136" y="246"/>
                  </a:cubicBezTo>
                  <a:cubicBezTo>
                    <a:pt x="138" y="246"/>
                    <a:pt x="139" y="246"/>
                    <a:pt x="140" y="245"/>
                  </a:cubicBezTo>
                  <a:close/>
                  <a:moveTo>
                    <a:pt x="147" y="243"/>
                  </a:moveTo>
                  <a:cubicBezTo>
                    <a:pt x="146" y="243"/>
                    <a:pt x="144" y="243"/>
                    <a:pt x="142" y="243"/>
                  </a:cubicBezTo>
                  <a:cubicBezTo>
                    <a:pt x="150" y="242"/>
                    <a:pt x="157" y="240"/>
                    <a:pt x="164" y="237"/>
                  </a:cubicBezTo>
                  <a:cubicBezTo>
                    <a:pt x="165" y="237"/>
                    <a:pt x="165" y="236"/>
                    <a:pt x="165" y="236"/>
                  </a:cubicBezTo>
                  <a:cubicBezTo>
                    <a:pt x="165" y="236"/>
                    <a:pt x="165" y="236"/>
                    <a:pt x="165" y="236"/>
                  </a:cubicBezTo>
                  <a:cubicBezTo>
                    <a:pt x="165" y="236"/>
                    <a:pt x="166" y="236"/>
                    <a:pt x="166" y="236"/>
                  </a:cubicBezTo>
                  <a:cubicBezTo>
                    <a:pt x="169" y="236"/>
                    <a:pt x="172" y="235"/>
                    <a:pt x="175" y="234"/>
                  </a:cubicBezTo>
                  <a:cubicBezTo>
                    <a:pt x="175" y="234"/>
                    <a:pt x="174" y="234"/>
                    <a:pt x="174" y="234"/>
                  </a:cubicBezTo>
                  <a:cubicBezTo>
                    <a:pt x="174" y="235"/>
                    <a:pt x="174" y="235"/>
                    <a:pt x="174" y="235"/>
                  </a:cubicBezTo>
                  <a:cubicBezTo>
                    <a:pt x="169" y="237"/>
                    <a:pt x="164" y="239"/>
                    <a:pt x="160" y="242"/>
                  </a:cubicBezTo>
                  <a:cubicBezTo>
                    <a:pt x="160" y="242"/>
                    <a:pt x="159" y="242"/>
                    <a:pt x="159" y="242"/>
                  </a:cubicBezTo>
                  <a:cubicBezTo>
                    <a:pt x="155" y="242"/>
                    <a:pt x="151" y="242"/>
                    <a:pt x="147" y="243"/>
                  </a:cubicBezTo>
                  <a:close/>
                  <a:moveTo>
                    <a:pt x="168" y="234"/>
                  </a:moveTo>
                  <a:cubicBezTo>
                    <a:pt x="168" y="234"/>
                    <a:pt x="168" y="233"/>
                    <a:pt x="169" y="233"/>
                  </a:cubicBezTo>
                  <a:cubicBezTo>
                    <a:pt x="172" y="231"/>
                    <a:pt x="175" y="229"/>
                    <a:pt x="178" y="226"/>
                  </a:cubicBezTo>
                  <a:cubicBezTo>
                    <a:pt x="182" y="224"/>
                    <a:pt x="186" y="221"/>
                    <a:pt x="190" y="218"/>
                  </a:cubicBezTo>
                  <a:cubicBezTo>
                    <a:pt x="188" y="220"/>
                    <a:pt x="186" y="223"/>
                    <a:pt x="184" y="225"/>
                  </a:cubicBezTo>
                  <a:cubicBezTo>
                    <a:pt x="184" y="225"/>
                    <a:pt x="184" y="225"/>
                    <a:pt x="184" y="225"/>
                  </a:cubicBezTo>
                  <a:cubicBezTo>
                    <a:pt x="183" y="226"/>
                    <a:pt x="182" y="227"/>
                    <a:pt x="181" y="228"/>
                  </a:cubicBezTo>
                  <a:cubicBezTo>
                    <a:pt x="181" y="228"/>
                    <a:pt x="181" y="228"/>
                    <a:pt x="181" y="229"/>
                  </a:cubicBezTo>
                  <a:cubicBezTo>
                    <a:pt x="180" y="229"/>
                    <a:pt x="180" y="229"/>
                    <a:pt x="180" y="230"/>
                  </a:cubicBezTo>
                  <a:cubicBezTo>
                    <a:pt x="176" y="232"/>
                    <a:pt x="172" y="233"/>
                    <a:pt x="168" y="234"/>
                  </a:cubicBezTo>
                  <a:close/>
                  <a:moveTo>
                    <a:pt x="198" y="221"/>
                  </a:moveTo>
                  <a:cubicBezTo>
                    <a:pt x="198" y="221"/>
                    <a:pt x="199" y="220"/>
                    <a:pt x="199" y="220"/>
                  </a:cubicBezTo>
                  <a:cubicBezTo>
                    <a:pt x="199" y="220"/>
                    <a:pt x="199" y="220"/>
                    <a:pt x="199" y="221"/>
                  </a:cubicBezTo>
                  <a:cubicBezTo>
                    <a:pt x="198" y="221"/>
                    <a:pt x="197" y="222"/>
                    <a:pt x="196" y="223"/>
                  </a:cubicBezTo>
                  <a:cubicBezTo>
                    <a:pt x="196" y="223"/>
                    <a:pt x="196" y="223"/>
                    <a:pt x="196" y="223"/>
                  </a:cubicBezTo>
                  <a:cubicBezTo>
                    <a:pt x="196" y="222"/>
                    <a:pt x="197" y="222"/>
                    <a:pt x="198" y="221"/>
                  </a:cubicBezTo>
                  <a:close/>
                  <a:moveTo>
                    <a:pt x="192" y="219"/>
                  </a:moveTo>
                  <a:cubicBezTo>
                    <a:pt x="193" y="218"/>
                    <a:pt x="193" y="218"/>
                    <a:pt x="194" y="217"/>
                  </a:cubicBezTo>
                  <a:cubicBezTo>
                    <a:pt x="196" y="215"/>
                    <a:pt x="198" y="214"/>
                    <a:pt x="200" y="212"/>
                  </a:cubicBezTo>
                  <a:cubicBezTo>
                    <a:pt x="197" y="214"/>
                    <a:pt x="195" y="217"/>
                    <a:pt x="192" y="219"/>
                  </a:cubicBezTo>
                  <a:close/>
                  <a:moveTo>
                    <a:pt x="229" y="185"/>
                  </a:moveTo>
                  <a:cubicBezTo>
                    <a:pt x="231" y="183"/>
                    <a:pt x="232" y="181"/>
                    <a:pt x="233" y="179"/>
                  </a:cubicBezTo>
                  <a:cubicBezTo>
                    <a:pt x="234" y="177"/>
                    <a:pt x="235" y="175"/>
                    <a:pt x="237" y="172"/>
                  </a:cubicBezTo>
                  <a:cubicBezTo>
                    <a:pt x="237" y="172"/>
                    <a:pt x="237" y="172"/>
                    <a:pt x="237" y="172"/>
                  </a:cubicBezTo>
                  <a:cubicBezTo>
                    <a:pt x="236" y="174"/>
                    <a:pt x="236" y="176"/>
                    <a:pt x="235" y="177"/>
                  </a:cubicBezTo>
                  <a:cubicBezTo>
                    <a:pt x="235" y="178"/>
                    <a:pt x="234" y="179"/>
                    <a:pt x="234" y="180"/>
                  </a:cubicBezTo>
                  <a:cubicBezTo>
                    <a:pt x="232" y="183"/>
                    <a:pt x="230" y="185"/>
                    <a:pt x="228" y="188"/>
                  </a:cubicBezTo>
                  <a:cubicBezTo>
                    <a:pt x="229" y="187"/>
                    <a:pt x="229" y="186"/>
                    <a:pt x="229" y="185"/>
                  </a:cubicBezTo>
                  <a:close/>
                  <a:moveTo>
                    <a:pt x="233" y="152"/>
                  </a:moveTo>
                  <a:cubicBezTo>
                    <a:pt x="234" y="142"/>
                    <a:pt x="235" y="131"/>
                    <a:pt x="236" y="120"/>
                  </a:cubicBezTo>
                  <a:cubicBezTo>
                    <a:pt x="236" y="120"/>
                    <a:pt x="236" y="120"/>
                    <a:pt x="237" y="120"/>
                  </a:cubicBezTo>
                  <a:cubicBezTo>
                    <a:pt x="237" y="121"/>
                    <a:pt x="237" y="122"/>
                    <a:pt x="237" y="122"/>
                  </a:cubicBezTo>
                  <a:cubicBezTo>
                    <a:pt x="237" y="123"/>
                    <a:pt x="237" y="124"/>
                    <a:pt x="237" y="125"/>
                  </a:cubicBezTo>
                  <a:cubicBezTo>
                    <a:pt x="237" y="134"/>
                    <a:pt x="235" y="143"/>
                    <a:pt x="233" y="152"/>
                  </a:cubicBezTo>
                  <a:close/>
                  <a:moveTo>
                    <a:pt x="237" y="112"/>
                  </a:moveTo>
                  <a:cubicBezTo>
                    <a:pt x="237" y="112"/>
                    <a:pt x="237" y="111"/>
                    <a:pt x="237" y="110"/>
                  </a:cubicBezTo>
                  <a:cubicBezTo>
                    <a:pt x="237" y="112"/>
                    <a:pt x="238" y="113"/>
                    <a:pt x="238" y="115"/>
                  </a:cubicBezTo>
                  <a:cubicBezTo>
                    <a:pt x="238" y="115"/>
                    <a:pt x="238" y="116"/>
                    <a:pt x="238" y="117"/>
                  </a:cubicBezTo>
                  <a:cubicBezTo>
                    <a:pt x="238" y="115"/>
                    <a:pt x="237" y="114"/>
                    <a:pt x="237" y="112"/>
                  </a:cubicBezTo>
                  <a:close/>
                  <a:moveTo>
                    <a:pt x="236" y="94"/>
                  </a:moveTo>
                  <a:cubicBezTo>
                    <a:pt x="237" y="98"/>
                    <a:pt x="238" y="101"/>
                    <a:pt x="239" y="105"/>
                  </a:cubicBezTo>
                  <a:cubicBezTo>
                    <a:pt x="239" y="104"/>
                    <a:pt x="239" y="103"/>
                    <a:pt x="238" y="103"/>
                  </a:cubicBezTo>
                  <a:cubicBezTo>
                    <a:pt x="238" y="100"/>
                    <a:pt x="237" y="97"/>
                    <a:pt x="236" y="94"/>
                  </a:cubicBezTo>
                  <a:close/>
                  <a:moveTo>
                    <a:pt x="239" y="156"/>
                  </a:moveTo>
                  <a:cubicBezTo>
                    <a:pt x="239" y="156"/>
                    <a:pt x="239" y="155"/>
                    <a:pt x="240" y="155"/>
                  </a:cubicBezTo>
                  <a:cubicBezTo>
                    <a:pt x="240" y="156"/>
                    <a:pt x="239" y="157"/>
                    <a:pt x="239" y="158"/>
                  </a:cubicBezTo>
                  <a:cubicBezTo>
                    <a:pt x="239" y="158"/>
                    <a:pt x="239" y="159"/>
                    <a:pt x="238" y="160"/>
                  </a:cubicBezTo>
                  <a:cubicBezTo>
                    <a:pt x="239" y="158"/>
                    <a:pt x="239" y="157"/>
                    <a:pt x="239" y="156"/>
                  </a:cubicBezTo>
                  <a:close/>
                  <a:moveTo>
                    <a:pt x="239" y="153"/>
                  </a:moveTo>
                  <a:cubicBezTo>
                    <a:pt x="239" y="151"/>
                    <a:pt x="239" y="150"/>
                    <a:pt x="240" y="148"/>
                  </a:cubicBezTo>
                  <a:cubicBezTo>
                    <a:pt x="241" y="140"/>
                    <a:pt x="241" y="132"/>
                    <a:pt x="241" y="124"/>
                  </a:cubicBezTo>
                  <a:cubicBezTo>
                    <a:pt x="241" y="124"/>
                    <a:pt x="242" y="125"/>
                    <a:pt x="242" y="126"/>
                  </a:cubicBezTo>
                  <a:cubicBezTo>
                    <a:pt x="242" y="127"/>
                    <a:pt x="243" y="127"/>
                    <a:pt x="243" y="127"/>
                  </a:cubicBezTo>
                  <a:cubicBezTo>
                    <a:pt x="243" y="127"/>
                    <a:pt x="243" y="127"/>
                    <a:pt x="243" y="127"/>
                  </a:cubicBezTo>
                  <a:cubicBezTo>
                    <a:pt x="243" y="127"/>
                    <a:pt x="243" y="127"/>
                    <a:pt x="243" y="127"/>
                  </a:cubicBezTo>
                  <a:cubicBezTo>
                    <a:pt x="243" y="136"/>
                    <a:pt x="242" y="144"/>
                    <a:pt x="240" y="153"/>
                  </a:cubicBezTo>
                  <a:cubicBezTo>
                    <a:pt x="240" y="153"/>
                    <a:pt x="240" y="153"/>
                    <a:pt x="240" y="153"/>
                  </a:cubicBezTo>
                  <a:cubicBezTo>
                    <a:pt x="240" y="153"/>
                    <a:pt x="239" y="153"/>
                    <a:pt x="239" y="153"/>
                  </a:cubicBezTo>
                  <a:close/>
                  <a:moveTo>
                    <a:pt x="244" y="139"/>
                  </a:moveTo>
                  <a:cubicBezTo>
                    <a:pt x="245" y="141"/>
                    <a:pt x="245" y="143"/>
                    <a:pt x="245" y="145"/>
                  </a:cubicBezTo>
                  <a:cubicBezTo>
                    <a:pt x="245" y="146"/>
                    <a:pt x="245" y="147"/>
                    <a:pt x="244" y="148"/>
                  </a:cubicBezTo>
                  <a:cubicBezTo>
                    <a:pt x="244" y="148"/>
                    <a:pt x="244" y="148"/>
                    <a:pt x="244" y="148"/>
                  </a:cubicBezTo>
                  <a:cubicBezTo>
                    <a:pt x="244" y="150"/>
                    <a:pt x="243" y="151"/>
                    <a:pt x="243" y="153"/>
                  </a:cubicBezTo>
                  <a:cubicBezTo>
                    <a:pt x="243" y="155"/>
                    <a:pt x="242" y="156"/>
                    <a:pt x="242" y="158"/>
                  </a:cubicBezTo>
                  <a:cubicBezTo>
                    <a:pt x="243" y="152"/>
                    <a:pt x="244" y="145"/>
                    <a:pt x="244" y="139"/>
                  </a:cubicBezTo>
                  <a:close/>
                  <a:moveTo>
                    <a:pt x="245" y="135"/>
                  </a:moveTo>
                  <a:cubicBezTo>
                    <a:pt x="245" y="132"/>
                    <a:pt x="245" y="129"/>
                    <a:pt x="245" y="126"/>
                  </a:cubicBezTo>
                  <a:cubicBezTo>
                    <a:pt x="245" y="126"/>
                    <a:pt x="245" y="126"/>
                    <a:pt x="245" y="127"/>
                  </a:cubicBezTo>
                  <a:cubicBezTo>
                    <a:pt x="245" y="127"/>
                    <a:pt x="245" y="127"/>
                    <a:pt x="246" y="127"/>
                  </a:cubicBezTo>
                  <a:cubicBezTo>
                    <a:pt x="246" y="131"/>
                    <a:pt x="246" y="135"/>
                    <a:pt x="246" y="140"/>
                  </a:cubicBezTo>
                  <a:cubicBezTo>
                    <a:pt x="246" y="138"/>
                    <a:pt x="245" y="137"/>
                    <a:pt x="245" y="136"/>
                  </a:cubicBezTo>
                  <a:cubicBezTo>
                    <a:pt x="245" y="135"/>
                    <a:pt x="245" y="135"/>
                    <a:pt x="245" y="135"/>
                  </a:cubicBezTo>
                  <a:close/>
                  <a:moveTo>
                    <a:pt x="245" y="95"/>
                  </a:moveTo>
                  <a:cubicBezTo>
                    <a:pt x="247" y="99"/>
                    <a:pt x="248" y="103"/>
                    <a:pt x="248" y="107"/>
                  </a:cubicBezTo>
                  <a:cubicBezTo>
                    <a:pt x="248" y="103"/>
                    <a:pt x="246" y="99"/>
                    <a:pt x="245" y="95"/>
                  </a:cubicBezTo>
                  <a:close/>
                  <a:moveTo>
                    <a:pt x="247" y="129"/>
                  </a:moveTo>
                  <a:cubicBezTo>
                    <a:pt x="247" y="129"/>
                    <a:pt x="247" y="129"/>
                    <a:pt x="248" y="128"/>
                  </a:cubicBezTo>
                  <a:cubicBezTo>
                    <a:pt x="247" y="130"/>
                    <a:pt x="247" y="132"/>
                    <a:pt x="247" y="133"/>
                  </a:cubicBezTo>
                  <a:cubicBezTo>
                    <a:pt x="247" y="132"/>
                    <a:pt x="247" y="130"/>
                    <a:pt x="247" y="129"/>
                  </a:cubicBezTo>
                  <a:close/>
                  <a:moveTo>
                    <a:pt x="247" y="123"/>
                  </a:moveTo>
                  <a:cubicBezTo>
                    <a:pt x="247" y="120"/>
                    <a:pt x="247" y="116"/>
                    <a:pt x="247" y="112"/>
                  </a:cubicBezTo>
                  <a:cubicBezTo>
                    <a:pt x="248" y="114"/>
                    <a:pt x="248" y="117"/>
                    <a:pt x="249" y="119"/>
                  </a:cubicBezTo>
                  <a:cubicBezTo>
                    <a:pt x="248" y="122"/>
                    <a:pt x="248" y="125"/>
                    <a:pt x="248" y="127"/>
                  </a:cubicBezTo>
                  <a:cubicBezTo>
                    <a:pt x="248" y="126"/>
                    <a:pt x="247" y="125"/>
                    <a:pt x="247" y="123"/>
                  </a:cubicBezTo>
                  <a:close/>
                  <a:moveTo>
                    <a:pt x="225" y="50"/>
                  </a:moveTo>
                  <a:cubicBezTo>
                    <a:pt x="223" y="47"/>
                    <a:pt x="220" y="45"/>
                    <a:pt x="218" y="42"/>
                  </a:cubicBezTo>
                  <a:cubicBezTo>
                    <a:pt x="218" y="42"/>
                    <a:pt x="217" y="42"/>
                    <a:pt x="217" y="43"/>
                  </a:cubicBezTo>
                  <a:cubicBezTo>
                    <a:pt x="216" y="41"/>
                    <a:pt x="215" y="40"/>
                    <a:pt x="213" y="39"/>
                  </a:cubicBezTo>
                  <a:cubicBezTo>
                    <a:pt x="213" y="38"/>
                    <a:pt x="212" y="39"/>
                    <a:pt x="212" y="39"/>
                  </a:cubicBezTo>
                  <a:cubicBezTo>
                    <a:pt x="211" y="39"/>
                    <a:pt x="211" y="38"/>
                    <a:pt x="211" y="38"/>
                  </a:cubicBezTo>
                  <a:cubicBezTo>
                    <a:pt x="211" y="38"/>
                    <a:pt x="211" y="37"/>
                    <a:pt x="211" y="37"/>
                  </a:cubicBezTo>
                  <a:cubicBezTo>
                    <a:pt x="210" y="36"/>
                    <a:pt x="208" y="34"/>
                    <a:pt x="207" y="33"/>
                  </a:cubicBezTo>
                  <a:cubicBezTo>
                    <a:pt x="204" y="29"/>
                    <a:pt x="200" y="26"/>
                    <a:pt x="195" y="24"/>
                  </a:cubicBezTo>
                  <a:cubicBezTo>
                    <a:pt x="190" y="20"/>
                    <a:pt x="184" y="17"/>
                    <a:pt x="179" y="13"/>
                  </a:cubicBezTo>
                  <a:cubicBezTo>
                    <a:pt x="192" y="19"/>
                    <a:pt x="204" y="28"/>
                    <a:pt x="215" y="38"/>
                  </a:cubicBezTo>
                  <a:cubicBezTo>
                    <a:pt x="219" y="42"/>
                    <a:pt x="222" y="46"/>
                    <a:pt x="225" y="50"/>
                  </a:cubicBezTo>
                  <a:close/>
                  <a:moveTo>
                    <a:pt x="178" y="13"/>
                  </a:moveTo>
                  <a:cubicBezTo>
                    <a:pt x="178" y="13"/>
                    <a:pt x="177" y="13"/>
                    <a:pt x="177" y="13"/>
                  </a:cubicBezTo>
                  <a:cubicBezTo>
                    <a:pt x="177" y="13"/>
                    <a:pt x="177" y="13"/>
                    <a:pt x="177" y="13"/>
                  </a:cubicBezTo>
                  <a:cubicBezTo>
                    <a:pt x="177" y="13"/>
                    <a:pt x="177" y="13"/>
                    <a:pt x="177" y="13"/>
                  </a:cubicBezTo>
                  <a:cubicBezTo>
                    <a:pt x="177" y="13"/>
                    <a:pt x="177" y="13"/>
                    <a:pt x="176" y="13"/>
                  </a:cubicBezTo>
                  <a:cubicBezTo>
                    <a:pt x="176" y="12"/>
                    <a:pt x="175" y="12"/>
                    <a:pt x="175" y="12"/>
                  </a:cubicBezTo>
                  <a:cubicBezTo>
                    <a:pt x="174" y="12"/>
                    <a:pt x="174" y="11"/>
                    <a:pt x="173" y="11"/>
                  </a:cubicBezTo>
                  <a:cubicBezTo>
                    <a:pt x="175" y="11"/>
                    <a:pt x="176" y="12"/>
                    <a:pt x="178" y="13"/>
                  </a:cubicBezTo>
                  <a:close/>
                  <a:moveTo>
                    <a:pt x="128" y="2"/>
                  </a:moveTo>
                  <a:cubicBezTo>
                    <a:pt x="124" y="2"/>
                    <a:pt x="120" y="2"/>
                    <a:pt x="116" y="3"/>
                  </a:cubicBezTo>
                  <a:cubicBezTo>
                    <a:pt x="114" y="3"/>
                    <a:pt x="112" y="3"/>
                    <a:pt x="110" y="3"/>
                  </a:cubicBezTo>
                  <a:cubicBezTo>
                    <a:pt x="116" y="2"/>
                    <a:pt x="121" y="2"/>
                    <a:pt x="126" y="2"/>
                  </a:cubicBezTo>
                  <a:cubicBezTo>
                    <a:pt x="127" y="2"/>
                    <a:pt x="127" y="2"/>
                    <a:pt x="128" y="2"/>
                  </a:cubicBezTo>
                  <a:close/>
                  <a:moveTo>
                    <a:pt x="8" y="87"/>
                  </a:moveTo>
                  <a:cubicBezTo>
                    <a:pt x="9" y="86"/>
                    <a:pt x="10" y="84"/>
                    <a:pt x="11" y="83"/>
                  </a:cubicBezTo>
                  <a:cubicBezTo>
                    <a:pt x="13" y="82"/>
                    <a:pt x="14" y="81"/>
                    <a:pt x="15" y="79"/>
                  </a:cubicBezTo>
                  <a:cubicBezTo>
                    <a:pt x="16" y="79"/>
                    <a:pt x="15" y="79"/>
                    <a:pt x="15" y="79"/>
                  </a:cubicBezTo>
                  <a:cubicBezTo>
                    <a:pt x="14" y="79"/>
                    <a:pt x="14" y="80"/>
                    <a:pt x="13" y="81"/>
                  </a:cubicBezTo>
                  <a:cubicBezTo>
                    <a:pt x="12" y="81"/>
                    <a:pt x="12" y="82"/>
                    <a:pt x="12" y="82"/>
                  </a:cubicBezTo>
                  <a:cubicBezTo>
                    <a:pt x="14" y="78"/>
                    <a:pt x="17" y="75"/>
                    <a:pt x="19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19" y="73"/>
                    <a:pt x="19" y="74"/>
                    <a:pt x="18" y="75"/>
                  </a:cubicBezTo>
                  <a:cubicBezTo>
                    <a:pt x="17" y="77"/>
                    <a:pt x="17" y="78"/>
                    <a:pt x="16" y="79"/>
                  </a:cubicBezTo>
                  <a:cubicBezTo>
                    <a:pt x="13" y="83"/>
                    <a:pt x="10" y="87"/>
                    <a:pt x="7" y="92"/>
                  </a:cubicBezTo>
                  <a:cubicBezTo>
                    <a:pt x="7" y="90"/>
                    <a:pt x="8" y="89"/>
                    <a:pt x="8" y="87"/>
                  </a:cubicBezTo>
                  <a:close/>
                  <a:moveTo>
                    <a:pt x="8" y="166"/>
                  </a:moveTo>
                  <a:cubicBezTo>
                    <a:pt x="9" y="168"/>
                    <a:pt x="10" y="170"/>
                    <a:pt x="11" y="173"/>
                  </a:cubicBezTo>
                  <a:cubicBezTo>
                    <a:pt x="11" y="173"/>
                    <a:pt x="11" y="173"/>
                    <a:pt x="11" y="173"/>
                  </a:cubicBezTo>
                  <a:cubicBezTo>
                    <a:pt x="12" y="173"/>
                    <a:pt x="12" y="173"/>
                    <a:pt x="12" y="173"/>
                  </a:cubicBezTo>
                  <a:cubicBezTo>
                    <a:pt x="13" y="177"/>
                    <a:pt x="15" y="181"/>
                    <a:pt x="17" y="184"/>
                  </a:cubicBezTo>
                  <a:cubicBezTo>
                    <a:pt x="16" y="183"/>
                    <a:pt x="15" y="182"/>
                    <a:pt x="14" y="180"/>
                  </a:cubicBezTo>
                  <a:cubicBezTo>
                    <a:pt x="11" y="176"/>
                    <a:pt x="9" y="171"/>
                    <a:pt x="8" y="166"/>
                  </a:cubicBezTo>
                  <a:close/>
                  <a:moveTo>
                    <a:pt x="17" y="188"/>
                  </a:moveTo>
                  <a:cubicBezTo>
                    <a:pt x="19" y="189"/>
                    <a:pt x="20" y="191"/>
                    <a:pt x="21" y="192"/>
                  </a:cubicBezTo>
                  <a:cubicBezTo>
                    <a:pt x="21" y="192"/>
                    <a:pt x="21" y="192"/>
                    <a:pt x="21" y="192"/>
                  </a:cubicBezTo>
                  <a:cubicBezTo>
                    <a:pt x="22" y="193"/>
                    <a:pt x="23" y="194"/>
                    <a:pt x="23" y="195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24" y="195"/>
                    <a:pt x="24" y="195"/>
                    <a:pt x="24" y="196"/>
                  </a:cubicBezTo>
                  <a:cubicBezTo>
                    <a:pt x="24" y="196"/>
                    <a:pt x="25" y="197"/>
                    <a:pt x="25" y="197"/>
                  </a:cubicBezTo>
                  <a:cubicBezTo>
                    <a:pt x="28" y="200"/>
                    <a:pt x="30" y="203"/>
                    <a:pt x="33" y="206"/>
                  </a:cubicBezTo>
                  <a:cubicBezTo>
                    <a:pt x="32" y="206"/>
                    <a:pt x="32" y="207"/>
                    <a:pt x="32" y="207"/>
                  </a:cubicBezTo>
                  <a:cubicBezTo>
                    <a:pt x="33" y="209"/>
                    <a:pt x="35" y="210"/>
                    <a:pt x="36" y="211"/>
                  </a:cubicBezTo>
                  <a:cubicBezTo>
                    <a:pt x="36" y="211"/>
                    <a:pt x="36" y="211"/>
                    <a:pt x="36" y="212"/>
                  </a:cubicBezTo>
                  <a:cubicBezTo>
                    <a:pt x="40" y="216"/>
                    <a:pt x="43" y="220"/>
                    <a:pt x="47" y="223"/>
                  </a:cubicBezTo>
                  <a:cubicBezTo>
                    <a:pt x="44" y="221"/>
                    <a:pt x="41" y="218"/>
                    <a:pt x="38" y="215"/>
                  </a:cubicBezTo>
                  <a:cubicBezTo>
                    <a:pt x="30" y="207"/>
                    <a:pt x="23" y="198"/>
                    <a:pt x="17" y="188"/>
                  </a:cubicBezTo>
                  <a:close/>
                  <a:moveTo>
                    <a:pt x="94" y="245"/>
                  </a:moveTo>
                  <a:cubicBezTo>
                    <a:pt x="95" y="246"/>
                    <a:pt x="96" y="246"/>
                    <a:pt x="97" y="246"/>
                  </a:cubicBezTo>
                  <a:cubicBezTo>
                    <a:pt x="97" y="246"/>
                    <a:pt x="97" y="247"/>
                    <a:pt x="97" y="247"/>
                  </a:cubicBezTo>
                  <a:cubicBezTo>
                    <a:pt x="100" y="248"/>
                    <a:pt x="102" y="248"/>
                    <a:pt x="105" y="249"/>
                  </a:cubicBezTo>
                  <a:cubicBezTo>
                    <a:pt x="105" y="249"/>
                    <a:pt x="105" y="249"/>
                    <a:pt x="105" y="248"/>
                  </a:cubicBezTo>
                  <a:cubicBezTo>
                    <a:pt x="109" y="249"/>
                    <a:pt x="112" y="249"/>
                    <a:pt x="116" y="249"/>
                  </a:cubicBezTo>
                  <a:cubicBezTo>
                    <a:pt x="115" y="250"/>
                    <a:pt x="116" y="250"/>
                    <a:pt x="116" y="250"/>
                  </a:cubicBezTo>
                  <a:cubicBezTo>
                    <a:pt x="119" y="251"/>
                    <a:pt x="121" y="251"/>
                    <a:pt x="123" y="251"/>
                  </a:cubicBezTo>
                  <a:cubicBezTo>
                    <a:pt x="111" y="251"/>
                    <a:pt x="99" y="249"/>
                    <a:pt x="88" y="245"/>
                  </a:cubicBezTo>
                  <a:cubicBezTo>
                    <a:pt x="90" y="245"/>
                    <a:pt x="92" y="245"/>
                    <a:pt x="94" y="245"/>
                  </a:cubicBezTo>
                  <a:close/>
                  <a:moveTo>
                    <a:pt x="135" y="251"/>
                  </a:moveTo>
                  <a:cubicBezTo>
                    <a:pt x="140" y="250"/>
                    <a:pt x="145" y="249"/>
                    <a:pt x="150" y="248"/>
                  </a:cubicBezTo>
                  <a:cubicBezTo>
                    <a:pt x="151" y="248"/>
                    <a:pt x="150" y="247"/>
                    <a:pt x="150" y="247"/>
                  </a:cubicBezTo>
                  <a:cubicBezTo>
                    <a:pt x="142" y="249"/>
                    <a:pt x="134" y="250"/>
                    <a:pt x="127" y="250"/>
                  </a:cubicBezTo>
                  <a:cubicBezTo>
                    <a:pt x="127" y="250"/>
                    <a:pt x="126" y="249"/>
                    <a:pt x="126" y="249"/>
                  </a:cubicBezTo>
                  <a:cubicBezTo>
                    <a:pt x="120" y="248"/>
                    <a:pt x="114" y="248"/>
                    <a:pt x="108" y="248"/>
                  </a:cubicBezTo>
                  <a:cubicBezTo>
                    <a:pt x="108" y="247"/>
                    <a:pt x="108" y="247"/>
                    <a:pt x="108" y="247"/>
                  </a:cubicBezTo>
                  <a:cubicBezTo>
                    <a:pt x="110" y="247"/>
                    <a:pt x="113" y="247"/>
                    <a:pt x="115" y="247"/>
                  </a:cubicBezTo>
                  <a:cubicBezTo>
                    <a:pt x="115" y="247"/>
                    <a:pt x="115" y="247"/>
                    <a:pt x="115" y="246"/>
                  </a:cubicBezTo>
                  <a:cubicBezTo>
                    <a:pt x="117" y="246"/>
                    <a:pt x="118" y="247"/>
                    <a:pt x="119" y="247"/>
                  </a:cubicBezTo>
                  <a:cubicBezTo>
                    <a:pt x="120" y="247"/>
                    <a:pt x="120" y="247"/>
                    <a:pt x="120" y="247"/>
                  </a:cubicBezTo>
                  <a:cubicBezTo>
                    <a:pt x="120" y="247"/>
                    <a:pt x="120" y="247"/>
                    <a:pt x="120" y="247"/>
                  </a:cubicBezTo>
                  <a:cubicBezTo>
                    <a:pt x="121" y="247"/>
                    <a:pt x="121" y="247"/>
                    <a:pt x="121" y="247"/>
                  </a:cubicBezTo>
                  <a:cubicBezTo>
                    <a:pt x="121" y="247"/>
                    <a:pt x="121" y="247"/>
                    <a:pt x="121" y="247"/>
                  </a:cubicBezTo>
                  <a:cubicBezTo>
                    <a:pt x="122" y="247"/>
                    <a:pt x="122" y="247"/>
                    <a:pt x="122" y="247"/>
                  </a:cubicBezTo>
                  <a:cubicBezTo>
                    <a:pt x="123" y="247"/>
                    <a:pt x="125" y="247"/>
                    <a:pt x="126" y="248"/>
                  </a:cubicBezTo>
                  <a:cubicBezTo>
                    <a:pt x="126" y="248"/>
                    <a:pt x="126" y="248"/>
                    <a:pt x="127" y="248"/>
                  </a:cubicBezTo>
                  <a:cubicBezTo>
                    <a:pt x="136" y="248"/>
                    <a:pt x="144" y="247"/>
                    <a:pt x="153" y="246"/>
                  </a:cubicBezTo>
                  <a:cubicBezTo>
                    <a:pt x="153" y="246"/>
                    <a:pt x="153" y="246"/>
                    <a:pt x="154" y="246"/>
                  </a:cubicBezTo>
                  <a:cubicBezTo>
                    <a:pt x="154" y="246"/>
                    <a:pt x="154" y="246"/>
                    <a:pt x="154" y="246"/>
                  </a:cubicBezTo>
                  <a:cubicBezTo>
                    <a:pt x="154" y="246"/>
                    <a:pt x="154" y="246"/>
                    <a:pt x="154" y="246"/>
                  </a:cubicBezTo>
                  <a:cubicBezTo>
                    <a:pt x="155" y="246"/>
                    <a:pt x="156" y="246"/>
                    <a:pt x="157" y="245"/>
                  </a:cubicBezTo>
                  <a:cubicBezTo>
                    <a:pt x="157" y="246"/>
                    <a:pt x="158" y="246"/>
                    <a:pt x="159" y="246"/>
                  </a:cubicBezTo>
                  <a:cubicBezTo>
                    <a:pt x="160" y="246"/>
                    <a:pt x="161" y="245"/>
                    <a:pt x="162" y="244"/>
                  </a:cubicBezTo>
                  <a:cubicBezTo>
                    <a:pt x="164" y="244"/>
                    <a:pt x="165" y="243"/>
                    <a:pt x="166" y="243"/>
                  </a:cubicBezTo>
                  <a:cubicBezTo>
                    <a:pt x="168" y="242"/>
                    <a:pt x="170" y="242"/>
                    <a:pt x="171" y="241"/>
                  </a:cubicBezTo>
                  <a:cubicBezTo>
                    <a:pt x="172" y="241"/>
                    <a:pt x="174" y="240"/>
                    <a:pt x="175" y="240"/>
                  </a:cubicBezTo>
                  <a:cubicBezTo>
                    <a:pt x="177" y="239"/>
                    <a:pt x="178" y="238"/>
                    <a:pt x="180" y="238"/>
                  </a:cubicBezTo>
                  <a:cubicBezTo>
                    <a:pt x="180" y="238"/>
                    <a:pt x="180" y="238"/>
                    <a:pt x="181" y="238"/>
                  </a:cubicBezTo>
                  <a:cubicBezTo>
                    <a:pt x="184" y="236"/>
                    <a:pt x="188" y="234"/>
                    <a:pt x="191" y="232"/>
                  </a:cubicBezTo>
                  <a:cubicBezTo>
                    <a:pt x="192" y="231"/>
                    <a:pt x="191" y="230"/>
                    <a:pt x="190" y="231"/>
                  </a:cubicBezTo>
                  <a:cubicBezTo>
                    <a:pt x="193" y="229"/>
                    <a:pt x="195" y="228"/>
                    <a:pt x="197" y="226"/>
                  </a:cubicBezTo>
                  <a:cubicBezTo>
                    <a:pt x="197" y="226"/>
                    <a:pt x="197" y="226"/>
                    <a:pt x="197" y="226"/>
                  </a:cubicBezTo>
                  <a:cubicBezTo>
                    <a:pt x="198" y="225"/>
                    <a:pt x="199" y="225"/>
                    <a:pt x="200" y="224"/>
                  </a:cubicBezTo>
                  <a:cubicBezTo>
                    <a:pt x="200" y="223"/>
                    <a:pt x="201" y="223"/>
                    <a:pt x="201" y="223"/>
                  </a:cubicBezTo>
                  <a:cubicBezTo>
                    <a:pt x="203" y="221"/>
                    <a:pt x="205" y="220"/>
                    <a:pt x="207" y="218"/>
                  </a:cubicBezTo>
                  <a:cubicBezTo>
                    <a:pt x="207" y="218"/>
                    <a:pt x="207" y="218"/>
                    <a:pt x="208" y="218"/>
                  </a:cubicBezTo>
                  <a:cubicBezTo>
                    <a:pt x="207" y="218"/>
                    <a:pt x="207" y="219"/>
                    <a:pt x="206" y="220"/>
                  </a:cubicBezTo>
                  <a:cubicBezTo>
                    <a:pt x="206" y="220"/>
                    <a:pt x="207" y="221"/>
                    <a:pt x="207" y="221"/>
                  </a:cubicBezTo>
                  <a:cubicBezTo>
                    <a:pt x="208" y="220"/>
                    <a:pt x="209" y="219"/>
                    <a:pt x="210" y="218"/>
                  </a:cubicBezTo>
                  <a:cubicBezTo>
                    <a:pt x="210" y="218"/>
                    <a:pt x="211" y="219"/>
                    <a:pt x="211" y="219"/>
                  </a:cubicBezTo>
                  <a:cubicBezTo>
                    <a:pt x="190" y="237"/>
                    <a:pt x="163" y="249"/>
                    <a:pt x="135" y="251"/>
                  </a:cubicBezTo>
                  <a:close/>
                  <a:moveTo>
                    <a:pt x="215" y="215"/>
                  </a:moveTo>
                  <a:cubicBezTo>
                    <a:pt x="214" y="215"/>
                    <a:pt x="214" y="215"/>
                    <a:pt x="214" y="216"/>
                  </a:cubicBezTo>
                  <a:cubicBezTo>
                    <a:pt x="214" y="215"/>
                    <a:pt x="215" y="214"/>
                    <a:pt x="216" y="213"/>
                  </a:cubicBezTo>
                  <a:cubicBezTo>
                    <a:pt x="220" y="209"/>
                    <a:pt x="224" y="203"/>
                    <a:pt x="227" y="197"/>
                  </a:cubicBezTo>
                  <a:cubicBezTo>
                    <a:pt x="229" y="196"/>
                    <a:pt x="230" y="195"/>
                    <a:pt x="231" y="194"/>
                  </a:cubicBezTo>
                  <a:cubicBezTo>
                    <a:pt x="231" y="193"/>
                    <a:pt x="231" y="193"/>
                    <a:pt x="231" y="193"/>
                  </a:cubicBezTo>
                  <a:cubicBezTo>
                    <a:pt x="229" y="193"/>
                    <a:pt x="228" y="193"/>
                    <a:pt x="227" y="194"/>
                  </a:cubicBezTo>
                  <a:cubicBezTo>
                    <a:pt x="227" y="193"/>
                    <a:pt x="227" y="193"/>
                    <a:pt x="227" y="193"/>
                  </a:cubicBezTo>
                  <a:cubicBezTo>
                    <a:pt x="227" y="193"/>
                    <a:pt x="228" y="193"/>
                    <a:pt x="228" y="193"/>
                  </a:cubicBezTo>
                  <a:cubicBezTo>
                    <a:pt x="230" y="192"/>
                    <a:pt x="231" y="190"/>
                    <a:pt x="232" y="188"/>
                  </a:cubicBezTo>
                  <a:cubicBezTo>
                    <a:pt x="232" y="188"/>
                    <a:pt x="232" y="188"/>
                    <a:pt x="233" y="188"/>
                  </a:cubicBezTo>
                  <a:cubicBezTo>
                    <a:pt x="233" y="188"/>
                    <a:pt x="233" y="188"/>
                    <a:pt x="233" y="188"/>
                  </a:cubicBezTo>
                  <a:cubicBezTo>
                    <a:pt x="234" y="187"/>
                    <a:pt x="234" y="185"/>
                    <a:pt x="235" y="184"/>
                  </a:cubicBezTo>
                  <a:cubicBezTo>
                    <a:pt x="242" y="175"/>
                    <a:pt x="246" y="164"/>
                    <a:pt x="246" y="153"/>
                  </a:cubicBezTo>
                  <a:cubicBezTo>
                    <a:pt x="246" y="152"/>
                    <a:pt x="246" y="151"/>
                    <a:pt x="246" y="150"/>
                  </a:cubicBezTo>
                  <a:cubicBezTo>
                    <a:pt x="248" y="145"/>
                    <a:pt x="248" y="140"/>
                    <a:pt x="248" y="134"/>
                  </a:cubicBezTo>
                  <a:cubicBezTo>
                    <a:pt x="249" y="132"/>
                    <a:pt x="249" y="129"/>
                    <a:pt x="250" y="126"/>
                  </a:cubicBezTo>
                  <a:cubicBezTo>
                    <a:pt x="250" y="128"/>
                    <a:pt x="250" y="131"/>
                    <a:pt x="250" y="133"/>
                  </a:cubicBezTo>
                  <a:cubicBezTo>
                    <a:pt x="250" y="134"/>
                    <a:pt x="251" y="134"/>
                    <a:pt x="252" y="133"/>
                  </a:cubicBezTo>
                  <a:cubicBezTo>
                    <a:pt x="250" y="164"/>
                    <a:pt x="237" y="193"/>
                    <a:pt x="215" y="215"/>
                  </a:cubicBezTo>
                  <a:close/>
                </a:path>
              </a:pathLst>
            </a:custGeom>
            <a:solidFill>
              <a:srgbClr val="C73C43"/>
            </a:solidFill>
            <a:ln>
              <a:noFill/>
            </a:ln>
          </p:spPr>
          <p:txBody>
            <a:bodyPr wrap="none"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800" b="1">
                  <a:solidFill>
                    <a:schemeClr val="bg1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2</a:t>
              </a:r>
              <a:endParaRPr lang="zh-CN" altLang="en-US" sz="2800" b="1">
                <a:solidFill>
                  <a:schemeClr val="bg1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0" name="MH_Other_3"/>
            <p:cNvSpPr>
              <a:spLocks noEditPoints="1"/>
            </p:cNvSpPr>
            <p:nvPr>
              <p:custDataLst>
                <p:tags r:id="rId10"/>
              </p:custDataLst>
            </p:nvPr>
          </p:nvSpPr>
          <p:spPr bwMode="auto">
            <a:xfrm>
              <a:off x="6412314" y="4237514"/>
              <a:ext cx="583575" cy="587207"/>
            </a:xfrm>
            <a:custGeom>
              <a:avLst/>
              <a:gdLst>
                <a:gd name="T0" fmla="*/ 209 w 252"/>
                <a:gd name="T1" fmla="*/ 213 h 253"/>
                <a:gd name="T2" fmla="*/ 14 w 252"/>
                <a:gd name="T3" fmla="*/ 121 h 253"/>
                <a:gd name="T4" fmla="*/ 231 w 252"/>
                <a:gd name="T5" fmla="*/ 154 h 253"/>
                <a:gd name="T6" fmla="*/ 25 w 252"/>
                <a:gd name="T7" fmla="*/ 68 h 253"/>
                <a:gd name="T8" fmla="*/ 193 w 252"/>
                <a:gd name="T9" fmla="*/ 42 h 253"/>
                <a:gd name="T10" fmla="*/ 119 w 252"/>
                <a:gd name="T11" fmla="*/ 214 h 253"/>
                <a:gd name="T12" fmla="*/ 25 w 252"/>
                <a:gd name="T13" fmla="*/ 88 h 253"/>
                <a:gd name="T14" fmla="*/ 119 w 252"/>
                <a:gd name="T15" fmla="*/ 206 h 253"/>
                <a:gd name="T16" fmla="*/ 34 w 252"/>
                <a:gd name="T17" fmla="*/ 86 h 253"/>
                <a:gd name="T18" fmla="*/ 112 w 252"/>
                <a:gd name="T19" fmla="*/ 36 h 253"/>
                <a:gd name="T20" fmla="*/ 195 w 252"/>
                <a:gd name="T21" fmla="*/ 164 h 253"/>
                <a:gd name="T22" fmla="*/ 115 w 252"/>
                <a:gd name="T23" fmla="*/ 73 h 253"/>
                <a:gd name="T24" fmla="*/ 138 w 252"/>
                <a:gd name="T25" fmla="*/ 148 h 253"/>
                <a:gd name="T26" fmla="*/ 174 w 252"/>
                <a:gd name="T27" fmla="*/ 120 h 253"/>
                <a:gd name="T28" fmla="*/ 172 w 252"/>
                <a:gd name="T29" fmla="*/ 97 h 253"/>
                <a:gd name="T30" fmla="*/ 184 w 252"/>
                <a:gd name="T31" fmla="*/ 97 h 253"/>
                <a:gd name="T32" fmla="*/ 98 w 252"/>
                <a:gd name="T33" fmla="*/ 131 h 253"/>
                <a:gd name="T34" fmla="*/ 150 w 252"/>
                <a:gd name="T35" fmla="*/ 160 h 253"/>
                <a:gd name="T36" fmla="*/ 193 w 252"/>
                <a:gd name="T37" fmla="*/ 106 h 253"/>
                <a:gd name="T38" fmla="*/ 163 w 252"/>
                <a:gd name="T39" fmla="*/ 82 h 253"/>
                <a:gd name="T40" fmla="*/ 55 w 252"/>
                <a:gd name="T41" fmla="*/ 122 h 253"/>
                <a:gd name="T42" fmla="*/ 55 w 252"/>
                <a:gd name="T43" fmla="*/ 83 h 253"/>
                <a:gd name="T44" fmla="*/ 86 w 252"/>
                <a:gd name="T45" fmla="*/ 66 h 253"/>
                <a:gd name="T46" fmla="*/ 66 w 252"/>
                <a:gd name="T47" fmla="*/ 112 h 253"/>
                <a:gd name="T48" fmla="*/ 93 w 252"/>
                <a:gd name="T49" fmla="*/ 90 h 253"/>
                <a:gd name="T50" fmla="*/ 45 w 252"/>
                <a:gd name="T51" fmla="*/ 101 h 253"/>
                <a:gd name="T52" fmla="*/ 59 w 252"/>
                <a:gd name="T53" fmla="*/ 92 h 253"/>
                <a:gd name="T54" fmla="*/ 77 w 252"/>
                <a:gd name="T55" fmla="*/ 125 h 253"/>
                <a:gd name="T56" fmla="*/ 118 w 252"/>
                <a:gd name="T57" fmla="*/ 159 h 253"/>
                <a:gd name="T58" fmla="*/ 159 w 252"/>
                <a:gd name="T59" fmla="*/ 173 h 253"/>
                <a:gd name="T60" fmla="*/ 200 w 252"/>
                <a:gd name="T61" fmla="*/ 94 h 253"/>
                <a:gd name="T62" fmla="*/ 142 w 252"/>
                <a:gd name="T63" fmla="*/ 49 h 253"/>
                <a:gd name="T64" fmla="*/ 104 w 252"/>
                <a:gd name="T65" fmla="*/ 36 h 253"/>
                <a:gd name="T66" fmla="*/ 37 w 252"/>
                <a:gd name="T67" fmla="*/ 111 h 253"/>
                <a:gd name="T68" fmla="*/ 49 w 252"/>
                <a:gd name="T69" fmla="*/ 162 h 253"/>
                <a:gd name="T70" fmla="*/ 80 w 252"/>
                <a:gd name="T71" fmla="*/ 140 h 253"/>
                <a:gd name="T72" fmla="*/ 103 w 252"/>
                <a:gd name="T73" fmla="*/ 196 h 253"/>
                <a:gd name="T74" fmla="*/ 158 w 252"/>
                <a:gd name="T75" fmla="*/ 184 h 253"/>
                <a:gd name="T76" fmla="*/ 217 w 252"/>
                <a:gd name="T77" fmla="*/ 158 h 253"/>
                <a:gd name="T78" fmla="*/ 203 w 252"/>
                <a:gd name="T79" fmla="*/ 62 h 253"/>
                <a:gd name="T80" fmla="*/ 143 w 252"/>
                <a:gd name="T81" fmla="*/ 15 h 253"/>
                <a:gd name="T82" fmla="*/ 103 w 252"/>
                <a:gd name="T83" fmla="*/ 32 h 253"/>
                <a:gd name="T84" fmla="*/ 30 w 252"/>
                <a:gd name="T85" fmla="*/ 94 h 253"/>
                <a:gd name="T86" fmla="*/ 67 w 252"/>
                <a:gd name="T87" fmla="*/ 201 h 253"/>
                <a:gd name="T88" fmla="*/ 92 w 252"/>
                <a:gd name="T89" fmla="*/ 183 h 253"/>
                <a:gd name="T90" fmla="*/ 125 w 252"/>
                <a:gd name="T91" fmla="*/ 225 h 253"/>
                <a:gd name="T92" fmla="*/ 183 w 252"/>
                <a:gd name="T93" fmla="*/ 199 h 253"/>
                <a:gd name="T94" fmla="*/ 218 w 252"/>
                <a:gd name="T95" fmla="*/ 77 h 253"/>
                <a:gd name="T96" fmla="*/ 160 w 252"/>
                <a:gd name="T97" fmla="*/ 8 h 253"/>
                <a:gd name="T98" fmla="*/ 41 w 252"/>
                <a:gd name="T99" fmla="*/ 38 h 253"/>
                <a:gd name="T100" fmla="*/ 29 w 252"/>
                <a:gd name="T101" fmla="*/ 148 h 253"/>
                <a:gd name="T102" fmla="*/ 70 w 252"/>
                <a:gd name="T103" fmla="*/ 228 h 253"/>
                <a:gd name="T104" fmla="*/ 95 w 252"/>
                <a:gd name="T105" fmla="*/ 221 h 253"/>
                <a:gd name="T106" fmla="*/ 147 w 252"/>
                <a:gd name="T107" fmla="*/ 229 h 253"/>
                <a:gd name="T108" fmla="*/ 226 w 252"/>
                <a:gd name="T109" fmla="*/ 151 h 253"/>
                <a:gd name="T110" fmla="*/ 225 w 252"/>
                <a:gd name="T111" fmla="*/ 66 h 253"/>
                <a:gd name="T112" fmla="*/ 185 w 252"/>
                <a:gd name="T113" fmla="*/ 26 h 253"/>
                <a:gd name="T114" fmla="*/ 18 w 252"/>
                <a:gd name="T115" fmla="*/ 95 h 253"/>
                <a:gd name="T116" fmla="*/ 8 w 252"/>
                <a:gd name="T117" fmla="*/ 116 h 253"/>
                <a:gd name="T118" fmla="*/ 81 w 252"/>
                <a:gd name="T119" fmla="*/ 225 h 253"/>
                <a:gd name="T120" fmla="*/ 181 w 252"/>
                <a:gd name="T121" fmla="*/ 229 h 253"/>
                <a:gd name="T122" fmla="*/ 213 w 252"/>
                <a:gd name="T123" fmla="*/ 39 h 253"/>
                <a:gd name="T124" fmla="*/ 126 w 252"/>
                <a:gd name="T125" fmla="*/ 24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1" h="253">
                  <a:moveTo>
                    <a:pt x="243" y="78"/>
                  </a:moveTo>
                  <a:cubicBezTo>
                    <a:pt x="237" y="63"/>
                    <a:pt x="227" y="49"/>
                    <a:pt x="216" y="37"/>
                  </a:cubicBezTo>
                  <a:cubicBezTo>
                    <a:pt x="204" y="25"/>
                    <a:pt x="190" y="16"/>
                    <a:pt x="175" y="9"/>
                  </a:cubicBezTo>
                  <a:cubicBezTo>
                    <a:pt x="160" y="3"/>
                    <a:pt x="143" y="0"/>
                    <a:pt x="126" y="0"/>
                  </a:cubicBezTo>
                  <a:cubicBezTo>
                    <a:pt x="93" y="0"/>
                    <a:pt x="60" y="13"/>
                    <a:pt x="37" y="37"/>
                  </a:cubicBezTo>
                  <a:cubicBezTo>
                    <a:pt x="23" y="51"/>
                    <a:pt x="13" y="68"/>
                    <a:pt x="7" y="86"/>
                  </a:cubicBezTo>
                  <a:cubicBezTo>
                    <a:pt x="6" y="88"/>
                    <a:pt x="5" y="89"/>
                    <a:pt x="5" y="90"/>
                  </a:cubicBezTo>
                  <a:cubicBezTo>
                    <a:pt x="4" y="90"/>
                    <a:pt x="4" y="91"/>
                    <a:pt x="4" y="91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3"/>
                    <a:pt x="3" y="93"/>
                    <a:pt x="3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2"/>
                    <a:pt x="4" y="92"/>
                    <a:pt x="4" y="92"/>
                  </a:cubicBezTo>
                  <a:cubicBezTo>
                    <a:pt x="5" y="92"/>
                    <a:pt x="5" y="91"/>
                    <a:pt x="5" y="91"/>
                  </a:cubicBezTo>
                  <a:cubicBezTo>
                    <a:pt x="5" y="92"/>
                    <a:pt x="5" y="93"/>
                    <a:pt x="4" y="95"/>
                  </a:cubicBezTo>
                  <a:cubicBezTo>
                    <a:pt x="4" y="95"/>
                    <a:pt x="4" y="95"/>
                    <a:pt x="4" y="96"/>
                  </a:cubicBezTo>
                  <a:cubicBezTo>
                    <a:pt x="3" y="96"/>
                    <a:pt x="3" y="97"/>
                    <a:pt x="4" y="97"/>
                  </a:cubicBezTo>
                  <a:cubicBezTo>
                    <a:pt x="1" y="106"/>
                    <a:pt x="0" y="116"/>
                    <a:pt x="0" y="126"/>
                  </a:cubicBezTo>
                  <a:cubicBezTo>
                    <a:pt x="0" y="143"/>
                    <a:pt x="4" y="159"/>
                    <a:pt x="10" y="175"/>
                  </a:cubicBezTo>
                  <a:cubicBezTo>
                    <a:pt x="11" y="176"/>
                    <a:pt x="12" y="178"/>
                    <a:pt x="13" y="180"/>
                  </a:cubicBezTo>
                  <a:cubicBezTo>
                    <a:pt x="12" y="180"/>
                    <a:pt x="12" y="181"/>
                    <a:pt x="12" y="181"/>
                  </a:cubicBezTo>
                  <a:cubicBezTo>
                    <a:pt x="13" y="182"/>
                    <a:pt x="14" y="183"/>
                    <a:pt x="14" y="184"/>
                  </a:cubicBezTo>
                  <a:cubicBezTo>
                    <a:pt x="20" y="195"/>
                    <a:pt x="28" y="206"/>
                    <a:pt x="37" y="215"/>
                  </a:cubicBezTo>
                  <a:cubicBezTo>
                    <a:pt x="37" y="215"/>
                    <a:pt x="37" y="215"/>
                    <a:pt x="37" y="215"/>
                  </a:cubicBezTo>
                  <a:cubicBezTo>
                    <a:pt x="37" y="216"/>
                    <a:pt x="37" y="216"/>
                    <a:pt x="37" y="217"/>
                  </a:cubicBezTo>
                  <a:cubicBezTo>
                    <a:pt x="39" y="219"/>
                    <a:pt x="42" y="221"/>
                    <a:pt x="44" y="223"/>
                  </a:cubicBezTo>
                  <a:cubicBezTo>
                    <a:pt x="47" y="225"/>
                    <a:pt x="50" y="227"/>
                    <a:pt x="54" y="229"/>
                  </a:cubicBezTo>
                  <a:cubicBezTo>
                    <a:pt x="60" y="234"/>
                    <a:pt x="68" y="238"/>
                    <a:pt x="76" y="242"/>
                  </a:cubicBezTo>
                  <a:cubicBezTo>
                    <a:pt x="76" y="242"/>
                    <a:pt x="76" y="242"/>
                    <a:pt x="76" y="242"/>
                  </a:cubicBezTo>
                  <a:cubicBezTo>
                    <a:pt x="77" y="243"/>
                    <a:pt x="78" y="243"/>
                    <a:pt x="80" y="243"/>
                  </a:cubicBezTo>
                  <a:cubicBezTo>
                    <a:pt x="95" y="249"/>
                    <a:pt x="110" y="253"/>
                    <a:pt x="126" y="253"/>
                  </a:cubicBezTo>
                  <a:cubicBezTo>
                    <a:pt x="143" y="253"/>
                    <a:pt x="160" y="250"/>
                    <a:pt x="175" y="243"/>
                  </a:cubicBezTo>
                  <a:cubicBezTo>
                    <a:pt x="190" y="237"/>
                    <a:pt x="204" y="227"/>
                    <a:pt x="216" y="216"/>
                  </a:cubicBezTo>
                  <a:cubicBezTo>
                    <a:pt x="227" y="204"/>
                    <a:pt x="237" y="190"/>
                    <a:pt x="243" y="175"/>
                  </a:cubicBezTo>
                  <a:cubicBezTo>
                    <a:pt x="249" y="159"/>
                    <a:pt x="252" y="143"/>
                    <a:pt x="252" y="126"/>
                  </a:cubicBezTo>
                  <a:cubicBezTo>
                    <a:pt x="252" y="110"/>
                    <a:pt x="249" y="93"/>
                    <a:pt x="243" y="78"/>
                  </a:cubicBezTo>
                  <a:close/>
                  <a:moveTo>
                    <a:pt x="252" y="126"/>
                  </a:moveTo>
                  <a:cubicBezTo>
                    <a:pt x="252" y="128"/>
                    <a:pt x="252" y="130"/>
                    <a:pt x="252" y="132"/>
                  </a:cubicBezTo>
                  <a:cubicBezTo>
                    <a:pt x="252" y="127"/>
                    <a:pt x="251" y="122"/>
                    <a:pt x="250" y="116"/>
                  </a:cubicBezTo>
                  <a:cubicBezTo>
                    <a:pt x="251" y="107"/>
                    <a:pt x="249" y="97"/>
                    <a:pt x="243" y="90"/>
                  </a:cubicBezTo>
                  <a:cubicBezTo>
                    <a:pt x="243" y="83"/>
                    <a:pt x="241" y="77"/>
                    <a:pt x="238" y="72"/>
                  </a:cubicBezTo>
                  <a:cubicBezTo>
                    <a:pt x="238" y="72"/>
                    <a:pt x="238" y="72"/>
                    <a:pt x="237" y="72"/>
                  </a:cubicBezTo>
                  <a:cubicBezTo>
                    <a:pt x="237" y="72"/>
                    <a:pt x="237" y="71"/>
                    <a:pt x="237" y="71"/>
                  </a:cubicBezTo>
                  <a:cubicBezTo>
                    <a:pt x="237" y="69"/>
                    <a:pt x="236" y="67"/>
                    <a:pt x="235" y="65"/>
                  </a:cubicBezTo>
                  <a:cubicBezTo>
                    <a:pt x="246" y="84"/>
                    <a:pt x="252" y="105"/>
                    <a:pt x="252" y="126"/>
                  </a:cubicBezTo>
                  <a:close/>
                  <a:moveTo>
                    <a:pt x="226" y="192"/>
                  </a:moveTo>
                  <a:cubicBezTo>
                    <a:pt x="223" y="195"/>
                    <a:pt x="223" y="195"/>
                    <a:pt x="223" y="195"/>
                  </a:cubicBezTo>
                  <a:cubicBezTo>
                    <a:pt x="223" y="195"/>
                    <a:pt x="222" y="196"/>
                    <a:pt x="222" y="196"/>
                  </a:cubicBezTo>
                  <a:cubicBezTo>
                    <a:pt x="222" y="196"/>
                    <a:pt x="222" y="195"/>
                    <a:pt x="222" y="195"/>
                  </a:cubicBezTo>
                  <a:cubicBezTo>
                    <a:pt x="223" y="194"/>
                    <a:pt x="223" y="193"/>
                    <a:pt x="224" y="192"/>
                  </a:cubicBezTo>
                  <a:cubicBezTo>
                    <a:pt x="224" y="192"/>
                    <a:pt x="224" y="192"/>
                    <a:pt x="224" y="191"/>
                  </a:cubicBezTo>
                  <a:cubicBezTo>
                    <a:pt x="225" y="190"/>
                    <a:pt x="226" y="189"/>
                    <a:pt x="227" y="188"/>
                  </a:cubicBezTo>
                  <a:cubicBezTo>
                    <a:pt x="226" y="190"/>
                    <a:pt x="226" y="191"/>
                    <a:pt x="226" y="192"/>
                  </a:cubicBezTo>
                  <a:close/>
                  <a:moveTo>
                    <a:pt x="227" y="194"/>
                  </a:moveTo>
                  <a:cubicBezTo>
                    <a:pt x="227" y="195"/>
                    <a:pt x="226" y="195"/>
                    <a:pt x="226" y="196"/>
                  </a:cubicBezTo>
                  <a:cubicBezTo>
                    <a:pt x="226" y="196"/>
                    <a:pt x="226" y="196"/>
                    <a:pt x="226" y="196"/>
                  </a:cubicBezTo>
                  <a:cubicBezTo>
                    <a:pt x="226" y="195"/>
                    <a:pt x="226" y="195"/>
                    <a:pt x="226" y="195"/>
                  </a:cubicBezTo>
                  <a:cubicBezTo>
                    <a:pt x="227" y="195"/>
                    <a:pt x="227" y="194"/>
                    <a:pt x="227" y="194"/>
                  </a:cubicBezTo>
                  <a:close/>
                  <a:moveTo>
                    <a:pt x="220" y="193"/>
                  </a:moveTo>
                  <a:cubicBezTo>
                    <a:pt x="222" y="191"/>
                    <a:pt x="224" y="188"/>
                    <a:pt x="225" y="185"/>
                  </a:cubicBezTo>
                  <a:cubicBezTo>
                    <a:pt x="224" y="188"/>
                    <a:pt x="223" y="190"/>
                    <a:pt x="222" y="192"/>
                  </a:cubicBezTo>
                  <a:cubicBezTo>
                    <a:pt x="221" y="192"/>
                    <a:pt x="221" y="193"/>
                    <a:pt x="220" y="193"/>
                  </a:cubicBezTo>
                  <a:close/>
                  <a:moveTo>
                    <a:pt x="217" y="197"/>
                  </a:moveTo>
                  <a:cubicBezTo>
                    <a:pt x="217" y="197"/>
                    <a:pt x="217" y="197"/>
                    <a:pt x="217" y="197"/>
                  </a:cubicBezTo>
                  <a:cubicBezTo>
                    <a:pt x="216" y="199"/>
                    <a:pt x="216" y="200"/>
                    <a:pt x="215" y="201"/>
                  </a:cubicBezTo>
                  <a:cubicBezTo>
                    <a:pt x="214" y="202"/>
                    <a:pt x="213" y="204"/>
                    <a:pt x="212" y="205"/>
                  </a:cubicBezTo>
                  <a:cubicBezTo>
                    <a:pt x="212" y="205"/>
                    <a:pt x="211" y="205"/>
                    <a:pt x="211" y="205"/>
                  </a:cubicBezTo>
                  <a:cubicBezTo>
                    <a:pt x="208" y="207"/>
                    <a:pt x="204" y="210"/>
                    <a:pt x="201" y="213"/>
                  </a:cubicBezTo>
                  <a:cubicBezTo>
                    <a:pt x="205" y="209"/>
                    <a:pt x="209" y="205"/>
                    <a:pt x="212" y="200"/>
                  </a:cubicBezTo>
                  <a:cubicBezTo>
                    <a:pt x="212" y="200"/>
                    <a:pt x="212" y="200"/>
                    <a:pt x="212" y="200"/>
                  </a:cubicBezTo>
                  <a:cubicBezTo>
                    <a:pt x="212" y="200"/>
                    <a:pt x="212" y="200"/>
                    <a:pt x="212" y="200"/>
                  </a:cubicBezTo>
                  <a:cubicBezTo>
                    <a:pt x="212" y="199"/>
                    <a:pt x="212" y="199"/>
                    <a:pt x="211" y="199"/>
                  </a:cubicBezTo>
                  <a:cubicBezTo>
                    <a:pt x="211" y="199"/>
                    <a:pt x="211" y="198"/>
                    <a:pt x="212" y="198"/>
                  </a:cubicBezTo>
                  <a:cubicBezTo>
                    <a:pt x="217" y="192"/>
                    <a:pt x="222" y="186"/>
                    <a:pt x="225" y="179"/>
                  </a:cubicBezTo>
                  <a:cubicBezTo>
                    <a:pt x="227" y="176"/>
                    <a:pt x="229" y="173"/>
                    <a:pt x="231" y="170"/>
                  </a:cubicBezTo>
                  <a:cubicBezTo>
                    <a:pt x="230" y="172"/>
                    <a:pt x="230" y="174"/>
                    <a:pt x="229" y="177"/>
                  </a:cubicBezTo>
                  <a:cubicBezTo>
                    <a:pt x="225" y="183"/>
                    <a:pt x="221" y="190"/>
                    <a:pt x="217" y="197"/>
                  </a:cubicBezTo>
                  <a:close/>
                  <a:moveTo>
                    <a:pt x="208" y="213"/>
                  </a:moveTo>
                  <a:cubicBezTo>
                    <a:pt x="209" y="213"/>
                    <a:pt x="209" y="212"/>
                    <a:pt x="210" y="212"/>
                  </a:cubicBezTo>
                  <a:cubicBezTo>
                    <a:pt x="210" y="212"/>
                    <a:pt x="209" y="213"/>
                    <a:pt x="209" y="213"/>
                  </a:cubicBezTo>
                  <a:cubicBezTo>
                    <a:pt x="209" y="213"/>
                    <a:pt x="209" y="213"/>
                    <a:pt x="209" y="213"/>
                  </a:cubicBezTo>
                  <a:cubicBezTo>
                    <a:pt x="209" y="213"/>
                    <a:pt x="208" y="213"/>
                    <a:pt x="208" y="213"/>
                  </a:cubicBezTo>
                  <a:cubicBezTo>
                    <a:pt x="208" y="214"/>
                    <a:pt x="208" y="214"/>
                    <a:pt x="208" y="214"/>
                  </a:cubicBezTo>
                  <a:cubicBezTo>
                    <a:pt x="208" y="214"/>
                    <a:pt x="208" y="213"/>
                    <a:pt x="208" y="213"/>
                  </a:cubicBezTo>
                  <a:close/>
                  <a:moveTo>
                    <a:pt x="206" y="214"/>
                  </a:moveTo>
                  <a:cubicBezTo>
                    <a:pt x="206" y="214"/>
                    <a:pt x="205" y="215"/>
                    <a:pt x="205" y="215"/>
                  </a:cubicBezTo>
                  <a:cubicBezTo>
                    <a:pt x="206" y="213"/>
                    <a:pt x="207" y="212"/>
                    <a:pt x="209" y="210"/>
                  </a:cubicBezTo>
                  <a:cubicBezTo>
                    <a:pt x="208" y="211"/>
                    <a:pt x="207" y="213"/>
                    <a:pt x="206" y="214"/>
                  </a:cubicBezTo>
                  <a:close/>
                  <a:moveTo>
                    <a:pt x="209" y="211"/>
                  </a:moveTo>
                  <a:cubicBezTo>
                    <a:pt x="210" y="210"/>
                    <a:pt x="211" y="209"/>
                    <a:pt x="211" y="209"/>
                  </a:cubicBezTo>
                  <a:cubicBezTo>
                    <a:pt x="211" y="209"/>
                    <a:pt x="211" y="210"/>
                    <a:pt x="210" y="210"/>
                  </a:cubicBezTo>
                  <a:cubicBezTo>
                    <a:pt x="210" y="211"/>
                    <a:pt x="210" y="211"/>
                    <a:pt x="209" y="211"/>
                  </a:cubicBezTo>
                  <a:close/>
                  <a:moveTo>
                    <a:pt x="216" y="207"/>
                  </a:moveTo>
                  <a:cubicBezTo>
                    <a:pt x="217" y="207"/>
                    <a:pt x="217" y="207"/>
                    <a:pt x="217" y="206"/>
                  </a:cubicBezTo>
                  <a:cubicBezTo>
                    <a:pt x="215" y="209"/>
                    <a:pt x="213" y="212"/>
                    <a:pt x="212" y="215"/>
                  </a:cubicBezTo>
                  <a:cubicBezTo>
                    <a:pt x="211" y="216"/>
                    <a:pt x="210" y="216"/>
                    <a:pt x="210" y="217"/>
                  </a:cubicBezTo>
                  <a:cubicBezTo>
                    <a:pt x="212" y="214"/>
                    <a:pt x="214" y="211"/>
                    <a:pt x="216" y="207"/>
                  </a:cubicBezTo>
                  <a:close/>
                  <a:moveTo>
                    <a:pt x="192" y="225"/>
                  </a:moveTo>
                  <a:cubicBezTo>
                    <a:pt x="193" y="225"/>
                    <a:pt x="193" y="225"/>
                    <a:pt x="193" y="224"/>
                  </a:cubicBezTo>
                  <a:cubicBezTo>
                    <a:pt x="193" y="225"/>
                    <a:pt x="193" y="225"/>
                    <a:pt x="194" y="225"/>
                  </a:cubicBezTo>
                  <a:cubicBezTo>
                    <a:pt x="194" y="225"/>
                    <a:pt x="194" y="225"/>
                    <a:pt x="194" y="225"/>
                  </a:cubicBezTo>
                  <a:cubicBezTo>
                    <a:pt x="191" y="227"/>
                    <a:pt x="189" y="229"/>
                    <a:pt x="187" y="231"/>
                  </a:cubicBezTo>
                  <a:cubicBezTo>
                    <a:pt x="186" y="231"/>
                    <a:pt x="185" y="232"/>
                    <a:pt x="184" y="232"/>
                  </a:cubicBezTo>
                  <a:cubicBezTo>
                    <a:pt x="184" y="232"/>
                    <a:pt x="183" y="231"/>
                    <a:pt x="183" y="231"/>
                  </a:cubicBezTo>
                  <a:cubicBezTo>
                    <a:pt x="181" y="232"/>
                    <a:pt x="179" y="233"/>
                    <a:pt x="178" y="233"/>
                  </a:cubicBezTo>
                  <a:cubicBezTo>
                    <a:pt x="179" y="233"/>
                    <a:pt x="179" y="232"/>
                    <a:pt x="180" y="231"/>
                  </a:cubicBezTo>
                  <a:cubicBezTo>
                    <a:pt x="183" y="229"/>
                    <a:pt x="186" y="227"/>
                    <a:pt x="189" y="225"/>
                  </a:cubicBezTo>
                  <a:cubicBezTo>
                    <a:pt x="192" y="224"/>
                    <a:pt x="194" y="222"/>
                    <a:pt x="196" y="220"/>
                  </a:cubicBezTo>
                  <a:cubicBezTo>
                    <a:pt x="195" y="221"/>
                    <a:pt x="194" y="222"/>
                    <a:pt x="193" y="223"/>
                  </a:cubicBezTo>
                  <a:cubicBezTo>
                    <a:pt x="193" y="223"/>
                    <a:pt x="193" y="223"/>
                    <a:pt x="193" y="223"/>
                  </a:cubicBezTo>
                  <a:cubicBezTo>
                    <a:pt x="192" y="224"/>
                    <a:pt x="192" y="224"/>
                    <a:pt x="192" y="224"/>
                  </a:cubicBezTo>
                  <a:cubicBezTo>
                    <a:pt x="191" y="225"/>
                    <a:pt x="192" y="225"/>
                    <a:pt x="192" y="225"/>
                  </a:cubicBezTo>
                  <a:close/>
                  <a:moveTo>
                    <a:pt x="190" y="231"/>
                  </a:moveTo>
                  <a:cubicBezTo>
                    <a:pt x="188" y="232"/>
                    <a:pt x="187" y="233"/>
                    <a:pt x="186" y="234"/>
                  </a:cubicBezTo>
                  <a:cubicBezTo>
                    <a:pt x="186" y="233"/>
                    <a:pt x="187" y="233"/>
                    <a:pt x="187" y="232"/>
                  </a:cubicBezTo>
                  <a:cubicBezTo>
                    <a:pt x="188" y="232"/>
                    <a:pt x="189" y="231"/>
                    <a:pt x="190" y="231"/>
                  </a:cubicBezTo>
                  <a:close/>
                  <a:moveTo>
                    <a:pt x="118" y="243"/>
                  </a:moveTo>
                  <a:cubicBezTo>
                    <a:pt x="116" y="242"/>
                    <a:pt x="115" y="241"/>
                    <a:pt x="113" y="241"/>
                  </a:cubicBezTo>
                  <a:cubicBezTo>
                    <a:pt x="116" y="242"/>
                    <a:pt x="120" y="243"/>
                    <a:pt x="123" y="245"/>
                  </a:cubicBezTo>
                  <a:cubicBezTo>
                    <a:pt x="121" y="246"/>
                    <a:pt x="121" y="246"/>
                    <a:pt x="121" y="246"/>
                  </a:cubicBezTo>
                  <a:cubicBezTo>
                    <a:pt x="121" y="246"/>
                    <a:pt x="121" y="246"/>
                    <a:pt x="121" y="246"/>
                  </a:cubicBezTo>
                  <a:cubicBezTo>
                    <a:pt x="120" y="245"/>
                    <a:pt x="119" y="245"/>
                    <a:pt x="119" y="245"/>
                  </a:cubicBezTo>
                  <a:cubicBezTo>
                    <a:pt x="117" y="245"/>
                    <a:pt x="116" y="244"/>
                    <a:pt x="115" y="244"/>
                  </a:cubicBezTo>
                  <a:cubicBezTo>
                    <a:pt x="116" y="244"/>
                    <a:pt x="117" y="244"/>
                    <a:pt x="118" y="244"/>
                  </a:cubicBezTo>
                  <a:cubicBezTo>
                    <a:pt x="118" y="244"/>
                    <a:pt x="119" y="243"/>
                    <a:pt x="118" y="243"/>
                  </a:cubicBezTo>
                  <a:close/>
                  <a:moveTo>
                    <a:pt x="60" y="233"/>
                  </a:moveTo>
                  <a:cubicBezTo>
                    <a:pt x="66" y="236"/>
                    <a:pt x="72" y="238"/>
                    <a:pt x="78" y="240"/>
                  </a:cubicBezTo>
                  <a:cubicBezTo>
                    <a:pt x="78" y="240"/>
                    <a:pt x="78" y="241"/>
                    <a:pt x="78" y="241"/>
                  </a:cubicBezTo>
                  <a:cubicBezTo>
                    <a:pt x="78" y="241"/>
                    <a:pt x="77" y="241"/>
                    <a:pt x="77" y="241"/>
                  </a:cubicBezTo>
                  <a:cubicBezTo>
                    <a:pt x="71" y="239"/>
                    <a:pt x="66" y="236"/>
                    <a:pt x="60" y="233"/>
                  </a:cubicBezTo>
                  <a:close/>
                  <a:moveTo>
                    <a:pt x="5" y="106"/>
                  </a:moveTo>
                  <a:cubicBezTo>
                    <a:pt x="5" y="107"/>
                    <a:pt x="4" y="109"/>
                    <a:pt x="4" y="110"/>
                  </a:cubicBezTo>
                  <a:cubicBezTo>
                    <a:pt x="4" y="106"/>
                    <a:pt x="4" y="102"/>
                    <a:pt x="5" y="98"/>
                  </a:cubicBezTo>
                  <a:cubicBezTo>
                    <a:pt x="6" y="99"/>
                    <a:pt x="6" y="100"/>
                    <a:pt x="6" y="101"/>
                  </a:cubicBezTo>
                  <a:cubicBezTo>
                    <a:pt x="6" y="103"/>
                    <a:pt x="6" y="104"/>
                    <a:pt x="5" y="106"/>
                  </a:cubicBezTo>
                  <a:cubicBezTo>
                    <a:pt x="5" y="106"/>
                    <a:pt x="5" y="106"/>
                    <a:pt x="5" y="106"/>
                  </a:cubicBezTo>
                  <a:close/>
                  <a:moveTo>
                    <a:pt x="5" y="116"/>
                  </a:moveTo>
                  <a:cubicBezTo>
                    <a:pt x="5" y="117"/>
                    <a:pt x="5" y="118"/>
                    <a:pt x="5" y="119"/>
                  </a:cubicBezTo>
                  <a:cubicBezTo>
                    <a:pt x="5" y="120"/>
                    <a:pt x="5" y="120"/>
                    <a:pt x="5" y="121"/>
                  </a:cubicBezTo>
                  <a:cubicBezTo>
                    <a:pt x="5" y="118"/>
                    <a:pt x="5" y="116"/>
                    <a:pt x="5" y="113"/>
                  </a:cubicBezTo>
                  <a:cubicBezTo>
                    <a:pt x="5" y="114"/>
                    <a:pt x="5" y="115"/>
                    <a:pt x="5" y="116"/>
                  </a:cubicBezTo>
                  <a:close/>
                  <a:moveTo>
                    <a:pt x="5" y="153"/>
                  </a:moveTo>
                  <a:cubicBezTo>
                    <a:pt x="6" y="154"/>
                    <a:pt x="6" y="155"/>
                    <a:pt x="6" y="156"/>
                  </a:cubicBezTo>
                  <a:cubicBezTo>
                    <a:pt x="6" y="156"/>
                    <a:pt x="6" y="157"/>
                    <a:pt x="7" y="157"/>
                  </a:cubicBezTo>
                  <a:cubicBezTo>
                    <a:pt x="7" y="157"/>
                    <a:pt x="7" y="158"/>
                    <a:pt x="7" y="158"/>
                  </a:cubicBezTo>
                  <a:cubicBezTo>
                    <a:pt x="7" y="158"/>
                    <a:pt x="7" y="158"/>
                    <a:pt x="7" y="158"/>
                  </a:cubicBezTo>
                  <a:cubicBezTo>
                    <a:pt x="8" y="161"/>
                    <a:pt x="8" y="164"/>
                    <a:pt x="9" y="167"/>
                  </a:cubicBezTo>
                  <a:cubicBezTo>
                    <a:pt x="9" y="166"/>
                    <a:pt x="9" y="166"/>
                    <a:pt x="9" y="165"/>
                  </a:cubicBezTo>
                  <a:cubicBezTo>
                    <a:pt x="8" y="165"/>
                    <a:pt x="7" y="165"/>
                    <a:pt x="8" y="165"/>
                  </a:cubicBezTo>
                  <a:cubicBezTo>
                    <a:pt x="5" y="156"/>
                    <a:pt x="3" y="146"/>
                    <a:pt x="2" y="136"/>
                  </a:cubicBezTo>
                  <a:cubicBezTo>
                    <a:pt x="3" y="142"/>
                    <a:pt x="4" y="147"/>
                    <a:pt x="5" y="153"/>
                  </a:cubicBezTo>
                  <a:close/>
                  <a:moveTo>
                    <a:pt x="2" y="119"/>
                  </a:moveTo>
                  <a:cubicBezTo>
                    <a:pt x="2" y="117"/>
                    <a:pt x="2" y="116"/>
                    <a:pt x="2" y="114"/>
                  </a:cubicBezTo>
                  <a:cubicBezTo>
                    <a:pt x="2" y="115"/>
                    <a:pt x="2" y="116"/>
                    <a:pt x="2" y="116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2" y="117"/>
                    <a:pt x="2" y="118"/>
                    <a:pt x="2" y="119"/>
                  </a:cubicBezTo>
                  <a:close/>
                  <a:moveTo>
                    <a:pt x="13" y="106"/>
                  </a:moveTo>
                  <a:cubicBezTo>
                    <a:pt x="13" y="112"/>
                    <a:pt x="14" y="118"/>
                    <a:pt x="15" y="124"/>
                  </a:cubicBezTo>
                  <a:cubicBezTo>
                    <a:pt x="15" y="124"/>
                    <a:pt x="14" y="124"/>
                    <a:pt x="14" y="124"/>
                  </a:cubicBezTo>
                  <a:cubicBezTo>
                    <a:pt x="14" y="123"/>
                    <a:pt x="14" y="122"/>
                    <a:pt x="14" y="121"/>
                  </a:cubicBezTo>
                  <a:cubicBezTo>
                    <a:pt x="14" y="120"/>
                    <a:pt x="13" y="120"/>
                    <a:pt x="13" y="120"/>
                  </a:cubicBezTo>
                  <a:cubicBezTo>
                    <a:pt x="12" y="116"/>
                    <a:pt x="11" y="112"/>
                    <a:pt x="11" y="108"/>
                  </a:cubicBezTo>
                  <a:cubicBezTo>
                    <a:pt x="11" y="108"/>
                    <a:pt x="12" y="108"/>
                    <a:pt x="12" y="108"/>
                  </a:cubicBezTo>
                  <a:cubicBezTo>
                    <a:pt x="12" y="107"/>
                    <a:pt x="12" y="107"/>
                    <a:pt x="13" y="106"/>
                  </a:cubicBezTo>
                  <a:close/>
                  <a:moveTo>
                    <a:pt x="12" y="103"/>
                  </a:moveTo>
                  <a:cubicBezTo>
                    <a:pt x="12" y="102"/>
                    <a:pt x="12" y="101"/>
                    <a:pt x="12" y="100"/>
                  </a:cubicBezTo>
                  <a:cubicBezTo>
                    <a:pt x="12" y="101"/>
                    <a:pt x="12" y="102"/>
                    <a:pt x="12" y="103"/>
                  </a:cubicBezTo>
                  <a:cubicBezTo>
                    <a:pt x="12" y="103"/>
                    <a:pt x="12" y="103"/>
                    <a:pt x="12" y="103"/>
                  </a:cubicBezTo>
                  <a:close/>
                  <a:moveTo>
                    <a:pt x="13" y="94"/>
                  </a:moveTo>
                  <a:cubicBezTo>
                    <a:pt x="13" y="93"/>
                    <a:pt x="14" y="93"/>
                    <a:pt x="14" y="93"/>
                  </a:cubicBezTo>
                  <a:cubicBezTo>
                    <a:pt x="14" y="94"/>
                    <a:pt x="14" y="95"/>
                    <a:pt x="14" y="96"/>
                  </a:cubicBezTo>
                  <a:cubicBezTo>
                    <a:pt x="13" y="95"/>
                    <a:pt x="13" y="95"/>
                    <a:pt x="13" y="94"/>
                  </a:cubicBezTo>
                  <a:close/>
                  <a:moveTo>
                    <a:pt x="15" y="72"/>
                  </a:moveTo>
                  <a:cubicBezTo>
                    <a:pt x="16" y="72"/>
                    <a:pt x="16" y="72"/>
                    <a:pt x="17" y="72"/>
                  </a:cubicBezTo>
                  <a:cubicBezTo>
                    <a:pt x="15" y="74"/>
                    <a:pt x="13" y="77"/>
                    <a:pt x="11" y="80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12" y="78"/>
                    <a:pt x="12" y="78"/>
                    <a:pt x="12" y="77"/>
                  </a:cubicBezTo>
                  <a:cubicBezTo>
                    <a:pt x="13" y="75"/>
                    <a:pt x="14" y="73"/>
                    <a:pt x="14" y="71"/>
                  </a:cubicBezTo>
                  <a:cubicBezTo>
                    <a:pt x="15" y="72"/>
                    <a:pt x="15" y="72"/>
                    <a:pt x="15" y="72"/>
                  </a:cubicBezTo>
                  <a:close/>
                  <a:moveTo>
                    <a:pt x="36" y="41"/>
                  </a:moveTo>
                  <a:cubicBezTo>
                    <a:pt x="36" y="41"/>
                    <a:pt x="36" y="41"/>
                    <a:pt x="37" y="41"/>
                  </a:cubicBezTo>
                  <a:cubicBezTo>
                    <a:pt x="37" y="40"/>
                    <a:pt x="38" y="40"/>
                    <a:pt x="39" y="40"/>
                  </a:cubicBezTo>
                  <a:cubicBezTo>
                    <a:pt x="37" y="41"/>
                    <a:pt x="35" y="43"/>
                    <a:pt x="34" y="45"/>
                  </a:cubicBezTo>
                  <a:cubicBezTo>
                    <a:pt x="30" y="49"/>
                    <a:pt x="26" y="53"/>
                    <a:pt x="24" y="58"/>
                  </a:cubicBezTo>
                  <a:cubicBezTo>
                    <a:pt x="22" y="59"/>
                    <a:pt x="21" y="61"/>
                    <a:pt x="19" y="63"/>
                  </a:cubicBezTo>
                  <a:cubicBezTo>
                    <a:pt x="24" y="55"/>
                    <a:pt x="30" y="47"/>
                    <a:pt x="36" y="41"/>
                  </a:cubicBezTo>
                  <a:close/>
                  <a:moveTo>
                    <a:pt x="124" y="9"/>
                  </a:moveTo>
                  <a:cubicBezTo>
                    <a:pt x="123" y="9"/>
                    <a:pt x="123" y="9"/>
                    <a:pt x="123" y="9"/>
                  </a:cubicBezTo>
                  <a:cubicBezTo>
                    <a:pt x="120" y="9"/>
                    <a:pt x="118" y="9"/>
                    <a:pt x="115" y="9"/>
                  </a:cubicBezTo>
                  <a:cubicBezTo>
                    <a:pt x="115" y="9"/>
                    <a:pt x="115" y="9"/>
                    <a:pt x="115" y="10"/>
                  </a:cubicBezTo>
                  <a:cubicBezTo>
                    <a:pt x="114" y="10"/>
                    <a:pt x="114" y="10"/>
                    <a:pt x="113" y="10"/>
                  </a:cubicBezTo>
                  <a:cubicBezTo>
                    <a:pt x="113" y="10"/>
                    <a:pt x="113" y="9"/>
                    <a:pt x="113" y="9"/>
                  </a:cubicBezTo>
                  <a:cubicBezTo>
                    <a:pt x="114" y="9"/>
                    <a:pt x="115" y="8"/>
                    <a:pt x="116" y="8"/>
                  </a:cubicBezTo>
                  <a:cubicBezTo>
                    <a:pt x="116" y="7"/>
                    <a:pt x="116" y="7"/>
                    <a:pt x="116" y="7"/>
                  </a:cubicBezTo>
                  <a:cubicBezTo>
                    <a:pt x="119" y="8"/>
                    <a:pt x="121" y="8"/>
                    <a:pt x="124" y="9"/>
                  </a:cubicBezTo>
                  <a:close/>
                  <a:moveTo>
                    <a:pt x="118" y="4"/>
                  </a:moveTo>
                  <a:cubicBezTo>
                    <a:pt x="118" y="4"/>
                    <a:pt x="118" y="4"/>
                    <a:pt x="118" y="4"/>
                  </a:cubicBezTo>
                  <a:cubicBezTo>
                    <a:pt x="118" y="5"/>
                    <a:pt x="119" y="5"/>
                    <a:pt x="120" y="5"/>
                  </a:cubicBezTo>
                  <a:cubicBezTo>
                    <a:pt x="120" y="5"/>
                    <a:pt x="120" y="5"/>
                    <a:pt x="120" y="5"/>
                  </a:cubicBezTo>
                  <a:cubicBezTo>
                    <a:pt x="119" y="5"/>
                    <a:pt x="119" y="5"/>
                    <a:pt x="118" y="5"/>
                  </a:cubicBezTo>
                  <a:cubicBezTo>
                    <a:pt x="118" y="5"/>
                    <a:pt x="118" y="5"/>
                    <a:pt x="118" y="4"/>
                  </a:cubicBezTo>
                  <a:close/>
                  <a:moveTo>
                    <a:pt x="233" y="77"/>
                  </a:moveTo>
                  <a:cubicBezTo>
                    <a:pt x="233" y="77"/>
                    <a:pt x="234" y="77"/>
                    <a:pt x="234" y="77"/>
                  </a:cubicBezTo>
                  <a:cubicBezTo>
                    <a:pt x="236" y="79"/>
                    <a:pt x="237" y="82"/>
                    <a:pt x="239" y="85"/>
                  </a:cubicBezTo>
                  <a:cubicBezTo>
                    <a:pt x="239" y="86"/>
                    <a:pt x="239" y="87"/>
                    <a:pt x="239" y="88"/>
                  </a:cubicBezTo>
                  <a:cubicBezTo>
                    <a:pt x="240" y="90"/>
                    <a:pt x="240" y="92"/>
                    <a:pt x="240" y="93"/>
                  </a:cubicBezTo>
                  <a:cubicBezTo>
                    <a:pt x="238" y="88"/>
                    <a:pt x="235" y="82"/>
                    <a:pt x="233" y="77"/>
                  </a:cubicBezTo>
                  <a:close/>
                  <a:moveTo>
                    <a:pt x="241" y="99"/>
                  </a:moveTo>
                  <a:cubicBezTo>
                    <a:pt x="242" y="103"/>
                    <a:pt x="243" y="108"/>
                    <a:pt x="244" y="112"/>
                  </a:cubicBezTo>
                  <a:cubicBezTo>
                    <a:pt x="244" y="113"/>
                    <a:pt x="244" y="114"/>
                    <a:pt x="244" y="115"/>
                  </a:cubicBezTo>
                  <a:cubicBezTo>
                    <a:pt x="243" y="110"/>
                    <a:pt x="241" y="105"/>
                    <a:pt x="240" y="100"/>
                  </a:cubicBezTo>
                  <a:cubicBezTo>
                    <a:pt x="240" y="99"/>
                    <a:pt x="240" y="99"/>
                    <a:pt x="240" y="98"/>
                  </a:cubicBezTo>
                  <a:cubicBezTo>
                    <a:pt x="239" y="96"/>
                    <a:pt x="238" y="94"/>
                    <a:pt x="238" y="92"/>
                  </a:cubicBezTo>
                  <a:cubicBezTo>
                    <a:pt x="239" y="94"/>
                    <a:pt x="240" y="97"/>
                    <a:pt x="241" y="99"/>
                  </a:cubicBezTo>
                  <a:close/>
                  <a:moveTo>
                    <a:pt x="235" y="172"/>
                  </a:moveTo>
                  <a:cubicBezTo>
                    <a:pt x="235" y="173"/>
                    <a:pt x="234" y="175"/>
                    <a:pt x="233" y="176"/>
                  </a:cubicBezTo>
                  <a:cubicBezTo>
                    <a:pt x="232" y="178"/>
                    <a:pt x="231" y="180"/>
                    <a:pt x="230" y="182"/>
                  </a:cubicBezTo>
                  <a:cubicBezTo>
                    <a:pt x="230" y="181"/>
                    <a:pt x="230" y="180"/>
                    <a:pt x="230" y="180"/>
                  </a:cubicBezTo>
                  <a:cubicBezTo>
                    <a:pt x="232" y="177"/>
                    <a:pt x="234" y="173"/>
                    <a:pt x="235" y="170"/>
                  </a:cubicBezTo>
                  <a:cubicBezTo>
                    <a:pt x="235" y="171"/>
                    <a:pt x="235" y="171"/>
                    <a:pt x="235" y="171"/>
                  </a:cubicBezTo>
                  <a:cubicBezTo>
                    <a:pt x="235" y="172"/>
                    <a:pt x="235" y="172"/>
                    <a:pt x="235" y="172"/>
                  </a:cubicBezTo>
                  <a:close/>
                  <a:moveTo>
                    <a:pt x="235" y="161"/>
                  </a:moveTo>
                  <a:cubicBezTo>
                    <a:pt x="234" y="164"/>
                    <a:pt x="234" y="167"/>
                    <a:pt x="233" y="170"/>
                  </a:cubicBezTo>
                  <a:cubicBezTo>
                    <a:pt x="233" y="171"/>
                    <a:pt x="232" y="172"/>
                    <a:pt x="232" y="172"/>
                  </a:cubicBezTo>
                  <a:cubicBezTo>
                    <a:pt x="232" y="171"/>
                    <a:pt x="232" y="170"/>
                    <a:pt x="233" y="168"/>
                  </a:cubicBezTo>
                  <a:cubicBezTo>
                    <a:pt x="233" y="168"/>
                    <a:pt x="233" y="168"/>
                    <a:pt x="232" y="168"/>
                  </a:cubicBezTo>
                  <a:cubicBezTo>
                    <a:pt x="233" y="167"/>
                    <a:pt x="233" y="167"/>
                    <a:pt x="233" y="166"/>
                  </a:cubicBezTo>
                  <a:cubicBezTo>
                    <a:pt x="234" y="165"/>
                    <a:pt x="233" y="165"/>
                    <a:pt x="233" y="165"/>
                  </a:cubicBezTo>
                  <a:cubicBezTo>
                    <a:pt x="233" y="164"/>
                    <a:pt x="234" y="163"/>
                    <a:pt x="235" y="161"/>
                  </a:cubicBezTo>
                  <a:close/>
                  <a:moveTo>
                    <a:pt x="234" y="158"/>
                  </a:moveTo>
                  <a:cubicBezTo>
                    <a:pt x="235" y="156"/>
                    <a:pt x="236" y="154"/>
                    <a:pt x="236" y="152"/>
                  </a:cubicBezTo>
                  <a:cubicBezTo>
                    <a:pt x="236" y="153"/>
                    <a:pt x="236" y="155"/>
                    <a:pt x="236" y="156"/>
                  </a:cubicBezTo>
                  <a:cubicBezTo>
                    <a:pt x="235" y="157"/>
                    <a:pt x="234" y="157"/>
                    <a:pt x="234" y="158"/>
                  </a:cubicBezTo>
                  <a:close/>
                  <a:moveTo>
                    <a:pt x="231" y="154"/>
                  </a:moveTo>
                  <a:cubicBezTo>
                    <a:pt x="231" y="154"/>
                    <a:pt x="231" y="154"/>
                    <a:pt x="231" y="154"/>
                  </a:cubicBezTo>
                  <a:cubicBezTo>
                    <a:pt x="230" y="155"/>
                    <a:pt x="229" y="156"/>
                    <a:pt x="229" y="157"/>
                  </a:cubicBezTo>
                  <a:cubicBezTo>
                    <a:pt x="229" y="154"/>
                    <a:pt x="229" y="152"/>
                    <a:pt x="229" y="150"/>
                  </a:cubicBezTo>
                  <a:cubicBezTo>
                    <a:pt x="232" y="139"/>
                    <a:pt x="233" y="126"/>
                    <a:pt x="232" y="114"/>
                  </a:cubicBezTo>
                  <a:cubicBezTo>
                    <a:pt x="233" y="116"/>
                    <a:pt x="234" y="117"/>
                    <a:pt x="234" y="118"/>
                  </a:cubicBezTo>
                  <a:cubicBezTo>
                    <a:pt x="233" y="130"/>
                    <a:pt x="233" y="142"/>
                    <a:pt x="231" y="154"/>
                  </a:cubicBezTo>
                  <a:close/>
                  <a:moveTo>
                    <a:pt x="201" y="205"/>
                  </a:moveTo>
                  <a:cubicBezTo>
                    <a:pt x="201" y="204"/>
                    <a:pt x="202" y="203"/>
                    <a:pt x="203" y="203"/>
                  </a:cubicBezTo>
                  <a:cubicBezTo>
                    <a:pt x="203" y="202"/>
                    <a:pt x="203" y="202"/>
                    <a:pt x="203" y="202"/>
                  </a:cubicBezTo>
                  <a:cubicBezTo>
                    <a:pt x="205" y="200"/>
                    <a:pt x="206" y="199"/>
                    <a:pt x="208" y="197"/>
                  </a:cubicBezTo>
                  <a:cubicBezTo>
                    <a:pt x="208" y="198"/>
                    <a:pt x="207" y="198"/>
                    <a:pt x="207" y="198"/>
                  </a:cubicBezTo>
                  <a:cubicBezTo>
                    <a:pt x="205" y="201"/>
                    <a:pt x="203" y="203"/>
                    <a:pt x="201" y="205"/>
                  </a:cubicBezTo>
                  <a:close/>
                  <a:moveTo>
                    <a:pt x="97" y="227"/>
                  </a:moveTo>
                  <a:cubicBezTo>
                    <a:pt x="98" y="227"/>
                    <a:pt x="98" y="227"/>
                    <a:pt x="99" y="227"/>
                  </a:cubicBezTo>
                  <a:cubicBezTo>
                    <a:pt x="101" y="228"/>
                    <a:pt x="102" y="229"/>
                    <a:pt x="104" y="229"/>
                  </a:cubicBezTo>
                  <a:cubicBezTo>
                    <a:pt x="106" y="231"/>
                    <a:pt x="108" y="232"/>
                    <a:pt x="110" y="233"/>
                  </a:cubicBezTo>
                  <a:cubicBezTo>
                    <a:pt x="110" y="233"/>
                    <a:pt x="109" y="233"/>
                    <a:pt x="109" y="233"/>
                  </a:cubicBezTo>
                  <a:cubicBezTo>
                    <a:pt x="105" y="231"/>
                    <a:pt x="101" y="229"/>
                    <a:pt x="97" y="227"/>
                  </a:cubicBezTo>
                  <a:close/>
                  <a:moveTo>
                    <a:pt x="103" y="237"/>
                  </a:moveTo>
                  <a:cubicBezTo>
                    <a:pt x="102" y="237"/>
                    <a:pt x="101" y="237"/>
                    <a:pt x="100" y="237"/>
                  </a:cubicBezTo>
                  <a:cubicBezTo>
                    <a:pt x="100" y="237"/>
                    <a:pt x="100" y="237"/>
                    <a:pt x="100" y="237"/>
                  </a:cubicBezTo>
                  <a:cubicBezTo>
                    <a:pt x="100" y="237"/>
                    <a:pt x="100" y="236"/>
                    <a:pt x="100" y="236"/>
                  </a:cubicBezTo>
                  <a:cubicBezTo>
                    <a:pt x="100" y="236"/>
                    <a:pt x="100" y="236"/>
                    <a:pt x="100" y="236"/>
                  </a:cubicBezTo>
                  <a:cubicBezTo>
                    <a:pt x="101" y="237"/>
                    <a:pt x="102" y="237"/>
                    <a:pt x="103" y="237"/>
                  </a:cubicBezTo>
                  <a:close/>
                  <a:moveTo>
                    <a:pt x="75" y="232"/>
                  </a:moveTo>
                  <a:cubicBezTo>
                    <a:pt x="74" y="232"/>
                    <a:pt x="74" y="232"/>
                    <a:pt x="74" y="232"/>
                  </a:cubicBezTo>
                  <a:cubicBezTo>
                    <a:pt x="75" y="232"/>
                    <a:pt x="75" y="232"/>
                    <a:pt x="76" y="232"/>
                  </a:cubicBezTo>
                  <a:cubicBezTo>
                    <a:pt x="78" y="233"/>
                    <a:pt x="79" y="234"/>
                    <a:pt x="81" y="235"/>
                  </a:cubicBezTo>
                  <a:cubicBezTo>
                    <a:pt x="81" y="235"/>
                    <a:pt x="81" y="235"/>
                    <a:pt x="82" y="235"/>
                  </a:cubicBezTo>
                  <a:cubicBezTo>
                    <a:pt x="79" y="234"/>
                    <a:pt x="77" y="233"/>
                    <a:pt x="75" y="232"/>
                  </a:cubicBezTo>
                  <a:close/>
                  <a:moveTo>
                    <a:pt x="82" y="241"/>
                  </a:moveTo>
                  <a:cubicBezTo>
                    <a:pt x="82" y="241"/>
                    <a:pt x="83" y="241"/>
                    <a:pt x="83" y="241"/>
                  </a:cubicBezTo>
                  <a:cubicBezTo>
                    <a:pt x="83" y="241"/>
                    <a:pt x="83" y="241"/>
                    <a:pt x="83" y="241"/>
                  </a:cubicBezTo>
                  <a:cubicBezTo>
                    <a:pt x="84" y="241"/>
                    <a:pt x="84" y="241"/>
                    <a:pt x="84" y="242"/>
                  </a:cubicBezTo>
                  <a:cubicBezTo>
                    <a:pt x="83" y="241"/>
                    <a:pt x="83" y="241"/>
                    <a:pt x="82" y="241"/>
                  </a:cubicBezTo>
                  <a:cubicBezTo>
                    <a:pt x="82" y="241"/>
                    <a:pt x="81" y="241"/>
                    <a:pt x="81" y="240"/>
                  </a:cubicBezTo>
                  <a:cubicBezTo>
                    <a:pt x="81" y="241"/>
                    <a:pt x="81" y="241"/>
                    <a:pt x="82" y="241"/>
                  </a:cubicBezTo>
                  <a:close/>
                  <a:moveTo>
                    <a:pt x="72" y="229"/>
                  </a:moveTo>
                  <a:cubicBezTo>
                    <a:pt x="72" y="229"/>
                    <a:pt x="72" y="228"/>
                    <a:pt x="71" y="228"/>
                  </a:cubicBezTo>
                  <a:cubicBezTo>
                    <a:pt x="72" y="228"/>
                    <a:pt x="72" y="228"/>
                    <a:pt x="73" y="229"/>
                  </a:cubicBezTo>
                  <a:cubicBezTo>
                    <a:pt x="74" y="229"/>
                    <a:pt x="74" y="230"/>
                    <a:pt x="75" y="230"/>
                  </a:cubicBezTo>
                  <a:cubicBezTo>
                    <a:pt x="74" y="230"/>
                    <a:pt x="73" y="229"/>
                    <a:pt x="72" y="229"/>
                  </a:cubicBezTo>
                  <a:close/>
                  <a:moveTo>
                    <a:pt x="73" y="237"/>
                  </a:moveTo>
                  <a:cubicBezTo>
                    <a:pt x="73" y="237"/>
                    <a:pt x="73" y="237"/>
                    <a:pt x="73" y="237"/>
                  </a:cubicBezTo>
                  <a:cubicBezTo>
                    <a:pt x="71" y="236"/>
                    <a:pt x="68" y="235"/>
                    <a:pt x="66" y="234"/>
                  </a:cubicBezTo>
                  <a:cubicBezTo>
                    <a:pt x="68" y="235"/>
                    <a:pt x="71" y="236"/>
                    <a:pt x="73" y="237"/>
                  </a:cubicBezTo>
                  <a:close/>
                  <a:moveTo>
                    <a:pt x="35" y="201"/>
                  </a:moveTo>
                  <a:cubicBezTo>
                    <a:pt x="35" y="201"/>
                    <a:pt x="35" y="200"/>
                    <a:pt x="35" y="200"/>
                  </a:cubicBezTo>
                  <a:cubicBezTo>
                    <a:pt x="35" y="200"/>
                    <a:pt x="35" y="201"/>
                    <a:pt x="35" y="201"/>
                  </a:cubicBezTo>
                  <a:cubicBezTo>
                    <a:pt x="36" y="201"/>
                    <a:pt x="36" y="202"/>
                    <a:pt x="37" y="202"/>
                  </a:cubicBezTo>
                  <a:cubicBezTo>
                    <a:pt x="37" y="203"/>
                    <a:pt x="37" y="203"/>
                    <a:pt x="37" y="203"/>
                  </a:cubicBezTo>
                  <a:cubicBezTo>
                    <a:pt x="38" y="203"/>
                    <a:pt x="38" y="203"/>
                    <a:pt x="38" y="203"/>
                  </a:cubicBezTo>
                  <a:cubicBezTo>
                    <a:pt x="38" y="204"/>
                    <a:pt x="39" y="205"/>
                    <a:pt x="40" y="206"/>
                  </a:cubicBezTo>
                  <a:cubicBezTo>
                    <a:pt x="41" y="207"/>
                    <a:pt x="42" y="208"/>
                    <a:pt x="43" y="209"/>
                  </a:cubicBezTo>
                  <a:cubicBezTo>
                    <a:pt x="41" y="208"/>
                    <a:pt x="40" y="207"/>
                    <a:pt x="39" y="206"/>
                  </a:cubicBezTo>
                  <a:cubicBezTo>
                    <a:pt x="38" y="205"/>
                    <a:pt x="36" y="203"/>
                    <a:pt x="35" y="202"/>
                  </a:cubicBezTo>
                  <a:cubicBezTo>
                    <a:pt x="35" y="201"/>
                    <a:pt x="35" y="201"/>
                    <a:pt x="35" y="201"/>
                  </a:cubicBezTo>
                  <a:close/>
                  <a:moveTo>
                    <a:pt x="37" y="197"/>
                  </a:moveTo>
                  <a:cubicBezTo>
                    <a:pt x="37" y="197"/>
                    <a:pt x="37" y="197"/>
                    <a:pt x="38" y="197"/>
                  </a:cubicBezTo>
                  <a:cubicBezTo>
                    <a:pt x="39" y="200"/>
                    <a:pt x="41" y="202"/>
                    <a:pt x="43" y="204"/>
                  </a:cubicBezTo>
                  <a:cubicBezTo>
                    <a:pt x="42" y="203"/>
                    <a:pt x="40" y="201"/>
                    <a:pt x="39" y="200"/>
                  </a:cubicBezTo>
                  <a:cubicBezTo>
                    <a:pt x="38" y="199"/>
                    <a:pt x="38" y="198"/>
                    <a:pt x="37" y="197"/>
                  </a:cubicBezTo>
                  <a:close/>
                  <a:moveTo>
                    <a:pt x="25" y="144"/>
                  </a:moveTo>
                  <a:cubicBezTo>
                    <a:pt x="25" y="142"/>
                    <a:pt x="24" y="140"/>
                    <a:pt x="24" y="138"/>
                  </a:cubicBezTo>
                  <a:cubicBezTo>
                    <a:pt x="24" y="138"/>
                    <a:pt x="24" y="138"/>
                    <a:pt x="24" y="138"/>
                  </a:cubicBezTo>
                  <a:cubicBezTo>
                    <a:pt x="25" y="140"/>
                    <a:pt x="26" y="143"/>
                    <a:pt x="27" y="145"/>
                  </a:cubicBezTo>
                  <a:cubicBezTo>
                    <a:pt x="27" y="146"/>
                    <a:pt x="27" y="146"/>
                    <a:pt x="27" y="146"/>
                  </a:cubicBezTo>
                  <a:cubicBezTo>
                    <a:pt x="27" y="147"/>
                    <a:pt x="27" y="147"/>
                    <a:pt x="27" y="147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9"/>
                    <a:pt x="28" y="150"/>
                    <a:pt x="28" y="151"/>
                  </a:cubicBezTo>
                  <a:cubicBezTo>
                    <a:pt x="27" y="149"/>
                    <a:pt x="26" y="146"/>
                    <a:pt x="25" y="144"/>
                  </a:cubicBezTo>
                  <a:close/>
                  <a:moveTo>
                    <a:pt x="28" y="177"/>
                  </a:moveTo>
                  <a:cubicBezTo>
                    <a:pt x="27" y="176"/>
                    <a:pt x="26" y="174"/>
                    <a:pt x="26" y="173"/>
                  </a:cubicBezTo>
                  <a:cubicBezTo>
                    <a:pt x="26" y="173"/>
                    <a:pt x="26" y="173"/>
                    <a:pt x="26" y="173"/>
                  </a:cubicBezTo>
                  <a:cubicBezTo>
                    <a:pt x="26" y="172"/>
                    <a:pt x="26" y="172"/>
                    <a:pt x="26" y="172"/>
                  </a:cubicBezTo>
                  <a:cubicBezTo>
                    <a:pt x="27" y="173"/>
                    <a:pt x="27" y="175"/>
                    <a:pt x="28" y="177"/>
                  </a:cubicBezTo>
                  <a:close/>
                  <a:moveTo>
                    <a:pt x="25" y="61"/>
                  </a:moveTo>
                  <a:cubicBezTo>
                    <a:pt x="24" y="61"/>
                    <a:pt x="24" y="61"/>
                    <a:pt x="24" y="61"/>
                  </a:cubicBezTo>
                  <a:cubicBezTo>
                    <a:pt x="25" y="60"/>
                    <a:pt x="26" y="59"/>
                    <a:pt x="27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6" y="59"/>
                    <a:pt x="26" y="60"/>
                    <a:pt x="25" y="61"/>
                  </a:cubicBezTo>
                  <a:close/>
                  <a:moveTo>
                    <a:pt x="27" y="62"/>
                  </a:moveTo>
                  <a:cubicBezTo>
                    <a:pt x="26" y="63"/>
                    <a:pt x="25" y="64"/>
                    <a:pt x="25" y="66"/>
                  </a:cubicBezTo>
                  <a:cubicBezTo>
                    <a:pt x="25" y="64"/>
                    <a:pt x="26" y="63"/>
                    <a:pt x="26" y="62"/>
                  </a:cubicBezTo>
                  <a:cubicBezTo>
                    <a:pt x="27" y="62"/>
                    <a:pt x="27" y="62"/>
                    <a:pt x="27" y="62"/>
                  </a:cubicBezTo>
                  <a:close/>
                  <a:moveTo>
                    <a:pt x="25" y="68"/>
                  </a:moveTo>
                  <a:cubicBezTo>
                    <a:pt x="26" y="66"/>
                    <a:pt x="27" y="63"/>
                    <a:pt x="29" y="61"/>
                  </a:cubicBezTo>
                  <a:cubicBezTo>
                    <a:pt x="30" y="61"/>
                    <a:pt x="31" y="60"/>
                    <a:pt x="32" y="59"/>
                  </a:cubicBezTo>
                  <a:cubicBezTo>
                    <a:pt x="32" y="60"/>
                    <a:pt x="32" y="61"/>
                    <a:pt x="31" y="62"/>
                  </a:cubicBezTo>
                  <a:cubicBezTo>
                    <a:pt x="30" y="63"/>
                    <a:pt x="29" y="64"/>
                    <a:pt x="28" y="66"/>
                  </a:cubicBezTo>
                  <a:cubicBezTo>
                    <a:pt x="27" y="66"/>
                    <a:pt x="26" y="67"/>
                    <a:pt x="25" y="68"/>
                  </a:cubicBezTo>
                  <a:close/>
                  <a:moveTo>
                    <a:pt x="25" y="69"/>
                  </a:moveTo>
                  <a:cubicBezTo>
                    <a:pt x="23" y="71"/>
                    <a:pt x="22" y="73"/>
                    <a:pt x="20" y="75"/>
                  </a:cubicBezTo>
                  <a:cubicBezTo>
                    <a:pt x="21" y="73"/>
                    <a:pt x="22" y="72"/>
                    <a:pt x="23" y="70"/>
                  </a:cubicBezTo>
                  <a:cubicBezTo>
                    <a:pt x="24" y="70"/>
                    <a:pt x="24" y="69"/>
                    <a:pt x="25" y="69"/>
                  </a:cubicBezTo>
                  <a:close/>
                  <a:moveTo>
                    <a:pt x="110" y="12"/>
                  </a:moveTo>
                  <a:cubicBezTo>
                    <a:pt x="110" y="12"/>
                    <a:pt x="109" y="12"/>
                    <a:pt x="109" y="12"/>
                  </a:cubicBezTo>
                  <a:cubicBezTo>
                    <a:pt x="109" y="11"/>
                    <a:pt x="109" y="11"/>
                    <a:pt x="110" y="11"/>
                  </a:cubicBezTo>
                  <a:cubicBezTo>
                    <a:pt x="112" y="11"/>
                    <a:pt x="113" y="11"/>
                    <a:pt x="115" y="12"/>
                  </a:cubicBezTo>
                  <a:cubicBezTo>
                    <a:pt x="112" y="13"/>
                    <a:pt x="110" y="14"/>
                    <a:pt x="107" y="15"/>
                  </a:cubicBezTo>
                  <a:cubicBezTo>
                    <a:pt x="107" y="15"/>
                    <a:pt x="107" y="15"/>
                    <a:pt x="106" y="15"/>
                  </a:cubicBezTo>
                  <a:cubicBezTo>
                    <a:pt x="108" y="14"/>
                    <a:pt x="109" y="14"/>
                    <a:pt x="110" y="13"/>
                  </a:cubicBezTo>
                  <a:cubicBezTo>
                    <a:pt x="111" y="13"/>
                    <a:pt x="111" y="12"/>
                    <a:pt x="110" y="12"/>
                  </a:cubicBezTo>
                  <a:close/>
                  <a:moveTo>
                    <a:pt x="122" y="39"/>
                  </a:moveTo>
                  <a:cubicBezTo>
                    <a:pt x="126" y="38"/>
                    <a:pt x="129" y="37"/>
                    <a:pt x="133" y="36"/>
                  </a:cubicBezTo>
                  <a:cubicBezTo>
                    <a:pt x="135" y="36"/>
                    <a:pt x="137" y="36"/>
                    <a:pt x="140" y="36"/>
                  </a:cubicBezTo>
                  <a:cubicBezTo>
                    <a:pt x="137" y="37"/>
                    <a:pt x="134" y="39"/>
                    <a:pt x="132" y="40"/>
                  </a:cubicBezTo>
                  <a:cubicBezTo>
                    <a:pt x="127" y="41"/>
                    <a:pt x="122" y="41"/>
                    <a:pt x="117" y="41"/>
                  </a:cubicBezTo>
                  <a:cubicBezTo>
                    <a:pt x="119" y="39"/>
                    <a:pt x="120" y="38"/>
                    <a:pt x="121" y="36"/>
                  </a:cubicBezTo>
                  <a:cubicBezTo>
                    <a:pt x="122" y="36"/>
                    <a:pt x="123" y="36"/>
                    <a:pt x="123" y="36"/>
                  </a:cubicBezTo>
                  <a:cubicBezTo>
                    <a:pt x="123" y="36"/>
                    <a:pt x="122" y="37"/>
                    <a:pt x="122" y="37"/>
                  </a:cubicBezTo>
                  <a:cubicBezTo>
                    <a:pt x="121" y="38"/>
                    <a:pt x="121" y="39"/>
                    <a:pt x="122" y="39"/>
                  </a:cubicBezTo>
                  <a:close/>
                  <a:moveTo>
                    <a:pt x="125" y="36"/>
                  </a:moveTo>
                  <a:cubicBezTo>
                    <a:pt x="126" y="36"/>
                    <a:pt x="126" y="36"/>
                    <a:pt x="127" y="36"/>
                  </a:cubicBezTo>
                  <a:cubicBezTo>
                    <a:pt x="127" y="36"/>
                    <a:pt x="128" y="36"/>
                    <a:pt x="128" y="36"/>
                  </a:cubicBezTo>
                  <a:cubicBezTo>
                    <a:pt x="127" y="36"/>
                    <a:pt x="126" y="36"/>
                    <a:pt x="125" y="36"/>
                  </a:cubicBezTo>
                  <a:close/>
                  <a:moveTo>
                    <a:pt x="129" y="31"/>
                  </a:moveTo>
                  <a:cubicBezTo>
                    <a:pt x="129" y="31"/>
                    <a:pt x="129" y="31"/>
                    <a:pt x="130" y="31"/>
                  </a:cubicBezTo>
                  <a:cubicBezTo>
                    <a:pt x="130" y="31"/>
                    <a:pt x="131" y="31"/>
                    <a:pt x="131" y="31"/>
                  </a:cubicBezTo>
                  <a:cubicBezTo>
                    <a:pt x="131" y="31"/>
                    <a:pt x="131" y="31"/>
                    <a:pt x="130" y="31"/>
                  </a:cubicBezTo>
                  <a:cubicBezTo>
                    <a:pt x="130" y="31"/>
                    <a:pt x="130" y="31"/>
                    <a:pt x="129" y="31"/>
                  </a:cubicBezTo>
                  <a:cubicBezTo>
                    <a:pt x="129" y="31"/>
                    <a:pt x="129" y="31"/>
                    <a:pt x="129" y="31"/>
                  </a:cubicBezTo>
                  <a:close/>
                  <a:moveTo>
                    <a:pt x="128" y="18"/>
                  </a:moveTo>
                  <a:cubicBezTo>
                    <a:pt x="129" y="17"/>
                    <a:pt x="130" y="17"/>
                    <a:pt x="131" y="16"/>
                  </a:cubicBezTo>
                  <a:cubicBezTo>
                    <a:pt x="131" y="16"/>
                    <a:pt x="132" y="16"/>
                    <a:pt x="133" y="17"/>
                  </a:cubicBezTo>
                  <a:cubicBezTo>
                    <a:pt x="132" y="17"/>
                    <a:pt x="131" y="18"/>
                    <a:pt x="130" y="18"/>
                  </a:cubicBezTo>
                  <a:cubicBezTo>
                    <a:pt x="129" y="18"/>
                    <a:pt x="128" y="18"/>
                    <a:pt x="128" y="18"/>
                  </a:cubicBezTo>
                  <a:close/>
                  <a:moveTo>
                    <a:pt x="129" y="22"/>
                  </a:moveTo>
                  <a:cubicBezTo>
                    <a:pt x="129" y="22"/>
                    <a:pt x="128" y="23"/>
                    <a:pt x="128" y="23"/>
                  </a:cubicBezTo>
                  <a:cubicBezTo>
                    <a:pt x="127" y="23"/>
                    <a:pt x="127" y="23"/>
                    <a:pt x="127" y="23"/>
                  </a:cubicBezTo>
                  <a:cubicBezTo>
                    <a:pt x="127" y="23"/>
                    <a:pt x="128" y="22"/>
                    <a:pt x="129" y="22"/>
                  </a:cubicBezTo>
                  <a:cubicBezTo>
                    <a:pt x="129" y="22"/>
                    <a:pt x="129" y="22"/>
                    <a:pt x="129" y="22"/>
                  </a:cubicBezTo>
                  <a:close/>
                  <a:moveTo>
                    <a:pt x="132" y="22"/>
                  </a:moveTo>
                  <a:cubicBezTo>
                    <a:pt x="132" y="22"/>
                    <a:pt x="133" y="22"/>
                    <a:pt x="133" y="22"/>
                  </a:cubicBezTo>
                  <a:cubicBezTo>
                    <a:pt x="135" y="23"/>
                    <a:pt x="137" y="24"/>
                    <a:pt x="140" y="24"/>
                  </a:cubicBezTo>
                  <a:cubicBezTo>
                    <a:pt x="139" y="24"/>
                    <a:pt x="139" y="24"/>
                    <a:pt x="139" y="24"/>
                  </a:cubicBezTo>
                  <a:cubicBezTo>
                    <a:pt x="138" y="24"/>
                    <a:pt x="137" y="24"/>
                    <a:pt x="136" y="24"/>
                  </a:cubicBezTo>
                  <a:cubicBezTo>
                    <a:pt x="134" y="24"/>
                    <a:pt x="132" y="24"/>
                    <a:pt x="130" y="23"/>
                  </a:cubicBezTo>
                  <a:cubicBezTo>
                    <a:pt x="131" y="23"/>
                    <a:pt x="131" y="23"/>
                    <a:pt x="132" y="22"/>
                  </a:cubicBezTo>
                  <a:close/>
                  <a:moveTo>
                    <a:pt x="163" y="18"/>
                  </a:moveTo>
                  <a:cubicBezTo>
                    <a:pt x="163" y="17"/>
                    <a:pt x="162" y="17"/>
                    <a:pt x="162" y="17"/>
                  </a:cubicBezTo>
                  <a:cubicBezTo>
                    <a:pt x="164" y="17"/>
                    <a:pt x="165" y="18"/>
                    <a:pt x="167" y="19"/>
                  </a:cubicBezTo>
                  <a:cubicBezTo>
                    <a:pt x="167" y="19"/>
                    <a:pt x="168" y="20"/>
                    <a:pt x="168" y="20"/>
                  </a:cubicBezTo>
                  <a:cubicBezTo>
                    <a:pt x="167" y="19"/>
                    <a:pt x="165" y="18"/>
                    <a:pt x="163" y="18"/>
                  </a:cubicBezTo>
                  <a:close/>
                  <a:moveTo>
                    <a:pt x="178" y="27"/>
                  </a:moveTo>
                  <a:cubicBezTo>
                    <a:pt x="174" y="25"/>
                    <a:pt x="170" y="23"/>
                    <a:pt x="165" y="21"/>
                  </a:cubicBezTo>
                  <a:cubicBezTo>
                    <a:pt x="165" y="21"/>
                    <a:pt x="166" y="21"/>
                    <a:pt x="166" y="20"/>
                  </a:cubicBezTo>
                  <a:cubicBezTo>
                    <a:pt x="170" y="22"/>
                    <a:pt x="174" y="24"/>
                    <a:pt x="178" y="27"/>
                  </a:cubicBezTo>
                  <a:close/>
                  <a:moveTo>
                    <a:pt x="164" y="22"/>
                  </a:moveTo>
                  <a:cubicBezTo>
                    <a:pt x="164" y="22"/>
                    <a:pt x="164" y="22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3" y="23"/>
                    <a:pt x="161" y="24"/>
                    <a:pt x="160" y="24"/>
                  </a:cubicBezTo>
                  <a:cubicBezTo>
                    <a:pt x="160" y="24"/>
                    <a:pt x="160" y="24"/>
                    <a:pt x="160" y="24"/>
                  </a:cubicBezTo>
                  <a:cubicBezTo>
                    <a:pt x="160" y="24"/>
                    <a:pt x="160" y="23"/>
                    <a:pt x="159" y="23"/>
                  </a:cubicBezTo>
                  <a:cubicBezTo>
                    <a:pt x="158" y="23"/>
                    <a:pt x="158" y="23"/>
                    <a:pt x="157" y="24"/>
                  </a:cubicBezTo>
                  <a:cubicBezTo>
                    <a:pt x="155" y="23"/>
                    <a:pt x="154" y="23"/>
                    <a:pt x="152" y="22"/>
                  </a:cubicBezTo>
                  <a:cubicBezTo>
                    <a:pt x="152" y="22"/>
                    <a:pt x="151" y="22"/>
                    <a:pt x="150" y="21"/>
                  </a:cubicBezTo>
                  <a:cubicBezTo>
                    <a:pt x="152" y="20"/>
                    <a:pt x="153" y="20"/>
                    <a:pt x="155" y="19"/>
                  </a:cubicBezTo>
                  <a:cubicBezTo>
                    <a:pt x="158" y="20"/>
                    <a:pt x="161" y="21"/>
                    <a:pt x="164" y="22"/>
                  </a:cubicBezTo>
                  <a:close/>
                  <a:moveTo>
                    <a:pt x="193" y="49"/>
                  </a:moveTo>
                  <a:cubicBezTo>
                    <a:pt x="193" y="49"/>
                    <a:pt x="194" y="49"/>
                    <a:pt x="194" y="49"/>
                  </a:cubicBezTo>
                  <a:cubicBezTo>
                    <a:pt x="195" y="51"/>
                    <a:pt x="196" y="52"/>
                    <a:pt x="198" y="54"/>
                  </a:cubicBezTo>
                  <a:cubicBezTo>
                    <a:pt x="195" y="52"/>
                    <a:pt x="193" y="51"/>
                    <a:pt x="191" y="49"/>
                  </a:cubicBezTo>
                  <a:cubicBezTo>
                    <a:pt x="192" y="49"/>
                    <a:pt x="192" y="49"/>
                    <a:pt x="193" y="49"/>
                  </a:cubicBezTo>
                  <a:close/>
                  <a:moveTo>
                    <a:pt x="192" y="43"/>
                  </a:moveTo>
                  <a:cubicBezTo>
                    <a:pt x="192" y="43"/>
                    <a:pt x="193" y="43"/>
                    <a:pt x="193" y="42"/>
                  </a:cubicBezTo>
                  <a:cubicBezTo>
                    <a:pt x="193" y="43"/>
                    <a:pt x="194" y="44"/>
                    <a:pt x="195" y="45"/>
                  </a:cubicBezTo>
                  <a:cubicBezTo>
                    <a:pt x="194" y="44"/>
                    <a:pt x="193" y="43"/>
                    <a:pt x="192" y="43"/>
                  </a:cubicBezTo>
                  <a:close/>
                  <a:moveTo>
                    <a:pt x="229" y="141"/>
                  </a:moveTo>
                  <a:cubicBezTo>
                    <a:pt x="230" y="132"/>
                    <a:pt x="230" y="122"/>
                    <a:pt x="230" y="113"/>
                  </a:cubicBezTo>
                  <a:cubicBezTo>
                    <a:pt x="231" y="113"/>
                    <a:pt x="231" y="113"/>
                    <a:pt x="231" y="113"/>
                  </a:cubicBezTo>
                  <a:cubicBezTo>
                    <a:pt x="231" y="122"/>
                    <a:pt x="231" y="132"/>
                    <a:pt x="229" y="141"/>
                  </a:cubicBezTo>
                  <a:close/>
                  <a:moveTo>
                    <a:pt x="231" y="101"/>
                  </a:moveTo>
                  <a:cubicBezTo>
                    <a:pt x="231" y="102"/>
                    <a:pt x="231" y="103"/>
                    <a:pt x="232" y="103"/>
                  </a:cubicBezTo>
                  <a:cubicBezTo>
                    <a:pt x="232" y="103"/>
                    <a:pt x="231" y="104"/>
                    <a:pt x="231" y="104"/>
                  </a:cubicBezTo>
                  <a:cubicBezTo>
                    <a:pt x="231" y="103"/>
                    <a:pt x="231" y="102"/>
                    <a:pt x="231" y="101"/>
                  </a:cubicBezTo>
                  <a:close/>
                  <a:moveTo>
                    <a:pt x="229" y="97"/>
                  </a:moveTo>
                  <a:cubicBezTo>
                    <a:pt x="229" y="98"/>
                    <a:pt x="229" y="99"/>
                    <a:pt x="230" y="99"/>
                  </a:cubicBezTo>
                  <a:cubicBezTo>
                    <a:pt x="230" y="99"/>
                    <a:pt x="229" y="99"/>
                    <a:pt x="229" y="99"/>
                  </a:cubicBezTo>
                  <a:cubicBezTo>
                    <a:pt x="229" y="99"/>
                    <a:pt x="229" y="100"/>
                    <a:pt x="228" y="100"/>
                  </a:cubicBezTo>
                  <a:cubicBezTo>
                    <a:pt x="228" y="99"/>
                    <a:pt x="228" y="99"/>
                    <a:pt x="228" y="98"/>
                  </a:cubicBezTo>
                  <a:cubicBezTo>
                    <a:pt x="228" y="98"/>
                    <a:pt x="228" y="98"/>
                    <a:pt x="229" y="97"/>
                  </a:cubicBezTo>
                  <a:close/>
                  <a:moveTo>
                    <a:pt x="227" y="96"/>
                  </a:moveTo>
                  <a:cubicBezTo>
                    <a:pt x="227" y="95"/>
                    <a:pt x="226" y="94"/>
                    <a:pt x="226" y="92"/>
                  </a:cubicBezTo>
                  <a:cubicBezTo>
                    <a:pt x="226" y="92"/>
                    <a:pt x="226" y="92"/>
                    <a:pt x="226" y="92"/>
                  </a:cubicBezTo>
                  <a:cubicBezTo>
                    <a:pt x="226" y="94"/>
                    <a:pt x="227" y="95"/>
                    <a:pt x="228" y="96"/>
                  </a:cubicBezTo>
                  <a:cubicBezTo>
                    <a:pt x="228" y="96"/>
                    <a:pt x="227" y="96"/>
                    <a:pt x="227" y="96"/>
                  </a:cubicBezTo>
                  <a:close/>
                  <a:moveTo>
                    <a:pt x="227" y="92"/>
                  </a:moveTo>
                  <a:cubicBezTo>
                    <a:pt x="228" y="91"/>
                    <a:pt x="228" y="91"/>
                    <a:pt x="228" y="91"/>
                  </a:cubicBezTo>
                  <a:cubicBezTo>
                    <a:pt x="229" y="93"/>
                    <a:pt x="229" y="94"/>
                    <a:pt x="230" y="96"/>
                  </a:cubicBezTo>
                  <a:cubicBezTo>
                    <a:pt x="229" y="95"/>
                    <a:pt x="228" y="93"/>
                    <a:pt x="227" y="92"/>
                  </a:cubicBezTo>
                  <a:close/>
                  <a:moveTo>
                    <a:pt x="228" y="89"/>
                  </a:moveTo>
                  <a:cubicBezTo>
                    <a:pt x="227" y="89"/>
                    <a:pt x="227" y="90"/>
                    <a:pt x="226" y="90"/>
                  </a:cubicBezTo>
                  <a:cubicBezTo>
                    <a:pt x="225" y="89"/>
                    <a:pt x="225" y="87"/>
                    <a:pt x="224" y="86"/>
                  </a:cubicBezTo>
                  <a:cubicBezTo>
                    <a:pt x="224" y="86"/>
                    <a:pt x="224" y="86"/>
                    <a:pt x="224" y="86"/>
                  </a:cubicBezTo>
                  <a:cubicBezTo>
                    <a:pt x="225" y="85"/>
                    <a:pt x="226" y="85"/>
                    <a:pt x="227" y="84"/>
                  </a:cubicBezTo>
                  <a:cubicBezTo>
                    <a:pt x="227" y="86"/>
                    <a:pt x="228" y="87"/>
                    <a:pt x="228" y="89"/>
                  </a:cubicBezTo>
                  <a:cubicBezTo>
                    <a:pt x="228" y="89"/>
                    <a:pt x="228" y="89"/>
                    <a:pt x="228" y="89"/>
                  </a:cubicBezTo>
                  <a:close/>
                  <a:moveTo>
                    <a:pt x="225" y="97"/>
                  </a:moveTo>
                  <a:cubicBezTo>
                    <a:pt x="225" y="97"/>
                    <a:pt x="225" y="97"/>
                    <a:pt x="225" y="97"/>
                  </a:cubicBezTo>
                  <a:cubicBezTo>
                    <a:pt x="225" y="96"/>
                    <a:pt x="224" y="95"/>
                    <a:pt x="224" y="94"/>
                  </a:cubicBezTo>
                  <a:cubicBezTo>
                    <a:pt x="224" y="93"/>
                    <a:pt x="224" y="93"/>
                    <a:pt x="224" y="93"/>
                  </a:cubicBezTo>
                  <a:cubicBezTo>
                    <a:pt x="225" y="95"/>
                    <a:pt x="225" y="96"/>
                    <a:pt x="225" y="97"/>
                  </a:cubicBezTo>
                  <a:close/>
                  <a:moveTo>
                    <a:pt x="142" y="227"/>
                  </a:moveTo>
                  <a:cubicBezTo>
                    <a:pt x="143" y="226"/>
                    <a:pt x="144" y="225"/>
                    <a:pt x="145" y="225"/>
                  </a:cubicBezTo>
                  <a:cubicBezTo>
                    <a:pt x="144" y="225"/>
                    <a:pt x="144" y="226"/>
                    <a:pt x="143" y="227"/>
                  </a:cubicBezTo>
                  <a:cubicBezTo>
                    <a:pt x="143" y="227"/>
                    <a:pt x="142" y="227"/>
                    <a:pt x="142" y="227"/>
                  </a:cubicBezTo>
                  <a:close/>
                  <a:moveTo>
                    <a:pt x="143" y="227"/>
                  </a:moveTo>
                  <a:cubicBezTo>
                    <a:pt x="142" y="227"/>
                    <a:pt x="142" y="227"/>
                    <a:pt x="142" y="227"/>
                  </a:cubicBezTo>
                  <a:cubicBezTo>
                    <a:pt x="142" y="227"/>
                    <a:pt x="142" y="228"/>
                    <a:pt x="142" y="228"/>
                  </a:cubicBezTo>
                  <a:cubicBezTo>
                    <a:pt x="142" y="228"/>
                    <a:pt x="141" y="228"/>
                    <a:pt x="141" y="228"/>
                  </a:cubicBezTo>
                  <a:cubicBezTo>
                    <a:pt x="141" y="228"/>
                    <a:pt x="141" y="228"/>
                    <a:pt x="141" y="227"/>
                  </a:cubicBezTo>
                  <a:cubicBezTo>
                    <a:pt x="141" y="227"/>
                    <a:pt x="141" y="227"/>
                    <a:pt x="141" y="227"/>
                  </a:cubicBezTo>
                  <a:cubicBezTo>
                    <a:pt x="142" y="227"/>
                    <a:pt x="142" y="227"/>
                    <a:pt x="143" y="227"/>
                  </a:cubicBezTo>
                  <a:close/>
                  <a:moveTo>
                    <a:pt x="130" y="228"/>
                  </a:moveTo>
                  <a:cubicBezTo>
                    <a:pt x="130" y="227"/>
                    <a:pt x="130" y="227"/>
                    <a:pt x="130" y="226"/>
                  </a:cubicBezTo>
                  <a:cubicBezTo>
                    <a:pt x="130" y="226"/>
                    <a:pt x="130" y="225"/>
                    <a:pt x="131" y="225"/>
                  </a:cubicBezTo>
                  <a:cubicBezTo>
                    <a:pt x="139" y="218"/>
                    <a:pt x="146" y="211"/>
                    <a:pt x="154" y="203"/>
                  </a:cubicBezTo>
                  <a:cubicBezTo>
                    <a:pt x="159" y="200"/>
                    <a:pt x="163" y="196"/>
                    <a:pt x="168" y="192"/>
                  </a:cubicBezTo>
                  <a:cubicBezTo>
                    <a:pt x="168" y="192"/>
                    <a:pt x="169" y="192"/>
                    <a:pt x="169" y="192"/>
                  </a:cubicBezTo>
                  <a:cubicBezTo>
                    <a:pt x="169" y="191"/>
                    <a:pt x="169" y="191"/>
                    <a:pt x="170" y="191"/>
                  </a:cubicBezTo>
                  <a:cubicBezTo>
                    <a:pt x="171" y="190"/>
                    <a:pt x="172" y="189"/>
                    <a:pt x="173" y="188"/>
                  </a:cubicBezTo>
                  <a:cubicBezTo>
                    <a:pt x="167" y="194"/>
                    <a:pt x="161" y="200"/>
                    <a:pt x="155" y="206"/>
                  </a:cubicBezTo>
                  <a:cubicBezTo>
                    <a:pt x="151" y="209"/>
                    <a:pt x="146" y="213"/>
                    <a:pt x="143" y="217"/>
                  </a:cubicBezTo>
                  <a:cubicBezTo>
                    <a:pt x="142" y="218"/>
                    <a:pt x="142" y="218"/>
                    <a:pt x="143" y="219"/>
                  </a:cubicBezTo>
                  <a:cubicBezTo>
                    <a:pt x="140" y="221"/>
                    <a:pt x="138" y="223"/>
                    <a:pt x="136" y="225"/>
                  </a:cubicBezTo>
                  <a:cubicBezTo>
                    <a:pt x="134" y="226"/>
                    <a:pt x="132" y="227"/>
                    <a:pt x="130" y="228"/>
                  </a:cubicBezTo>
                  <a:close/>
                  <a:moveTo>
                    <a:pt x="138" y="227"/>
                  </a:moveTo>
                  <a:cubicBezTo>
                    <a:pt x="138" y="227"/>
                    <a:pt x="138" y="228"/>
                    <a:pt x="137" y="228"/>
                  </a:cubicBezTo>
                  <a:cubicBezTo>
                    <a:pt x="137" y="228"/>
                    <a:pt x="136" y="228"/>
                    <a:pt x="135" y="228"/>
                  </a:cubicBezTo>
                  <a:cubicBezTo>
                    <a:pt x="135" y="228"/>
                    <a:pt x="136" y="228"/>
                    <a:pt x="136" y="228"/>
                  </a:cubicBezTo>
                  <a:cubicBezTo>
                    <a:pt x="137" y="227"/>
                    <a:pt x="137" y="227"/>
                    <a:pt x="138" y="227"/>
                  </a:cubicBezTo>
                  <a:close/>
                  <a:moveTo>
                    <a:pt x="121" y="226"/>
                  </a:moveTo>
                  <a:cubicBezTo>
                    <a:pt x="121" y="226"/>
                    <a:pt x="121" y="226"/>
                    <a:pt x="121" y="226"/>
                  </a:cubicBezTo>
                  <a:cubicBezTo>
                    <a:pt x="121" y="225"/>
                    <a:pt x="122" y="224"/>
                    <a:pt x="123" y="223"/>
                  </a:cubicBezTo>
                  <a:cubicBezTo>
                    <a:pt x="123" y="224"/>
                    <a:pt x="123" y="224"/>
                    <a:pt x="124" y="224"/>
                  </a:cubicBezTo>
                  <a:cubicBezTo>
                    <a:pt x="123" y="225"/>
                    <a:pt x="122" y="225"/>
                    <a:pt x="121" y="226"/>
                  </a:cubicBezTo>
                  <a:close/>
                  <a:moveTo>
                    <a:pt x="124" y="228"/>
                  </a:moveTo>
                  <a:cubicBezTo>
                    <a:pt x="123" y="228"/>
                    <a:pt x="123" y="228"/>
                    <a:pt x="123" y="228"/>
                  </a:cubicBezTo>
                  <a:cubicBezTo>
                    <a:pt x="123" y="228"/>
                    <a:pt x="123" y="228"/>
                    <a:pt x="122" y="228"/>
                  </a:cubicBezTo>
                  <a:cubicBezTo>
                    <a:pt x="123" y="228"/>
                    <a:pt x="123" y="228"/>
                    <a:pt x="123" y="228"/>
                  </a:cubicBezTo>
                  <a:cubicBezTo>
                    <a:pt x="123" y="228"/>
                    <a:pt x="123" y="228"/>
                    <a:pt x="124" y="228"/>
                  </a:cubicBezTo>
                  <a:close/>
                  <a:moveTo>
                    <a:pt x="115" y="215"/>
                  </a:moveTo>
                  <a:cubicBezTo>
                    <a:pt x="115" y="215"/>
                    <a:pt x="114" y="215"/>
                    <a:pt x="114" y="215"/>
                  </a:cubicBezTo>
                  <a:cubicBezTo>
                    <a:pt x="115" y="214"/>
                    <a:pt x="116" y="213"/>
                    <a:pt x="117" y="212"/>
                  </a:cubicBezTo>
                  <a:cubicBezTo>
                    <a:pt x="118" y="213"/>
                    <a:pt x="118" y="213"/>
                    <a:pt x="119" y="214"/>
                  </a:cubicBezTo>
                  <a:cubicBezTo>
                    <a:pt x="119" y="214"/>
                    <a:pt x="119" y="214"/>
                    <a:pt x="119" y="214"/>
                  </a:cubicBezTo>
                  <a:cubicBezTo>
                    <a:pt x="119" y="214"/>
                    <a:pt x="119" y="214"/>
                    <a:pt x="119" y="214"/>
                  </a:cubicBezTo>
                  <a:cubicBezTo>
                    <a:pt x="118" y="215"/>
                    <a:pt x="116" y="215"/>
                    <a:pt x="115" y="215"/>
                  </a:cubicBezTo>
                  <a:close/>
                  <a:moveTo>
                    <a:pt x="118" y="223"/>
                  </a:moveTo>
                  <a:cubicBezTo>
                    <a:pt x="117" y="223"/>
                    <a:pt x="117" y="223"/>
                    <a:pt x="116" y="224"/>
                  </a:cubicBezTo>
                  <a:cubicBezTo>
                    <a:pt x="116" y="223"/>
                    <a:pt x="116" y="223"/>
                    <a:pt x="115" y="223"/>
                  </a:cubicBezTo>
                  <a:cubicBezTo>
                    <a:pt x="116" y="223"/>
                    <a:pt x="117" y="222"/>
                    <a:pt x="117" y="222"/>
                  </a:cubicBezTo>
                  <a:cubicBezTo>
                    <a:pt x="117" y="222"/>
                    <a:pt x="118" y="222"/>
                    <a:pt x="118" y="223"/>
                  </a:cubicBezTo>
                  <a:close/>
                  <a:moveTo>
                    <a:pt x="110" y="219"/>
                  </a:moveTo>
                  <a:cubicBezTo>
                    <a:pt x="110" y="219"/>
                    <a:pt x="111" y="219"/>
                    <a:pt x="111" y="219"/>
                  </a:cubicBezTo>
                  <a:cubicBezTo>
                    <a:pt x="111" y="219"/>
                    <a:pt x="111" y="218"/>
                    <a:pt x="112" y="218"/>
                  </a:cubicBezTo>
                  <a:cubicBezTo>
                    <a:pt x="112" y="219"/>
                    <a:pt x="113" y="219"/>
                    <a:pt x="113" y="219"/>
                  </a:cubicBezTo>
                  <a:cubicBezTo>
                    <a:pt x="113" y="220"/>
                    <a:pt x="113" y="220"/>
                    <a:pt x="112" y="221"/>
                  </a:cubicBezTo>
                  <a:cubicBezTo>
                    <a:pt x="112" y="220"/>
                    <a:pt x="111" y="220"/>
                    <a:pt x="110" y="219"/>
                  </a:cubicBezTo>
                  <a:close/>
                  <a:moveTo>
                    <a:pt x="114" y="230"/>
                  </a:moveTo>
                  <a:cubicBezTo>
                    <a:pt x="113" y="230"/>
                    <a:pt x="113" y="230"/>
                    <a:pt x="112" y="230"/>
                  </a:cubicBezTo>
                  <a:cubicBezTo>
                    <a:pt x="112" y="230"/>
                    <a:pt x="111" y="229"/>
                    <a:pt x="110" y="229"/>
                  </a:cubicBezTo>
                  <a:cubicBezTo>
                    <a:pt x="111" y="229"/>
                    <a:pt x="111" y="229"/>
                    <a:pt x="111" y="228"/>
                  </a:cubicBezTo>
                  <a:cubicBezTo>
                    <a:pt x="112" y="229"/>
                    <a:pt x="113" y="229"/>
                    <a:pt x="114" y="230"/>
                  </a:cubicBezTo>
                  <a:close/>
                  <a:moveTo>
                    <a:pt x="82" y="198"/>
                  </a:moveTo>
                  <a:cubicBezTo>
                    <a:pt x="82" y="198"/>
                    <a:pt x="82" y="197"/>
                    <a:pt x="83" y="197"/>
                  </a:cubicBezTo>
                  <a:cubicBezTo>
                    <a:pt x="83" y="197"/>
                    <a:pt x="83" y="197"/>
                    <a:pt x="83" y="197"/>
                  </a:cubicBezTo>
                  <a:cubicBezTo>
                    <a:pt x="83" y="198"/>
                    <a:pt x="82" y="198"/>
                    <a:pt x="82" y="199"/>
                  </a:cubicBezTo>
                  <a:lnTo>
                    <a:pt x="82" y="198"/>
                  </a:lnTo>
                  <a:close/>
                  <a:moveTo>
                    <a:pt x="82" y="203"/>
                  </a:moveTo>
                  <a:cubicBezTo>
                    <a:pt x="82" y="203"/>
                    <a:pt x="81" y="203"/>
                    <a:pt x="81" y="203"/>
                  </a:cubicBezTo>
                  <a:cubicBezTo>
                    <a:pt x="81" y="203"/>
                    <a:pt x="81" y="203"/>
                    <a:pt x="80" y="203"/>
                  </a:cubicBezTo>
                  <a:cubicBezTo>
                    <a:pt x="80" y="202"/>
                    <a:pt x="81" y="202"/>
                    <a:pt x="81" y="202"/>
                  </a:cubicBezTo>
                  <a:cubicBezTo>
                    <a:pt x="81" y="202"/>
                    <a:pt x="81" y="202"/>
                    <a:pt x="81" y="202"/>
                  </a:cubicBezTo>
                  <a:cubicBezTo>
                    <a:pt x="81" y="202"/>
                    <a:pt x="81" y="203"/>
                    <a:pt x="82" y="203"/>
                  </a:cubicBezTo>
                  <a:close/>
                  <a:moveTo>
                    <a:pt x="69" y="210"/>
                  </a:moveTo>
                  <a:cubicBezTo>
                    <a:pt x="68" y="209"/>
                    <a:pt x="67" y="208"/>
                    <a:pt x="66" y="207"/>
                  </a:cubicBezTo>
                  <a:cubicBezTo>
                    <a:pt x="66" y="207"/>
                    <a:pt x="66" y="207"/>
                    <a:pt x="66" y="207"/>
                  </a:cubicBezTo>
                  <a:cubicBezTo>
                    <a:pt x="68" y="209"/>
                    <a:pt x="70" y="210"/>
                    <a:pt x="71" y="212"/>
                  </a:cubicBezTo>
                  <a:cubicBezTo>
                    <a:pt x="71" y="212"/>
                    <a:pt x="71" y="212"/>
                    <a:pt x="71" y="212"/>
                  </a:cubicBezTo>
                  <a:cubicBezTo>
                    <a:pt x="70" y="212"/>
                    <a:pt x="70" y="212"/>
                    <a:pt x="69" y="212"/>
                  </a:cubicBezTo>
                  <a:cubicBezTo>
                    <a:pt x="69" y="212"/>
                    <a:pt x="69" y="211"/>
                    <a:pt x="69" y="211"/>
                  </a:cubicBezTo>
                  <a:cubicBezTo>
                    <a:pt x="69" y="211"/>
                    <a:pt x="69" y="210"/>
                    <a:pt x="69" y="210"/>
                  </a:cubicBezTo>
                  <a:close/>
                  <a:moveTo>
                    <a:pt x="59" y="213"/>
                  </a:moveTo>
                  <a:cubicBezTo>
                    <a:pt x="59" y="213"/>
                    <a:pt x="58" y="212"/>
                    <a:pt x="57" y="211"/>
                  </a:cubicBezTo>
                  <a:cubicBezTo>
                    <a:pt x="60" y="213"/>
                    <a:pt x="62" y="215"/>
                    <a:pt x="65" y="216"/>
                  </a:cubicBezTo>
                  <a:cubicBezTo>
                    <a:pt x="63" y="215"/>
                    <a:pt x="61" y="214"/>
                    <a:pt x="59" y="213"/>
                  </a:cubicBezTo>
                  <a:close/>
                  <a:moveTo>
                    <a:pt x="60" y="216"/>
                  </a:moveTo>
                  <a:cubicBezTo>
                    <a:pt x="58" y="215"/>
                    <a:pt x="55" y="213"/>
                    <a:pt x="53" y="212"/>
                  </a:cubicBezTo>
                  <a:cubicBezTo>
                    <a:pt x="55" y="213"/>
                    <a:pt x="57" y="214"/>
                    <a:pt x="59" y="215"/>
                  </a:cubicBezTo>
                  <a:cubicBezTo>
                    <a:pt x="59" y="215"/>
                    <a:pt x="60" y="216"/>
                    <a:pt x="60" y="216"/>
                  </a:cubicBezTo>
                  <a:close/>
                  <a:moveTo>
                    <a:pt x="55" y="204"/>
                  </a:moveTo>
                  <a:cubicBezTo>
                    <a:pt x="55" y="204"/>
                    <a:pt x="56" y="205"/>
                    <a:pt x="56" y="205"/>
                  </a:cubicBezTo>
                  <a:cubicBezTo>
                    <a:pt x="57" y="206"/>
                    <a:pt x="57" y="206"/>
                    <a:pt x="57" y="206"/>
                  </a:cubicBezTo>
                  <a:cubicBezTo>
                    <a:pt x="58" y="207"/>
                    <a:pt x="59" y="208"/>
                    <a:pt x="60" y="209"/>
                  </a:cubicBezTo>
                  <a:cubicBezTo>
                    <a:pt x="59" y="209"/>
                    <a:pt x="59" y="208"/>
                    <a:pt x="59" y="208"/>
                  </a:cubicBezTo>
                  <a:cubicBezTo>
                    <a:pt x="58" y="208"/>
                    <a:pt x="58" y="209"/>
                    <a:pt x="58" y="209"/>
                  </a:cubicBezTo>
                  <a:cubicBezTo>
                    <a:pt x="57" y="208"/>
                    <a:pt x="56" y="208"/>
                    <a:pt x="55" y="207"/>
                  </a:cubicBezTo>
                  <a:cubicBezTo>
                    <a:pt x="55" y="207"/>
                    <a:pt x="55" y="206"/>
                    <a:pt x="55" y="206"/>
                  </a:cubicBezTo>
                  <a:cubicBezTo>
                    <a:pt x="55" y="205"/>
                    <a:pt x="55" y="204"/>
                    <a:pt x="55" y="204"/>
                  </a:cubicBezTo>
                  <a:close/>
                  <a:moveTo>
                    <a:pt x="29" y="138"/>
                  </a:moveTo>
                  <a:cubicBezTo>
                    <a:pt x="29" y="137"/>
                    <a:pt x="30" y="137"/>
                    <a:pt x="30" y="136"/>
                  </a:cubicBezTo>
                  <a:cubicBezTo>
                    <a:pt x="30" y="136"/>
                    <a:pt x="30" y="137"/>
                    <a:pt x="30" y="137"/>
                  </a:cubicBezTo>
                  <a:cubicBezTo>
                    <a:pt x="30" y="138"/>
                    <a:pt x="29" y="140"/>
                    <a:pt x="29" y="141"/>
                  </a:cubicBezTo>
                  <a:cubicBezTo>
                    <a:pt x="29" y="140"/>
                    <a:pt x="29" y="139"/>
                    <a:pt x="29" y="138"/>
                  </a:cubicBezTo>
                  <a:close/>
                  <a:moveTo>
                    <a:pt x="28" y="136"/>
                  </a:moveTo>
                  <a:cubicBezTo>
                    <a:pt x="28" y="136"/>
                    <a:pt x="28" y="136"/>
                    <a:pt x="28" y="136"/>
                  </a:cubicBezTo>
                  <a:cubicBezTo>
                    <a:pt x="27" y="129"/>
                    <a:pt x="25" y="122"/>
                    <a:pt x="24" y="115"/>
                  </a:cubicBezTo>
                  <a:cubicBezTo>
                    <a:pt x="25" y="121"/>
                    <a:pt x="27" y="126"/>
                    <a:pt x="29" y="131"/>
                  </a:cubicBezTo>
                  <a:cubicBezTo>
                    <a:pt x="29" y="133"/>
                    <a:pt x="28" y="134"/>
                    <a:pt x="28" y="136"/>
                  </a:cubicBezTo>
                  <a:close/>
                  <a:moveTo>
                    <a:pt x="28" y="108"/>
                  </a:moveTo>
                  <a:cubicBezTo>
                    <a:pt x="27" y="106"/>
                    <a:pt x="27" y="104"/>
                    <a:pt x="26" y="102"/>
                  </a:cubicBezTo>
                  <a:cubicBezTo>
                    <a:pt x="27" y="102"/>
                    <a:pt x="28" y="101"/>
                    <a:pt x="28" y="101"/>
                  </a:cubicBezTo>
                  <a:cubicBezTo>
                    <a:pt x="30" y="104"/>
                    <a:pt x="31" y="108"/>
                    <a:pt x="32" y="111"/>
                  </a:cubicBezTo>
                  <a:cubicBezTo>
                    <a:pt x="32" y="113"/>
                    <a:pt x="31" y="115"/>
                    <a:pt x="31" y="117"/>
                  </a:cubicBezTo>
                  <a:cubicBezTo>
                    <a:pt x="30" y="114"/>
                    <a:pt x="29" y="111"/>
                    <a:pt x="28" y="108"/>
                  </a:cubicBezTo>
                  <a:close/>
                  <a:moveTo>
                    <a:pt x="25" y="87"/>
                  </a:moveTo>
                  <a:cubicBezTo>
                    <a:pt x="25" y="87"/>
                    <a:pt x="25" y="87"/>
                    <a:pt x="24" y="87"/>
                  </a:cubicBezTo>
                  <a:cubicBezTo>
                    <a:pt x="24" y="86"/>
                    <a:pt x="24" y="86"/>
                    <a:pt x="24" y="86"/>
                  </a:cubicBezTo>
                  <a:cubicBezTo>
                    <a:pt x="25" y="85"/>
                    <a:pt x="25" y="85"/>
                    <a:pt x="26" y="84"/>
                  </a:cubicBezTo>
                  <a:cubicBezTo>
                    <a:pt x="26" y="84"/>
                    <a:pt x="26" y="84"/>
                    <a:pt x="27" y="84"/>
                  </a:cubicBezTo>
                  <a:cubicBezTo>
                    <a:pt x="26" y="85"/>
                    <a:pt x="25" y="86"/>
                    <a:pt x="25" y="87"/>
                  </a:cubicBezTo>
                  <a:close/>
                  <a:moveTo>
                    <a:pt x="28" y="86"/>
                  </a:moveTo>
                  <a:cubicBezTo>
                    <a:pt x="27" y="87"/>
                    <a:pt x="26" y="88"/>
                    <a:pt x="26" y="89"/>
                  </a:cubicBezTo>
                  <a:cubicBezTo>
                    <a:pt x="25" y="89"/>
                    <a:pt x="25" y="89"/>
                    <a:pt x="25" y="88"/>
                  </a:cubicBezTo>
                  <a:cubicBezTo>
                    <a:pt x="25" y="88"/>
                    <a:pt x="26" y="88"/>
                    <a:pt x="26" y="88"/>
                  </a:cubicBezTo>
                  <a:cubicBezTo>
                    <a:pt x="27" y="87"/>
                    <a:pt x="27" y="87"/>
                    <a:pt x="28" y="86"/>
                  </a:cubicBezTo>
                  <a:close/>
                  <a:moveTo>
                    <a:pt x="26" y="94"/>
                  </a:moveTo>
                  <a:cubicBezTo>
                    <a:pt x="26" y="95"/>
                    <a:pt x="26" y="95"/>
                    <a:pt x="26" y="95"/>
                  </a:cubicBezTo>
                  <a:cubicBezTo>
                    <a:pt x="26" y="95"/>
                    <a:pt x="26" y="95"/>
                    <a:pt x="26" y="95"/>
                  </a:cubicBezTo>
                  <a:cubicBezTo>
                    <a:pt x="26" y="96"/>
                    <a:pt x="26" y="97"/>
                    <a:pt x="25" y="98"/>
                  </a:cubicBezTo>
                  <a:cubicBezTo>
                    <a:pt x="25" y="97"/>
                    <a:pt x="25" y="96"/>
                    <a:pt x="25" y="95"/>
                  </a:cubicBezTo>
                  <a:cubicBezTo>
                    <a:pt x="25" y="95"/>
                    <a:pt x="26" y="95"/>
                    <a:pt x="26" y="94"/>
                  </a:cubicBezTo>
                  <a:close/>
                  <a:moveTo>
                    <a:pt x="27" y="97"/>
                  </a:moveTo>
                  <a:cubicBezTo>
                    <a:pt x="27" y="98"/>
                    <a:pt x="28" y="99"/>
                    <a:pt x="28" y="99"/>
                  </a:cubicBezTo>
                  <a:cubicBezTo>
                    <a:pt x="27" y="100"/>
                    <a:pt x="27" y="100"/>
                    <a:pt x="26" y="100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26" y="99"/>
                    <a:pt x="27" y="98"/>
                    <a:pt x="27" y="97"/>
                  </a:cubicBezTo>
                  <a:close/>
                  <a:moveTo>
                    <a:pt x="113" y="25"/>
                  </a:moveTo>
                  <a:cubicBezTo>
                    <a:pt x="113" y="25"/>
                    <a:pt x="113" y="25"/>
                    <a:pt x="112" y="25"/>
                  </a:cubicBezTo>
                  <a:cubicBezTo>
                    <a:pt x="112" y="25"/>
                    <a:pt x="111" y="25"/>
                    <a:pt x="111" y="25"/>
                  </a:cubicBezTo>
                  <a:cubicBezTo>
                    <a:pt x="111" y="25"/>
                    <a:pt x="112" y="25"/>
                    <a:pt x="112" y="24"/>
                  </a:cubicBezTo>
                  <a:cubicBezTo>
                    <a:pt x="113" y="24"/>
                    <a:pt x="113" y="24"/>
                    <a:pt x="113" y="25"/>
                  </a:cubicBezTo>
                  <a:close/>
                  <a:moveTo>
                    <a:pt x="113" y="21"/>
                  </a:moveTo>
                  <a:cubicBezTo>
                    <a:pt x="113" y="21"/>
                    <a:pt x="114" y="21"/>
                    <a:pt x="114" y="21"/>
                  </a:cubicBezTo>
                  <a:cubicBezTo>
                    <a:pt x="114" y="21"/>
                    <a:pt x="115" y="21"/>
                    <a:pt x="116" y="21"/>
                  </a:cubicBezTo>
                  <a:cubicBezTo>
                    <a:pt x="116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3" y="21"/>
                  </a:cubicBezTo>
                  <a:close/>
                  <a:moveTo>
                    <a:pt x="112" y="19"/>
                  </a:moveTo>
                  <a:cubicBezTo>
                    <a:pt x="111" y="19"/>
                    <a:pt x="110" y="19"/>
                    <a:pt x="110" y="19"/>
                  </a:cubicBezTo>
                  <a:cubicBezTo>
                    <a:pt x="110" y="19"/>
                    <a:pt x="110" y="19"/>
                    <a:pt x="110" y="19"/>
                  </a:cubicBezTo>
                  <a:cubicBezTo>
                    <a:pt x="111" y="19"/>
                    <a:pt x="112" y="19"/>
                    <a:pt x="112" y="19"/>
                  </a:cubicBezTo>
                  <a:cubicBezTo>
                    <a:pt x="112" y="19"/>
                    <a:pt x="112" y="19"/>
                    <a:pt x="112" y="19"/>
                  </a:cubicBezTo>
                  <a:close/>
                  <a:moveTo>
                    <a:pt x="112" y="27"/>
                  </a:moveTo>
                  <a:cubicBezTo>
                    <a:pt x="114" y="27"/>
                    <a:pt x="115" y="27"/>
                    <a:pt x="117" y="27"/>
                  </a:cubicBezTo>
                  <a:cubicBezTo>
                    <a:pt x="115" y="27"/>
                    <a:pt x="114" y="28"/>
                    <a:pt x="113" y="29"/>
                  </a:cubicBezTo>
                  <a:cubicBezTo>
                    <a:pt x="111" y="29"/>
                    <a:pt x="110" y="29"/>
                    <a:pt x="108" y="29"/>
                  </a:cubicBezTo>
                  <a:cubicBezTo>
                    <a:pt x="110" y="28"/>
                    <a:pt x="111" y="28"/>
                    <a:pt x="112" y="27"/>
                  </a:cubicBezTo>
                  <a:close/>
                  <a:moveTo>
                    <a:pt x="156" y="17"/>
                  </a:moveTo>
                  <a:cubicBezTo>
                    <a:pt x="157" y="18"/>
                    <a:pt x="158" y="18"/>
                    <a:pt x="160" y="19"/>
                  </a:cubicBezTo>
                  <a:cubicBezTo>
                    <a:pt x="158" y="18"/>
                    <a:pt x="157" y="18"/>
                    <a:pt x="155" y="17"/>
                  </a:cubicBezTo>
                  <a:cubicBezTo>
                    <a:pt x="155" y="17"/>
                    <a:pt x="155" y="17"/>
                    <a:pt x="154" y="17"/>
                  </a:cubicBezTo>
                  <a:cubicBezTo>
                    <a:pt x="154" y="17"/>
                    <a:pt x="154" y="17"/>
                    <a:pt x="154" y="17"/>
                  </a:cubicBezTo>
                  <a:cubicBezTo>
                    <a:pt x="151" y="16"/>
                    <a:pt x="148" y="15"/>
                    <a:pt x="145" y="14"/>
                  </a:cubicBezTo>
                  <a:cubicBezTo>
                    <a:pt x="146" y="14"/>
                    <a:pt x="146" y="14"/>
                    <a:pt x="146" y="14"/>
                  </a:cubicBezTo>
                  <a:cubicBezTo>
                    <a:pt x="146" y="14"/>
                    <a:pt x="146" y="14"/>
                    <a:pt x="147" y="14"/>
                  </a:cubicBezTo>
                  <a:cubicBezTo>
                    <a:pt x="147" y="14"/>
                    <a:pt x="147" y="14"/>
                    <a:pt x="147" y="14"/>
                  </a:cubicBezTo>
                  <a:cubicBezTo>
                    <a:pt x="150" y="15"/>
                    <a:pt x="153" y="16"/>
                    <a:pt x="156" y="17"/>
                  </a:cubicBezTo>
                  <a:close/>
                  <a:moveTo>
                    <a:pt x="149" y="12"/>
                  </a:moveTo>
                  <a:cubicBezTo>
                    <a:pt x="149" y="12"/>
                    <a:pt x="149" y="12"/>
                    <a:pt x="149" y="12"/>
                  </a:cubicBezTo>
                  <a:cubicBezTo>
                    <a:pt x="151" y="13"/>
                    <a:pt x="153" y="13"/>
                    <a:pt x="155" y="14"/>
                  </a:cubicBezTo>
                  <a:cubicBezTo>
                    <a:pt x="157" y="15"/>
                    <a:pt x="158" y="15"/>
                    <a:pt x="160" y="16"/>
                  </a:cubicBezTo>
                  <a:cubicBezTo>
                    <a:pt x="158" y="16"/>
                    <a:pt x="156" y="15"/>
                    <a:pt x="155" y="15"/>
                  </a:cubicBezTo>
                  <a:cubicBezTo>
                    <a:pt x="153" y="14"/>
                    <a:pt x="151" y="13"/>
                    <a:pt x="149" y="12"/>
                  </a:cubicBezTo>
                  <a:close/>
                  <a:moveTo>
                    <a:pt x="156" y="36"/>
                  </a:moveTo>
                  <a:cubicBezTo>
                    <a:pt x="158" y="36"/>
                    <a:pt x="160" y="36"/>
                    <a:pt x="163" y="36"/>
                  </a:cubicBezTo>
                  <a:cubicBezTo>
                    <a:pt x="161" y="37"/>
                    <a:pt x="160" y="37"/>
                    <a:pt x="158" y="38"/>
                  </a:cubicBezTo>
                  <a:cubicBezTo>
                    <a:pt x="156" y="39"/>
                    <a:pt x="154" y="39"/>
                    <a:pt x="152" y="39"/>
                  </a:cubicBezTo>
                  <a:cubicBezTo>
                    <a:pt x="153" y="38"/>
                    <a:pt x="155" y="37"/>
                    <a:pt x="156" y="36"/>
                  </a:cubicBezTo>
                  <a:close/>
                  <a:moveTo>
                    <a:pt x="155" y="34"/>
                  </a:moveTo>
                  <a:cubicBezTo>
                    <a:pt x="156" y="34"/>
                    <a:pt x="156" y="33"/>
                    <a:pt x="156" y="33"/>
                  </a:cubicBezTo>
                  <a:cubicBezTo>
                    <a:pt x="156" y="33"/>
                    <a:pt x="157" y="33"/>
                    <a:pt x="157" y="33"/>
                  </a:cubicBezTo>
                  <a:cubicBezTo>
                    <a:pt x="157" y="33"/>
                    <a:pt x="157" y="34"/>
                    <a:pt x="156" y="34"/>
                  </a:cubicBezTo>
                  <a:cubicBezTo>
                    <a:pt x="156" y="34"/>
                    <a:pt x="156" y="34"/>
                    <a:pt x="155" y="34"/>
                  </a:cubicBezTo>
                  <a:close/>
                  <a:moveTo>
                    <a:pt x="134" y="213"/>
                  </a:moveTo>
                  <a:cubicBezTo>
                    <a:pt x="135" y="212"/>
                    <a:pt x="136" y="211"/>
                    <a:pt x="137" y="209"/>
                  </a:cubicBezTo>
                  <a:cubicBezTo>
                    <a:pt x="139" y="208"/>
                    <a:pt x="140" y="207"/>
                    <a:pt x="141" y="206"/>
                  </a:cubicBezTo>
                  <a:cubicBezTo>
                    <a:pt x="141" y="206"/>
                    <a:pt x="141" y="206"/>
                    <a:pt x="142" y="206"/>
                  </a:cubicBezTo>
                  <a:cubicBezTo>
                    <a:pt x="140" y="207"/>
                    <a:pt x="139" y="209"/>
                    <a:pt x="138" y="210"/>
                  </a:cubicBezTo>
                  <a:cubicBezTo>
                    <a:pt x="137" y="211"/>
                    <a:pt x="136" y="212"/>
                    <a:pt x="134" y="213"/>
                  </a:cubicBezTo>
                  <a:close/>
                  <a:moveTo>
                    <a:pt x="137" y="217"/>
                  </a:moveTo>
                  <a:cubicBezTo>
                    <a:pt x="136" y="218"/>
                    <a:pt x="135" y="219"/>
                    <a:pt x="133" y="220"/>
                  </a:cubicBezTo>
                  <a:cubicBezTo>
                    <a:pt x="134" y="220"/>
                    <a:pt x="134" y="220"/>
                    <a:pt x="134" y="219"/>
                  </a:cubicBezTo>
                  <a:cubicBezTo>
                    <a:pt x="135" y="219"/>
                    <a:pt x="136" y="218"/>
                    <a:pt x="137" y="217"/>
                  </a:cubicBezTo>
                  <a:close/>
                  <a:moveTo>
                    <a:pt x="140" y="203"/>
                  </a:moveTo>
                  <a:cubicBezTo>
                    <a:pt x="138" y="204"/>
                    <a:pt x="136" y="206"/>
                    <a:pt x="134" y="208"/>
                  </a:cubicBezTo>
                  <a:cubicBezTo>
                    <a:pt x="132" y="209"/>
                    <a:pt x="130" y="210"/>
                    <a:pt x="128" y="211"/>
                  </a:cubicBezTo>
                  <a:cubicBezTo>
                    <a:pt x="128" y="210"/>
                    <a:pt x="128" y="210"/>
                    <a:pt x="127" y="210"/>
                  </a:cubicBezTo>
                  <a:cubicBezTo>
                    <a:pt x="128" y="210"/>
                    <a:pt x="128" y="209"/>
                    <a:pt x="128" y="209"/>
                  </a:cubicBezTo>
                  <a:cubicBezTo>
                    <a:pt x="131" y="207"/>
                    <a:pt x="134" y="205"/>
                    <a:pt x="137" y="202"/>
                  </a:cubicBezTo>
                  <a:cubicBezTo>
                    <a:pt x="141" y="199"/>
                    <a:pt x="145" y="196"/>
                    <a:pt x="149" y="193"/>
                  </a:cubicBezTo>
                  <a:cubicBezTo>
                    <a:pt x="146" y="197"/>
                    <a:pt x="143" y="200"/>
                    <a:pt x="140" y="203"/>
                  </a:cubicBezTo>
                  <a:close/>
                  <a:moveTo>
                    <a:pt x="117" y="206"/>
                  </a:moveTo>
                  <a:cubicBezTo>
                    <a:pt x="117" y="206"/>
                    <a:pt x="118" y="205"/>
                    <a:pt x="118" y="205"/>
                  </a:cubicBezTo>
                  <a:cubicBezTo>
                    <a:pt x="119" y="205"/>
                    <a:pt x="119" y="206"/>
                    <a:pt x="119" y="206"/>
                  </a:cubicBezTo>
                  <a:cubicBezTo>
                    <a:pt x="119" y="206"/>
                    <a:pt x="119" y="206"/>
                    <a:pt x="118" y="207"/>
                  </a:cubicBezTo>
                  <a:cubicBezTo>
                    <a:pt x="118" y="207"/>
                    <a:pt x="117" y="206"/>
                    <a:pt x="117" y="206"/>
                  </a:cubicBezTo>
                  <a:close/>
                  <a:moveTo>
                    <a:pt x="117" y="208"/>
                  </a:moveTo>
                  <a:cubicBezTo>
                    <a:pt x="117" y="208"/>
                    <a:pt x="117" y="208"/>
                    <a:pt x="117" y="208"/>
                  </a:cubicBezTo>
                  <a:cubicBezTo>
                    <a:pt x="117" y="208"/>
                    <a:pt x="116" y="208"/>
                    <a:pt x="116" y="207"/>
                  </a:cubicBezTo>
                  <a:cubicBezTo>
                    <a:pt x="116" y="207"/>
                    <a:pt x="116" y="207"/>
                    <a:pt x="116" y="207"/>
                  </a:cubicBezTo>
                  <a:cubicBezTo>
                    <a:pt x="116" y="207"/>
                    <a:pt x="117" y="208"/>
                    <a:pt x="117" y="208"/>
                  </a:cubicBezTo>
                  <a:close/>
                  <a:moveTo>
                    <a:pt x="116" y="202"/>
                  </a:moveTo>
                  <a:cubicBezTo>
                    <a:pt x="116" y="202"/>
                    <a:pt x="115" y="201"/>
                    <a:pt x="115" y="201"/>
                  </a:cubicBezTo>
                  <a:cubicBezTo>
                    <a:pt x="116" y="199"/>
                    <a:pt x="118" y="198"/>
                    <a:pt x="120" y="196"/>
                  </a:cubicBezTo>
                  <a:cubicBezTo>
                    <a:pt x="127" y="190"/>
                    <a:pt x="134" y="185"/>
                    <a:pt x="141" y="180"/>
                  </a:cubicBezTo>
                  <a:cubicBezTo>
                    <a:pt x="133" y="188"/>
                    <a:pt x="125" y="195"/>
                    <a:pt x="116" y="202"/>
                  </a:cubicBezTo>
                  <a:close/>
                  <a:moveTo>
                    <a:pt x="88" y="181"/>
                  </a:moveTo>
                  <a:cubicBezTo>
                    <a:pt x="88" y="180"/>
                    <a:pt x="88" y="178"/>
                    <a:pt x="88" y="177"/>
                  </a:cubicBezTo>
                  <a:cubicBezTo>
                    <a:pt x="90" y="176"/>
                    <a:pt x="92" y="174"/>
                    <a:pt x="94" y="172"/>
                  </a:cubicBezTo>
                  <a:cubicBezTo>
                    <a:pt x="97" y="171"/>
                    <a:pt x="99" y="170"/>
                    <a:pt x="102" y="169"/>
                  </a:cubicBezTo>
                  <a:cubicBezTo>
                    <a:pt x="100" y="171"/>
                    <a:pt x="98" y="173"/>
                    <a:pt x="97" y="175"/>
                  </a:cubicBezTo>
                  <a:cubicBezTo>
                    <a:pt x="94" y="177"/>
                    <a:pt x="91" y="179"/>
                    <a:pt x="88" y="181"/>
                  </a:cubicBezTo>
                  <a:close/>
                  <a:moveTo>
                    <a:pt x="89" y="194"/>
                  </a:moveTo>
                  <a:cubicBezTo>
                    <a:pt x="89" y="194"/>
                    <a:pt x="88" y="195"/>
                    <a:pt x="88" y="196"/>
                  </a:cubicBezTo>
                  <a:cubicBezTo>
                    <a:pt x="87" y="196"/>
                    <a:pt x="87" y="196"/>
                    <a:pt x="87" y="196"/>
                  </a:cubicBezTo>
                  <a:cubicBezTo>
                    <a:pt x="88" y="195"/>
                    <a:pt x="89" y="194"/>
                    <a:pt x="89" y="194"/>
                  </a:cubicBezTo>
                  <a:cubicBezTo>
                    <a:pt x="89" y="194"/>
                    <a:pt x="89" y="194"/>
                    <a:pt x="89" y="194"/>
                  </a:cubicBezTo>
                  <a:close/>
                  <a:moveTo>
                    <a:pt x="83" y="166"/>
                  </a:moveTo>
                  <a:cubicBezTo>
                    <a:pt x="83" y="166"/>
                    <a:pt x="82" y="167"/>
                    <a:pt x="82" y="167"/>
                  </a:cubicBezTo>
                  <a:cubicBezTo>
                    <a:pt x="82" y="167"/>
                    <a:pt x="82" y="167"/>
                    <a:pt x="82" y="167"/>
                  </a:cubicBezTo>
                  <a:cubicBezTo>
                    <a:pt x="83" y="165"/>
                    <a:pt x="84" y="164"/>
                    <a:pt x="85" y="163"/>
                  </a:cubicBezTo>
                  <a:cubicBezTo>
                    <a:pt x="85" y="164"/>
                    <a:pt x="85" y="164"/>
                    <a:pt x="85" y="165"/>
                  </a:cubicBezTo>
                  <a:cubicBezTo>
                    <a:pt x="84" y="165"/>
                    <a:pt x="84" y="166"/>
                    <a:pt x="83" y="166"/>
                  </a:cubicBezTo>
                  <a:close/>
                  <a:moveTo>
                    <a:pt x="85" y="175"/>
                  </a:moveTo>
                  <a:cubicBezTo>
                    <a:pt x="84" y="175"/>
                    <a:pt x="84" y="175"/>
                    <a:pt x="83" y="176"/>
                  </a:cubicBezTo>
                  <a:cubicBezTo>
                    <a:pt x="83" y="175"/>
                    <a:pt x="83" y="175"/>
                    <a:pt x="83" y="175"/>
                  </a:cubicBezTo>
                  <a:cubicBezTo>
                    <a:pt x="84" y="175"/>
                    <a:pt x="84" y="175"/>
                    <a:pt x="85" y="175"/>
                  </a:cubicBezTo>
                  <a:close/>
                  <a:moveTo>
                    <a:pt x="62" y="209"/>
                  </a:moveTo>
                  <a:cubicBezTo>
                    <a:pt x="60" y="208"/>
                    <a:pt x="59" y="207"/>
                    <a:pt x="58" y="206"/>
                  </a:cubicBezTo>
                  <a:cubicBezTo>
                    <a:pt x="58" y="205"/>
                    <a:pt x="58" y="205"/>
                    <a:pt x="58" y="205"/>
                  </a:cubicBezTo>
                  <a:cubicBezTo>
                    <a:pt x="58" y="204"/>
                    <a:pt x="58" y="203"/>
                    <a:pt x="58" y="202"/>
                  </a:cubicBezTo>
                  <a:cubicBezTo>
                    <a:pt x="58" y="203"/>
                    <a:pt x="59" y="203"/>
                    <a:pt x="59" y="203"/>
                  </a:cubicBezTo>
                  <a:cubicBezTo>
                    <a:pt x="60" y="205"/>
                    <a:pt x="61" y="207"/>
                    <a:pt x="62" y="209"/>
                  </a:cubicBezTo>
                  <a:cubicBezTo>
                    <a:pt x="62" y="209"/>
                    <a:pt x="62" y="209"/>
                    <a:pt x="62" y="209"/>
                  </a:cubicBezTo>
                  <a:close/>
                  <a:moveTo>
                    <a:pt x="62" y="211"/>
                  </a:moveTo>
                  <a:cubicBezTo>
                    <a:pt x="62" y="211"/>
                    <a:pt x="62" y="211"/>
                    <a:pt x="62" y="211"/>
                  </a:cubicBezTo>
                  <a:cubicBezTo>
                    <a:pt x="63" y="211"/>
                    <a:pt x="63" y="211"/>
                    <a:pt x="63" y="211"/>
                  </a:cubicBezTo>
                  <a:cubicBezTo>
                    <a:pt x="61" y="211"/>
                    <a:pt x="60" y="210"/>
                    <a:pt x="59" y="210"/>
                  </a:cubicBezTo>
                  <a:cubicBezTo>
                    <a:pt x="60" y="210"/>
                    <a:pt x="61" y="211"/>
                    <a:pt x="62" y="211"/>
                  </a:cubicBezTo>
                  <a:close/>
                  <a:moveTo>
                    <a:pt x="60" y="200"/>
                  </a:moveTo>
                  <a:cubicBezTo>
                    <a:pt x="59" y="199"/>
                    <a:pt x="58" y="197"/>
                    <a:pt x="57" y="196"/>
                  </a:cubicBezTo>
                  <a:cubicBezTo>
                    <a:pt x="57" y="196"/>
                    <a:pt x="57" y="196"/>
                    <a:pt x="58" y="196"/>
                  </a:cubicBezTo>
                  <a:cubicBezTo>
                    <a:pt x="58" y="196"/>
                    <a:pt x="58" y="196"/>
                    <a:pt x="58" y="195"/>
                  </a:cubicBezTo>
                  <a:cubicBezTo>
                    <a:pt x="60" y="197"/>
                    <a:pt x="61" y="199"/>
                    <a:pt x="63" y="201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2" y="201"/>
                    <a:pt x="61" y="200"/>
                    <a:pt x="60" y="200"/>
                  </a:cubicBezTo>
                  <a:cubicBezTo>
                    <a:pt x="60" y="200"/>
                    <a:pt x="60" y="200"/>
                    <a:pt x="60" y="200"/>
                  </a:cubicBezTo>
                  <a:close/>
                  <a:moveTo>
                    <a:pt x="44" y="171"/>
                  </a:moveTo>
                  <a:cubicBezTo>
                    <a:pt x="45" y="173"/>
                    <a:pt x="47" y="175"/>
                    <a:pt x="48" y="176"/>
                  </a:cubicBezTo>
                  <a:cubicBezTo>
                    <a:pt x="48" y="177"/>
                    <a:pt x="48" y="178"/>
                    <a:pt x="48" y="180"/>
                  </a:cubicBezTo>
                  <a:cubicBezTo>
                    <a:pt x="48" y="179"/>
                    <a:pt x="47" y="179"/>
                    <a:pt x="47" y="179"/>
                  </a:cubicBezTo>
                  <a:cubicBezTo>
                    <a:pt x="47" y="178"/>
                    <a:pt x="46" y="177"/>
                    <a:pt x="46" y="176"/>
                  </a:cubicBezTo>
                  <a:cubicBezTo>
                    <a:pt x="45" y="174"/>
                    <a:pt x="44" y="171"/>
                    <a:pt x="43" y="168"/>
                  </a:cubicBezTo>
                  <a:cubicBezTo>
                    <a:pt x="43" y="169"/>
                    <a:pt x="44" y="170"/>
                    <a:pt x="44" y="170"/>
                  </a:cubicBezTo>
                  <a:cubicBezTo>
                    <a:pt x="44" y="170"/>
                    <a:pt x="44" y="171"/>
                    <a:pt x="44" y="171"/>
                  </a:cubicBezTo>
                  <a:close/>
                  <a:moveTo>
                    <a:pt x="33" y="98"/>
                  </a:moveTo>
                  <a:cubicBezTo>
                    <a:pt x="33" y="99"/>
                    <a:pt x="33" y="100"/>
                    <a:pt x="33" y="101"/>
                  </a:cubicBezTo>
                  <a:cubicBezTo>
                    <a:pt x="33" y="102"/>
                    <a:pt x="32" y="103"/>
                    <a:pt x="32" y="104"/>
                  </a:cubicBezTo>
                  <a:cubicBezTo>
                    <a:pt x="32" y="103"/>
                    <a:pt x="31" y="101"/>
                    <a:pt x="31" y="99"/>
                  </a:cubicBezTo>
                  <a:cubicBezTo>
                    <a:pt x="32" y="99"/>
                    <a:pt x="32" y="99"/>
                    <a:pt x="33" y="98"/>
                  </a:cubicBezTo>
                  <a:close/>
                  <a:moveTo>
                    <a:pt x="31" y="98"/>
                  </a:moveTo>
                  <a:cubicBezTo>
                    <a:pt x="30" y="97"/>
                    <a:pt x="30" y="97"/>
                    <a:pt x="30" y="97"/>
                  </a:cubicBezTo>
                  <a:cubicBezTo>
                    <a:pt x="31" y="97"/>
                    <a:pt x="31" y="96"/>
                    <a:pt x="32" y="96"/>
                  </a:cubicBezTo>
                  <a:cubicBezTo>
                    <a:pt x="32" y="96"/>
                    <a:pt x="32" y="96"/>
                    <a:pt x="32" y="97"/>
                  </a:cubicBezTo>
                  <a:cubicBezTo>
                    <a:pt x="32" y="97"/>
                    <a:pt x="31" y="97"/>
                    <a:pt x="31" y="98"/>
                  </a:cubicBezTo>
                  <a:close/>
                  <a:moveTo>
                    <a:pt x="32" y="85"/>
                  </a:moveTo>
                  <a:cubicBezTo>
                    <a:pt x="32" y="85"/>
                    <a:pt x="32" y="85"/>
                    <a:pt x="32" y="85"/>
                  </a:cubicBezTo>
                  <a:cubicBezTo>
                    <a:pt x="33" y="83"/>
                    <a:pt x="34" y="82"/>
                    <a:pt x="36" y="80"/>
                  </a:cubicBezTo>
                  <a:cubicBezTo>
                    <a:pt x="35" y="81"/>
                    <a:pt x="35" y="81"/>
                    <a:pt x="34" y="82"/>
                  </a:cubicBezTo>
                  <a:cubicBezTo>
                    <a:pt x="33" y="83"/>
                    <a:pt x="33" y="84"/>
                    <a:pt x="32" y="85"/>
                  </a:cubicBezTo>
                  <a:close/>
                  <a:moveTo>
                    <a:pt x="35" y="84"/>
                  </a:moveTo>
                  <a:cubicBezTo>
                    <a:pt x="35" y="84"/>
                    <a:pt x="35" y="83"/>
                    <a:pt x="36" y="83"/>
                  </a:cubicBezTo>
                  <a:cubicBezTo>
                    <a:pt x="36" y="83"/>
                    <a:pt x="36" y="82"/>
                    <a:pt x="37" y="82"/>
                  </a:cubicBezTo>
                  <a:cubicBezTo>
                    <a:pt x="36" y="83"/>
                    <a:pt x="35" y="85"/>
                    <a:pt x="34" y="86"/>
                  </a:cubicBezTo>
                  <a:cubicBezTo>
                    <a:pt x="34" y="86"/>
                    <a:pt x="34" y="86"/>
                    <a:pt x="34" y="86"/>
                  </a:cubicBezTo>
                  <a:cubicBezTo>
                    <a:pt x="34" y="86"/>
                    <a:pt x="34" y="86"/>
                    <a:pt x="34" y="86"/>
                  </a:cubicBezTo>
                  <a:cubicBezTo>
                    <a:pt x="34" y="86"/>
                    <a:pt x="34" y="86"/>
                    <a:pt x="34" y="86"/>
                  </a:cubicBezTo>
                  <a:cubicBezTo>
                    <a:pt x="34" y="85"/>
                    <a:pt x="34" y="85"/>
                    <a:pt x="35" y="84"/>
                  </a:cubicBezTo>
                  <a:close/>
                  <a:moveTo>
                    <a:pt x="37" y="73"/>
                  </a:moveTo>
                  <a:cubicBezTo>
                    <a:pt x="39" y="72"/>
                    <a:pt x="40" y="71"/>
                    <a:pt x="41" y="71"/>
                  </a:cubicBezTo>
                  <a:cubicBezTo>
                    <a:pt x="41" y="71"/>
                    <a:pt x="41" y="71"/>
                    <a:pt x="41" y="71"/>
                  </a:cubicBezTo>
                  <a:cubicBezTo>
                    <a:pt x="41" y="71"/>
                    <a:pt x="40" y="71"/>
                    <a:pt x="40" y="71"/>
                  </a:cubicBezTo>
                  <a:cubicBezTo>
                    <a:pt x="39" y="72"/>
                    <a:pt x="38" y="73"/>
                    <a:pt x="36" y="74"/>
                  </a:cubicBezTo>
                  <a:cubicBezTo>
                    <a:pt x="37" y="74"/>
                    <a:pt x="37" y="73"/>
                    <a:pt x="37" y="73"/>
                  </a:cubicBezTo>
                  <a:close/>
                  <a:moveTo>
                    <a:pt x="35" y="72"/>
                  </a:moveTo>
                  <a:cubicBezTo>
                    <a:pt x="36" y="71"/>
                    <a:pt x="37" y="70"/>
                    <a:pt x="39" y="68"/>
                  </a:cubicBezTo>
                  <a:cubicBezTo>
                    <a:pt x="38" y="69"/>
                    <a:pt x="37" y="70"/>
                    <a:pt x="36" y="71"/>
                  </a:cubicBezTo>
                  <a:cubicBezTo>
                    <a:pt x="36" y="72"/>
                    <a:pt x="35" y="72"/>
                    <a:pt x="35" y="72"/>
                  </a:cubicBezTo>
                  <a:close/>
                  <a:moveTo>
                    <a:pt x="42" y="77"/>
                  </a:moveTo>
                  <a:cubicBezTo>
                    <a:pt x="42" y="76"/>
                    <a:pt x="43" y="76"/>
                    <a:pt x="43" y="76"/>
                  </a:cubicBezTo>
                  <a:cubicBezTo>
                    <a:pt x="42" y="77"/>
                    <a:pt x="42" y="78"/>
                    <a:pt x="41" y="80"/>
                  </a:cubicBezTo>
                  <a:cubicBezTo>
                    <a:pt x="41" y="80"/>
                    <a:pt x="41" y="80"/>
                    <a:pt x="41" y="80"/>
                  </a:cubicBezTo>
                  <a:cubicBezTo>
                    <a:pt x="40" y="81"/>
                    <a:pt x="39" y="82"/>
                    <a:pt x="38" y="83"/>
                  </a:cubicBezTo>
                  <a:cubicBezTo>
                    <a:pt x="38" y="83"/>
                    <a:pt x="38" y="83"/>
                    <a:pt x="37" y="83"/>
                  </a:cubicBezTo>
                  <a:cubicBezTo>
                    <a:pt x="39" y="81"/>
                    <a:pt x="40" y="79"/>
                    <a:pt x="42" y="77"/>
                  </a:cubicBezTo>
                  <a:close/>
                  <a:moveTo>
                    <a:pt x="69" y="32"/>
                  </a:moveTo>
                  <a:cubicBezTo>
                    <a:pt x="67" y="34"/>
                    <a:pt x="64" y="36"/>
                    <a:pt x="62" y="37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0" y="38"/>
                    <a:pt x="59" y="40"/>
                    <a:pt x="57" y="41"/>
                  </a:cubicBezTo>
                  <a:cubicBezTo>
                    <a:pt x="58" y="39"/>
                    <a:pt x="59" y="37"/>
                    <a:pt x="60" y="36"/>
                  </a:cubicBezTo>
                  <a:cubicBezTo>
                    <a:pt x="63" y="35"/>
                    <a:pt x="66" y="33"/>
                    <a:pt x="69" y="32"/>
                  </a:cubicBezTo>
                  <a:close/>
                  <a:moveTo>
                    <a:pt x="55" y="33"/>
                  </a:moveTo>
                  <a:cubicBezTo>
                    <a:pt x="55" y="33"/>
                    <a:pt x="55" y="33"/>
                    <a:pt x="56" y="33"/>
                  </a:cubicBezTo>
                  <a:cubicBezTo>
                    <a:pt x="59" y="31"/>
                    <a:pt x="63" y="29"/>
                    <a:pt x="66" y="28"/>
                  </a:cubicBezTo>
                  <a:cubicBezTo>
                    <a:pt x="65" y="28"/>
                    <a:pt x="64" y="29"/>
                    <a:pt x="63" y="29"/>
                  </a:cubicBezTo>
                  <a:cubicBezTo>
                    <a:pt x="61" y="31"/>
                    <a:pt x="58" y="32"/>
                    <a:pt x="55" y="33"/>
                  </a:cubicBezTo>
                  <a:close/>
                  <a:moveTo>
                    <a:pt x="73" y="36"/>
                  </a:moveTo>
                  <a:cubicBezTo>
                    <a:pt x="74" y="36"/>
                    <a:pt x="74" y="35"/>
                    <a:pt x="74" y="35"/>
                  </a:cubicBezTo>
                  <a:cubicBezTo>
                    <a:pt x="73" y="38"/>
                    <a:pt x="71" y="40"/>
                    <a:pt x="69" y="42"/>
                  </a:cubicBezTo>
                  <a:cubicBezTo>
                    <a:pt x="67" y="43"/>
                    <a:pt x="65" y="45"/>
                    <a:pt x="64" y="46"/>
                  </a:cubicBezTo>
                  <a:cubicBezTo>
                    <a:pt x="67" y="43"/>
                    <a:pt x="70" y="39"/>
                    <a:pt x="73" y="36"/>
                  </a:cubicBezTo>
                  <a:close/>
                  <a:moveTo>
                    <a:pt x="70" y="36"/>
                  </a:moveTo>
                  <a:cubicBezTo>
                    <a:pt x="71" y="35"/>
                    <a:pt x="72" y="34"/>
                    <a:pt x="74" y="32"/>
                  </a:cubicBezTo>
                  <a:cubicBezTo>
                    <a:pt x="73" y="33"/>
                    <a:pt x="73" y="33"/>
                    <a:pt x="73" y="34"/>
                  </a:cubicBezTo>
                  <a:cubicBezTo>
                    <a:pt x="72" y="34"/>
                    <a:pt x="71" y="35"/>
                    <a:pt x="70" y="36"/>
                  </a:cubicBezTo>
                  <a:close/>
                  <a:moveTo>
                    <a:pt x="77" y="34"/>
                  </a:moveTo>
                  <a:cubicBezTo>
                    <a:pt x="78" y="33"/>
                    <a:pt x="79" y="33"/>
                    <a:pt x="80" y="32"/>
                  </a:cubicBezTo>
                  <a:cubicBezTo>
                    <a:pt x="78" y="34"/>
                    <a:pt x="77" y="36"/>
                    <a:pt x="75" y="37"/>
                  </a:cubicBezTo>
                  <a:cubicBezTo>
                    <a:pt x="74" y="38"/>
                    <a:pt x="74" y="39"/>
                    <a:pt x="73" y="39"/>
                  </a:cubicBezTo>
                  <a:cubicBezTo>
                    <a:pt x="74" y="37"/>
                    <a:pt x="76" y="36"/>
                    <a:pt x="77" y="34"/>
                  </a:cubicBezTo>
                  <a:close/>
                  <a:moveTo>
                    <a:pt x="77" y="31"/>
                  </a:moveTo>
                  <a:cubicBezTo>
                    <a:pt x="77" y="31"/>
                    <a:pt x="77" y="30"/>
                    <a:pt x="78" y="30"/>
                  </a:cubicBezTo>
                  <a:cubicBezTo>
                    <a:pt x="78" y="30"/>
                    <a:pt x="78" y="30"/>
                    <a:pt x="78" y="29"/>
                  </a:cubicBezTo>
                  <a:cubicBezTo>
                    <a:pt x="78" y="29"/>
                    <a:pt x="78" y="29"/>
                    <a:pt x="79" y="29"/>
                  </a:cubicBezTo>
                  <a:cubicBezTo>
                    <a:pt x="78" y="29"/>
                    <a:pt x="78" y="30"/>
                    <a:pt x="78" y="30"/>
                  </a:cubicBezTo>
                  <a:cubicBezTo>
                    <a:pt x="77" y="30"/>
                    <a:pt x="77" y="31"/>
                    <a:pt x="77" y="31"/>
                  </a:cubicBezTo>
                  <a:close/>
                  <a:moveTo>
                    <a:pt x="96" y="32"/>
                  </a:moveTo>
                  <a:cubicBezTo>
                    <a:pt x="96" y="32"/>
                    <a:pt x="96" y="32"/>
                    <a:pt x="96" y="32"/>
                  </a:cubicBezTo>
                  <a:cubicBezTo>
                    <a:pt x="95" y="34"/>
                    <a:pt x="93" y="36"/>
                    <a:pt x="91" y="38"/>
                  </a:cubicBezTo>
                  <a:cubicBezTo>
                    <a:pt x="91" y="38"/>
                    <a:pt x="90" y="38"/>
                    <a:pt x="90" y="39"/>
                  </a:cubicBezTo>
                  <a:cubicBezTo>
                    <a:pt x="90" y="39"/>
                    <a:pt x="90" y="39"/>
                    <a:pt x="90" y="39"/>
                  </a:cubicBezTo>
                  <a:cubicBezTo>
                    <a:pt x="88" y="41"/>
                    <a:pt x="87" y="43"/>
                    <a:pt x="85" y="44"/>
                  </a:cubicBezTo>
                  <a:cubicBezTo>
                    <a:pt x="82" y="46"/>
                    <a:pt x="80" y="48"/>
                    <a:pt x="77" y="50"/>
                  </a:cubicBezTo>
                  <a:cubicBezTo>
                    <a:pt x="77" y="50"/>
                    <a:pt x="77" y="50"/>
                    <a:pt x="76" y="50"/>
                  </a:cubicBezTo>
                  <a:cubicBezTo>
                    <a:pt x="76" y="51"/>
                    <a:pt x="75" y="51"/>
                    <a:pt x="74" y="52"/>
                  </a:cubicBezTo>
                  <a:cubicBezTo>
                    <a:pt x="73" y="53"/>
                    <a:pt x="73" y="53"/>
                    <a:pt x="73" y="53"/>
                  </a:cubicBezTo>
                  <a:cubicBezTo>
                    <a:pt x="76" y="49"/>
                    <a:pt x="80" y="45"/>
                    <a:pt x="83" y="42"/>
                  </a:cubicBezTo>
                  <a:cubicBezTo>
                    <a:pt x="87" y="38"/>
                    <a:pt x="91" y="35"/>
                    <a:pt x="96" y="32"/>
                  </a:cubicBezTo>
                  <a:close/>
                  <a:moveTo>
                    <a:pt x="87" y="36"/>
                  </a:moveTo>
                  <a:cubicBezTo>
                    <a:pt x="87" y="36"/>
                    <a:pt x="88" y="35"/>
                    <a:pt x="88" y="35"/>
                  </a:cubicBezTo>
                  <a:cubicBezTo>
                    <a:pt x="89" y="35"/>
                    <a:pt x="89" y="35"/>
                    <a:pt x="90" y="34"/>
                  </a:cubicBezTo>
                  <a:cubicBezTo>
                    <a:pt x="89" y="35"/>
                    <a:pt x="88" y="36"/>
                    <a:pt x="87" y="36"/>
                  </a:cubicBezTo>
                  <a:close/>
                  <a:moveTo>
                    <a:pt x="111" y="34"/>
                  </a:moveTo>
                  <a:cubicBezTo>
                    <a:pt x="110" y="34"/>
                    <a:pt x="110" y="34"/>
                    <a:pt x="109" y="34"/>
                  </a:cubicBezTo>
                  <a:cubicBezTo>
                    <a:pt x="109" y="34"/>
                    <a:pt x="108" y="34"/>
                    <a:pt x="108" y="34"/>
                  </a:cubicBezTo>
                  <a:cubicBezTo>
                    <a:pt x="108" y="34"/>
                    <a:pt x="108" y="33"/>
                    <a:pt x="109" y="33"/>
                  </a:cubicBezTo>
                  <a:cubicBezTo>
                    <a:pt x="109" y="33"/>
                    <a:pt x="109" y="32"/>
                    <a:pt x="110" y="32"/>
                  </a:cubicBezTo>
                  <a:cubicBezTo>
                    <a:pt x="111" y="32"/>
                    <a:pt x="112" y="32"/>
                    <a:pt x="113" y="32"/>
                  </a:cubicBezTo>
                  <a:cubicBezTo>
                    <a:pt x="112" y="33"/>
                    <a:pt x="112" y="33"/>
                    <a:pt x="111" y="34"/>
                  </a:cubicBezTo>
                  <a:close/>
                  <a:moveTo>
                    <a:pt x="112" y="36"/>
                  </a:moveTo>
                  <a:cubicBezTo>
                    <a:pt x="111" y="36"/>
                    <a:pt x="111" y="37"/>
                    <a:pt x="110" y="37"/>
                  </a:cubicBezTo>
                  <a:cubicBezTo>
                    <a:pt x="110" y="37"/>
                    <a:pt x="109" y="37"/>
                    <a:pt x="109" y="37"/>
                  </a:cubicBezTo>
                  <a:cubicBezTo>
                    <a:pt x="110" y="37"/>
                    <a:pt x="110" y="36"/>
                    <a:pt x="111" y="36"/>
                  </a:cubicBezTo>
                  <a:cubicBezTo>
                    <a:pt x="111" y="36"/>
                    <a:pt x="111" y="36"/>
                    <a:pt x="112" y="36"/>
                  </a:cubicBezTo>
                  <a:close/>
                  <a:moveTo>
                    <a:pt x="108" y="36"/>
                  </a:moveTo>
                  <a:cubicBezTo>
                    <a:pt x="107" y="37"/>
                    <a:pt x="106" y="37"/>
                    <a:pt x="105" y="38"/>
                  </a:cubicBezTo>
                  <a:cubicBezTo>
                    <a:pt x="105" y="38"/>
                    <a:pt x="105" y="39"/>
                    <a:pt x="105" y="39"/>
                  </a:cubicBezTo>
                  <a:cubicBezTo>
                    <a:pt x="104" y="39"/>
                    <a:pt x="104" y="39"/>
                    <a:pt x="103" y="39"/>
                  </a:cubicBezTo>
                  <a:cubicBezTo>
                    <a:pt x="104" y="38"/>
                    <a:pt x="105" y="37"/>
                    <a:pt x="106" y="36"/>
                  </a:cubicBezTo>
                  <a:cubicBezTo>
                    <a:pt x="107" y="36"/>
                    <a:pt x="107" y="36"/>
                    <a:pt x="108" y="36"/>
                  </a:cubicBezTo>
                  <a:close/>
                  <a:moveTo>
                    <a:pt x="122" y="49"/>
                  </a:moveTo>
                  <a:cubicBezTo>
                    <a:pt x="125" y="49"/>
                    <a:pt x="128" y="48"/>
                    <a:pt x="132" y="47"/>
                  </a:cubicBezTo>
                  <a:cubicBezTo>
                    <a:pt x="131" y="48"/>
                    <a:pt x="130" y="49"/>
                    <a:pt x="129" y="50"/>
                  </a:cubicBezTo>
                  <a:cubicBezTo>
                    <a:pt x="128" y="50"/>
                    <a:pt x="127" y="51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5" y="52"/>
                    <a:pt x="125" y="52"/>
                    <a:pt x="125" y="52"/>
                  </a:cubicBezTo>
                  <a:cubicBezTo>
                    <a:pt x="125" y="52"/>
                    <a:pt x="126" y="51"/>
                    <a:pt x="127" y="50"/>
                  </a:cubicBezTo>
                  <a:cubicBezTo>
                    <a:pt x="127" y="50"/>
                    <a:pt x="126" y="48"/>
                    <a:pt x="126" y="49"/>
                  </a:cubicBezTo>
                  <a:cubicBezTo>
                    <a:pt x="125" y="50"/>
                    <a:pt x="124" y="51"/>
                    <a:pt x="123" y="52"/>
                  </a:cubicBezTo>
                  <a:cubicBezTo>
                    <a:pt x="123" y="51"/>
                    <a:pt x="122" y="51"/>
                    <a:pt x="121" y="51"/>
                  </a:cubicBezTo>
                  <a:cubicBezTo>
                    <a:pt x="121" y="51"/>
                    <a:pt x="121" y="51"/>
                    <a:pt x="121" y="51"/>
                  </a:cubicBezTo>
                  <a:cubicBezTo>
                    <a:pt x="121" y="51"/>
                    <a:pt x="121" y="51"/>
                    <a:pt x="122" y="50"/>
                  </a:cubicBezTo>
                  <a:cubicBezTo>
                    <a:pt x="122" y="50"/>
                    <a:pt x="122" y="50"/>
                    <a:pt x="122" y="49"/>
                  </a:cubicBezTo>
                  <a:close/>
                  <a:moveTo>
                    <a:pt x="148" y="57"/>
                  </a:moveTo>
                  <a:cubicBezTo>
                    <a:pt x="146" y="57"/>
                    <a:pt x="143" y="58"/>
                    <a:pt x="141" y="59"/>
                  </a:cubicBezTo>
                  <a:cubicBezTo>
                    <a:pt x="142" y="58"/>
                    <a:pt x="143" y="57"/>
                    <a:pt x="144" y="56"/>
                  </a:cubicBezTo>
                  <a:cubicBezTo>
                    <a:pt x="149" y="54"/>
                    <a:pt x="153" y="52"/>
                    <a:pt x="158" y="50"/>
                  </a:cubicBezTo>
                  <a:cubicBezTo>
                    <a:pt x="155" y="52"/>
                    <a:pt x="151" y="54"/>
                    <a:pt x="148" y="57"/>
                  </a:cubicBezTo>
                  <a:close/>
                  <a:moveTo>
                    <a:pt x="160" y="51"/>
                  </a:moveTo>
                  <a:cubicBezTo>
                    <a:pt x="159" y="52"/>
                    <a:pt x="159" y="52"/>
                    <a:pt x="159" y="52"/>
                  </a:cubicBezTo>
                  <a:cubicBezTo>
                    <a:pt x="158" y="53"/>
                    <a:pt x="157" y="53"/>
                    <a:pt x="156" y="54"/>
                  </a:cubicBezTo>
                  <a:cubicBezTo>
                    <a:pt x="157" y="53"/>
                    <a:pt x="158" y="52"/>
                    <a:pt x="160" y="51"/>
                  </a:cubicBezTo>
                  <a:close/>
                  <a:moveTo>
                    <a:pt x="163" y="63"/>
                  </a:moveTo>
                  <a:cubicBezTo>
                    <a:pt x="167" y="61"/>
                    <a:pt x="171" y="59"/>
                    <a:pt x="175" y="57"/>
                  </a:cubicBezTo>
                  <a:cubicBezTo>
                    <a:pt x="174" y="58"/>
                    <a:pt x="173" y="60"/>
                    <a:pt x="172" y="61"/>
                  </a:cubicBezTo>
                  <a:cubicBezTo>
                    <a:pt x="167" y="63"/>
                    <a:pt x="161" y="66"/>
                    <a:pt x="156" y="69"/>
                  </a:cubicBezTo>
                  <a:cubicBezTo>
                    <a:pt x="155" y="69"/>
                    <a:pt x="154" y="70"/>
                    <a:pt x="153" y="70"/>
                  </a:cubicBezTo>
                  <a:cubicBezTo>
                    <a:pt x="156" y="68"/>
                    <a:pt x="159" y="65"/>
                    <a:pt x="163" y="63"/>
                  </a:cubicBezTo>
                  <a:close/>
                  <a:moveTo>
                    <a:pt x="162" y="61"/>
                  </a:moveTo>
                  <a:cubicBezTo>
                    <a:pt x="163" y="60"/>
                    <a:pt x="165" y="59"/>
                    <a:pt x="166" y="57"/>
                  </a:cubicBezTo>
                  <a:cubicBezTo>
                    <a:pt x="168" y="57"/>
                    <a:pt x="169" y="56"/>
                    <a:pt x="171" y="56"/>
                  </a:cubicBezTo>
                  <a:cubicBezTo>
                    <a:pt x="168" y="57"/>
                    <a:pt x="165" y="59"/>
                    <a:pt x="162" y="61"/>
                  </a:cubicBezTo>
                  <a:cubicBezTo>
                    <a:pt x="162" y="61"/>
                    <a:pt x="162" y="61"/>
                    <a:pt x="162" y="61"/>
                  </a:cubicBezTo>
                  <a:close/>
                  <a:moveTo>
                    <a:pt x="172" y="57"/>
                  </a:moveTo>
                  <a:cubicBezTo>
                    <a:pt x="174" y="56"/>
                    <a:pt x="176" y="54"/>
                    <a:pt x="179" y="53"/>
                  </a:cubicBezTo>
                  <a:cubicBezTo>
                    <a:pt x="178" y="53"/>
                    <a:pt x="178" y="54"/>
                    <a:pt x="178" y="54"/>
                  </a:cubicBezTo>
                  <a:cubicBezTo>
                    <a:pt x="176" y="55"/>
                    <a:pt x="174" y="56"/>
                    <a:pt x="172" y="57"/>
                  </a:cubicBezTo>
                  <a:close/>
                  <a:moveTo>
                    <a:pt x="189" y="60"/>
                  </a:moveTo>
                  <a:cubicBezTo>
                    <a:pt x="185" y="62"/>
                    <a:pt x="181" y="64"/>
                    <a:pt x="176" y="66"/>
                  </a:cubicBezTo>
                  <a:cubicBezTo>
                    <a:pt x="178" y="64"/>
                    <a:pt x="180" y="62"/>
                    <a:pt x="182" y="60"/>
                  </a:cubicBezTo>
                  <a:cubicBezTo>
                    <a:pt x="184" y="60"/>
                    <a:pt x="186" y="59"/>
                    <a:pt x="187" y="59"/>
                  </a:cubicBezTo>
                  <a:cubicBezTo>
                    <a:pt x="188" y="59"/>
                    <a:pt x="188" y="59"/>
                    <a:pt x="189" y="60"/>
                  </a:cubicBezTo>
                  <a:close/>
                  <a:moveTo>
                    <a:pt x="189" y="58"/>
                  </a:moveTo>
                  <a:cubicBezTo>
                    <a:pt x="190" y="58"/>
                    <a:pt x="192" y="57"/>
                    <a:pt x="194" y="57"/>
                  </a:cubicBezTo>
                  <a:cubicBezTo>
                    <a:pt x="193" y="58"/>
                    <a:pt x="191" y="59"/>
                    <a:pt x="190" y="59"/>
                  </a:cubicBezTo>
                  <a:cubicBezTo>
                    <a:pt x="189" y="59"/>
                    <a:pt x="189" y="59"/>
                    <a:pt x="189" y="58"/>
                  </a:cubicBezTo>
                  <a:close/>
                  <a:moveTo>
                    <a:pt x="193" y="65"/>
                  </a:moveTo>
                  <a:cubicBezTo>
                    <a:pt x="194" y="65"/>
                    <a:pt x="195" y="65"/>
                    <a:pt x="196" y="64"/>
                  </a:cubicBezTo>
                  <a:cubicBezTo>
                    <a:pt x="194" y="65"/>
                    <a:pt x="193" y="66"/>
                    <a:pt x="191" y="67"/>
                  </a:cubicBezTo>
                  <a:cubicBezTo>
                    <a:pt x="188" y="69"/>
                    <a:pt x="184" y="70"/>
                    <a:pt x="181" y="72"/>
                  </a:cubicBezTo>
                  <a:cubicBezTo>
                    <a:pt x="182" y="71"/>
                    <a:pt x="183" y="71"/>
                    <a:pt x="184" y="70"/>
                  </a:cubicBezTo>
                  <a:cubicBezTo>
                    <a:pt x="187" y="68"/>
                    <a:pt x="190" y="67"/>
                    <a:pt x="193" y="65"/>
                  </a:cubicBezTo>
                  <a:close/>
                  <a:moveTo>
                    <a:pt x="188" y="65"/>
                  </a:moveTo>
                  <a:cubicBezTo>
                    <a:pt x="190" y="64"/>
                    <a:pt x="192" y="63"/>
                    <a:pt x="195" y="62"/>
                  </a:cubicBezTo>
                  <a:cubicBezTo>
                    <a:pt x="194" y="63"/>
                    <a:pt x="193" y="63"/>
                    <a:pt x="192" y="64"/>
                  </a:cubicBezTo>
                  <a:cubicBezTo>
                    <a:pt x="191" y="64"/>
                    <a:pt x="189" y="65"/>
                    <a:pt x="188" y="65"/>
                  </a:cubicBezTo>
                  <a:cubicBezTo>
                    <a:pt x="188" y="65"/>
                    <a:pt x="188" y="65"/>
                    <a:pt x="188" y="65"/>
                  </a:cubicBezTo>
                  <a:close/>
                  <a:moveTo>
                    <a:pt x="207" y="95"/>
                  </a:moveTo>
                  <a:cubicBezTo>
                    <a:pt x="210" y="94"/>
                    <a:pt x="213" y="92"/>
                    <a:pt x="215" y="91"/>
                  </a:cubicBezTo>
                  <a:cubicBezTo>
                    <a:pt x="216" y="92"/>
                    <a:pt x="216" y="93"/>
                    <a:pt x="217" y="95"/>
                  </a:cubicBezTo>
                  <a:cubicBezTo>
                    <a:pt x="212" y="97"/>
                    <a:pt x="208" y="99"/>
                    <a:pt x="204" y="101"/>
                  </a:cubicBezTo>
                  <a:cubicBezTo>
                    <a:pt x="204" y="101"/>
                    <a:pt x="203" y="101"/>
                    <a:pt x="203" y="101"/>
                  </a:cubicBezTo>
                  <a:cubicBezTo>
                    <a:pt x="202" y="102"/>
                    <a:pt x="201" y="103"/>
                    <a:pt x="199" y="104"/>
                  </a:cubicBezTo>
                  <a:cubicBezTo>
                    <a:pt x="199" y="104"/>
                    <a:pt x="199" y="105"/>
                    <a:pt x="198" y="105"/>
                  </a:cubicBezTo>
                  <a:cubicBezTo>
                    <a:pt x="198" y="105"/>
                    <a:pt x="198" y="105"/>
                    <a:pt x="198" y="105"/>
                  </a:cubicBezTo>
                  <a:cubicBezTo>
                    <a:pt x="199" y="104"/>
                    <a:pt x="200" y="103"/>
                    <a:pt x="200" y="102"/>
                  </a:cubicBezTo>
                  <a:cubicBezTo>
                    <a:pt x="203" y="100"/>
                    <a:pt x="205" y="98"/>
                    <a:pt x="208" y="96"/>
                  </a:cubicBezTo>
                  <a:cubicBezTo>
                    <a:pt x="208" y="96"/>
                    <a:pt x="208" y="95"/>
                    <a:pt x="207" y="95"/>
                  </a:cubicBezTo>
                  <a:close/>
                  <a:moveTo>
                    <a:pt x="196" y="173"/>
                  </a:moveTo>
                  <a:cubicBezTo>
                    <a:pt x="197" y="172"/>
                    <a:pt x="198" y="171"/>
                    <a:pt x="198" y="171"/>
                  </a:cubicBezTo>
                  <a:cubicBezTo>
                    <a:pt x="198" y="171"/>
                    <a:pt x="198" y="171"/>
                    <a:pt x="198" y="171"/>
                  </a:cubicBezTo>
                  <a:cubicBezTo>
                    <a:pt x="197" y="172"/>
                    <a:pt x="196" y="173"/>
                    <a:pt x="195" y="174"/>
                  </a:cubicBezTo>
                  <a:cubicBezTo>
                    <a:pt x="196" y="174"/>
                    <a:pt x="196" y="173"/>
                    <a:pt x="196" y="173"/>
                  </a:cubicBezTo>
                  <a:close/>
                  <a:moveTo>
                    <a:pt x="195" y="164"/>
                  </a:moveTo>
                  <a:cubicBezTo>
                    <a:pt x="195" y="165"/>
                    <a:pt x="195" y="165"/>
                    <a:pt x="194" y="165"/>
                  </a:cubicBezTo>
                  <a:cubicBezTo>
                    <a:pt x="195" y="164"/>
                    <a:pt x="196" y="162"/>
                    <a:pt x="197" y="161"/>
                  </a:cubicBezTo>
                  <a:cubicBezTo>
                    <a:pt x="196" y="162"/>
                    <a:pt x="196" y="163"/>
                    <a:pt x="195" y="164"/>
                  </a:cubicBezTo>
                  <a:close/>
                  <a:moveTo>
                    <a:pt x="194" y="155"/>
                  </a:moveTo>
                  <a:cubicBezTo>
                    <a:pt x="193" y="157"/>
                    <a:pt x="191" y="158"/>
                    <a:pt x="190" y="159"/>
                  </a:cubicBezTo>
                  <a:cubicBezTo>
                    <a:pt x="193" y="156"/>
                    <a:pt x="196" y="153"/>
                    <a:pt x="198" y="150"/>
                  </a:cubicBezTo>
                  <a:cubicBezTo>
                    <a:pt x="197" y="152"/>
                    <a:pt x="196" y="154"/>
                    <a:pt x="194" y="155"/>
                  </a:cubicBezTo>
                  <a:close/>
                  <a:moveTo>
                    <a:pt x="105" y="198"/>
                  </a:moveTo>
                  <a:cubicBezTo>
                    <a:pt x="105" y="198"/>
                    <a:pt x="106" y="198"/>
                    <a:pt x="106" y="197"/>
                  </a:cubicBezTo>
                  <a:cubicBezTo>
                    <a:pt x="106" y="197"/>
                    <a:pt x="107" y="197"/>
                    <a:pt x="107" y="197"/>
                  </a:cubicBezTo>
                  <a:cubicBezTo>
                    <a:pt x="106" y="198"/>
                    <a:pt x="106" y="198"/>
                    <a:pt x="105" y="199"/>
                  </a:cubicBezTo>
                  <a:cubicBezTo>
                    <a:pt x="105" y="199"/>
                    <a:pt x="105" y="198"/>
                    <a:pt x="105" y="198"/>
                  </a:cubicBezTo>
                  <a:close/>
                  <a:moveTo>
                    <a:pt x="108" y="204"/>
                  </a:moveTo>
                  <a:cubicBezTo>
                    <a:pt x="108" y="204"/>
                    <a:pt x="108" y="204"/>
                    <a:pt x="108" y="204"/>
                  </a:cubicBezTo>
                  <a:cubicBezTo>
                    <a:pt x="107" y="203"/>
                    <a:pt x="105" y="202"/>
                    <a:pt x="104" y="202"/>
                  </a:cubicBezTo>
                  <a:cubicBezTo>
                    <a:pt x="104" y="202"/>
                    <a:pt x="104" y="201"/>
                    <a:pt x="104" y="201"/>
                  </a:cubicBezTo>
                  <a:cubicBezTo>
                    <a:pt x="106" y="202"/>
                    <a:pt x="107" y="203"/>
                    <a:pt x="108" y="204"/>
                  </a:cubicBezTo>
                  <a:close/>
                  <a:moveTo>
                    <a:pt x="104" y="194"/>
                  </a:moveTo>
                  <a:cubicBezTo>
                    <a:pt x="104" y="194"/>
                    <a:pt x="103" y="194"/>
                    <a:pt x="103" y="193"/>
                  </a:cubicBezTo>
                  <a:cubicBezTo>
                    <a:pt x="104" y="192"/>
                    <a:pt x="105" y="191"/>
                    <a:pt x="106" y="190"/>
                  </a:cubicBezTo>
                  <a:cubicBezTo>
                    <a:pt x="107" y="189"/>
                    <a:pt x="109" y="188"/>
                    <a:pt x="110" y="186"/>
                  </a:cubicBezTo>
                  <a:cubicBezTo>
                    <a:pt x="115" y="183"/>
                    <a:pt x="119" y="179"/>
                    <a:pt x="123" y="176"/>
                  </a:cubicBezTo>
                  <a:cubicBezTo>
                    <a:pt x="125" y="175"/>
                    <a:pt x="127" y="174"/>
                    <a:pt x="129" y="173"/>
                  </a:cubicBezTo>
                  <a:cubicBezTo>
                    <a:pt x="124" y="177"/>
                    <a:pt x="118" y="182"/>
                    <a:pt x="112" y="187"/>
                  </a:cubicBezTo>
                  <a:cubicBezTo>
                    <a:pt x="110" y="189"/>
                    <a:pt x="107" y="192"/>
                    <a:pt x="104" y="194"/>
                  </a:cubicBezTo>
                  <a:close/>
                  <a:moveTo>
                    <a:pt x="73" y="126"/>
                  </a:moveTo>
                  <a:cubicBezTo>
                    <a:pt x="73" y="126"/>
                    <a:pt x="72" y="127"/>
                    <a:pt x="72" y="128"/>
                  </a:cubicBezTo>
                  <a:cubicBezTo>
                    <a:pt x="71" y="127"/>
                    <a:pt x="71" y="126"/>
                    <a:pt x="71" y="125"/>
                  </a:cubicBezTo>
                  <a:cubicBezTo>
                    <a:pt x="71" y="125"/>
                    <a:pt x="71" y="124"/>
                    <a:pt x="71" y="124"/>
                  </a:cubicBezTo>
                  <a:cubicBezTo>
                    <a:pt x="72" y="124"/>
                    <a:pt x="72" y="124"/>
                    <a:pt x="72" y="124"/>
                  </a:cubicBezTo>
                  <a:cubicBezTo>
                    <a:pt x="72" y="124"/>
                    <a:pt x="72" y="124"/>
                    <a:pt x="72" y="124"/>
                  </a:cubicBezTo>
                  <a:cubicBezTo>
                    <a:pt x="73" y="125"/>
                    <a:pt x="73" y="125"/>
                    <a:pt x="73" y="126"/>
                  </a:cubicBezTo>
                  <a:close/>
                  <a:moveTo>
                    <a:pt x="71" y="168"/>
                  </a:moveTo>
                  <a:cubicBezTo>
                    <a:pt x="71" y="167"/>
                    <a:pt x="71" y="167"/>
                    <a:pt x="71" y="167"/>
                  </a:cubicBezTo>
                  <a:cubicBezTo>
                    <a:pt x="71" y="166"/>
                    <a:pt x="71" y="166"/>
                    <a:pt x="72" y="166"/>
                  </a:cubicBezTo>
                  <a:cubicBezTo>
                    <a:pt x="72" y="167"/>
                    <a:pt x="72" y="167"/>
                    <a:pt x="72" y="167"/>
                  </a:cubicBezTo>
                  <a:cubicBezTo>
                    <a:pt x="72" y="167"/>
                    <a:pt x="71" y="168"/>
                    <a:pt x="71" y="168"/>
                  </a:cubicBezTo>
                  <a:close/>
                  <a:moveTo>
                    <a:pt x="73" y="170"/>
                  </a:moveTo>
                  <a:cubicBezTo>
                    <a:pt x="73" y="170"/>
                    <a:pt x="73" y="170"/>
                    <a:pt x="73" y="170"/>
                  </a:cubicBezTo>
                  <a:cubicBezTo>
                    <a:pt x="73" y="171"/>
                    <a:pt x="73" y="171"/>
                    <a:pt x="73" y="171"/>
                  </a:cubicBezTo>
                  <a:cubicBezTo>
                    <a:pt x="72" y="171"/>
                    <a:pt x="72" y="171"/>
                    <a:pt x="72" y="171"/>
                  </a:cubicBezTo>
                  <a:cubicBezTo>
                    <a:pt x="72" y="171"/>
                    <a:pt x="72" y="171"/>
                    <a:pt x="72" y="171"/>
                  </a:cubicBezTo>
                  <a:cubicBezTo>
                    <a:pt x="72" y="170"/>
                    <a:pt x="72" y="170"/>
                    <a:pt x="73" y="170"/>
                  </a:cubicBezTo>
                  <a:close/>
                  <a:moveTo>
                    <a:pt x="71" y="165"/>
                  </a:moveTo>
                  <a:cubicBezTo>
                    <a:pt x="71" y="164"/>
                    <a:pt x="71" y="163"/>
                    <a:pt x="70" y="162"/>
                  </a:cubicBezTo>
                  <a:cubicBezTo>
                    <a:pt x="71" y="162"/>
                    <a:pt x="71" y="162"/>
                    <a:pt x="71" y="162"/>
                  </a:cubicBezTo>
                  <a:cubicBezTo>
                    <a:pt x="71" y="163"/>
                    <a:pt x="71" y="164"/>
                    <a:pt x="71" y="164"/>
                  </a:cubicBezTo>
                  <a:cubicBezTo>
                    <a:pt x="71" y="165"/>
                    <a:pt x="71" y="165"/>
                    <a:pt x="71" y="165"/>
                  </a:cubicBezTo>
                  <a:close/>
                  <a:moveTo>
                    <a:pt x="61" y="51"/>
                  </a:moveTo>
                  <a:cubicBezTo>
                    <a:pt x="61" y="51"/>
                    <a:pt x="61" y="52"/>
                    <a:pt x="61" y="52"/>
                  </a:cubicBezTo>
                  <a:cubicBezTo>
                    <a:pt x="59" y="54"/>
                    <a:pt x="57" y="55"/>
                    <a:pt x="55" y="57"/>
                  </a:cubicBezTo>
                  <a:cubicBezTo>
                    <a:pt x="55" y="58"/>
                    <a:pt x="54" y="59"/>
                    <a:pt x="53" y="59"/>
                  </a:cubicBezTo>
                  <a:cubicBezTo>
                    <a:pt x="52" y="61"/>
                    <a:pt x="50" y="62"/>
                    <a:pt x="49" y="63"/>
                  </a:cubicBezTo>
                  <a:cubicBezTo>
                    <a:pt x="49" y="63"/>
                    <a:pt x="49" y="63"/>
                    <a:pt x="49" y="63"/>
                  </a:cubicBezTo>
                  <a:cubicBezTo>
                    <a:pt x="49" y="62"/>
                    <a:pt x="50" y="61"/>
                    <a:pt x="51" y="60"/>
                  </a:cubicBezTo>
                  <a:cubicBezTo>
                    <a:pt x="54" y="57"/>
                    <a:pt x="58" y="54"/>
                    <a:pt x="61" y="51"/>
                  </a:cubicBezTo>
                  <a:close/>
                  <a:moveTo>
                    <a:pt x="54" y="54"/>
                  </a:moveTo>
                  <a:cubicBezTo>
                    <a:pt x="55" y="54"/>
                    <a:pt x="55" y="54"/>
                    <a:pt x="55" y="54"/>
                  </a:cubicBezTo>
                  <a:cubicBezTo>
                    <a:pt x="55" y="54"/>
                    <a:pt x="55" y="53"/>
                    <a:pt x="56" y="53"/>
                  </a:cubicBezTo>
                  <a:cubicBezTo>
                    <a:pt x="57" y="52"/>
                    <a:pt x="58" y="52"/>
                    <a:pt x="58" y="51"/>
                  </a:cubicBezTo>
                  <a:cubicBezTo>
                    <a:pt x="57" y="52"/>
                    <a:pt x="56" y="53"/>
                    <a:pt x="54" y="54"/>
                  </a:cubicBezTo>
                  <a:close/>
                  <a:moveTo>
                    <a:pt x="92" y="45"/>
                  </a:moveTo>
                  <a:cubicBezTo>
                    <a:pt x="92" y="47"/>
                    <a:pt x="92" y="48"/>
                    <a:pt x="91" y="50"/>
                  </a:cubicBezTo>
                  <a:cubicBezTo>
                    <a:pt x="86" y="54"/>
                    <a:pt x="80" y="58"/>
                    <a:pt x="75" y="63"/>
                  </a:cubicBezTo>
                  <a:cubicBezTo>
                    <a:pt x="75" y="62"/>
                    <a:pt x="75" y="61"/>
                    <a:pt x="76" y="60"/>
                  </a:cubicBezTo>
                  <a:cubicBezTo>
                    <a:pt x="81" y="55"/>
                    <a:pt x="87" y="50"/>
                    <a:pt x="92" y="45"/>
                  </a:cubicBezTo>
                  <a:close/>
                  <a:moveTo>
                    <a:pt x="82" y="53"/>
                  </a:moveTo>
                  <a:cubicBezTo>
                    <a:pt x="84" y="50"/>
                    <a:pt x="86" y="48"/>
                    <a:pt x="89" y="46"/>
                  </a:cubicBezTo>
                  <a:cubicBezTo>
                    <a:pt x="89" y="46"/>
                    <a:pt x="90" y="45"/>
                    <a:pt x="90" y="45"/>
                  </a:cubicBezTo>
                  <a:cubicBezTo>
                    <a:pt x="87" y="48"/>
                    <a:pt x="84" y="50"/>
                    <a:pt x="82" y="53"/>
                  </a:cubicBezTo>
                  <a:close/>
                  <a:moveTo>
                    <a:pt x="110" y="51"/>
                  </a:moveTo>
                  <a:cubicBezTo>
                    <a:pt x="110" y="51"/>
                    <a:pt x="110" y="51"/>
                    <a:pt x="110" y="51"/>
                  </a:cubicBezTo>
                  <a:cubicBezTo>
                    <a:pt x="110" y="52"/>
                    <a:pt x="109" y="52"/>
                    <a:pt x="108" y="53"/>
                  </a:cubicBezTo>
                  <a:cubicBezTo>
                    <a:pt x="106" y="54"/>
                    <a:pt x="104" y="54"/>
                    <a:pt x="102" y="55"/>
                  </a:cubicBezTo>
                  <a:cubicBezTo>
                    <a:pt x="103" y="54"/>
                    <a:pt x="105" y="53"/>
                    <a:pt x="106" y="51"/>
                  </a:cubicBezTo>
                  <a:cubicBezTo>
                    <a:pt x="107" y="51"/>
                    <a:pt x="108" y="50"/>
                    <a:pt x="109" y="50"/>
                  </a:cubicBezTo>
                  <a:cubicBezTo>
                    <a:pt x="108" y="50"/>
                    <a:pt x="109" y="51"/>
                    <a:pt x="110" y="51"/>
                  </a:cubicBezTo>
                  <a:close/>
                  <a:moveTo>
                    <a:pt x="112" y="77"/>
                  </a:moveTo>
                  <a:cubicBezTo>
                    <a:pt x="110" y="79"/>
                    <a:pt x="108" y="82"/>
                    <a:pt x="107" y="84"/>
                  </a:cubicBezTo>
                  <a:cubicBezTo>
                    <a:pt x="109" y="80"/>
                    <a:pt x="112" y="76"/>
                    <a:pt x="115" y="73"/>
                  </a:cubicBezTo>
                  <a:cubicBezTo>
                    <a:pt x="115" y="73"/>
                    <a:pt x="115" y="73"/>
                    <a:pt x="115" y="72"/>
                  </a:cubicBezTo>
                  <a:cubicBezTo>
                    <a:pt x="114" y="74"/>
                    <a:pt x="113" y="76"/>
                    <a:pt x="112" y="77"/>
                  </a:cubicBezTo>
                  <a:close/>
                  <a:moveTo>
                    <a:pt x="116" y="78"/>
                  </a:moveTo>
                  <a:cubicBezTo>
                    <a:pt x="115" y="79"/>
                    <a:pt x="114" y="80"/>
                    <a:pt x="114" y="80"/>
                  </a:cubicBezTo>
                  <a:cubicBezTo>
                    <a:pt x="112" y="82"/>
                    <a:pt x="110" y="83"/>
                    <a:pt x="109" y="85"/>
                  </a:cubicBezTo>
                  <a:cubicBezTo>
                    <a:pt x="111" y="83"/>
                    <a:pt x="113" y="80"/>
                    <a:pt x="116" y="78"/>
                  </a:cubicBezTo>
                  <a:close/>
                  <a:moveTo>
                    <a:pt x="98" y="92"/>
                  </a:moveTo>
                  <a:cubicBezTo>
                    <a:pt x="95" y="96"/>
                    <a:pt x="91" y="99"/>
                    <a:pt x="88" y="102"/>
                  </a:cubicBezTo>
                  <a:cubicBezTo>
                    <a:pt x="89" y="101"/>
                    <a:pt x="89" y="100"/>
                    <a:pt x="90" y="98"/>
                  </a:cubicBezTo>
                  <a:cubicBezTo>
                    <a:pt x="96" y="92"/>
                    <a:pt x="103" y="85"/>
                    <a:pt x="109" y="78"/>
                  </a:cubicBezTo>
                  <a:cubicBezTo>
                    <a:pt x="105" y="82"/>
                    <a:pt x="102" y="87"/>
                    <a:pt x="98" y="92"/>
                  </a:cubicBezTo>
                  <a:close/>
                  <a:moveTo>
                    <a:pt x="99" y="97"/>
                  </a:moveTo>
                  <a:cubicBezTo>
                    <a:pt x="97" y="100"/>
                    <a:pt x="94" y="103"/>
                    <a:pt x="92" y="105"/>
                  </a:cubicBezTo>
                  <a:cubicBezTo>
                    <a:pt x="93" y="104"/>
                    <a:pt x="94" y="102"/>
                    <a:pt x="95" y="100"/>
                  </a:cubicBezTo>
                  <a:cubicBezTo>
                    <a:pt x="97" y="99"/>
                    <a:pt x="98" y="98"/>
                    <a:pt x="99" y="97"/>
                  </a:cubicBezTo>
                  <a:close/>
                  <a:moveTo>
                    <a:pt x="128" y="67"/>
                  </a:moveTo>
                  <a:cubicBezTo>
                    <a:pt x="129" y="66"/>
                    <a:pt x="130" y="65"/>
                    <a:pt x="130" y="64"/>
                  </a:cubicBezTo>
                  <a:cubicBezTo>
                    <a:pt x="131" y="64"/>
                    <a:pt x="131" y="64"/>
                    <a:pt x="132" y="63"/>
                  </a:cubicBezTo>
                  <a:cubicBezTo>
                    <a:pt x="132" y="63"/>
                    <a:pt x="133" y="63"/>
                    <a:pt x="133" y="63"/>
                  </a:cubicBezTo>
                  <a:cubicBezTo>
                    <a:pt x="132" y="64"/>
                    <a:pt x="130" y="66"/>
                    <a:pt x="128" y="67"/>
                  </a:cubicBezTo>
                  <a:close/>
                  <a:moveTo>
                    <a:pt x="137" y="62"/>
                  </a:moveTo>
                  <a:cubicBezTo>
                    <a:pt x="138" y="62"/>
                    <a:pt x="140" y="61"/>
                    <a:pt x="141" y="61"/>
                  </a:cubicBezTo>
                  <a:cubicBezTo>
                    <a:pt x="138" y="63"/>
                    <a:pt x="135" y="65"/>
                    <a:pt x="132" y="67"/>
                  </a:cubicBezTo>
                  <a:cubicBezTo>
                    <a:pt x="133" y="65"/>
                    <a:pt x="135" y="64"/>
                    <a:pt x="137" y="62"/>
                  </a:cubicBezTo>
                  <a:close/>
                  <a:moveTo>
                    <a:pt x="132" y="76"/>
                  </a:moveTo>
                  <a:cubicBezTo>
                    <a:pt x="132" y="77"/>
                    <a:pt x="132" y="77"/>
                    <a:pt x="132" y="77"/>
                  </a:cubicBezTo>
                  <a:cubicBezTo>
                    <a:pt x="133" y="77"/>
                    <a:pt x="134" y="76"/>
                    <a:pt x="136" y="76"/>
                  </a:cubicBezTo>
                  <a:cubicBezTo>
                    <a:pt x="132" y="79"/>
                    <a:pt x="128" y="82"/>
                    <a:pt x="124" y="85"/>
                  </a:cubicBezTo>
                  <a:cubicBezTo>
                    <a:pt x="125" y="85"/>
                    <a:pt x="125" y="84"/>
                    <a:pt x="125" y="84"/>
                  </a:cubicBezTo>
                  <a:cubicBezTo>
                    <a:pt x="128" y="82"/>
                    <a:pt x="130" y="80"/>
                    <a:pt x="132" y="77"/>
                  </a:cubicBezTo>
                  <a:cubicBezTo>
                    <a:pt x="132" y="77"/>
                    <a:pt x="132" y="77"/>
                    <a:pt x="132" y="76"/>
                  </a:cubicBezTo>
                  <a:close/>
                  <a:moveTo>
                    <a:pt x="199" y="77"/>
                  </a:moveTo>
                  <a:cubicBezTo>
                    <a:pt x="199" y="78"/>
                    <a:pt x="198" y="78"/>
                    <a:pt x="198" y="78"/>
                  </a:cubicBezTo>
                  <a:cubicBezTo>
                    <a:pt x="196" y="79"/>
                    <a:pt x="194" y="80"/>
                    <a:pt x="192" y="81"/>
                  </a:cubicBezTo>
                  <a:cubicBezTo>
                    <a:pt x="192" y="80"/>
                    <a:pt x="192" y="80"/>
                    <a:pt x="192" y="80"/>
                  </a:cubicBezTo>
                  <a:cubicBezTo>
                    <a:pt x="195" y="79"/>
                    <a:pt x="197" y="78"/>
                    <a:pt x="199" y="77"/>
                  </a:cubicBezTo>
                  <a:close/>
                  <a:moveTo>
                    <a:pt x="196" y="75"/>
                  </a:moveTo>
                  <a:cubicBezTo>
                    <a:pt x="197" y="74"/>
                    <a:pt x="198" y="73"/>
                    <a:pt x="199" y="73"/>
                  </a:cubicBezTo>
                  <a:cubicBezTo>
                    <a:pt x="198" y="73"/>
                    <a:pt x="197" y="74"/>
                    <a:pt x="196" y="75"/>
                  </a:cubicBezTo>
                  <a:cubicBezTo>
                    <a:pt x="196" y="75"/>
                    <a:pt x="196" y="75"/>
                    <a:pt x="196" y="75"/>
                  </a:cubicBezTo>
                  <a:close/>
                  <a:moveTo>
                    <a:pt x="191" y="138"/>
                  </a:moveTo>
                  <a:cubicBezTo>
                    <a:pt x="191" y="138"/>
                    <a:pt x="191" y="138"/>
                    <a:pt x="190" y="137"/>
                  </a:cubicBezTo>
                  <a:cubicBezTo>
                    <a:pt x="191" y="137"/>
                    <a:pt x="191" y="136"/>
                    <a:pt x="191" y="136"/>
                  </a:cubicBezTo>
                  <a:cubicBezTo>
                    <a:pt x="197" y="131"/>
                    <a:pt x="203" y="126"/>
                    <a:pt x="209" y="121"/>
                  </a:cubicBezTo>
                  <a:cubicBezTo>
                    <a:pt x="209" y="121"/>
                    <a:pt x="209" y="121"/>
                    <a:pt x="209" y="121"/>
                  </a:cubicBezTo>
                  <a:cubicBezTo>
                    <a:pt x="203" y="127"/>
                    <a:pt x="197" y="133"/>
                    <a:pt x="191" y="138"/>
                  </a:cubicBezTo>
                  <a:close/>
                  <a:moveTo>
                    <a:pt x="205" y="126"/>
                  </a:moveTo>
                  <a:cubicBezTo>
                    <a:pt x="205" y="127"/>
                    <a:pt x="204" y="128"/>
                    <a:pt x="204" y="129"/>
                  </a:cubicBezTo>
                  <a:cubicBezTo>
                    <a:pt x="199" y="134"/>
                    <a:pt x="196" y="138"/>
                    <a:pt x="192" y="143"/>
                  </a:cubicBezTo>
                  <a:cubicBezTo>
                    <a:pt x="192" y="143"/>
                    <a:pt x="191" y="143"/>
                    <a:pt x="191" y="143"/>
                  </a:cubicBezTo>
                  <a:cubicBezTo>
                    <a:pt x="191" y="142"/>
                    <a:pt x="191" y="141"/>
                    <a:pt x="191" y="140"/>
                  </a:cubicBezTo>
                  <a:cubicBezTo>
                    <a:pt x="196" y="136"/>
                    <a:pt x="201" y="131"/>
                    <a:pt x="205" y="126"/>
                  </a:cubicBezTo>
                  <a:close/>
                  <a:moveTo>
                    <a:pt x="189" y="139"/>
                  </a:moveTo>
                  <a:cubicBezTo>
                    <a:pt x="189" y="139"/>
                    <a:pt x="189" y="139"/>
                    <a:pt x="189" y="139"/>
                  </a:cubicBezTo>
                  <a:cubicBezTo>
                    <a:pt x="189" y="140"/>
                    <a:pt x="189" y="140"/>
                    <a:pt x="189" y="140"/>
                  </a:cubicBezTo>
                  <a:cubicBezTo>
                    <a:pt x="188" y="141"/>
                    <a:pt x="187" y="142"/>
                    <a:pt x="186" y="143"/>
                  </a:cubicBezTo>
                  <a:cubicBezTo>
                    <a:pt x="186" y="143"/>
                    <a:pt x="186" y="143"/>
                    <a:pt x="186" y="143"/>
                  </a:cubicBezTo>
                  <a:cubicBezTo>
                    <a:pt x="187" y="142"/>
                    <a:pt x="188" y="140"/>
                    <a:pt x="189" y="139"/>
                  </a:cubicBezTo>
                  <a:close/>
                  <a:moveTo>
                    <a:pt x="183" y="144"/>
                  </a:moveTo>
                  <a:cubicBezTo>
                    <a:pt x="182" y="144"/>
                    <a:pt x="182" y="144"/>
                    <a:pt x="181" y="145"/>
                  </a:cubicBezTo>
                  <a:cubicBezTo>
                    <a:pt x="183" y="143"/>
                    <a:pt x="184" y="142"/>
                    <a:pt x="186" y="140"/>
                  </a:cubicBezTo>
                  <a:cubicBezTo>
                    <a:pt x="186" y="140"/>
                    <a:pt x="186" y="140"/>
                    <a:pt x="186" y="140"/>
                  </a:cubicBezTo>
                  <a:cubicBezTo>
                    <a:pt x="185" y="142"/>
                    <a:pt x="184" y="143"/>
                    <a:pt x="183" y="144"/>
                  </a:cubicBezTo>
                  <a:close/>
                  <a:moveTo>
                    <a:pt x="180" y="142"/>
                  </a:moveTo>
                  <a:cubicBezTo>
                    <a:pt x="178" y="143"/>
                    <a:pt x="177" y="145"/>
                    <a:pt x="175" y="146"/>
                  </a:cubicBezTo>
                  <a:cubicBezTo>
                    <a:pt x="175" y="147"/>
                    <a:pt x="174" y="147"/>
                    <a:pt x="174" y="147"/>
                  </a:cubicBezTo>
                  <a:cubicBezTo>
                    <a:pt x="175" y="146"/>
                    <a:pt x="176" y="144"/>
                    <a:pt x="178" y="142"/>
                  </a:cubicBezTo>
                  <a:cubicBezTo>
                    <a:pt x="180" y="139"/>
                    <a:pt x="183" y="137"/>
                    <a:pt x="185" y="134"/>
                  </a:cubicBezTo>
                  <a:cubicBezTo>
                    <a:pt x="186" y="134"/>
                    <a:pt x="186" y="133"/>
                    <a:pt x="187" y="133"/>
                  </a:cubicBezTo>
                  <a:cubicBezTo>
                    <a:pt x="187" y="133"/>
                    <a:pt x="187" y="134"/>
                    <a:pt x="187" y="134"/>
                  </a:cubicBezTo>
                  <a:cubicBezTo>
                    <a:pt x="185" y="137"/>
                    <a:pt x="183" y="139"/>
                    <a:pt x="180" y="142"/>
                  </a:cubicBezTo>
                  <a:close/>
                  <a:moveTo>
                    <a:pt x="129" y="154"/>
                  </a:moveTo>
                  <a:cubicBezTo>
                    <a:pt x="128" y="155"/>
                    <a:pt x="127" y="155"/>
                    <a:pt x="126" y="156"/>
                  </a:cubicBezTo>
                  <a:cubicBezTo>
                    <a:pt x="126" y="155"/>
                    <a:pt x="126" y="155"/>
                    <a:pt x="126" y="155"/>
                  </a:cubicBezTo>
                  <a:cubicBezTo>
                    <a:pt x="126" y="155"/>
                    <a:pt x="126" y="155"/>
                    <a:pt x="126" y="155"/>
                  </a:cubicBezTo>
                  <a:cubicBezTo>
                    <a:pt x="126" y="155"/>
                    <a:pt x="126" y="155"/>
                    <a:pt x="126" y="155"/>
                  </a:cubicBezTo>
                  <a:cubicBezTo>
                    <a:pt x="127" y="155"/>
                    <a:pt x="127" y="155"/>
                    <a:pt x="127" y="155"/>
                  </a:cubicBezTo>
                  <a:cubicBezTo>
                    <a:pt x="128" y="153"/>
                    <a:pt x="130" y="151"/>
                    <a:pt x="132" y="149"/>
                  </a:cubicBezTo>
                  <a:cubicBezTo>
                    <a:pt x="133" y="148"/>
                    <a:pt x="134" y="148"/>
                    <a:pt x="134" y="147"/>
                  </a:cubicBezTo>
                  <a:cubicBezTo>
                    <a:pt x="136" y="148"/>
                    <a:pt x="137" y="148"/>
                    <a:pt x="138" y="148"/>
                  </a:cubicBezTo>
                  <a:cubicBezTo>
                    <a:pt x="136" y="150"/>
                    <a:pt x="135" y="151"/>
                    <a:pt x="133" y="153"/>
                  </a:cubicBezTo>
                  <a:cubicBezTo>
                    <a:pt x="131" y="153"/>
                    <a:pt x="130" y="154"/>
                    <a:pt x="129" y="154"/>
                  </a:cubicBezTo>
                  <a:close/>
                  <a:moveTo>
                    <a:pt x="130" y="160"/>
                  </a:moveTo>
                  <a:cubicBezTo>
                    <a:pt x="130" y="161"/>
                    <a:pt x="130" y="161"/>
                    <a:pt x="129" y="161"/>
                  </a:cubicBezTo>
                  <a:cubicBezTo>
                    <a:pt x="129" y="161"/>
                    <a:pt x="129" y="162"/>
                    <a:pt x="128" y="162"/>
                  </a:cubicBezTo>
                  <a:cubicBezTo>
                    <a:pt x="129" y="161"/>
                    <a:pt x="129" y="161"/>
                    <a:pt x="130" y="161"/>
                  </a:cubicBezTo>
                  <a:cubicBezTo>
                    <a:pt x="130" y="161"/>
                    <a:pt x="130" y="161"/>
                    <a:pt x="130" y="160"/>
                  </a:cubicBezTo>
                  <a:close/>
                  <a:moveTo>
                    <a:pt x="89" y="124"/>
                  </a:moveTo>
                  <a:cubicBezTo>
                    <a:pt x="91" y="122"/>
                    <a:pt x="92" y="120"/>
                    <a:pt x="94" y="118"/>
                  </a:cubicBezTo>
                  <a:cubicBezTo>
                    <a:pt x="95" y="118"/>
                    <a:pt x="95" y="118"/>
                    <a:pt x="96" y="118"/>
                  </a:cubicBezTo>
                  <a:cubicBezTo>
                    <a:pt x="94" y="120"/>
                    <a:pt x="92" y="122"/>
                    <a:pt x="89" y="124"/>
                  </a:cubicBezTo>
                  <a:close/>
                  <a:moveTo>
                    <a:pt x="91" y="127"/>
                  </a:moveTo>
                  <a:cubicBezTo>
                    <a:pt x="89" y="129"/>
                    <a:pt x="88" y="130"/>
                    <a:pt x="87" y="132"/>
                  </a:cubicBezTo>
                  <a:cubicBezTo>
                    <a:pt x="86" y="132"/>
                    <a:pt x="86" y="132"/>
                    <a:pt x="85" y="131"/>
                  </a:cubicBezTo>
                  <a:cubicBezTo>
                    <a:pt x="87" y="130"/>
                    <a:pt x="89" y="128"/>
                    <a:pt x="91" y="127"/>
                  </a:cubicBezTo>
                  <a:close/>
                  <a:moveTo>
                    <a:pt x="95" y="123"/>
                  </a:moveTo>
                  <a:cubicBezTo>
                    <a:pt x="97" y="122"/>
                    <a:pt x="99" y="121"/>
                    <a:pt x="101" y="120"/>
                  </a:cubicBezTo>
                  <a:cubicBezTo>
                    <a:pt x="99" y="122"/>
                    <a:pt x="97" y="123"/>
                    <a:pt x="95" y="125"/>
                  </a:cubicBezTo>
                  <a:cubicBezTo>
                    <a:pt x="94" y="127"/>
                    <a:pt x="92" y="128"/>
                    <a:pt x="91" y="130"/>
                  </a:cubicBezTo>
                  <a:cubicBezTo>
                    <a:pt x="92" y="128"/>
                    <a:pt x="94" y="125"/>
                    <a:pt x="95" y="123"/>
                  </a:cubicBezTo>
                  <a:close/>
                  <a:moveTo>
                    <a:pt x="94" y="130"/>
                  </a:moveTo>
                  <a:cubicBezTo>
                    <a:pt x="98" y="127"/>
                    <a:pt x="101" y="123"/>
                    <a:pt x="105" y="120"/>
                  </a:cubicBezTo>
                  <a:cubicBezTo>
                    <a:pt x="105" y="120"/>
                    <a:pt x="105" y="120"/>
                    <a:pt x="106" y="120"/>
                  </a:cubicBezTo>
                  <a:cubicBezTo>
                    <a:pt x="106" y="120"/>
                    <a:pt x="106" y="120"/>
                    <a:pt x="106" y="120"/>
                  </a:cubicBezTo>
                  <a:cubicBezTo>
                    <a:pt x="103" y="122"/>
                    <a:pt x="101" y="124"/>
                    <a:pt x="99" y="127"/>
                  </a:cubicBezTo>
                  <a:cubicBezTo>
                    <a:pt x="96" y="129"/>
                    <a:pt x="94" y="131"/>
                    <a:pt x="91" y="134"/>
                  </a:cubicBezTo>
                  <a:cubicBezTo>
                    <a:pt x="91" y="134"/>
                    <a:pt x="91" y="134"/>
                    <a:pt x="91" y="133"/>
                  </a:cubicBezTo>
                  <a:cubicBezTo>
                    <a:pt x="92" y="132"/>
                    <a:pt x="93" y="131"/>
                    <a:pt x="94" y="130"/>
                  </a:cubicBezTo>
                  <a:close/>
                  <a:moveTo>
                    <a:pt x="119" y="101"/>
                  </a:moveTo>
                  <a:cubicBezTo>
                    <a:pt x="125" y="95"/>
                    <a:pt x="131" y="89"/>
                    <a:pt x="138" y="83"/>
                  </a:cubicBezTo>
                  <a:cubicBezTo>
                    <a:pt x="139" y="83"/>
                    <a:pt x="141" y="83"/>
                    <a:pt x="142" y="83"/>
                  </a:cubicBezTo>
                  <a:cubicBezTo>
                    <a:pt x="140" y="86"/>
                    <a:pt x="138" y="88"/>
                    <a:pt x="136" y="91"/>
                  </a:cubicBezTo>
                  <a:cubicBezTo>
                    <a:pt x="134" y="92"/>
                    <a:pt x="132" y="94"/>
                    <a:pt x="130" y="96"/>
                  </a:cubicBezTo>
                  <a:cubicBezTo>
                    <a:pt x="122" y="102"/>
                    <a:pt x="115" y="108"/>
                    <a:pt x="107" y="115"/>
                  </a:cubicBezTo>
                  <a:cubicBezTo>
                    <a:pt x="107" y="115"/>
                    <a:pt x="107" y="115"/>
                    <a:pt x="107" y="115"/>
                  </a:cubicBezTo>
                  <a:cubicBezTo>
                    <a:pt x="111" y="110"/>
                    <a:pt x="115" y="106"/>
                    <a:pt x="119" y="102"/>
                  </a:cubicBezTo>
                  <a:cubicBezTo>
                    <a:pt x="120" y="101"/>
                    <a:pt x="119" y="101"/>
                    <a:pt x="119" y="101"/>
                  </a:cubicBezTo>
                  <a:close/>
                  <a:moveTo>
                    <a:pt x="127" y="102"/>
                  </a:moveTo>
                  <a:cubicBezTo>
                    <a:pt x="125" y="104"/>
                    <a:pt x="123" y="106"/>
                    <a:pt x="121" y="108"/>
                  </a:cubicBezTo>
                  <a:cubicBezTo>
                    <a:pt x="120" y="109"/>
                    <a:pt x="120" y="109"/>
                    <a:pt x="119" y="110"/>
                  </a:cubicBezTo>
                  <a:cubicBezTo>
                    <a:pt x="119" y="109"/>
                    <a:pt x="119" y="109"/>
                    <a:pt x="119" y="109"/>
                  </a:cubicBezTo>
                  <a:cubicBezTo>
                    <a:pt x="122" y="107"/>
                    <a:pt x="125" y="104"/>
                    <a:pt x="127" y="102"/>
                  </a:cubicBezTo>
                  <a:close/>
                  <a:moveTo>
                    <a:pt x="189" y="111"/>
                  </a:moveTo>
                  <a:cubicBezTo>
                    <a:pt x="189" y="111"/>
                    <a:pt x="190" y="110"/>
                    <a:pt x="190" y="109"/>
                  </a:cubicBezTo>
                  <a:cubicBezTo>
                    <a:pt x="191" y="109"/>
                    <a:pt x="192" y="109"/>
                    <a:pt x="192" y="109"/>
                  </a:cubicBezTo>
                  <a:cubicBezTo>
                    <a:pt x="191" y="109"/>
                    <a:pt x="190" y="110"/>
                    <a:pt x="189" y="111"/>
                  </a:cubicBezTo>
                  <a:close/>
                  <a:moveTo>
                    <a:pt x="193" y="117"/>
                  </a:moveTo>
                  <a:cubicBezTo>
                    <a:pt x="193" y="117"/>
                    <a:pt x="194" y="117"/>
                    <a:pt x="194" y="117"/>
                  </a:cubicBezTo>
                  <a:cubicBezTo>
                    <a:pt x="194" y="118"/>
                    <a:pt x="193" y="118"/>
                    <a:pt x="192" y="119"/>
                  </a:cubicBezTo>
                  <a:cubicBezTo>
                    <a:pt x="192" y="118"/>
                    <a:pt x="193" y="118"/>
                    <a:pt x="193" y="117"/>
                  </a:cubicBezTo>
                  <a:close/>
                  <a:moveTo>
                    <a:pt x="189" y="107"/>
                  </a:moveTo>
                  <a:cubicBezTo>
                    <a:pt x="189" y="107"/>
                    <a:pt x="189" y="107"/>
                    <a:pt x="189" y="108"/>
                  </a:cubicBezTo>
                  <a:cubicBezTo>
                    <a:pt x="188" y="108"/>
                    <a:pt x="188" y="108"/>
                    <a:pt x="187" y="108"/>
                  </a:cubicBezTo>
                  <a:cubicBezTo>
                    <a:pt x="188" y="107"/>
                    <a:pt x="188" y="107"/>
                    <a:pt x="189" y="106"/>
                  </a:cubicBezTo>
                  <a:cubicBezTo>
                    <a:pt x="189" y="106"/>
                    <a:pt x="190" y="106"/>
                    <a:pt x="190" y="106"/>
                  </a:cubicBezTo>
                  <a:cubicBezTo>
                    <a:pt x="190" y="106"/>
                    <a:pt x="189" y="107"/>
                    <a:pt x="189" y="107"/>
                  </a:cubicBezTo>
                  <a:close/>
                  <a:moveTo>
                    <a:pt x="189" y="115"/>
                  </a:moveTo>
                  <a:cubicBezTo>
                    <a:pt x="189" y="115"/>
                    <a:pt x="189" y="115"/>
                    <a:pt x="189" y="115"/>
                  </a:cubicBezTo>
                  <a:cubicBezTo>
                    <a:pt x="189" y="116"/>
                    <a:pt x="188" y="116"/>
                    <a:pt x="187" y="117"/>
                  </a:cubicBezTo>
                  <a:cubicBezTo>
                    <a:pt x="187" y="117"/>
                    <a:pt x="187" y="117"/>
                    <a:pt x="186" y="118"/>
                  </a:cubicBezTo>
                  <a:cubicBezTo>
                    <a:pt x="186" y="118"/>
                    <a:pt x="185" y="118"/>
                    <a:pt x="184" y="119"/>
                  </a:cubicBezTo>
                  <a:cubicBezTo>
                    <a:pt x="186" y="118"/>
                    <a:pt x="187" y="116"/>
                    <a:pt x="189" y="115"/>
                  </a:cubicBezTo>
                  <a:close/>
                  <a:moveTo>
                    <a:pt x="191" y="117"/>
                  </a:moveTo>
                  <a:cubicBezTo>
                    <a:pt x="190" y="118"/>
                    <a:pt x="189" y="120"/>
                    <a:pt x="188" y="121"/>
                  </a:cubicBezTo>
                  <a:cubicBezTo>
                    <a:pt x="187" y="121"/>
                    <a:pt x="186" y="122"/>
                    <a:pt x="185" y="123"/>
                  </a:cubicBezTo>
                  <a:cubicBezTo>
                    <a:pt x="186" y="121"/>
                    <a:pt x="187" y="120"/>
                    <a:pt x="188" y="119"/>
                  </a:cubicBezTo>
                  <a:cubicBezTo>
                    <a:pt x="189" y="118"/>
                    <a:pt x="190" y="117"/>
                    <a:pt x="191" y="117"/>
                  </a:cubicBezTo>
                  <a:close/>
                  <a:moveTo>
                    <a:pt x="182" y="131"/>
                  </a:moveTo>
                  <a:cubicBezTo>
                    <a:pt x="183" y="131"/>
                    <a:pt x="183" y="130"/>
                    <a:pt x="184" y="130"/>
                  </a:cubicBezTo>
                  <a:cubicBezTo>
                    <a:pt x="184" y="130"/>
                    <a:pt x="184" y="130"/>
                    <a:pt x="184" y="130"/>
                  </a:cubicBezTo>
                  <a:cubicBezTo>
                    <a:pt x="183" y="131"/>
                    <a:pt x="182" y="132"/>
                    <a:pt x="181" y="133"/>
                  </a:cubicBezTo>
                  <a:cubicBezTo>
                    <a:pt x="181" y="133"/>
                    <a:pt x="180" y="133"/>
                    <a:pt x="180" y="134"/>
                  </a:cubicBezTo>
                  <a:cubicBezTo>
                    <a:pt x="181" y="133"/>
                    <a:pt x="182" y="132"/>
                    <a:pt x="182" y="131"/>
                  </a:cubicBezTo>
                  <a:close/>
                  <a:moveTo>
                    <a:pt x="180" y="124"/>
                  </a:moveTo>
                  <a:cubicBezTo>
                    <a:pt x="181" y="123"/>
                    <a:pt x="183" y="122"/>
                    <a:pt x="184" y="121"/>
                  </a:cubicBezTo>
                  <a:cubicBezTo>
                    <a:pt x="183" y="122"/>
                    <a:pt x="182" y="124"/>
                    <a:pt x="181" y="125"/>
                  </a:cubicBezTo>
                  <a:cubicBezTo>
                    <a:pt x="181" y="124"/>
                    <a:pt x="180" y="124"/>
                    <a:pt x="180" y="124"/>
                  </a:cubicBezTo>
                  <a:close/>
                  <a:moveTo>
                    <a:pt x="178" y="122"/>
                  </a:moveTo>
                  <a:cubicBezTo>
                    <a:pt x="178" y="122"/>
                    <a:pt x="178" y="122"/>
                    <a:pt x="178" y="122"/>
                  </a:cubicBezTo>
                  <a:cubicBezTo>
                    <a:pt x="176" y="121"/>
                    <a:pt x="175" y="121"/>
                    <a:pt x="174" y="120"/>
                  </a:cubicBezTo>
                  <a:cubicBezTo>
                    <a:pt x="178" y="117"/>
                    <a:pt x="182" y="115"/>
                    <a:pt x="186" y="112"/>
                  </a:cubicBezTo>
                  <a:cubicBezTo>
                    <a:pt x="183" y="115"/>
                    <a:pt x="181" y="119"/>
                    <a:pt x="178" y="122"/>
                  </a:cubicBezTo>
                  <a:close/>
                  <a:moveTo>
                    <a:pt x="178" y="128"/>
                  </a:moveTo>
                  <a:cubicBezTo>
                    <a:pt x="176" y="129"/>
                    <a:pt x="175" y="129"/>
                    <a:pt x="173" y="130"/>
                  </a:cubicBezTo>
                  <a:cubicBezTo>
                    <a:pt x="175" y="129"/>
                    <a:pt x="176" y="127"/>
                    <a:pt x="177" y="125"/>
                  </a:cubicBezTo>
                  <a:cubicBezTo>
                    <a:pt x="178" y="125"/>
                    <a:pt x="178" y="125"/>
                    <a:pt x="178" y="125"/>
                  </a:cubicBezTo>
                  <a:cubicBezTo>
                    <a:pt x="178" y="125"/>
                    <a:pt x="179" y="126"/>
                    <a:pt x="179" y="126"/>
                  </a:cubicBezTo>
                  <a:cubicBezTo>
                    <a:pt x="179" y="126"/>
                    <a:pt x="179" y="126"/>
                    <a:pt x="179" y="126"/>
                  </a:cubicBezTo>
                  <a:cubicBezTo>
                    <a:pt x="179" y="126"/>
                    <a:pt x="178" y="127"/>
                    <a:pt x="178" y="127"/>
                  </a:cubicBezTo>
                  <a:cubicBezTo>
                    <a:pt x="177" y="127"/>
                    <a:pt x="177" y="128"/>
                    <a:pt x="178" y="128"/>
                  </a:cubicBezTo>
                  <a:close/>
                  <a:moveTo>
                    <a:pt x="127" y="123"/>
                  </a:moveTo>
                  <a:cubicBezTo>
                    <a:pt x="127" y="123"/>
                    <a:pt x="126" y="124"/>
                    <a:pt x="126" y="124"/>
                  </a:cubicBezTo>
                  <a:cubicBezTo>
                    <a:pt x="126" y="123"/>
                    <a:pt x="126" y="123"/>
                    <a:pt x="127" y="123"/>
                  </a:cubicBezTo>
                  <a:cubicBezTo>
                    <a:pt x="127" y="123"/>
                    <a:pt x="127" y="123"/>
                    <a:pt x="127" y="122"/>
                  </a:cubicBezTo>
                  <a:cubicBezTo>
                    <a:pt x="128" y="122"/>
                    <a:pt x="128" y="122"/>
                    <a:pt x="128" y="122"/>
                  </a:cubicBezTo>
                  <a:cubicBezTo>
                    <a:pt x="128" y="122"/>
                    <a:pt x="128" y="123"/>
                    <a:pt x="127" y="123"/>
                  </a:cubicBezTo>
                  <a:close/>
                  <a:moveTo>
                    <a:pt x="136" y="122"/>
                  </a:moveTo>
                  <a:cubicBezTo>
                    <a:pt x="135" y="122"/>
                    <a:pt x="135" y="123"/>
                    <a:pt x="134" y="123"/>
                  </a:cubicBezTo>
                  <a:cubicBezTo>
                    <a:pt x="133" y="125"/>
                    <a:pt x="131" y="126"/>
                    <a:pt x="130" y="127"/>
                  </a:cubicBezTo>
                  <a:cubicBezTo>
                    <a:pt x="129" y="127"/>
                    <a:pt x="128" y="126"/>
                    <a:pt x="127" y="126"/>
                  </a:cubicBezTo>
                  <a:cubicBezTo>
                    <a:pt x="127" y="125"/>
                    <a:pt x="128" y="125"/>
                    <a:pt x="128" y="124"/>
                  </a:cubicBezTo>
                  <a:cubicBezTo>
                    <a:pt x="131" y="123"/>
                    <a:pt x="133" y="122"/>
                    <a:pt x="136" y="122"/>
                  </a:cubicBezTo>
                  <a:close/>
                  <a:moveTo>
                    <a:pt x="126" y="127"/>
                  </a:moveTo>
                  <a:cubicBezTo>
                    <a:pt x="127" y="127"/>
                    <a:pt x="127" y="128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7" y="129"/>
                    <a:pt x="126" y="130"/>
                    <a:pt x="125" y="131"/>
                  </a:cubicBezTo>
                  <a:cubicBezTo>
                    <a:pt x="123" y="132"/>
                    <a:pt x="121" y="133"/>
                    <a:pt x="120" y="134"/>
                  </a:cubicBezTo>
                  <a:cubicBezTo>
                    <a:pt x="122" y="132"/>
                    <a:pt x="124" y="130"/>
                    <a:pt x="126" y="127"/>
                  </a:cubicBezTo>
                  <a:close/>
                  <a:moveTo>
                    <a:pt x="131" y="129"/>
                  </a:moveTo>
                  <a:cubicBezTo>
                    <a:pt x="132" y="129"/>
                    <a:pt x="132" y="129"/>
                    <a:pt x="133" y="130"/>
                  </a:cubicBezTo>
                  <a:cubicBezTo>
                    <a:pt x="133" y="130"/>
                    <a:pt x="133" y="130"/>
                    <a:pt x="132" y="130"/>
                  </a:cubicBezTo>
                  <a:cubicBezTo>
                    <a:pt x="132" y="130"/>
                    <a:pt x="132" y="130"/>
                    <a:pt x="132" y="130"/>
                  </a:cubicBezTo>
                  <a:cubicBezTo>
                    <a:pt x="130" y="131"/>
                    <a:pt x="129" y="132"/>
                    <a:pt x="127" y="133"/>
                  </a:cubicBezTo>
                  <a:cubicBezTo>
                    <a:pt x="128" y="132"/>
                    <a:pt x="130" y="130"/>
                    <a:pt x="131" y="129"/>
                  </a:cubicBezTo>
                  <a:close/>
                  <a:moveTo>
                    <a:pt x="132" y="128"/>
                  </a:moveTo>
                  <a:cubicBezTo>
                    <a:pt x="135" y="126"/>
                    <a:pt x="138" y="124"/>
                    <a:pt x="140" y="123"/>
                  </a:cubicBezTo>
                  <a:cubicBezTo>
                    <a:pt x="138" y="125"/>
                    <a:pt x="136" y="127"/>
                    <a:pt x="134" y="129"/>
                  </a:cubicBezTo>
                  <a:cubicBezTo>
                    <a:pt x="134" y="128"/>
                    <a:pt x="133" y="128"/>
                    <a:pt x="132" y="128"/>
                  </a:cubicBezTo>
                  <a:close/>
                  <a:moveTo>
                    <a:pt x="139" y="130"/>
                  </a:moveTo>
                  <a:cubicBezTo>
                    <a:pt x="139" y="130"/>
                    <a:pt x="139" y="130"/>
                    <a:pt x="139" y="130"/>
                  </a:cubicBezTo>
                  <a:cubicBezTo>
                    <a:pt x="139" y="130"/>
                    <a:pt x="138" y="130"/>
                    <a:pt x="138" y="130"/>
                  </a:cubicBezTo>
                  <a:cubicBezTo>
                    <a:pt x="138" y="130"/>
                    <a:pt x="139" y="129"/>
                    <a:pt x="139" y="129"/>
                  </a:cubicBezTo>
                  <a:cubicBezTo>
                    <a:pt x="140" y="129"/>
                    <a:pt x="141" y="128"/>
                    <a:pt x="142" y="128"/>
                  </a:cubicBezTo>
                  <a:cubicBezTo>
                    <a:pt x="141" y="129"/>
                    <a:pt x="140" y="129"/>
                    <a:pt x="139" y="130"/>
                  </a:cubicBezTo>
                  <a:close/>
                  <a:moveTo>
                    <a:pt x="148" y="136"/>
                  </a:moveTo>
                  <a:cubicBezTo>
                    <a:pt x="144" y="138"/>
                    <a:pt x="141" y="141"/>
                    <a:pt x="138" y="143"/>
                  </a:cubicBezTo>
                  <a:cubicBezTo>
                    <a:pt x="138" y="142"/>
                    <a:pt x="139" y="142"/>
                    <a:pt x="139" y="141"/>
                  </a:cubicBezTo>
                  <a:cubicBezTo>
                    <a:pt x="140" y="140"/>
                    <a:pt x="141" y="140"/>
                    <a:pt x="141" y="139"/>
                  </a:cubicBezTo>
                  <a:cubicBezTo>
                    <a:pt x="142" y="139"/>
                    <a:pt x="142" y="139"/>
                    <a:pt x="142" y="139"/>
                  </a:cubicBezTo>
                  <a:cubicBezTo>
                    <a:pt x="144" y="138"/>
                    <a:pt x="146" y="137"/>
                    <a:pt x="148" y="136"/>
                  </a:cubicBezTo>
                  <a:close/>
                  <a:moveTo>
                    <a:pt x="139" y="134"/>
                  </a:moveTo>
                  <a:cubicBezTo>
                    <a:pt x="140" y="133"/>
                    <a:pt x="141" y="133"/>
                    <a:pt x="141" y="133"/>
                  </a:cubicBezTo>
                  <a:cubicBezTo>
                    <a:pt x="141" y="133"/>
                    <a:pt x="141" y="133"/>
                    <a:pt x="141" y="133"/>
                  </a:cubicBezTo>
                  <a:cubicBezTo>
                    <a:pt x="140" y="134"/>
                    <a:pt x="139" y="136"/>
                    <a:pt x="137" y="137"/>
                  </a:cubicBezTo>
                  <a:cubicBezTo>
                    <a:pt x="137" y="137"/>
                    <a:pt x="136" y="138"/>
                    <a:pt x="135" y="138"/>
                  </a:cubicBezTo>
                  <a:cubicBezTo>
                    <a:pt x="137" y="137"/>
                    <a:pt x="138" y="135"/>
                    <a:pt x="139" y="134"/>
                  </a:cubicBezTo>
                  <a:close/>
                  <a:moveTo>
                    <a:pt x="144" y="144"/>
                  </a:moveTo>
                  <a:cubicBezTo>
                    <a:pt x="143" y="144"/>
                    <a:pt x="143" y="144"/>
                    <a:pt x="143" y="144"/>
                  </a:cubicBezTo>
                  <a:cubicBezTo>
                    <a:pt x="142" y="145"/>
                    <a:pt x="141" y="146"/>
                    <a:pt x="140" y="147"/>
                  </a:cubicBezTo>
                  <a:cubicBezTo>
                    <a:pt x="139" y="147"/>
                    <a:pt x="138" y="146"/>
                    <a:pt x="137" y="146"/>
                  </a:cubicBezTo>
                  <a:cubicBezTo>
                    <a:pt x="139" y="145"/>
                    <a:pt x="141" y="145"/>
                    <a:pt x="144" y="144"/>
                  </a:cubicBezTo>
                  <a:close/>
                  <a:moveTo>
                    <a:pt x="146" y="152"/>
                  </a:moveTo>
                  <a:cubicBezTo>
                    <a:pt x="147" y="151"/>
                    <a:pt x="148" y="151"/>
                    <a:pt x="149" y="150"/>
                  </a:cubicBezTo>
                  <a:cubicBezTo>
                    <a:pt x="148" y="151"/>
                    <a:pt x="147" y="152"/>
                    <a:pt x="146" y="153"/>
                  </a:cubicBezTo>
                  <a:cubicBezTo>
                    <a:pt x="145" y="154"/>
                    <a:pt x="144" y="154"/>
                    <a:pt x="142" y="155"/>
                  </a:cubicBezTo>
                  <a:cubicBezTo>
                    <a:pt x="143" y="154"/>
                    <a:pt x="145" y="153"/>
                    <a:pt x="146" y="152"/>
                  </a:cubicBezTo>
                  <a:close/>
                  <a:moveTo>
                    <a:pt x="146" y="147"/>
                  </a:moveTo>
                  <a:cubicBezTo>
                    <a:pt x="147" y="145"/>
                    <a:pt x="149" y="144"/>
                    <a:pt x="150" y="142"/>
                  </a:cubicBezTo>
                  <a:cubicBezTo>
                    <a:pt x="151" y="141"/>
                    <a:pt x="153" y="140"/>
                    <a:pt x="154" y="139"/>
                  </a:cubicBezTo>
                  <a:cubicBezTo>
                    <a:pt x="155" y="139"/>
                    <a:pt x="155" y="139"/>
                    <a:pt x="156" y="139"/>
                  </a:cubicBezTo>
                  <a:cubicBezTo>
                    <a:pt x="156" y="140"/>
                    <a:pt x="156" y="140"/>
                    <a:pt x="156" y="140"/>
                  </a:cubicBezTo>
                  <a:cubicBezTo>
                    <a:pt x="154" y="142"/>
                    <a:pt x="151" y="144"/>
                    <a:pt x="149" y="146"/>
                  </a:cubicBezTo>
                  <a:cubicBezTo>
                    <a:pt x="149" y="146"/>
                    <a:pt x="149" y="146"/>
                    <a:pt x="149" y="146"/>
                  </a:cubicBezTo>
                  <a:cubicBezTo>
                    <a:pt x="148" y="146"/>
                    <a:pt x="147" y="147"/>
                    <a:pt x="146" y="147"/>
                  </a:cubicBezTo>
                  <a:close/>
                  <a:moveTo>
                    <a:pt x="173" y="99"/>
                  </a:moveTo>
                  <a:cubicBezTo>
                    <a:pt x="172" y="99"/>
                    <a:pt x="172" y="99"/>
                    <a:pt x="172" y="99"/>
                  </a:cubicBezTo>
                  <a:cubicBezTo>
                    <a:pt x="172" y="99"/>
                    <a:pt x="172" y="99"/>
                    <a:pt x="171" y="99"/>
                  </a:cubicBezTo>
                  <a:cubicBezTo>
                    <a:pt x="170" y="100"/>
                    <a:pt x="168" y="101"/>
                    <a:pt x="167" y="101"/>
                  </a:cubicBezTo>
                  <a:cubicBezTo>
                    <a:pt x="168" y="100"/>
                    <a:pt x="170" y="98"/>
                    <a:pt x="172" y="97"/>
                  </a:cubicBezTo>
                  <a:cubicBezTo>
                    <a:pt x="172" y="97"/>
                    <a:pt x="172" y="97"/>
                    <a:pt x="172" y="97"/>
                  </a:cubicBezTo>
                  <a:cubicBezTo>
                    <a:pt x="172" y="98"/>
                    <a:pt x="172" y="98"/>
                    <a:pt x="173" y="99"/>
                  </a:cubicBezTo>
                  <a:close/>
                  <a:moveTo>
                    <a:pt x="168" y="111"/>
                  </a:moveTo>
                  <a:cubicBezTo>
                    <a:pt x="170" y="109"/>
                    <a:pt x="172" y="108"/>
                    <a:pt x="174" y="107"/>
                  </a:cubicBezTo>
                  <a:cubicBezTo>
                    <a:pt x="174" y="107"/>
                    <a:pt x="175" y="108"/>
                    <a:pt x="175" y="107"/>
                  </a:cubicBezTo>
                  <a:cubicBezTo>
                    <a:pt x="176" y="107"/>
                    <a:pt x="176" y="107"/>
                    <a:pt x="176" y="107"/>
                  </a:cubicBezTo>
                  <a:cubicBezTo>
                    <a:pt x="176" y="107"/>
                    <a:pt x="176" y="107"/>
                    <a:pt x="175" y="108"/>
                  </a:cubicBezTo>
                  <a:cubicBezTo>
                    <a:pt x="171" y="110"/>
                    <a:pt x="167" y="113"/>
                    <a:pt x="163" y="115"/>
                  </a:cubicBezTo>
                  <a:cubicBezTo>
                    <a:pt x="164" y="114"/>
                    <a:pt x="164" y="113"/>
                    <a:pt x="165" y="113"/>
                  </a:cubicBezTo>
                  <a:cubicBezTo>
                    <a:pt x="166" y="112"/>
                    <a:pt x="167" y="111"/>
                    <a:pt x="168" y="111"/>
                  </a:cubicBezTo>
                  <a:close/>
                  <a:moveTo>
                    <a:pt x="165" y="124"/>
                  </a:moveTo>
                  <a:cubicBezTo>
                    <a:pt x="166" y="123"/>
                    <a:pt x="167" y="122"/>
                    <a:pt x="168" y="121"/>
                  </a:cubicBezTo>
                  <a:cubicBezTo>
                    <a:pt x="168" y="122"/>
                    <a:pt x="168" y="122"/>
                    <a:pt x="167" y="122"/>
                  </a:cubicBezTo>
                  <a:cubicBezTo>
                    <a:pt x="166" y="123"/>
                    <a:pt x="165" y="124"/>
                    <a:pt x="164" y="125"/>
                  </a:cubicBezTo>
                  <a:cubicBezTo>
                    <a:pt x="164" y="124"/>
                    <a:pt x="164" y="124"/>
                    <a:pt x="165" y="124"/>
                  </a:cubicBezTo>
                  <a:close/>
                  <a:moveTo>
                    <a:pt x="156" y="126"/>
                  </a:moveTo>
                  <a:cubicBezTo>
                    <a:pt x="157" y="125"/>
                    <a:pt x="158" y="125"/>
                    <a:pt x="159" y="124"/>
                  </a:cubicBezTo>
                  <a:cubicBezTo>
                    <a:pt x="160" y="123"/>
                    <a:pt x="161" y="123"/>
                    <a:pt x="161" y="122"/>
                  </a:cubicBezTo>
                  <a:cubicBezTo>
                    <a:pt x="162" y="122"/>
                    <a:pt x="163" y="122"/>
                    <a:pt x="164" y="121"/>
                  </a:cubicBezTo>
                  <a:cubicBezTo>
                    <a:pt x="161" y="123"/>
                    <a:pt x="159" y="125"/>
                    <a:pt x="156" y="126"/>
                  </a:cubicBezTo>
                  <a:close/>
                  <a:moveTo>
                    <a:pt x="165" y="127"/>
                  </a:moveTo>
                  <a:cubicBezTo>
                    <a:pt x="166" y="127"/>
                    <a:pt x="166" y="127"/>
                    <a:pt x="166" y="127"/>
                  </a:cubicBezTo>
                  <a:cubicBezTo>
                    <a:pt x="167" y="126"/>
                    <a:pt x="167" y="126"/>
                    <a:pt x="166" y="125"/>
                  </a:cubicBezTo>
                  <a:cubicBezTo>
                    <a:pt x="167" y="125"/>
                    <a:pt x="167" y="125"/>
                    <a:pt x="168" y="124"/>
                  </a:cubicBezTo>
                  <a:cubicBezTo>
                    <a:pt x="169" y="123"/>
                    <a:pt x="170" y="122"/>
                    <a:pt x="172" y="121"/>
                  </a:cubicBezTo>
                  <a:cubicBezTo>
                    <a:pt x="173" y="122"/>
                    <a:pt x="175" y="123"/>
                    <a:pt x="176" y="124"/>
                  </a:cubicBezTo>
                  <a:cubicBezTo>
                    <a:pt x="170" y="127"/>
                    <a:pt x="163" y="131"/>
                    <a:pt x="157" y="135"/>
                  </a:cubicBezTo>
                  <a:cubicBezTo>
                    <a:pt x="157" y="135"/>
                    <a:pt x="157" y="135"/>
                    <a:pt x="157" y="135"/>
                  </a:cubicBezTo>
                  <a:cubicBezTo>
                    <a:pt x="160" y="133"/>
                    <a:pt x="162" y="130"/>
                    <a:pt x="165" y="127"/>
                  </a:cubicBezTo>
                  <a:close/>
                  <a:moveTo>
                    <a:pt x="158" y="115"/>
                  </a:moveTo>
                  <a:cubicBezTo>
                    <a:pt x="157" y="115"/>
                    <a:pt x="156" y="116"/>
                    <a:pt x="155" y="116"/>
                  </a:cubicBezTo>
                  <a:cubicBezTo>
                    <a:pt x="157" y="115"/>
                    <a:pt x="158" y="114"/>
                    <a:pt x="159" y="112"/>
                  </a:cubicBezTo>
                  <a:cubicBezTo>
                    <a:pt x="161" y="111"/>
                    <a:pt x="162" y="110"/>
                    <a:pt x="164" y="109"/>
                  </a:cubicBezTo>
                  <a:cubicBezTo>
                    <a:pt x="162" y="111"/>
                    <a:pt x="160" y="113"/>
                    <a:pt x="158" y="115"/>
                  </a:cubicBezTo>
                  <a:close/>
                  <a:moveTo>
                    <a:pt x="159" y="127"/>
                  </a:moveTo>
                  <a:cubicBezTo>
                    <a:pt x="159" y="127"/>
                    <a:pt x="158" y="128"/>
                    <a:pt x="158" y="128"/>
                  </a:cubicBezTo>
                  <a:cubicBezTo>
                    <a:pt x="156" y="129"/>
                    <a:pt x="154" y="130"/>
                    <a:pt x="152" y="132"/>
                  </a:cubicBezTo>
                  <a:cubicBezTo>
                    <a:pt x="154" y="130"/>
                    <a:pt x="156" y="129"/>
                    <a:pt x="159" y="127"/>
                  </a:cubicBezTo>
                  <a:close/>
                  <a:moveTo>
                    <a:pt x="151" y="117"/>
                  </a:moveTo>
                  <a:cubicBezTo>
                    <a:pt x="151" y="117"/>
                    <a:pt x="150" y="117"/>
                    <a:pt x="149" y="117"/>
                  </a:cubicBezTo>
                  <a:cubicBezTo>
                    <a:pt x="150" y="117"/>
                    <a:pt x="150" y="117"/>
                    <a:pt x="150" y="117"/>
                  </a:cubicBezTo>
                  <a:cubicBezTo>
                    <a:pt x="150" y="116"/>
                    <a:pt x="151" y="115"/>
                    <a:pt x="152" y="115"/>
                  </a:cubicBezTo>
                  <a:cubicBezTo>
                    <a:pt x="152" y="114"/>
                    <a:pt x="153" y="114"/>
                    <a:pt x="154" y="113"/>
                  </a:cubicBezTo>
                  <a:cubicBezTo>
                    <a:pt x="153" y="114"/>
                    <a:pt x="152" y="116"/>
                    <a:pt x="151" y="117"/>
                  </a:cubicBezTo>
                  <a:close/>
                  <a:moveTo>
                    <a:pt x="157" y="147"/>
                  </a:moveTo>
                  <a:cubicBezTo>
                    <a:pt x="158" y="147"/>
                    <a:pt x="159" y="146"/>
                    <a:pt x="161" y="146"/>
                  </a:cubicBezTo>
                  <a:cubicBezTo>
                    <a:pt x="159" y="147"/>
                    <a:pt x="157" y="147"/>
                    <a:pt x="156" y="148"/>
                  </a:cubicBezTo>
                  <a:cubicBezTo>
                    <a:pt x="156" y="148"/>
                    <a:pt x="157" y="147"/>
                    <a:pt x="157" y="147"/>
                  </a:cubicBezTo>
                  <a:close/>
                  <a:moveTo>
                    <a:pt x="159" y="137"/>
                  </a:moveTo>
                  <a:cubicBezTo>
                    <a:pt x="159" y="138"/>
                    <a:pt x="159" y="138"/>
                    <a:pt x="158" y="138"/>
                  </a:cubicBezTo>
                  <a:cubicBezTo>
                    <a:pt x="158" y="138"/>
                    <a:pt x="158" y="138"/>
                    <a:pt x="158" y="138"/>
                  </a:cubicBezTo>
                  <a:cubicBezTo>
                    <a:pt x="157" y="138"/>
                    <a:pt x="157" y="138"/>
                    <a:pt x="157" y="138"/>
                  </a:cubicBezTo>
                  <a:cubicBezTo>
                    <a:pt x="157" y="137"/>
                    <a:pt x="158" y="137"/>
                    <a:pt x="158" y="137"/>
                  </a:cubicBezTo>
                  <a:cubicBezTo>
                    <a:pt x="159" y="137"/>
                    <a:pt x="160" y="137"/>
                    <a:pt x="161" y="137"/>
                  </a:cubicBezTo>
                  <a:cubicBezTo>
                    <a:pt x="161" y="137"/>
                    <a:pt x="161" y="138"/>
                    <a:pt x="161" y="138"/>
                  </a:cubicBezTo>
                  <a:cubicBezTo>
                    <a:pt x="160" y="137"/>
                    <a:pt x="160" y="137"/>
                    <a:pt x="159" y="137"/>
                  </a:cubicBezTo>
                  <a:close/>
                  <a:moveTo>
                    <a:pt x="160" y="136"/>
                  </a:moveTo>
                  <a:cubicBezTo>
                    <a:pt x="162" y="135"/>
                    <a:pt x="163" y="135"/>
                    <a:pt x="165" y="134"/>
                  </a:cubicBezTo>
                  <a:cubicBezTo>
                    <a:pt x="164" y="135"/>
                    <a:pt x="163" y="135"/>
                    <a:pt x="163" y="136"/>
                  </a:cubicBezTo>
                  <a:cubicBezTo>
                    <a:pt x="162" y="136"/>
                    <a:pt x="161" y="136"/>
                    <a:pt x="160" y="136"/>
                  </a:cubicBezTo>
                  <a:close/>
                  <a:moveTo>
                    <a:pt x="167" y="141"/>
                  </a:moveTo>
                  <a:cubicBezTo>
                    <a:pt x="166" y="141"/>
                    <a:pt x="166" y="141"/>
                    <a:pt x="166" y="142"/>
                  </a:cubicBezTo>
                  <a:cubicBezTo>
                    <a:pt x="165" y="142"/>
                    <a:pt x="164" y="142"/>
                    <a:pt x="163" y="143"/>
                  </a:cubicBezTo>
                  <a:cubicBezTo>
                    <a:pt x="164" y="142"/>
                    <a:pt x="166" y="141"/>
                    <a:pt x="167" y="141"/>
                  </a:cubicBezTo>
                  <a:close/>
                  <a:moveTo>
                    <a:pt x="165" y="146"/>
                  </a:moveTo>
                  <a:cubicBezTo>
                    <a:pt x="167" y="144"/>
                    <a:pt x="169" y="143"/>
                    <a:pt x="171" y="142"/>
                  </a:cubicBezTo>
                  <a:cubicBezTo>
                    <a:pt x="172" y="141"/>
                    <a:pt x="171" y="140"/>
                    <a:pt x="170" y="140"/>
                  </a:cubicBezTo>
                  <a:cubicBezTo>
                    <a:pt x="171" y="139"/>
                    <a:pt x="172" y="138"/>
                    <a:pt x="173" y="137"/>
                  </a:cubicBezTo>
                  <a:cubicBezTo>
                    <a:pt x="174" y="137"/>
                    <a:pt x="175" y="137"/>
                    <a:pt x="176" y="136"/>
                  </a:cubicBezTo>
                  <a:cubicBezTo>
                    <a:pt x="174" y="138"/>
                    <a:pt x="173" y="140"/>
                    <a:pt x="171" y="142"/>
                  </a:cubicBezTo>
                  <a:cubicBezTo>
                    <a:pt x="169" y="143"/>
                    <a:pt x="166" y="145"/>
                    <a:pt x="164" y="147"/>
                  </a:cubicBezTo>
                  <a:cubicBezTo>
                    <a:pt x="164" y="146"/>
                    <a:pt x="165" y="146"/>
                    <a:pt x="165" y="146"/>
                  </a:cubicBezTo>
                  <a:close/>
                  <a:moveTo>
                    <a:pt x="178" y="115"/>
                  </a:moveTo>
                  <a:cubicBezTo>
                    <a:pt x="180" y="113"/>
                    <a:pt x="182" y="112"/>
                    <a:pt x="184" y="110"/>
                  </a:cubicBezTo>
                  <a:cubicBezTo>
                    <a:pt x="185" y="110"/>
                    <a:pt x="185" y="110"/>
                    <a:pt x="186" y="110"/>
                  </a:cubicBezTo>
                  <a:cubicBezTo>
                    <a:pt x="183" y="112"/>
                    <a:pt x="180" y="113"/>
                    <a:pt x="178" y="115"/>
                  </a:cubicBezTo>
                  <a:close/>
                  <a:moveTo>
                    <a:pt x="180" y="108"/>
                  </a:moveTo>
                  <a:cubicBezTo>
                    <a:pt x="181" y="107"/>
                    <a:pt x="181" y="107"/>
                    <a:pt x="182" y="106"/>
                  </a:cubicBezTo>
                  <a:cubicBezTo>
                    <a:pt x="183" y="106"/>
                    <a:pt x="184" y="105"/>
                    <a:pt x="186" y="104"/>
                  </a:cubicBezTo>
                  <a:cubicBezTo>
                    <a:pt x="184" y="106"/>
                    <a:pt x="182" y="107"/>
                    <a:pt x="180" y="108"/>
                  </a:cubicBezTo>
                  <a:close/>
                  <a:moveTo>
                    <a:pt x="184" y="97"/>
                  </a:moveTo>
                  <a:cubicBezTo>
                    <a:pt x="183" y="98"/>
                    <a:pt x="181" y="100"/>
                    <a:pt x="180" y="101"/>
                  </a:cubicBezTo>
                  <a:cubicBezTo>
                    <a:pt x="176" y="103"/>
                    <a:pt x="173" y="105"/>
                    <a:pt x="169" y="107"/>
                  </a:cubicBezTo>
                  <a:cubicBezTo>
                    <a:pt x="172" y="105"/>
                    <a:pt x="174" y="103"/>
                    <a:pt x="176" y="100"/>
                  </a:cubicBezTo>
                  <a:cubicBezTo>
                    <a:pt x="177" y="99"/>
                    <a:pt x="178" y="98"/>
                    <a:pt x="180" y="98"/>
                  </a:cubicBezTo>
                  <a:cubicBezTo>
                    <a:pt x="181" y="97"/>
                    <a:pt x="183" y="97"/>
                    <a:pt x="185" y="96"/>
                  </a:cubicBezTo>
                  <a:cubicBezTo>
                    <a:pt x="185" y="96"/>
                    <a:pt x="184" y="97"/>
                    <a:pt x="184" y="97"/>
                  </a:cubicBezTo>
                  <a:close/>
                  <a:moveTo>
                    <a:pt x="181" y="91"/>
                  </a:moveTo>
                  <a:cubicBezTo>
                    <a:pt x="179" y="92"/>
                    <a:pt x="177" y="93"/>
                    <a:pt x="175" y="95"/>
                  </a:cubicBezTo>
                  <a:cubicBezTo>
                    <a:pt x="175" y="95"/>
                    <a:pt x="175" y="95"/>
                    <a:pt x="175" y="95"/>
                  </a:cubicBezTo>
                  <a:cubicBezTo>
                    <a:pt x="178" y="92"/>
                    <a:pt x="180" y="90"/>
                    <a:pt x="183" y="89"/>
                  </a:cubicBezTo>
                  <a:cubicBezTo>
                    <a:pt x="182" y="89"/>
                    <a:pt x="182" y="90"/>
                    <a:pt x="181" y="91"/>
                  </a:cubicBezTo>
                  <a:close/>
                  <a:moveTo>
                    <a:pt x="172" y="93"/>
                  </a:moveTo>
                  <a:cubicBezTo>
                    <a:pt x="172" y="92"/>
                    <a:pt x="173" y="91"/>
                    <a:pt x="173" y="91"/>
                  </a:cubicBezTo>
                  <a:cubicBezTo>
                    <a:pt x="174" y="90"/>
                    <a:pt x="175" y="90"/>
                    <a:pt x="176" y="90"/>
                  </a:cubicBezTo>
                  <a:cubicBezTo>
                    <a:pt x="174" y="91"/>
                    <a:pt x="173" y="92"/>
                    <a:pt x="172" y="93"/>
                  </a:cubicBezTo>
                  <a:close/>
                  <a:moveTo>
                    <a:pt x="172" y="89"/>
                  </a:moveTo>
                  <a:cubicBezTo>
                    <a:pt x="172" y="89"/>
                    <a:pt x="172" y="89"/>
                    <a:pt x="172" y="89"/>
                  </a:cubicBezTo>
                  <a:cubicBezTo>
                    <a:pt x="170" y="93"/>
                    <a:pt x="167" y="96"/>
                    <a:pt x="165" y="99"/>
                  </a:cubicBezTo>
                  <a:cubicBezTo>
                    <a:pt x="163" y="101"/>
                    <a:pt x="161" y="103"/>
                    <a:pt x="159" y="105"/>
                  </a:cubicBezTo>
                  <a:cubicBezTo>
                    <a:pt x="156" y="106"/>
                    <a:pt x="154" y="107"/>
                    <a:pt x="152" y="108"/>
                  </a:cubicBezTo>
                  <a:cubicBezTo>
                    <a:pt x="159" y="101"/>
                    <a:pt x="166" y="94"/>
                    <a:pt x="173" y="88"/>
                  </a:cubicBezTo>
                  <a:cubicBezTo>
                    <a:pt x="173" y="88"/>
                    <a:pt x="173" y="89"/>
                    <a:pt x="172" y="89"/>
                  </a:cubicBezTo>
                  <a:close/>
                  <a:moveTo>
                    <a:pt x="152" y="111"/>
                  </a:moveTo>
                  <a:cubicBezTo>
                    <a:pt x="153" y="111"/>
                    <a:pt x="153" y="110"/>
                    <a:pt x="153" y="110"/>
                  </a:cubicBezTo>
                  <a:cubicBezTo>
                    <a:pt x="153" y="109"/>
                    <a:pt x="154" y="109"/>
                    <a:pt x="155" y="109"/>
                  </a:cubicBezTo>
                  <a:cubicBezTo>
                    <a:pt x="154" y="109"/>
                    <a:pt x="154" y="110"/>
                    <a:pt x="154" y="110"/>
                  </a:cubicBezTo>
                  <a:cubicBezTo>
                    <a:pt x="152" y="112"/>
                    <a:pt x="150" y="114"/>
                    <a:pt x="148" y="115"/>
                  </a:cubicBezTo>
                  <a:cubicBezTo>
                    <a:pt x="147" y="116"/>
                    <a:pt x="145" y="117"/>
                    <a:pt x="144" y="118"/>
                  </a:cubicBezTo>
                  <a:cubicBezTo>
                    <a:pt x="144" y="118"/>
                    <a:pt x="144" y="118"/>
                    <a:pt x="144" y="118"/>
                  </a:cubicBezTo>
                  <a:cubicBezTo>
                    <a:pt x="147" y="116"/>
                    <a:pt x="150" y="113"/>
                    <a:pt x="152" y="111"/>
                  </a:cubicBezTo>
                  <a:close/>
                  <a:moveTo>
                    <a:pt x="148" y="119"/>
                  </a:moveTo>
                  <a:cubicBezTo>
                    <a:pt x="148" y="119"/>
                    <a:pt x="149" y="119"/>
                    <a:pt x="149" y="118"/>
                  </a:cubicBezTo>
                  <a:cubicBezTo>
                    <a:pt x="148" y="120"/>
                    <a:pt x="146" y="122"/>
                    <a:pt x="145" y="123"/>
                  </a:cubicBezTo>
                  <a:cubicBezTo>
                    <a:pt x="144" y="124"/>
                    <a:pt x="143" y="124"/>
                    <a:pt x="142" y="125"/>
                  </a:cubicBezTo>
                  <a:cubicBezTo>
                    <a:pt x="144" y="123"/>
                    <a:pt x="146" y="121"/>
                    <a:pt x="148" y="119"/>
                  </a:cubicBezTo>
                  <a:close/>
                  <a:moveTo>
                    <a:pt x="138" y="119"/>
                  </a:moveTo>
                  <a:cubicBezTo>
                    <a:pt x="136" y="120"/>
                    <a:pt x="133" y="121"/>
                    <a:pt x="130" y="122"/>
                  </a:cubicBezTo>
                  <a:cubicBezTo>
                    <a:pt x="131" y="121"/>
                    <a:pt x="132" y="121"/>
                    <a:pt x="132" y="120"/>
                  </a:cubicBezTo>
                  <a:cubicBezTo>
                    <a:pt x="134" y="119"/>
                    <a:pt x="135" y="118"/>
                    <a:pt x="136" y="118"/>
                  </a:cubicBezTo>
                  <a:cubicBezTo>
                    <a:pt x="139" y="116"/>
                    <a:pt x="141" y="115"/>
                    <a:pt x="144" y="114"/>
                  </a:cubicBezTo>
                  <a:cubicBezTo>
                    <a:pt x="142" y="116"/>
                    <a:pt x="140" y="118"/>
                    <a:pt x="138" y="119"/>
                  </a:cubicBezTo>
                  <a:close/>
                  <a:moveTo>
                    <a:pt x="126" y="116"/>
                  </a:moveTo>
                  <a:cubicBezTo>
                    <a:pt x="130" y="112"/>
                    <a:pt x="133" y="109"/>
                    <a:pt x="136" y="106"/>
                  </a:cubicBezTo>
                  <a:cubicBezTo>
                    <a:pt x="139" y="104"/>
                    <a:pt x="142" y="102"/>
                    <a:pt x="145" y="101"/>
                  </a:cubicBezTo>
                  <a:cubicBezTo>
                    <a:pt x="141" y="104"/>
                    <a:pt x="138" y="107"/>
                    <a:pt x="134" y="110"/>
                  </a:cubicBezTo>
                  <a:cubicBezTo>
                    <a:pt x="132" y="112"/>
                    <a:pt x="129" y="114"/>
                    <a:pt x="126" y="116"/>
                  </a:cubicBezTo>
                  <a:close/>
                  <a:moveTo>
                    <a:pt x="131" y="116"/>
                  </a:moveTo>
                  <a:cubicBezTo>
                    <a:pt x="129" y="117"/>
                    <a:pt x="128" y="118"/>
                    <a:pt x="127" y="120"/>
                  </a:cubicBezTo>
                  <a:cubicBezTo>
                    <a:pt x="127" y="120"/>
                    <a:pt x="127" y="120"/>
                    <a:pt x="126" y="120"/>
                  </a:cubicBezTo>
                  <a:cubicBezTo>
                    <a:pt x="125" y="121"/>
                    <a:pt x="124" y="122"/>
                    <a:pt x="122" y="123"/>
                  </a:cubicBezTo>
                  <a:cubicBezTo>
                    <a:pt x="125" y="121"/>
                    <a:pt x="128" y="118"/>
                    <a:pt x="131" y="116"/>
                  </a:cubicBezTo>
                  <a:close/>
                  <a:moveTo>
                    <a:pt x="124" y="126"/>
                  </a:moveTo>
                  <a:cubicBezTo>
                    <a:pt x="124" y="126"/>
                    <a:pt x="124" y="126"/>
                    <a:pt x="124" y="126"/>
                  </a:cubicBezTo>
                  <a:cubicBezTo>
                    <a:pt x="122" y="129"/>
                    <a:pt x="120" y="132"/>
                    <a:pt x="117" y="135"/>
                  </a:cubicBezTo>
                  <a:cubicBezTo>
                    <a:pt x="119" y="132"/>
                    <a:pt x="122" y="129"/>
                    <a:pt x="124" y="126"/>
                  </a:cubicBezTo>
                  <a:close/>
                  <a:moveTo>
                    <a:pt x="113" y="117"/>
                  </a:moveTo>
                  <a:cubicBezTo>
                    <a:pt x="113" y="117"/>
                    <a:pt x="112" y="117"/>
                    <a:pt x="112" y="117"/>
                  </a:cubicBezTo>
                  <a:cubicBezTo>
                    <a:pt x="112" y="118"/>
                    <a:pt x="111" y="119"/>
                    <a:pt x="110" y="120"/>
                  </a:cubicBezTo>
                  <a:cubicBezTo>
                    <a:pt x="110" y="120"/>
                    <a:pt x="109" y="120"/>
                    <a:pt x="109" y="120"/>
                  </a:cubicBezTo>
                  <a:cubicBezTo>
                    <a:pt x="110" y="119"/>
                    <a:pt x="111" y="118"/>
                    <a:pt x="113" y="117"/>
                  </a:cubicBezTo>
                  <a:close/>
                  <a:moveTo>
                    <a:pt x="107" y="119"/>
                  </a:moveTo>
                  <a:cubicBezTo>
                    <a:pt x="107" y="119"/>
                    <a:pt x="106" y="119"/>
                    <a:pt x="106" y="119"/>
                  </a:cubicBezTo>
                  <a:cubicBezTo>
                    <a:pt x="107" y="118"/>
                    <a:pt x="107" y="117"/>
                    <a:pt x="108" y="117"/>
                  </a:cubicBezTo>
                  <a:cubicBezTo>
                    <a:pt x="109" y="116"/>
                    <a:pt x="110" y="115"/>
                    <a:pt x="111" y="115"/>
                  </a:cubicBezTo>
                  <a:cubicBezTo>
                    <a:pt x="110" y="116"/>
                    <a:pt x="108" y="118"/>
                    <a:pt x="107" y="119"/>
                  </a:cubicBezTo>
                  <a:close/>
                  <a:moveTo>
                    <a:pt x="112" y="125"/>
                  </a:moveTo>
                  <a:cubicBezTo>
                    <a:pt x="113" y="125"/>
                    <a:pt x="114" y="124"/>
                    <a:pt x="115" y="123"/>
                  </a:cubicBezTo>
                  <a:cubicBezTo>
                    <a:pt x="115" y="123"/>
                    <a:pt x="115" y="123"/>
                    <a:pt x="115" y="123"/>
                  </a:cubicBezTo>
                  <a:cubicBezTo>
                    <a:pt x="114" y="124"/>
                    <a:pt x="114" y="125"/>
                    <a:pt x="113" y="126"/>
                  </a:cubicBezTo>
                  <a:cubicBezTo>
                    <a:pt x="111" y="127"/>
                    <a:pt x="110" y="128"/>
                    <a:pt x="109" y="129"/>
                  </a:cubicBezTo>
                  <a:cubicBezTo>
                    <a:pt x="110" y="128"/>
                    <a:pt x="111" y="127"/>
                    <a:pt x="112" y="125"/>
                  </a:cubicBezTo>
                  <a:close/>
                  <a:moveTo>
                    <a:pt x="104" y="117"/>
                  </a:moveTo>
                  <a:cubicBezTo>
                    <a:pt x="103" y="117"/>
                    <a:pt x="102" y="117"/>
                    <a:pt x="102" y="118"/>
                  </a:cubicBezTo>
                  <a:cubicBezTo>
                    <a:pt x="101" y="118"/>
                    <a:pt x="101" y="118"/>
                    <a:pt x="101" y="118"/>
                  </a:cubicBezTo>
                  <a:cubicBezTo>
                    <a:pt x="105" y="114"/>
                    <a:pt x="109" y="110"/>
                    <a:pt x="113" y="106"/>
                  </a:cubicBezTo>
                  <a:cubicBezTo>
                    <a:pt x="113" y="106"/>
                    <a:pt x="114" y="106"/>
                    <a:pt x="114" y="105"/>
                  </a:cubicBezTo>
                  <a:cubicBezTo>
                    <a:pt x="111" y="109"/>
                    <a:pt x="107" y="113"/>
                    <a:pt x="104" y="117"/>
                  </a:cubicBezTo>
                  <a:close/>
                  <a:moveTo>
                    <a:pt x="99" y="129"/>
                  </a:moveTo>
                  <a:cubicBezTo>
                    <a:pt x="99" y="128"/>
                    <a:pt x="100" y="128"/>
                    <a:pt x="100" y="127"/>
                  </a:cubicBezTo>
                  <a:cubicBezTo>
                    <a:pt x="100" y="129"/>
                    <a:pt x="99" y="130"/>
                    <a:pt x="98" y="131"/>
                  </a:cubicBezTo>
                  <a:cubicBezTo>
                    <a:pt x="97" y="132"/>
                    <a:pt x="96" y="133"/>
                    <a:pt x="95" y="135"/>
                  </a:cubicBezTo>
                  <a:cubicBezTo>
                    <a:pt x="94" y="135"/>
                    <a:pt x="94" y="134"/>
                    <a:pt x="93" y="134"/>
                  </a:cubicBezTo>
                  <a:cubicBezTo>
                    <a:pt x="95" y="132"/>
                    <a:pt x="97" y="130"/>
                    <a:pt x="99" y="129"/>
                  </a:cubicBezTo>
                  <a:close/>
                  <a:moveTo>
                    <a:pt x="103" y="132"/>
                  </a:moveTo>
                  <a:cubicBezTo>
                    <a:pt x="103" y="132"/>
                    <a:pt x="104" y="131"/>
                    <a:pt x="104" y="131"/>
                  </a:cubicBezTo>
                  <a:cubicBezTo>
                    <a:pt x="103" y="132"/>
                    <a:pt x="102" y="133"/>
                    <a:pt x="101" y="135"/>
                  </a:cubicBezTo>
                  <a:cubicBezTo>
                    <a:pt x="100" y="135"/>
                    <a:pt x="100" y="135"/>
                    <a:pt x="100" y="135"/>
                  </a:cubicBezTo>
                  <a:cubicBezTo>
                    <a:pt x="101" y="134"/>
                    <a:pt x="102" y="133"/>
                    <a:pt x="103" y="132"/>
                  </a:cubicBezTo>
                  <a:close/>
                  <a:moveTo>
                    <a:pt x="103" y="126"/>
                  </a:moveTo>
                  <a:cubicBezTo>
                    <a:pt x="104" y="125"/>
                    <a:pt x="105" y="124"/>
                    <a:pt x="106" y="123"/>
                  </a:cubicBezTo>
                  <a:cubicBezTo>
                    <a:pt x="106" y="122"/>
                    <a:pt x="107" y="121"/>
                    <a:pt x="108" y="121"/>
                  </a:cubicBezTo>
                  <a:cubicBezTo>
                    <a:pt x="108" y="121"/>
                    <a:pt x="109" y="121"/>
                    <a:pt x="109" y="121"/>
                  </a:cubicBezTo>
                  <a:cubicBezTo>
                    <a:pt x="107" y="123"/>
                    <a:pt x="105" y="124"/>
                    <a:pt x="103" y="126"/>
                  </a:cubicBezTo>
                  <a:close/>
                  <a:moveTo>
                    <a:pt x="110" y="141"/>
                  </a:moveTo>
                  <a:cubicBezTo>
                    <a:pt x="107" y="143"/>
                    <a:pt x="104" y="145"/>
                    <a:pt x="102" y="146"/>
                  </a:cubicBezTo>
                  <a:cubicBezTo>
                    <a:pt x="104" y="144"/>
                    <a:pt x="106" y="143"/>
                    <a:pt x="108" y="141"/>
                  </a:cubicBezTo>
                  <a:cubicBezTo>
                    <a:pt x="108" y="141"/>
                    <a:pt x="109" y="141"/>
                    <a:pt x="110" y="141"/>
                  </a:cubicBezTo>
                  <a:close/>
                  <a:moveTo>
                    <a:pt x="109" y="139"/>
                  </a:moveTo>
                  <a:cubicBezTo>
                    <a:pt x="112" y="137"/>
                    <a:pt x="114" y="134"/>
                    <a:pt x="117" y="132"/>
                  </a:cubicBezTo>
                  <a:cubicBezTo>
                    <a:pt x="117" y="132"/>
                    <a:pt x="117" y="131"/>
                    <a:pt x="118" y="131"/>
                  </a:cubicBezTo>
                  <a:cubicBezTo>
                    <a:pt x="115" y="134"/>
                    <a:pt x="113" y="137"/>
                    <a:pt x="111" y="140"/>
                  </a:cubicBezTo>
                  <a:cubicBezTo>
                    <a:pt x="111" y="140"/>
                    <a:pt x="111" y="140"/>
                    <a:pt x="111" y="140"/>
                  </a:cubicBezTo>
                  <a:cubicBezTo>
                    <a:pt x="111" y="140"/>
                    <a:pt x="110" y="139"/>
                    <a:pt x="109" y="139"/>
                  </a:cubicBezTo>
                  <a:close/>
                  <a:moveTo>
                    <a:pt x="116" y="122"/>
                  </a:moveTo>
                  <a:cubicBezTo>
                    <a:pt x="117" y="121"/>
                    <a:pt x="119" y="120"/>
                    <a:pt x="120" y="119"/>
                  </a:cubicBezTo>
                  <a:cubicBezTo>
                    <a:pt x="119" y="120"/>
                    <a:pt x="118" y="121"/>
                    <a:pt x="116" y="122"/>
                  </a:cubicBezTo>
                  <a:close/>
                  <a:moveTo>
                    <a:pt x="116" y="145"/>
                  </a:moveTo>
                  <a:cubicBezTo>
                    <a:pt x="116" y="144"/>
                    <a:pt x="117" y="144"/>
                    <a:pt x="118" y="143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8" y="144"/>
                    <a:pt x="118" y="144"/>
                    <a:pt x="117" y="145"/>
                  </a:cubicBezTo>
                  <a:cubicBezTo>
                    <a:pt x="116" y="145"/>
                    <a:pt x="115" y="146"/>
                    <a:pt x="114" y="146"/>
                  </a:cubicBezTo>
                  <a:cubicBezTo>
                    <a:pt x="115" y="146"/>
                    <a:pt x="115" y="145"/>
                    <a:pt x="116" y="145"/>
                  </a:cubicBezTo>
                  <a:close/>
                  <a:moveTo>
                    <a:pt x="122" y="144"/>
                  </a:moveTo>
                  <a:cubicBezTo>
                    <a:pt x="122" y="145"/>
                    <a:pt x="122" y="145"/>
                    <a:pt x="122" y="145"/>
                  </a:cubicBezTo>
                  <a:cubicBezTo>
                    <a:pt x="121" y="146"/>
                    <a:pt x="120" y="147"/>
                    <a:pt x="119" y="148"/>
                  </a:cubicBezTo>
                  <a:cubicBezTo>
                    <a:pt x="119" y="148"/>
                    <a:pt x="119" y="148"/>
                    <a:pt x="118" y="148"/>
                  </a:cubicBezTo>
                  <a:cubicBezTo>
                    <a:pt x="119" y="147"/>
                    <a:pt x="120" y="146"/>
                    <a:pt x="122" y="144"/>
                  </a:cubicBezTo>
                  <a:close/>
                  <a:moveTo>
                    <a:pt x="120" y="140"/>
                  </a:moveTo>
                  <a:cubicBezTo>
                    <a:pt x="120" y="139"/>
                    <a:pt x="121" y="139"/>
                    <a:pt x="122" y="138"/>
                  </a:cubicBezTo>
                  <a:cubicBezTo>
                    <a:pt x="125" y="137"/>
                    <a:pt x="128" y="135"/>
                    <a:pt x="131" y="133"/>
                  </a:cubicBezTo>
                  <a:cubicBezTo>
                    <a:pt x="130" y="134"/>
                    <a:pt x="128" y="135"/>
                    <a:pt x="127" y="136"/>
                  </a:cubicBezTo>
                  <a:cubicBezTo>
                    <a:pt x="125" y="137"/>
                    <a:pt x="122" y="139"/>
                    <a:pt x="120" y="140"/>
                  </a:cubicBezTo>
                  <a:close/>
                  <a:moveTo>
                    <a:pt x="129" y="143"/>
                  </a:moveTo>
                  <a:cubicBezTo>
                    <a:pt x="129" y="143"/>
                    <a:pt x="128" y="143"/>
                    <a:pt x="128" y="143"/>
                  </a:cubicBezTo>
                  <a:cubicBezTo>
                    <a:pt x="128" y="144"/>
                    <a:pt x="127" y="144"/>
                    <a:pt x="127" y="144"/>
                  </a:cubicBezTo>
                  <a:cubicBezTo>
                    <a:pt x="127" y="144"/>
                    <a:pt x="127" y="144"/>
                    <a:pt x="127" y="144"/>
                  </a:cubicBezTo>
                  <a:cubicBezTo>
                    <a:pt x="127" y="143"/>
                    <a:pt x="128" y="143"/>
                    <a:pt x="128" y="142"/>
                  </a:cubicBezTo>
                  <a:cubicBezTo>
                    <a:pt x="129" y="141"/>
                    <a:pt x="130" y="140"/>
                    <a:pt x="131" y="140"/>
                  </a:cubicBezTo>
                  <a:cubicBezTo>
                    <a:pt x="130" y="140"/>
                    <a:pt x="129" y="141"/>
                    <a:pt x="129" y="142"/>
                  </a:cubicBezTo>
                  <a:cubicBezTo>
                    <a:pt x="129" y="142"/>
                    <a:pt x="129" y="142"/>
                    <a:pt x="129" y="143"/>
                  </a:cubicBezTo>
                  <a:close/>
                  <a:moveTo>
                    <a:pt x="129" y="146"/>
                  </a:moveTo>
                  <a:cubicBezTo>
                    <a:pt x="129" y="146"/>
                    <a:pt x="129" y="146"/>
                    <a:pt x="130" y="146"/>
                  </a:cubicBezTo>
                  <a:cubicBezTo>
                    <a:pt x="129" y="147"/>
                    <a:pt x="129" y="148"/>
                    <a:pt x="128" y="148"/>
                  </a:cubicBezTo>
                  <a:cubicBezTo>
                    <a:pt x="127" y="149"/>
                    <a:pt x="126" y="149"/>
                    <a:pt x="125" y="150"/>
                  </a:cubicBezTo>
                  <a:cubicBezTo>
                    <a:pt x="126" y="149"/>
                    <a:pt x="128" y="148"/>
                    <a:pt x="129" y="146"/>
                  </a:cubicBezTo>
                  <a:close/>
                  <a:moveTo>
                    <a:pt x="134" y="157"/>
                  </a:moveTo>
                  <a:cubicBezTo>
                    <a:pt x="135" y="156"/>
                    <a:pt x="136" y="156"/>
                    <a:pt x="136" y="156"/>
                  </a:cubicBezTo>
                  <a:cubicBezTo>
                    <a:pt x="134" y="157"/>
                    <a:pt x="133" y="159"/>
                    <a:pt x="131" y="160"/>
                  </a:cubicBezTo>
                  <a:cubicBezTo>
                    <a:pt x="132" y="159"/>
                    <a:pt x="133" y="158"/>
                    <a:pt x="134" y="157"/>
                  </a:cubicBezTo>
                  <a:close/>
                  <a:moveTo>
                    <a:pt x="133" y="167"/>
                  </a:moveTo>
                  <a:cubicBezTo>
                    <a:pt x="135" y="165"/>
                    <a:pt x="138" y="163"/>
                    <a:pt x="140" y="162"/>
                  </a:cubicBezTo>
                  <a:cubicBezTo>
                    <a:pt x="139" y="163"/>
                    <a:pt x="138" y="164"/>
                    <a:pt x="137" y="165"/>
                  </a:cubicBezTo>
                  <a:cubicBezTo>
                    <a:pt x="136" y="165"/>
                    <a:pt x="135" y="166"/>
                    <a:pt x="134" y="166"/>
                  </a:cubicBezTo>
                  <a:cubicBezTo>
                    <a:pt x="134" y="167"/>
                    <a:pt x="133" y="167"/>
                    <a:pt x="133" y="167"/>
                  </a:cubicBezTo>
                  <a:cubicBezTo>
                    <a:pt x="133" y="167"/>
                    <a:pt x="133" y="167"/>
                    <a:pt x="133" y="167"/>
                  </a:cubicBezTo>
                  <a:close/>
                  <a:moveTo>
                    <a:pt x="138" y="160"/>
                  </a:moveTo>
                  <a:cubicBezTo>
                    <a:pt x="137" y="160"/>
                    <a:pt x="137" y="161"/>
                    <a:pt x="137" y="161"/>
                  </a:cubicBezTo>
                  <a:cubicBezTo>
                    <a:pt x="137" y="160"/>
                    <a:pt x="137" y="160"/>
                    <a:pt x="137" y="160"/>
                  </a:cubicBezTo>
                  <a:cubicBezTo>
                    <a:pt x="137" y="160"/>
                    <a:pt x="137" y="160"/>
                    <a:pt x="137" y="160"/>
                  </a:cubicBezTo>
                  <a:cubicBezTo>
                    <a:pt x="139" y="159"/>
                    <a:pt x="140" y="158"/>
                    <a:pt x="142" y="157"/>
                  </a:cubicBezTo>
                  <a:cubicBezTo>
                    <a:pt x="142" y="157"/>
                    <a:pt x="142" y="158"/>
                    <a:pt x="142" y="158"/>
                  </a:cubicBezTo>
                  <a:cubicBezTo>
                    <a:pt x="140" y="159"/>
                    <a:pt x="139" y="160"/>
                    <a:pt x="138" y="160"/>
                  </a:cubicBezTo>
                  <a:close/>
                  <a:moveTo>
                    <a:pt x="143" y="160"/>
                  </a:moveTo>
                  <a:cubicBezTo>
                    <a:pt x="145" y="159"/>
                    <a:pt x="148" y="158"/>
                    <a:pt x="150" y="157"/>
                  </a:cubicBezTo>
                  <a:cubicBezTo>
                    <a:pt x="149" y="158"/>
                    <a:pt x="148" y="159"/>
                    <a:pt x="147" y="160"/>
                  </a:cubicBezTo>
                  <a:cubicBezTo>
                    <a:pt x="145" y="161"/>
                    <a:pt x="143" y="162"/>
                    <a:pt x="141" y="163"/>
                  </a:cubicBezTo>
                  <a:cubicBezTo>
                    <a:pt x="142" y="162"/>
                    <a:pt x="142" y="161"/>
                    <a:pt x="143" y="160"/>
                  </a:cubicBezTo>
                  <a:close/>
                  <a:moveTo>
                    <a:pt x="147" y="162"/>
                  </a:moveTo>
                  <a:cubicBezTo>
                    <a:pt x="148" y="161"/>
                    <a:pt x="149" y="161"/>
                    <a:pt x="150" y="160"/>
                  </a:cubicBezTo>
                  <a:cubicBezTo>
                    <a:pt x="150" y="161"/>
                    <a:pt x="149" y="161"/>
                    <a:pt x="149" y="162"/>
                  </a:cubicBezTo>
                  <a:cubicBezTo>
                    <a:pt x="148" y="162"/>
                    <a:pt x="147" y="162"/>
                    <a:pt x="146" y="163"/>
                  </a:cubicBezTo>
                  <a:cubicBezTo>
                    <a:pt x="146" y="162"/>
                    <a:pt x="147" y="162"/>
                    <a:pt x="147" y="162"/>
                  </a:cubicBezTo>
                  <a:close/>
                  <a:moveTo>
                    <a:pt x="150" y="163"/>
                  </a:moveTo>
                  <a:cubicBezTo>
                    <a:pt x="150" y="163"/>
                    <a:pt x="151" y="163"/>
                    <a:pt x="152" y="162"/>
                  </a:cubicBezTo>
                  <a:cubicBezTo>
                    <a:pt x="150" y="164"/>
                    <a:pt x="148" y="166"/>
                    <a:pt x="146" y="168"/>
                  </a:cubicBezTo>
                  <a:cubicBezTo>
                    <a:pt x="147" y="166"/>
                    <a:pt x="148" y="165"/>
                    <a:pt x="150" y="163"/>
                  </a:cubicBezTo>
                  <a:close/>
                  <a:moveTo>
                    <a:pt x="146" y="157"/>
                  </a:moveTo>
                  <a:cubicBezTo>
                    <a:pt x="146" y="157"/>
                    <a:pt x="146" y="157"/>
                    <a:pt x="146" y="157"/>
                  </a:cubicBezTo>
                  <a:cubicBezTo>
                    <a:pt x="147" y="156"/>
                    <a:pt x="149" y="155"/>
                    <a:pt x="150" y="153"/>
                  </a:cubicBezTo>
                  <a:cubicBezTo>
                    <a:pt x="152" y="153"/>
                    <a:pt x="153" y="152"/>
                    <a:pt x="155" y="151"/>
                  </a:cubicBezTo>
                  <a:cubicBezTo>
                    <a:pt x="155" y="151"/>
                    <a:pt x="155" y="151"/>
                    <a:pt x="156" y="151"/>
                  </a:cubicBezTo>
                  <a:cubicBezTo>
                    <a:pt x="156" y="152"/>
                    <a:pt x="155" y="152"/>
                    <a:pt x="155" y="152"/>
                  </a:cubicBezTo>
                  <a:cubicBezTo>
                    <a:pt x="152" y="154"/>
                    <a:pt x="149" y="156"/>
                    <a:pt x="146" y="157"/>
                  </a:cubicBezTo>
                  <a:close/>
                  <a:moveTo>
                    <a:pt x="154" y="158"/>
                  </a:moveTo>
                  <a:cubicBezTo>
                    <a:pt x="155" y="158"/>
                    <a:pt x="156" y="157"/>
                    <a:pt x="157" y="157"/>
                  </a:cubicBezTo>
                  <a:cubicBezTo>
                    <a:pt x="157" y="157"/>
                    <a:pt x="156" y="158"/>
                    <a:pt x="155" y="159"/>
                  </a:cubicBezTo>
                  <a:cubicBezTo>
                    <a:pt x="154" y="159"/>
                    <a:pt x="153" y="160"/>
                    <a:pt x="152" y="160"/>
                  </a:cubicBezTo>
                  <a:cubicBezTo>
                    <a:pt x="153" y="160"/>
                    <a:pt x="153" y="159"/>
                    <a:pt x="154" y="158"/>
                  </a:cubicBezTo>
                  <a:close/>
                  <a:moveTo>
                    <a:pt x="157" y="155"/>
                  </a:moveTo>
                  <a:cubicBezTo>
                    <a:pt x="158" y="154"/>
                    <a:pt x="159" y="153"/>
                    <a:pt x="160" y="151"/>
                  </a:cubicBezTo>
                  <a:cubicBezTo>
                    <a:pt x="162" y="150"/>
                    <a:pt x="164" y="149"/>
                    <a:pt x="166" y="147"/>
                  </a:cubicBezTo>
                  <a:cubicBezTo>
                    <a:pt x="165" y="149"/>
                    <a:pt x="163" y="151"/>
                    <a:pt x="161" y="153"/>
                  </a:cubicBezTo>
                  <a:cubicBezTo>
                    <a:pt x="160" y="153"/>
                    <a:pt x="158" y="154"/>
                    <a:pt x="157" y="155"/>
                  </a:cubicBezTo>
                  <a:close/>
                  <a:moveTo>
                    <a:pt x="162" y="154"/>
                  </a:moveTo>
                  <a:cubicBezTo>
                    <a:pt x="164" y="154"/>
                    <a:pt x="165" y="153"/>
                    <a:pt x="167" y="152"/>
                  </a:cubicBezTo>
                  <a:cubicBezTo>
                    <a:pt x="167" y="153"/>
                    <a:pt x="167" y="153"/>
                    <a:pt x="167" y="153"/>
                  </a:cubicBezTo>
                  <a:cubicBezTo>
                    <a:pt x="165" y="154"/>
                    <a:pt x="164" y="155"/>
                    <a:pt x="163" y="156"/>
                  </a:cubicBezTo>
                  <a:cubicBezTo>
                    <a:pt x="162" y="156"/>
                    <a:pt x="161" y="157"/>
                    <a:pt x="160" y="157"/>
                  </a:cubicBezTo>
                  <a:cubicBezTo>
                    <a:pt x="161" y="156"/>
                    <a:pt x="162" y="155"/>
                    <a:pt x="162" y="154"/>
                  </a:cubicBezTo>
                  <a:close/>
                  <a:moveTo>
                    <a:pt x="164" y="159"/>
                  </a:moveTo>
                  <a:cubicBezTo>
                    <a:pt x="165" y="158"/>
                    <a:pt x="166" y="157"/>
                    <a:pt x="167" y="156"/>
                  </a:cubicBezTo>
                  <a:cubicBezTo>
                    <a:pt x="167" y="156"/>
                    <a:pt x="167" y="156"/>
                    <a:pt x="168" y="156"/>
                  </a:cubicBezTo>
                  <a:cubicBezTo>
                    <a:pt x="166" y="157"/>
                    <a:pt x="164" y="159"/>
                    <a:pt x="162" y="161"/>
                  </a:cubicBezTo>
                  <a:cubicBezTo>
                    <a:pt x="163" y="160"/>
                    <a:pt x="163" y="160"/>
                    <a:pt x="164" y="159"/>
                  </a:cubicBezTo>
                  <a:close/>
                  <a:moveTo>
                    <a:pt x="169" y="156"/>
                  </a:moveTo>
                  <a:cubicBezTo>
                    <a:pt x="168" y="158"/>
                    <a:pt x="166" y="160"/>
                    <a:pt x="165" y="162"/>
                  </a:cubicBezTo>
                  <a:cubicBezTo>
                    <a:pt x="164" y="162"/>
                    <a:pt x="163" y="162"/>
                    <a:pt x="163" y="163"/>
                  </a:cubicBezTo>
                  <a:cubicBezTo>
                    <a:pt x="165" y="161"/>
                    <a:pt x="167" y="159"/>
                    <a:pt x="169" y="156"/>
                  </a:cubicBezTo>
                  <a:close/>
                  <a:moveTo>
                    <a:pt x="166" y="151"/>
                  </a:moveTo>
                  <a:cubicBezTo>
                    <a:pt x="169" y="147"/>
                    <a:pt x="173" y="144"/>
                    <a:pt x="176" y="140"/>
                  </a:cubicBezTo>
                  <a:cubicBezTo>
                    <a:pt x="177" y="140"/>
                    <a:pt x="177" y="140"/>
                    <a:pt x="178" y="139"/>
                  </a:cubicBezTo>
                  <a:cubicBezTo>
                    <a:pt x="177" y="140"/>
                    <a:pt x="177" y="140"/>
                    <a:pt x="177" y="141"/>
                  </a:cubicBezTo>
                  <a:cubicBezTo>
                    <a:pt x="174" y="144"/>
                    <a:pt x="172" y="146"/>
                    <a:pt x="170" y="149"/>
                  </a:cubicBezTo>
                  <a:cubicBezTo>
                    <a:pt x="168" y="150"/>
                    <a:pt x="167" y="150"/>
                    <a:pt x="166" y="151"/>
                  </a:cubicBezTo>
                  <a:close/>
                  <a:moveTo>
                    <a:pt x="177" y="151"/>
                  </a:moveTo>
                  <a:cubicBezTo>
                    <a:pt x="175" y="153"/>
                    <a:pt x="174" y="155"/>
                    <a:pt x="172" y="157"/>
                  </a:cubicBezTo>
                  <a:cubicBezTo>
                    <a:pt x="172" y="157"/>
                    <a:pt x="171" y="157"/>
                    <a:pt x="171" y="158"/>
                  </a:cubicBezTo>
                  <a:cubicBezTo>
                    <a:pt x="173" y="156"/>
                    <a:pt x="174" y="154"/>
                    <a:pt x="175" y="152"/>
                  </a:cubicBezTo>
                  <a:cubicBezTo>
                    <a:pt x="176" y="152"/>
                    <a:pt x="177" y="151"/>
                    <a:pt x="177" y="151"/>
                  </a:cubicBezTo>
                  <a:close/>
                  <a:moveTo>
                    <a:pt x="186" y="127"/>
                  </a:moveTo>
                  <a:cubicBezTo>
                    <a:pt x="186" y="126"/>
                    <a:pt x="187" y="126"/>
                    <a:pt x="187" y="125"/>
                  </a:cubicBezTo>
                  <a:cubicBezTo>
                    <a:pt x="189" y="124"/>
                    <a:pt x="191" y="123"/>
                    <a:pt x="193" y="122"/>
                  </a:cubicBezTo>
                  <a:cubicBezTo>
                    <a:pt x="193" y="122"/>
                    <a:pt x="193" y="122"/>
                    <a:pt x="193" y="122"/>
                  </a:cubicBezTo>
                  <a:cubicBezTo>
                    <a:pt x="191" y="124"/>
                    <a:pt x="188" y="125"/>
                    <a:pt x="186" y="127"/>
                  </a:cubicBezTo>
                  <a:close/>
                  <a:moveTo>
                    <a:pt x="198" y="122"/>
                  </a:moveTo>
                  <a:cubicBezTo>
                    <a:pt x="198" y="123"/>
                    <a:pt x="197" y="124"/>
                    <a:pt x="196" y="124"/>
                  </a:cubicBezTo>
                  <a:cubicBezTo>
                    <a:pt x="195" y="125"/>
                    <a:pt x="194" y="126"/>
                    <a:pt x="192" y="127"/>
                  </a:cubicBezTo>
                  <a:cubicBezTo>
                    <a:pt x="194" y="125"/>
                    <a:pt x="196" y="123"/>
                    <a:pt x="198" y="122"/>
                  </a:cubicBezTo>
                  <a:close/>
                  <a:moveTo>
                    <a:pt x="203" y="120"/>
                  </a:moveTo>
                  <a:cubicBezTo>
                    <a:pt x="204" y="119"/>
                    <a:pt x="204" y="119"/>
                    <a:pt x="204" y="118"/>
                  </a:cubicBezTo>
                  <a:cubicBezTo>
                    <a:pt x="205" y="118"/>
                    <a:pt x="205" y="118"/>
                    <a:pt x="206" y="117"/>
                  </a:cubicBezTo>
                  <a:cubicBezTo>
                    <a:pt x="205" y="118"/>
                    <a:pt x="204" y="119"/>
                    <a:pt x="203" y="120"/>
                  </a:cubicBezTo>
                  <a:close/>
                  <a:moveTo>
                    <a:pt x="207" y="110"/>
                  </a:moveTo>
                  <a:cubicBezTo>
                    <a:pt x="207" y="110"/>
                    <a:pt x="206" y="110"/>
                    <a:pt x="206" y="110"/>
                  </a:cubicBezTo>
                  <a:cubicBezTo>
                    <a:pt x="204" y="112"/>
                    <a:pt x="201" y="113"/>
                    <a:pt x="199" y="114"/>
                  </a:cubicBezTo>
                  <a:cubicBezTo>
                    <a:pt x="198" y="115"/>
                    <a:pt x="197" y="115"/>
                    <a:pt x="197" y="115"/>
                  </a:cubicBezTo>
                  <a:cubicBezTo>
                    <a:pt x="199" y="114"/>
                    <a:pt x="200" y="113"/>
                    <a:pt x="202" y="112"/>
                  </a:cubicBezTo>
                  <a:cubicBezTo>
                    <a:pt x="204" y="111"/>
                    <a:pt x="206" y="110"/>
                    <a:pt x="208" y="109"/>
                  </a:cubicBezTo>
                  <a:cubicBezTo>
                    <a:pt x="208" y="109"/>
                    <a:pt x="207" y="110"/>
                    <a:pt x="207" y="110"/>
                  </a:cubicBezTo>
                  <a:close/>
                  <a:moveTo>
                    <a:pt x="195" y="112"/>
                  </a:moveTo>
                  <a:cubicBezTo>
                    <a:pt x="194" y="112"/>
                    <a:pt x="194" y="112"/>
                    <a:pt x="193" y="112"/>
                  </a:cubicBezTo>
                  <a:cubicBezTo>
                    <a:pt x="194" y="112"/>
                    <a:pt x="194" y="111"/>
                    <a:pt x="195" y="110"/>
                  </a:cubicBezTo>
                  <a:cubicBezTo>
                    <a:pt x="196" y="109"/>
                    <a:pt x="198" y="108"/>
                    <a:pt x="199" y="106"/>
                  </a:cubicBezTo>
                  <a:cubicBezTo>
                    <a:pt x="199" y="106"/>
                    <a:pt x="199" y="106"/>
                    <a:pt x="199" y="106"/>
                  </a:cubicBezTo>
                  <a:cubicBezTo>
                    <a:pt x="198" y="108"/>
                    <a:pt x="197" y="110"/>
                    <a:pt x="195" y="112"/>
                  </a:cubicBezTo>
                  <a:close/>
                  <a:moveTo>
                    <a:pt x="193" y="106"/>
                  </a:moveTo>
                  <a:cubicBezTo>
                    <a:pt x="194" y="106"/>
                    <a:pt x="195" y="105"/>
                    <a:pt x="196" y="104"/>
                  </a:cubicBezTo>
                  <a:cubicBezTo>
                    <a:pt x="196" y="105"/>
                    <a:pt x="196" y="105"/>
                    <a:pt x="195" y="106"/>
                  </a:cubicBezTo>
                  <a:cubicBezTo>
                    <a:pt x="195" y="106"/>
                    <a:pt x="194" y="106"/>
                    <a:pt x="193" y="106"/>
                  </a:cubicBezTo>
                  <a:close/>
                  <a:moveTo>
                    <a:pt x="196" y="97"/>
                  </a:moveTo>
                  <a:cubicBezTo>
                    <a:pt x="196" y="97"/>
                    <a:pt x="195" y="97"/>
                    <a:pt x="195" y="98"/>
                  </a:cubicBezTo>
                  <a:cubicBezTo>
                    <a:pt x="193" y="98"/>
                    <a:pt x="191" y="99"/>
                    <a:pt x="189" y="100"/>
                  </a:cubicBezTo>
                  <a:cubicBezTo>
                    <a:pt x="190" y="100"/>
                    <a:pt x="190" y="99"/>
                    <a:pt x="191" y="98"/>
                  </a:cubicBezTo>
                  <a:cubicBezTo>
                    <a:pt x="193" y="97"/>
                    <a:pt x="195" y="96"/>
                    <a:pt x="197" y="95"/>
                  </a:cubicBezTo>
                  <a:cubicBezTo>
                    <a:pt x="196" y="96"/>
                    <a:pt x="196" y="97"/>
                    <a:pt x="196" y="97"/>
                  </a:cubicBezTo>
                  <a:close/>
                  <a:moveTo>
                    <a:pt x="195" y="92"/>
                  </a:moveTo>
                  <a:cubicBezTo>
                    <a:pt x="192" y="94"/>
                    <a:pt x="189" y="95"/>
                    <a:pt x="187" y="97"/>
                  </a:cubicBezTo>
                  <a:cubicBezTo>
                    <a:pt x="187" y="96"/>
                    <a:pt x="188" y="96"/>
                    <a:pt x="189" y="95"/>
                  </a:cubicBezTo>
                  <a:cubicBezTo>
                    <a:pt x="191" y="94"/>
                    <a:pt x="193" y="93"/>
                    <a:pt x="196" y="92"/>
                  </a:cubicBezTo>
                  <a:cubicBezTo>
                    <a:pt x="196" y="92"/>
                    <a:pt x="195" y="92"/>
                    <a:pt x="195" y="92"/>
                  </a:cubicBezTo>
                  <a:close/>
                  <a:moveTo>
                    <a:pt x="190" y="89"/>
                  </a:moveTo>
                  <a:cubicBezTo>
                    <a:pt x="189" y="90"/>
                    <a:pt x="188" y="90"/>
                    <a:pt x="187" y="91"/>
                  </a:cubicBezTo>
                  <a:cubicBezTo>
                    <a:pt x="189" y="90"/>
                    <a:pt x="190" y="89"/>
                    <a:pt x="191" y="88"/>
                  </a:cubicBezTo>
                  <a:lnTo>
                    <a:pt x="190" y="89"/>
                  </a:lnTo>
                  <a:close/>
                  <a:moveTo>
                    <a:pt x="190" y="86"/>
                  </a:moveTo>
                  <a:cubicBezTo>
                    <a:pt x="189" y="87"/>
                    <a:pt x="187" y="87"/>
                    <a:pt x="186" y="88"/>
                  </a:cubicBezTo>
                  <a:cubicBezTo>
                    <a:pt x="187" y="87"/>
                    <a:pt x="187" y="86"/>
                    <a:pt x="188" y="86"/>
                  </a:cubicBezTo>
                  <a:cubicBezTo>
                    <a:pt x="190" y="84"/>
                    <a:pt x="193" y="83"/>
                    <a:pt x="195" y="82"/>
                  </a:cubicBezTo>
                  <a:cubicBezTo>
                    <a:pt x="195" y="82"/>
                    <a:pt x="195" y="82"/>
                    <a:pt x="195" y="82"/>
                  </a:cubicBezTo>
                  <a:cubicBezTo>
                    <a:pt x="193" y="84"/>
                    <a:pt x="192" y="85"/>
                    <a:pt x="190" y="86"/>
                  </a:cubicBezTo>
                  <a:close/>
                  <a:moveTo>
                    <a:pt x="195" y="86"/>
                  </a:moveTo>
                  <a:cubicBezTo>
                    <a:pt x="196" y="85"/>
                    <a:pt x="197" y="85"/>
                    <a:pt x="199" y="84"/>
                  </a:cubicBezTo>
                  <a:cubicBezTo>
                    <a:pt x="198" y="85"/>
                    <a:pt x="197" y="86"/>
                    <a:pt x="196" y="87"/>
                  </a:cubicBezTo>
                  <a:cubicBezTo>
                    <a:pt x="195" y="87"/>
                    <a:pt x="195" y="87"/>
                    <a:pt x="194" y="87"/>
                  </a:cubicBezTo>
                  <a:cubicBezTo>
                    <a:pt x="195" y="87"/>
                    <a:pt x="195" y="87"/>
                    <a:pt x="195" y="86"/>
                  </a:cubicBezTo>
                  <a:close/>
                  <a:moveTo>
                    <a:pt x="187" y="80"/>
                  </a:moveTo>
                  <a:cubicBezTo>
                    <a:pt x="185" y="81"/>
                    <a:pt x="182" y="82"/>
                    <a:pt x="179" y="83"/>
                  </a:cubicBezTo>
                  <a:cubicBezTo>
                    <a:pt x="179" y="82"/>
                    <a:pt x="179" y="82"/>
                    <a:pt x="179" y="82"/>
                  </a:cubicBezTo>
                  <a:cubicBezTo>
                    <a:pt x="182" y="81"/>
                    <a:pt x="184" y="80"/>
                    <a:pt x="187" y="79"/>
                  </a:cubicBezTo>
                  <a:cubicBezTo>
                    <a:pt x="189" y="78"/>
                    <a:pt x="191" y="77"/>
                    <a:pt x="192" y="76"/>
                  </a:cubicBezTo>
                  <a:cubicBezTo>
                    <a:pt x="191" y="78"/>
                    <a:pt x="189" y="79"/>
                    <a:pt x="187" y="80"/>
                  </a:cubicBezTo>
                  <a:close/>
                  <a:moveTo>
                    <a:pt x="179" y="85"/>
                  </a:moveTo>
                  <a:cubicBezTo>
                    <a:pt x="178" y="85"/>
                    <a:pt x="177" y="86"/>
                    <a:pt x="177" y="86"/>
                  </a:cubicBezTo>
                  <a:cubicBezTo>
                    <a:pt x="177" y="86"/>
                    <a:pt x="177" y="85"/>
                    <a:pt x="177" y="85"/>
                  </a:cubicBezTo>
                  <a:cubicBezTo>
                    <a:pt x="178" y="85"/>
                    <a:pt x="179" y="85"/>
                    <a:pt x="179" y="85"/>
                  </a:cubicBezTo>
                  <a:close/>
                  <a:moveTo>
                    <a:pt x="175" y="84"/>
                  </a:moveTo>
                  <a:cubicBezTo>
                    <a:pt x="174" y="84"/>
                    <a:pt x="172" y="84"/>
                    <a:pt x="171" y="85"/>
                  </a:cubicBezTo>
                  <a:cubicBezTo>
                    <a:pt x="171" y="84"/>
                    <a:pt x="172" y="84"/>
                    <a:pt x="173" y="83"/>
                  </a:cubicBezTo>
                  <a:cubicBezTo>
                    <a:pt x="174" y="83"/>
                    <a:pt x="175" y="83"/>
                    <a:pt x="177" y="82"/>
                  </a:cubicBezTo>
                  <a:cubicBezTo>
                    <a:pt x="176" y="83"/>
                    <a:pt x="176" y="83"/>
                    <a:pt x="175" y="84"/>
                  </a:cubicBezTo>
                  <a:close/>
                  <a:moveTo>
                    <a:pt x="172" y="81"/>
                  </a:moveTo>
                  <a:cubicBezTo>
                    <a:pt x="172" y="81"/>
                    <a:pt x="172" y="81"/>
                    <a:pt x="171" y="82"/>
                  </a:cubicBezTo>
                  <a:cubicBezTo>
                    <a:pt x="172" y="81"/>
                    <a:pt x="173" y="80"/>
                    <a:pt x="174" y="79"/>
                  </a:cubicBezTo>
                  <a:cubicBezTo>
                    <a:pt x="174" y="79"/>
                    <a:pt x="174" y="79"/>
                    <a:pt x="174" y="79"/>
                  </a:cubicBezTo>
                  <a:cubicBezTo>
                    <a:pt x="176" y="78"/>
                    <a:pt x="178" y="78"/>
                    <a:pt x="179" y="77"/>
                  </a:cubicBezTo>
                  <a:cubicBezTo>
                    <a:pt x="177" y="78"/>
                    <a:pt x="174" y="80"/>
                    <a:pt x="172" y="81"/>
                  </a:cubicBezTo>
                  <a:close/>
                  <a:moveTo>
                    <a:pt x="177" y="74"/>
                  </a:moveTo>
                  <a:cubicBezTo>
                    <a:pt x="175" y="75"/>
                    <a:pt x="173" y="76"/>
                    <a:pt x="171" y="77"/>
                  </a:cubicBezTo>
                  <a:cubicBezTo>
                    <a:pt x="171" y="76"/>
                    <a:pt x="170" y="76"/>
                    <a:pt x="170" y="76"/>
                  </a:cubicBezTo>
                  <a:cubicBezTo>
                    <a:pt x="171" y="75"/>
                    <a:pt x="172" y="75"/>
                    <a:pt x="173" y="74"/>
                  </a:cubicBezTo>
                  <a:cubicBezTo>
                    <a:pt x="176" y="73"/>
                    <a:pt x="178" y="72"/>
                    <a:pt x="180" y="72"/>
                  </a:cubicBezTo>
                  <a:cubicBezTo>
                    <a:pt x="179" y="73"/>
                    <a:pt x="178" y="73"/>
                    <a:pt x="177" y="74"/>
                  </a:cubicBezTo>
                  <a:close/>
                  <a:moveTo>
                    <a:pt x="172" y="86"/>
                  </a:moveTo>
                  <a:cubicBezTo>
                    <a:pt x="164" y="94"/>
                    <a:pt x="155" y="102"/>
                    <a:pt x="147" y="110"/>
                  </a:cubicBezTo>
                  <a:cubicBezTo>
                    <a:pt x="143" y="112"/>
                    <a:pt x="139" y="114"/>
                    <a:pt x="135" y="116"/>
                  </a:cubicBezTo>
                  <a:cubicBezTo>
                    <a:pt x="137" y="114"/>
                    <a:pt x="139" y="112"/>
                    <a:pt x="141" y="110"/>
                  </a:cubicBezTo>
                  <a:cubicBezTo>
                    <a:pt x="147" y="104"/>
                    <a:pt x="154" y="99"/>
                    <a:pt x="160" y="93"/>
                  </a:cubicBezTo>
                  <a:cubicBezTo>
                    <a:pt x="162" y="91"/>
                    <a:pt x="164" y="88"/>
                    <a:pt x="167" y="86"/>
                  </a:cubicBezTo>
                  <a:cubicBezTo>
                    <a:pt x="167" y="87"/>
                    <a:pt x="167" y="87"/>
                    <a:pt x="167" y="87"/>
                  </a:cubicBezTo>
                  <a:cubicBezTo>
                    <a:pt x="169" y="87"/>
                    <a:pt x="171" y="86"/>
                    <a:pt x="172" y="86"/>
                  </a:cubicBezTo>
                  <a:close/>
                  <a:moveTo>
                    <a:pt x="168" y="82"/>
                  </a:moveTo>
                  <a:cubicBezTo>
                    <a:pt x="167" y="82"/>
                    <a:pt x="167" y="83"/>
                    <a:pt x="167" y="83"/>
                  </a:cubicBezTo>
                  <a:cubicBezTo>
                    <a:pt x="160" y="90"/>
                    <a:pt x="152" y="97"/>
                    <a:pt x="145" y="104"/>
                  </a:cubicBezTo>
                  <a:cubicBezTo>
                    <a:pt x="152" y="97"/>
                    <a:pt x="160" y="89"/>
                    <a:pt x="167" y="81"/>
                  </a:cubicBezTo>
                  <a:cubicBezTo>
                    <a:pt x="168" y="81"/>
                    <a:pt x="168" y="81"/>
                    <a:pt x="169" y="81"/>
                  </a:cubicBezTo>
                  <a:cubicBezTo>
                    <a:pt x="168" y="81"/>
                    <a:pt x="168" y="81"/>
                    <a:pt x="168" y="82"/>
                  </a:cubicBezTo>
                  <a:close/>
                  <a:moveTo>
                    <a:pt x="167" y="72"/>
                  </a:moveTo>
                  <a:cubicBezTo>
                    <a:pt x="166" y="73"/>
                    <a:pt x="166" y="73"/>
                    <a:pt x="165" y="74"/>
                  </a:cubicBezTo>
                  <a:cubicBezTo>
                    <a:pt x="165" y="74"/>
                    <a:pt x="164" y="74"/>
                    <a:pt x="164" y="74"/>
                  </a:cubicBezTo>
                  <a:cubicBezTo>
                    <a:pt x="164" y="74"/>
                    <a:pt x="164" y="75"/>
                    <a:pt x="163" y="75"/>
                  </a:cubicBezTo>
                  <a:cubicBezTo>
                    <a:pt x="164" y="74"/>
                    <a:pt x="164" y="73"/>
                    <a:pt x="165" y="73"/>
                  </a:cubicBezTo>
                  <a:cubicBezTo>
                    <a:pt x="166" y="72"/>
                    <a:pt x="167" y="72"/>
                    <a:pt x="167" y="72"/>
                  </a:cubicBezTo>
                  <a:cubicBezTo>
                    <a:pt x="167" y="72"/>
                    <a:pt x="167" y="72"/>
                    <a:pt x="167" y="72"/>
                  </a:cubicBezTo>
                  <a:close/>
                  <a:moveTo>
                    <a:pt x="164" y="82"/>
                  </a:moveTo>
                  <a:cubicBezTo>
                    <a:pt x="159" y="87"/>
                    <a:pt x="155" y="91"/>
                    <a:pt x="150" y="96"/>
                  </a:cubicBezTo>
                  <a:cubicBezTo>
                    <a:pt x="150" y="96"/>
                    <a:pt x="150" y="96"/>
                    <a:pt x="150" y="96"/>
                  </a:cubicBezTo>
                  <a:cubicBezTo>
                    <a:pt x="147" y="97"/>
                    <a:pt x="145" y="99"/>
                    <a:pt x="142" y="100"/>
                  </a:cubicBezTo>
                  <a:cubicBezTo>
                    <a:pt x="146" y="97"/>
                    <a:pt x="149" y="93"/>
                    <a:pt x="152" y="90"/>
                  </a:cubicBezTo>
                  <a:cubicBezTo>
                    <a:pt x="155" y="87"/>
                    <a:pt x="159" y="85"/>
                    <a:pt x="163" y="82"/>
                  </a:cubicBezTo>
                  <a:cubicBezTo>
                    <a:pt x="163" y="82"/>
                    <a:pt x="163" y="82"/>
                    <a:pt x="164" y="82"/>
                  </a:cubicBezTo>
                  <a:close/>
                  <a:moveTo>
                    <a:pt x="159" y="78"/>
                  </a:moveTo>
                  <a:cubicBezTo>
                    <a:pt x="158" y="78"/>
                    <a:pt x="158" y="79"/>
                    <a:pt x="158" y="79"/>
                  </a:cubicBezTo>
                  <a:cubicBezTo>
                    <a:pt x="157" y="79"/>
                    <a:pt x="157" y="80"/>
                    <a:pt x="157" y="80"/>
                  </a:cubicBezTo>
                  <a:cubicBezTo>
                    <a:pt x="157" y="80"/>
                    <a:pt x="157" y="80"/>
                    <a:pt x="157" y="81"/>
                  </a:cubicBezTo>
                  <a:cubicBezTo>
                    <a:pt x="151" y="86"/>
                    <a:pt x="146" y="91"/>
                    <a:pt x="140" y="96"/>
                  </a:cubicBezTo>
                  <a:cubicBezTo>
                    <a:pt x="136" y="99"/>
                    <a:pt x="133" y="102"/>
                    <a:pt x="129" y="105"/>
                  </a:cubicBezTo>
                  <a:cubicBezTo>
                    <a:pt x="126" y="108"/>
                    <a:pt x="122" y="111"/>
                    <a:pt x="118" y="113"/>
                  </a:cubicBezTo>
                  <a:cubicBezTo>
                    <a:pt x="120" y="112"/>
                    <a:pt x="121" y="110"/>
                    <a:pt x="123" y="109"/>
                  </a:cubicBezTo>
                  <a:cubicBezTo>
                    <a:pt x="130" y="103"/>
                    <a:pt x="136" y="97"/>
                    <a:pt x="142" y="90"/>
                  </a:cubicBezTo>
                  <a:cubicBezTo>
                    <a:pt x="143" y="90"/>
                    <a:pt x="143" y="90"/>
                    <a:pt x="143" y="90"/>
                  </a:cubicBezTo>
                  <a:cubicBezTo>
                    <a:pt x="147" y="85"/>
                    <a:pt x="152" y="81"/>
                    <a:pt x="158" y="77"/>
                  </a:cubicBezTo>
                  <a:cubicBezTo>
                    <a:pt x="158" y="77"/>
                    <a:pt x="159" y="77"/>
                    <a:pt x="159" y="77"/>
                  </a:cubicBezTo>
                  <a:cubicBezTo>
                    <a:pt x="159" y="78"/>
                    <a:pt x="159" y="78"/>
                    <a:pt x="159" y="78"/>
                  </a:cubicBezTo>
                  <a:close/>
                  <a:moveTo>
                    <a:pt x="153" y="77"/>
                  </a:moveTo>
                  <a:cubicBezTo>
                    <a:pt x="153" y="77"/>
                    <a:pt x="153" y="77"/>
                    <a:pt x="153" y="77"/>
                  </a:cubicBezTo>
                  <a:cubicBezTo>
                    <a:pt x="149" y="81"/>
                    <a:pt x="145" y="84"/>
                    <a:pt x="141" y="87"/>
                  </a:cubicBezTo>
                  <a:cubicBezTo>
                    <a:pt x="142" y="85"/>
                    <a:pt x="143" y="84"/>
                    <a:pt x="144" y="83"/>
                  </a:cubicBezTo>
                  <a:cubicBezTo>
                    <a:pt x="144" y="82"/>
                    <a:pt x="144" y="82"/>
                    <a:pt x="143" y="82"/>
                  </a:cubicBezTo>
                  <a:cubicBezTo>
                    <a:pt x="142" y="82"/>
                    <a:pt x="141" y="82"/>
                    <a:pt x="140" y="82"/>
                  </a:cubicBezTo>
                  <a:cubicBezTo>
                    <a:pt x="142" y="79"/>
                    <a:pt x="145" y="77"/>
                    <a:pt x="148" y="74"/>
                  </a:cubicBezTo>
                  <a:cubicBezTo>
                    <a:pt x="148" y="75"/>
                    <a:pt x="149" y="75"/>
                    <a:pt x="149" y="75"/>
                  </a:cubicBezTo>
                  <a:cubicBezTo>
                    <a:pt x="151" y="75"/>
                    <a:pt x="152" y="75"/>
                    <a:pt x="154" y="75"/>
                  </a:cubicBezTo>
                  <a:cubicBezTo>
                    <a:pt x="154" y="75"/>
                    <a:pt x="153" y="75"/>
                    <a:pt x="153" y="76"/>
                  </a:cubicBezTo>
                  <a:cubicBezTo>
                    <a:pt x="152" y="76"/>
                    <a:pt x="152" y="77"/>
                    <a:pt x="153" y="77"/>
                  </a:cubicBezTo>
                  <a:close/>
                  <a:moveTo>
                    <a:pt x="138" y="78"/>
                  </a:moveTo>
                  <a:cubicBezTo>
                    <a:pt x="139" y="77"/>
                    <a:pt x="140" y="76"/>
                    <a:pt x="141" y="75"/>
                  </a:cubicBezTo>
                  <a:cubicBezTo>
                    <a:pt x="142" y="75"/>
                    <a:pt x="142" y="75"/>
                    <a:pt x="143" y="75"/>
                  </a:cubicBezTo>
                  <a:cubicBezTo>
                    <a:pt x="141" y="76"/>
                    <a:pt x="140" y="77"/>
                    <a:pt x="138" y="78"/>
                  </a:cubicBezTo>
                  <a:close/>
                  <a:moveTo>
                    <a:pt x="138" y="74"/>
                  </a:moveTo>
                  <a:cubicBezTo>
                    <a:pt x="137" y="74"/>
                    <a:pt x="137" y="74"/>
                    <a:pt x="136" y="74"/>
                  </a:cubicBezTo>
                  <a:cubicBezTo>
                    <a:pt x="138" y="73"/>
                    <a:pt x="140" y="72"/>
                    <a:pt x="142" y="70"/>
                  </a:cubicBezTo>
                  <a:cubicBezTo>
                    <a:pt x="141" y="72"/>
                    <a:pt x="139" y="73"/>
                    <a:pt x="138" y="74"/>
                  </a:cubicBezTo>
                  <a:close/>
                  <a:moveTo>
                    <a:pt x="139" y="76"/>
                  </a:moveTo>
                  <a:cubicBezTo>
                    <a:pt x="138" y="77"/>
                    <a:pt x="136" y="78"/>
                    <a:pt x="135" y="80"/>
                  </a:cubicBezTo>
                  <a:cubicBezTo>
                    <a:pt x="134" y="81"/>
                    <a:pt x="133" y="82"/>
                    <a:pt x="131" y="83"/>
                  </a:cubicBezTo>
                  <a:cubicBezTo>
                    <a:pt x="130" y="84"/>
                    <a:pt x="129" y="84"/>
                    <a:pt x="129" y="84"/>
                  </a:cubicBezTo>
                  <a:cubicBezTo>
                    <a:pt x="129" y="84"/>
                    <a:pt x="130" y="83"/>
                    <a:pt x="131" y="82"/>
                  </a:cubicBezTo>
                  <a:cubicBezTo>
                    <a:pt x="133" y="80"/>
                    <a:pt x="136" y="78"/>
                    <a:pt x="139" y="76"/>
                  </a:cubicBezTo>
                  <a:close/>
                  <a:moveTo>
                    <a:pt x="127" y="87"/>
                  </a:moveTo>
                  <a:cubicBezTo>
                    <a:pt x="125" y="89"/>
                    <a:pt x="122" y="91"/>
                    <a:pt x="120" y="92"/>
                  </a:cubicBezTo>
                  <a:cubicBezTo>
                    <a:pt x="121" y="91"/>
                    <a:pt x="123" y="90"/>
                    <a:pt x="124" y="88"/>
                  </a:cubicBezTo>
                  <a:cubicBezTo>
                    <a:pt x="125" y="88"/>
                    <a:pt x="126" y="87"/>
                    <a:pt x="127" y="87"/>
                  </a:cubicBezTo>
                  <a:close/>
                  <a:moveTo>
                    <a:pt x="127" y="78"/>
                  </a:moveTo>
                  <a:cubicBezTo>
                    <a:pt x="124" y="81"/>
                    <a:pt x="121" y="84"/>
                    <a:pt x="118" y="87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21" y="82"/>
                    <a:pt x="126" y="77"/>
                    <a:pt x="130" y="72"/>
                  </a:cubicBezTo>
                  <a:cubicBezTo>
                    <a:pt x="129" y="74"/>
                    <a:pt x="128" y="76"/>
                    <a:pt x="127" y="78"/>
                  </a:cubicBezTo>
                  <a:close/>
                  <a:moveTo>
                    <a:pt x="120" y="87"/>
                  </a:moveTo>
                  <a:cubicBezTo>
                    <a:pt x="118" y="88"/>
                    <a:pt x="117" y="90"/>
                    <a:pt x="115" y="92"/>
                  </a:cubicBezTo>
                  <a:cubicBezTo>
                    <a:pt x="114" y="92"/>
                    <a:pt x="114" y="93"/>
                    <a:pt x="113" y="93"/>
                  </a:cubicBezTo>
                  <a:cubicBezTo>
                    <a:pt x="114" y="92"/>
                    <a:pt x="115" y="91"/>
                    <a:pt x="116" y="90"/>
                  </a:cubicBezTo>
                  <a:cubicBezTo>
                    <a:pt x="117" y="89"/>
                    <a:pt x="119" y="88"/>
                    <a:pt x="120" y="87"/>
                  </a:cubicBezTo>
                  <a:close/>
                  <a:moveTo>
                    <a:pt x="128" y="89"/>
                  </a:moveTo>
                  <a:cubicBezTo>
                    <a:pt x="130" y="87"/>
                    <a:pt x="132" y="86"/>
                    <a:pt x="133" y="84"/>
                  </a:cubicBezTo>
                  <a:cubicBezTo>
                    <a:pt x="134" y="84"/>
                    <a:pt x="134" y="84"/>
                    <a:pt x="134" y="84"/>
                  </a:cubicBezTo>
                  <a:cubicBezTo>
                    <a:pt x="125" y="92"/>
                    <a:pt x="117" y="100"/>
                    <a:pt x="108" y="108"/>
                  </a:cubicBezTo>
                  <a:cubicBezTo>
                    <a:pt x="107" y="109"/>
                    <a:pt x="106" y="110"/>
                    <a:pt x="105" y="110"/>
                  </a:cubicBezTo>
                  <a:cubicBezTo>
                    <a:pt x="108" y="108"/>
                    <a:pt x="110" y="105"/>
                    <a:pt x="112" y="102"/>
                  </a:cubicBezTo>
                  <a:cubicBezTo>
                    <a:pt x="117" y="98"/>
                    <a:pt x="123" y="93"/>
                    <a:pt x="128" y="89"/>
                  </a:cubicBezTo>
                  <a:close/>
                  <a:moveTo>
                    <a:pt x="99" y="116"/>
                  </a:moveTo>
                  <a:cubicBezTo>
                    <a:pt x="98" y="116"/>
                    <a:pt x="98" y="116"/>
                    <a:pt x="97" y="117"/>
                  </a:cubicBezTo>
                  <a:cubicBezTo>
                    <a:pt x="97" y="117"/>
                    <a:pt x="96" y="117"/>
                    <a:pt x="95" y="116"/>
                  </a:cubicBezTo>
                  <a:cubicBezTo>
                    <a:pt x="96" y="115"/>
                    <a:pt x="97" y="113"/>
                    <a:pt x="98" y="112"/>
                  </a:cubicBezTo>
                  <a:cubicBezTo>
                    <a:pt x="101" y="110"/>
                    <a:pt x="104" y="108"/>
                    <a:pt x="107" y="106"/>
                  </a:cubicBezTo>
                  <a:cubicBezTo>
                    <a:pt x="104" y="109"/>
                    <a:pt x="102" y="112"/>
                    <a:pt x="99" y="116"/>
                  </a:cubicBezTo>
                  <a:close/>
                  <a:moveTo>
                    <a:pt x="99" y="107"/>
                  </a:moveTo>
                  <a:cubicBezTo>
                    <a:pt x="96" y="110"/>
                    <a:pt x="93" y="113"/>
                    <a:pt x="89" y="116"/>
                  </a:cubicBezTo>
                  <a:cubicBezTo>
                    <a:pt x="89" y="116"/>
                    <a:pt x="89" y="116"/>
                    <a:pt x="88" y="116"/>
                  </a:cubicBezTo>
                  <a:cubicBezTo>
                    <a:pt x="89" y="115"/>
                    <a:pt x="90" y="114"/>
                    <a:pt x="91" y="114"/>
                  </a:cubicBezTo>
                  <a:cubicBezTo>
                    <a:pt x="93" y="111"/>
                    <a:pt x="95" y="109"/>
                    <a:pt x="98" y="107"/>
                  </a:cubicBezTo>
                  <a:cubicBezTo>
                    <a:pt x="99" y="105"/>
                    <a:pt x="101" y="104"/>
                    <a:pt x="103" y="103"/>
                  </a:cubicBezTo>
                  <a:cubicBezTo>
                    <a:pt x="102" y="104"/>
                    <a:pt x="100" y="106"/>
                    <a:pt x="99" y="107"/>
                  </a:cubicBezTo>
                  <a:close/>
                  <a:moveTo>
                    <a:pt x="84" y="115"/>
                  </a:moveTo>
                  <a:cubicBezTo>
                    <a:pt x="83" y="116"/>
                    <a:pt x="83" y="116"/>
                    <a:pt x="82" y="116"/>
                  </a:cubicBezTo>
                  <a:cubicBezTo>
                    <a:pt x="84" y="113"/>
                    <a:pt x="87" y="110"/>
                    <a:pt x="89" y="107"/>
                  </a:cubicBezTo>
                  <a:cubicBezTo>
                    <a:pt x="87" y="110"/>
                    <a:pt x="85" y="112"/>
                    <a:pt x="84" y="115"/>
                  </a:cubicBezTo>
                  <a:close/>
                  <a:moveTo>
                    <a:pt x="56" y="130"/>
                  </a:moveTo>
                  <a:cubicBezTo>
                    <a:pt x="55" y="127"/>
                    <a:pt x="55" y="125"/>
                    <a:pt x="54" y="123"/>
                  </a:cubicBezTo>
                  <a:cubicBezTo>
                    <a:pt x="54" y="122"/>
                    <a:pt x="55" y="122"/>
                    <a:pt x="55" y="122"/>
                  </a:cubicBezTo>
                  <a:cubicBezTo>
                    <a:pt x="55" y="122"/>
                    <a:pt x="55" y="122"/>
                    <a:pt x="55" y="121"/>
                  </a:cubicBezTo>
                  <a:cubicBezTo>
                    <a:pt x="56" y="123"/>
                    <a:pt x="57" y="125"/>
                    <a:pt x="58" y="127"/>
                  </a:cubicBezTo>
                  <a:cubicBezTo>
                    <a:pt x="57" y="128"/>
                    <a:pt x="57" y="129"/>
                    <a:pt x="56" y="130"/>
                  </a:cubicBezTo>
                  <a:close/>
                  <a:moveTo>
                    <a:pt x="58" y="146"/>
                  </a:moveTo>
                  <a:cubicBezTo>
                    <a:pt x="58" y="145"/>
                    <a:pt x="58" y="145"/>
                    <a:pt x="59" y="145"/>
                  </a:cubicBezTo>
                  <a:cubicBezTo>
                    <a:pt x="59" y="145"/>
                    <a:pt x="59" y="145"/>
                    <a:pt x="59" y="146"/>
                  </a:cubicBezTo>
                  <a:cubicBezTo>
                    <a:pt x="58" y="146"/>
                    <a:pt x="58" y="147"/>
                    <a:pt x="58" y="148"/>
                  </a:cubicBezTo>
                  <a:cubicBezTo>
                    <a:pt x="57" y="148"/>
                    <a:pt x="57" y="147"/>
                    <a:pt x="57" y="147"/>
                  </a:cubicBezTo>
                  <a:cubicBezTo>
                    <a:pt x="57" y="146"/>
                    <a:pt x="58" y="146"/>
                    <a:pt x="58" y="146"/>
                  </a:cubicBezTo>
                  <a:close/>
                  <a:moveTo>
                    <a:pt x="56" y="142"/>
                  </a:moveTo>
                  <a:cubicBezTo>
                    <a:pt x="56" y="141"/>
                    <a:pt x="55" y="140"/>
                    <a:pt x="55" y="139"/>
                  </a:cubicBezTo>
                  <a:cubicBezTo>
                    <a:pt x="55" y="139"/>
                    <a:pt x="56" y="138"/>
                    <a:pt x="56" y="138"/>
                  </a:cubicBezTo>
                  <a:cubicBezTo>
                    <a:pt x="56" y="139"/>
                    <a:pt x="57" y="140"/>
                    <a:pt x="57" y="140"/>
                  </a:cubicBezTo>
                  <a:cubicBezTo>
                    <a:pt x="57" y="141"/>
                    <a:pt x="56" y="142"/>
                    <a:pt x="56" y="142"/>
                  </a:cubicBezTo>
                  <a:close/>
                  <a:moveTo>
                    <a:pt x="56" y="160"/>
                  </a:moveTo>
                  <a:cubicBezTo>
                    <a:pt x="56" y="161"/>
                    <a:pt x="56" y="161"/>
                    <a:pt x="56" y="161"/>
                  </a:cubicBezTo>
                  <a:cubicBezTo>
                    <a:pt x="56" y="162"/>
                    <a:pt x="55" y="162"/>
                    <a:pt x="55" y="162"/>
                  </a:cubicBezTo>
                  <a:cubicBezTo>
                    <a:pt x="55" y="162"/>
                    <a:pt x="55" y="161"/>
                    <a:pt x="55" y="161"/>
                  </a:cubicBezTo>
                  <a:cubicBezTo>
                    <a:pt x="55" y="161"/>
                    <a:pt x="56" y="161"/>
                    <a:pt x="56" y="160"/>
                  </a:cubicBezTo>
                  <a:close/>
                  <a:moveTo>
                    <a:pt x="55" y="103"/>
                  </a:moveTo>
                  <a:cubicBezTo>
                    <a:pt x="55" y="103"/>
                    <a:pt x="55" y="103"/>
                    <a:pt x="54" y="103"/>
                  </a:cubicBezTo>
                  <a:cubicBezTo>
                    <a:pt x="54" y="102"/>
                    <a:pt x="54" y="101"/>
                    <a:pt x="54" y="101"/>
                  </a:cubicBezTo>
                  <a:cubicBezTo>
                    <a:pt x="55" y="100"/>
                    <a:pt x="55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5" y="100"/>
                    <a:pt x="55" y="100"/>
                  </a:cubicBezTo>
                  <a:cubicBezTo>
                    <a:pt x="55" y="101"/>
                    <a:pt x="55" y="102"/>
                    <a:pt x="56" y="101"/>
                  </a:cubicBezTo>
                  <a:cubicBezTo>
                    <a:pt x="56" y="101"/>
                    <a:pt x="56" y="101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6" y="102"/>
                    <a:pt x="55" y="103"/>
                    <a:pt x="55" y="103"/>
                  </a:cubicBezTo>
                  <a:close/>
                  <a:moveTo>
                    <a:pt x="53" y="134"/>
                  </a:moveTo>
                  <a:cubicBezTo>
                    <a:pt x="53" y="131"/>
                    <a:pt x="52" y="129"/>
                    <a:pt x="51" y="127"/>
                  </a:cubicBezTo>
                  <a:cubicBezTo>
                    <a:pt x="51" y="127"/>
                    <a:pt x="51" y="126"/>
                    <a:pt x="52" y="126"/>
                  </a:cubicBezTo>
                  <a:cubicBezTo>
                    <a:pt x="52" y="128"/>
                    <a:pt x="53" y="130"/>
                    <a:pt x="54" y="132"/>
                  </a:cubicBezTo>
                  <a:cubicBezTo>
                    <a:pt x="54" y="133"/>
                    <a:pt x="54" y="133"/>
                    <a:pt x="53" y="134"/>
                  </a:cubicBezTo>
                  <a:close/>
                  <a:moveTo>
                    <a:pt x="53" y="146"/>
                  </a:moveTo>
                  <a:cubicBezTo>
                    <a:pt x="53" y="146"/>
                    <a:pt x="53" y="147"/>
                    <a:pt x="53" y="147"/>
                  </a:cubicBezTo>
                  <a:cubicBezTo>
                    <a:pt x="53" y="146"/>
                    <a:pt x="52" y="145"/>
                    <a:pt x="52" y="144"/>
                  </a:cubicBezTo>
                  <a:cubicBezTo>
                    <a:pt x="52" y="144"/>
                    <a:pt x="52" y="144"/>
                    <a:pt x="52" y="143"/>
                  </a:cubicBezTo>
                  <a:cubicBezTo>
                    <a:pt x="53" y="144"/>
                    <a:pt x="53" y="145"/>
                    <a:pt x="53" y="146"/>
                  </a:cubicBezTo>
                  <a:close/>
                  <a:moveTo>
                    <a:pt x="51" y="90"/>
                  </a:moveTo>
                  <a:cubicBezTo>
                    <a:pt x="51" y="90"/>
                    <a:pt x="51" y="91"/>
                    <a:pt x="50" y="91"/>
                  </a:cubicBezTo>
                  <a:cubicBezTo>
                    <a:pt x="50" y="92"/>
                    <a:pt x="49" y="92"/>
                    <a:pt x="49" y="92"/>
                  </a:cubicBezTo>
                  <a:cubicBezTo>
                    <a:pt x="50" y="92"/>
                    <a:pt x="50" y="91"/>
                    <a:pt x="51" y="90"/>
                  </a:cubicBezTo>
                  <a:close/>
                  <a:moveTo>
                    <a:pt x="50" y="88"/>
                  </a:moveTo>
                  <a:cubicBezTo>
                    <a:pt x="51" y="87"/>
                    <a:pt x="51" y="86"/>
                    <a:pt x="52" y="85"/>
                  </a:cubicBezTo>
                  <a:cubicBezTo>
                    <a:pt x="52" y="85"/>
                    <a:pt x="53" y="84"/>
                    <a:pt x="53" y="84"/>
                  </a:cubicBezTo>
                  <a:cubicBezTo>
                    <a:pt x="53" y="85"/>
                    <a:pt x="53" y="85"/>
                    <a:pt x="52" y="86"/>
                  </a:cubicBezTo>
                  <a:cubicBezTo>
                    <a:pt x="52" y="87"/>
                    <a:pt x="51" y="88"/>
                    <a:pt x="50" y="88"/>
                  </a:cubicBezTo>
                  <a:close/>
                  <a:moveTo>
                    <a:pt x="51" y="107"/>
                  </a:moveTo>
                  <a:cubicBezTo>
                    <a:pt x="50" y="108"/>
                    <a:pt x="48" y="109"/>
                    <a:pt x="47" y="109"/>
                  </a:cubicBezTo>
                  <a:cubicBezTo>
                    <a:pt x="47" y="109"/>
                    <a:pt x="47" y="109"/>
                    <a:pt x="47" y="109"/>
                  </a:cubicBezTo>
                  <a:cubicBezTo>
                    <a:pt x="48" y="108"/>
                    <a:pt x="49" y="106"/>
                    <a:pt x="50" y="105"/>
                  </a:cubicBezTo>
                  <a:cubicBezTo>
                    <a:pt x="50" y="106"/>
                    <a:pt x="51" y="106"/>
                    <a:pt x="51" y="107"/>
                  </a:cubicBezTo>
                  <a:close/>
                  <a:moveTo>
                    <a:pt x="50" y="110"/>
                  </a:moveTo>
                  <a:cubicBezTo>
                    <a:pt x="49" y="111"/>
                    <a:pt x="49" y="111"/>
                    <a:pt x="48" y="112"/>
                  </a:cubicBezTo>
                  <a:cubicBezTo>
                    <a:pt x="48" y="112"/>
                    <a:pt x="48" y="111"/>
                    <a:pt x="48" y="111"/>
                  </a:cubicBezTo>
                  <a:cubicBezTo>
                    <a:pt x="48" y="111"/>
                    <a:pt x="49" y="110"/>
                    <a:pt x="50" y="110"/>
                  </a:cubicBezTo>
                  <a:close/>
                  <a:moveTo>
                    <a:pt x="51" y="110"/>
                  </a:moveTo>
                  <a:cubicBezTo>
                    <a:pt x="51" y="111"/>
                    <a:pt x="51" y="112"/>
                    <a:pt x="51" y="112"/>
                  </a:cubicBezTo>
                  <a:cubicBezTo>
                    <a:pt x="51" y="113"/>
                    <a:pt x="50" y="113"/>
                    <a:pt x="49" y="114"/>
                  </a:cubicBezTo>
                  <a:cubicBezTo>
                    <a:pt x="50" y="113"/>
                    <a:pt x="51" y="112"/>
                    <a:pt x="51" y="110"/>
                  </a:cubicBezTo>
                  <a:close/>
                  <a:moveTo>
                    <a:pt x="54" y="110"/>
                  </a:moveTo>
                  <a:cubicBezTo>
                    <a:pt x="54" y="110"/>
                    <a:pt x="54" y="110"/>
                    <a:pt x="54" y="110"/>
                  </a:cubicBezTo>
                  <a:cubicBezTo>
                    <a:pt x="53" y="110"/>
                    <a:pt x="53" y="110"/>
                    <a:pt x="53" y="109"/>
                  </a:cubicBezTo>
                  <a:cubicBezTo>
                    <a:pt x="53" y="109"/>
                    <a:pt x="53" y="108"/>
                    <a:pt x="53" y="108"/>
                  </a:cubicBezTo>
                  <a:cubicBezTo>
                    <a:pt x="53" y="108"/>
                    <a:pt x="53" y="108"/>
                    <a:pt x="53" y="108"/>
                  </a:cubicBezTo>
                  <a:cubicBezTo>
                    <a:pt x="53" y="108"/>
                    <a:pt x="53" y="108"/>
                    <a:pt x="53" y="108"/>
                  </a:cubicBezTo>
                  <a:cubicBezTo>
                    <a:pt x="54" y="108"/>
                    <a:pt x="54" y="109"/>
                    <a:pt x="54" y="110"/>
                  </a:cubicBezTo>
                  <a:close/>
                  <a:moveTo>
                    <a:pt x="54" y="87"/>
                  </a:moveTo>
                  <a:cubicBezTo>
                    <a:pt x="54" y="87"/>
                    <a:pt x="54" y="87"/>
                    <a:pt x="54" y="87"/>
                  </a:cubicBezTo>
                  <a:cubicBezTo>
                    <a:pt x="55" y="86"/>
                    <a:pt x="55" y="86"/>
                    <a:pt x="56" y="85"/>
                  </a:cubicBezTo>
                  <a:cubicBezTo>
                    <a:pt x="55" y="86"/>
                    <a:pt x="55" y="87"/>
                    <a:pt x="54" y="88"/>
                  </a:cubicBezTo>
                  <a:cubicBezTo>
                    <a:pt x="54" y="88"/>
                    <a:pt x="54" y="88"/>
                    <a:pt x="54" y="87"/>
                  </a:cubicBezTo>
                  <a:close/>
                  <a:moveTo>
                    <a:pt x="54" y="96"/>
                  </a:moveTo>
                  <a:cubicBezTo>
                    <a:pt x="54" y="96"/>
                    <a:pt x="54" y="96"/>
                    <a:pt x="54" y="96"/>
                  </a:cubicBezTo>
                  <a:cubicBezTo>
                    <a:pt x="54" y="96"/>
                    <a:pt x="55" y="96"/>
                    <a:pt x="55" y="95"/>
                  </a:cubicBezTo>
                  <a:cubicBezTo>
                    <a:pt x="55" y="96"/>
                    <a:pt x="55" y="96"/>
                    <a:pt x="55" y="97"/>
                  </a:cubicBezTo>
                  <a:cubicBezTo>
                    <a:pt x="55" y="97"/>
                    <a:pt x="55" y="98"/>
                    <a:pt x="54" y="98"/>
                  </a:cubicBezTo>
                  <a:cubicBezTo>
                    <a:pt x="54" y="98"/>
                    <a:pt x="54" y="97"/>
                    <a:pt x="54" y="96"/>
                  </a:cubicBezTo>
                  <a:close/>
                  <a:moveTo>
                    <a:pt x="55" y="83"/>
                  </a:moveTo>
                  <a:cubicBezTo>
                    <a:pt x="56" y="82"/>
                    <a:pt x="56" y="82"/>
                    <a:pt x="56" y="81"/>
                  </a:cubicBezTo>
                  <a:cubicBezTo>
                    <a:pt x="58" y="80"/>
                    <a:pt x="60" y="78"/>
                    <a:pt x="61" y="76"/>
                  </a:cubicBezTo>
                  <a:cubicBezTo>
                    <a:pt x="61" y="77"/>
                    <a:pt x="61" y="77"/>
                    <a:pt x="60" y="78"/>
                  </a:cubicBezTo>
                  <a:cubicBezTo>
                    <a:pt x="59" y="80"/>
                    <a:pt x="57" y="81"/>
                    <a:pt x="55" y="83"/>
                  </a:cubicBezTo>
                  <a:close/>
                  <a:moveTo>
                    <a:pt x="88" y="57"/>
                  </a:moveTo>
                  <a:cubicBezTo>
                    <a:pt x="86" y="59"/>
                    <a:pt x="84" y="61"/>
                    <a:pt x="82" y="63"/>
                  </a:cubicBezTo>
                  <a:cubicBezTo>
                    <a:pt x="78" y="67"/>
                    <a:pt x="75" y="70"/>
                    <a:pt x="71" y="73"/>
                  </a:cubicBezTo>
                  <a:cubicBezTo>
                    <a:pt x="71" y="73"/>
                    <a:pt x="71" y="74"/>
                    <a:pt x="70" y="74"/>
                  </a:cubicBezTo>
                  <a:cubicBezTo>
                    <a:pt x="69" y="76"/>
                    <a:pt x="67" y="77"/>
                    <a:pt x="65" y="79"/>
                  </a:cubicBezTo>
                  <a:cubicBezTo>
                    <a:pt x="67" y="77"/>
                    <a:pt x="68" y="75"/>
                    <a:pt x="69" y="73"/>
                  </a:cubicBezTo>
                  <a:cubicBezTo>
                    <a:pt x="71" y="71"/>
                    <a:pt x="73" y="69"/>
                    <a:pt x="75" y="67"/>
                  </a:cubicBezTo>
                  <a:cubicBezTo>
                    <a:pt x="79" y="64"/>
                    <a:pt x="84" y="60"/>
                    <a:pt x="88" y="57"/>
                  </a:cubicBezTo>
                  <a:close/>
                  <a:moveTo>
                    <a:pt x="86" y="57"/>
                  </a:moveTo>
                  <a:cubicBezTo>
                    <a:pt x="87" y="55"/>
                    <a:pt x="89" y="54"/>
                    <a:pt x="90" y="53"/>
                  </a:cubicBezTo>
                  <a:cubicBezTo>
                    <a:pt x="90" y="53"/>
                    <a:pt x="90" y="53"/>
                    <a:pt x="90" y="54"/>
                  </a:cubicBezTo>
                  <a:cubicBezTo>
                    <a:pt x="88" y="55"/>
                    <a:pt x="87" y="56"/>
                    <a:pt x="86" y="57"/>
                  </a:cubicBezTo>
                  <a:close/>
                  <a:moveTo>
                    <a:pt x="105" y="58"/>
                  </a:moveTo>
                  <a:cubicBezTo>
                    <a:pt x="105" y="58"/>
                    <a:pt x="105" y="58"/>
                    <a:pt x="105" y="58"/>
                  </a:cubicBezTo>
                  <a:cubicBezTo>
                    <a:pt x="105" y="58"/>
                    <a:pt x="105" y="58"/>
                    <a:pt x="105" y="59"/>
                  </a:cubicBezTo>
                  <a:cubicBezTo>
                    <a:pt x="102" y="61"/>
                    <a:pt x="100" y="62"/>
                    <a:pt x="97" y="64"/>
                  </a:cubicBezTo>
                  <a:cubicBezTo>
                    <a:pt x="97" y="64"/>
                    <a:pt x="98" y="64"/>
                    <a:pt x="98" y="64"/>
                  </a:cubicBezTo>
                  <a:cubicBezTo>
                    <a:pt x="100" y="62"/>
                    <a:pt x="102" y="60"/>
                    <a:pt x="105" y="58"/>
                  </a:cubicBezTo>
                  <a:close/>
                  <a:moveTo>
                    <a:pt x="100" y="59"/>
                  </a:moveTo>
                  <a:cubicBezTo>
                    <a:pt x="100" y="59"/>
                    <a:pt x="100" y="58"/>
                    <a:pt x="101" y="58"/>
                  </a:cubicBezTo>
                  <a:cubicBezTo>
                    <a:pt x="102" y="57"/>
                    <a:pt x="103" y="57"/>
                    <a:pt x="104" y="56"/>
                  </a:cubicBezTo>
                  <a:cubicBezTo>
                    <a:pt x="103" y="57"/>
                    <a:pt x="101" y="58"/>
                    <a:pt x="100" y="59"/>
                  </a:cubicBezTo>
                  <a:close/>
                  <a:moveTo>
                    <a:pt x="86" y="81"/>
                  </a:moveTo>
                  <a:cubicBezTo>
                    <a:pt x="87" y="81"/>
                    <a:pt x="88" y="80"/>
                    <a:pt x="88" y="79"/>
                  </a:cubicBezTo>
                  <a:cubicBezTo>
                    <a:pt x="92" y="75"/>
                    <a:pt x="96" y="71"/>
                    <a:pt x="100" y="67"/>
                  </a:cubicBezTo>
                  <a:cubicBezTo>
                    <a:pt x="100" y="69"/>
                    <a:pt x="99" y="70"/>
                    <a:pt x="98" y="72"/>
                  </a:cubicBezTo>
                  <a:cubicBezTo>
                    <a:pt x="97" y="72"/>
                    <a:pt x="96" y="73"/>
                    <a:pt x="96" y="74"/>
                  </a:cubicBezTo>
                  <a:cubicBezTo>
                    <a:pt x="92" y="76"/>
                    <a:pt x="89" y="79"/>
                    <a:pt x="86" y="81"/>
                  </a:cubicBezTo>
                  <a:close/>
                  <a:moveTo>
                    <a:pt x="93" y="78"/>
                  </a:moveTo>
                  <a:cubicBezTo>
                    <a:pt x="90" y="81"/>
                    <a:pt x="87" y="84"/>
                    <a:pt x="85" y="86"/>
                  </a:cubicBezTo>
                  <a:cubicBezTo>
                    <a:pt x="85" y="86"/>
                    <a:pt x="85" y="85"/>
                    <a:pt x="85" y="85"/>
                  </a:cubicBezTo>
                  <a:cubicBezTo>
                    <a:pt x="86" y="84"/>
                    <a:pt x="88" y="83"/>
                    <a:pt x="89" y="82"/>
                  </a:cubicBezTo>
                  <a:cubicBezTo>
                    <a:pt x="90" y="80"/>
                    <a:pt x="92" y="79"/>
                    <a:pt x="93" y="78"/>
                  </a:cubicBezTo>
                  <a:close/>
                  <a:moveTo>
                    <a:pt x="92" y="73"/>
                  </a:moveTo>
                  <a:cubicBezTo>
                    <a:pt x="93" y="71"/>
                    <a:pt x="94" y="69"/>
                    <a:pt x="95" y="68"/>
                  </a:cubicBezTo>
                  <a:cubicBezTo>
                    <a:pt x="98" y="66"/>
                    <a:pt x="101" y="64"/>
                    <a:pt x="103" y="62"/>
                  </a:cubicBezTo>
                  <a:cubicBezTo>
                    <a:pt x="103" y="62"/>
                    <a:pt x="103" y="63"/>
                    <a:pt x="102" y="63"/>
                  </a:cubicBezTo>
                  <a:cubicBezTo>
                    <a:pt x="99" y="66"/>
                    <a:pt x="96" y="69"/>
                    <a:pt x="92" y="73"/>
                  </a:cubicBezTo>
                  <a:close/>
                  <a:moveTo>
                    <a:pt x="85" y="64"/>
                  </a:moveTo>
                  <a:cubicBezTo>
                    <a:pt x="84" y="65"/>
                    <a:pt x="83" y="66"/>
                    <a:pt x="82" y="66"/>
                  </a:cubicBezTo>
                  <a:cubicBezTo>
                    <a:pt x="82" y="66"/>
                    <a:pt x="82" y="66"/>
                    <a:pt x="82" y="66"/>
                  </a:cubicBezTo>
                  <a:cubicBezTo>
                    <a:pt x="83" y="65"/>
                    <a:pt x="84" y="64"/>
                    <a:pt x="85" y="64"/>
                  </a:cubicBezTo>
                  <a:cubicBezTo>
                    <a:pt x="85" y="64"/>
                    <a:pt x="85" y="64"/>
                    <a:pt x="85" y="64"/>
                  </a:cubicBezTo>
                  <a:close/>
                  <a:moveTo>
                    <a:pt x="89" y="65"/>
                  </a:moveTo>
                  <a:cubicBezTo>
                    <a:pt x="86" y="68"/>
                    <a:pt x="84" y="70"/>
                    <a:pt x="81" y="73"/>
                  </a:cubicBezTo>
                  <a:cubicBezTo>
                    <a:pt x="82" y="72"/>
                    <a:pt x="82" y="71"/>
                    <a:pt x="83" y="70"/>
                  </a:cubicBezTo>
                  <a:cubicBezTo>
                    <a:pt x="85" y="69"/>
                    <a:pt x="87" y="67"/>
                    <a:pt x="89" y="65"/>
                  </a:cubicBezTo>
                  <a:close/>
                  <a:moveTo>
                    <a:pt x="83" y="68"/>
                  </a:moveTo>
                  <a:cubicBezTo>
                    <a:pt x="82" y="68"/>
                    <a:pt x="82" y="68"/>
                    <a:pt x="82" y="69"/>
                  </a:cubicBezTo>
                  <a:cubicBezTo>
                    <a:pt x="81" y="70"/>
                    <a:pt x="79" y="71"/>
                    <a:pt x="78" y="72"/>
                  </a:cubicBezTo>
                  <a:cubicBezTo>
                    <a:pt x="78" y="71"/>
                    <a:pt x="79" y="71"/>
                    <a:pt x="79" y="70"/>
                  </a:cubicBezTo>
                  <a:cubicBezTo>
                    <a:pt x="80" y="69"/>
                    <a:pt x="81" y="69"/>
                    <a:pt x="83" y="68"/>
                  </a:cubicBezTo>
                  <a:close/>
                  <a:moveTo>
                    <a:pt x="78" y="74"/>
                  </a:moveTo>
                  <a:cubicBezTo>
                    <a:pt x="77" y="76"/>
                    <a:pt x="76" y="77"/>
                    <a:pt x="75" y="79"/>
                  </a:cubicBezTo>
                  <a:cubicBezTo>
                    <a:pt x="74" y="80"/>
                    <a:pt x="73" y="81"/>
                    <a:pt x="72" y="82"/>
                  </a:cubicBezTo>
                  <a:cubicBezTo>
                    <a:pt x="73" y="81"/>
                    <a:pt x="73" y="79"/>
                    <a:pt x="74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6" y="76"/>
                    <a:pt x="77" y="75"/>
                    <a:pt x="78" y="74"/>
                  </a:cubicBezTo>
                  <a:close/>
                  <a:moveTo>
                    <a:pt x="74" y="83"/>
                  </a:moveTo>
                  <a:cubicBezTo>
                    <a:pt x="76" y="81"/>
                    <a:pt x="79" y="78"/>
                    <a:pt x="82" y="76"/>
                  </a:cubicBezTo>
                  <a:cubicBezTo>
                    <a:pt x="82" y="76"/>
                    <a:pt x="82" y="77"/>
                    <a:pt x="82" y="77"/>
                  </a:cubicBezTo>
                  <a:cubicBezTo>
                    <a:pt x="78" y="80"/>
                    <a:pt x="75" y="82"/>
                    <a:pt x="72" y="85"/>
                  </a:cubicBezTo>
                  <a:cubicBezTo>
                    <a:pt x="72" y="84"/>
                    <a:pt x="73" y="84"/>
                    <a:pt x="74" y="83"/>
                  </a:cubicBezTo>
                  <a:close/>
                  <a:moveTo>
                    <a:pt x="81" y="75"/>
                  </a:moveTo>
                  <a:cubicBezTo>
                    <a:pt x="86" y="70"/>
                    <a:pt x="92" y="65"/>
                    <a:pt x="97" y="60"/>
                  </a:cubicBezTo>
                  <a:cubicBezTo>
                    <a:pt x="97" y="60"/>
                    <a:pt x="98" y="60"/>
                    <a:pt x="98" y="59"/>
                  </a:cubicBezTo>
                  <a:cubicBezTo>
                    <a:pt x="98" y="60"/>
                    <a:pt x="98" y="60"/>
                    <a:pt x="97" y="61"/>
                  </a:cubicBezTo>
                  <a:cubicBezTo>
                    <a:pt x="94" y="64"/>
                    <a:pt x="91" y="66"/>
                    <a:pt x="88" y="69"/>
                  </a:cubicBezTo>
                  <a:cubicBezTo>
                    <a:pt x="86" y="71"/>
                    <a:pt x="83" y="73"/>
                    <a:pt x="81" y="75"/>
                  </a:cubicBezTo>
                  <a:close/>
                  <a:moveTo>
                    <a:pt x="90" y="70"/>
                  </a:moveTo>
                  <a:cubicBezTo>
                    <a:pt x="92" y="69"/>
                    <a:pt x="93" y="67"/>
                    <a:pt x="94" y="66"/>
                  </a:cubicBezTo>
                  <a:cubicBezTo>
                    <a:pt x="94" y="67"/>
                    <a:pt x="94" y="67"/>
                    <a:pt x="94" y="67"/>
                  </a:cubicBezTo>
                  <a:cubicBezTo>
                    <a:pt x="93" y="68"/>
                    <a:pt x="91" y="69"/>
                    <a:pt x="90" y="70"/>
                  </a:cubicBezTo>
                  <a:cubicBezTo>
                    <a:pt x="90" y="70"/>
                    <a:pt x="90" y="70"/>
                    <a:pt x="90" y="70"/>
                  </a:cubicBezTo>
                  <a:close/>
                  <a:moveTo>
                    <a:pt x="97" y="58"/>
                  </a:moveTo>
                  <a:cubicBezTo>
                    <a:pt x="93" y="60"/>
                    <a:pt x="89" y="63"/>
                    <a:pt x="86" y="66"/>
                  </a:cubicBezTo>
                  <a:cubicBezTo>
                    <a:pt x="86" y="66"/>
                    <a:pt x="86" y="65"/>
                    <a:pt x="86" y="65"/>
                  </a:cubicBezTo>
                  <a:cubicBezTo>
                    <a:pt x="90" y="62"/>
                    <a:pt x="95" y="59"/>
                    <a:pt x="99" y="56"/>
                  </a:cubicBezTo>
                  <a:cubicBezTo>
                    <a:pt x="98" y="57"/>
                    <a:pt x="98" y="57"/>
                    <a:pt x="97" y="58"/>
                  </a:cubicBezTo>
                  <a:close/>
                  <a:moveTo>
                    <a:pt x="70" y="69"/>
                  </a:moveTo>
                  <a:cubicBezTo>
                    <a:pt x="69" y="69"/>
                    <a:pt x="69" y="70"/>
                    <a:pt x="69" y="70"/>
                  </a:cubicBezTo>
                  <a:cubicBezTo>
                    <a:pt x="68" y="71"/>
                    <a:pt x="67" y="72"/>
                    <a:pt x="65" y="73"/>
                  </a:cubicBezTo>
                  <a:cubicBezTo>
                    <a:pt x="66" y="73"/>
                    <a:pt x="66" y="72"/>
                    <a:pt x="66" y="72"/>
                  </a:cubicBezTo>
                  <a:cubicBezTo>
                    <a:pt x="67" y="71"/>
                    <a:pt x="68" y="70"/>
                    <a:pt x="70" y="69"/>
                  </a:cubicBezTo>
                  <a:close/>
                  <a:moveTo>
                    <a:pt x="69" y="67"/>
                  </a:moveTo>
                  <a:cubicBezTo>
                    <a:pt x="70" y="66"/>
                    <a:pt x="71" y="64"/>
                    <a:pt x="73" y="62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3"/>
                    <a:pt x="72" y="64"/>
                    <a:pt x="72" y="65"/>
                  </a:cubicBezTo>
                  <a:cubicBezTo>
                    <a:pt x="71" y="66"/>
                    <a:pt x="70" y="67"/>
                    <a:pt x="69" y="67"/>
                  </a:cubicBezTo>
                  <a:close/>
                  <a:moveTo>
                    <a:pt x="73" y="67"/>
                  </a:moveTo>
                  <a:cubicBezTo>
                    <a:pt x="73" y="66"/>
                    <a:pt x="73" y="66"/>
                    <a:pt x="73" y="66"/>
                  </a:cubicBezTo>
                  <a:cubicBezTo>
                    <a:pt x="75" y="65"/>
                    <a:pt x="77" y="63"/>
                    <a:pt x="78" y="62"/>
                  </a:cubicBezTo>
                  <a:cubicBezTo>
                    <a:pt x="76" y="63"/>
                    <a:pt x="75" y="65"/>
                    <a:pt x="73" y="67"/>
                  </a:cubicBezTo>
                  <a:close/>
                  <a:moveTo>
                    <a:pt x="72" y="60"/>
                  </a:moveTo>
                  <a:cubicBezTo>
                    <a:pt x="71" y="61"/>
                    <a:pt x="69" y="63"/>
                    <a:pt x="68" y="65"/>
                  </a:cubicBezTo>
                  <a:cubicBezTo>
                    <a:pt x="65" y="67"/>
                    <a:pt x="62" y="70"/>
                    <a:pt x="59" y="73"/>
                  </a:cubicBezTo>
                  <a:cubicBezTo>
                    <a:pt x="60" y="72"/>
                    <a:pt x="61" y="70"/>
                    <a:pt x="62" y="69"/>
                  </a:cubicBezTo>
                  <a:cubicBezTo>
                    <a:pt x="66" y="65"/>
                    <a:pt x="70" y="61"/>
                    <a:pt x="75" y="57"/>
                  </a:cubicBezTo>
                  <a:cubicBezTo>
                    <a:pt x="74" y="58"/>
                    <a:pt x="73" y="59"/>
                    <a:pt x="72" y="60"/>
                  </a:cubicBezTo>
                  <a:close/>
                  <a:moveTo>
                    <a:pt x="60" y="68"/>
                  </a:moveTo>
                  <a:cubicBezTo>
                    <a:pt x="60" y="69"/>
                    <a:pt x="59" y="69"/>
                    <a:pt x="58" y="70"/>
                  </a:cubicBezTo>
                  <a:cubicBezTo>
                    <a:pt x="58" y="69"/>
                    <a:pt x="58" y="68"/>
                    <a:pt x="58" y="67"/>
                  </a:cubicBezTo>
                  <a:cubicBezTo>
                    <a:pt x="60" y="66"/>
                    <a:pt x="61" y="65"/>
                    <a:pt x="62" y="64"/>
                  </a:cubicBezTo>
                  <a:cubicBezTo>
                    <a:pt x="63" y="63"/>
                    <a:pt x="63" y="63"/>
                    <a:pt x="64" y="62"/>
                  </a:cubicBezTo>
                  <a:cubicBezTo>
                    <a:pt x="65" y="62"/>
                    <a:pt x="65" y="61"/>
                    <a:pt x="66" y="60"/>
                  </a:cubicBezTo>
                  <a:cubicBezTo>
                    <a:pt x="64" y="63"/>
                    <a:pt x="62" y="65"/>
                    <a:pt x="60" y="68"/>
                  </a:cubicBezTo>
                  <a:close/>
                  <a:moveTo>
                    <a:pt x="67" y="68"/>
                  </a:moveTo>
                  <a:cubicBezTo>
                    <a:pt x="66" y="69"/>
                    <a:pt x="65" y="70"/>
                    <a:pt x="64" y="72"/>
                  </a:cubicBezTo>
                  <a:cubicBezTo>
                    <a:pt x="62" y="74"/>
                    <a:pt x="59" y="76"/>
                    <a:pt x="57" y="79"/>
                  </a:cubicBezTo>
                  <a:cubicBezTo>
                    <a:pt x="57" y="79"/>
                    <a:pt x="57" y="79"/>
                    <a:pt x="57" y="78"/>
                  </a:cubicBezTo>
                  <a:cubicBezTo>
                    <a:pt x="60" y="75"/>
                    <a:pt x="63" y="72"/>
                    <a:pt x="67" y="68"/>
                  </a:cubicBezTo>
                  <a:close/>
                  <a:moveTo>
                    <a:pt x="64" y="77"/>
                  </a:moveTo>
                  <a:cubicBezTo>
                    <a:pt x="63" y="79"/>
                    <a:pt x="62" y="81"/>
                    <a:pt x="60" y="83"/>
                  </a:cubicBezTo>
                  <a:cubicBezTo>
                    <a:pt x="59" y="84"/>
                    <a:pt x="58" y="85"/>
                    <a:pt x="58" y="85"/>
                  </a:cubicBezTo>
                  <a:cubicBezTo>
                    <a:pt x="59" y="84"/>
                    <a:pt x="60" y="82"/>
                    <a:pt x="61" y="80"/>
                  </a:cubicBezTo>
                  <a:cubicBezTo>
                    <a:pt x="62" y="79"/>
                    <a:pt x="63" y="78"/>
                    <a:pt x="64" y="77"/>
                  </a:cubicBezTo>
                  <a:close/>
                  <a:moveTo>
                    <a:pt x="58" y="90"/>
                  </a:moveTo>
                  <a:cubicBezTo>
                    <a:pt x="58" y="90"/>
                    <a:pt x="58" y="89"/>
                    <a:pt x="59" y="88"/>
                  </a:cubicBezTo>
                  <a:cubicBezTo>
                    <a:pt x="59" y="88"/>
                    <a:pt x="59" y="88"/>
                    <a:pt x="59" y="88"/>
                  </a:cubicBezTo>
                  <a:cubicBezTo>
                    <a:pt x="59" y="88"/>
                    <a:pt x="60" y="88"/>
                    <a:pt x="60" y="87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62" y="85"/>
                    <a:pt x="64" y="82"/>
                    <a:pt x="67" y="80"/>
                  </a:cubicBezTo>
                  <a:cubicBezTo>
                    <a:pt x="70" y="78"/>
                    <a:pt x="72" y="75"/>
                    <a:pt x="75" y="73"/>
                  </a:cubicBezTo>
                  <a:cubicBezTo>
                    <a:pt x="75" y="74"/>
                    <a:pt x="74" y="75"/>
                    <a:pt x="74" y="76"/>
                  </a:cubicBezTo>
                  <a:cubicBezTo>
                    <a:pt x="68" y="81"/>
                    <a:pt x="63" y="86"/>
                    <a:pt x="57" y="91"/>
                  </a:cubicBezTo>
                  <a:cubicBezTo>
                    <a:pt x="57" y="91"/>
                    <a:pt x="58" y="90"/>
                    <a:pt x="58" y="90"/>
                  </a:cubicBezTo>
                  <a:close/>
                  <a:moveTo>
                    <a:pt x="67" y="115"/>
                  </a:moveTo>
                  <a:cubicBezTo>
                    <a:pt x="67" y="115"/>
                    <a:pt x="67" y="114"/>
                    <a:pt x="66" y="113"/>
                  </a:cubicBezTo>
                  <a:cubicBezTo>
                    <a:pt x="67" y="113"/>
                    <a:pt x="67" y="113"/>
                    <a:pt x="67" y="113"/>
                  </a:cubicBezTo>
                  <a:cubicBezTo>
                    <a:pt x="68" y="113"/>
                    <a:pt x="68" y="114"/>
                    <a:pt x="68" y="114"/>
                  </a:cubicBezTo>
                  <a:cubicBezTo>
                    <a:pt x="67" y="114"/>
                    <a:pt x="67" y="115"/>
                    <a:pt x="67" y="115"/>
                  </a:cubicBezTo>
                  <a:close/>
                  <a:moveTo>
                    <a:pt x="68" y="133"/>
                  </a:moveTo>
                  <a:cubicBezTo>
                    <a:pt x="67" y="134"/>
                    <a:pt x="67" y="135"/>
                    <a:pt x="66" y="135"/>
                  </a:cubicBezTo>
                  <a:cubicBezTo>
                    <a:pt x="66" y="135"/>
                    <a:pt x="66" y="135"/>
                    <a:pt x="66" y="135"/>
                  </a:cubicBezTo>
                  <a:cubicBezTo>
                    <a:pt x="66" y="134"/>
                    <a:pt x="67" y="134"/>
                    <a:pt x="67" y="133"/>
                  </a:cubicBezTo>
                  <a:cubicBezTo>
                    <a:pt x="67" y="133"/>
                    <a:pt x="67" y="133"/>
                    <a:pt x="67" y="133"/>
                  </a:cubicBezTo>
                  <a:cubicBezTo>
                    <a:pt x="67" y="133"/>
                    <a:pt x="67" y="133"/>
                    <a:pt x="68" y="133"/>
                  </a:cubicBezTo>
                  <a:close/>
                  <a:moveTo>
                    <a:pt x="64" y="150"/>
                  </a:moveTo>
                  <a:cubicBezTo>
                    <a:pt x="64" y="150"/>
                    <a:pt x="64" y="149"/>
                    <a:pt x="63" y="149"/>
                  </a:cubicBezTo>
                  <a:cubicBezTo>
                    <a:pt x="64" y="148"/>
                    <a:pt x="64" y="147"/>
                    <a:pt x="65" y="146"/>
                  </a:cubicBezTo>
                  <a:cubicBezTo>
                    <a:pt x="65" y="147"/>
                    <a:pt x="65" y="147"/>
                    <a:pt x="65" y="148"/>
                  </a:cubicBezTo>
                  <a:cubicBezTo>
                    <a:pt x="65" y="148"/>
                    <a:pt x="64" y="149"/>
                    <a:pt x="64" y="150"/>
                  </a:cubicBezTo>
                  <a:close/>
                  <a:moveTo>
                    <a:pt x="64" y="163"/>
                  </a:moveTo>
                  <a:cubicBezTo>
                    <a:pt x="64" y="163"/>
                    <a:pt x="64" y="163"/>
                    <a:pt x="63" y="163"/>
                  </a:cubicBezTo>
                  <a:cubicBezTo>
                    <a:pt x="63" y="163"/>
                    <a:pt x="63" y="163"/>
                    <a:pt x="63" y="163"/>
                  </a:cubicBezTo>
                  <a:cubicBezTo>
                    <a:pt x="63" y="162"/>
                    <a:pt x="64" y="162"/>
                    <a:pt x="64" y="162"/>
                  </a:cubicBezTo>
                  <a:cubicBezTo>
                    <a:pt x="64" y="162"/>
                    <a:pt x="64" y="162"/>
                    <a:pt x="64" y="163"/>
                  </a:cubicBezTo>
                  <a:close/>
                  <a:moveTo>
                    <a:pt x="65" y="122"/>
                  </a:moveTo>
                  <a:cubicBezTo>
                    <a:pt x="65" y="121"/>
                    <a:pt x="65" y="121"/>
                    <a:pt x="65" y="121"/>
                  </a:cubicBezTo>
                  <a:cubicBezTo>
                    <a:pt x="65" y="121"/>
                    <a:pt x="65" y="120"/>
                    <a:pt x="65" y="120"/>
                  </a:cubicBezTo>
                  <a:cubicBezTo>
                    <a:pt x="65" y="120"/>
                    <a:pt x="65" y="120"/>
                    <a:pt x="65" y="121"/>
                  </a:cubicBezTo>
                  <a:cubicBezTo>
                    <a:pt x="65" y="121"/>
                    <a:pt x="65" y="121"/>
                    <a:pt x="65" y="122"/>
                  </a:cubicBezTo>
                  <a:close/>
                  <a:moveTo>
                    <a:pt x="65" y="110"/>
                  </a:moveTo>
                  <a:cubicBezTo>
                    <a:pt x="66" y="109"/>
                    <a:pt x="66" y="109"/>
                    <a:pt x="67" y="108"/>
                  </a:cubicBezTo>
                  <a:cubicBezTo>
                    <a:pt x="67" y="109"/>
                    <a:pt x="67" y="110"/>
                    <a:pt x="67" y="111"/>
                  </a:cubicBezTo>
                  <a:cubicBezTo>
                    <a:pt x="67" y="111"/>
                    <a:pt x="66" y="111"/>
                    <a:pt x="66" y="112"/>
                  </a:cubicBezTo>
                  <a:cubicBezTo>
                    <a:pt x="66" y="111"/>
                    <a:pt x="66" y="110"/>
                    <a:pt x="65" y="110"/>
                  </a:cubicBezTo>
                  <a:close/>
                  <a:moveTo>
                    <a:pt x="67" y="86"/>
                  </a:moveTo>
                  <a:cubicBezTo>
                    <a:pt x="67" y="86"/>
                    <a:pt x="67" y="86"/>
                    <a:pt x="67" y="86"/>
                  </a:cubicBezTo>
                  <a:cubicBezTo>
                    <a:pt x="67" y="86"/>
                    <a:pt x="67" y="86"/>
                    <a:pt x="67" y="86"/>
                  </a:cubicBezTo>
                  <a:cubicBezTo>
                    <a:pt x="67" y="85"/>
                    <a:pt x="66" y="85"/>
                    <a:pt x="66" y="85"/>
                  </a:cubicBezTo>
                  <a:cubicBezTo>
                    <a:pt x="67" y="84"/>
                    <a:pt x="69" y="82"/>
                    <a:pt x="70" y="81"/>
                  </a:cubicBezTo>
                  <a:cubicBezTo>
                    <a:pt x="70" y="82"/>
                    <a:pt x="69" y="83"/>
                    <a:pt x="69" y="83"/>
                  </a:cubicBezTo>
                  <a:cubicBezTo>
                    <a:pt x="68" y="84"/>
                    <a:pt x="68" y="85"/>
                    <a:pt x="67" y="86"/>
                  </a:cubicBezTo>
                  <a:close/>
                  <a:moveTo>
                    <a:pt x="65" y="93"/>
                  </a:moveTo>
                  <a:cubicBezTo>
                    <a:pt x="66" y="94"/>
                    <a:pt x="66" y="96"/>
                    <a:pt x="66" y="97"/>
                  </a:cubicBezTo>
                  <a:cubicBezTo>
                    <a:pt x="65" y="98"/>
                    <a:pt x="64" y="98"/>
                    <a:pt x="63" y="99"/>
                  </a:cubicBezTo>
                  <a:cubicBezTo>
                    <a:pt x="63" y="97"/>
                    <a:pt x="63" y="97"/>
                    <a:pt x="63" y="97"/>
                  </a:cubicBezTo>
                  <a:cubicBezTo>
                    <a:pt x="64" y="96"/>
                    <a:pt x="65" y="94"/>
                    <a:pt x="65" y="93"/>
                  </a:cubicBezTo>
                  <a:cubicBezTo>
                    <a:pt x="65" y="93"/>
                    <a:pt x="65" y="93"/>
                    <a:pt x="65" y="93"/>
                  </a:cubicBezTo>
                  <a:close/>
                  <a:moveTo>
                    <a:pt x="63" y="131"/>
                  </a:moveTo>
                  <a:cubicBezTo>
                    <a:pt x="63" y="132"/>
                    <a:pt x="63" y="132"/>
                    <a:pt x="62" y="132"/>
                  </a:cubicBezTo>
                  <a:cubicBezTo>
                    <a:pt x="62" y="132"/>
                    <a:pt x="62" y="131"/>
                    <a:pt x="62" y="130"/>
                  </a:cubicBezTo>
                  <a:cubicBezTo>
                    <a:pt x="62" y="130"/>
                    <a:pt x="62" y="129"/>
                    <a:pt x="62" y="129"/>
                  </a:cubicBezTo>
                  <a:cubicBezTo>
                    <a:pt x="63" y="129"/>
                    <a:pt x="63" y="130"/>
                    <a:pt x="63" y="131"/>
                  </a:cubicBezTo>
                  <a:close/>
                  <a:moveTo>
                    <a:pt x="63" y="159"/>
                  </a:moveTo>
                  <a:cubicBezTo>
                    <a:pt x="63" y="159"/>
                    <a:pt x="63" y="159"/>
                    <a:pt x="63" y="159"/>
                  </a:cubicBezTo>
                  <a:cubicBezTo>
                    <a:pt x="63" y="160"/>
                    <a:pt x="62" y="160"/>
                    <a:pt x="62" y="161"/>
                  </a:cubicBezTo>
                  <a:cubicBezTo>
                    <a:pt x="62" y="160"/>
                    <a:pt x="62" y="160"/>
                    <a:pt x="62" y="160"/>
                  </a:cubicBezTo>
                  <a:cubicBezTo>
                    <a:pt x="62" y="159"/>
                    <a:pt x="63" y="159"/>
                    <a:pt x="63" y="159"/>
                  </a:cubicBezTo>
                  <a:close/>
                  <a:moveTo>
                    <a:pt x="64" y="168"/>
                  </a:moveTo>
                  <a:cubicBezTo>
                    <a:pt x="64" y="169"/>
                    <a:pt x="65" y="170"/>
                    <a:pt x="66" y="171"/>
                  </a:cubicBezTo>
                  <a:cubicBezTo>
                    <a:pt x="66" y="171"/>
                    <a:pt x="66" y="171"/>
                    <a:pt x="66" y="171"/>
                  </a:cubicBezTo>
                  <a:cubicBezTo>
                    <a:pt x="65" y="172"/>
                    <a:pt x="65" y="172"/>
                    <a:pt x="65" y="172"/>
                  </a:cubicBezTo>
                  <a:cubicBezTo>
                    <a:pt x="64" y="171"/>
                    <a:pt x="64" y="170"/>
                    <a:pt x="63" y="169"/>
                  </a:cubicBezTo>
                  <a:cubicBezTo>
                    <a:pt x="63" y="168"/>
                    <a:pt x="63" y="168"/>
                    <a:pt x="64" y="168"/>
                  </a:cubicBezTo>
                  <a:close/>
                  <a:moveTo>
                    <a:pt x="65" y="153"/>
                  </a:moveTo>
                  <a:cubicBezTo>
                    <a:pt x="65" y="153"/>
                    <a:pt x="65" y="152"/>
                    <a:pt x="64" y="152"/>
                  </a:cubicBezTo>
                  <a:cubicBezTo>
                    <a:pt x="65" y="151"/>
                    <a:pt x="65" y="151"/>
                    <a:pt x="66" y="150"/>
                  </a:cubicBezTo>
                  <a:cubicBezTo>
                    <a:pt x="66" y="151"/>
                    <a:pt x="66" y="152"/>
                    <a:pt x="66" y="153"/>
                  </a:cubicBezTo>
                  <a:cubicBezTo>
                    <a:pt x="66" y="153"/>
                    <a:pt x="65" y="153"/>
                    <a:pt x="65" y="153"/>
                  </a:cubicBezTo>
                  <a:close/>
                  <a:moveTo>
                    <a:pt x="66" y="124"/>
                  </a:moveTo>
                  <a:cubicBezTo>
                    <a:pt x="66" y="124"/>
                    <a:pt x="66" y="124"/>
                    <a:pt x="66" y="123"/>
                  </a:cubicBezTo>
                  <a:cubicBezTo>
                    <a:pt x="67" y="124"/>
                    <a:pt x="67" y="124"/>
                    <a:pt x="67" y="125"/>
                  </a:cubicBezTo>
                  <a:cubicBezTo>
                    <a:pt x="67" y="125"/>
                    <a:pt x="67" y="125"/>
                    <a:pt x="66" y="126"/>
                  </a:cubicBezTo>
                  <a:cubicBezTo>
                    <a:pt x="66" y="125"/>
                    <a:pt x="66" y="125"/>
                    <a:pt x="66" y="124"/>
                  </a:cubicBezTo>
                  <a:close/>
                  <a:moveTo>
                    <a:pt x="67" y="179"/>
                  </a:moveTo>
                  <a:cubicBezTo>
                    <a:pt x="67" y="179"/>
                    <a:pt x="67" y="179"/>
                    <a:pt x="67" y="179"/>
                  </a:cubicBezTo>
                  <a:cubicBezTo>
                    <a:pt x="67" y="180"/>
                    <a:pt x="68" y="180"/>
                    <a:pt x="68" y="179"/>
                  </a:cubicBezTo>
                  <a:cubicBezTo>
                    <a:pt x="68" y="179"/>
                    <a:pt x="68" y="179"/>
                    <a:pt x="68" y="179"/>
                  </a:cubicBezTo>
                  <a:cubicBezTo>
                    <a:pt x="68" y="180"/>
                    <a:pt x="67" y="180"/>
                    <a:pt x="67" y="180"/>
                  </a:cubicBezTo>
                  <a:cubicBezTo>
                    <a:pt x="67" y="180"/>
                    <a:pt x="66" y="179"/>
                    <a:pt x="66" y="178"/>
                  </a:cubicBezTo>
                  <a:cubicBezTo>
                    <a:pt x="66" y="179"/>
                    <a:pt x="66" y="179"/>
                    <a:pt x="67" y="179"/>
                  </a:cubicBezTo>
                  <a:close/>
                  <a:moveTo>
                    <a:pt x="67" y="170"/>
                  </a:moveTo>
                  <a:cubicBezTo>
                    <a:pt x="67" y="169"/>
                    <a:pt x="67" y="169"/>
                    <a:pt x="67" y="168"/>
                  </a:cubicBezTo>
                  <a:cubicBezTo>
                    <a:pt x="67" y="167"/>
                    <a:pt x="67" y="167"/>
                    <a:pt x="67" y="167"/>
                  </a:cubicBezTo>
                  <a:cubicBezTo>
                    <a:pt x="68" y="167"/>
                    <a:pt x="68" y="167"/>
                    <a:pt x="69" y="167"/>
                  </a:cubicBezTo>
                  <a:cubicBezTo>
                    <a:pt x="69" y="168"/>
                    <a:pt x="69" y="168"/>
                    <a:pt x="69" y="169"/>
                  </a:cubicBezTo>
                  <a:cubicBezTo>
                    <a:pt x="69" y="169"/>
                    <a:pt x="68" y="170"/>
                    <a:pt x="68" y="170"/>
                  </a:cubicBezTo>
                  <a:cubicBezTo>
                    <a:pt x="68" y="170"/>
                    <a:pt x="68" y="170"/>
                    <a:pt x="67" y="170"/>
                  </a:cubicBezTo>
                  <a:close/>
                  <a:moveTo>
                    <a:pt x="68" y="145"/>
                  </a:moveTo>
                  <a:cubicBezTo>
                    <a:pt x="68" y="144"/>
                    <a:pt x="68" y="144"/>
                    <a:pt x="68" y="143"/>
                  </a:cubicBezTo>
                  <a:cubicBezTo>
                    <a:pt x="69" y="143"/>
                    <a:pt x="70" y="142"/>
                    <a:pt x="71" y="142"/>
                  </a:cubicBezTo>
                  <a:cubicBezTo>
                    <a:pt x="71" y="142"/>
                    <a:pt x="71" y="142"/>
                    <a:pt x="71" y="142"/>
                  </a:cubicBezTo>
                  <a:cubicBezTo>
                    <a:pt x="70" y="143"/>
                    <a:pt x="69" y="144"/>
                    <a:pt x="68" y="145"/>
                  </a:cubicBezTo>
                  <a:close/>
                  <a:moveTo>
                    <a:pt x="68" y="90"/>
                  </a:moveTo>
                  <a:cubicBezTo>
                    <a:pt x="71" y="88"/>
                    <a:pt x="74" y="85"/>
                    <a:pt x="77" y="83"/>
                  </a:cubicBezTo>
                  <a:cubicBezTo>
                    <a:pt x="74" y="86"/>
                    <a:pt x="72" y="90"/>
                    <a:pt x="69" y="94"/>
                  </a:cubicBezTo>
                  <a:cubicBezTo>
                    <a:pt x="69" y="93"/>
                    <a:pt x="68" y="92"/>
                    <a:pt x="68" y="90"/>
                  </a:cubicBezTo>
                  <a:close/>
                  <a:moveTo>
                    <a:pt x="83" y="77"/>
                  </a:moveTo>
                  <a:cubicBezTo>
                    <a:pt x="86" y="75"/>
                    <a:pt x="89" y="73"/>
                    <a:pt x="92" y="71"/>
                  </a:cubicBezTo>
                  <a:cubicBezTo>
                    <a:pt x="90" y="73"/>
                    <a:pt x="89" y="75"/>
                    <a:pt x="87" y="78"/>
                  </a:cubicBezTo>
                  <a:cubicBezTo>
                    <a:pt x="83" y="82"/>
                    <a:pt x="78" y="86"/>
                    <a:pt x="74" y="90"/>
                  </a:cubicBezTo>
                  <a:cubicBezTo>
                    <a:pt x="77" y="86"/>
                    <a:pt x="80" y="82"/>
                    <a:pt x="83" y="77"/>
                  </a:cubicBezTo>
                  <a:close/>
                  <a:moveTo>
                    <a:pt x="78" y="104"/>
                  </a:moveTo>
                  <a:cubicBezTo>
                    <a:pt x="81" y="101"/>
                    <a:pt x="84" y="98"/>
                    <a:pt x="87" y="95"/>
                  </a:cubicBezTo>
                  <a:cubicBezTo>
                    <a:pt x="85" y="100"/>
                    <a:pt x="82" y="104"/>
                    <a:pt x="79" y="108"/>
                  </a:cubicBezTo>
                  <a:cubicBezTo>
                    <a:pt x="78" y="109"/>
                    <a:pt x="76" y="110"/>
                    <a:pt x="75" y="111"/>
                  </a:cubicBezTo>
                  <a:cubicBezTo>
                    <a:pt x="76" y="109"/>
                    <a:pt x="77" y="107"/>
                    <a:pt x="78" y="105"/>
                  </a:cubicBezTo>
                  <a:cubicBezTo>
                    <a:pt x="78" y="104"/>
                    <a:pt x="78" y="104"/>
                    <a:pt x="78" y="104"/>
                  </a:cubicBezTo>
                  <a:close/>
                  <a:moveTo>
                    <a:pt x="93" y="90"/>
                  </a:moveTo>
                  <a:cubicBezTo>
                    <a:pt x="97" y="87"/>
                    <a:pt x="100" y="84"/>
                    <a:pt x="103" y="80"/>
                  </a:cubicBezTo>
                  <a:cubicBezTo>
                    <a:pt x="104" y="80"/>
                    <a:pt x="104" y="80"/>
                    <a:pt x="104" y="80"/>
                  </a:cubicBezTo>
                  <a:cubicBezTo>
                    <a:pt x="99" y="86"/>
                    <a:pt x="93" y="93"/>
                    <a:pt x="87" y="99"/>
                  </a:cubicBezTo>
                  <a:cubicBezTo>
                    <a:pt x="87" y="100"/>
                    <a:pt x="86" y="101"/>
                    <a:pt x="85" y="102"/>
                  </a:cubicBezTo>
                  <a:cubicBezTo>
                    <a:pt x="88" y="98"/>
                    <a:pt x="90" y="94"/>
                    <a:pt x="93" y="90"/>
                  </a:cubicBezTo>
                  <a:close/>
                  <a:moveTo>
                    <a:pt x="101" y="79"/>
                  </a:moveTo>
                  <a:cubicBezTo>
                    <a:pt x="102" y="78"/>
                    <a:pt x="102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103" y="77"/>
                    <a:pt x="104" y="77"/>
                  </a:cubicBezTo>
                  <a:cubicBezTo>
                    <a:pt x="103" y="78"/>
                    <a:pt x="102" y="78"/>
                    <a:pt x="101" y="79"/>
                  </a:cubicBezTo>
                  <a:close/>
                  <a:moveTo>
                    <a:pt x="102" y="68"/>
                  </a:moveTo>
                  <a:cubicBezTo>
                    <a:pt x="103" y="67"/>
                    <a:pt x="103" y="65"/>
                    <a:pt x="104" y="64"/>
                  </a:cubicBezTo>
                  <a:cubicBezTo>
                    <a:pt x="108" y="61"/>
                    <a:pt x="112" y="57"/>
                    <a:pt x="116" y="54"/>
                  </a:cubicBezTo>
                  <a:cubicBezTo>
                    <a:pt x="116" y="54"/>
                    <a:pt x="116" y="55"/>
                    <a:pt x="116" y="55"/>
                  </a:cubicBezTo>
                  <a:cubicBezTo>
                    <a:pt x="116" y="55"/>
                    <a:pt x="115" y="55"/>
                    <a:pt x="115" y="55"/>
                  </a:cubicBezTo>
                  <a:cubicBezTo>
                    <a:pt x="111" y="59"/>
                    <a:pt x="106" y="63"/>
                    <a:pt x="102" y="68"/>
                  </a:cubicBezTo>
                  <a:close/>
                  <a:moveTo>
                    <a:pt x="106" y="60"/>
                  </a:moveTo>
                  <a:cubicBezTo>
                    <a:pt x="106" y="60"/>
                    <a:pt x="106" y="60"/>
                    <a:pt x="106" y="60"/>
                  </a:cubicBezTo>
                  <a:cubicBezTo>
                    <a:pt x="107" y="59"/>
                    <a:pt x="108" y="58"/>
                    <a:pt x="110" y="57"/>
                  </a:cubicBezTo>
                  <a:cubicBezTo>
                    <a:pt x="108" y="58"/>
                    <a:pt x="107" y="59"/>
                    <a:pt x="106" y="60"/>
                  </a:cubicBezTo>
                  <a:close/>
                  <a:moveTo>
                    <a:pt x="107" y="57"/>
                  </a:moveTo>
                  <a:cubicBezTo>
                    <a:pt x="107" y="57"/>
                    <a:pt x="107" y="56"/>
                    <a:pt x="108" y="56"/>
                  </a:cubicBezTo>
                  <a:cubicBezTo>
                    <a:pt x="108" y="56"/>
                    <a:pt x="108" y="56"/>
                    <a:pt x="108" y="55"/>
                  </a:cubicBezTo>
                  <a:cubicBezTo>
                    <a:pt x="108" y="55"/>
                    <a:pt x="108" y="55"/>
                    <a:pt x="108" y="55"/>
                  </a:cubicBezTo>
                  <a:cubicBezTo>
                    <a:pt x="109" y="54"/>
                    <a:pt x="110" y="54"/>
                    <a:pt x="112" y="54"/>
                  </a:cubicBezTo>
                  <a:cubicBezTo>
                    <a:pt x="110" y="55"/>
                    <a:pt x="109" y="56"/>
                    <a:pt x="107" y="57"/>
                  </a:cubicBezTo>
                  <a:close/>
                  <a:moveTo>
                    <a:pt x="101" y="53"/>
                  </a:moveTo>
                  <a:cubicBezTo>
                    <a:pt x="97" y="56"/>
                    <a:pt x="92" y="59"/>
                    <a:pt x="88" y="62"/>
                  </a:cubicBezTo>
                  <a:cubicBezTo>
                    <a:pt x="88" y="62"/>
                    <a:pt x="88" y="61"/>
                    <a:pt x="88" y="61"/>
                  </a:cubicBezTo>
                  <a:cubicBezTo>
                    <a:pt x="93" y="57"/>
                    <a:pt x="98" y="53"/>
                    <a:pt x="103" y="49"/>
                  </a:cubicBezTo>
                  <a:cubicBezTo>
                    <a:pt x="102" y="50"/>
                    <a:pt x="102" y="52"/>
                    <a:pt x="101" y="53"/>
                  </a:cubicBezTo>
                  <a:close/>
                  <a:moveTo>
                    <a:pt x="90" y="57"/>
                  </a:moveTo>
                  <a:cubicBezTo>
                    <a:pt x="90" y="57"/>
                    <a:pt x="90" y="56"/>
                    <a:pt x="90" y="56"/>
                  </a:cubicBezTo>
                  <a:cubicBezTo>
                    <a:pt x="94" y="52"/>
                    <a:pt x="99" y="49"/>
                    <a:pt x="104" y="46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99" y="50"/>
                    <a:pt x="95" y="53"/>
                    <a:pt x="90" y="57"/>
                  </a:cubicBezTo>
                  <a:close/>
                  <a:moveTo>
                    <a:pt x="76" y="54"/>
                  </a:moveTo>
                  <a:cubicBezTo>
                    <a:pt x="73" y="56"/>
                    <a:pt x="70" y="59"/>
                    <a:pt x="67" y="62"/>
                  </a:cubicBezTo>
                  <a:cubicBezTo>
                    <a:pt x="70" y="59"/>
                    <a:pt x="72" y="56"/>
                    <a:pt x="75" y="53"/>
                  </a:cubicBezTo>
                  <a:cubicBezTo>
                    <a:pt x="75" y="53"/>
                    <a:pt x="76" y="53"/>
                    <a:pt x="76" y="53"/>
                  </a:cubicBezTo>
                  <a:cubicBezTo>
                    <a:pt x="76" y="53"/>
                    <a:pt x="76" y="53"/>
                    <a:pt x="76" y="54"/>
                  </a:cubicBezTo>
                  <a:close/>
                  <a:moveTo>
                    <a:pt x="61" y="63"/>
                  </a:moveTo>
                  <a:cubicBezTo>
                    <a:pt x="60" y="63"/>
                    <a:pt x="59" y="64"/>
                    <a:pt x="58" y="65"/>
                  </a:cubicBezTo>
                  <a:cubicBezTo>
                    <a:pt x="58" y="65"/>
                    <a:pt x="58" y="65"/>
                    <a:pt x="58" y="64"/>
                  </a:cubicBezTo>
                  <a:cubicBezTo>
                    <a:pt x="62" y="60"/>
                    <a:pt x="66" y="56"/>
                    <a:pt x="69" y="52"/>
                  </a:cubicBezTo>
                  <a:cubicBezTo>
                    <a:pt x="72" y="50"/>
                    <a:pt x="74" y="48"/>
                    <a:pt x="77" y="46"/>
                  </a:cubicBezTo>
                  <a:cubicBezTo>
                    <a:pt x="72" y="52"/>
                    <a:pt x="66" y="58"/>
                    <a:pt x="61" y="63"/>
                  </a:cubicBezTo>
                  <a:close/>
                  <a:moveTo>
                    <a:pt x="61" y="57"/>
                  </a:moveTo>
                  <a:cubicBezTo>
                    <a:pt x="60" y="58"/>
                    <a:pt x="59" y="59"/>
                    <a:pt x="58" y="60"/>
                  </a:cubicBezTo>
                  <a:cubicBezTo>
                    <a:pt x="58" y="60"/>
                    <a:pt x="58" y="60"/>
                    <a:pt x="58" y="59"/>
                  </a:cubicBezTo>
                  <a:cubicBezTo>
                    <a:pt x="58" y="59"/>
                    <a:pt x="58" y="59"/>
                    <a:pt x="58" y="59"/>
                  </a:cubicBezTo>
                  <a:cubicBezTo>
                    <a:pt x="59" y="58"/>
                    <a:pt x="61" y="57"/>
                    <a:pt x="62" y="57"/>
                  </a:cubicBezTo>
                  <a:lnTo>
                    <a:pt x="61" y="57"/>
                  </a:lnTo>
                  <a:close/>
                  <a:moveTo>
                    <a:pt x="57" y="61"/>
                  </a:moveTo>
                  <a:cubicBezTo>
                    <a:pt x="55" y="63"/>
                    <a:pt x="53" y="64"/>
                    <a:pt x="51" y="66"/>
                  </a:cubicBezTo>
                  <a:cubicBezTo>
                    <a:pt x="53" y="64"/>
                    <a:pt x="55" y="62"/>
                    <a:pt x="56" y="61"/>
                  </a:cubicBezTo>
                  <a:cubicBezTo>
                    <a:pt x="56" y="61"/>
                    <a:pt x="56" y="61"/>
                    <a:pt x="57" y="61"/>
                  </a:cubicBezTo>
                  <a:close/>
                  <a:moveTo>
                    <a:pt x="53" y="66"/>
                  </a:moveTo>
                  <a:cubicBezTo>
                    <a:pt x="50" y="70"/>
                    <a:pt x="47" y="73"/>
                    <a:pt x="44" y="76"/>
                  </a:cubicBezTo>
                  <a:cubicBezTo>
                    <a:pt x="45" y="75"/>
                    <a:pt x="45" y="74"/>
                    <a:pt x="46" y="73"/>
                  </a:cubicBezTo>
                  <a:cubicBezTo>
                    <a:pt x="48" y="71"/>
                    <a:pt x="51" y="68"/>
                    <a:pt x="53" y="66"/>
                  </a:cubicBezTo>
                  <a:close/>
                  <a:moveTo>
                    <a:pt x="50" y="74"/>
                  </a:moveTo>
                  <a:cubicBezTo>
                    <a:pt x="53" y="73"/>
                    <a:pt x="55" y="71"/>
                    <a:pt x="57" y="69"/>
                  </a:cubicBezTo>
                  <a:cubicBezTo>
                    <a:pt x="57" y="70"/>
                    <a:pt x="56" y="71"/>
                    <a:pt x="56" y="72"/>
                  </a:cubicBezTo>
                  <a:cubicBezTo>
                    <a:pt x="51" y="76"/>
                    <a:pt x="46" y="81"/>
                    <a:pt x="41" y="85"/>
                  </a:cubicBezTo>
                  <a:cubicBezTo>
                    <a:pt x="41" y="85"/>
                    <a:pt x="41" y="84"/>
                    <a:pt x="41" y="84"/>
                  </a:cubicBezTo>
                  <a:cubicBezTo>
                    <a:pt x="44" y="80"/>
                    <a:pt x="47" y="77"/>
                    <a:pt x="50" y="74"/>
                  </a:cubicBezTo>
                  <a:close/>
                  <a:moveTo>
                    <a:pt x="56" y="74"/>
                  </a:moveTo>
                  <a:cubicBezTo>
                    <a:pt x="56" y="75"/>
                    <a:pt x="56" y="75"/>
                    <a:pt x="56" y="76"/>
                  </a:cubicBezTo>
                  <a:cubicBezTo>
                    <a:pt x="55" y="76"/>
                    <a:pt x="55" y="77"/>
                    <a:pt x="54" y="78"/>
                  </a:cubicBezTo>
                  <a:cubicBezTo>
                    <a:pt x="52" y="80"/>
                    <a:pt x="50" y="83"/>
                    <a:pt x="48" y="85"/>
                  </a:cubicBezTo>
                  <a:cubicBezTo>
                    <a:pt x="45" y="88"/>
                    <a:pt x="42" y="90"/>
                    <a:pt x="39" y="92"/>
                  </a:cubicBezTo>
                  <a:cubicBezTo>
                    <a:pt x="40" y="91"/>
                    <a:pt x="40" y="89"/>
                    <a:pt x="40" y="88"/>
                  </a:cubicBezTo>
                  <a:cubicBezTo>
                    <a:pt x="45" y="84"/>
                    <a:pt x="51" y="79"/>
                    <a:pt x="56" y="74"/>
                  </a:cubicBezTo>
                  <a:close/>
                  <a:moveTo>
                    <a:pt x="49" y="100"/>
                  </a:moveTo>
                  <a:cubicBezTo>
                    <a:pt x="49" y="101"/>
                    <a:pt x="49" y="101"/>
                    <a:pt x="49" y="101"/>
                  </a:cubicBezTo>
                  <a:cubicBezTo>
                    <a:pt x="48" y="103"/>
                    <a:pt x="47" y="105"/>
                    <a:pt x="46" y="107"/>
                  </a:cubicBezTo>
                  <a:cubicBezTo>
                    <a:pt x="46" y="107"/>
                    <a:pt x="46" y="106"/>
                    <a:pt x="46" y="106"/>
                  </a:cubicBezTo>
                  <a:cubicBezTo>
                    <a:pt x="47" y="104"/>
                    <a:pt x="48" y="103"/>
                    <a:pt x="49" y="101"/>
                  </a:cubicBezTo>
                  <a:cubicBezTo>
                    <a:pt x="49" y="101"/>
                    <a:pt x="49" y="101"/>
                    <a:pt x="49" y="100"/>
                  </a:cubicBezTo>
                  <a:close/>
                  <a:moveTo>
                    <a:pt x="45" y="101"/>
                  </a:moveTo>
                  <a:cubicBezTo>
                    <a:pt x="45" y="102"/>
                    <a:pt x="45" y="102"/>
                    <a:pt x="44" y="102"/>
                  </a:cubicBezTo>
                  <a:cubicBezTo>
                    <a:pt x="44" y="102"/>
                    <a:pt x="44" y="102"/>
                    <a:pt x="44" y="102"/>
                  </a:cubicBezTo>
                  <a:cubicBezTo>
                    <a:pt x="45" y="101"/>
                    <a:pt x="46" y="100"/>
                    <a:pt x="47" y="99"/>
                  </a:cubicBezTo>
                  <a:cubicBezTo>
                    <a:pt x="46" y="100"/>
                    <a:pt x="46" y="101"/>
                    <a:pt x="45" y="101"/>
                  </a:cubicBezTo>
                  <a:close/>
                  <a:moveTo>
                    <a:pt x="46" y="112"/>
                  </a:moveTo>
                  <a:cubicBezTo>
                    <a:pt x="46" y="113"/>
                    <a:pt x="46" y="113"/>
                    <a:pt x="47" y="114"/>
                  </a:cubicBezTo>
                  <a:cubicBezTo>
                    <a:pt x="47" y="114"/>
                    <a:pt x="46" y="115"/>
                    <a:pt x="46" y="115"/>
                  </a:cubicBezTo>
                  <a:cubicBezTo>
                    <a:pt x="46" y="114"/>
                    <a:pt x="45" y="113"/>
                    <a:pt x="45" y="112"/>
                  </a:cubicBezTo>
                  <a:cubicBezTo>
                    <a:pt x="45" y="112"/>
                    <a:pt x="46" y="112"/>
                    <a:pt x="46" y="112"/>
                  </a:cubicBezTo>
                  <a:close/>
                  <a:moveTo>
                    <a:pt x="46" y="135"/>
                  </a:moveTo>
                  <a:cubicBezTo>
                    <a:pt x="46" y="136"/>
                    <a:pt x="46" y="137"/>
                    <a:pt x="47" y="138"/>
                  </a:cubicBezTo>
                  <a:cubicBezTo>
                    <a:pt x="47" y="139"/>
                    <a:pt x="48" y="140"/>
                    <a:pt x="48" y="141"/>
                  </a:cubicBezTo>
                  <a:cubicBezTo>
                    <a:pt x="47" y="143"/>
                    <a:pt x="47" y="144"/>
                    <a:pt x="46" y="145"/>
                  </a:cubicBezTo>
                  <a:cubicBezTo>
                    <a:pt x="45" y="143"/>
                    <a:pt x="45" y="140"/>
                    <a:pt x="44" y="138"/>
                  </a:cubicBezTo>
                  <a:cubicBezTo>
                    <a:pt x="45" y="137"/>
                    <a:pt x="45" y="136"/>
                    <a:pt x="46" y="135"/>
                  </a:cubicBezTo>
                  <a:close/>
                  <a:moveTo>
                    <a:pt x="50" y="146"/>
                  </a:moveTo>
                  <a:cubicBezTo>
                    <a:pt x="50" y="147"/>
                    <a:pt x="50" y="148"/>
                    <a:pt x="50" y="148"/>
                  </a:cubicBezTo>
                  <a:cubicBezTo>
                    <a:pt x="49" y="149"/>
                    <a:pt x="48" y="150"/>
                    <a:pt x="47" y="150"/>
                  </a:cubicBezTo>
                  <a:cubicBezTo>
                    <a:pt x="47" y="150"/>
                    <a:pt x="47" y="150"/>
                    <a:pt x="47" y="150"/>
                  </a:cubicBezTo>
                  <a:cubicBezTo>
                    <a:pt x="48" y="149"/>
                    <a:pt x="49" y="148"/>
                    <a:pt x="50" y="146"/>
                  </a:cubicBezTo>
                  <a:close/>
                  <a:moveTo>
                    <a:pt x="51" y="150"/>
                  </a:moveTo>
                  <a:cubicBezTo>
                    <a:pt x="51" y="150"/>
                    <a:pt x="51" y="151"/>
                    <a:pt x="51" y="151"/>
                  </a:cubicBezTo>
                  <a:cubicBezTo>
                    <a:pt x="50" y="152"/>
                    <a:pt x="49" y="154"/>
                    <a:pt x="49" y="155"/>
                  </a:cubicBezTo>
                  <a:cubicBezTo>
                    <a:pt x="48" y="154"/>
                    <a:pt x="48" y="153"/>
                    <a:pt x="48" y="152"/>
                  </a:cubicBezTo>
                  <a:cubicBezTo>
                    <a:pt x="49" y="151"/>
                    <a:pt x="50" y="151"/>
                    <a:pt x="51" y="150"/>
                  </a:cubicBezTo>
                  <a:close/>
                  <a:moveTo>
                    <a:pt x="50" y="157"/>
                  </a:moveTo>
                  <a:cubicBezTo>
                    <a:pt x="50" y="156"/>
                    <a:pt x="51" y="155"/>
                    <a:pt x="52" y="154"/>
                  </a:cubicBezTo>
                  <a:cubicBezTo>
                    <a:pt x="52" y="155"/>
                    <a:pt x="52" y="156"/>
                    <a:pt x="52" y="156"/>
                  </a:cubicBezTo>
                  <a:cubicBezTo>
                    <a:pt x="51" y="157"/>
                    <a:pt x="51" y="159"/>
                    <a:pt x="50" y="160"/>
                  </a:cubicBezTo>
                  <a:cubicBezTo>
                    <a:pt x="50" y="159"/>
                    <a:pt x="49" y="158"/>
                    <a:pt x="49" y="158"/>
                  </a:cubicBezTo>
                  <a:cubicBezTo>
                    <a:pt x="49" y="158"/>
                    <a:pt x="50" y="157"/>
                    <a:pt x="50" y="157"/>
                  </a:cubicBezTo>
                  <a:close/>
                  <a:moveTo>
                    <a:pt x="51" y="161"/>
                  </a:moveTo>
                  <a:cubicBezTo>
                    <a:pt x="52" y="161"/>
                    <a:pt x="52" y="160"/>
                    <a:pt x="53" y="159"/>
                  </a:cubicBezTo>
                  <a:cubicBezTo>
                    <a:pt x="53" y="160"/>
                    <a:pt x="53" y="160"/>
                    <a:pt x="53" y="160"/>
                  </a:cubicBezTo>
                  <a:cubicBezTo>
                    <a:pt x="53" y="161"/>
                    <a:pt x="52" y="162"/>
                    <a:pt x="52" y="163"/>
                  </a:cubicBezTo>
                  <a:cubicBezTo>
                    <a:pt x="52" y="163"/>
                    <a:pt x="52" y="163"/>
                    <a:pt x="51" y="163"/>
                  </a:cubicBezTo>
                  <a:cubicBezTo>
                    <a:pt x="51" y="163"/>
                    <a:pt x="51" y="162"/>
                    <a:pt x="50" y="161"/>
                  </a:cubicBezTo>
                  <a:cubicBezTo>
                    <a:pt x="51" y="162"/>
                    <a:pt x="51" y="161"/>
                    <a:pt x="51" y="161"/>
                  </a:cubicBezTo>
                  <a:close/>
                  <a:moveTo>
                    <a:pt x="53" y="165"/>
                  </a:moveTo>
                  <a:cubicBezTo>
                    <a:pt x="54" y="165"/>
                    <a:pt x="54" y="165"/>
                    <a:pt x="54" y="165"/>
                  </a:cubicBezTo>
                  <a:cubicBezTo>
                    <a:pt x="54" y="166"/>
                    <a:pt x="55" y="167"/>
                    <a:pt x="55" y="168"/>
                  </a:cubicBezTo>
                  <a:cubicBezTo>
                    <a:pt x="55" y="169"/>
                    <a:pt x="55" y="169"/>
                    <a:pt x="55" y="170"/>
                  </a:cubicBezTo>
                  <a:cubicBezTo>
                    <a:pt x="54" y="168"/>
                    <a:pt x="53" y="167"/>
                    <a:pt x="52" y="166"/>
                  </a:cubicBezTo>
                  <a:cubicBezTo>
                    <a:pt x="53" y="165"/>
                    <a:pt x="53" y="165"/>
                    <a:pt x="53" y="165"/>
                  </a:cubicBezTo>
                  <a:close/>
                  <a:moveTo>
                    <a:pt x="55" y="173"/>
                  </a:moveTo>
                  <a:cubicBezTo>
                    <a:pt x="55" y="173"/>
                    <a:pt x="54" y="174"/>
                    <a:pt x="54" y="174"/>
                  </a:cubicBezTo>
                  <a:cubicBezTo>
                    <a:pt x="54" y="172"/>
                    <a:pt x="53" y="171"/>
                    <a:pt x="53" y="169"/>
                  </a:cubicBezTo>
                  <a:cubicBezTo>
                    <a:pt x="53" y="170"/>
                    <a:pt x="54" y="172"/>
                    <a:pt x="55" y="173"/>
                  </a:cubicBezTo>
                  <a:close/>
                  <a:moveTo>
                    <a:pt x="56" y="175"/>
                  </a:moveTo>
                  <a:cubicBezTo>
                    <a:pt x="56" y="175"/>
                    <a:pt x="56" y="175"/>
                    <a:pt x="56" y="175"/>
                  </a:cubicBezTo>
                  <a:cubicBezTo>
                    <a:pt x="56" y="175"/>
                    <a:pt x="56" y="176"/>
                    <a:pt x="55" y="177"/>
                  </a:cubicBezTo>
                  <a:cubicBezTo>
                    <a:pt x="55" y="177"/>
                    <a:pt x="55" y="177"/>
                    <a:pt x="55" y="177"/>
                  </a:cubicBezTo>
                  <a:cubicBezTo>
                    <a:pt x="55" y="176"/>
                    <a:pt x="55" y="176"/>
                    <a:pt x="55" y="176"/>
                  </a:cubicBezTo>
                  <a:cubicBezTo>
                    <a:pt x="55" y="176"/>
                    <a:pt x="56" y="175"/>
                    <a:pt x="56" y="175"/>
                  </a:cubicBezTo>
                  <a:close/>
                  <a:moveTo>
                    <a:pt x="58" y="179"/>
                  </a:moveTo>
                  <a:cubicBezTo>
                    <a:pt x="58" y="180"/>
                    <a:pt x="58" y="181"/>
                    <a:pt x="58" y="182"/>
                  </a:cubicBezTo>
                  <a:cubicBezTo>
                    <a:pt x="58" y="181"/>
                    <a:pt x="57" y="181"/>
                    <a:pt x="57" y="180"/>
                  </a:cubicBezTo>
                  <a:cubicBezTo>
                    <a:pt x="56" y="180"/>
                    <a:pt x="56" y="180"/>
                    <a:pt x="56" y="179"/>
                  </a:cubicBezTo>
                  <a:cubicBezTo>
                    <a:pt x="57" y="179"/>
                    <a:pt x="57" y="179"/>
                    <a:pt x="58" y="179"/>
                  </a:cubicBezTo>
                  <a:close/>
                  <a:moveTo>
                    <a:pt x="59" y="184"/>
                  </a:moveTo>
                  <a:cubicBezTo>
                    <a:pt x="59" y="185"/>
                    <a:pt x="59" y="185"/>
                    <a:pt x="59" y="186"/>
                  </a:cubicBezTo>
                  <a:cubicBezTo>
                    <a:pt x="59" y="186"/>
                    <a:pt x="59" y="186"/>
                    <a:pt x="59" y="186"/>
                  </a:cubicBezTo>
                  <a:cubicBezTo>
                    <a:pt x="59" y="185"/>
                    <a:pt x="58" y="184"/>
                    <a:pt x="58" y="183"/>
                  </a:cubicBezTo>
                  <a:cubicBezTo>
                    <a:pt x="58" y="183"/>
                    <a:pt x="58" y="183"/>
                    <a:pt x="59" y="184"/>
                  </a:cubicBezTo>
                  <a:close/>
                  <a:moveTo>
                    <a:pt x="59" y="138"/>
                  </a:moveTo>
                  <a:cubicBezTo>
                    <a:pt x="58" y="137"/>
                    <a:pt x="58" y="136"/>
                    <a:pt x="58" y="135"/>
                  </a:cubicBezTo>
                  <a:cubicBezTo>
                    <a:pt x="58" y="135"/>
                    <a:pt x="59" y="134"/>
                    <a:pt x="59" y="133"/>
                  </a:cubicBezTo>
                  <a:cubicBezTo>
                    <a:pt x="59" y="134"/>
                    <a:pt x="59" y="136"/>
                    <a:pt x="59" y="137"/>
                  </a:cubicBezTo>
                  <a:cubicBezTo>
                    <a:pt x="59" y="137"/>
                    <a:pt x="59" y="137"/>
                    <a:pt x="59" y="138"/>
                  </a:cubicBezTo>
                  <a:close/>
                  <a:moveTo>
                    <a:pt x="58" y="120"/>
                  </a:moveTo>
                  <a:cubicBezTo>
                    <a:pt x="58" y="119"/>
                    <a:pt x="59" y="119"/>
                    <a:pt x="59" y="119"/>
                  </a:cubicBezTo>
                  <a:cubicBezTo>
                    <a:pt x="59" y="120"/>
                    <a:pt x="59" y="121"/>
                    <a:pt x="59" y="123"/>
                  </a:cubicBezTo>
                  <a:cubicBezTo>
                    <a:pt x="59" y="122"/>
                    <a:pt x="58" y="121"/>
                    <a:pt x="58" y="120"/>
                  </a:cubicBezTo>
                  <a:close/>
                  <a:moveTo>
                    <a:pt x="59" y="92"/>
                  </a:moveTo>
                  <a:cubicBezTo>
                    <a:pt x="59" y="93"/>
                    <a:pt x="59" y="93"/>
                    <a:pt x="59" y="93"/>
                  </a:cubicBezTo>
                  <a:cubicBezTo>
                    <a:pt x="58" y="94"/>
                    <a:pt x="58" y="95"/>
                    <a:pt x="57" y="96"/>
                  </a:cubicBezTo>
                  <a:cubicBezTo>
                    <a:pt x="57" y="95"/>
                    <a:pt x="57" y="95"/>
                    <a:pt x="56" y="94"/>
                  </a:cubicBezTo>
                  <a:cubicBezTo>
                    <a:pt x="59" y="91"/>
                    <a:pt x="62" y="89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87"/>
                    <a:pt x="65" y="87"/>
                    <a:pt x="65" y="88"/>
                  </a:cubicBezTo>
                  <a:cubicBezTo>
                    <a:pt x="64" y="89"/>
                    <a:pt x="63" y="90"/>
                    <a:pt x="62" y="90"/>
                  </a:cubicBezTo>
                  <a:cubicBezTo>
                    <a:pt x="62" y="90"/>
                    <a:pt x="61" y="90"/>
                    <a:pt x="61" y="91"/>
                  </a:cubicBezTo>
                  <a:cubicBezTo>
                    <a:pt x="61" y="91"/>
                    <a:pt x="61" y="91"/>
                    <a:pt x="61" y="92"/>
                  </a:cubicBezTo>
                  <a:cubicBezTo>
                    <a:pt x="60" y="91"/>
                    <a:pt x="59" y="91"/>
                    <a:pt x="59" y="92"/>
                  </a:cubicBezTo>
                  <a:close/>
                  <a:moveTo>
                    <a:pt x="61" y="125"/>
                  </a:moveTo>
                  <a:cubicBezTo>
                    <a:pt x="62" y="125"/>
                    <a:pt x="62" y="126"/>
                    <a:pt x="62" y="126"/>
                  </a:cubicBezTo>
                  <a:cubicBezTo>
                    <a:pt x="61" y="126"/>
                    <a:pt x="61" y="126"/>
                    <a:pt x="61" y="127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6"/>
                    <a:pt x="61" y="125"/>
                    <a:pt x="61" y="125"/>
                  </a:cubicBezTo>
                  <a:close/>
                  <a:moveTo>
                    <a:pt x="62" y="173"/>
                  </a:moveTo>
                  <a:cubicBezTo>
                    <a:pt x="62" y="174"/>
                    <a:pt x="61" y="174"/>
                    <a:pt x="61" y="174"/>
                  </a:cubicBezTo>
                  <a:cubicBezTo>
                    <a:pt x="61" y="173"/>
                    <a:pt x="61" y="172"/>
                    <a:pt x="61" y="171"/>
                  </a:cubicBezTo>
                  <a:cubicBezTo>
                    <a:pt x="61" y="172"/>
                    <a:pt x="62" y="173"/>
                    <a:pt x="62" y="173"/>
                  </a:cubicBezTo>
                  <a:close/>
                  <a:moveTo>
                    <a:pt x="61" y="179"/>
                  </a:moveTo>
                  <a:cubicBezTo>
                    <a:pt x="61" y="178"/>
                    <a:pt x="61" y="178"/>
                    <a:pt x="61" y="177"/>
                  </a:cubicBezTo>
                  <a:cubicBezTo>
                    <a:pt x="62" y="177"/>
                    <a:pt x="62" y="177"/>
                    <a:pt x="63" y="176"/>
                  </a:cubicBezTo>
                  <a:cubicBezTo>
                    <a:pt x="63" y="177"/>
                    <a:pt x="63" y="177"/>
                    <a:pt x="63" y="177"/>
                  </a:cubicBezTo>
                  <a:cubicBezTo>
                    <a:pt x="63" y="177"/>
                    <a:pt x="64" y="178"/>
                    <a:pt x="64" y="178"/>
                  </a:cubicBezTo>
                  <a:cubicBezTo>
                    <a:pt x="64" y="179"/>
                    <a:pt x="64" y="180"/>
                    <a:pt x="65" y="181"/>
                  </a:cubicBezTo>
                  <a:cubicBezTo>
                    <a:pt x="65" y="181"/>
                    <a:pt x="66" y="181"/>
                    <a:pt x="66" y="181"/>
                  </a:cubicBezTo>
                  <a:cubicBezTo>
                    <a:pt x="66" y="181"/>
                    <a:pt x="66" y="181"/>
                    <a:pt x="66" y="181"/>
                  </a:cubicBezTo>
                  <a:cubicBezTo>
                    <a:pt x="66" y="182"/>
                    <a:pt x="66" y="182"/>
                    <a:pt x="65" y="183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4" y="184"/>
                    <a:pt x="63" y="185"/>
                    <a:pt x="63" y="186"/>
                  </a:cubicBezTo>
                  <a:cubicBezTo>
                    <a:pt x="62" y="186"/>
                    <a:pt x="62" y="185"/>
                    <a:pt x="61" y="185"/>
                  </a:cubicBezTo>
                  <a:cubicBezTo>
                    <a:pt x="61" y="183"/>
                    <a:pt x="61" y="181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lose/>
                  <a:moveTo>
                    <a:pt x="62" y="189"/>
                  </a:moveTo>
                  <a:cubicBezTo>
                    <a:pt x="63" y="190"/>
                    <a:pt x="63" y="190"/>
                    <a:pt x="64" y="191"/>
                  </a:cubicBezTo>
                  <a:cubicBezTo>
                    <a:pt x="63" y="191"/>
                    <a:pt x="63" y="191"/>
                    <a:pt x="62" y="191"/>
                  </a:cubicBezTo>
                  <a:cubicBezTo>
                    <a:pt x="62" y="191"/>
                    <a:pt x="62" y="191"/>
                    <a:pt x="61" y="190"/>
                  </a:cubicBezTo>
                  <a:cubicBezTo>
                    <a:pt x="62" y="190"/>
                    <a:pt x="62" y="190"/>
                    <a:pt x="62" y="189"/>
                  </a:cubicBezTo>
                  <a:close/>
                  <a:moveTo>
                    <a:pt x="64" y="187"/>
                  </a:moveTo>
                  <a:cubicBezTo>
                    <a:pt x="65" y="186"/>
                    <a:pt x="65" y="185"/>
                    <a:pt x="66" y="184"/>
                  </a:cubicBezTo>
                  <a:cubicBezTo>
                    <a:pt x="67" y="185"/>
                    <a:pt x="68" y="186"/>
                    <a:pt x="70" y="187"/>
                  </a:cubicBezTo>
                  <a:cubicBezTo>
                    <a:pt x="68" y="188"/>
                    <a:pt x="67" y="189"/>
                    <a:pt x="66" y="189"/>
                  </a:cubicBezTo>
                  <a:cubicBezTo>
                    <a:pt x="65" y="189"/>
                    <a:pt x="64" y="188"/>
                    <a:pt x="64" y="187"/>
                  </a:cubicBezTo>
                  <a:close/>
                  <a:moveTo>
                    <a:pt x="67" y="183"/>
                  </a:moveTo>
                  <a:cubicBezTo>
                    <a:pt x="67" y="183"/>
                    <a:pt x="67" y="183"/>
                    <a:pt x="68" y="182"/>
                  </a:cubicBezTo>
                  <a:cubicBezTo>
                    <a:pt x="68" y="183"/>
                    <a:pt x="69" y="184"/>
                    <a:pt x="69" y="184"/>
                  </a:cubicBezTo>
                  <a:cubicBezTo>
                    <a:pt x="68" y="184"/>
                    <a:pt x="68" y="183"/>
                    <a:pt x="67" y="183"/>
                  </a:cubicBezTo>
                  <a:close/>
                  <a:moveTo>
                    <a:pt x="70" y="178"/>
                  </a:moveTo>
                  <a:cubicBezTo>
                    <a:pt x="69" y="178"/>
                    <a:pt x="69" y="178"/>
                    <a:pt x="69" y="178"/>
                  </a:cubicBezTo>
                  <a:cubicBezTo>
                    <a:pt x="69" y="178"/>
                    <a:pt x="68" y="178"/>
                    <a:pt x="68" y="178"/>
                  </a:cubicBezTo>
                  <a:cubicBezTo>
                    <a:pt x="68" y="177"/>
                    <a:pt x="68" y="176"/>
                    <a:pt x="68" y="175"/>
                  </a:cubicBezTo>
                  <a:cubicBezTo>
                    <a:pt x="69" y="176"/>
                    <a:pt x="69" y="177"/>
                    <a:pt x="70" y="178"/>
                  </a:cubicBezTo>
                  <a:close/>
                  <a:moveTo>
                    <a:pt x="69" y="174"/>
                  </a:moveTo>
                  <a:cubicBezTo>
                    <a:pt x="70" y="174"/>
                    <a:pt x="70" y="174"/>
                    <a:pt x="71" y="173"/>
                  </a:cubicBezTo>
                  <a:cubicBezTo>
                    <a:pt x="71" y="174"/>
                    <a:pt x="71" y="174"/>
                    <a:pt x="71" y="174"/>
                  </a:cubicBezTo>
                  <a:cubicBezTo>
                    <a:pt x="71" y="174"/>
                    <a:pt x="70" y="175"/>
                    <a:pt x="70" y="175"/>
                  </a:cubicBezTo>
                  <a:cubicBezTo>
                    <a:pt x="70" y="175"/>
                    <a:pt x="70" y="174"/>
                    <a:pt x="69" y="174"/>
                  </a:cubicBezTo>
                  <a:close/>
                  <a:moveTo>
                    <a:pt x="70" y="149"/>
                  </a:moveTo>
                  <a:cubicBezTo>
                    <a:pt x="69" y="149"/>
                    <a:pt x="69" y="148"/>
                    <a:pt x="69" y="148"/>
                  </a:cubicBezTo>
                  <a:cubicBezTo>
                    <a:pt x="69" y="148"/>
                    <a:pt x="69" y="147"/>
                    <a:pt x="69" y="147"/>
                  </a:cubicBezTo>
                  <a:cubicBezTo>
                    <a:pt x="70" y="146"/>
                    <a:pt x="71" y="145"/>
                    <a:pt x="71" y="144"/>
                  </a:cubicBezTo>
                  <a:cubicBezTo>
                    <a:pt x="72" y="145"/>
                    <a:pt x="72" y="145"/>
                    <a:pt x="72" y="146"/>
                  </a:cubicBezTo>
                  <a:cubicBezTo>
                    <a:pt x="71" y="147"/>
                    <a:pt x="70" y="148"/>
                    <a:pt x="70" y="149"/>
                  </a:cubicBezTo>
                  <a:close/>
                  <a:moveTo>
                    <a:pt x="69" y="109"/>
                  </a:moveTo>
                  <a:cubicBezTo>
                    <a:pt x="69" y="109"/>
                    <a:pt x="69" y="108"/>
                    <a:pt x="69" y="107"/>
                  </a:cubicBezTo>
                  <a:cubicBezTo>
                    <a:pt x="69" y="106"/>
                    <a:pt x="70" y="106"/>
                    <a:pt x="71" y="105"/>
                  </a:cubicBezTo>
                  <a:cubicBezTo>
                    <a:pt x="71" y="106"/>
                    <a:pt x="71" y="106"/>
                    <a:pt x="71" y="107"/>
                  </a:cubicBezTo>
                  <a:cubicBezTo>
                    <a:pt x="71" y="108"/>
                    <a:pt x="70" y="109"/>
                    <a:pt x="69" y="109"/>
                  </a:cubicBezTo>
                  <a:close/>
                  <a:moveTo>
                    <a:pt x="71" y="98"/>
                  </a:moveTo>
                  <a:cubicBezTo>
                    <a:pt x="72" y="97"/>
                    <a:pt x="73" y="96"/>
                    <a:pt x="74" y="95"/>
                  </a:cubicBezTo>
                  <a:cubicBezTo>
                    <a:pt x="74" y="95"/>
                    <a:pt x="73" y="96"/>
                    <a:pt x="73" y="97"/>
                  </a:cubicBezTo>
                  <a:cubicBezTo>
                    <a:pt x="73" y="97"/>
                    <a:pt x="73" y="97"/>
                    <a:pt x="72" y="97"/>
                  </a:cubicBezTo>
                  <a:cubicBezTo>
                    <a:pt x="72" y="97"/>
                    <a:pt x="71" y="98"/>
                    <a:pt x="71" y="98"/>
                  </a:cubicBezTo>
                  <a:close/>
                  <a:moveTo>
                    <a:pt x="75" y="101"/>
                  </a:moveTo>
                  <a:cubicBezTo>
                    <a:pt x="75" y="102"/>
                    <a:pt x="74" y="104"/>
                    <a:pt x="74" y="105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73" y="105"/>
                    <a:pt x="72" y="104"/>
                    <a:pt x="72" y="104"/>
                  </a:cubicBezTo>
                  <a:cubicBezTo>
                    <a:pt x="73" y="103"/>
                    <a:pt x="74" y="102"/>
                    <a:pt x="75" y="101"/>
                  </a:cubicBezTo>
                  <a:close/>
                  <a:moveTo>
                    <a:pt x="75" y="119"/>
                  </a:moveTo>
                  <a:cubicBezTo>
                    <a:pt x="75" y="119"/>
                    <a:pt x="75" y="119"/>
                    <a:pt x="75" y="119"/>
                  </a:cubicBezTo>
                  <a:cubicBezTo>
                    <a:pt x="74" y="120"/>
                    <a:pt x="74" y="120"/>
                    <a:pt x="73" y="121"/>
                  </a:cubicBezTo>
                  <a:cubicBezTo>
                    <a:pt x="74" y="120"/>
                    <a:pt x="74" y="120"/>
                    <a:pt x="75" y="119"/>
                  </a:cubicBezTo>
                  <a:cubicBezTo>
                    <a:pt x="75" y="119"/>
                    <a:pt x="75" y="119"/>
                    <a:pt x="75" y="119"/>
                  </a:cubicBezTo>
                  <a:close/>
                  <a:moveTo>
                    <a:pt x="76" y="122"/>
                  </a:moveTo>
                  <a:cubicBezTo>
                    <a:pt x="75" y="123"/>
                    <a:pt x="75" y="123"/>
                    <a:pt x="74" y="124"/>
                  </a:cubicBezTo>
                  <a:cubicBezTo>
                    <a:pt x="74" y="124"/>
                    <a:pt x="74" y="124"/>
                    <a:pt x="74" y="124"/>
                  </a:cubicBezTo>
                  <a:cubicBezTo>
                    <a:pt x="74" y="124"/>
                    <a:pt x="74" y="123"/>
                    <a:pt x="74" y="123"/>
                  </a:cubicBezTo>
                  <a:cubicBezTo>
                    <a:pt x="74" y="123"/>
                    <a:pt x="75" y="122"/>
                    <a:pt x="76" y="122"/>
                  </a:cubicBezTo>
                  <a:close/>
                  <a:moveTo>
                    <a:pt x="76" y="124"/>
                  </a:moveTo>
                  <a:cubicBezTo>
                    <a:pt x="76" y="124"/>
                    <a:pt x="76" y="125"/>
                    <a:pt x="77" y="125"/>
                  </a:cubicBezTo>
                  <a:cubicBezTo>
                    <a:pt x="76" y="125"/>
                    <a:pt x="76" y="126"/>
                    <a:pt x="75" y="126"/>
                  </a:cubicBezTo>
                  <a:cubicBezTo>
                    <a:pt x="75" y="126"/>
                    <a:pt x="75" y="126"/>
                    <a:pt x="75" y="126"/>
                  </a:cubicBezTo>
                  <a:cubicBezTo>
                    <a:pt x="75" y="126"/>
                    <a:pt x="75" y="126"/>
                    <a:pt x="75" y="126"/>
                  </a:cubicBezTo>
                  <a:cubicBezTo>
                    <a:pt x="76" y="125"/>
                    <a:pt x="76" y="125"/>
                    <a:pt x="76" y="124"/>
                  </a:cubicBezTo>
                  <a:close/>
                  <a:moveTo>
                    <a:pt x="76" y="117"/>
                  </a:moveTo>
                  <a:cubicBezTo>
                    <a:pt x="76" y="117"/>
                    <a:pt x="76" y="117"/>
                    <a:pt x="76" y="117"/>
                  </a:cubicBezTo>
                  <a:cubicBezTo>
                    <a:pt x="79" y="114"/>
                    <a:pt x="82" y="111"/>
                    <a:pt x="86" y="109"/>
                  </a:cubicBezTo>
                  <a:cubicBezTo>
                    <a:pt x="83" y="112"/>
                    <a:pt x="81" y="115"/>
                    <a:pt x="79" y="118"/>
                  </a:cubicBezTo>
                  <a:cubicBezTo>
                    <a:pt x="78" y="118"/>
                    <a:pt x="77" y="118"/>
                    <a:pt x="77" y="119"/>
                  </a:cubicBezTo>
                  <a:cubicBezTo>
                    <a:pt x="76" y="118"/>
                    <a:pt x="76" y="118"/>
                    <a:pt x="76" y="117"/>
                  </a:cubicBezTo>
                  <a:close/>
                  <a:moveTo>
                    <a:pt x="79" y="120"/>
                  </a:moveTo>
                  <a:cubicBezTo>
                    <a:pt x="80" y="119"/>
                    <a:pt x="81" y="119"/>
                    <a:pt x="81" y="119"/>
                  </a:cubicBezTo>
                  <a:cubicBezTo>
                    <a:pt x="80" y="120"/>
                    <a:pt x="79" y="122"/>
                    <a:pt x="78" y="123"/>
                  </a:cubicBezTo>
                  <a:cubicBezTo>
                    <a:pt x="78" y="123"/>
                    <a:pt x="78" y="123"/>
                    <a:pt x="78" y="122"/>
                  </a:cubicBezTo>
                  <a:cubicBezTo>
                    <a:pt x="78" y="122"/>
                    <a:pt x="79" y="121"/>
                    <a:pt x="79" y="120"/>
                  </a:cubicBezTo>
                  <a:close/>
                  <a:moveTo>
                    <a:pt x="92" y="118"/>
                  </a:moveTo>
                  <a:cubicBezTo>
                    <a:pt x="91" y="119"/>
                    <a:pt x="90" y="120"/>
                    <a:pt x="90" y="120"/>
                  </a:cubicBezTo>
                  <a:cubicBezTo>
                    <a:pt x="87" y="124"/>
                    <a:pt x="85" y="127"/>
                    <a:pt x="83" y="130"/>
                  </a:cubicBezTo>
                  <a:cubicBezTo>
                    <a:pt x="83" y="130"/>
                    <a:pt x="83" y="130"/>
                    <a:pt x="83" y="130"/>
                  </a:cubicBezTo>
                  <a:cubicBezTo>
                    <a:pt x="82" y="130"/>
                    <a:pt x="81" y="129"/>
                    <a:pt x="80" y="129"/>
                  </a:cubicBezTo>
                  <a:cubicBezTo>
                    <a:pt x="84" y="125"/>
                    <a:pt x="88" y="122"/>
                    <a:pt x="92" y="118"/>
                  </a:cubicBezTo>
                  <a:close/>
                  <a:moveTo>
                    <a:pt x="81" y="131"/>
                  </a:moveTo>
                  <a:cubicBezTo>
                    <a:pt x="81" y="132"/>
                    <a:pt x="81" y="132"/>
                    <a:pt x="80" y="132"/>
                  </a:cubicBezTo>
                  <a:cubicBezTo>
                    <a:pt x="80" y="132"/>
                    <a:pt x="80" y="131"/>
                    <a:pt x="80" y="131"/>
                  </a:cubicBezTo>
                  <a:cubicBezTo>
                    <a:pt x="81" y="131"/>
                    <a:pt x="81" y="131"/>
                    <a:pt x="81" y="131"/>
                  </a:cubicBezTo>
                  <a:close/>
                  <a:moveTo>
                    <a:pt x="83" y="133"/>
                  </a:moveTo>
                  <a:cubicBezTo>
                    <a:pt x="84" y="133"/>
                    <a:pt x="84" y="133"/>
                    <a:pt x="84" y="133"/>
                  </a:cubicBezTo>
                  <a:cubicBezTo>
                    <a:pt x="85" y="133"/>
                    <a:pt x="85" y="133"/>
                    <a:pt x="86" y="133"/>
                  </a:cubicBezTo>
                  <a:cubicBezTo>
                    <a:pt x="85" y="135"/>
                    <a:pt x="84" y="136"/>
                    <a:pt x="84" y="137"/>
                  </a:cubicBezTo>
                  <a:cubicBezTo>
                    <a:pt x="83" y="138"/>
                    <a:pt x="82" y="138"/>
                    <a:pt x="82" y="139"/>
                  </a:cubicBezTo>
                  <a:cubicBezTo>
                    <a:pt x="82" y="138"/>
                    <a:pt x="82" y="137"/>
                    <a:pt x="81" y="136"/>
                  </a:cubicBezTo>
                  <a:cubicBezTo>
                    <a:pt x="82" y="135"/>
                    <a:pt x="83" y="134"/>
                    <a:pt x="83" y="133"/>
                  </a:cubicBezTo>
                  <a:close/>
                  <a:moveTo>
                    <a:pt x="90" y="135"/>
                  </a:moveTo>
                  <a:cubicBezTo>
                    <a:pt x="90" y="135"/>
                    <a:pt x="90" y="135"/>
                    <a:pt x="90" y="135"/>
                  </a:cubicBezTo>
                  <a:cubicBezTo>
                    <a:pt x="88" y="136"/>
                    <a:pt x="87" y="138"/>
                    <a:pt x="85" y="140"/>
                  </a:cubicBezTo>
                  <a:cubicBezTo>
                    <a:pt x="86" y="138"/>
                    <a:pt x="88" y="136"/>
                    <a:pt x="90" y="135"/>
                  </a:cubicBezTo>
                  <a:close/>
                  <a:moveTo>
                    <a:pt x="92" y="135"/>
                  </a:moveTo>
                  <a:cubicBezTo>
                    <a:pt x="92" y="136"/>
                    <a:pt x="93" y="136"/>
                    <a:pt x="93" y="136"/>
                  </a:cubicBezTo>
                  <a:cubicBezTo>
                    <a:pt x="93" y="136"/>
                    <a:pt x="93" y="137"/>
                    <a:pt x="93" y="137"/>
                  </a:cubicBezTo>
                  <a:cubicBezTo>
                    <a:pt x="91" y="138"/>
                    <a:pt x="88" y="140"/>
                    <a:pt x="86" y="141"/>
                  </a:cubicBezTo>
                  <a:cubicBezTo>
                    <a:pt x="88" y="139"/>
                    <a:pt x="90" y="137"/>
                    <a:pt x="92" y="135"/>
                  </a:cubicBezTo>
                  <a:close/>
                  <a:moveTo>
                    <a:pt x="89" y="145"/>
                  </a:moveTo>
                  <a:cubicBezTo>
                    <a:pt x="92" y="143"/>
                    <a:pt x="94" y="141"/>
                    <a:pt x="96" y="139"/>
                  </a:cubicBezTo>
                  <a:cubicBezTo>
                    <a:pt x="96" y="139"/>
                    <a:pt x="96" y="139"/>
                    <a:pt x="97" y="139"/>
                  </a:cubicBezTo>
                  <a:cubicBezTo>
                    <a:pt x="94" y="142"/>
                    <a:pt x="91" y="145"/>
                    <a:pt x="89" y="148"/>
                  </a:cubicBezTo>
                  <a:cubicBezTo>
                    <a:pt x="88" y="148"/>
                    <a:pt x="88" y="148"/>
                    <a:pt x="88" y="148"/>
                  </a:cubicBezTo>
                  <a:cubicBezTo>
                    <a:pt x="88" y="147"/>
                    <a:pt x="89" y="146"/>
                    <a:pt x="89" y="145"/>
                  </a:cubicBezTo>
                  <a:close/>
                  <a:moveTo>
                    <a:pt x="99" y="141"/>
                  </a:moveTo>
                  <a:cubicBezTo>
                    <a:pt x="98" y="142"/>
                    <a:pt x="97" y="144"/>
                    <a:pt x="95" y="145"/>
                  </a:cubicBezTo>
                  <a:cubicBezTo>
                    <a:pt x="95" y="145"/>
                    <a:pt x="95" y="145"/>
                    <a:pt x="95" y="145"/>
                  </a:cubicBezTo>
                  <a:cubicBezTo>
                    <a:pt x="96" y="144"/>
                    <a:pt x="98" y="142"/>
                    <a:pt x="99" y="141"/>
                  </a:cubicBezTo>
                  <a:close/>
                  <a:moveTo>
                    <a:pt x="102" y="143"/>
                  </a:moveTo>
                  <a:cubicBezTo>
                    <a:pt x="103" y="142"/>
                    <a:pt x="104" y="142"/>
                    <a:pt x="106" y="141"/>
                  </a:cubicBezTo>
                  <a:cubicBezTo>
                    <a:pt x="101" y="145"/>
                    <a:pt x="97" y="149"/>
                    <a:pt x="92" y="154"/>
                  </a:cubicBezTo>
                  <a:cubicBezTo>
                    <a:pt x="91" y="155"/>
                    <a:pt x="90" y="155"/>
                    <a:pt x="88" y="156"/>
                  </a:cubicBezTo>
                  <a:cubicBezTo>
                    <a:pt x="89" y="156"/>
                    <a:pt x="89" y="155"/>
                    <a:pt x="89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4" y="151"/>
                    <a:pt x="98" y="147"/>
                    <a:pt x="102" y="143"/>
                  </a:cubicBezTo>
                  <a:close/>
                  <a:moveTo>
                    <a:pt x="105" y="148"/>
                  </a:moveTo>
                  <a:cubicBezTo>
                    <a:pt x="105" y="148"/>
                    <a:pt x="105" y="148"/>
                    <a:pt x="105" y="149"/>
                  </a:cubicBezTo>
                  <a:cubicBezTo>
                    <a:pt x="104" y="149"/>
                    <a:pt x="104" y="149"/>
                    <a:pt x="104" y="149"/>
                  </a:cubicBezTo>
                  <a:cubicBezTo>
                    <a:pt x="102" y="150"/>
                    <a:pt x="100" y="151"/>
                    <a:pt x="98" y="152"/>
                  </a:cubicBezTo>
                  <a:cubicBezTo>
                    <a:pt x="101" y="151"/>
                    <a:pt x="103" y="149"/>
                    <a:pt x="105" y="148"/>
                  </a:cubicBezTo>
                  <a:close/>
                  <a:moveTo>
                    <a:pt x="105" y="151"/>
                  </a:moveTo>
                  <a:cubicBezTo>
                    <a:pt x="105" y="150"/>
                    <a:pt x="106" y="150"/>
                    <a:pt x="107" y="149"/>
                  </a:cubicBezTo>
                  <a:cubicBezTo>
                    <a:pt x="108" y="149"/>
                    <a:pt x="108" y="149"/>
                    <a:pt x="108" y="149"/>
                  </a:cubicBezTo>
                  <a:cubicBezTo>
                    <a:pt x="109" y="149"/>
                    <a:pt x="109" y="148"/>
                    <a:pt x="110" y="148"/>
                  </a:cubicBezTo>
                  <a:cubicBezTo>
                    <a:pt x="110" y="148"/>
                    <a:pt x="110" y="148"/>
                    <a:pt x="111" y="147"/>
                  </a:cubicBezTo>
                  <a:cubicBezTo>
                    <a:pt x="110" y="148"/>
                    <a:pt x="110" y="148"/>
                    <a:pt x="109" y="149"/>
                  </a:cubicBezTo>
                  <a:cubicBezTo>
                    <a:pt x="107" y="150"/>
                    <a:pt x="105" y="151"/>
                    <a:pt x="103" y="153"/>
                  </a:cubicBezTo>
                  <a:cubicBezTo>
                    <a:pt x="103" y="152"/>
                    <a:pt x="104" y="151"/>
                    <a:pt x="105" y="151"/>
                  </a:cubicBezTo>
                  <a:close/>
                  <a:moveTo>
                    <a:pt x="117" y="152"/>
                  </a:moveTo>
                  <a:cubicBezTo>
                    <a:pt x="118" y="151"/>
                    <a:pt x="119" y="151"/>
                    <a:pt x="120" y="150"/>
                  </a:cubicBezTo>
                  <a:cubicBezTo>
                    <a:pt x="119" y="151"/>
                    <a:pt x="118" y="153"/>
                    <a:pt x="117" y="154"/>
                  </a:cubicBezTo>
                  <a:cubicBezTo>
                    <a:pt x="117" y="154"/>
                    <a:pt x="117" y="154"/>
                    <a:pt x="117" y="155"/>
                  </a:cubicBezTo>
                  <a:cubicBezTo>
                    <a:pt x="113" y="157"/>
                    <a:pt x="110" y="159"/>
                    <a:pt x="106" y="161"/>
                  </a:cubicBezTo>
                  <a:cubicBezTo>
                    <a:pt x="110" y="158"/>
                    <a:pt x="114" y="155"/>
                    <a:pt x="117" y="152"/>
                  </a:cubicBezTo>
                  <a:close/>
                  <a:moveTo>
                    <a:pt x="113" y="161"/>
                  </a:moveTo>
                  <a:cubicBezTo>
                    <a:pt x="115" y="159"/>
                    <a:pt x="118" y="158"/>
                    <a:pt x="120" y="156"/>
                  </a:cubicBezTo>
                  <a:cubicBezTo>
                    <a:pt x="120" y="157"/>
                    <a:pt x="119" y="158"/>
                    <a:pt x="118" y="159"/>
                  </a:cubicBezTo>
                  <a:cubicBezTo>
                    <a:pt x="118" y="159"/>
                    <a:pt x="117" y="159"/>
                    <a:pt x="117" y="160"/>
                  </a:cubicBezTo>
                  <a:cubicBezTo>
                    <a:pt x="115" y="160"/>
                    <a:pt x="113" y="161"/>
                    <a:pt x="111" y="162"/>
                  </a:cubicBezTo>
                  <a:cubicBezTo>
                    <a:pt x="112" y="162"/>
                    <a:pt x="112" y="161"/>
                    <a:pt x="113" y="161"/>
                  </a:cubicBezTo>
                  <a:close/>
                  <a:moveTo>
                    <a:pt x="122" y="160"/>
                  </a:moveTo>
                  <a:cubicBezTo>
                    <a:pt x="124" y="159"/>
                    <a:pt x="126" y="158"/>
                    <a:pt x="127" y="157"/>
                  </a:cubicBezTo>
                  <a:cubicBezTo>
                    <a:pt x="127" y="158"/>
                    <a:pt x="126" y="158"/>
                    <a:pt x="125" y="159"/>
                  </a:cubicBezTo>
                  <a:cubicBezTo>
                    <a:pt x="124" y="160"/>
                    <a:pt x="122" y="160"/>
                    <a:pt x="120" y="161"/>
                  </a:cubicBezTo>
                  <a:cubicBezTo>
                    <a:pt x="120" y="161"/>
                    <a:pt x="119" y="162"/>
                    <a:pt x="119" y="162"/>
                  </a:cubicBezTo>
                  <a:cubicBezTo>
                    <a:pt x="120" y="161"/>
                    <a:pt x="121" y="160"/>
                    <a:pt x="122" y="160"/>
                  </a:cubicBezTo>
                  <a:close/>
                  <a:moveTo>
                    <a:pt x="128" y="160"/>
                  </a:moveTo>
                  <a:cubicBezTo>
                    <a:pt x="127" y="160"/>
                    <a:pt x="127" y="161"/>
                    <a:pt x="126" y="161"/>
                  </a:cubicBezTo>
                  <a:cubicBezTo>
                    <a:pt x="126" y="161"/>
                    <a:pt x="126" y="161"/>
                    <a:pt x="126" y="161"/>
                  </a:cubicBezTo>
                  <a:cubicBezTo>
                    <a:pt x="127" y="160"/>
                    <a:pt x="127" y="160"/>
                    <a:pt x="128" y="160"/>
                  </a:cubicBezTo>
                  <a:close/>
                  <a:moveTo>
                    <a:pt x="122" y="164"/>
                  </a:moveTo>
                  <a:cubicBezTo>
                    <a:pt x="121" y="165"/>
                    <a:pt x="120" y="166"/>
                    <a:pt x="119" y="167"/>
                  </a:cubicBezTo>
                  <a:cubicBezTo>
                    <a:pt x="118" y="167"/>
                    <a:pt x="118" y="167"/>
                    <a:pt x="118" y="168"/>
                  </a:cubicBezTo>
                  <a:cubicBezTo>
                    <a:pt x="119" y="166"/>
                    <a:pt x="120" y="165"/>
                    <a:pt x="122" y="164"/>
                  </a:cubicBezTo>
                  <a:close/>
                  <a:moveTo>
                    <a:pt x="129" y="164"/>
                  </a:moveTo>
                  <a:cubicBezTo>
                    <a:pt x="129" y="164"/>
                    <a:pt x="129" y="164"/>
                    <a:pt x="130" y="165"/>
                  </a:cubicBezTo>
                  <a:cubicBezTo>
                    <a:pt x="125" y="168"/>
                    <a:pt x="121" y="172"/>
                    <a:pt x="117" y="176"/>
                  </a:cubicBezTo>
                  <a:cubicBezTo>
                    <a:pt x="115" y="177"/>
                    <a:pt x="113" y="178"/>
                    <a:pt x="111" y="179"/>
                  </a:cubicBezTo>
                  <a:cubicBezTo>
                    <a:pt x="117" y="174"/>
                    <a:pt x="123" y="169"/>
                    <a:pt x="129" y="164"/>
                  </a:cubicBezTo>
                  <a:close/>
                  <a:moveTo>
                    <a:pt x="108" y="177"/>
                  </a:moveTo>
                  <a:cubicBezTo>
                    <a:pt x="108" y="176"/>
                    <a:pt x="109" y="175"/>
                    <a:pt x="110" y="174"/>
                  </a:cubicBezTo>
                  <a:cubicBezTo>
                    <a:pt x="111" y="174"/>
                    <a:pt x="111" y="174"/>
                    <a:pt x="111" y="173"/>
                  </a:cubicBezTo>
                  <a:cubicBezTo>
                    <a:pt x="110" y="175"/>
                    <a:pt x="109" y="176"/>
                    <a:pt x="108" y="177"/>
                  </a:cubicBezTo>
                  <a:close/>
                  <a:moveTo>
                    <a:pt x="108" y="193"/>
                  </a:moveTo>
                  <a:cubicBezTo>
                    <a:pt x="110" y="191"/>
                    <a:pt x="113" y="189"/>
                    <a:pt x="115" y="187"/>
                  </a:cubicBezTo>
                  <a:cubicBezTo>
                    <a:pt x="120" y="182"/>
                    <a:pt x="125" y="178"/>
                    <a:pt x="131" y="173"/>
                  </a:cubicBezTo>
                  <a:cubicBezTo>
                    <a:pt x="130" y="174"/>
                    <a:pt x="130" y="174"/>
                    <a:pt x="130" y="175"/>
                  </a:cubicBezTo>
                  <a:cubicBezTo>
                    <a:pt x="130" y="175"/>
                    <a:pt x="130" y="175"/>
                    <a:pt x="130" y="176"/>
                  </a:cubicBezTo>
                  <a:cubicBezTo>
                    <a:pt x="126" y="179"/>
                    <a:pt x="123" y="182"/>
                    <a:pt x="120" y="186"/>
                  </a:cubicBezTo>
                  <a:cubicBezTo>
                    <a:pt x="116" y="188"/>
                    <a:pt x="112" y="191"/>
                    <a:pt x="108" y="193"/>
                  </a:cubicBezTo>
                  <a:close/>
                  <a:moveTo>
                    <a:pt x="110" y="195"/>
                  </a:moveTo>
                  <a:cubicBezTo>
                    <a:pt x="109" y="196"/>
                    <a:pt x="108" y="196"/>
                    <a:pt x="108" y="197"/>
                  </a:cubicBezTo>
                  <a:cubicBezTo>
                    <a:pt x="108" y="196"/>
                    <a:pt x="108" y="196"/>
                    <a:pt x="107" y="196"/>
                  </a:cubicBezTo>
                  <a:cubicBezTo>
                    <a:pt x="108" y="196"/>
                    <a:pt x="108" y="196"/>
                    <a:pt x="108" y="196"/>
                  </a:cubicBezTo>
                  <a:cubicBezTo>
                    <a:pt x="109" y="195"/>
                    <a:pt x="109" y="195"/>
                    <a:pt x="110" y="195"/>
                  </a:cubicBezTo>
                  <a:close/>
                  <a:moveTo>
                    <a:pt x="125" y="183"/>
                  </a:moveTo>
                  <a:cubicBezTo>
                    <a:pt x="128" y="180"/>
                    <a:pt x="130" y="177"/>
                    <a:pt x="133" y="174"/>
                  </a:cubicBezTo>
                  <a:cubicBezTo>
                    <a:pt x="136" y="172"/>
                    <a:pt x="139" y="169"/>
                    <a:pt x="142" y="167"/>
                  </a:cubicBezTo>
                  <a:cubicBezTo>
                    <a:pt x="143" y="166"/>
                    <a:pt x="145" y="165"/>
                    <a:pt x="146" y="165"/>
                  </a:cubicBezTo>
                  <a:cubicBezTo>
                    <a:pt x="144" y="168"/>
                    <a:pt x="141" y="171"/>
                    <a:pt x="139" y="174"/>
                  </a:cubicBezTo>
                  <a:cubicBezTo>
                    <a:pt x="139" y="174"/>
                    <a:pt x="139" y="174"/>
                    <a:pt x="139" y="174"/>
                  </a:cubicBezTo>
                  <a:cubicBezTo>
                    <a:pt x="138" y="175"/>
                    <a:pt x="137" y="176"/>
                    <a:pt x="136" y="177"/>
                  </a:cubicBezTo>
                  <a:cubicBezTo>
                    <a:pt x="134" y="178"/>
                    <a:pt x="133" y="178"/>
                    <a:pt x="131" y="179"/>
                  </a:cubicBezTo>
                  <a:cubicBezTo>
                    <a:pt x="129" y="180"/>
                    <a:pt x="127" y="182"/>
                    <a:pt x="125" y="183"/>
                  </a:cubicBezTo>
                  <a:close/>
                  <a:moveTo>
                    <a:pt x="130" y="182"/>
                  </a:moveTo>
                  <a:cubicBezTo>
                    <a:pt x="130" y="182"/>
                    <a:pt x="129" y="182"/>
                    <a:pt x="129" y="182"/>
                  </a:cubicBezTo>
                  <a:cubicBezTo>
                    <a:pt x="127" y="184"/>
                    <a:pt x="124" y="185"/>
                    <a:pt x="121" y="187"/>
                  </a:cubicBezTo>
                  <a:cubicBezTo>
                    <a:pt x="124" y="185"/>
                    <a:pt x="127" y="184"/>
                    <a:pt x="130" y="182"/>
                  </a:cubicBezTo>
                  <a:close/>
                  <a:moveTo>
                    <a:pt x="137" y="194"/>
                  </a:moveTo>
                  <a:cubicBezTo>
                    <a:pt x="140" y="192"/>
                    <a:pt x="143" y="191"/>
                    <a:pt x="146" y="189"/>
                  </a:cubicBezTo>
                  <a:cubicBezTo>
                    <a:pt x="143" y="192"/>
                    <a:pt x="140" y="195"/>
                    <a:pt x="137" y="197"/>
                  </a:cubicBezTo>
                  <a:cubicBezTo>
                    <a:pt x="135" y="199"/>
                    <a:pt x="133" y="200"/>
                    <a:pt x="130" y="202"/>
                  </a:cubicBezTo>
                  <a:cubicBezTo>
                    <a:pt x="132" y="199"/>
                    <a:pt x="134" y="196"/>
                    <a:pt x="137" y="194"/>
                  </a:cubicBezTo>
                  <a:close/>
                  <a:moveTo>
                    <a:pt x="127" y="197"/>
                  </a:moveTo>
                  <a:cubicBezTo>
                    <a:pt x="133" y="192"/>
                    <a:pt x="138" y="187"/>
                    <a:pt x="144" y="182"/>
                  </a:cubicBezTo>
                  <a:cubicBezTo>
                    <a:pt x="143" y="184"/>
                    <a:pt x="141" y="185"/>
                    <a:pt x="140" y="187"/>
                  </a:cubicBezTo>
                  <a:cubicBezTo>
                    <a:pt x="138" y="189"/>
                    <a:pt x="136" y="191"/>
                    <a:pt x="134" y="193"/>
                  </a:cubicBezTo>
                  <a:cubicBezTo>
                    <a:pt x="133" y="193"/>
                    <a:pt x="132" y="194"/>
                    <a:pt x="131" y="194"/>
                  </a:cubicBezTo>
                  <a:cubicBezTo>
                    <a:pt x="130" y="195"/>
                    <a:pt x="128" y="196"/>
                    <a:pt x="127" y="197"/>
                  </a:cubicBezTo>
                  <a:close/>
                  <a:moveTo>
                    <a:pt x="144" y="188"/>
                  </a:moveTo>
                  <a:cubicBezTo>
                    <a:pt x="147" y="184"/>
                    <a:pt x="151" y="181"/>
                    <a:pt x="155" y="178"/>
                  </a:cubicBezTo>
                  <a:cubicBezTo>
                    <a:pt x="154" y="179"/>
                    <a:pt x="154" y="180"/>
                    <a:pt x="153" y="181"/>
                  </a:cubicBezTo>
                  <a:cubicBezTo>
                    <a:pt x="152" y="182"/>
                    <a:pt x="151" y="183"/>
                    <a:pt x="151" y="184"/>
                  </a:cubicBezTo>
                  <a:cubicBezTo>
                    <a:pt x="148" y="185"/>
                    <a:pt x="146" y="186"/>
                    <a:pt x="144" y="188"/>
                  </a:cubicBezTo>
                  <a:close/>
                  <a:moveTo>
                    <a:pt x="147" y="183"/>
                  </a:moveTo>
                  <a:cubicBezTo>
                    <a:pt x="149" y="181"/>
                    <a:pt x="151" y="178"/>
                    <a:pt x="154" y="176"/>
                  </a:cubicBezTo>
                  <a:cubicBezTo>
                    <a:pt x="155" y="175"/>
                    <a:pt x="155" y="175"/>
                    <a:pt x="156" y="174"/>
                  </a:cubicBezTo>
                  <a:cubicBezTo>
                    <a:pt x="153" y="177"/>
                    <a:pt x="150" y="180"/>
                    <a:pt x="147" y="183"/>
                  </a:cubicBezTo>
                  <a:close/>
                  <a:moveTo>
                    <a:pt x="151" y="169"/>
                  </a:moveTo>
                  <a:cubicBezTo>
                    <a:pt x="151" y="169"/>
                    <a:pt x="150" y="169"/>
                    <a:pt x="150" y="170"/>
                  </a:cubicBezTo>
                  <a:cubicBezTo>
                    <a:pt x="148" y="171"/>
                    <a:pt x="146" y="171"/>
                    <a:pt x="145" y="172"/>
                  </a:cubicBezTo>
                  <a:cubicBezTo>
                    <a:pt x="145" y="171"/>
                    <a:pt x="146" y="171"/>
                    <a:pt x="147" y="170"/>
                  </a:cubicBezTo>
                  <a:cubicBezTo>
                    <a:pt x="147" y="170"/>
                    <a:pt x="148" y="169"/>
                    <a:pt x="148" y="169"/>
                  </a:cubicBezTo>
                  <a:cubicBezTo>
                    <a:pt x="149" y="169"/>
                    <a:pt x="149" y="169"/>
                    <a:pt x="149" y="169"/>
                  </a:cubicBezTo>
                  <a:cubicBezTo>
                    <a:pt x="152" y="167"/>
                    <a:pt x="154" y="165"/>
                    <a:pt x="157" y="163"/>
                  </a:cubicBezTo>
                  <a:cubicBezTo>
                    <a:pt x="155" y="165"/>
                    <a:pt x="153" y="167"/>
                    <a:pt x="151" y="169"/>
                  </a:cubicBezTo>
                  <a:close/>
                  <a:moveTo>
                    <a:pt x="159" y="173"/>
                  </a:moveTo>
                  <a:cubicBezTo>
                    <a:pt x="160" y="173"/>
                    <a:pt x="160" y="172"/>
                    <a:pt x="160" y="172"/>
                  </a:cubicBezTo>
                  <a:cubicBezTo>
                    <a:pt x="160" y="173"/>
                    <a:pt x="159" y="174"/>
                    <a:pt x="159" y="176"/>
                  </a:cubicBezTo>
                  <a:cubicBezTo>
                    <a:pt x="158" y="176"/>
                    <a:pt x="157" y="177"/>
                    <a:pt x="157" y="177"/>
                  </a:cubicBezTo>
                  <a:cubicBezTo>
                    <a:pt x="158" y="176"/>
                    <a:pt x="158" y="175"/>
                    <a:pt x="159" y="173"/>
                  </a:cubicBezTo>
                  <a:close/>
                  <a:moveTo>
                    <a:pt x="160" y="177"/>
                  </a:moveTo>
                  <a:cubicBezTo>
                    <a:pt x="166" y="171"/>
                    <a:pt x="172" y="165"/>
                    <a:pt x="179" y="160"/>
                  </a:cubicBezTo>
                  <a:cubicBezTo>
                    <a:pt x="178" y="161"/>
                    <a:pt x="177" y="161"/>
                    <a:pt x="177" y="162"/>
                  </a:cubicBezTo>
                  <a:cubicBezTo>
                    <a:pt x="172" y="167"/>
                    <a:pt x="168" y="171"/>
                    <a:pt x="163" y="175"/>
                  </a:cubicBezTo>
                  <a:cubicBezTo>
                    <a:pt x="162" y="176"/>
                    <a:pt x="161" y="176"/>
                    <a:pt x="160" y="177"/>
                  </a:cubicBezTo>
                  <a:cubicBezTo>
                    <a:pt x="160" y="177"/>
                    <a:pt x="160" y="177"/>
                    <a:pt x="160" y="177"/>
                  </a:cubicBezTo>
                  <a:close/>
                  <a:moveTo>
                    <a:pt x="162" y="172"/>
                  </a:moveTo>
                  <a:cubicBezTo>
                    <a:pt x="163" y="170"/>
                    <a:pt x="165" y="167"/>
                    <a:pt x="166" y="165"/>
                  </a:cubicBezTo>
                  <a:cubicBezTo>
                    <a:pt x="167" y="164"/>
                    <a:pt x="168" y="163"/>
                    <a:pt x="169" y="162"/>
                  </a:cubicBezTo>
                  <a:cubicBezTo>
                    <a:pt x="173" y="160"/>
                    <a:pt x="177" y="158"/>
                    <a:pt x="180" y="156"/>
                  </a:cubicBezTo>
                  <a:cubicBezTo>
                    <a:pt x="174" y="161"/>
                    <a:pt x="168" y="166"/>
                    <a:pt x="162" y="172"/>
                  </a:cubicBezTo>
                  <a:close/>
                  <a:moveTo>
                    <a:pt x="183" y="158"/>
                  </a:moveTo>
                  <a:cubicBezTo>
                    <a:pt x="183" y="158"/>
                    <a:pt x="184" y="157"/>
                    <a:pt x="184" y="157"/>
                  </a:cubicBezTo>
                  <a:cubicBezTo>
                    <a:pt x="183" y="159"/>
                    <a:pt x="181" y="160"/>
                    <a:pt x="180" y="162"/>
                  </a:cubicBezTo>
                  <a:cubicBezTo>
                    <a:pt x="180" y="162"/>
                    <a:pt x="180" y="162"/>
                    <a:pt x="179" y="163"/>
                  </a:cubicBezTo>
                  <a:cubicBezTo>
                    <a:pt x="181" y="161"/>
                    <a:pt x="182" y="159"/>
                    <a:pt x="183" y="158"/>
                  </a:cubicBezTo>
                  <a:close/>
                  <a:moveTo>
                    <a:pt x="182" y="154"/>
                  </a:moveTo>
                  <a:cubicBezTo>
                    <a:pt x="182" y="154"/>
                    <a:pt x="182" y="154"/>
                    <a:pt x="182" y="154"/>
                  </a:cubicBezTo>
                  <a:cubicBezTo>
                    <a:pt x="182" y="154"/>
                    <a:pt x="182" y="153"/>
                    <a:pt x="181" y="153"/>
                  </a:cubicBezTo>
                  <a:cubicBezTo>
                    <a:pt x="179" y="154"/>
                    <a:pt x="177" y="155"/>
                    <a:pt x="174" y="157"/>
                  </a:cubicBezTo>
                  <a:cubicBezTo>
                    <a:pt x="178" y="154"/>
                    <a:pt x="181" y="150"/>
                    <a:pt x="184" y="147"/>
                  </a:cubicBezTo>
                  <a:cubicBezTo>
                    <a:pt x="186" y="146"/>
                    <a:pt x="187" y="145"/>
                    <a:pt x="189" y="144"/>
                  </a:cubicBezTo>
                  <a:cubicBezTo>
                    <a:pt x="189" y="144"/>
                    <a:pt x="189" y="144"/>
                    <a:pt x="189" y="144"/>
                  </a:cubicBezTo>
                  <a:cubicBezTo>
                    <a:pt x="189" y="145"/>
                    <a:pt x="189" y="145"/>
                    <a:pt x="189" y="146"/>
                  </a:cubicBezTo>
                  <a:cubicBezTo>
                    <a:pt x="187" y="149"/>
                    <a:pt x="185" y="152"/>
                    <a:pt x="182" y="154"/>
                  </a:cubicBezTo>
                  <a:close/>
                  <a:moveTo>
                    <a:pt x="189" y="133"/>
                  </a:moveTo>
                  <a:cubicBezTo>
                    <a:pt x="188" y="133"/>
                    <a:pt x="188" y="132"/>
                    <a:pt x="188" y="132"/>
                  </a:cubicBezTo>
                  <a:cubicBezTo>
                    <a:pt x="189" y="131"/>
                    <a:pt x="191" y="130"/>
                    <a:pt x="192" y="129"/>
                  </a:cubicBezTo>
                  <a:cubicBezTo>
                    <a:pt x="191" y="130"/>
                    <a:pt x="190" y="132"/>
                    <a:pt x="189" y="133"/>
                  </a:cubicBezTo>
                  <a:close/>
                  <a:moveTo>
                    <a:pt x="193" y="152"/>
                  </a:moveTo>
                  <a:cubicBezTo>
                    <a:pt x="193" y="152"/>
                    <a:pt x="193" y="152"/>
                    <a:pt x="194" y="151"/>
                  </a:cubicBezTo>
                  <a:cubicBezTo>
                    <a:pt x="196" y="149"/>
                    <a:pt x="197" y="147"/>
                    <a:pt x="199" y="145"/>
                  </a:cubicBezTo>
                  <a:cubicBezTo>
                    <a:pt x="199" y="145"/>
                    <a:pt x="199" y="145"/>
                    <a:pt x="199" y="145"/>
                  </a:cubicBezTo>
                  <a:cubicBezTo>
                    <a:pt x="197" y="148"/>
                    <a:pt x="195" y="150"/>
                    <a:pt x="193" y="152"/>
                  </a:cubicBezTo>
                  <a:close/>
                  <a:moveTo>
                    <a:pt x="197" y="143"/>
                  </a:moveTo>
                  <a:cubicBezTo>
                    <a:pt x="200" y="139"/>
                    <a:pt x="203" y="134"/>
                    <a:pt x="206" y="130"/>
                  </a:cubicBezTo>
                  <a:cubicBezTo>
                    <a:pt x="205" y="132"/>
                    <a:pt x="203" y="135"/>
                    <a:pt x="201" y="138"/>
                  </a:cubicBezTo>
                  <a:cubicBezTo>
                    <a:pt x="201" y="138"/>
                    <a:pt x="200" y="139"/>
                    <a:pt x="200" y="139"/>
                  </a:cubicBezTo>
                  <a:cubicBezTo>
                    <a:pt x="199" y="141"/>
                    <a:pt x="198" y="142"/>
                    <a:pt x="197" y="143"/>
                  </a:cubicBezTo>
                  <a:close/>
                  <a:moveTo>
                    <a:pt x="200" y="142"/>
                  </a:moveTo>
                  <a:cubicBezTo>
                    <a:pt x="201" y="140"/>
                    <a:pt x="203" y="138"/>
                    <a:pt x="204" y="136"/>
                  </a:cubicBezTo>
                  <a:cubicBezTo>
                    <a:pt x="207" y="132"/>
                    <a:pt x="211" y="128"/>
                    <a:pt x="214" y="124"/>
                  </a:cubicBezTo>
                  <a:cubicBezTo>
                    <a:pt x="214" y="124"/>
                    <a:pt x="214" y="124"/>
                    <a:pt x="214" y="124"/>
                  </a:cubicBezTo>
                  <a:cubicBezTo>
                    <a:pt x="214" y="124"/>
                    <a:pt x="214" y="123"/>
                    <a:pt x="215" y="123"/>
                  </a:cubicBezTo>
                  <a:cubicBezTo>
                    <a:pt x="215" y="122"/>
                    <a:pt x="216" y="122"/>
                    <a:pt x="217" y="121"/>
                  </a:cubicBezTo>
                  <a:cubicBezTo>
                    <a:pt x="217" y="121"/>
                    <a:pt x="217" y="121"/>
                    <a:pt x="217" y="121"/>
                  </a:cubicBezTo>
                  <a:cubicBezTo>
                    <a:pt x="217" y="121"/>
                    <a:pt x="217" y="121"/>
                    <a:pt x="217" y="122"/>
                  </a:cubicBezTo>
                  <a:cubicBezTo>
                    <a:pt x="217" y="122"/>
                    <a:pt x="217" y="122"/>
                    <a:pt x="217" y="122"/>
                  </a:cubicBezTo>
                  <a:cubicBezTo>
                    <a:pt x="212" y="129"/>
                    <a:pt x="206" y="136"/>
                    <a:pt x="200" y="143"/>
                  </a:cubicBezTo>
                  <a:cubicBezTo>
                    <a:pt x="200" y="143"/>
                    <a:pt x="200" y="142"/>
                    <a:pt x="200" y="142"/>
                  </a:cubicBezTo>
                  <a:close/>
                  <a:moveTo>
                    <a:pt x="215" y="120"/>
                  </a:moveTo>
                  <a:cubicBezTo>
                    <a:pt x="213" y="122"/>
                    <a:pt x="212" y="124"/>
                    <a:pt x="210" y="126"/>
                  </a:cubicBezTo>
                  <a:cubicBezTo>
                    <a:pt x="211" y="125"/>
                    <a:pt x="211" y="124"/>
                    <a:pt x="211" y="124"/>
                  </a:cubicBezTo>
                  <a:cubicBezTo>
                    <a:pt x="213" y="122"/>
                    <a:pt x="214" y="121"/>
                    <a:pt x="215" y="120"/>
                  </a:cubicBezTo>
                  <a:cubicBezTo>
                    <a:pt x="215" y="120"/>
                    <a:pt x="215" y="120"/>
                    <a:pt x="215" y="120"/>
                  </a:cubicBezTo>
                  <a:close/>
                  <a:moveTo>
                    <a:pt x="214" y="115"/>
                  </a:moveTo>
                  <a:cubicBezTo>
                    <a:pt x="214" y="116"/>
                    <a:pt x="214" y="116"/>
                    <a:pt x="213" y="116"/>
                  </a:cubicBezTo>
                  <a:cubicBezTo>
                    <a:pt x="213" y="116"/>
                    <a:pt x="213" y="116"/>
                    <a:pt x="213" y="116"/>
                  </a:cubicBezTo>
                  <a:cubicBezTo>
                    <a:pt x="214" y="115"/>
                    <a:pt x="214" y="114"/>
                    <a:pt x="215" y="113"/>
                  </a:cubicBezTo>
                  <a:cubicBezTo>
                    <a:pt x="215" y="113"/>
                    <a:pt x="216" y="113"/>
                    <a:pt x="216" y="112"/>
                  </a:cubicBezTo>
                  <a:cubicBezTo>
                    <a:pt x="216" y="113"/>
                    <a:pt x="215" y="114"/>
                    <a:pt x="214" y="115"/>
                  </a:cubicBezTo>
                  <a:close/>
                  <a:moveTo>
                    <a:pt x="210" y="109"/>
                  </a:moveTo>
                  <a:cubicBezTo>
                    <a:pt x="210" y="109"/>
                    <a:pt x="210" y="108"/>
                    <a:pt x="210" y="108"/>
                  </a:cubicBezTo>
                  <a:cubicBezTo>
                    <a:pt x="213" y="107"/>
                    <a:pt x="216" y="105"/>
                    <a:pt x="219" y="103"/>
                  </a:cubicBezTo>
                  <a:cubicBezTo>
                    <a:pt x="219" y="104"/>
                    <a:pt x="219" y="104"/>
                    <a:pt x="219" y="104"/>
                  </a:cubicBezTo>
                  <a:cubicBezTo>
                    <a:pt x="216" y="106"/>
                    <a:pt x="213" y="107"/>
                    <a:pt x="210" y="109"/>
                  </a:cubicBezTo>
                  <a:close/>
                  <a:moveTo>
                    <a:pt x="218" y="101"/>
                  </a:moveTo>
                  <a:cubicBezTo>
                    <a:pt x="218" y="100"/>
                    <a:pt x="217" y="100"/>
                    <a:pt x="217" y="100"/>
                  </a:cubicBezTo>
                  <a:cubicBezTo>
                    <a:pt x="211" y="103"/>
                    <a:pt x="205" y="106"/>
                    <a:pt x="199" y="110"/>
                  </a:cubicBezTo>
                  <a:cubicBezTo>
                    <a:pt x="200" y="108"/>
                    <a:pt x="201" y="107"/>
                    <a:pt x="202" y="105"/>
                  </a:cubicBezTo>
                  <a:cubicBezTo>
                    <a:pt x="207" y="103"/>
                    <a:pt x="213" y="100"/>
                    <a:pt x="217" y="97"/>
                  </a:cubicBezTo>
                  <a:cubicBezTo>
                    <a:pt x="218" y="98"/>
                    <a:pt x="218" y="98"/>
                    <a:pt x="218" y="98"/>
                  </a:cubicBezTo>
                  <a:cubicBezTo>
                    <a:pt x="218" y="99"/>
                    <a:pt x="218" y="100"/>
                    <a:pt x="218" y="100"/>
                  </a:cubicBezTo>
                  <a:cubicBezTo>
                    <a:pt x="218" y="101"/>
                    <a:pt x="218" y="101"/>
                    <a:pt x="218" y="101"/>
                  </a:cubicBezTo>
                  <a:close/>
                  <a:moveTo>
                    <a:pt x="199" y="95"/>
                  </a:moveTo>
                  <a:cubicBezTo>
                    <a:pt x="199" y="94"/>
                    <a:pt x="200" y="94"/>
                    <a:pt x="200" y="94"/>
                  </a:cubicBezTo>
                  <a:cubicBezTo>
                    <a:pt x="200" y="93"/>
                    <a:pt x="201" y="93"/>
                    <a:pt x="202" y="93"/>
                  </a:cubicBezTo>
                  <a:cubicBezTo>
                    <a:pt x="201" y="93"/>
                    <a:pt x="200" y="94"/>
                    <a:pt x="199" y="95"/>
                  </a:cubicBezTo>
                  <a:close/>
                  <a:moveTo>
                    <a:pt x="201" y="88"/>
                  </a:moveTo>
                  <a:cubicBezTo>
                    <a:pt x="198" y="89"/>
                    <a:pt x="195" y="90"/>
                    <a:pt x="193" y="91"/>
                  </a:cubicBezTo>
                  <a:cubicBezTo>
                    <a:pt x="194" y="90"/>
                    <a:pt x="195" y="89"/>
                    <a:pt x="196" y="88"/>
                  </a:cubicBezTo>
                  <a:cubicBezTo>
                    <a:pt x="199" y="87"/>
                    <a:pt x="201" y="86"/>
                    <a:pt x="203" y="85"/>
                  </a:cubicBezTo>
                  <a:cubicBezTo>
                    <a:pt x="202" y="86"/>
                    <a:pt x="201" y="87"/>
                    <a:pt x="201" y="88"/>
                  </a:cubicBezTo>
                  <a:close/>
                  <a:moveTo>
                    <a:pt x="199" y="82"/>
                  </a:moveTo>
                  <a:cubicBezTo>
                    <a:pt x="199" y="82"/>
                    <a:pt x="199" y="81"/>
                    <a:pt x="199" y="81"/>
                  </a:cubicBezTo>
                  <a:cubicBezTo>
                    <a:pt x="200" y="81"/>
                    <a:pt x="200" y="80"/>
                    <a:pt x="199" y="80"/>
                  </a:cubicBezTo>
                  <a:cubicBezTo>
                    <a:pt x="202" y="78"/>
                    <a:pt x="206" y="77"/>
                    <a:pt x="209" y="75"/>
                  </a:cubicBezTo>
                  <a:cubicBezTo>
                    <a:pt x="210" y="75"/>
                    <a:pt x="209" y="73"/>
                    <a:pt x="208" y="74"/>
                  </a:cubicBezTo>
                  <a:cubicBezTo>
                    <a:pt x="206" y="75"/>
                    <a:pt x="204" y="76"/>
                    <a:pt x="202" y="76"/>
                  </a:cubicBezTo>
                  <a:cubicBezTo>
                    <a:pt x="202" y="76"/>
                    <a:pt x="202" y="76"/>
                    <a:pt x="202" y="76"/>
                  </a:cubicBezTo>
                  <a:cubicBezTo>
                    <a:pt x="203" y="75"/>
                    <a:pt x="204" y="75"/>
                    <a:pt x="205" y="75"/>
                  </a:cubicBezTo>
                  <a:cubicBezTo>
                    <a:pt x="207" y="74"/>
                    <a:pt x="209" y="73"/>
                    <a:pt x="210" y="72"/>
                  </a:cubicBezTo>
                  <a:cubicBezTo>
                    <a:pt x="211" y="74"/>
                    <a:pt x="211" y="76"/>
                    <a:pt x="212" y="77"/>
                  </a:cubicBezTo>
                  <a:cubicBezTo>
                    <a:pt x="207" y="79"/>
                    <a:pt x="203" y="80"/>
                    <a:pt x="199" y="82"/>
                  </a:cubicBezTo>
                  <a:close/>
                  <a:moveTo>
                    <a:pt x="201" y="74"/>
                  </a:moveTo>
                  <a:cubicBezTo>
                    <a:pt x="200" y="75"/>
                    <a:pt x="199" y="75"/>
                    <a:pt x="198" y="76"/>
                  </a:cubicBezTo>
                  <a:cubicBezTo>
                    <a:pt x="200" y="74"/>
                    <a:pt x="202" y="73"/>
                    <a:pt x="203" y="72"/>
                  </a:cubicBezTo>
                  <a:cubicBezTo>
                    <a:pt x="203" y="73"/>
                    <a:pt x="202" y="73"/>
                    <a:pt x="201" y="74"/>
                  </a:cubicBezTo>
                  <a:close/>
                  <a:moveTo>
                    <a:pt x="187" y="77"/>
                  </a:moveTo>
                  <a:cubicBezTo>
                    <a:pt x="184" y="78"/>
                    <a:pt x="180" y="80"/>
                    <a:pt x="176" y="81"/>
                  </a:cubicBezTo>
                  <a:cubicBezTo>
                    <a:pt x="184" y="76"/>
                    <a:pt x="192" y="72"/>
                    <a:pt x="200" y="70"/>
                  </a:cubicBezTo>
                  <a:cubicBezTo>
                    <a:pt x="196" y="72"/>
                    <a:pt x="192" y="75"/>
                    <a:pt x="187" y="77"/>
                  </a:cubicBezTo>
                  <a:close/>
                  <a:moveTo>
                    <a:pt x="186" y="66"/>
                  </a:moveTo>
                  <a:cubicBezTo>
                    <a:pt x="181" y="68"/>
                    <a:pt x="177" y="70"/>
                    <a:pt x="172" y="72"/>
                  </a:cubicBezTo>
                  <a:cubicBezTo>
                    <a:pt x="171" y="73"/>
                    <a:pt x="170" y="73"/>
                    <a:pt x="169" y="73"/>
                  </a:cubicBezTo>
                  <a:cubicBezTo>
                    <a:pt x="175" y="70"/>
                    <a:pt x="181" y="67"/>
                    <a:pt x="187" y="65"/>
                  </a:cubicBezTo>
                  <a:cubicBezTo>
                    <a:pt x="186" y="65"/>
                    <a:pt x="186" y="66"/>
                    <a:pt x="186" y="66"/>
                  </a:cubicBezTo>
                  <a:close/>
                  <a:moveTo>
                    <a:pt x="171" y="69"/>
                  </a:moveTo>
                  <a:cubicBezTo>
                    <a:pt x="169" y="69"/>
                    <a:pt x="167" y="70"/>
                    <a:pt x="165" y="71"/>
                  </a:cubicBezTo>
                  <a:cubicBezTo>
                    <a:pt x="165" y="71"/>
                    <a:pt x="165" y="71"/>
                    <a:pt x="165" y="71"/>
                  </a:cubicBezTo>
                  <a:cubicBezTo>
                    <a:pt x="166" y="70"/>
                    <a:pt x="167" y="69"/>
                    <a:pt x="168" y="68"/>
                  </a:cubicBezTo>
                  <a:cubicBezTo>
                    <a:pt x="171" y="66"/>
                    <a:pt x="174" y="64"/>
                    <a:pt x="177" y="63"/>
                  </a:cubicBezTo>
                  <a:cubicBezTo>
                    <a:pt x="175" y="65"/>
                    <a:pt x="173" y="67"/>
                    <a:pt x="171" y="69"/>
                  </a:cubicBezTo>
                  <a:close/>
                  <a:moveTo>
                    <a:pt x="157" y="63"/>
                  </a:moveTo>
                  <a:cubicBezTo>
                    <a:pt x="156" y="64"/>
                    <a:pt x="155" y="64"/>
                    <a:pt x="153" y="65"/>
                  </a:cubicBezTo>
                  <a:cubicBezTo>
                    <a:pt x="154" y="64"/>
                    <a:pt x="156" y="63"/>
                    <a:pt x="157" y="62"/>
                  </a:cubicBezTo>
                  <a:cubicBezTo>
                    <a:pt x="158" y="61"/>
                    <a:pt x="159" y="61"/>
                    <a:pt x="161" y="60"/>
                  </a:cubicBezTo>
                  <a:cubicBezTo>
                    <a:pt x="159" y="61"/>
                    <a:pt x="158" y="62"/>
                    <a:pt x="157" y="63"/>
                  </a:cubicBezTo>
                  <a:close/>
                  <a:moveTo>
                    <a:pt x="157" y="71"/>
                  </a:moveTo>
                  <a:cubicBezTo>
                    <a:pt x="159" y="70"/>
                    <a:pt x="162" y="69"/>
                    <a:pt x="164" y="68"/>
                  </a:cubicBezTo>
                  <a:cubicBezTo>
                    <a:pt x="162" y="69"/>
                    <a:pt x="159" y="71"/>
                    <a:pt x="157" y="73"/>
                  </a:cubicBezTo>
                  <a:cubicBezTo>
                    <a:pt x="156" y="73"/>
                    <a:pt x="154" y="73"/>
                    <a:pt x="153" y="73"/>
                  </a:cubicBezTo>
                  <a:cubicBezTo>
                    <a:pt x="154" y="72"/>
                    <a:pt x="155" y="72"/>
                    <a:pt x="157" y="71"/>
                  </a:cubicBezTo>
                  <a:close/>
                  <a:moveTo>
                    <a:pt x="146" y="72"/>
                  </a:moveTo>
                  <a:cubicBezTo>
                    <a:pt x="145" y="72"/>
                    <a:pt x="144" y="73"/>
                    <a:pt x="144" y="73"/>
                  </a:cubicBezTo>
                  <a:cubicBezTo>
                    <a:pt x="145" y="72"/>
                    <a:pt x="145" y="71"/>
                    <a:pt x="146" y="70"/>
                  </a:cubicBezTo>
                  <a:cubicBezTo>
                    <a:pt x="147" y="69"/>
                    <a:pt x="148" y="68"/>
                    <a:pt x="149" y="67"/>
                  </a:cubicBezTo>
                  <a:cubicBezTo>
                    <a:pt x="151" y="67"/>
                    <a:pt x="152" y="67"/>
                    <a:pt x="153" y="66"/>
                  </a:cubicBezTo>
                  <a:cubicBezTo>
                    <a:pt x="151" y="68"/>
                    <a:pt x="149" y="70"/>
                    <a:pt x="146" y="72"/>
                  </a:cubicBezTo>
                  <a:close/>
                  <a:moveTo>
                    <a:pt x="145" y="67"/>
                  </a:moveTo>
                  <a:cubicBezTo>
                    <a:pt x="147" y="65"/>
                    <a:pt x="150" y="63"/>
                    <a:pt x="152" y="61"/>
                  </a:cubicBezTo>
                  <a:cubicBezTo>
                    <a:pt x="151" y="62"/>
                    <a:pt x="149" y="63"/>
                    <a:pt x="148" y="65"/>
                  </a:cubicBezTo>
                  <a:cubicBezTo>
                    <a:pt x="147" y="65"/>
                    <a:pt x="146" y="66"/>
                    <a:pt x="145" y="67"/>
                  </a:cubicBezTo>
                  <a:cubicBezTo>
                    <a:pt x="145" y="67"/>
                    <a:pt x="145" y="67"/>
                    <a:pt x="145" y="67"/>
                  </a:cubicBezTo>
                  <a:close/>
                  <a:moveTo>
                    <a:pt x="138" y="68"/>
                  </a:moveTo>
                  <a:cubicBezTo>
                    <a:pt x="137" y="68"/>
                    <a:pt x="137" y="69"/>
                    <a:pt x="138" y="69"/>
                  </a:cubicBezTo>
                  <a:cubicBezTo>
                    <a:pt x="136" y="71"/>
                    <a:pt x="133" y="73"/>
                    <a:pt x="131" y="75"/>
                  </a:cubicBezTo>
                  <a:cubicBezTo>
                    <a:pt x="132" y="73"/>
                    <a:pt x="133" y="71"/>
                    <a:pt x="134" y="68"/>
                  </a:cubicBezTo>
                  <a:cubicBezTo>
                    <a:pt x="134" y="68"/>
                    <a:pt x="134" y="68"/>
                    <a:pt x="134" y="67"/>
                  </a:cubicBezTo>
                  <a:cubicBezTo>
                    <a:pt x="138" y="65"/>
                    <a:pt x="143" y="62"/>
                    <a:pt x="147" y="60"/>
                  </a:cubicBezTo>
                  <a:cubicBezTo>
                    <a:pt x="149" y="59"/>
                    <a:pt x="151" y="58"/>
                    <a:pt x="154" y="57"/>
                  </a:cubicBezTo>
                  <a:cubicBezTo>
                    <a:pt x="154" y="57"/>
                    <a:pt x="154" y="57"/>
                    <a:pt x="153" y="58"/>
                  </a:cubicBezTo>
                  <a:cubicBezTo>
                    <a:pt x="148" y="61"/>
                    <a:pt x="143" y="64"/>
                    <a:pt x="138" y="68"/>
                  </a:cubicBezTo>
                  <a:close/>
                  <a:moveTo>
                    <a:pt x="144" y="53"/>
                  </a:moveTo>
                  <a:cubicBezTo>
                    <a:pt x="140" y="55"/>
                    <a:pt x="136" y="57"/>
                    <a:pt x="132" y="60"/>
                  </a:cubicBezTo>
                  <a:cubicBezTo>
                    <a:pt x="133" y="59"/>
                    <a:pt x="135" y="57"/>
                    <a:pt x="136" y="56"/>
                  </a:cubicBezTo>
                  <a:cubicBezTo>
                    <a:pt x="140" y="54"/>
                    <a:pt x="143" y="52"/>
                    <a:pt x="147" y="50"/>
                  </a:cubicBezTo>
                  <a:cubicBezTo>
                    <a:pt x="147" y="50"/>
                    <a:pt x="148" y="50"/>
                    <a:pt x="149" y="50"/>
                  </a:cubicBezTo>
                  <a:cubicBezTo>
                    <a:pt x="147" y="51"/>
                    <a:pt x="146" y="52"/>
                    <a:pt x="144" y="53"/>
                  </a:cubicBezTo>
                  <a:close/>
                  <a:moveTo>
                    <a:pt x="132" y="55"/>
                  </a:moveTo>
                  <a:cubicBezTo>
                    <a:pt x="133" y="55"/>
                    <a:pt x="135" y="54"/>
                    <a:pt x="136" y="54"/>
                  </a:cubicBezTo>
                  <a:cubicBezTo>
                    <a:pt x="135" y="55"/>
                    <a:pt x="134" y="55"/>
                    <a:pt x="134" y="56"/>
                  </a:cubicBezTo>
                  <a:cubicBezTo>
                    <a:pt x="133" y="56"/>
                    <a:pt x="132" y="57"/>
                    <a:pt x="132" y="57"/>
                  </a:cubicBezTo>
                  <a:cubicBezTo>
                    <a:pt x="132" y="57"/>
                    <a:pt x="132" y="57"/>
                    <a:pt x="132" y="56"/>
                  </a:cubicBezTo>
                  <a:cubicBezTo>
                    <a:pt x="133" y="56"/>
                    <a:pt x="132" y="56"/>
                    <a:pt x="132" y="55"/>
                  </a:cubicBezTo>
                  <a:close/>
                  <a:moveTo>
                    <a:pt x="142" y="49"/>
                  </a:moveTo>
                  <a:cubicBezTo>
                    <a:pt x="140" y="50"/>
                    <a:pt x="137" y="51"/>
                    <a:pt x="135" y="52"/>
                  </a:cubicBezTo>
                  <a:cubicBezTo>
                    <a:pt x="138" y="49"/>
                    <a:pt x="141" y="47"/>
                    <a:pt x="145" y="45"/>
                  </a:cubicBezTo>
                  <a:cubicBezTo>
                    <a:pt x="147" y="44"/>
                    <a:pt x="149" y="44"/>
                    <a:pt x="151" y="43"/>
                  </a:cubicBezTo>
                  <a:cubicBezTo>
                    <a:pt x="148" y="45"/>
                    <a:pt x="146" y="47"/>
                    <a:pt x="143" y="49"/>
                  </a:cubicBezTo>
                  <a:cubicBezTo>
                    <a:pt x="143" y="49"/>
                    <a:pt x="142" y="49"/>
                    <a:pt x="142" y="49"/>
                  </a:cubicBezTo>
                  <a:close/>
                  <a:moveTo>
                    <a:pt x="131" y="53"/>
                  </a:moveTo>
                  <a:cubicBezTo>
                    <a:pt x="131" y="53"/>
                    <a:pt x="131" y="53"/>
                    <a:pt x="131" y="53"/>
                  </a:cubicBezTo>
                  <a:cubicBezTo>
                    <a:pt x="131" y="53"/>
                    <a:pt x="130" y="53"/>
                    <a:pt x="130" y="53"/>
                  </a:cubicBezTo>
                  <a:cubicBezTo>
                    <a:pt x="130" y="53"/>
                    <a:pt x="130" y="53"/>
                    <a:pt x="130" y="53"/>
                  </a:cubicBezTo>
                  <a:cubicBezTo>
                    <a:pt x="134" y="51"/>
                    <a:pt x="137" y="48"/>
                    <a:pt x="141" y="46"/>
                  </a:cubicBezTo>
                  <a:cubicBezTo>
                    <a:pt x="138" y="48"/>
                    <a:pt x="134" y="50"/>
                    <a:pt x="131" y="53"/>
                  </a:cubicBezTo>
                  <a:close/>
                  <a:moveTo>
                    <a:pt x="127" y="54"/>
                  </a:moveTo>
                  <a:cubicBezTo>
                    <a:pt x="127" y="54"/>
                    <a:pt x="127" y="53"/>
                    <a:pt x="127" y="53"/>
                  </a:cubicBezTo>
                  <a:cubicBezTo>
                    <a:pt x="128" y="52"/>
                    <a:pt x="129" y="52"/>
                    <a:pt x="130" y="51"/>
                  </a:cubicBezTo>
                  <a:cubicBezTo>
                    <a:pt x="132" y="49"/>
                    <a:pt x="135" y="48"/>
                    <a:pt x="137" y="46"/>
                  </a:cubicBezTo>
                  <a:cubicBezTo>
                    <a:pt x="137" y="46"/>
                    <a:pt x="137" y="46"/>
                    <a:pt x="137" y="46"/>
                  </a:cubicBezTo>
                  <a:cubicBezTo>
                    <a:pt x="134" y="49"/>
                    <a:pt x="130" y="51"/>
                    <a:pt x="127" y="54"/>
                  </a:cubicBezTo>
                  <a:close/>
                  <a:moveTo>
                    <a:pt x="127" y="66"/>
                  </a:moveTo>
                  <a:cubicBezTo>
                    <a:pt x="126" y="68"/>
                    <a:pt x="125" y="69"/>
                    <a:pt x="124" y="71"/>
                  </a:cubicBezTo>
                  <a:cubicBezTo>
                    <a:pt x="123" y="71"/>
                    <a:pt x="123" y="72"/>
                    <a:pt x="122" y="72"/>
                  </a:cubicBezTo>
                  <a:cubicBezTo>
                    <a:pt x="123" y="71"/>
                    <a:pt x="124" y="69"/>
                    <a:pt x="124" y="68"/>
                  </a:cubicBezTo>
                  <a:cubicBezTo>
                    <a:pt x="125" y="67"/>
                    <a:pt x="126" y="67"/>
                    <a:pt x="127" y="66"/>
                  </a:cubicBezTo>
                  <a:close/>
                  <a:moveTo>
                    <a:pt x="121" y="67"/>
                  </a:moveTo>
                  <a:cubicBezTo>
                    <a:pt x="122" y="66"/>
                    <a:pt x="122" y="66"/>
                    <a:pt x="123" y="66"/>
                  </a:cubicBezTo>
                  <a:cubicBezTo>
                    <a:pt x="122" y="67"/>
                    <a:pt x="122" y="67"/>
                    <a:pt x="121" y="68"/>
                  </a:cubicBezTo>
                  <a:cubicBezTo>
                    <a:pt x="121" y="68"/>
                    <a:pt x="121" y="68"/>
                    <a:pt x="121" y="68"/>
                  </a:cubicBezTo>
                  <a:cubicBezTo>
                    <a:pt x="121" y="68"/>
                    <a:pt x="121" y="67"/>
                    <a:pt x="121" y="67"/>
                  </a:cubicBezTo>
                  <a:close/>
                  <a:moveTo>
                    <a:pt x="122" y="76"/>
                  </a:moveTo>
                  <a:cubicBezTo>
                    <a:pt x="123" y="74"/>
                    <a:pt x="125" y="73"/>
                    <a:pt x="126" y="72"/>
                  </a:cubicBezTo>
                  <a:cubicBezTo>
                    <a:pt x="128" y="71"/>
                    <a:pt x="129" y="71"/>
                    <a:pt x="130" y="70"/>
                  </a:cubicBezTo>
                  <a:cubicBezTo>
                    <a:pt x="123" y="77"/>
                    <a:pt x="116" y="85"/>
                    <a:pt x="110" y="93"/>
                  </a:cubicBezTo>
                  <a:cubicBezTo>
                    <a:pt x="105" y="98"/>
                    <a:pt x="100" y="102"/>
                    <a:pt x="95" y="107"/>
                  </a:cubicBezTo>
                  <a:cubicBezTo>
                    <a:pt x="94" y="108"/>
                    <a:pt x="92" y="109"/>
                    <a:pt x="90" y="110"/>
                  </a:cubicBezTo>
                  <a:cubicBezTo>
                    <a:pt x="91" y="109"/>
                    <a:pt x="92" y="108"/>
                    <a:pt x="93" y="107"/>
                  </a:cubicBezTo>
                  <a:cubicBezTo>
                    <a:pt x="98" y="101"/>
                    <a:pt x="103" y="95"/>
                    <a:pt x="109" y="89"/>
                  </a:cubicBezTo>
                  <a:cubicBezTo>
                    <a:pt x="113" y="85"/>
                    <a:pt x="118" y="81"/>
                    <a:pt x="122" y="76"/>
                  </a:cubicBezTo>
                  <a:close/>
                  <a:moveTo>
                    <a:pt x="117" y="61"/>
                  </a:moveTo>
                  <a:cubicBezTo>
                    <a:pt x="116" y="62"/>
                    <a:pt x="115" y="63"/>
                    <a:pt x="115" y="64"/>
                  </a:cubicBezTo>
                  <a:cubicBezTo>
                    <a:pt x="116" y="63"/>
                    <a:pt x="117" y="62"/>
                    <a:pt x="118" y="61"/>
                  </a:cubicBezTo>
                  <a:cubicBezTo>
                    <a:pt x="117" y="61"/>
                    <a:pt x="117" y="61"/>
                    <a:pt x="117" y="61"/>
                  </a:cubicBezTo>
                  <a:close/>
                  <a:moveTo>
                    <a:pt x="115" y="51"/>
                  </a:moveTo>
                  <a:cubicBezTo>
                    <a:pt x="114" y="51"/>
                    <a:pt x="113" y="52"/>
                    <a:pt x="111" y="52"/>
                  </a:cubicBezTo>
                  <a:cubicBezTo>
                    <a:pt x="112" y="52"/>
                    <a:pt x="112" y="51"/>
                    <a:pt x="113" y="51"/>
                  </a:cubicBezTo>
                  <a:cubicBezTo>
                    <a:pt x="114" y="50"/>
                    <a:pt x="115" y="50"/>
                    <a:pt x="117" y="50"/>
                  </a:cubicBezTo>
                  <a:cubicBezTo>
                    <a:pt x="116" y="50"/>
                    <a:pt x="116" y="51"/>
                    <a:pt x="115" y="51"/>
                  </a:cubicBezTo>
                  <a:close/>
                  <a:moveTo>
                    <a:pt x="114" y="48"/>
                  </a:moveTo>
                  <a:cubicBezTo>
                    <a:pt x="112" y="48"/>
                    <a:pt x="111" y="49"/>
                    <a:pt x="110" y="49"/>
                  </a:cubicBezTo>
                  <a:cubicBezTo>
                    <a:pt x="112" y="48"/>
                    <a:pt x="114" y="46"/>
                    <a:pt x="116" y="45"/>
                  </a:cubicBezTo>
                  <a:cubicBezTo>
                    <a:pt x="116" y="46"/>
                    <a:pt x="115" y="47"/>
                    <a:pt x="114" y="48"/>
                  </a:cubicBezTo>
                  <a:close/>
                  <a:moveTo>
                    <a:pt x="106" y="50"/>
                  </a:moveTo>
                  <a:cubicBezTo>
                    <a:pt x="105" y="50"/>
                    <a:pt x="104" y="51"/>
                    <a:pt x="104" y="51"/>
                  </a:cubicBezTo>
                  <a:cubicBezTo>
                    <a:pt x="104" y="50"/>
                    <a:pt x="105" y="49"/>
                    <a:pt x="105" y="48"/>
                  </a:cubicBezTo>
                  <a:cubicBezTo>
                    <a:pt x="107" y="46"/>
                    <a:pt x="109" y="44"/>
                    <a:pt x="111" y="43"/>
                  </a:cubicBezTo>
                  <a:cubicBezTo>
                    <a:pt x="111" y="43"/>
                    <a:pt x="112" y="43"/>
                    <a:pt x="112" y="42"/>
                  </a:cubicBezTo>
                  <a:cubicBezTo>
                    <a:pt x="112" y="42"/>
                    <a:pt x="113" y="42"/>
                    <a:pt x="113" y="42"/>
                  </a:cubicBezTo>
                  <a:cubicBezTo>
                    <a:pt x="111" y="45"/>
                    <a:pt x="108" y="47"/>
                    <a:pt x="106" y="50"/>
                  </a:cubicBezTo>
                  <a:close/>
                  <a:moveTo>
                    <a:pt x="106" y="45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7" y="43"/>
                    <a:pt x="108" y="43"/>
                    <a:pt x="109" y="42"/>
                  </a:cubicBezTo>
                  <a:cubicBezTo>
                    <a:pt x="109" y="42"/>
                    <a:pt x="109" y="42"/>
                    <a:pt x="109" y="42"/>
                  </a:cubicBezTo>
                  <a:cubicBezTo>
                    <a:pt x="108" y="43"/>
                    <a:pt x="107" y="44"/>
                    <a:pt x="106" y="45"/>
                  </a:cubicBezTo>
                  <a:close/>
                  <a:moveTo>
                    <a:pt x="102" y="45"/>
                  </a:moveTo>
                  <a:cubicBezTo>
                    <a:pt x="99" y="47"/>
                    <a:pt x="95" y="50"/>
                    <a:pt x="92" y="52"/>
                  </a:cubicBezTo>
                  <a:cubicBezTo>
                    <a:pt x="92" y="51"/>
                    <a:pt x="93" y="51"/>
                    <a:pt x="93" y="5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7" y="47"/>
                    <a:pt x="100" y="45"/>
                    <a:pt x="104" y="42"/>
                  </a:cubicBezTo>
                  <a:cubicBezTo>
                    <a:pt x="105" y="42"/>
                    <a:pt x="106" y="42"/>
                    <a:pt x="107" y="42"/>
                  </a:cubicBezTo>
                  <a:cubicBezTo>
                    <a:pt x="105" y="43"/>
                    <a:pt x="103" y="45"/>
                    <a:pt x="102" y="45"/>
                  </a:cubicBezTo>
                  <a:close/>
                  <a:moveTo>
                    <a:pt x="99" y="44"/>
                  </a:moveTo>
                  <a:cubicBezTo>
                    <a:pt x="100" y="43"/>
                    <a:pt x="100" y="43"/>
                    <a:pt x="101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3"/>
                    <a:pt x="100" y="43"/>
                    <a:pt x="99" y="44"/>
                  </a:cubicBezTo>
                  <a:close/>
                  <a:moveTo>
                    <a:pt x="101" y="40"/>
                  </a:moveTo>
                  <a:cubicBezTo>
                    <a:pt x="100" y="40"/>
                    <a:pt x="100" y="41"/>
                    <a:pt x="99" y="41"/>
                  </a:cubicBezTo>
                  <a:cubicBezTo>
                    <a:pt x="99" y="41"/>
                    <a:pt x="99" y="42"/>
                    <a:pt x="99" y="42"/>
                  </a:cubicBezTo>
                  <a:cubicBezTo>
                    <a:pt x="97" y="44"/>
                    <a:pt x="95" y="46"/>
                    <a:pt x="94" y="48"/>
                  </a:cubicBezTo>
                  <a:cubicBezTo>
                    <a:pt x="94" y="46"/>
                    <a:pt x="94" y="45"/>
                    <a:pt x="95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8" y="41"/>
                    <a:pt x="100" y="39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3" y="38"/>
                    <a:pt x="102" y="39"/>
                    <a:pt x="101" y="40"/>
                  </a:cubicBezTo>
                  <a:close/>
                  <a:moveTo>
                    <a:pt x="93" y="43"/>
                  </a:moveTo>
                  <a:cubicBezTo>
                    <a:pt x="93" y="43"/>
                    <a:pt x="92" y="43"/>
                    <a:pt x="92" y="43"/>
                  </a:cubicBezTo>
                  <a:cubicBezTo>
                    <a:pt x="94" y="41"/>
                    <a:pt x="96" y="40"/>
                    <a:pt x="98" y="38"/>
                  </a:cubicBezTo>
                  <a:cubicBezTo>
                    <a:pt x="98" y="38"/>
                    <a:pt x="99" y="38"/>
                    <a:pt x="99" y="38"/>
                  </a:cubicBezTo>
                  <a:cubicBezTo>
                    <a:pt x="97" y="39"/>
                    <a:pt x="95" y="41"/>
                    <a:pt x="93" y="43"/>
                  </a:cubicBezTo>
                  <a:close/>
                  <a:moveTo>
                    <a:pt x="90" y="41"/>
                  </a:moveTo>
                  <a:cubicBezTo>
                    <a:pt x="91" y="40"/>
                    <a:pt x="91" y="40"/>
                    <a:pt x="92" y="40"/>
                  </a:cubicBezTo>
                  <a:cubicBezTo>
                    <a:pt x="92" y="40"/>
                    <a:pt x="93" y="39"/>
                    <a:pt x="93" y="39"/>
                  </a:cubicBezTo>
                  <a:cubicBezTo>
                    <a:pt x="92" y="40"/>
                    <a:pt x="91" y="40"/>
                    <a:pt x="90" y="41"/>
                  </a:cubicBezTo>
                  <a:close/>
                  <a:moveTo>
                    <a:pt x="82" y="40"/>
                  </a:moveTo>
                  <a:cubicBezTo>
                    <a:pt x="80" y="41"/>
                    <a:pt x="78" y="43"/>
                    <a:pt x="76" y="44"/>
                  </a:cubicBezTo>
                  <a:cubicBezTo>
                    <a:pt x="78" y="42"/>
                    <a:pt x="80" y="40"/>
                    <a:pt x="81" y="38"/>
                  </a:cubicBezTo>
                  <a:cubicBezTo>
                    <a:pt x="83" y="37"/>
                    <a:pt x="85" y="36"/>
                    <a:pt x="86" y="35"/>
                  </a:cubicBezTo>
                  <a:cubicBezTo>
                    <a:pt x="85" y="36"/>
                    <a:pt x="84" y="38"/>
                    <a:pt x="82" y="40"/>
                  </a:cubicBezTo>
                  <a:close/>
                  <a:moveTo>
                    <a:pt x="79" y="37"/>
                  </a:moveTo>
                  <a:cubicBezTo>
                    <a:pt x="78" y="38"/>
                    <a:pt x="76" y="40"/>
                    <a:pt x="74" y="41"/>
                  </a:cubicBezTo>
                  <a:cubicBezTo>
                    <a:pt x="78" y="38"/>
                    <a:pt x="81" y="35"/>
                    <a:pt x="84" y="31"/>
                  </a:cubicBezTo>
                  <a:cubicBezTo>
                    <a:pt x="85" y="30"/>
                    <a:pt x="86" y="30"/>
                    <a:pt x="87" y="29"/>
                  </a:cubicBezTo>
                  <a:cubicBezTo>
                    <a:pt x="85" y="31"/>
                    <a:pt x="84" y="32"/>
                    <a:pt x="82" y="34"/>
                  </a:cubicBezTo>
                  <a:cubicBezTo>
                    <a:pt x="81" y="35"/>
                    <a:pt x="80" y="36"/>
                    <a:pt x="79" y="37"/>
                  </a:cubicBezTo>
                  <a:close/>
                  <a:moveTo>
                    <a:pt x="85" y="24"/>
                  </a:moveTo>
                  <a:cubicBezTo>
                    <a:pt x="84" y="25"/>
                    <a:pt x="83" y="25"/>
                    <a:pt x="83" y="25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3" y="25"/>
                    <a:pt x="83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4"/>
                    <a:pt x="86" y="23"/>
                    <a:pt x="87" y="23"/>
                  </a:cubicBezTo>
                  <a:cubicBezTo>
                    <a:pt x="87" y="23"/>
                    <a:pt x="86" y="24"/>
                    <a:pt x="85" y="24"/>
                  </a:cubicBezTo>
                  <a:close/>
                  <a:moveTo>
                    <a:pt x="83" y="28"/>
                  </a:moveTo>
                  <a:cubicBezTo>
                    <a:pt x="83" y="29"/>
                    <a:pt x="82" y="29"/>
                    <a:pt x="82" y="29"/>
                  </a:cubicBezTo>
                  <a:cubicBezTo>
                    <a:pt x="81" y="30"/>
                    <a:pt x="80" y="30"/>
                    <a:pt x="79" y="31"/>
                  </a:cubicBezTo>
                  <a:cubicBezTo>
                    <a:pt x="80" y="30"/>
                    <a:pt x="81" y="30"/>
                    <a:pt x="82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9"/>
                    <a:pt x="83" y="29"/>
                    <a:pt x="83" y="28"/>
                  </a:cubicBezTo>
                  <a:close/>
                  <a:moveTo>
                    <a:pt x="59" y="48"/>
                  </a:moveTo>
                  <a:cubicBezTo>
                    <a:pt x="61" y="46"/>
                    <a:pt x="63" y="44"/>
                    <a:pt x="64" y="41"/>
                  </a:cubicBezTo>
                  <a:cubicBezTo>
                    <a:pt x="66" y="40"/>
                    <a:pt x="67" y="39"/>
                    <a:pt x="69" y="38"/>
                  </a:cubicBezTo>
                  <a:cubicBezTo>
                    <a:pt x="69" y="38"/>
                    <a:pt x="69" y="38"/>
                    <a:pt x="69" y="38"/>
                  </a:cubicBezTo>
                  <a:cubicBezTo>
                    <a:pt x="66" y="42"/>
                    <a:pt x="63" y="45"/>
                    <a:pt x="59" y="48"/>
                  </a:cubicBezTo>
                  <a:close/>
                  <a:moveTo>
                    <a:pt x="61" y="41"/>
                  </a:moveTo>
                  <a:cubicBezTo>
                    <a:pt x="61" y="41"/>
                    <a:pt x="61" y="41"/>
                    <a:pt x="62" y="41"/>
                  </a:cubicBezTo>
                  <a:cubicBezTo>
                    <a:pt x="63" y="40"/>
                    <a:pt x="64" y="39"/>
                    <a:pt x="65" y="38"/>
                  </a:cubicBezTo>
                  <a:cubicBezTo>
                    <a:pt x="65" y="39"/>
                    <a:pt x="64" y="39"/>
                    <a:pt x="64" y="40"/>
                  </a:cubicBezTo>
                  <a:cubicBezTo>
                    <a:pt x="63" y="40"/>
                    <a:pt x="62" y="41"/>
                    <a:pt x="61" y="41"/>
                  </a:cubicBezTo>
                  <a:close/>
                  <a:moveTo>
                    <a:pt x="58" y="46"/>
                  </a:moveTo>
                  <a:cubicBezTo>
                    <a:pt x="58" y="46"/>
                    <a:pt x="59" y="45"/>
                    <a:pt x="59" y="45"/>
                  </a:cubicBezTo>
                  <a:cubicBezTo>
                    <a:pt x="57" y="47"/>
                    <a:pt x="55" y="50"/>
                    <a:pt x="54" y="53"/>
                  </a:cubicBezTo>
                  <a:cubicBezTo>
                    <a:pt x="53" y="53"/>
                    <a:pt x="52" y="54"/>
                    <a:pt x="52" y="54"/>
                  </a:cubicBezTo>
                  <a:cubicBezTo>
                    <a:pt x="54" y="51"/>
                    <a:pt x="56" y="49"/>
                    <a:pt x="58" y="46"/>
                  </a:cubicBezTo>
                  <a:close/>
                  <a:moveTo>
                    <a:pt x="48" y="57"/>
                  </a:moveTo>
                  <a:cubicBezTo>
                    <a:pt x="45" y="58"/>
                    <a:pt x="43" y="60"/>
                    <a:pt x="41" y="61"/>
                  </a:cubicBezTo>
                  <a:cubicBezTo>
                    <a:pt x="42" y="59"/>
                    <a:pt x="44" y="58"/>
                    <a:pt x="45" y="56"/>
                  </a:cubicBezTo>
                  <a:cubicBezTo>
                    <a:pt x="48" y="54"/>
                    <a:pt x="50" y="52"/>
                    <a:pt x="53" y="50"/>
                  </a:cubicBezTo>
                  <a:cubicBezTo>
                    <a:pt x="51" y="52"/>
                    <a:pt x="49" y="54"/>
                    <a:pt x="48" y="57"/>
                  </a:cubicBezTo>
                  <a:close/>
                  <a:moveTo>
                    <a:pt x="50" y="58"/>
                  </a:moveTo>
                  <a:cubicBezTo>
                    <a:pt x="50" y="58"/>
                    <a:pt x="50" y="59"/>
                    <a:pt x="50" y="59"/>
                  </a:cubicBezTo>
                  <a:cubicBezTo>
                    <a:pt x="50" y="59"/>
                    <a:pt x="49" y="59"/>
                    <a:pt x="49" y="59"/>
                  </a:cubicBezTo>
                  <a:cubicBezTo>
                    <a:pt x="47" y="61"/>
                    <a:pt x="44" y="64"/>
                    <a:pt x="42" y="67"/>
                  </a:cubicBezTo>
                  <a:cubicBezTo>
                    <a:pt x="43" y="65"/>
                    <a:pt x="45" y="63"/>
                    <a:pt x="46" y="62"/>
                  </a:cubicBezTo>
                  <a:cubicBezTo>
                    <a:pt x="47" y="60"/>
                    <a:pt x="49" y="59"/>
                    <a:pt x="50" y="58"/>
                  </a:cubicBezTo>
                  <a:close/>
                  <a:moveTo>
                    <a:pt x="39" y="86"/>
                  </a:moveTo>
                  <a:cubicBezTo>
                    <a:pt x="39" y="86"/>
                    <a:pt x="39" y="87"/>
                    <a:pt x="39" y="87"/>
                  </a:cubicBezTo>
                  <a:cubicBezTo>
                    <a:pt x="38" y="88"/>
                    <a:pt x="37" y="89"/>
                    <a:pt x="35" y="90"/>
                  </a:cubicBezTo>
                  <a:cubicBezTo>
                    <a:pt x="35" y="90"/>
                    <a:pt x="35" y="90"/>
                    <a:pt x="35" y="90"/>
                  </a:cubicBezTo>
                  <a:cubicBezTo>
                    <a:pt x="37" y="89"/>
                    <a:pt x="38" y="87"/>
                    <a:pt x="39" y="86"/>
                  </a:cubicBezTo>
                  <a:close/>
                  <a:moveTo>
                    <a:pt x="34" y="102"/>
                  </a:moveTo>
                  <a:cubicBezTo>
                    <a:pt x="35" y="103"/>
                    <a:pt x="35" y="105"/>
                    <a:pt x="36" y="107"/>
                  </a:cubicBezTo>
                  <a:cubicBezTo>
                    <a:pt x="35" y="109"/>
                    <a:pt x="35" y="110"/>
                    <a:pt x="35" y="112"/>
                  </a:cubicBezTo>
                  <a:cubicBezTo>
                    <a:pt x="34" y="111"/>
                    <a:pt x="34" y="110"/>
                    <a:pt x="34" y="109"/>
                  </a:cubicBezTo>
                  <a:cubicBezTo>
                    <a:pt x="34" y="106"/>
                    <a:pt x="34" y="104"/>
                    <a:pt x="34" y="102"/>
                  </a:cubicBezTo>
                  <a:close/>
                  <a:moveTo>
                    <a:pt x="36" y="126"/>
                  </a:moveTo>
                  <a:cubicBezTo>
                    <a:pt x="36" y="127"/>
                    <a:pt x="37" y="128"/>
                    <a:pt x="37" y="129"/>
                  </a:cubicBezTo>
                  <a:cubicBezTo>
                    <a:pt x="37" y="129"/>
                    <a:pt x="37" y="130"/>
                    <a:pt x="37" y="130"/>
                  </a:cubicBezTo>
                  <a:cubicBezTo>
                    <a:pt x="37" y="130"/>
                    <a:pt x="37" y="131"/>
                    <a:pt x="37" y="131"/>
                  </a:cubicBezTo>
                  <a:cubicBezTo>
                    <a:pt x="35" y="128"/>
                    <a:pt x="35" y="128"/>
                    <a:pt x="35" y="128"/>
                  </a:cubicBezTo>
                  <a:cubicBezTo>
                    <a:pt x="36" y="127"/>
                    <a:pt x="36" y="127"/>
                    <a:pt x="36" y="126"/>
                  </a:cubicBezTo>
                  <a:close/>
                  <a:moveTo>
                    <a:pt x="36" y="115"/>
                  </a:moveTo>
                  <a:cubicBezTo>
                    <a:pt x="36" y="115"/>
                    <a:pt x="36" y="115"/>
                    <a:pt x="36" y="115"/>
                  </a:cubicBezTo>
                  <a:cubicBezTo>
                    <a:pt x="36" y="114"/>
                    <a:pt x="36" y="112"/>
                    <a:pt x="36" y="111"/>
                  </a:cubicBezTo>
                  <a:cubicBezTo>
                    <a:pt x="36" y="111"/>
                    <a:pt x="37" y="111"/>
                    <a:pt x="37" y="111"/>
                  </a:cubicBezTo>
                  <a:cubicBezTo>
                    <a:pt x="37" y="111"/>
                    <a:pt x="37" y="112"/>
                    <a:pt x="37" y="113"/>
                  </a:cubicBezTo>
                  <a:cubicBezTo>
                    <a:pt x="37" y="114"/>
                    <a:pt x="36" y="114"/>
                    <a:pt x="36" y="115"/>
                  </a:cubicBezTo>
                  <a:close/>
                  <a:moveTo>
                    <a:pt x="36" y="97"/>
                  </a:moveTo>
                  <a:cubicBezTo>
                    <a:pt x="36" y="97"/>
                    <a:pt x="36" y="98"/>
                    <a:pt x="37" y="99"/>
                  </a:cubicBezTo>
                  <a:cubicBezTo>
                    <a:pt x="37" y="99"/>
                    <a:pt x="37" y="100"/>
                    <a:pt x="36" y="100"/>
                  </a:cubicBezTo>
                  <a:cubicBezTo>
                    <a:pt x="36" y="99"/>
                    <a:pt x="36" y="98"/>
                    <a:pt x="36" y="97"/>
                  </a:cubicBezTo>
                  <a:close/>
                  <a:moveTo>
                    <a:pt x="37" y="94"/>
                  </a:moveTo>
                  <a:cubicBezTo>
                    <a:pt x="37" y="93"/>
                    <a:pt x="36" y="92"/>
                    <a:pt x="36" y="92"/>
                  </a:cubicBezTo>
                  <a:cubicBezTo>
                    <a:pt x="37" y="91"/>
                    <a:pt x="38" y="90"/>
                    <a:pt x="38" y="90"/>
                  </a:cubicBezTo>
                  <a:cubicBezTo>
                    <a:pt x="38" y="91"/>
                    <a:pt x="38" y="92"/>
                    <a:pt x="38" y="93"/>
                  </a:cubicBezTo>
                  <a:cubicBezTo>
                    <a:pt x="37" y="93"/>
                    <a:pt x="37" y="93"/>
                    <a:pt x="37" y="94"/>
                  </a:cubicBezTo>
                  <a:close/>
                  <a:moveTo>
                    <a:pt x="39" y="103"/>
                  </a:moveTo>
                  <a:cubicBezTo>
                    <a:pt x="39" y="103"/>
                    <a:pt x="39" y="103"/>
                    <a:pt x="39" y="103"/>
                  </a:cubicBezTo>
                  <a:cubicBezTo>
                    <a:pt x="39" y="104"/>
                    <a:pt x="38" y="104"/>
                    <a:pt x="38" y="104"/>
                  </a:cubicBezTo>
                  <a:cubicBezTo>
                    <a:pt x="38" y="104"/>
                    <a:pt x="38" y="104"/>
                    <a:pt x="38" y="103"/>
                  </a:cubicBezTo>
                  <a:cubicBezTo>
                    <a:pt x="38" y="103"/>
                    <a:pt x="38" y="103"/>
                    <a:pt x="39" y="103"/>
                  </a:cubicBezTo>
                  <a:close/>
                  <a:moveTo>
                    <a:pt x="38" y="97"/>
                  </a:moveTo>
                  <a:cubicBezTo>
                    <a:pt x="38" y="96"/>
                    <a:pt x="39" y="95"/>
                    <a:pt x="39" y="94"/>
                  </a:cubicBezTo>
                  <a:cubicBezTo>
                    <a:pt x="40" y="93"/>
                    <a:pt x="41" y="93"/>
                    <a:pt x="42" y="92"/>
                  </a:cubicBezTo>
                  <a:cubicBezTo>
                    <a:pt x="41" y="93"/>
                    <a:pt x="40" y="94"/>
                    <a:pt x="39" y="95"/>
                  </a:cubicBezTo>
                  <a:cubicBezTo>
                    <a:pt x="39" y="96"/>
                    <a:pt x="40" y="97"/>
                    <a:pt x="41" y="96"/>
                  </a:cubicBezTo>
                  <a:cubicBezTo>
                    <a:pt x="41" y="96"/>
                    <a:pt x="41" y="96"/>
                    <a:pt x="41" y="96"/>
                  </a:cubicBezTo>
                  <a:cubicBezTo>
                    <a:pt x="41" y="96"/>
                    <a:pt x="41" y="96"/>
                    <a:pt x="41" y="96"/>
                  </a:cubicBezTo>
                  <a:cubicBezTo>
                    <a:pt x="41" y="97"/>
                    <a:pt x="41" y="97"/>
                    <a:pt x="41" y="98"/>
                  </a:cubicBezTo>
                  <a:cubicBezTo>
                    <a:pt x="40" y="98"/>
                    <a:pt x="40" y="99"/>
                    <a:pt x="39" y="99"/>
                  </a:cubicBezTo>
                  <a:cubicBezTo>
                    <a:pt x="39" y="99"/>
                    <a:pt x="39" y="98"/>
                    <a:pt x="38" y="97"/>
                  </a:cubicBezTo>
                  <a:close/>
                  <a:moveTo>
                    <a:pt x="40" y="121"/>
                  </a:moveTo>
                  <a:cubicBezTo>
                    <a:pt x="40" y="121"/>
                    <a:pt x="40" y="121"/>
                    <a:pt x="40" y="121"/>
                  </a:cubicBezTo>
                  <a:cubicBezTo>
                    <a:pt x="40" y="122"/>
                    <a:pt x="41" y="123"/>
                    <a:pt x="41" y="124"/>
                  </a:cubicBezTo>
                  <a:cubicBezTo>
                    <a:pt x="41" y="124"/>
                    <a:pt x="41" y="124"/>
                    <a:pt x="40" y="125"/>
                  </a:cubicBezTo>
                  <a:cubicBezTo>
                    <a:pt x="40" y="123"/>
                    <a:pt x="40" y="122"/>
                    <a:pt x="39" y="121"/>
                  </a:cubicBezTo>
                  <a:cubicBezTo>
                    <a:pt x="39" y="121"/>
                    <a:pt x="40" y="121"/>
                    <a:pt x="40" y="121"/>
                  </a:cubicBezTo>
                  <a:close/>
                  <a:moveTo>
                    <a:pt x="40" y="133"/>
                  </a:moveTo>
                  <a:cubicBezTo>
                    <a:pt x="41" y="134"/>
                    <a:pt x="41" y="136"/>
                    <a:pt x="42" y="138"/>
                  </a:cubicBezTo>
                  <a:cubicBezTo>
                    <a:pt x="42" y="138"/>
                    <a:pt x="41" y="138"/>
                    <a:pt x="41" y="138"/>
                  </a:cubicBezTo>
                  <a:cubicBezTo>
                    <a:pt x="41" y="137"/>
                    <a:pt x="40" y="135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lose/>
                  <a:moveTo>
                    <a:pt x="41" y="96"/>
                  </a:moveTo>
                  <a:cubicBezTo>
                    <a:pt x="43" y="93"/>
                    <a:pt x="46" y="91"/>
                    <a:pt x="48" y="88"/>
                  </a:cubicBezTo>
                  <a:cubicBezTo>
                    <a:pt x="48" y="89"/>
                    <a:pt x="48" y="90"/>
                    <a:pt x="47" y="90"/>
                  </a:cubicBezTo>
                  <a:cubicBezTo>
                    <a:pt x="47" y="91"/>
                    <a:pt x="47" y="92"/>
                    <a:pt x="46" y="92"/>
                  </a:cubicBezTo>
                  <a:cubicBezTo>
                    <a:pt x="45" y="94"/>
                    <a:pt x="44" y="95"/>
                    <a:pt x="43" y="96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95"/>
                    <a:pt x="41" y="95"/>
                    <a:pt x="41" y="96"/>
                  </a:cubicBezTo>
                  <a:close/>
                  <a:moveTo>
                    <a:pt x="43" y="129"/>
                  </a:moveTo>
                  <a:cubicBezTo>
                    <a:pt x="44" y="130"/>
                    <a:pt x="44" y="132"/>
                    <a:pt x="45" y="133"/>
                  </a:cubicBezTo>
                  <a:cubicBezTo>
                    <a:pt x="44" y="134"/>
                    <a:pt x="44" y="134"/>
                    <a:pt x="43" y="135"/>
                  </a:cubicBezTo>
                  <a:cubicBezTo>
                    <a:pt x="43" y="133"/>
                    <a:pt x="43" y="132"/>
                    <a:pt x="42" y="130"/>
                  </a:cubicBezTo>
                  <a:cubicBezTo>
                    <a:pt x="42" y="130"/>
                    <a:pt x="43" y="129"/>
                    <a:pt x="43" y="129"/>
                  </a:cubicBezTo>
                  <a:close/>
                  <a:moveTo>
                    <a:pt x="42" y="140"/>
                  </a:moveTo>
                  <a:cubicBezTo>
                    <a:pt x="43" y="143"/>
                    <a:pt x="44" y="145"/>
                    <a:pt x="44" y="147"/>
                  </a:cubicBezTo>
                  <a:cubicBezTo>
                    <a:pt x="44" y="145"/>
                    <a:pt x="43" y="143"/>
                    <a:pt x="42" y="141"/>
                  </a:cubicBezTo>
                  <a:cubicBezTo>
                    <a:pt x="42" y="141"/>
                    <a:pt x="42" y="141"/>
                    <a:pt x="42" y="140"/>
                  </a:cubicBezTo>
                  <a:close/>
                  <a:moveTo>
                    <a:pt x="44" y="154"/>
                  </a:moveTo>
                  <a:cubicBezTo>
                    <a:pt x="44" y="154"/>
                    <a:pt x="44" y="154"/>
                    <a:pt x="44" y="154"/>
                  </a:cubicBezTo>
                  <a:cubicBezTo>
                    <a:pt x="45" y="157"/>
                    <a:pt x="45" y="160"/>
                    <a:pt x="46" y="164"/>
                  </a:cubicBezTo>
                  <a:cubicBezTo>
                    <a:pt x="45" y="160"/>
                    <a:pt x="44" y="157"/>
                    <a:pt x="44" y="154"/>
                  </a:cubicBezTo>
                  <a:cubicBezTo>
                    <a:pt x="44" y="154"/>
                    <a:pt x="44" y="154"/>
                    <a:pt x="44" y="154"/>
                  </a:cubicBezTo>
                  <a:close/>
                  <a:moveTo>
                    <a:pt x="43" y="174"/>
                  </a:moveTo>
                  <a:cubicBezTo>
                    <a:pt x="43" y="175"/>
                    <a:pt x="44" y="176"/>
                    <a:pt x="44" y="178"/>
                  </a:cubicBezTo>
                  <a:cubicBezTo>
                    <a:pt x="44" y="178"/>
                    <a:pt x="44" y="178"/>
                    <a:pt x="44" y="178"/>
                  </a:cubicBezTo>
                  <a:cubicBezTo>
                    <a:pt x="43" y="176"/>
                    <a:pt x="42" y="175"/>
                    <a:pt x="41" y="174"/>
                  </a:cubicBezTo>
                  <a:cubicBezTo>
                    <a:pt x="41" y="173"/>
                    <a:pt x="41" y="172"/>
                    <a:pt x="41" y="171"/>
                  </a:cubicBezTo>
                  <a:cubicBezTo>
                    <a:pt x="42" y="172"/>
                    <a:pt x="42" y="173"/>
                    <a:pt x="43" y="174"/>
                  </a:cubicBezTo>
                  <a:close/>
                  <a:moveTo>
                    <a:pt x="42" y="176"/>
                  </a:moveTo>
                  <a:cubicBezTo>
                    <a:pt x="43" y="178"/>
                    <a:pt x="44" y="180"/>
                    <a:pt x="45" y="181"/>
                  </a:cubicBezTo>
                  <a:cubicBezTo>
                    <a:pt x="46" y="183"/>
                    <a:pt x="46" y="184"/>
                    <a:pt x="47" y="186"/>
                  </a:cubicBezTo>
                  <a:cubicBezTo>
                    <a:pt x="47" y="187"/>
                    <a:pt x="46" y="188"/>
                    <a:pt x="45" y="190"/>
                  </a:cubicBezTo>
                  <a:cubicBezTo>
                    <a:pt x="44" y="187"/>
                    <a:pt x="43" y="185"/>
                    <a:pt x="42" y="182"/>
                  </a:cubicBezTo>
                  <a:cubicBezTo>
                    <a:pt x="42" y="180"/>
                    <a:pt x="42" y="178"/>
                    <a:pt x="42" y="176"/>
                  </a:cubicBezTo>
                  <a:close/>
                  <a:moveTo>
                    <a:pt x="46" y="192"/>
                  </a:moveTo>
                  <a:cubicBezTo>
                    <a:pt x="47" y="191"/>
                    <a:pt x="47" y="190"/>
                    <a:pt x="48" y="188"/>
                  </a:cubicBezTo>
                  <a:cubicBezTo>
                    <a:pt x="49" y="192"/>
                    <a:pt x="50" y="196"/>
                    <a:pt x="52" y="200"/>
                  </a:cubicBezTo>
                  <a:cubicBezTo>
                    <a:pt x="51" y="200"/>
                    <a:pt x="51" y="199"/>
                    <a:pt x="51" y="199"/>
                  </a:cubicBezTo>
                  <a:cubicBezTo>
                    <a:pt x="49" y="197"/>
                    <a:pt x="47" y="194"/>
                    <a:pt x="46" y="192"/>
                  </a:cubicBezTo>
                  <a:cubicBezTo>
                    <a:pt x="46" y="192"/>
                    <a:pt x="46" y="192"/>
                    <a:pt x="46" y="192"/>
                  </a:cubicBezTo>
                  <a:close/>
                  <a:moveTo>
                    <a:pt x="50" y="174"/>
                  </a:moveTo>
                  <a:cubicBezTo>
                    <a:pt x="50" y="171"/>
                    <a:pt x="49" y="168"/>
                    <a:pt x="48" y="165"/>
                  </a:cubicBezTo>
                  <a:cubicBezTo>
                    <a:pt x="48" y="163"/>
                    <a:pt x="48" y="162"/>
                    <a:pt x="48" y="161"/>
                  </a:cubicBezTo>
                  <a:cubicBezTo>
                    <a:pt x="48" y="161"/>
                    <a:pt x="48" y="162"/>
                    <a:pt x="49" y="162"/>
                  </a:cubicBezTo>
                  <a:cubicBezTo>
                    <a:pt x="49" y="163"/>
                    <a:pt x="49" y="163"/>
                    <a:pt x="49" y="164"/>
                  </a:cubicBezTo>
                  <a:cubicBezTo>
                    <a:pt x="49" y="165"/>
                    <a:pt x="50" y="165"/>
                    <a:pt x="50" y="165"/>
                  </a:cubicBezTo>
                  <a:cubicBezTo>
                    <a:pt x="50" y="166"/>
                    <a:pt x="49" y="166"/>
                    <a:pt x="49" y="166"/>
                  </a:cubicBezTo>
                  <a:cubicBezTo>
                    <a:pt x="49" y="167"/>
                    <a:pt x="49" y="167"/>
                    <a:pt x="50" y="167"/>
                  </a:cubicBezTo>
                  <a:cubicBezTo>
                    <a:pt x="51" y="170"/>
                    <a:pt x="52" y="173"/>
                    <a:pt x="53" y="175"/>
                  </a:cubicBezTo>
                  <a:cubicBezTo>
                    <a:pt x="53" y="176"/>
                    <a:pt x="52" y="176"/>
                    <a:pt x="52" y="176"/>
                  </a:cubicBezTo>
                  <a:cubicBezTo>
                    <a:pt x="51" y="176"/>
                    <a:pt x="51" y="175"/>
                    <a:pt x="50" y="174"/>
                  </a:cubicBezTo>
                  <a:close/>
                  <a:moveTo>
                    <a:pt x="51" y="186"/>
                  </a:moveTo>
                  <a:cubicBezTo>
                    <a:pt x="50" y="185"/>
                    <a:pt x="50" y="184"/>
                    <a:pt x="49" y="183"/>
                  </a:cubicBezTo>
                  <a:cubicBezTo>
                    <a:pt x="49" y="182"/>
                    <a:pt x="50" y="182"/>
                    <a:pt x="50" y="181"/>
                  </a:cubicBezTo>
                  <a:cubicBezTo>
                    <a:pt x="50" y="181"/>
                    <a:pt x="50" y="181"/>
                    <a:pt x="50" y="181"/>
                  </a:cubicBezTo>
                  <a:cubicBezTo>
                    <a:pt x="50" y="183"/>
                    <a:pt x="51" y="184"/>
                    <a:pt x="51" y="186"/>
                  </a:cubicBezTo>
                  <a:close/>
                  <a:moveTo>
                    <a:pt x="52" y="179"/>
                  </a:moveTo>
                  <a:cubicBezTo>
                    <a:pt x="53" y="179"/>
                    <a:pt x="53" y="179"/>
                    <a:pt x="54" y="179"/>
                  </a:cubicBezTo>
                  <a:cubicBezTo>
                    <a:pt x="54" y="179"/>
                    <a:pt x="54" y="179"/>
                    <a:pt x="55" y="180"/>
                  </a:cubicBezTo>
                  <a:cubicBezTo>
                    <a:pt x="55" y="181"/>
                    <a:pt x="56" y="183"/>
                    <a:pt x="56" y="184"/>
                  </a:cubicBezTo>
                  <a:cubicBezTo>
                    <a:pt x="56" y="184"/>
                    <a:pt x="55" y="183"/>
                    <a:pt x="55" y="183"/>
                  </a:cubicBezTo>
                  <a:cubicBezTo>
                    <a:pt x="54" y="182"/>
                    <a:pt x="53" y="181"/>
                    <a:pt x="52" y="181"/>
                  </a:cubicBezTo>
                  <a:cubicBezTo>
                    <a:pt x="52" y="180"/>
                    <a:pt x="52" y="180"/>
                    <a:pt x="52" y="179"/>
                  </a:cubicBezTo>
                  <a:cubicBezTo>
                    <a:pt x="52" y="179"/>
                    <a:pt x="52" y="179"/>
                    <a:pt x="52" y="179"/>
                  </a:cubicBezTo>
                  <a:close/>
                  <a:moveTo>
                    <a:pt x="54" y="184"/>
                  </a:moveTo>
                  <a:cubicBezTo>
                    <a:pt x="56" y="186"/>
                    <a:pt x="57" y="188"/>
                    <a:pt x="59" y="190"/>
                  </a:cubicBezTo>
                  <a:cubicBezTo>
                    <a:pt x="59" y="190"/>
                    <a:pt x="59" y="190"/>
                    <a:pt x="59" y="190"/>
                  </a:cubicBezTo>
                  <a:cubicBezTo>
                    <a:pt x="59" y="191"/>
                    <a:pt x="58" y="193"/>
                    <a:pt x="57" y="194"/>
                  </a:cubicBezTo>
                  <a:cubicBezTo>
                    <a:pt x="57" y="194"/>
                    <a:pt x="57" y="194"/>
                    <a:pt x="57" y="194"/>
                  </a:cubicBezTo>
                  <a:cubicBezTo>
                    <a:pt x="56" y="190"/>
                    <a:pt x="55" y="187"/>
                    <a:pt x="54" y="184"/>
                  </a:cubicBezTo>
                  <a:cubicBezTo>
                    <a:pt x="54" y="184"/>
                    <a:pt x="54" y="184"/>
                    <a:pt x="54" y="184"/>
                  </a:cubicBezTo>
                  <a:close/>
                  <a:moveTo>
                    <a:pt x="58" y="195"/>
                  </a:moveTo>
                  <a:cubicBezTo>
                    <a:pt x="59" y="195"/>
                    <a:pt x="60" y="194"/>
                    <a:pt x="61" y="194"/>
                  </a:cubicBezTo>
                  <a:cubicBezTo>
                    <a:pt x="63" y="195"/>
                    <a:pt x="64" y="197"/>
                    <a:pt x="65" y="198"/>
                  </a:cubicBezTo>
                  <a:cubicBezTo>
                    <a:pt x="64" y="199"/>
                    <a:pt x="64" y="200"/>
                    <a:pt x="64" y="200"/>
                  </a:cubicBezTo>
                  <a:cubicBezTo>
                    <a:pt x="62" y="199"/>
                    <a:pt x="60" y="197"/>
                    <a:pt x="58" y="195"/>
                  </a:cubicBezTo>
                  <a:close/>
                  <a:moveTo>
                    <a:pt x="63" y="193"/>
                  </a:moveTo>
                  <a:cubicBezTo>
                    <a:pt x="64" y="192"/>
                    <a:pt x="65" y="192"/>
                    <a:pt x="65" y="192"/>
                  </a:cubicBezTo>
                  <a:cubicBezTo>
                    <a:pt x="66" y="192"/>
                    <a:pt x="67" y="193"/>
                    <a:pt x="68" y="194"/>
                  </a:cubicBezTo>
                  <a:cubicBezTo>
                    <a:pt x="68" y="194"/>
                    <a:pt x="67" y="195"/>
                    <a:pt x="67" y="196"/>
                  </a:cubicBezTo>
                  <a:cubicBezTo>
                    <a:pt x="65" y="195"/>
                    <a:pt x="64" y="194"/>
                    <a:pt x="63" y="193"/>
                  </a:cubicBezTo>
                  <a:close/>
                  <a:moveTo>
                    <a:pt x="70" y="195"/>
                  </a:moveTo>
                  <a:cubicBezTo>
                    <a:pt x="70" y="196"/>
                    <a:pt x="71" y="196"/>
                    <a:pt x="72" y="197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199"/>
                    <a:pt x="72" y="199"/>
                  </a:cubicBezTo>
                  <a:cubicBezTo>
                    <a:pt x="72" y="199"/>
                    <a:pt x="72" y="199"/>
                    <a:pt x="71" y="199"/>
                  </a:cubicBezTo>
                  <a:cubicBezTo>
                    <a:pt x="71" y="199"/>
                    <a:pt x="70" y="198"/>
                    <a:pt x="69" y="198"/>
                  </a:cubicBezTo>
                  <a:cubicBezTo>
                    <a:pt x="68" y="198"/>
                    <a:pt x="68" y="198"/>
                    <a:pt x="68" y="198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8" y="196"/>
                    <a:pt x="69" y="195"/>
                    <a:pt x="70" y="195"/>
                  </a:cubicBezTo>
                  <a:close/>
                  <a:moveTo>
                    <a:pt x="67" y="190"/>
                  </a:moveTo>
                  <a:cubicBezTo>
                    <a:pt x="69" y="190"/>
                    <a:pt x="70" y="189"/>
                    <a:pt x="71" y="188"/>
                  </a:cubicBezTo>
                  <a:cubicBezTo>
                    <a:pt x="71" y="188"/>
                    <a:pt x="72" y="189"/>
                    <a:pt x="72" y="189"/>
                  </a:cubicBezTo>
                  <a:cubicBezTo>
                    <a:pt x="71" y="190"/>
                    <a:pt x="71" y="191"/>
                    <a:pt x="70" y="192"/>
                  </a:cubicBezTo>
                  <a:cubicBezTo>
                    <a:pt x="69" y="191"/>
                    <a:pt x="68" y="191"/>
                    <a:pt x="67" y="190"/>
                  </a:cubicBezTo>
                  <a:close/>
                  <a:moveTo>
                    <a:pt x="72" y="185"/>
                  </a:moveTo>
                  <a:cubicBezTo>
                    <a:pt x="71" y="184"/>
                    <a:pt x="70" y="183"/>
                    <a:pt x="68" y="181"/>
                  </a:cubicBezTo>
                  <a:cubicBezTo>
                    <a:pt x="69" y="181"/>
                    <a:pt x="69" y="181"/>
                    <a:pt x="69" y="180"/>
                  </a:cubicBezTo>
                  <a:cubicBezTo>
                    <a:pt x="70" y="181"/>
                    <a:pt x="71" y="181"/>
                    <a:pt x="72" y="182"/>
                  </a:cubicBezTo>
                  <a:cubicBezTo>
                    <a:pt x="72" y="182"/>
                    <a:pt x="73" y="182"/>
                    <a:pt x="73" y="182"/>
                  </a:cubicBezTo>
                  <a:cubicBezTo>
                    <a:pt x="73" y="183"/>
                    <a:pt x="73" y="184"/>
                    <a:pt x="73" y="184"/>
                  </a:cubicBezTo>
                  <a:cubicBezTo>
                    <a:pt x="73" y="185"/>
                    <a:pt x="72" y="185"/>
                    <a:pt x="72" y="185"/>
                  </a:cubicBezTo>
                  <a:close/>
                  <a:moveTo>
                    <a:pt x="71" y="151"/>
                  </a:moveTo>
                  <a:cubicBezTo>
                    <a:pt x="72" y="150"/>
                    <a:pt x="72" y="150"/>
                    <a:pt x="73" y="149"/>
                  </a:cubicBezTo>
                  <a:cubicBezTo>
                    <a:pt x="73" y="149"/>
                    <a:pt x="73" y="150"/>
                    <a:pt x="73" y="150"/>
                  </a:cubicBezTo>
                  <a:cubicBezTo>
                    <a:pt x="72" y="150"/>
                    <a:pt x="72" y="151"/>
                    <a:pt x="71" y="151"/>
                  </a:cubicBezTo>
                  <a:close/>
                  <a:moveTo>
                    <a:pt x="72" y="119"/>
                  </a:moveTo>
                  <a:cubicBezTo>
                    <a:pt x="72" y="119"/>
                    <a:pt x="71" y="120"/>
                    <a:pt x="71" y="120"/>
                  </a:cubicBezTo>
                  <a:cubicBezTo>
                    <a:pt x="72" y="119"/>
                    <a:pt x="72" y="118"/>
                    <a:pt x="72" y="118"/>
                  </a:cubicBezTo>
                  <a:cubicBezTo>
                    <a:pt x="73" y="117"/>
                    <a:pt x="73" y="117"/>
                    <a:pt x="74" y="116"/>
                  </a:cubicBezTo>
                  <a:cubicBezTo>
                    <a:pt x="74" y="116"/>
                    <a:pt x="74" y="116"/>
                    <a:pt x="74" y="116"/>
                  </a:cubicBezTo>
                  <a:cubicBezTo>
                    <a:pt x="73" y="117"/>
                    <a:pt x="72" y="118"/>
                    <a:pt x="72" y="119"/>
                  </a:cubicBezTo>
                  <a:close/>
                  <a:moveTo>
                    <a:pt x="78" y="130"/>
                  </a:moveTo>
                  <a:cubicBezTo>
                    <a:pt x="78" y="131"/>
                    <a:pt x="79" y="132"/>
                    <a:pt x="79" y="134"/>
                  </a:cubicBezTo>
                  <a:cubicBezTo>
                    <a:pt x="77" y="135"/>
                    <a:pt x="75" y="136"/>
                    <a:pt x="74" y="137"/>
                  </a:cubicBezTo>
                  <a:cubicBezTo>
                    <a:pt x="73" y="137"/>
                    <a:pt x="73" y="136"/>
                    <a:pt x="73" y="135"/>
                  </a:cubicBezTo>
                  <a:cubicBezTo>
                    <a:pt x="75" y="134"/>
                    <a:pt x="76" y="132"/>
                    <a:pt x="78" y="130"/>
                  </a:cubicBezTo>
                  <a:close/>
                  <a:moveTo>
                    <a:pt x="75" y="140"/>
                  </a:moveTo>
                  <a:cubicBezTo>
                    <a:pt x="76" y="140"/>
                    <a:pt x="77" y="139"/>
                    <a:pt x="78" y="138"/>
                  </a:cubicBezTo>
                  <a:cubicBezTo>
                    <a:pt x="77" y="139"/>
                    <a:pt x="76" y="141"/>
                    <a:pt x="75" y="142"/>
                  </a:cubicBezTo>
                  <a:cubicBezTo>
                    <a:pt x="75" y="142"/>
                    <a:pt x="74" y="142"/>
                    <a:pt x="74" y="141"/>
                  </a:cubicBezTo>
                  <a:cubicBezTo>
                    <a:pt x="75" y="141"/>
                    <a:pt x="75" y="141"/>
                    <a:pt x="75" y="140"/>
                  </a:cubicBezTo>
                  <a:close/>
                  <a:moveTo>
                    <a:pt x="80" y="138"/>
                  </a:moveTo>
                  <a:cubicBezTo>
                    <a:pt x="80" y="139"/>
                    <a:pt x="80" y="139"/>
                    <a:pt x="80" y="140"/>
                  </a:cubicBezTo>
                  <a:cubicBezTo>
                    <a:pt x="79" y="142"/>
                    <a:pt x="77" y="143"/>
                    <a:pt x="76" y="145"/>
                  </a:cubicBezTo>
                  <a:cubicBezTo>
                    <a:pt x="77" y="142"/>
                    <a:pt x="79" y="140"/>
                    <a:pt x="80" y="138"/>
                  </a:cubicBezTo>
                  <a:close/>
                  <a:moveTo>
                    <a:pt x="78" y="145"/>
                  </a:moveTo>
                  <a:cubicBezTo>
                    <a:pt x="78" y="145"/>
                    <a:pt x="78" y="145"/>
                    <a:pt x="78" y="145"/>
                  </a:cubicBezTo>
                  <a:cubicBezTo>
                    <a:pt x="77" y="146"/>
                    <a:pt x="77" y="146"/>
                    <a:pt x="76" y="147"/>
                  </a:cubicBezTo>
                  <a:cubicBezTo>
                    <a:pt x="76" y="147"/>
                    <a:pt x="76" y="147"/>
                    <a:pt x="76" y="147"/>
                  </a:cubicBezTo>
                  <a:cubicBezTo>
                    <a:pt x="77" y="146"/>
                    <a:pt x="77" y="145"/>
                    <a:pt x="78" y="145"/>
                  </a:cubicBezTo>
                  <a:close/>
                  <a:moveTo>
                    <a:pt x="78" y="166"/>
                  </a:moveTo>
                  <a:cubicBezTo>
                    <a:pt x="78" y="166"/>
                    <a:pt x="78" y="167"/>
                    <a:pt x="79" y="167"/>
                  </a:cubicBezTo>
                  <a:cubicBezTo>
                    <a:pt x="78" y="168"/>
                    <a:pt x="78" y="168"/>
                    <a:pt x="78" y="168"/>
                  </a:cubicBezTo>
                  <a:cubicBezTo>
                    <a:pt x="78" y="168"/>
                    <a:pt x="78" y="168"/>
                    <a:pt x="78" y="168"/>
                  </a:cubicBezTo>
                  <a:cubicBezTo>
                    <a:pt x="78" y="167"/>
                    <a:pt x="78" y="167"/>
                    <a:pt x="78" y="166"/>
                  </a:cubicBezTo>
                  <a:cubicBezTo>
                    <a:pt x="78" y="166"/>
                    <a:pt x="78" y="166"/>
                    <a:pt x="78" y="166"/>
                  </a:cubicBezTo>
                  <a:close/>
                  <a:moveTo>
                    <a:pt x="78" y="155"/>
                  </a:moveTo>
                  <a:cubicBezTo>
                    <a:pt x="80" y="153"/>
                    <a:pt x="81" y="152"/>
                    <a:pt x="83" y="151"/>
                  </a:cubicBezTo>
                  <a:cubicBezTo>
                    <a:pt x="83" y="152"/>
                    <a:pt x="83" y="153"/>
                    <a:pt x="83" y="154"/>
                  </a:cubicBezTo>
                  <a:cubicBezTo>
                    <a:pt x="82" y="156"/>
                    <a:pt x="81" y="157"/>
                    <a:pt x="80" y="159"/>
                  </a:cubicBezTo>
                  <a:cubicBezTo>
                    <a:pt x="79" y="158"/>
                    <a:pt x="79" y="156"/>
                    <a:pt x="78" y="155"/>
                  </a:cubicBezTo>
                  <a:close/>
                  <a:moveTo>
                    <a:pt x="85" y="152"/>
                  </a:moveTo>
                  <a:cubicBezTo>
                    <a:pt x="85" y="151"/>
                    <a:pt x="84" y="150"/>
                    <a:pt x="84" y="149"/>
                  </a:cubicBezTo>
                  <a:cubicBezTo>
                    <a:pt x="85" y="149"/>
                    <a:pt x="85" y="149"/>
                    <a:pt x="85" y="148"/>
                  </a:cubicBezTo>
                  <a:cubicBezTo>
                    <a:pt x="85" y="149"/>
                    <a:pt x="85" y="149"/>
                    <a:pt x="85" y="149"/>
                  </a:cubicBezTo>
                  <a:cubicBezTo>
                    <a:pt x="85" y="149"/>
                    <a:pt x="85" y="150"/>
                    <a:pt x="86" y="150"/>
                  </a:cubicBezTo>
                  <a:cubicBezTo>
                    <a:pt x="86" y="150"/>
                    <a:pt x="86" y="150"/>
                    <a:pt x="87" y="150"/>
                  </a:cubicBezTo>
                  <a:cubicBezTo>
                    <a:pt x="86" y="151"/>
                    <a:pt x="85" y="151"/>
                    <a:pt x="85" y="152"/>
                  </a:cubicBezTo>
                  <a:close/>
                  <a:moveTo>
                    <a:pt x="85" y="156"/>
                  </a:moveTo>
                  <a:cubicBezTo>
                    <a:pt x="85" y="155"/>
                    <a:pt x="85" y="155"/>
                    <a:pt x="85" y="155"/>
                  </a:cubicBezTo>
                  <a:cubicBezTo>
                    <a:pt x="86" y="154"/>
                    <a:pt x="86" y="153"/>
                    <a:pt x="87" y="153"/>
                  </a:cubicBezTo>
                  <a:cubicBezTo>
                    <a:pt x="87" y="153"/>
                    <a:pt x="88" y="153"/>
                    <a:pt x="88" y="152"/>
                  </a:cubicBezTo>
                  <a:cubicBezTo>
                    <a:pt x="89" y="151"/>
                    <a:pt x="90" y="150"/>
                    <a:pt x="92" y="148"/>
                  </a:cubicBezTo>
                  <a:cubicBezTo>
                    <a:pt x="92" y="148"/>
                    <a:pt x="92" y="148"/>
                    <a:pt x="93" y="148"/>
                  </a:cubicBezTo>
                  <a:cubicBezTo>
                    <a:pt x="92" y="148"/>
                    <a:pt x="92" y="149"/>
                    <a:pt x="92" y="149"/>
                  </a:cubicBezTo>
                  <a:cubicBezTo>
                    <a:pt x="90" y="151"/>
                    <a:pt x="88" y="153"/>
                    <a:pt x="85" y="156"/>
                  </a:cubicBezTo>
                  <a:close/>
                  <a:moveTo>
                    <a:pt x="86" y="182"/>
                  </a:moveTo>
                  <a:cubicBezTo>
                    <a:pt x="86" y="182"/>
                    <a:pt x="86" y="182"/>
                    <a:pt x="86" y="182"/>
                  </a:cubicBezTo>
                  <a:cubicBezTo>
                    <a:pt x="86" y="182"/>
                    <a:pt x="85" y="181"/>
                    <a:pt x="85" y="181"/>
                  </a:cubicBezTo>
                  <a:cubicBezTo>
                    <a:pt x="85" y="180"/>
                    <a:pt x="86" y="180"/>
                    <a:pt x="86" y="179"/>
                  </a:cubicBezTo>
                  <a:cubicBezTo>
                    <a:pt x="86" y="180"/>
                    <a:pt x="86" y="181"/>
                    <a:pt x="86" y="182"/>
                  </a:cubicBezTo>
                  <a:close/>
                  <a:moveTo>
                    <a:pt x="88" y="160"/>
                  </a:moveTo>
                  <a:cubicBezTo>
                    <a:pt x="92" y="158"/>
                    <a:pt x="95" y="156"/>
                    <a:pt x="99" y="154"/>
                  </a:cubicBezTo>
                  <a:cubicBezTo>
                    <a:pt x="98" y="155"/>
                    <a:pt x="97" y="156"/>
                    <a:pt x="96" y="157"/>
                  </a:cubicBezTo>
                  <a:cubicBezTo>
                    <a:pt x="93" y="159"/>
                    <a:pt x="90" y="161"/>
                    <a:pt x="87" y="163"/>
                  </a:cubicBezTo>
                  <a:cubicBezTo>
                    <a:pt x="87" y="163"/>
                    <a:pt x="86" y="162"/>
                    <a:pt x="86" y="162"/>
                  </a:cubicBezTo>
                  <a:cubicBezTo>
                    <a:pt x="87" y="161"/>
                    <a:pt x="88" y="160"/>
                    <a:pt x="88" y="160"/>
                  </a:cubicBezTo>
                  <a:close/>
                  <a:moveTo>
                    <a:pt x="88" y="168"/>
                  </a:moveTo>
                  <a:cubicBezTo>
                    <a:pt x="90" y="166"/>
                    <a:pt x="92" y="165"/>
                    <a:pt x="94" y="163"/>
                  </a:cubicBezTo>
                  <a:cubicBezTo>
                    <a:pt x="92" y="165"/>
                    <a:pt x="90" y="167"/>
                    <a:pt x="87" y="169"/>
                  </a:cubicBezTo>
                  <a:cubicBezTo>
                    <a:pt x="87" y="169"/>
                    <a:pt x="87" y="169"/>
                    <a:pt x="87" y="169"/>
                  </a:cubicBezTo>
                  <a:cubicBezTo>
                    <a:pt x="88" y="169"/>
                    <a:pt x="88" y="168"/>
                    <a:pt x="88" y="168"/>
                  </a:cubicBezTo>
                  <a:close/>
                  <a:moveTo>
                    <a:pt x="97" y="177"/>
                  </a:moveTo>
                  <a:cubicBezTo>
                    <a:pt x="99" y="175"/>
                    <a:pt x="101" y="174"/>
                    <a:pt x="103" y="173"/>
                  </a:cubicBezTo>
                  <a:cubicBezTo>
                    <a:pt x="101" y="175"/>
                    <a:pt x="99" y="177"/>
                    <a:pt x="97" y="179"/>
                  </a:cubicBezTo>
                  <a:cubicBezTo>
                    <a:pt x="96" y="179"/>
                    <a:pt x="95" y="180"/>
                    <a:pt x="94" y="180"/>
                  </a:cubicBezTo>
                  <a:cubicBezTo>
                    <a:pt x="95" y="179"/>
                    <a:pt x="96" y="178"/>
                    <a:pt x="97" y="177"/>
                  </a:cubicBezTo>
                  <a:close/>
                  <a:moveTo>
                    <a:pt x="102" y="157"/>
                  </a:moveTo>
                  <a:cubicBezTo>
                    <a:pt x="99" y="158"/>
                    <a:pt x="97" y="160"/>
                    <a:pt x="95" y="161"/>
                  </a:cubicBezTo>
                  <a:cubicBezTo>
                    <a:pt x="95" y="161"/>
                    <a:pt x="95" y="161"/>
                    <a:pt x="94" y="161"/>
                  </a:cubicBezTo>
                  <a:cubicBezTo>
                    <a:pt x="95" y="160"/>
                    <a:pt x="96" y="159"/>
                    <a:pt x="97" y="158"/>
                  </a:cubicBezTo>
                  <a:cubicBezTo>
                    <a:pt x="99" y="157"/>
                    <a:pt x="102" y="155"/>
                    <a:pt x="105" y="154"/>
                  </a:cubicBezTo>
                  <a:cubicBezTo>
                    <a:pt x="104" y="155"/>
                    <a:pt x="103" y="156"/>
                    <a:pt x="102" y="157"/>
                  </a:cubicBezTo>
                  <a:close/>
                  <a:moveTo>
                    <a:pt x="106" y="167"/>
                  </a:moveTo>
                  <a:cubicBezTo>
                    <a:pt x="108" y="166"/>
                    <a:pt x="110" y="165"/>
                    <a:pt x="112" y="164"/>
                  </a:cubicBezTo>
                  <a:cubicBezTo>
                    <a:pt x="111" y="165"/>
                    <a:pt x="110" y="166"/>
                    <a:pt x="109" y="167"/>
                  </a:cubicBezTo>
                  <a:cubicBezTo>
                    <a:pt x="107" y="168"/>
                    <a:pt x="105" y="170"/>
                    <a:pt x="103" y="171"/>
                  </a:cubicBezTo>
                  <a:cubicBezTo>
                    <a:pt x="104" y="170"/>
                    <a:pt x="105" y="168"/>
                    <a:pt x="106" y="167"/>
                  </a:cubicBezTo>
                  <a:close/>
                  <a:moveTo>
                    <a:pt x="109" y="171"/>
                  </a:moveTo>
                  <a:cubicBezTo>
                    <a:pt x="110" y="170"/>
                    <a:pt x="111" y="169"/>
                    <a:pt x="112" y="168"/>
                  </a:cubicBezTo>
                  <a:cubicBezTo>
                    <a:pt x="114" y="167"/>
                    <a:pt x="117" y="165"/>
                    <a:pt x="119" y="164"/>
                  </a:cubicBezTo>
                  <a:cubicBezTo>
                    <a:pt x="116" y="167"/>
                    <a:pt x="113" y="169"/>
                    <a:pt x="110" y="172"/>
                  </a:cubicBezTo>
                  <a:cubicBezTo>
                    <a:pt x="108" y="173"/>
                    <a:pt x="107" y="174"/>
                    <a:pt x="105" y="175"/>
                  </a:cubicBezTo>
                  <a:cubicBezTo>
                    <a:pt x="106" y="174"/>
                    <a:pt x="107" y="172"/>
                    <a:pt x="109" y="171"/>
                  </a:cubicBezTo>
                  <a:close/>
                  <a:moveTo>
                    <a:pt x="105" y="184"/>
                  </a:moveTo>
                  <a:cubicBezTo>
                    <a:pt x="106" y="183"/>
                    <a:pt x="107" y="183"/>
                    <a:pt x="108" y="183"/>
                  </a:cubicBezTo>
                  <a:cubicBezTo>
                    <a:pt x="106" y="184"/>
                    <a:pt x="104" y="186"/>
                    <a:pt x="102" y="187"/>
                  </a:cubicBezTo>
                  <a:cubicBezTo>
                    <a:pt x="103" y="186"/>
                    <a:pt x="104" y="185"/>
                    <a:pt x="105" y="184"/>
                  </a:cubicBezTo>
                  <a:close/>
                  <a:moveTo>
                    <a:pt x="103" y="196"/>
                  </a:moveTo>
                  <a:cubicBezTo>
                    <a:pt x="103" y="196"/>
                    <a:pt x="102" y="196"/>
                    <a:pt x="101" y="196"/>
                  </a:cubicBezTo>
                  <a:cubicBezTo>
                    <a:pt x="101" y="196"/>
                    <a:pt x="100" y="196"/>
                    <a:pt x="100" y="196"/>
                  </a:cubicBezTo>
                  <a:cubicBezTo>
                    <a:pt x="101" y="195"/>
                    <a:pt x="101" y="195"/>
                    <a:pt x="101" y="194"/>
                  </a:cubicBezTo>
                  <a:cubicBezTo>
                    <a:pt x="102" y="195"/>
                    <a:pt x="103" y="195"/>
                    <a:pt x="103" y="196"/>
                  </a:cubicBezTo>
                  <a:close/>
                  <a:moveTo>
                    <a:pt x="102" y="202"/>
                  </a:moveTo>
                  <a:cubicBezTo>
                    <a:pt x="101" y="202"/>
                    <a:pt x="100" y="203"/>
                    <a:pt x="99" y="204"/>
                  </a:cubicBezTo>
                  <a:cubicBezTo>
                    <a:pt x="99" y="204"/>
                    <a:pt x="99" y="204"/>
                    <a:pt x="99" y="203"/>
                  </a:cubicBezTo>
                  <a:cubicBezTo>
                    <a:pt x="99" y="203"/>
                    <a:pt x="99" y="203"/>
                    <a:pt x="99" y="203"/>
                  </a:cubicBezTo>
                  <a:cubicBezTo>
                    <a:pt x="100" y="203"/>
                    <a:pt x="100" y="202"/>
                    <a:pt x="101" y="201"/>
                  </a:cubicBezTo>
                  <a:cubicBezTo>
                    <a:pt x="101" y="201"/>
                    <a:pt x="101" y="202"/>
                    <a:pt x="102" y="202"/>
                  </a:cubicBezTo>
                  <a:close/>
                  <a:moveTo>
                    <a:pt x="99" y="188"/>
                  </a:moveTo>
                  <a:cubicBezTo>
                    <a:pt x="98" y="188"/>
                    <a:pt x="97" y="189"/>
                    <a:pt x="97" y="190"/>
                  </a:cubicBezTo>
                  <a:cubicBezTo>
                    <a:pt x="95" y="189"/>
                    <a:pt x="95" y="189"/>
                    <a:pt x="95" y="189"/>
                  </a:cubicBezTo>
                  <a:cubicBezTo>
                    <a:pt x="96" y="189"/>
                    <a:pt x="97" y="188"/>
                    <a:pt x="97" y="187"/>
                  </a:cubicBezTo>
                  <a:cubicBezTo>
                    <a:pt x="97" y="187"/>
                    <a:pt x="98" y="187"/>
                    <a:pt x="98" y="187"/>
                  </a:cubicBezTo>
                  <a:cubicBezTo>
                    <a:pt x="99" y="187"/>
                    <a:pt x="100" y="186"/>
                    <a:pt x="100" y="186"/>
                  </a:cubicBezTo>
                  <a:cubicBezTo>
                    <a:pt x="100" y="187"/>
                    <a:pt x="99" y="187"/>
                    <a:pt x="99" y="188"/>
                  </a:cubicBezTo>
                  <a:close/>
                  <a:moveTo>
                    <a:pt x="98" y="200"/>
                  </a:moveTo>
                  <a:cubicBezTo>
                    <a:pt x="99" y="200"/>
                    <a:pt x="99" y="200"/>
                    <a:pt x="99" y="200"/>
                  </a:cubicBezTo>
                  <a:cubicBezTo>
                    <a:pt x="98" y="201"/>
                    <a:pt x="98" y="202"/>
                    <a:pt x="97" y="202"/>
                  </a:cubicBezTo>
                  <a:cubicBezTo>
                    <a:pt x="96" y="202"/>
                    <a:pt x="96" y="201"/>
                    <a:pt x="95" y="201"/>
                  </a:cubicBezTo>
                  <a:cubicBezTo>
                    <a:pt x="95" y="201"/>
                    <a:pt x="95" y="201"/>
                    <a:pt x="95" y="201"/>
                  </a:cubicBezTo>
                  <a:cubicBezTo>
                    <a:pt x="96" y="200"/>
                    <a:pt x="97" y="200"/>
                    <a:pt x="98" y="200"/>
                  </a:cubicBezTo>
                  <a:close/>
                  <a:moveTo>
                    <a:pt x="98" y="206"/>
                  </a:moveTo>
                  <a:cubicBezTo>
                    <a:pt x="99" y="207"/>
                    <a:pt x="100" y="208"/>
                    <a:pt x="102" y="209"/>
                  </a:cubicBezTo>
                  <a:cubicBezTo>
                    <a:pt x="102" y="209"/>
                    <a:pt x="102" y="209"/>
                    <a:pt x="101" y="209"/>
                  </a:cubicBezTo>
                  <a:cubicBezTo>
                    <a:pt x="100" y="208"/>
                    <a:pt x="99" y="207"/>
                    <a:pt x="98" y="206"/>
                  </a:cubicBezTo>
                  <a:cubicBezTo>
                    <a:pt x="98" y="206"/>
                    <a:pt x="98" y="206"/>
                    <a:pt x="98" y="206"/>
                  </a:cubicBezTo>
                  <a:close/>
                  <a:moveTo>
                    <a:pt x="100" y="205"/>
                  </a:moveTo>
                  <a:cubicBezTo>
                    <a:pt x="101" y="204"/>
                    <a:pt x="102" y="203"/>
                    <a:pt x="103" y="203"/>
                  </a:cubicBezTo>
                  <a:cubicBezTo>
                    <a:pt x="104" y="203"/>
                    <a:pt x="106" y="204"/>
                    <a:pt x="107" y="205"/>
                  </a:cubicBezTo>
                  <a:cubicBezTo>
                    <a:pt x="107" y="205"/>
                    <a:pt x="106" y="205"/>
                    <a:pt x="106" y="206"/>
                  </a:cubicBezTo>
                  <a:cubicBezTo>
                    <a:pt x="106" y="206"/>
                    <a:pt x="105" y="207"/>
                    <a:pt x="104" y="207"/>
                  </a:cubicBezTo>
                  <a:cubicBezTo>
                    <a:pt x="103" y="206"/>
                    <a:pt x="102" y="205"/>
                    <a:pt x="100" y="205"/>
                  </a:cubicBezTo>
                  <a:close/>
                  <a:moveTo>
                    <a:pt x="104" y="213"/>
                  </a:moveTo>
                  <a:cubicBezTo>
                    <a:pt x="105" y="214"/>
                    <a:pt x="106" y="214"/>
                    <a:pt x="107" y="215"/>
                  </a:cubicBezTo>
                  <a:cubicBezTo>
                    <a:pt x="106" y="215"/>
                    <a:pt x="106" y="216"/>
                    <a:pt x="105" y="216"/>
                  </a:cubicBezTo>
                  <a:cubicBezTo>
                    <a:pt x="104" y="215"/>
                    <a:pt x="103" y="215"/>
                    <a:pt x="103" y="214"/>
                  </a:cubicBezTo>
                  <a:cubicBezTo>
                    <a:pt x="103" y="214"/>
                    <a:pt x="104" y="214"/>
                    <a:pt x="104" y="213"/>
                  </a:cubicBezTo>
                  <a:close/>
                  <a:moveTo>
                    <a:pt x="106" y="212"/>
                  </a:moveTo>
                  <a:cubicBezTo>
                    <a:pt x="106" y="212"/>
                    <a:pt x="106" y="212"/>
                    <a:pt x="106" y="212"/>
                  </a:cubicBezTo>
                  <a:cubicBezTo>
                    <a:pt x="107" y="212"/>
                    <a:pt x="108" y="213"/>
                    <a:pt x="108" y="213"/>
                  </a:cubicBezTo>
                  <a:cubicBezTo>
                    <a:pt x="108" y="213"/>
                    <a:pt x="108" y="213"/>
                    <a:pt x="108" y="213"/>
                  </a:cubicBezTo>
                  <a:cubicBezTo>
                    <a:pt x="107" y="213"/>
                    <a:pt x="106" y="213"/>
                    <a:pt x="106" y="212"/>
                  </a:cubicBezTo>
                  <a:close/>
                  <a:moveTo>
                    <a:pt x="107" y="200"/>
                  </a:moveTo>
                  <a:cubicBezTo>
                    <a:pt x="107" y="199"/>
                    <a:pt x="108" y="199"/>
                    <a:pt x="108" y="198"/>
                  </a:cubicBezTo>
                  <a:cubicBezTo>
                    <a:pt x="109" y="199"/>
                    <a:pt x="110" y="200"/>
                    <a:pt x="112" y="201"/>
                  </a:cubicBezTo>
                  <a:cubicBezTo>
                    <a:pt x="111" y="201"/>
                    <a:pt x="111" y="201"/>
                    <a:pt x="110" y="202"/>
                  </a:cubicBezTo>
                  <a:cubicBezTo>
                    <a:pt x="109" y="201"/>
                    <a:pt x="108" y="200"/>
                    <a:pt x="107" y="200"/>
                  </a:cubicBezTo>
                  <a:close/>
                  <a:moveTo>
                    <a:pt x="109" y="197"/>
                  </a:moveTo>
                  <a:cubicBezTo>
                    <a:pt x="111" y="196"/>
                    <a:pt x="113" y="194"/>
                    <a:pt x="114" y="193"/>
                  </a:cubicBezTo>
                  <a:cubicBezTo>
                    <a:pt x="117" y="191"/>
                    <a:pt x="120" y="190"/>
                    <a:pt x="123" y="188"/>
                  </a:cubicBezTo>
                  <a:cubicBezTo>
                    <a:pt x="121" y="191"/>
                    <a:pt x="118" y="194"/>
                    <a:pt x="115" y="197"/>
                  </a:cubicBezTo>
                  <a:cubicBezTo>
                    <a:pt x="115" y="197"/>
                    <a:pt x="115" y="197"/>
                    <a:pt x="115" y="197"/>
                  </a:cubicBezTo>
                  <a:cubicBezTo>
                    <a:pt x="114" y="198"/>
                    <a:pt x="113" y="199"/>
                    <a:pt x="113" y="200"/>
                  </a:cubicBezTo>
                  <a:cubicBezTo>
                    <a:pt x="111" y="199"/>
                    <a:pt x="110" y="198"/>
                    <a:pt x="109" y="197"/>
                  </a:cubicBezTo>
                  <a:close/>
                  <a:moveTo>
                    <a:pt x="113" y="202"/>
                  </a:moveTo>
                  <a:cubicBezTo>
                    <a:pt x="113" y="202"/>
                    <a:pt x="113" y="202"/>
                    <a:pt x="113" y="202"/>
                  </a:cubicBezTo>
                  <a:cubicBezTo>
                    <a:pt x="114" y="202"/>
                    <a:pt x="115" y="203"/>
                    <a:pt x="115" y="203"/>
                  </a:cubicBezTo>
                  <a:cubicBezTo>
                    <a:pt x="115" y="203"/>
                    <a:pt x="114" y="204"/>
                    <a:pt x="114" y="204"/>
                  </a:cubicBezTo>
                  <a:cubicBezTo>
                    <a:pt x="114" y="204"/>
                    <a:pt x="114" y="204"/>
                    <a:pt x="114" y="204"/>
                  </a:cubicBezTo>
                  <a:cubicBezTo>
                    <a:pt x="113" y="204"/>
                    <a:pt x="113" y="203"/>
                    <a:pt x="112" y="203"/>
                  </a:cubicBezTo>
                  <a:cubicBezTo>
                    <a:pt x="112" y="203"/>
                    <a:pt x="113" y="203"/>
                    <a:pt x="113" y="202"/>
                  </a:cubicBezTo>
                  <a:close/>
                  <a:moveTo>
                    <a:pt x="120" y="203"/>
                  </a:moveTo>
                  <a:cubicBezTo>
                    <a:pt x="122" y="202"/>
                    <a:pt x="124" y="201"/>
                    <a:pt x="126" y="200"/>
                  </a:cubicBezTo>
                  <a:cubicBezTo>
                    <a:pt x="124" y="201"/>
                    <a:pt x="122" y="203"/>
                    <a:pt x="120" y="205"/>
                  </a:cubicBezTo>
                  <a:cubicBezTo>
                    <a:pt x="120" y="205"/>
                    <a:pt x="120" y="204"/>
                    <a:pt x="119" y="204"/>
                  </a:cubicBezTo>
                  <a:cubicBezTo>
                    <a:pt x="120" y="204"/>
                    <a:pt x="120" y="203"/>
                    <a:pt x="120" y="203"/>
                  </a:cubicBezTo>
                  <a:close/>
                  <a:moveTo>
                    <a:pt x="125" y="204"/>
                  </a:moveTo>
                  <a:cubicBezTo>
                    <a:pt x="127" y="202"/>
                    <a:pt x="128" y="201"/>
                    <a:pt x="129" y="200"/>
                  </a:cubicBezTo>
                  <a:cubicBezTo>
                    <a:pt x="128" y="201"/>
                    <a:pt x="127" y="203"/>
                    <a:pt x="126" y="204"/>
                  </a:cubicBezTo>
                  <a:cubicBezTo>
                    <a:pt x="125" y="205"/>
                    <a:pt x="124" y="206"/>
                    <a:pt x="123" y="206"/>
                  </a:cubicBezTo>
                  <a:cubicBezTo>
                    <a:pt x="123" y="206"/>
                    <a:pt x="122" y="206"/>
                    <a:pt x="122" y="206"/>
                  </a:cubicBezTo>
                  <a:cubicBezTo>
                    <a:pt x="123" y="205"/>
                    <a:pt x="124" y="205"/>
                    <a:pt x="125" y="204"/>
                  </a:cubicBezTo>
                  <a:close/>
                  <a:moveTo>
                    <a:pt x="127" y="206"/>
                  </a:moveTo>
                  <a:cubicBezTo>
                    <a:pt x="129" y="205"/>
                    <a:pt x="131" y="204"/>
                    <a:pt x="132" y="203"/>
                  </a:cubicBezTo>
                  <a:cubicBezTo>
                    <a:pt x="131" y="204"/>
                    <a:pt x="130" y="205"/>
                    <a:pt x="129" y="206"/>
                  </a:cubicBezTo>
                  <a:cubicBezTo>
                    <a:pt x="128" y="207"/>
                    <a:pt x="127" y="208"/>
                    <a:pt x="125" y="209"/>
                  </a:cubicBezTo>
                  <a:cubicBezTo>
                    <a:pt x="125" y="209"/>
                    <a:pt x="125" y="208"/>
                    <a:pt x="125" y="208"/>
                  </a:cubicBezTo>
                  <a:cubicBezTo>
                    <a:pt x="126" y="208"/>
                    <a:pt x="126" y="207"/>
                    <a:pt x="127" y="206"/>
                  </a:cubicBezTo>
                  <a:close/>
                  <a:moveTo>
                    <a:pt x="147" y="192"/>
                  </a:moveTo>
                  <a:cubicBezTo>
                    <a:pt x="151" y="189"/>
                    <a:pt x="154" y="185"/>
                    <a:pt x="158" y="182"/>
                  </a:cubicBezTo>
                  <a:cubicBezTo>
                    <a:pt x="159" y="182"/>
                    <a:pt x="160" y="181"/>
                    <a:pt x="161" y="181"/>
                  </a:cubicBezTo>
                  <a:cubicBezTo>
                    <a:pt x="160" y="182"/>
                    <a:pt x="159" y="183"/>
                    <a:pt x="158" y="184"/>
                  </a:cubicBezTo>
                  <a:cubicBezTo>
                    <a:pt x="156" y="186"/>
                    <a:pt x="154" y="187"/>
                    <a:pt x="152" y="189"/>
                  </a:cubicBezTo>
                  <a:cubicBezTo>
                    <a:pt x="150" y="190"/>
                    <a:pt x="149" y="191"/>
                    <a:pt x="147" y="192"/>
                  </a:cubicBezTo>
                  <a:close/>
                  <a:moveTo>
                    <a:pt x="153" y="199"/>
                  </a:moveTo>
                  <a:cubicBezTo>
                    <a:pt x="155" y="198"/>
                    <a:pt x="156" y="197"/>
                    <a:pt x="157" y="197"/>
                  </a:cubicBezTo>
                  <a:cubicBezTo>
                    <a:pt x="155" y="198"/>
                    <a:pt x="153" y="199"/>
                    <a:pt x="151" y="201"/>
                  </a:cubicBezTo>
                  <a:cubicBezTo>
                    <a:pt x="152" y="200"/>
                    <a:pt x="153" y="199"/>
                    <a:pt x="153" y="199"/>
                  </a:cubicBezTo>
                  <a:close/>
                  <a:moveTo>
                    <a:pt x="155" y="195"/>
                  </a:moveTo>
                  <a:cubicBezTo>
                    <a:pt x="154" y="195"/>
                    <a:pt x="153" y="196"/>
                    <a:pt x="153" y="196"/>
                  </a:cubicBezTo>
                  <a:cubicBezTo>
                    <a:pt x="157" y="192"/>
                    <a:pt x="161" y="187"/>
                    <a:pt x="166" y="183"/>
                  </a:cubicBezTo>
                  <a:cubicBezTo>
                    <a:pt x="165" y="183"/>
                    <a:pt x="165" y="184"/>
                    <a:pt x="164" y="185"/>
                  </a:cubicBezTo>
                  <a:cubicBezTo>
                    <a:pt x="161" y="188"/>
                    <a:pt x="158" y="191"/>
                    <a:pt x="155" y="195"/>
                  </a:cubicBezTo>
                  <a:close/>
                  <a:moveTo>
                    <a:pt x="178" y="173"/>
                  </a:moveTo>
                  <a:cubicBezTo>
                    <a:pt x="178" y="173"/>
                    <a:pt x="178" y="173"/>
                    <a:pt x="178" y="173"/>
                  </a:cubicBezTo>
                  <a:cubicBezTo>
                    <a:pt x="176" y="176"/>
                    <a:pt x="174" y="180"/>
                    <a:pt x="172" y="184"/>
                  </a:cubicBezTo>
                  <a:cubicBezTo>
                    <a:pt x="169" y="186"/>
                    <a:pt x="165" y="188"/>
                    <a:pt x="162" y="190"/>
                  </a:cubicBezTo>
                  <a:cubicBezTo>
                    <a:pt x="167" y="184"/>
                    <a:pt x="173" y="179"/>
                    <a:pt x="178" y="173"/>
                  </a:cubicBezTo>
                  <a:close/>
                  <a:moveTo>
                    <a:pt x="183" y="168"/>
                  </a:moveTo>
                  <a:cubicBezTo>
                    <a:pt x="185" y="166"/>
                    <a:pt x="187" y="164"/>
                    <a:pt x="189" y="163"/>
                  </a:cubicBezTo>
                  <a:cubicBezTo>
                    <a:pt x="189" y="163"/>
                    <a:pt x="189" y="162"/>
                    <a:pt x="189" y="162"/>
                  </a:cubicBezTo>
                  <a:cubicBezTo>
                    <a:pt x="185" y="168"/>
                    <a:pt x="180" y="174"/>
                    <a:pt x="176" y="180"/>
                  </a:cubicBezTo>
                  <a:cubicBezTo>
                    <a:pt x="178" y="176"/>
                    <a:pt x="181" y="172"/>
                    <a:pt x="183" y="168"/>
                  </a:cubicBezTo>
                  <a:close/>
                  <a:moveTo>
                    <a:pt x="178" y="198"/>
                  </a:moveTo>
                  <a:cubicBezTo>
                    <a:pt x="178" y="197"/>
                    <a:pt x="179" y="197"/>
                    <a:pt x="180" y="196"/>
                  </a:cubicBezTo>
                  <a:cubicBezTo>
                    <a:pt x="178" y="198"/>
                    <a:pt x="176" y="199"/>
                    <a:pt x="175" y="201"/>
                  </a:cubicBezTo>
                  <a:cubicBezTo>
                    <a:pt x="174" y="201"/>
                    <a:pt x="174" y="201"/>
                    <a:pt x="174" y="201"/>
                  </a:cubicBezTo>
                  <a:cubicBezTo>
                    <a:pt x="175" y="200"/>
                    <a:pt x="176" y="199"/>
                    <a:pt x="178" y="198"/>
                  </a:cubicBezTo>
                  <a:close/>
                  <a:moveTo>
                    <a:pt x="172" y="191"/>
                  </a:moveTo>
                  <a:cubicBezTo>
                    <a:pt x="175" y="189"/>
                    <a:pt x="177" y="187"/>
                    <a:pt x="180" y="184"/>
                  </a:cubicBezTo>
                  <a:cubicBezTo>
                    <a:pt x="179" y="185"/>
                    <a:pt x="179" y="185"/>
                    <a:pt x="179" y="186"/>
                  </a:cubicBezTo>
                  <a:cubicBezTo>
                    <a:pt x="177" y="188"/>
                    <a:pt x="174" y="189"/>
                    <a:pt x="172" y="191"/>
                  </a:cubicBezTo>
                  <a:close/>
                  <a:moveTo>
                    <a:pt x="179" y="179"/>
                  </a:moveTo>
                  <a:cubicBezTo>
                    <a:pt x="184" y="172"/>
                    <a:pt x="189" y="166"/>
                    <a:pt x="194" y="159"/>
                  </a:cubicBezTo>
                  <a:cubicBezTo>
                    <a:pt x="194" y="159"/>
                    <a:pt x="195" y="159"/>
                    <a:pt x="195" y="158"/>
                  </a:cubicBezTo>
                  <a:cubicBezTo>
                    <a:pt x="192" y="163"/>
                    <a:pt x="189" y="169"/>
                    <a:pt x="185" y="174"/>
                  </a:cubicBezTo>
                  <a:cubicBezTo>
                    <a:pt x="185" y="174"/>
                    <a:pt x="185" y="174"/>
                    <a:pt x="185" y="174"/>
                  </a:cubicBezTo>
                  <a:cubicBezTo>
                    <a:pt x="183" y="175"/>
                    <a:pt x="181" y="177"/>
                    <a:pt x="179" y="179"/>
                  </a:cubicBezTo>
                  <a:close/>
                  <a:moveTo>
                    <a:pt x="196" y="176"/>
                  </a:moveTo>
                  <a:cubicBezTo>
                    <a:pt x="196" y="177"/>
                    <a:pt x="195" y="179"/>
                    <a:pt x="195" y="180"/>
                  </a:cubicBezTo>
                  <a:cubicBezTo>
                    <a:pt x="195" y="180"/>
                    <a:pt x="194" y="180"/>
                    <a:pt x="194" y="180"/>
                  </a:cubicBezTo>
                  <a:cubicBezTo>
                    <a:pt x="193" y="181"/>
                    <a:pt x="191" y="183"/>
                    <a:pt x="189" y="184"/>
                  </a:cubicBezTo>
                  <a:cubicBezTo>
                    <a:pt x="191" y="181"/>
                    <a:pt x="194" y="179"/>
                    <a:pt x="196" y="176"/>
                  </a:cubicBezTo>
                  <a:close/>
                  <a:moveTo>
                    <a:pt x="198" y="182"/>
                  </a:moveTo>
                  <a:cubicBezTo>
                    <a:pt x="199" y="182"/>
                    <a:pt x="199" y="182"/>
                    <a:pt x="199" y="182"/>
                  </a:cubicBezTo>
                  <a:cubicBezTo>
                    <a:pt x="198" y="183"/>
                    <a:pt x="197" y="184"/>
                    <a:pt x="195" y="185"/>
                  </a:cubicBezTo>
                  <a:cubicBezTo>
                    <a:pt x="196" y="184"/>
                    <a:pt x="197" y="183"/>
                    <a:pt x="198" y="182"/>
                  </a:cubicBezTo>
                  <a:close/>
                  <a:moveTo>
                    <a:pt x="199" y="176"/>
                  </a:moveTo>
                  <a:cubicBezTo>
                    <a:pt x="200" y="175"/>
                    <a:pt x="200" y="173"/>
                    <a:pt x="201" y="172"/>
                  </a:cubicBezTo>
                  <a:cubicBezTo>
                    <a:pt x="201" y="172"/>
                    <a:pt x="201" y="172"/>
                    <a:pt x="201" y="172"/>
                  </a:cubicBezTo>
                  <a:cubicBezTo>
                    <a:pt x="201" y="173"/>
                    <a:pt x="200" y="174"/>
                    <a:pt x="200" y="175"/>
                  </a:cubicBezTo>
                  <a:cubicBezTo>
                    <a:pt x="200" y="176"/>
                    <a:pt x="199" y="176"/>
                    <a:pt x="199" y="176"/>
                  </a:cubicBezTo>
                  <a:close/>
                  <a:moveTo>
                    <a:pt x="200" y="164"/>
                  </a:moveTo>
                  <a:cubicBezTo>
                    <a:pt x="200" y="164"/>
                    <a:pt x="199" y="165"/>
                    <a:pt x="199" y="165"/>
                  </a:cubicBezTo>
                  <a:cubicBezTo>
                    <a:pt x="200" y="163"/>
                    <a:pt x="202" y="161"/>
                    <a:pt x="203" y="158"/>
                  </a:cubicBezTo>
                  <a:cubicBezTo>
                    <a:pt x="202" y="160"/>
                    <a:pt x="202" y="161"/>
                    <a:pt x="201" y="162"/>
                  </a:cubicBezTo>
                  <a:cubicBezTo>
                    <a:pt x="201" y="163"/>
                    <a:pt x="201" y="163"/>
                    <a:pt x="200" y="164"/>
                  </a:cubicBezTo>
                  <a:close/>
                  <a:moveTo>
                    <a:pt x="203" y="141"/>
                  </a:moveTo>
                  <a:cubicBezTo>
                    <a:pt x="206" y="138"/>
                    <a:pt x="209" y="134"/>
                    <a:pt x="212" y="131"/>
                  </a:cubicBezTo>
                  <a:cubicBezTo>
                    <a:pt x="210" y="134"/>
                    <a:pt x="208" y="137"/>
                    <a:pt x="206" y="139"/>
                  </a:cubicBezTo>
                  <a:cubicBezTo>
                    <a:pt x="205" y="140"/>
                    <a:pt x="205" y="141"/>
                    <a:pt x="204" y="142"/>
                  </a:cubicBezTo>
                  <a:cubicBezTo>
                    <a:pt x="204" y="141"/>
                    <a:pt x="203" y="141"/>
                    <a:pt x="203" y="141"/>
                  </a:cubicBezTo>
                  <a:close/>
                  <a:moveTo>
                    <a:pt x="206" y="167"/>
                  </a:moveTo>
                  <a:cubicBezTo>
                    <a:pt x="208" y="165"/>
                    <a:pt x="209" y="164"/>
                    <a:pt x="210" y="163"/>
                  </a:cubicBezTo>
                  <a:cubicBezTo>
                    <a:pt x="208" y="165"/>
                    <a:pt x="207" y="168"/>
                    <a:pt x="205" y="170"/>
                  </a:cubicBezTo>
                  <a:cubicBezTo>
                    <a:pt x="206" y="169"/>
                    <a:pt x="206" y="168"/>
                    <a:pt x="206" y="167"/>
                  </a:cubicBezTo>
                  <a:close/>
                  <a:moveTo>
                    <a:pt x="208" y="157"/>
                  </a:moveTo>
                  <a:cubicBezTo>
                    <a:pt x="208" y="157"/>
                    <a:pt x="208" y="158"/>
                    <a:pt x="208" y="158"/>
                  </a:cubicBezTo>
                  <a:cubicBezTo>
                    <a:pt x="209" y="154"/>
                    <a:pt x="210" y="151"/>
                    <a:pt x="212" y="147"/>
                  </a:cubicBezTo>
                  <a:cubicBezTo>
                    <a:pt x="210" y="151"/>
                    <a:pt x="209" y="154"/>
                    <a:pt x="208" y="157"/>
                  </a:cubicBezTo>
                  <a:close/>
                  <a:moveTo>
                    <a:pt x="214" y="164"/>
                  </a:moveTo>
                  <a:cubicBezTo>
                    <a:pt x="216" y="162"/>
                    <a:pt x="219" y="160"/>
                    <a:pt x="221" y="158"/>
                  </a:cubicBezTo>
                  <a:cubicBezTo>
                    <a:pt x="220" y="161"/>
                    <a:pt x="218" y="164"/>
                    <a:pt x="216" y="166"/>
                  </a:cubicBezTo>
                  <a:cubicBezTo>
                    <a:pt x="215" y="169"/>
                    <a:pt x="213" y="171"/>
                    <a:pt x="211" y="173"/>
                  </a:cubicBezTo>
                  <a:cubicBezTo>
                    <a:pt x="211" y="173"/>
                    <a:pt x="211" y="173"/>
                    <a:pt x="211" y="173"/>
                  </a:cubicBezTo>
                  <a:cubicBezTo>
                    <a:pt x="212" y="170"/>
                    <a:pt x="213" y="167"/>
                    <a:pt x="214" y="164"/>
                  </a:cubicBezTo>
                  <a:close/>
                  <a:moveTo>
                    <a:pt x="210" y="165"/>
                  </a:moveTo>
                  <a:cubicBezTo>
                    <a:pt x="211" y="164"/>
                    <a:pt x="212" y="163"/>
                    <a:pt x="212" y="162"/>
                  </a:cubicBezTo>
                  <a:cubicBezTo>
                    <a:pt x="212" y="163"/>
                    <a:pt x="212" y="163"/>
                    <a:pt x="212" y="164"/>
                  </a:cubicBezTo>
                  <a:cubicBezTo>
                    <a:pt x="211" y="165"/>
                    <a:pt x="211" y="165"/>
                    <a:pt x="210" y="165"/>
                  </a:cubicBezTo>
                  <a:close/>
                  <a:moveTo>
                    <a:pt x="217" y="159"/>
                  </a:moveTo>
                  <a:cubicBezTo>
                    <a:pt x="217" y="158"/>
                    <a:pt x="217" y="158"/>
                    <a:pt x="217" y="158"/>
                  </a:cubicBezTo>
                  <a:cubicBezTo>
                    <a:pt x="217" y="158"/>
                    <a:pt x="217" y="157"/>
                    <a:pt x="217" y="157"/>
                  </a:cubicBezTo>
                  <a:cubicBezTo>
                    <a:pt x="218" y="156"/>
                    <a:pt x="220" y="156"/>
                    <a:pt x="221" y="156"/>
                  </a:cubicBezTo>
                  <a:cubicBezTo>
                    <a:pt x="220" y="157"/>
                    <a:pt x="218" y="158"/>
                    <a:pt x="217" y="159"/>
                  </a:cubicBezTo>
                  <a:close/>
                  <a:moveTo>
                    <a:pt x="217" y="138"/>
                  </a:moveTo>
                  <a:cubicBezTo>
                    <a:pt x="216" y="143"/>
                    <a:pt x="216" y="147"/>
                    <a:pt x="215" y="151"/>
                  </a:cubicBezTo>
                  <a:cubicBezTo>
                    <a:pt x="214" y="152"/>
                    <a:pt x="212" y="154"/>
                    <a:pt x="211" y="155"/>
                  </a:cubicBezTo>
                  <a:cubicBezTo>
                    <a:pt x="213" y="149"/>
                    <a:pt x="215" y="144"/>
                    <a:pt x="217" y="138"/>
                  </a:cubicBezTo>
                  <a:cubicBezTo>
                    <a:pt x="217" y="138"/>
                    <a:pt x="217" y="138"/>
                    <a:pt x="217" y="138"/>
                  </a:cubicBezTo>
                  <a:close/>
                  <a:moveTo>
                    <a:pt x="215" y="138"/>
                  </a:moveTo>
                  <a:cubicBezTo>
                    <a:pt x="216" y="136"/>
                    <a:pt x="217" y="134"/>
                    <a:pt x="217" y="132"/>
                  </a:cubicBezTo>
                  <a:cubicBezTo>
                    <a:pt x="217" y="132"/>
                    <a:pt x="217" y="132"/>
                    <a:pt x="217" y="132"/>
                  </a:cubicBezTo>
                  <a:cubicBezTo>
                    <a:pt x="217" y="132"/>
                    <a:pt x="217" y="133"/>
                    <a:pt x="217" y="133"/>
                  </a:cubicBezTo>
                  <a:cubicBezTo>
                    <a:pt x="217" y="135"/>
                    <a:pt x="216" y="137"/>
                    <a:pt x="215" y="138"/>
                  </a:cubicBezTo>
                  <a:close/>
                  <a:moveTo>
                    <a:pt x="216" y="117"/>
                  </a:moveTo>
                  <a:cubicBezTo>
                    <a:pt x="218" y="115"/>
                    <a:pt x="219" y="113"/>
                    <a:pt x="221" y="111"/>
                  </a:cubicBezTo>
                  <a:cubicBezTo>
                    <a:pt x="221" y="112"/>
                    <a:pt x="221" y="112"/>
                    <a:pt x="221" y="113"/>
                  </a:cubicBezTo>
                  <a:cubicBezTo>
                    <a:pt x="219" y="114"/>
                    <a:pt x="218" y="116"/>
                    <a:pt x="216" y="117"/>
                  </a:cubicBezTo>
                  <a:close/>
                  <a:moveTo>
                    <a:pt x="221" y="99"/>
                  </a:moveTo>
                  <a:cubicBezTo>
                    <a:pt x="220" y="98"/>
                    <a:pt x="220" y="97"/>
                    <a:pt x="220" y="96"/>
                  </a:cubicBezTo>
                  <a:cubicBezTo>
                    <a:pt x="220" y="96"/>
                    <a:pt x="220" y="96"/>
                    <a:pt x="220" y="96"/>
                  </a:cubicBezTo>
                  <a:cubicBezTo>
                    <a:pt x="221" y="97"/>
                    <a:pt x="221" y="98"/>
                    <a:pt x="221" y="99"/>
                  </a:cubicBezTo>
                  <a:cubicBezTo>
                    <a:pt x="221" y="99"/>
                    <a:pt x="221" y="99"/>
                    <a:pt x="221" y="99"/>
                  </a:cubicBezTo>
                  <a:close/>
                  <a:moveTo>
                    <a:pt x="220" y="108"/>
                  </a:moveTo>
                  <a:cubicBezTo>
                    <a:pt x="220" y="108"/>
                    <a:pt x="220" y="108"/>
                    <a:pt x="220" y="109"/>
                  </a:cubicBezTo>
                  <a:cubicBezTo>
                    <a:pt x="220" y="109"/>
                    <a:pt x="220" y="109"/>
                    <a:pt x="219" y="109"/>
                  </a:cubicBezTo>
                  <a:cubicBezTo>
                    <a:pt x="219" y="109"/>
                    <a:pt x="219" y="109"/>
                    <a:pt x="219" y="109"/>
                  </a:cubicBezTo>
                  <a:cubicBezTo>
                    <a:pt x="219" y="109"/>
                    <a:pt x="219" y="109"/>
                    <a:pt x="219" y="109"/>
                  </a:cubicBezTo>
                  <a:cubicBezTo>
                    <a:pt x="217" y="110"/>
                    <a:pt x="216" y="111"/>
                    <a:pt x="215" y="111"/>
                  </a:cubicBezTo>
                  <a:cubicBezTo>
                    <a:pt x="215" y="111"/>
                    <a:pt x="215" y="111"/>
                    <a:pt x="215" y="111"/>
                  </a:cubicBezTo>
                  <a:cubicBezTo>
                    <a:pt x="215" y="111"/>
                    <a:pt x="215" y="111"/>
                    <a:pt x="215" y="110"/>
                  </a:cubicBezTo>
                  <a:cubicBezTo>
                    <a:pt x="217" y="110"/>
                    <a:pt x="219" y="109"/>
                    <a:pt x="220" y="108"/>
                  </a:cubicBezTo>
                  <a:close/>
                  <a:moveTo>
                    <a:pt x="219" y="93"/>
                  </a:moveTo>
                  <a:cubicBezTo>
                    <a:pt x="219" y="92"/>
                    <a:pt x="218" y="90"/>
                    <a:pt x="218" y="89"/>
                  </a:cubicBezTo>
                  <a:cubicBezTo>
                    <a:pt x="218" y="89"/>
                    <a:pt x="219" y="89"/>
                    <a:pt x="219" y="89"/>
                  </a:cubicBezTo>
                  <a:cubicBezTo>
                    <a:pt x="219" y="90"/>
                    <a:pt x="219" y="92"/>
                    <a:pt x="220" y="93"/>
                  </a:cubicBezTo>
                  <a:cubicBezTo>
                    <a:pt x="220" y="93"/>
                    <a:pt x="219" y="93"/>
                    <a:pt x="219" y="93"/>
                  </a:cubicBezTo>
                  <a:close/>
                  <a:moveTo>
                    <a:pt x="217" y="87"/>
                  </a:moveTo>
                  <a:cubicBezTo>
                    <a:pt x="217" y="86"/>
                    <a:pt x="217" y="85"/>
                    <a:pt x="217" y="84"/>
                  </a:cubicBezTo>
                  <a:cubicBezTo>
                    <a:pt x="217" y="84"/>
                    <a:pt x="217" y="84"/>
                    <a:pt x="217" y="84"/>
                  </a:cubicBezTo>
                  <a:cubicBezTo>
                    <a:pt x="218" y="85"/>
                    <a:pt x="218" y="86"/>
                    <a:pt x="218" y="87"/>
                  </a:cubicBezTo>
                  <a:cubicBezTo>
                    <a:pt x="218" y="87"/>
                    <a:pt x="218" y="87"/>
                    <a:pt x="217" y="87"/>
                  </a:cubicBezTo>
                  <a:close/>
                  <a:moveTo>
                    <a:pt x="216" y="82"/>
                  </a:moveTo>
                  <a:cubicBezTo>
                    <a:pt x="215" y="79"/>
                    <a:pt x="215" y="77"/>
                    <a:pt x="214" y="74"/>
                  </a:cubicBezTo>
                  <a:cubicBezTo>
                    <a:pt x="215" y="75"/>
                    <a:pt x="215" y="76"/>
                    <a:pt x="216" y="77"/>
                  </a:cubicBezTo>
                  <a:cubicBezTo>
                    <a:pt x="216" y="78"/>
                    <a:pt x="216" y="80"/>
                    <a:pt x="217" y="82"/>
                  </a:cubicBezTo>
                  <a:cubicBezTo>
                    <a:pt x="217" y="82"/>
                    <a:pt x="216" y="82"/>
                    <a:pt x="216" y="82"/>
                  </a:cubicBezTo>
                  <a:close/>
                  <a:moveTo>
                    <a:pt x="215" y="88"/>
                  </a:moveTo>
                  <a:cubicBezTo>
                    <a:pt x="211" y="90"/>
                    <a:pt x="208" y="92"/>
                    <a:pt x="205" y="93"/>
                  </a:cubicBezTo>
                  <a:cubicBezTo>
                    <a:pt x="204" y="93"/>
                    <a:pt x="204" y="93"/>
                    <a:pt x="204" y="93"/>
                  </a:cubicBezTo>
                  <a:cubicBezTo>
                    <a:pt x="206" y="91"/>
                    <a:pt x="208" y="90"/>
                    <a:pt x="210" y="88"/>
                  </a:cubicBezTo>
                  <a:cubicBezTo>
                    <a:pt x="211" y="87"/>
                    <a:pt x="213" y="87"/>
                    <a:pt x="214" y="86"/>
                  </a:cubicBezTo>
                  <a:cubicBezTo>
                    <a:pt x="214" y="87"/>
                    <a:pt x="214" y="88"/>
                    <a:pt x="215" y="88"/>
                  </a:cubicBezTo>
                  <a:close/>
                  <a:moveTo>
                    <a:pt x="206" y="85"/>
                  </a:moveTo>
                  <a:cubicBezTo>
                    <a:pt x="208" y="84"/>
                    <a:pt x="208" y="84"/>
                    <a:pt x="208" y="84"/>
                  </a:cubicBezTo>
                  <a:cubicBezTo>
                    <a:pt x="209" y="83"/>
                    <a:pt x="208" y="82"/>
                    <a:pt x="207" y="82"/>
                  </a:cubicBezTo>
                  <a:cubicBezTo>
                    <a:pt x="209" y="81"/>
                    <a:pt x="210" y="80"/>
                    <a:pt x="212" y="79"/>
                  </a:cubicBezTo>
                  <a:cubicBezTo>
                    <a:pt x="212" y="81"/>
                    <a:pt x="213" y="82"/>
                    <a:pt x="213" y="83"/>
                  </a:cubicBezTo>
                  <a:cubicBezTo>
                    <a:pt x="211" y="84"/>
                    <a:pt x="208" y="84"/>
                    <a:pt x="206" y="85"/>
                  </a:cubicBezTo>
                  <a:close/>
                  <a:moveTo>
                    <a:pt x="206" y="58"/>
                  </a:moveTo>
                  <a:cubicBezTo>
                    <a:pt x="206" y="58"/>
                    <a:pt x="206" y="58"/>
                    <a:pt x="206" y="57"/>
                  </a:cubicBezTo>
                  <a:cubicBezTo>
                    <a:pt x="207" y="58"/>
                    <a:pt x="208" y="59"/>
                    <a:pt x="209" y="60"/>
                  </a:cubicBezTo>
                  <a:cubicBezTo>
                    <a:pt x="209" y="61"/>
                    <a:pt x="210" y="61"/>
                    <a:pt x="210" y="61"/>
                  </a:cubicBezTo>
                  <a:cubicBezTo>
                    <a:pt x="211" y="62"/>
                    <a:pt x="211" y="63"/>
                    <a:pt x="212" y="63"/>
                  </a:cubicBezTo>
                  <a:cubicBezTo>
                    <a:pt x="210" y="61"/>
                    <a:pt x="208" y="60"/>
                    <a:pt x="206" y="58"/>
                  </a:cubicBezTo>
                  <a:close/>
                  <a:moveTo>
                    <a:pt x="206" y="60"/>
                  </a:moveTo>
                  <a:cubicBezTo>
                    <a:pt x="206" y="60"/>
                    <a:pt x="205" y="60"/>
                    <a:pt x="205" y="60"/>
                  </a:cubicBezTo>
                  <a:cubicBezTo>
                    <a:pt x="204" y="59"/>
                    <a:pt x="204" y="58"/>
                    <a:pt x="203" y="57"/>
                  </a:cubicBezTo>
                  <a:cubicBezTo>
                    <a:pt x="204" y="58"/>
                    <a:pt x="204" y="58"/>
                    <a:pt x="205" y="59"/>
                  </a:cubicBezTo>
                  <a:cubicBezTo>
                    <a:pt x="205" y="60"/>
                    <a:pt x="206" y="60"/>
                    <a:pt x="206" y="60"/>
                  </a:cubicBezTo>
                  <a:close/>
                  <a:moveTo>
                    <a:pt x="211" y="67"/>
                  </a:moveTo>
                  <a:cubicBezTo>
                    <a:pt x="210" y="67"/>
                    <a:pt x="210" y="67"/>
                    <a:pt x="211" y="67"/>
                  </a:cubicBezTo>
                  <a:cubicBezTo>
                    <a:pt x="211" y="68"/>
                    <a:pt x="211" y="69"/>
                    <a:pt x="211" y="70"/>
                  </a:cubicBezTo>
                  <a:cubicBezTo>
                    <a:pt x="209" y="71"/>
                    <a:pt x="207" y="72"/>
                    <a:pt x="205" y="73"/>
                  </a:cubicBezTo>
                  <a:cubicBezTo>
                    <a:pt x="206" y="71"/>
                    <a:pt x="207" y="70"/>
                    <a:pt x="208" y="68"/>
                  </a:cubicBezTo>
                  <a:cubicBezTo>
                    <a:pt x="209" y="67"/>
                    <a:pt x="208" y="66"/>
                    <a:pt x="207" y="67"/>
                  </a:cubicBezTo>
                  <a:cubicBezTo>
                    <a:pt x="207" y="67"/>
                    <a:pt x="207" y="67"/>
                    <a:pt x="206" y="68"/>
                  </a:cubicBezTo>
                  <a:cubicBezTo>
                    <a:pt x="206" y="67"/>
                    <a:pt x="206" y="67"/>
                    <a:pt x="205" y="67"/>
                  </a:cubicBezTo>
                  <a:cubicBezTo>
                    <a:pt x="201" y="68"/>
                    <a:pt x="196" y="69"/>
                    <a:pt x="191" y="71"/>
                  </a:cubicBezTo>
                  <a:cubicBezTo>
                    <a:pt x="196" y="69"/>
                    <a:pt x="200" y="66"/>
                    <a:pt x="204" y="64"/>
                  </a:cubicBezTo>
                  <a:cubicBezTo>
                    <a:pt x="205" y="63"/>
                    <a:pt x="204" y="62"/>
                    <a:pt x="203" y="62"/>
                  </a:cubicBezTo>
                  <a:cubicBezTo>
                    <a:pt x="202" y="62"/>
                    <a:pt x="202" y="63"/>
                    <a:pt x="202" y="63"/>
                  </a:cubicBezTo>
                  <a:cubicBezTo>
                    <a:pt x="202" y="63"/>
                    <a:pt x="202" y="62"/>
                    <a:pt x="202" y="62"/>
                  </a:cubicBezTo>
                  <a:cubicBezTo>
                    <a:pt x="203" y="62"/>
                    <a:pt x="203" y="60"/>
                    <a:pt x="202" y="61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202" y="61"/>
                    <a:pt x="202" y="60"/>
                    <a:pt x="203" y="60"/>
                  </a:cubicBezTo>
                  <a:cubicBezTo>
                    <a:pt x="203" y="60"/>
                    <a:pt x="203" y="60"/>
                    <a:pt x="203" y="60"/>
                  </a:cubicBezTo>
                  <a:cubicBezTo>
                    <a:pt x="203" y="60"/>
                    <a:pt x="203" y="60"/>
                    <a:pt x="203" y="60"/>
                  </a:cubicBezTo>
                  <a:cubicBezTo>
                    <a:pt x="205" y="63"/>
                    <a:pt x="208" y="65"/>
                    <a:pt x="211" y="67"/>
                  </a:cubicBezTo>
                  <a:close/>
                  <a:moveTo>
                    <a:pt x="187" y="63"/>
                  </a:moveTo>
                  <a:cubicBezTo>
                    <a:pt x="191" y="61"/>
                    <a:pt x="195" y="59"/>
                    <a:pt x="198" y="56"/>
                  </a:cubicBezTo>
                  <a:cubicBezTo>
                    <a:pt x="199" y="57"/>
                    <a:pt x="200" y="58"/>
                    <a:pt x="201" y="59"/>
                  </a:cubicBezTo>
                  <a:cubicBezTo>
                    <a:pt x="196" y="60"/>
                    <a:pt x="192" y="61"/>
                    <a:pt x="187" y="63"/>
                  </a:cubicBezTo>
                  <a:close/>
                  <a:moveTo>
                    <a:pt x="191" y="56"/>
                  </a:moveTo>
                  <a:cubicBezTo>
                    <a:pt x="192" y="55"/>
                    <a:pt x="193" y="55"/>
                    <a:pt x="194" y="54"/>
                  </a:cubicBezTo>
                  <a:cubicBezTo>
                    <a:pt x="195" y="54"/>
                    <a:pt x="195" y="54"/>
                    <a:pt x="195" y="54"/>
                  </a:cubicBezTo>
                  <a:cubicBezTo>
                    <a:pt x="195" y="54"/>
                    <a:pt x="196" y="54"/>
                    <a:pt x="196" y="55"/>
                  </a:cubicBezTo>
                  <a:cubicBezTo>
                    <a:pt x="194" y="55"/>
                    <a:pt x="193" y="55"/>
                    <a:pt x="191" y="56"/>
                  </a:cubicBezTo>
                  <a:close/>
                  <a:moveTo>
                    <a:pt x="189" y="54"/>
                  </a:moveTo>
                  <a:cubicBezTo>
                    <a:pt x="189" y="54"/>
                    <a:pt x="189" y="54"/>
                    <a:pt x="190" y="53"/>
                  </a:cubicBezTo>
                  <a:cubicBezTo>
                    <a:pt x="190" y="53"/>
                    <a:pt x="189" y="52"/>
                    <a:pt x="188" y="52"/>
                  </a:cubicBezTo>
                  <a:cubicBezTo>
                    <a:pt x="187" y="53"/>
                    <a:pt x="186" y="54"/>
                    <a:pt x="186" y="55"/>
                  </a:cubicBezTo>
                  <a:cubicBezTo>
                    <a:pt x="185" y="54"/>
                    <a:pt x="185" y="54"/>
                    <a:pt x="184" y="53"/>
                  </a:cubicBezTo>
                  <a:cubicBezTo>
                    <a:pt x="186" y="52"/>
                    <a:pt x="188" y="51"/>
                    <a:pt x="189" y="50"/>
                  </a:cubicBezTo>
                  <a:cubicBezTo>
                    <a:pt x="191" y="51"/>
                    <a:pt x="192" y="52"/>
                    <a:pt x="193" y="53"/>
                  </a:cubicBezTo>
                  <a:cubicBezTo>
                    <a:pt x="192" y="53"/>
                    <a:pt x="190" y="54"/>
                    <a:pt x="189" y="54"/>
                  </a:cubicBezTo>
                  <a:close/>
                  <a:moveTo>
                    <a:pt x="184" y="56"/>
                  </a:moveTo>
                  <a:cubicBezTo>
                    <a:pt x="182" y="57"/>
                    <a:pt x="179" y="58"/>
                    <a:pt x="176" y="59"/>
                  </a:cubicBezTo>
                  <a:cubicBezTo>
                    <a:pt x="177" y="58"/>
                    <a:pt x="178" y="57"/>
                    <a:pt x="179" y="55"/>
                  </a:cubicBezTo>
                  <a:cubicBezTo>
                    <a:pt x="180" y="55"/>
                    <a:pt x="181" y="54"/>
                    <a:pt x="183" y="54"/>
                  </a:cubicBezTo>
                  <a:cubicBezTo>
                    <a:pt x="183" y="54"/>
                    <a:pt x="184" y="55"/>
                    <a:pt x="184" y="56"/>
                  </a:cubicBezTo>
                  <a:close/>
                  <a:moveTo>
                    <a:pt x="180" y="50"/>
                  </a:moveTo>
                  <a:cubicBezTo>
                    <a:pt x="177" y="51"/>
                    <a:pt x="173" y="53"/>
                    <a:pt x="170" y="54"/>
                  </a:cubicBezTo>
                  <a:cubicBezTo>
                    <a:pt x="171" y="53"/>
                    <a:pt x="173" y="51"/>
                    <a:pt x="174" y="50"/>
                  </a:cubicBezTo>
                  <a:cubicBezTo>
                    <a:pt x="176" y="49"/>
                    <a:pt x="178" y="48"/>
                    <a:pt x="179" y="48"/>
                  </a:cubicBezTo>
                  <a:cubicBezTo>
                    <a:pt x="180" y="48"/>
                    <a:pt x="180" y="49"/>
                    <a:pt x="180" y="50"/>
                  </a:cubicBezTo>
                  <a:cubicBezTo>
                    <a:pt x="180" y="50"/>
                    <a:pt x="180" y="50"/>
                    <a:pt x="180" y="50"/>
                  </a:cubicBezTo>
                  <a:close/>
                  <a:moveTo>
                    <a:pt x="166" y="49"/>
                  </a:moveTo>
                  <a:cubicBezTo>
                    <a:pt x="167" y="48"/>
                    <a:pt x="168" y="47"/>
                    <a:pt x="169" y="46"/>
                  </a:cubicBezTo>
                  <a:cubicBezTo>
                    <a:pt x="172" y="45"/>
                    <a:pt x="175" y="44"/>
                    <a:pt x="178" y="44"/>
                  </a:cubicBezTo>
                  <a:cubicBezTo>
                    <a:pt x="174" y="45"/>
                    <a:pt x="170" y="47"/>
                    <a:pt x="166" y="49"/>
                  </a:cubicBezTo>
                  <a:close/>
                  <a:moveTo>
                    <a:pt x="166" y="53"/>
                  </a:moveTo>
                  <a:cubicBezTo>
                    <a:pt x="163" y="55"/>
                    <a:pt x="159" y="58"/>
                    <a:pt x="156" y="60"/>
                  </a:cubicBezTo>
                  <a:cubicBezTo>
                    <a:pt x="155" y="61"/>
                    <a:pt x="154" y="61"/>
                    <a:pt x="153" y="62"/>
                  </a:cubicBezTo>
                  <a:cubicBezTo>
                    <a:pt x="154" y="60"/>
                    <a:pt x="155" y="59"/>
                    <a:pt x="156" y="58"/>
                  </a:cubicBezTo>
                  <a:cubicBezTo>
                    <a:pt x="159" y="56"/>
                    <a:pt x="162" y="55"/>
                    <a:pt x="166" y="53"/>
                  </a:cubicBezTo>
                  <a:cubicBezTo>
                    <a:pt x="166" y="53"/>
                    <a:pt x="166" y="53"/>
                    <a:pt x="166" y="53"/>
                  </a:cubicBezTo>
                  <a:close/>
                  <a:moveTo>
                    <a:pt x="154" y="49"/>
                  </a:moveTo>
                  <a:cubicBezTo>
                    <a:pt x="154" y="48"/>
                    <a:pt x="155" y="48"/>
                    <a:pt x="155" y="48"/>
                  </a:cubicBezTo>
                  <a:cubicBezTo>
                    <a:pt x="157" y="47"/>
                    <a:pt x="159" y="46"/>
                    <a:pt x="160" y="46"/>
                  </a:cubicBezTo>
                  <a:cubicBezTo>
                    <a:pt x="158" y="47"/>
                    <a:pt x="156" y="48"/>
                    <a:pt x="154" y="49"/>
                  </a:cubicBezTo>
                  <a:close/>
                  <a:moveTo>
                    <a:pt x="155" y="45"/>
                  </a:moveTo>
                  <a:cubicBezTo>
                    <a:pt x="152" y="46"/>
                    <a:pt x="149" y="47"/>
                    <a:pt x="147" y="48"/>
                  </a:cubicBezTo>
                  <a:cubicBezTo>
                    <a:pt x="149" y="46"/>
                    <a:pt x="152" y="44"/>
                    <a:pt x="155" y="42"/>
                  </a:cubicBezTo>
                  <a:cubicBezTo>
                    <a:pt x="157" y="42"/>
                    <a:pt x="159" y="41"/>
                    <a:pt x="161" y="41"/>
                  </a:cubicBezTo>
                  <a:cubicBezTo>
                    <a:pt x="159" y="42"/>
                    <a:pt x="157" y="44"/>
                    <a:pt x="155" y="45"/>
                  </a:cubicBezTo>
                  <a:close/>
                  <a:moveTo>
                    <a:pt x="154" y="34"/>
                  </a:moveTo>
                  <a:cubicBezTo>
                    <a:pt x="153" y="34"/>
                    <a:pt x="153" y="34"/>
                    <a:pt x="152" y="34"/>
                  </a:cubicBezTo>
                  <a:cubicBezTo>
                    <a:pt x="153" y="34"/>
                    <a:pt x="153" y="33"/>
                    <a:pt x="154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4" y="33"/>
                    <a:pt x="154" y="34"/>
                    <a:pt x="154" y="34"/>
                  </a:cubicBezTo>
                  <a:close/>
                  <a:moveTo>
                    <a:pt x="152" y="36"/>
                  </a:moveTo>
                  <a:cubicBezTo>
                    <a:pt x="150" y="37"/>
                    <a:pt x="147" y="38"/>
                    <a:pt x="145" y="40"/>
                  </a:cubicBezTo>
                  <a:cubicBezTo>
                    <a:pt x="145" y="40"/>
                    <a:pt x="145" y="40"/>
                    <a:pt x="144" y="40"/>
                  </a:cubicBezTo>
                  <a:cubicBezTo>
                    <a:pt x="146" y="38"/>
                    <a:pt x="148" y="37"/>
                    <a:pt x="150" y="36"/>
                  </a:cubicBezTo>
                  <a:cubicBezTo>
                    <a:pt x="151" y="36"/>
                    <a:pt x="151" y="36"/>
                    <a:pt x="152" y="36"/>
                  </a:cubicBezTo>
                  <a:close/>
                  <a:moveTo>
                    <a:pt x="150" y="34"/>
                  </a:moveTo>
                  <a:cubicBezTo>
                    <a:pt x="148" y="34"/>
                    <a:pt x="147" y="34"/>
                    <a:pt x="146" y="34"/>
                  </a:cubicBezTo>
                  <a:cubicBezTo>
                    <a:pt x="146" y="34"/>
                    <a:pt x="147" y="33"/>
                    <a:pt x="147" y="33"/>
                  </a:cubicBezTo>
                  <a:cubicBezTo>
                    <a:pt x="149" y="33"/>
                    <a:pt x="150" y="33"/>
                    <a:pt x="151" y="33"/>
                  </a:cubicBezTo>
                  <a:cubicBezTo>
                    <a:pt x="151" y="33"/>
                    <a:pt x="150" y="34"/>
                    <a:pt x="150" y="34"/>
                  </a:cubicBezTo>
                  <a:close/>
                  <a:moveTo>
                    <a:pt x="151" y="29"/>
                  </a:moveTo>
                  <a:cubicBezTo>
                    <a:pt x="151" y="29"/>
                    <a:pt x="151" y="29"/>
                    <a:pt x="151" y="29"/>
                  </a:cubicBezTo>
                  <a:cubicBezTo>
                    <a:pt x="150" y="29"/>
                    <a:pt x="149" y="29"/>
                    <a:pt x="148" y="29"/>
                  </a:cubicBezTo>
                  <a:cubicBezTo>
                    <a:pt x="148" y="29"/>
                    <a:pt x="148" y="28"/>
                    <a:pt x="149" y="28"/>
                  </a:cubicBezTo>
                  <a:cubicBezTo>
                    <a:pt x="150" y="28"/>
                    <a:pt x="151" y="29"/>
                    <a:pt x="152" y="29"/>
                  </a:cubicBezTo>
                  <a:cubicBezTo>
                    <a:pt x="151" y="29"/>
                    <a:pt x="151" y="29"/>
                    <a:pt x="151" y="29"/>
                  </a:cubicBezTo>
                  <a:close/>
                  <a:moveTo>
                    <a:pt x="148" y="20"/>
                  </a:moveTo>
                  <a:cubicBezTo>
                    <a:pt x="146" y="18"/>
                    <a:pt x="144" y="17"/>
                    <a:pt x="142" y="16"/>
                  </a:cubicBezTo>
                  <a:cubicBezTo>
                    <a:pt x="142" y="16"/>
                    <a:pt x="143" y="16"/>
                    <a:pt x="143" y="15"/>
                  </a:cubicBezTo>
                  <a:cubicBezTo>
                    <a:pt x="146" y="16"/>
                    <a:pt x="149" y="17"/>
                    <a:pt x="152" y="18"/>
                  </a:cubicBezTo>
                  <a:cubicBezTo>
                    <a:pt x="151" y="18"/>
                    <a:pt x="149" y="19"/>
                    <a:pt x="148" y="20"/>
                  </a:cubicBezTo>
                  <a:close/>
                  <a:moveTo>
                    <a:pt x="139" y="9"/>
                  </a:moveTo>
                  <a:cubicBezTo>
                    <a:pt x="139" y="9"/>
                    <a:pt x="139" y="9"/>
                    <a:pt x="139" y="9"/>
                  </a:cubicBezTo>
                  <a:cubicBezTo>
                    <a:pt x="138" y="8"/>
                    <a:pt x="138" y="8"/>
                    <a:pt x="138" y="8"/>
                  </a:cubicBezTo>
                  <a:cubicBezTo>
                    <a:pt x="140" y="9"/>
                    <a:pt x="142" y="9"/>
                    <a:pt x="145" y="9"/>
                  </a:cubicBezTo>
                  <a:cubicBezTo>
                    <a:pt x="145" y="9"/>
                    <a:pt x="145" y="10"/>
                    <a:pt x="146" y="10"/>
                  </a:cubicBezTo>
                  <a:cubicBezTo>
                    <a:pt x="144" y="9"/>
                    <a:pt x="142" y="9"/>
                    <a:pt x="139" y="9"/>
                  </a:cubicBezTo>
                  <a:close/>
                  <a:moveTo>
                    <a:pt x="143" y="13"/>
                  </a:moveTo>
                  <a:cubicBezTo>
                    <a:pt x="142" y="13"/>
                    <a:pt x="142" y="13"/>
                    <a:pt x="142" y="13"/>
                  </a:cubicBezTo>
                  <a:cubicBezTo>
                    <a:pt x="140" y="13"/>
                    <a:pt x="138" y="13"/>
                    <a:pt x="135" y="13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8" y="12"/>
                    <a:pt x="141" y="13"/>
                    <a:pt x="143" y="13"/>
                  </a:cubicBezTo>
                  <a:close/>
                  <a:moveTo>
                    <a:pt x="136" y="14"/>
                  </a:moveTo>
                  <a:cubicBezTo>
                    <a:pt x="137" y="14"/>
                    <a:pt x="138" y="14"/>
                    <a:pt x="139" y="15"/>
                  </a:cubicBezTo>
                  <a:cubicBezTo>
                    <a:pt x="139" y="15"/>
                    <a:pt x="139" y="15"/>
                    <a:pt x="138" y="15"/>
                  </a:cubicBezTo>
                  <a:cubicBezTo>
                    <a:pt x="138" y="15"/>
                    <a:pt x="137" y="14"/>
                    <a:pt x="136" y="14"/>
                  </a:cubicBezTo>
                  <a:cubicBezTo>
                    <a:pt x="136" y="14"/>
                    <a:pt x="136" y="14"/>
                    <a:pt x="136" y="14"/>
                  </a:cubicBezTo>
                  <a:close/>
                  <a:moveTo>
                    <a:pt x="138" y="18"/>
                  </a:moveTo>
                  <a:cubicBezTo>
                    <a:pt x="141" y="19"/>
                    <a:pt x="143" y="20"/>
                    <a:pt x="146" y="21"/>
                  </a:cubicBezTo>
                  <a:cubicBezTo>
                    <a:pt x="146" y="21"/>
                    <a:pt x="146" y="21"/>
                    <a:pt x="146" y="21"/>
                  </a:cubicBezTo>
                  <a:cubicBezTo>
                    <a:pt x="143" y="20"/>
                    <a:pt x="140" y="20"/>
                    <a:pt x="137" y="19"/>
                  </a:cubicBezTo>
                  <a:cubicBezTo>
                    <a:pt x="137" y="19"/>
                    <a:pt x="138" y="19"/>
                    <a:pt x="138" y="18"/>
                  </a:cubicBezTo>
                  <a:close/>
                  <a:moveTo>
                    <a:pt x="141" y="27"/>
                  </a:moveTo>
                  <a:cubicBezTo>
                    <a:pt x="143" y="27"/>
                    <a:pt x="144" y="27"/>
                    <a:pt x="146" y="28"/>
                  </a:cubicBezTo>
                  <a:cubicBezTo>
                    <a:pt x="146" y="28"/>
                    <a:pt x="145" y="28"/>
                    <a:pt x="145" y="28"/>
                  </a:cubicBezTo>
                  <a:cubicBezTo>
                    <a:pt x="143" y="28"/>
                    <a:pt x="142" y="28"/>
                    <a:pt x="140" y="27"/>
                  </a:cubicBezTo>
                  <a:cubicBezTo>
                    <a:pt x="140" y="27"/>
                    <a:pt x="141" y="27"/>
                    <a:pt x="141" y="27"/>
                  </a:cubicBezTo>
                  <a:close/>
                  <a:moveTo>
                    <a:pt x="142" y="30"/>
                  </a:moveTo>
                  <a:cubicBezTo>
                    <a:pt x="142" y="30"/>
                    <a:pt x="142" y="30"/>
                    <a:pt x="142" y="30"/>
                  </a:cubicBezTo>
                  <a:cubicBezTo>
                    <a:pt x="140" y="30"/>
                    <a:pt x="138" y="29"/>
                    <a:pt x="137" y="29"/>
                  </a:cubicBezTo>
                  <a:cubicBezTo>
                    <a:pt x="137" y="29"/>
                    <a:pt x="137" y="29"/>
                    <a:pt x="138" y="29"/>
                  </a:cubicBezTo>
                  <a:cubicBezTo>
                    <a:pt x="139" y="29"/>
                    <a:pt x="141" y="29"/>
                    <a:pt x="142" y="30"/>
                  </a:cubicBezTo>
                  <a:close/>
                  <a:moveTo>
                    <a:pt x="140" y="34"/>
                  </a:moveTo>
                  <a:cubicBezTo>
                    <a:pt x="141" y="33"/>
                    <a:pt x="142" y="33"/>
                    <a:pt x="144" y="33"/>
                  </a:cubicBezTo>
                  <a:cubicBezTo>
                    <a:pt x="143" y="33"/>
                    <a:pt x="143" y="34"/>
                    <a:pt x="142" y="34"/>
                  </a:cubicBezTo>
                  <a:cubicBezTo>
                    <a:pt x="141" y="34"/>
                    <a:pt x="139" y="34"/>
                    <a:pt x="138" y="34"/>
                  </a:cubicBezTo>
                  <a:cubicBezTo>
                    <a:pt x="139" y="34"/>
                    <a:pt x="139" y="34"/>
                    <a:pt x="140" y="34"/>
                  </a:cubicBezTo>
                  <a:close/>
                  <a:moveTo>
                    <a:pt x="143" y="36"/>
                  </a:moveTo>
                  <a:cubicBezTo>
                    <a:pt x="144" y="36"/>
                    <a:pt x="146" y="36"/>
                    <a:pt x="147" y="36"/>
                  </a:cubicBezTo>
                  <a:cubicBezTo>
                    <a:pt x="145" y="37"/>
                    <a:pt x="143" y="39"/>
                    <a:pt x="141" y="40"/>
                  </a:cubicBezTo>
                  <a:cubicBezTo>
                    <a:pt x="140" y="40"/>
                    <a:pt x="139" y="40"/>
                    <a:pt x="138" y="40"/>
                  </a:cubicBezTo>
                  <a:cubicBezTo>
                    <a:pt x="137" y="40"/>
                    <a:pt x="136" y="40"/>
                    <a:pt x="135" y="40"/>
                  </a:cubicBezTo>
                  <a:cubicBezTo>
                    <a:pt x="137" y="39"/>
                    <a:pt x="140" y="37"/>
                    <a:pt x="143" y="36"/>
                  </a:cubicBezTo>
                  <a:close/>
                  <a:moveTo>
                    <a:pt x="137" y="42"/>
                  </a:moveTo>
                  <a:cubicBezTo>
                    <a:pt x="134" y="42"/>
                    <a:pt x="132" y="43"/>
                    <a:pt x="130" y="43"/>
                  </a:cubicBezTo>
                  <a:cubicBezTo>
                    <a:pt x="131" y="43"/>
                    <a:pt x="131" y="43"/>
                    <a:pt x="132" y="42"/>
                  </a:cubicBezTo>
                  <a:cubicBezTo>
                    <a:pt x="133" y="42"/>
                    <a:pt x="135" y="42"/>
                    <a:pt x="137" y="42"/>
                  </a:cubicBezTo>
                  <a:close/>
                  <a:moveTo>
                    <a:pt x="136" y="44"/>
                  </a:moveTo>
                  <a:cubicBezTo>
                    <a:pt x="136" y="44"/>
                    <a:pt x="135" y="45"/>
                    <a:pt x="135" y="45"/>
                  </a:cubicBezTo>
                  <a:cubicBezTo>
                    <a:pt x="131" y="46"/>
                    <a:pt x="128" y="46"/>
                    <a:pt x="124" y="47"/>
                  </a:cubicBezTo>
                  <a:cubicBezTo>
                    <a:pt x="125" y="47"/>
                    <a:pt x="125" y="46"/>
                    <a:pt x="126" y="46"/>
                  </a:cubicBezTo>
                  <a:cubicBezTo>
                    <a:pt x="129" y="45"/>
                    <a:pt x="133" y="45"/>
                    <a:pt x="136" y="44"/>
                  </a:cubicBezTo>
                  <a:close/>
                  <a:moveTo>
                    <a:pt x="126" y="44"/>
                  </a:moveTo>
                  <a:cubicBezTo>
                    <a:pt x="123" y="45"/>
                    <a:pt x="120" y="46"/>
                    <a:pt x="117" y="47"/>
                  </a:cubicBezTo>
                  <a:cubicBezTo>
                    <a:pt x="118" y="45"/>
                    <a:pt x="120" y="44"/>
                    <a:pt x="121" y="42"/>
                  </a:cubicBezTo>
                  <a:cubicBezTo>
                    <a:pt x="121" y="42"/>
                    <a:pt x="121" y="42"/>
                    <a:pt x="121" y="42"/>
                  </a:cubicBezTo>
                  <a:cubicBezTo>
                    <a:pt x="124" y="42"/>
                    <a:pt x="126" y="42"/>
                    <a:pt x="129" y="42"/>
                  </a:cubicBezTo>
                  <a:cubicBezTo>
                    <a:pt x="128" y="43"/>
                    <a:pt x="127" y="44"/>
                    <a:pt x="126" y="44"/>
                  </a:cubicBezTo>
                  <a:close/>
                  <a:moveTo>
                    <a:pt x="111" y="46"/>
                  </a:moveTo>
                  <a:cubicBezTo>
                    <a:pt x="113" y="45"/>
                    <a:pt x="114" y="44"/>
                    <a:pt x="115" y="42"/>
                  </a:cubicBezTo>
                  <a:cubicBezTo>
                    <a:pt x="116" y="42"/>
                    <a:pt x="117" y="42"/>
                    <a:pt x="118" y="42"/>
                  </a:cubicBezTo>
                  <a:cubicBezTo>
                    <a:pt x="116" y="44"/>
                    <a:pt x="114" y="45"/>
                    <a:pt x="111" y="46"/>
                  </a:cubicBezTo>
                  <a:close/>
                  <a:moveTo>
                    <a:pt x="115" y="41"/>
                  </a:moveTo>
                  <a:cubicBezTo>
                    <a:pt x="114" y="40"/>
                    <a:pt x="113" y="40"/>
                    <a:pt x="112" y="41"/>
                  </a:cubicBezTo>
                  <a:cubicBezTo>
                    <a:pt x="110" y="41"/>
                    <a:pt x="109" y="41"/>
                    <a:pt x="107" y="41"/>
                  </a:cubicBezTo>
                  <a:cubicBezTo>
                    <a:pt x="107" y="40"/>
                    <a:pt x="108" y="40"/>
                    <a:pt x="108" y="40"/>
                  </a:cubicBezTo>
                  <a:cubicBezTo>
                    <a:pt x="112" y="39"/>
                    <a:pt x="115" y="38"/>
                    <a:pt x="119" y="37"/>
                  </a:cubicBezTo>
                  <a:cubicBezTo>
                    <a:pt x="118" y="38"/>
                    <a:pt x="116" y="39"/>
                    <a:pt x="115" y="41"/>
                  </a:cubicBezTo>
                  <a:close/>
                  <a:moveTo>
                    <a:pt x="116" y="33"/>
                  </a:moveTo>
                  <a:cubicBezTo>
                    <a:pt x="115" y="33"/>
                    <a:pt x="115" y="33"/>
                    <a:pt x="114" y="34"/>
                  </a:cubicBezTo>
                  <a:cubicBezTo>
                    <a:pt x="115" y="33"/>
                    <a:pt x="115" y="33"/>
                    <a:pt x="116" y="33"/>
                  </a:cubicBezTo>
                  <a:cubicBezTo>
                    <a:pt x="116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6" y="33"/>
                  </a:cubicBezTo>
                  <a:close/>
                  <a:moveTo>
                    <a:pt x="105" y="29"/>
                  </a:moveTo>
                  <a:cubicBezTo>
                    <a:pt x="104" y="29"/>
                    <a:pt x="103" y="29"/>
                    <a:pt x="102" y="29"/>
                  </a:cubicBezTo>
                  <a:cubicBezTo>
                    <a:pt x="104" y="29"/>
                    <a:pt x="106" y="28"/>
                    <a:pt x="107" y="27"/>
                  </a:cubicBezTo>
                  <a:cubicBezTo>
                    <a:pt x="108" y="27"/>
                    <a:pt x="108" y="27"/>
                    <a:pt x="109" y="27"/>
                  </a:cubicBezTo>
                  <a:cubicBezTo>
                    <a:pt x="108" y="28"/>
                    <a:pt x="106" y="29"/>
                    <a:pt x="105" y="29"/>
                  </a:cubicBezTo>
                  <a:close/>
                  <a:moveTo>
                    <a:pt x="103" y="32"/>
                  </a:moveTo>
                  <a:cubicBezTo>
                    <a:pt x="104" y="32"/>
                    <a:pt x="104" y="32"/>
                    <a:pt x="105" y="32"/>
                  </a:cubicBezTo>
                  <a:cubicBezTo>
                    <a:pt x="104" y="33"/>
                    <a:pt x="102" y="34"/>
                    <a:pt x="101" y="35"/>
                  </a:cubicBezTo>
                  <a:cubicBezTo>
                    <a:pt x="100" y="35"/>
                    <a:pt x="100" y="35"/>
                    <a:pt x="99" y="35"/>
                  </a:cubicBezTo>
                  <a:cubicBezTo>
                    <a:pt x="99" y="35"/>
                    <a:pt x="98" y="35"/>
                    <a:pt x="98" y="36"/>
                  </a:cubicBezTo>
                  <a:cubicBezTo>
                    <a:pt x="98" y="36"/>
                    <a:pt x="97" y="36"/>
                    <a:pt x="96" y="37"/>
                  </a:cubicBezTo>
                  <a:cubicBezTo>
                    <a:pt x="98" y="35"/>
                    <a:pt x="101" y="33"/>
                    <a:pt x="103" y="32"/>
                  </a:cubicBezTo>
                  <a:close/>
                  <a:moveTo>
                    <a:pt x="96" y="35"/>
                  </a:moveTo>
                  <a:cubicBezTo>
                    <a:pt x="97" y="34"/>
                    <a:pt x="98" y="33"/>
                    <a:pt x="99" y="32"/>
                  </a:cubicBezTo>
                  <a:cubicBezTo>
                    <a:pt x="99" y="32"/>
                    <a:pt x="100" y="32"/>
                    <a:pt x="100" y="32"/>
                  </a:cubicBezTo>
                  <a:cubicBezTo>
                    <a:pt x="99" y="33"/>
                    <a:pt x="98" y="34"/>
                    <a:pt x="96" y="35"/>
                  </a:cubicBezTo>
                  <a:close/>
                  <a:moveTo>
                    <a:pt x="96" y="30"/>
                  </a:moveTo>
                  <a:cubicBezTo>
                    <a:pt x="96" y="30"/>
                    <a:pt x="95" y="30"/>
                    <a:pt x="95" y="30"/>
                  </a:cubicBezTo>
                  <a:cubicBezTo>
                    <a:pt x="97" y="29"/>
                    <a:pt x="98" y="28"/>
                    <a:pt x="100" y="27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99" y="28"/>
                    <a:pt x="97" y="29"/>
                    <a:pt x="96" y="30"/>
                  </a:cubicBezTo>
                  <a:close/>
                  <a:moveTo>
                    <a:pt x="90" y="31"/>
                  </a:moveTo>
                  <a:cubicBezTo>
                    <a:pt x="90" y="31"/>
                    <a:pt x="89" y="31"/>
                    <a:pt x="89" y="31"/>
                  </a:cubicBezTo>
                  <a:cubicBezTo>
                    <a:pt x="88" y="32"/>
                    <a:pt x="86" y="33"/>
                    <a:pt x="85" y="33"/>
                  </a:cubicBezTo>
                  <a:cubicBezTo>
                    <a:pt x="85" y="33"/>
                    <a:pt x="85" y="33"/>
                    <a:pt x="85" y="33"/>
                  </a:cubicBezTo>
                  <a:cubicBezTo>
                    <a:pt x="87" y="31"/>
                    <a:pt x="89" y="28"/>
                    <a:pt x="91" y="26"/>
                  </a:cubicBezTo>
                  <a:cubicBezTo>
                    <a:pt x="93" y="26"/>
                    <a:pt x="95" y="27"/>
                    <a:pt x="97" y="27"/>
                  </a:cubicBezTo>
                  <a:cubicBezTo>
                    <a:pt x="95" y="28"/>
                    <a:pt x="92" y="30"/>
                    <a:pt x="90" y="31"/>
                  </a:cubicBezTo>
                  <a:close/>
                  <a:moveTo>
                    <a:pt x="89" y="18"/>
                  </a:moveTo>
                  <a:cubicBezTo>
                    <a:pt x="89" y="18"/>
                    <a:pt x="89" y="18"/>
                    <a:pt x="88" y="18"/>
                  </a:cubicBezTo>
                  <a:cubicBezTo>
                    <a:pt x="88" y="18"/>
                    <a:pt x="87" y="19"/>
                    <a:pt x="87" y="19"/>
                  </a:cubicBezTo>
                  <a:cubicBezTo>
                    <a:pt x="83" y="21"/>
                    <a:pt x="79" y="23"/>
                    <a:pt x="75" y="26"/>
                  </a:cubicBezTo>
                  <a:cubicBezTo>
                    <a:pt x="73" y="27"/>
                    <a:pt x="70" y="28"/>
                    <a:pt x="68" y="29"/>
                  </a:cubicBezTo>
                  <a:cubicBezTo>
                    <a:pt x="68" y="29"/>
                    <a:pt x="68" y="28"/>
                    <a:pt x="69" y="28"/>
                  </a:cubicBezTo>
                  <a:cubicBezTo>
                    <a:pt x="73" y="25"/>
                    <a:pt x="78" y="23"/>
                    <a:pt x="83" y="20"/>
                  </a:cubicBezTo>
                  <a:cubicBezTo>
                    <a:pt x="86" y="19"/>
                    <a:pt x="90" y="17"/>
                    <a:pt x="94" y="16"/>
                  </a:cubicBezTo>
                  <a:cubicBezTo>
                    <a:pt x="93" y="16"/>
                    <a:pt x="93" y="16"/>
                    <a:pt x="92" y="17"/>
                  </a:cubicBezTo>
                  <a:cubicBezTo>
                    <a:pt x="91" y="17"/>
                    <a:pt x="90" y="18"/>
                    <a:pt x="89" y="18"/>
                  </a:cubicBezTo>
                  <a:close/>
                  <a:moveTo>
                    <a:pt x="80" y="17"/>
                  </a:moveTo>
                  <a:cubicBezTo>
                    <a:pt x="73" y="19"/>
                    <a:pt x="66" y="23"/>
                    <a:pt x="60" y="27"/>
                  </a:cubicBezTo>
                  <a:cubicBezTo>
                    <a:pt x="60" y="27"/>
                    <a:pt x="60" y="28"/>
                    <a:pt x="60" y="28"/>
                  </a:cubicBezTo>
                  <a:cubicBezTo>
                    <a:pt x="58" y="29"/>
                    <a:pt x="56" y="31"/>
                    <a:pt x="54" y="32"/>
                  </a:cubicBezTo>
                  <a:cubicBezTo>
                    <a:pt x="51" y="34"/>
                    <a:pt x="48" y="35"/>
                    <a:pt x="45" y="36"/>
                  </a:cubicBezTo>
                  <a:cubicBezTo>
                    <a:pt x="48" y="34"/>
                    <a:pt x="52" y="31"/>
                    <a:pt x="55" y="29"/>
                  </a:cubicBezTo>
                  <a:cubicBezTo>
                    <a:pt x="62" y="23"/>
                    <a:pt x="70" y="19"/>
                    <a:pt x="79" y="15"/>
                  </a:cubicBezTo>
                  <a:cubicBezTo>
                    <a:pt x="81" y="14"/>
                    <a:pt x="83" y="13"/>
                    <a:pt x="85" y="12"/>
                  </a:cubicBezTo>
                  <a:cubicBezTo>
                    <a:pt x="83" y="13"/>
                    <a:pt x="81" y="14"/>
                    <a:pt x="80" y="15"/>
                  </a:cubicBezTo>
                  <a:cubicBezTo>
                    <a:pt x="79" y="16"/>
                    <a:pt x="79" y="16"/>
                    <a:pt x="80" y="17"/>
                  </a:cubicBezTo>
                  <a:close/>
                  <a:moveTo>
                    <a:pt x="50" y="40"/>
                  </a:moveTo>
                  <a:cubicBezTo>
                    <a:pt x="51" y="39"/>
                    <a:pt x="52" y="38"/>
                    <a:pt x="53" y="38"/>
                  </a:cubicBezTo>
                  <a:cubicBezTo>
                    <a:pt x="52" y="39"/>
                    <a:pt x="51" y="40"/>
                    <a:pt x="50" y="41"/>
                  </a:cubicBezTo>
                  <a:cubicBezTo>
                    <a:pt x="50" y="40"/>
                    <a:pt x="50" y="40"/>
                    <a:pt x="50" y="40"/>
                  </a:cubicBezTo>
                  <a:close/>
                  <a:moveTo>
                    <a:pt x="56" y="38"/>
                  </a:moveTo>
                  <a:cubicBezTo>
                    <a:pt x="56" y="38"/>
                    <a:pt x="57" y="38"/>
                    <a:pt x="57" y="38"/>
                  </a:cubicBezTo>
                  <a:cubicBezTo>
                    <a:pt x="56" y="40"/>
                    <a:pt x="54" y="42"/>
                    <a:pt x="53" y="44"/>
                  </a:cubicBezTo>
                  <a:cubicBezTo>
                    <a:pt x="49" y="46"/>
                    <a:pt x="46" y="48"/>
                    <a:pt x="43" y="51"/>
                  </a:cubicBezTo>
                  <a:cubicBezTo>
                    <a:pt x="44" y="51"/>
                    <a:pt x="44" y="50"/>
                    <a:pt x="44" y="50"/>
                  </a:cubicBezTo>
                  <a:cubicBezTo>
                    <a:pt x="48" y="46"/>
                    <a:pt x="52" y="42"/>
                    <a:pt x="56" y="38"/>
                  </a:cubicBezTo>
                  <a:close/>
                  <a:moveTo>
                    <a:pt x="49" y="48"/>
                  </a:moveTo>
                  <a:cubicBezTo>
                    <a:pt x="49" y="49"/>
                    <a:pt x="48" y="50"/>
                    <a:pt x="47" y="50"/>
                  </a:cubicBezTo>
                  <a:cubicBezTo>
                    <a:pt x="46" y="51"/>
                    <a:pt x="46" y="52"/>
                    <a:pt x="45" y="53"/>
                  </a:cubicBezTo>
                  <a:cubicBezTo>
                    <a:pt x="43" y="54"/>
                    <a:pt x="41" y="56"/>
                    <a:pt x="40" y="57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3" y="53"/>
                    <a:pt x="46" y="51"/>
                    <a:pt x="49" y="48"/>
                  </a:cubicBezTo>
                  <a:close/>
                  <a:moveTo>
                    <a:pt x="39" y="55"/>
                  </a:moveTo>
                  <a:cubicBezTo>
                    <a:pt x="38" y="55"/>
                    <a:pt x="38" y="56"/>
                    <a:pt x="37" y="57"/>
                  </a:cubicBezTo>
                  <a:cubicBezTo>
                    <a:pt x="37" y="57"/>
                    <a:pt x="37" y="56"/>
                    <a:pt x="37" y="56"/>
                  </a:cubicBezTo>
                  <a:cubicBezTo>
                    <a:pt x="38" y="56"/>
                    <a:pt x="38" y="55"/>
                    <a:pt x="39" y="54"/>
                  </a:cubicBezTo>
                  <a:cubicBezTo>
                    <a:pt x="39" y="54"/>
                    <a:pt x="40" y="53"/>
                    <a:pt x="40" y="53"/>
                  </a:cubicBezTo>
                  <a:lnTo>
                    <a:pt x="39" y="55"/>
                  </a:lnTo>
                  <a:close/>
                  <a:moveTo>
                    <a:pt x="38" y="65"/>
                  </a:moveTo>
                  <a:cubicBezTo>
                    <a:pt x="40" y="64"/>
                    <a:pt x="42" y="62"/>
                    <a:pt x="45" y="60"/>
                  </a:cubicBezTo>
                  <a:cubicBezTo>
                    <a:pt x="40" y="65"/>
                    <a:pt x="35" y="70"/>
                    <a:pt x="30" y="75"/>
                  </a:cubicBezTo>
                  <a:cubicBezTo>
                    <a:pt x="30" y="75"/>
                    <a:pt x="30" y="77"/>
                    <a:pt x="31" y="76"/>
                  </a:cubicBezTo>
                  <a:cubicBezTo>
                    <a:pt x="32" y="76"/>
                    <a:pt x="33" y="75"/>
                    <a:pt x="34" y="75"/>
                  </a:cubicBezTo>
                  <a:cubicBezTo>
                    <a:pt x="33" y="75"/>
                    <a:pt x="33" y="76"/>
                    <a:pt x="32" y="76"/>
                  </a:cubicBezTo>
                  <a:cubicBezTo>
                    <a:pt x="31" y="77"/>
                    <a:pt x="29" y="78"/>
                    <a:pt x="27" y="78"/>
                  </a:cubicBezTo>
                  <a:cubicBezTo>
                    <a:pt x="27" y="77"/>
                    <a:pt x="28" y="76"/>
                    <a:pt x="29" y="75"/>
                  </a:cubicBezTo>
                  <a:cubicBezTo>
                    <a:pt x="32" y="72"/>
                    <a:pt x="35" y="69"/>
                    <a:pt x="38" y="65"/>
                  </a:cubicBezTo>
                  <a:close/>
                  <a:moveTo>
                    <a:pt x="34" y="77"/>
                  </a:moveTo>
                  <a:cubicBezTo>
                    <a:pt x="35" y="77"/>
                    <a:pt x="36" y="76"/>
                    <a:pt x="37" y="75"/>
                  </a:cubicBezTo>
                  <a:cubicBezTo>
                    <a:pt x="35" y="78"/>
                    <a:pt x="32" y="81"/>
                    <a:pt x="30" y="83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31" y="81"/>
                    <a:pt x="32" y="79"/>
                    <a:pt x="34" y="77"/>
                  </a:cubicBezTo>
                  <a:close/>
                  <a:moveTo>
                    <a:pt x="30" y="93"/>
                  </a:moveTo>
                  <a:cubicBezTo>
                    <a:pt x="30" y="93"/>
                    <a:pt x="30" y="93"/>
                    <a:pt x="30" y="94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30" y="94"/>
                    <a:pt x="30" y="93"/>
                    <a:pt x="29" y="93"/>
                  </a:cubicBezTo>
                  <a:cubicBezTo>
                    <a:pt x="29" y="93"/>
                    <a:pt x="30" y="93"/>
                    <a:pt x="30" y="93"/>
                  </a:cubicBezTo>
                  <a:close/>
                  <a:moveTo>
                    <a:pt x="32" y="123"/>
                  </a:moveTo>
                  <a:cubicBezTo>
                    <a:pt x="32" y="124"/>
                    <a:pt x="32" y="124"/>
                    <a:pt x="32" y="125"/>
                  </a:cubicBezTo>
                  <a:cubicBezTo>
                    <a:pt x="32" y="125"/>
                    <a:pt x="32" y="125"/>
                    <a:pt x="32" y="126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2" y="124"/>
                    <a:pt x="32" y="124"/>
                    <a:pt x="32" y="123"/>
                  </a:cubicBezTo>
                  <a:close/>
                  <a:moveTo>
                    <a:pt x="32" y="120"/>
                  </a:moveTo>
                  <a:cubicBezTo>
                    <a:pt x="32" y="119"/>
                    <a:pt x="33" y="117"/>
                    <a:pt x="33" y="115"/>
                  </a:cubicBezTo>
                  <a:cubicBezTo>
                    <a:pt x="33" y="116"/>
                    <a:pt x="34" y="118"/>
                    <a:pt x="34" y="119"/>
                  </a:cubicBezTo>
                  <a:cubicBezTo>
                    <a:pt x="34" y="120"/>
                    <a:pt x="34" y="120"/>
                    <a:pt x="34" y="121"/>
                  </a:cubicBezTo>
                  <a:cubicBezTo>
                    <a:pt x="33" y="122"/>
                    <a:pt x="33" y="122"/>
                    <a:pt x="33" y="123"/>
                  </a:cubicBezTo>
                  <a:cubicBezTo>
                    <a:pt x="33" y="122"/>
                    <a:pt x="32" y="121"/>
                    <a:pt x="32" y="120"/>
                  </a:cubicBezTo>
                  <a:close/>
                  <a:moveTo>
                    <a:pt x="33" y="131"/>
                  </a:moveTo>
                  <a:cubicBezTo>
                    <a:pt x="34" y="130"/>
                    <a:pt x="34" y="130"/>
                    <a:pt x="34" y="130"/>
                  </a:cubicBezTo>
                  <a:cubicBezTo>
                    <a:pt x="35" y="130"/>
                    <a:pt x="35" y="131"/>
                    <a:pt x="35" y="132"/>
                  </a:cubicBezTo>
                  <a:cubicBezTo>
                    <a:pt x="35" y="132"/>
                    <a:pt x="35" y="132"/>
                    <a:pt x="35" y="133"/>
                  </a:cubicBezTo>
                  <a:cubicBezTo>
                    <a:pt x="35" y="133"/>
                    <a:pt x="35" y="134"/>
                    <a:pt x="36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5"/>
                    <a:pt x="36" y="135"/>
                    <a:pt x="37" y="135"/>
                  </a:cubicBezTo>
                  <a:cubicBezTo>
                    <a:pt x="37" y="137"/>
                    <a:pt x="38" y="138"/>
                    <a:pt x="38" y="140"/>
                  </a:cubicBezTo>
                  <a:cubicBezTo>
                    <a:pt x="39" y="140"/>
                    <a:pt x="39" y="141"/>
                    <a:pt x="39" y="142"/>
                  </a:cubicBezTo>
                  <a:cubicBezTo>
                    <a:pt x="38" y="143"/>
                    <a:pt x="38" y="144"/>
                    <a:pt x="37" y="145"/>
                  </a:cubicBezTo>
                  <a:cubicBezTo>
                    <a:pt x="37" y="146"/>
                    <a:pt x="38" y="147"/>
                    <a:pt x="39" y="146"/>
                  </a:cubicBezTo>
                  <a:cubicBezTo>
                    <a:pt x="39" y="146"/>
                    <a:pt x="39" y="145"/>
                    <a:pt x="40" y="145"/>
                  </a:cubicBezTo>
                  <a:cubicBezTo>
                    <a:pt x="40" y="148"/>
                    <a:pt x="41" y="151"/>
                    <a:pt x="42" y="153"/>
                  </a:cubicBezTo>
                  <a:cubicBezTo>
                    <a:pt x="41" y="154"/>
                    <a:pt x="41" y="154"/>
                    <a:pt x="41" y="154"/>
                  </a:cubicBezTo>
                  <a:cubicBezTo>
                    <a:pt x="41" y="155"/>
                    <a:pt x="41" y="156"/>
                    <a:pt x="42" y="156"/>
                  </a:cubicBezTo>
                  <a:cubicBezTo>
                    <a:pt x="43" y="159"/>
                    <a:pt x="44" y="162"/>
                    <a:pt x="45" y="166"/>
                  </a:cubicBezTo>
                  <a:cubicBezTo>
                    <a:pt x="43" y="161"/>
                    <a:pt x="40" y="157"/>
                    <a:pt x="38" y="152"/>
                  </a:cubicBezTo>
                  <a:cubicBezTo>
                    <a:pt x="37" y="145"/>
                    <a:pt x="35" y="138"/>
                    <a:pt x="33" y="131"/>
                  </a:cubicBezTo>
                  <a:cubicBezTo>
                    <a:pt x="33" y="131"/>
                    <a:pt x="33" y="131"/>
                    <a:pt x="33" y="131"/>
                  </a:cubicBezTo>
                  <a:close/>
                  <a:moveTo>
                    <a:pt x="34" y="149"/>
                  </a:moveTo>
                  <a:cubicBezTo>
                    <a:pt x="35" y="152"/>
                    <a:pt x="36" y="155"/>
                    <a:pt x="37" y="157"/>
                  </a:cubicBezTo>
                  <a:cubicBezTo>
                    <a:pt x="37" y="158"/>
                    <a:pt x="37" y="158"/>
                    <a:pt x="37" y="158"/>
                  </a:cubicBezTo>
                  <a:cubicBezTo>
                    <a:pt x="37" y="159"/>
                    <a:pt x="38" y="161"/>
                    <a:pt x="38" y="163"/>
                  </a:cubicBezTo>
                  <a:cubicBezTo>
                    <a:pt x="37" y="161"/>
                    <a:pt x="36" y="160"/>
                    <a:pt x="36" y="159"/>
                  </a:cubicBezTo>
                  <a:cubicBezTo>
                    <a:pt x="35" y="156"/>
                    <a:pt x="35" y="152"/>
                    <a:pt x="34" y="149"/>
                  </a:cubicBezTo>
                  <a:cubicBezTo>
                    <a:pt x="34" y="149"/>
                    <a:pt x="34" y="149"/>
                    <a:pt x="34" y="149"/>
                  </a:cubicBezTo>
                  <a:close/>
                  <a:moveTo>
                    <a:pt x="38" y="166"/>
                  </a:moveTo>
                  <a:cubicBezTo>
                    <a:pt x="38" y="166"/>
                    <a:pt x="38" y="166"/>
                    <a:pt x="38" y="167"/>
                  </a:cubicBezTo>
                  <a:cubicBezTo>
                    <a:pt x="38" y="165"/>
                    <a:pt x="37" y="164"/>
                    <a:pt x="36" y="163"/>
                  </a:cubicBezTo>
                  <a:cubicBezTo>
                    <a:pt x="36" y="163"/>
                    <a:pt x="36" y="162"/>
                    <a:pt x="36" y="162"/>
                  </a:cubicBezTo>
                  <a:cubicBezTo>
                    <a:pt x="37" y="163"/>
                    <a:pt x="38" y="165"/>
                    <a:pt x="38" y="166"/>
                  </a:cubicBezTo>
                  <a:close/>
                  <a:moveTo>
                    <a:pt x="40" y="173"/>
                  </a:moveTo>
                  <a:cubicBezTo>
                    <a:pt x="40" y="175"/>
                    <a:pt x="40" y="176"/>
                    <a:pt x="40" y="178"/>
                  </a:cubicBezTo>
                  <a:cubicBezTo>
                    <a:pt x="39" y="175"/>
                    <a:pt x="38" y="173"/>
                    <a:pt x="38" y="170"/>
                  </a:cubicBezTo>
                  <a:cubicBezTo>
                    <a:pt x="38" y="171"/>
                    <a:pt x="39" y="172"/>
                    <a:pt x="40" y="173"/>
                  </a:cubicBezTo>
                  <a:close/>
                  <a:moveTo>
                    <a:pt x="42" y="197"/>
                  </a:moveTo>
                  <a:cubicBezTo>
                    <a:pt x="42" y="197"/>
                    <a:pt x="42" y="197"/>
                    <a:pt x="42" y="197"/>
                  </a:cubicBezTo>
                  <a:cubicBezTo>
                    <a:pt x="42" y="198"/>
                    <a:pt x="43" y="198"/>
                    <a:pt x="43" y="198"/>
                  </a:cubicBezTo>
                  <a:cubicBezTo>
                    <a:pt x="43" y="199"/>
                    <a:pt x="44" y="199"/>
                    <a:pt x="44" y="200"/>
                  </a:cubicBezTo>
                  <a:cubicBezTo>
                    <a:pt x="43" y="198"/>
                    <a:pt x="41" y="196"/>
                    <a:pt x="39" y="194"/>
                  </a:cubicBezTo>
                  <a:cubicBezTo>
                    <a:pt x="39" y="194"/>
                    <a:pt x="39" y="194"/>
                    <a:pt x="39" y="194"/>
                  </a:cubicBezTo>
                  <a:cubicBezTo>
                    <a:pt x="40" y="195"/>
                    <a:pt x="41" y="196"/>
                    <a:pt x="42" y="197"/>
                  </a:cubicBezTo>
                  <a:close/>
                  <a:moveTo>
                    <a:pt x="43" y="192"/>
                  </a:moveTo>
                  <a:cubicBezTo>
                    <a:pt x="43" y="191"/>
                    <a:pt x="42" y="190"/>
                    <a:pt x="42" y="189"/>
                  </a:cubicBezTo>
                  <a:cubicBezTo>
                    <a:pt x="43" y="191"/>
                    <a:pt x="45" y="194"/>
                    <a:pt x="47" y="196"/>
                  </a:cubicBezTo>
                  <a:cubicBezTo>
                    <a:pt x="46" y="196"/>
                    <a:pt x="45" y="195"/>
                    <a:pt x="45" y="195"/>
                  </a:cubicBezTo>
                  <a:cubicBezTo>
                    <a:pt x="44" y="194"/>
                    <a:pt x="43" y="193"/>
                    <a:pt x="43" y="192"/>
                  </a:cubicBezTo>
                  <a:close/>
                  <a:moveTo>
                    <a:pt x="48" y="198"/>
                  </a:moveTo>
                  <a:cubicBezTo>
                    <a:pt x="50" y="201"/>
                    <a:pt x="51" y="203"/>
                    <a:pt x="53" y="205"/>
                  </a:cubicBezTo>
                  <a:cubicBezTo>
                    <a:pt x="50" y="203"/>
                    <a:pt x="48" y="200"/>
                    <a:pt x="46" y="197"/>
                  </a:cubicBezTo>
                  <a:cubicBezTo>
                    <a:pt x="47" y="197"/>
                    <a:pt x="47" y="198"/>
                    <a:pt x="48" y="198"/>
                  </a:cubicBezTo>
                  <a:close/>
                  <a:moveTo>
                    <a:pt x="49" y="188"/>
                  </a:moveTo>
                  <a:cubicBezTo>
                    <a:pt x="51" y="190"/>
                    <a:pt x="52" y="192"/>
                    <a:pt x="53" y="194"/>
                  </a:cubicBezTo>
                  <a:cubicBezTo>
                    <a:pt x="54" y="197"/>
                    <a:pt x="55" y="201"/>
                    <a:pt x="56" y="204"/>
                  </a:cubicBezTo>
                  <a:cubicBezTo>
                    <a:pt x="55" y="203"/>
                    <a:pt x="55" y="203"/>
                    <a:pt x="54" y="202"/>
                  </a:cubicBezTo>
                  <a:cubicBezTo>
                    <a:pt x="52" y="197"/>
                    <a:pt x="51" y="193"/>
                    <a:pt x="49" y="188"/>
                  </a:cubicBezTo>
                  <a:close/>
                  <a:moveTo>
                    <a:pt x="61" y="205"/>
                  </a:moveTo>
                  <a:cubicBezTo>
                    <a:pt x="62" y="205"/>
                    <a:pt x="62" y="205"/>
                    <a:pt x="62" y="205"/>
                  </a:cubicBezTo>
                  <a:cubicBezTo>
                    <a:pt x="63" y="207"/>
                    <a:pt x="64" y="208"/>
                    <a:pt x="65" y="210"/>
                  </a:cubicBezTo>
                  <a:cubicBezTo>
                    <a:pt x="65" y="210"/>
                    <a:pt x="64" y="210"/>
                    <a:pt x="63" y="209"/>
                  </a:cubicBezTo>
                  <a:cubicBezTo>
                    <a:pt x="63" y="208"/>
                    <a:pt x="62" y="206"/>
                    <a:pt x="61" y="205"/>
                  </a:cubicBezTo>
                  <a:close/>
                  <a:moveTo>
                    <a:pt x="65" y="202"/>
                  </a:moveTo>
                  <a:cubicBezTo>
                    <a:pt x="65" y="202"/>
                    <a:pt x="65" y="202"/>
                    <a:pt x="65" y="201"/>
                  </a:cubicBezTo>
                  <a:cubicBezTo>
                    <a:pt x="65" y="201"/>
                    <a:pt x="66" y="200"/>
                    <a:pt x="66" y="200"/>
                  </a:cubicBezTo>
                  <a:cubicBezTo>
                    <a:pt x="66" y="200"/>
                    <a:pt x="67" y="201"/>
                    <a:pt x="67" y="201"/>
                  </a:cubicBezTo>
                  <a:cubicBezTo>
                    <a:pt x="67" y="201"/>
                    <a:pt x="66" y="202"/>
                    <a:pt x="65" y="202"/>
                  </a:cubicBezTo>
                  <a:close/>
                  <a:moveTo>
                    <a:pt x="70" y="206"/>
                  </a:moveTo>
                  <a:cubicBezTo>
                    <a:pt x="69" y="205"/>
                    <a:pt x="68" y="204"/>
                    <a:pt x="67" y="204"/>
                  </a:cubicBezTo>
                  <a:cubicBezTo>
                    <a:pt x="67" y="204"/>
                    <a:pt x="67" y="203"/>
                    <a:pt x="67" y="203"/>
                  </a:cubicBezTo>
                  <a:cubicBezTo>
                    <a:pt x="67" y="203"/>
                    <a:pt x="68" y="203"/>
                    <a:pt x="69" y="202"/>
                  </a:cubicBezTo>
                  <a:cubicBezTo>
                    <a:pt x="69" y="203"/>
                    <a:pt x="70" y="204"/>
                    <a:pt x="71" y="205"/>
                  </a:cubicBezTo>
                  <a:cubicBezTo>
                    <a:pt x="71" y="205"/>
                    <a:pt x="72" y="205"/>
                    <a:pt x="72" y="204"/>
                  </a:cubicBezTo>
                  <a:cubicBezTo>
                    <a:pt x="72" y="204"/>
                    <a:pt x="72" y="204"/>
                    <a:pt x="73" y="203"/>
                  </a:cubicBezTo>
                  <a:cubicBezTo>
                    <a:pt x="73" y="204"/>
                    <a:pt x="74" y="205"/>
                    <a:pt x="75" y="205"/>
                  </a:cubicBezTo>
                  <a:cubicBezTo>
                    <a:pt x="75" y="206"/>
                    <a:pt x="74" y="206"/>
                    <a:pt x="74" y="206"/>
                  </a:cubicBezTo>
                  <a:cubicBezTo>
                    <a:pt x="73" y="206"/>
                    <a:pt x="72" y="205"/>
                    <a:pt x="71" y="205"/>
                  </a:cubicBezTo>
                  <a:cubicBezTo>
                    <a:pt x="71" y="204"/>
                    <a:pt x="70" y="205"/>
                    <a:pt x="70" y="206"/>
                  </a:cubicBezTo>
                  <a:close/>
                  <a:moveTo>
                    <a:pt x="71" y="193"/>
                  </a:moveTo>
                  <a:cubicBezTo>
                    <a:pt x="72" y="192"/>
                    <a:pt x="73" y="191"/>
                    <a:pt x="73" y="190"/>
                  </a:cubicBezTo>
                  <a:cubicBezTo>
                    <a:pt x="73" y="191"/>
                    <a:pt x="73" y="192"/>
                    <a:pt x="73" y="194"/>
                  </a:cubicBezTo>
                  <a:cubicBezTo>
                    <a:pt x="72" y="193"/>
                    <a:pt x="72" y="193"/>
                    <a:pt x="71" y="193"/>
                  </a:cubicBezTo>
                  <a:close/>
                  <a:moveTo>
                    <a:pt x="73" y="159"/>
                  </a:moveTo>
                  <a:cubicBezTo>
                    <a:pt x="74" y="159"/>
                    <a:pt x="74" y="158"/>
                    <a:pt x="75" y="158"/>
                  </a:cubicBezTo>
                  <a:cubicBezTo>
                    <a:pt x="75" y="159"/>
                    <a:pt x="76" y="161"/>
                    <a:pt x="76" y="163"/>
                  </a:cubicBezTo>
                  <a:cubicBezTo>
                    <a:pt x="75" y="163"/>
                    <a:pt x="75" y="163"/>
                    <a:pt x="74" y="164"/>
                  </a:cubicBezTo>
                  <a:cubicBezTo>
                    <a:pt x="74" y="162"/>
                    <a:pt x="74" y="161"/>
                    <a:pt x="73" y="159"/>
                  </a:cubicBezTo>
                  <a:close/>
                  <a:moveTo>
                    <a:pt x="75" y="191"/>
                  </a:moveTo>
                  <a:cubicBezTo>
                    <a:pt x="75" y="191"/>
                    <a:pt x="75" y="191"/>
                    <a:pt x="76" y="192"/>
                  </a:cubicBezTo>
                  <a:cubicBezTo>
                    <a:pt x="75" y="192"/>
                    <a:pt x="75" y="192"/>
                    <a:pt x="75" y="193"/>
                  </a:cubicBezTo>
                  <a:cubicBezTo>
                    <a:pt x="75" y="192"/>
                    <a:pt x="75" y="192"/>
                    <a:pt x="75" y="191"/>
                  </a:cubicBezTo>
                  <a:close/>
                  <a:moveTo>
                    <a:pt x="75" y="188"/>
                  </a:moveTo>
                  <a:cubicBezTo>
                    <a:pt x="76" y="188"/>
                    <a:pt x="76" y="187"/>
                    <a:pt x="76" y="187"/>
                  </a:cubicBezTo>
                  <a:cubicBezTo>
                    <a:pt x="77" y="187"/>
                    <a:pt x="77" y="187"/>
                    <a:pt x="77" y="187"/>
                  </a:cubicBezTo>
                  <a:cubicBezTo>
                    <a:pt x="78" y="187"/>
                    <a:pt x="78" y="187"/>
                    <a:pt x="78" y="187"/>
                  </a:cubicBezTo>
                  <a:cubicBezTo>
                    <a:pt x="78" y="188"/>
                    <a:pt x="77" y="188"/>
                    <a:pt x="77" y="189"/>
                  </a:cubicBezTo>
                  <a:cubicBezTo>
                    <a:pt x="76" y="189"/>
                    <a:pt x="76" y="188"/>
                    <a:pt x="75" y="188"/>
                  </a:cubicBezTo>
                  <a:close/>
                  <a:moveTo>
                    <a:pt x="77" y="193"/>
                  </a:moveTo>
                  <a:cubicBezTo>
                    <a:pt x="78" y="193"/>
                    <a:pt x="78" y="194"/>
                    <a:pt x="79" y="194"/>
                  </a:cubicBezTo>
                  <a:cubicBezTo>
                    <a:pt x="79" y="194"/>
                    <a:pt x="78" y="195"/>
                    <a:pt x="78" y="195"/>
                  </a:cubicBezTo>
                  <a:cubicBezTo>
                    <a:pt x="78" y="195"/>
                    <a:pt x="77" y="195"/>
                    <a:pt x="77" y="196"/>
                  </a:cubicBezTo>
                  <a:cubicBezTo>
                    <a:pt x="76" y="195"/>
                    <a:pt x="76" y="195"/>
                    <a:pt x="76" y="195"/>
                  </a:cubicBezTo>
                  <a:cubicBezTo>
                    <a:pt x="76" y="194"/>
                    <a:pt x="77" y="193"/>
                    <a:pt x="77" y="193"/>
                  </a:cubicBezTo>
                  <a:close/>
                  <a:moveTo>
                    <a:pt x="79" y="180"/>
                  </a:moveTo>
                  <a:cubicBezTo>
                    <a:pt x="79" y="180"/>
                    <a:pt x="79" y="180"/>
                    <a:pt x="79" y="180"/>
                  </a:cubicBezTo>
                  <a:cubicBezTo>
                    <a:pt x="79" y="179"/>
                    <a:pt x="80" y="178"/>
                    <a:pt x="81" y="177"/>
                  </a:cubicBezTo>
                  <a:cubicBezTo>
                    <a:pt x="81" y="178"/>
                    <a:pt x="81" y="178"/>
                    <a:pt x="81" y="178"/>
                  </a:cubicBezTo>
                  <a:cubicBezTo>
                    <a:pt x="80" y="178"/>
                    <a:pt x="80" y="179"/>
                    <a:pt x="79" y="180"/>
                  </a:cubicBezTo>
                  <a:close/>
                  <a:moveTo>
                    <a:pt x="82" y="188"/>
                  </a:moveTo>
                  <a:cubicBezTo>
                    <a:pt x="82" y="189"/>
                    <a:pt x="82" y="189"/>
                    <a:pt x="83" y="189"/>
                  </a:cubicBezTo>
                  <a:cubicBezTo>
                    <a:pt x="82" y="189"/>
                    <a:pt x="81" y="190"/>
                    <a:pt x="80" y="190"/>
                  </a:cubicBezTo>
                  <a:cubicBezTo>
                    <a:pt x="81" y="189"/>
                    <a:pt x="81" y="189"/>
                    <a:pt x="82" y="188"/>
                  </a:cubicBezTo>
                  <a:close/>
                  <a:moveTo>
                    <a:pt x="83" y="191"/>
                  </a:moveTo>
                  <a:cubicBezTo>
                    <a:pt x="83" y="191"/>
                    <a:pt x="83" y="191"/>
                    <a:pt x="83" y="191"/>
                  </a:cubicBezTo>
                  <a:cubicBezTo>
                    <a:pt x="83" y="192"/>
                    <a:pt x="82" y="192"/>
                    <a:pt x="82" y="192"/>
                  </a:cubicBezTo>
                  <a:cubicBezTo>
                    <a:pt x="81" y="192"/>
                    <a:pt x="81" y="192"/>
                    <a:pt x="81" y="192"/>
                  </a:cubicBezTo>
                  <a:cubicBezTo>
                    <a:pt x="82" y="191"/>
                    <a:pt x="82" y="191"/>
                    <a:pt x="83" y="191"/>
                  </a:cubicBezTo>
                  <a:close/>
                  <a:moveTo>
                    <a:pt x="83" y="187"/>
                  </a:moveTo>
                  <a:cubicBezTo>
                    <a:pt x="83" y="187"/>
                    <a:pt x="83" y="187"/>
                    <a:pt x="83" y="187"/>
                  </a:cubicBezTo>
                  <a:cubicBezTo>
                    <a:pt x="84" y="188"/>
                    <a:pt x="84" y="188"/>
                    <a:pt x="85" y="188"/>
                  </a:cubicBezTo>
                  <a:cubicBezTo>
                    <a:pt x="85" y="188"/>
                    <a:pt x="85" y="189"/>
                    <a:pt x="85" y="189"/>
                  </a:cubicBezTo>
                  <a:cubicBezTo>
                    <a:pt x="85" y="189"/>
                    <a:pt x="85" y="189"/>
                    <a:pt x="85" y="189"/>
                  </a:cubicBezTo>
                  <a:cubicBezTo>
                    <a:pt x="84" y="188"/>
                    <a:pt x="83" y="188"/>
                    <a:pt x="83" y="187"/>
                  </a:cubicBezTo>
                  <a:close/>
                  <a:moveTo>
                    <a:pt x="84" y="198"/>
                  </a:moveTo>
                  <a:cubicBezTo>
                    <a:pt x="85" y="198"/>
                    <a:pt x="85" y="199"/>
                    <a:pt x="85" y="199"/>
                  </a:cubicBezTo>
                  <a:cubicBezTo>
                    <a:pt x="85" y="199"/>
                    <a:pt x="85" y="200"/>
                    <a:pt x="85" y="200"/>
                  </a:cubicBezTo>
                  <a:cubicBezTo>
                    <a:pt x="84" y="200"/>
                    <a:pt x="84" y="200"/>
                    <a:pt x="83" y="199"/>
                  </a:cubicBezTo>
                  <a:cubicBezTo>
                    <a:pt x="84" y="199"/>
                    <a:pt x="84" y="199"/>
                    <a:pt x="84" y="198"/>
                  </a:cubicBezTo>
                  <a:close/>
                  <a:moveTo>
                    <a:pt x="85" y="194"/>
                  </a:moveTo>
                  <a:cubicBezTo>
                    <a:pt x="86" y="194"/>
                    <a:pt x="87" y="193"/>
                    <a:pt x="88" y="193"/>
                  </a:cubicBezTo>
                  <a:cubicBezTo>
                    <a:pt x="87" y="194"/>
                    <a:pt x="86" y="194"/>
                    <a:pt x="86" y="195"/>
                  </a:cubicBezTo>
                  <a:cubicBezTo>
                    <a:pt x="85" y="195"/>
                    <a:pt x="85" y="195"/>
                    <a:pt x="85" y="194"/>
                  </a:cubicBezTo>
                  <a:close/>
                  <a:moveTo>
                    <a:pt x="86" y="205"/>
                  </a:moveTo>
                  <a:cubicBezTo>
                    <a:pt x="86" y="206"/>
                    <a:pt x="87" y="206"/>
                    <a:pt x="88" y="207"/>
                  </a:cubicBezTo>
                  <a:cubicBezTo>
                    <a:pt x="88" y="207"/>
                    <a:pt x="88" y="207"/>
                    <a:pt x="88" y="207"/>
                  </a:cubicBezTo>
                  <a:cubicBezTo>
                    <a:pt x="88" y="207"/>
                    <a:pt x="88" y="207"/>
                    <a:pt x="88" y="207"/>
                  </a:cubicBezTo>
                  <a:cubicBezTo>
                    <a:pt x="87" y="207"/>
                    <a:pt x="87" y="207"/>
                    <a:pt x="87" y="207"/>
                  </a:cubicBezTo>
                  <a:cubicBezTo>
                    <a:pt x="86" y="206"/>
                    <a:pt x="86" y="206"/>
                    <a:pt x="86" y="206"/>
                  </a:cubicBezTo>
                  <a:cubicBezTo>
                    <a:pt x="86" y="205"/>
                    <a:pt x="86" y="205"/>
                    <a:pt x="86" y="205"/>
                  </a:cubicBezTo>
                  <a:close/>
                  <a:moveTo>
                    <a:pt x="88" y="204"/>
                  </a:moveTo>
                  <a:cubicBezTo>
                    <a:pt x="88" y="204"/>
                    <a:pt x="88" y="204"/>
                    <a:pt x="88" y="204"/>
                  </a:cubicBezTo>
                  <a:cubicBezTo>
                    <a:pt x="89" y="204"/>
                    <a:pt x="89" y="204"/>
                    <a:pt x="90" y="205"/>
                  </a:cubicBezTo>
                  <a:cubicBezTo>
                    <a:pt x="90" y="205"/>
                    <a:pt x="89" y="205"/>
                    <a:pt x="89" y="205"/>
                  </a:cubicBezTo>
                  <a:cubicBezTo>
                    <a:pt x="89" y="205"/>
                    <a:pt x="88" y="205"/>
                    <a:pt x="88" y="204"/>
                  </a:cubicBezTo>
                  <a:close/>
                  <a:moveTo>
                    <a:pt x="90" y="186"/>
                  </a:moveTo>
                  <a:cubicBezTo>
                    <a:pt x="90" y="185"/>
                    <a:pt x="91" y="184"/>
                    <a:pt x="92" y="183"/>
                  </a:cubicBezTo>
                  <a:cubicBezTo>
                    <a:pt x="92" y="183"/>
                    <a:pt x="92" y="183"/>
                    <a:pt x="93" y="183"/>
                  </a:cubicBezTo>
                  <a:cubicBezTo>
                    <a:pt x="92" y="184"/>
                    <a:pt x="91" y="185"/>
                    <a:pt x="90" y="186"/>
                  </a:cubicBezTo>
                  <a:close/>
                  <a:moveTo>
                    <a:pt x="91" y="205"/>
                  </a:moveTo>
                  <a:cubicBezTo>
                    <a:pt x="92" y="206"/>
                    <a:pt x="92" y="206"/>
                    <a:pt x="93" y="206"/>
                  </a:cubicBezTo>
                  <a:cubicBezTo>
                    <a:pt x="93" y="207"/>
                    <a:pt x="92" y="207"/>
                    <a:pt x="92" y="207"/>
                  </a:cubicBezTo>
                  <a:cubicBezTo>
                    <a:pt x="91" y="207"/>
                    <a:pt x="91" y="207"/>
                    <a:pt x="90" y="206"/>
                  </a:cubicBezTo>
                  <a:cubicBezTo>
                    <a:pt x="91" y="206"/>
                    <a:pt x="91" y="206"/>
                    <a:pt x="91" y="205"/>
                  </a:cubicBezTo>
                  <a:close/>
                  <a:moveTo>
                    <a:pt x="93" y="186"/>
                  </a:moveTo>
                  <a:cubicBezTo>
                    <a:pt x="95" y="184"/>
                    <a:pt x="98" y="182"/>
                    <a:pt x="100" y="179"/>
                  </a:cubicBezTo>
                  <a:cubicBezTo>
                    <a:pt x="102" y="179"/>
                    <a:pt x="103" y="178"/>
                    <a:pt x="104" y="177"/>
                  </a:cubicBezTo>
                  <a:cubicBezTo>
                    <a:pt x="102" y="180"/>
                    <a:pt x="99" y="182"/>
                    <a:pt x="97" y="185"/>
                  </a:cubicBezTo>
                  <a:cubicBezTo>
                    <a:pt x="96" y="185"/>
                    <a:pt x="94" y="186"/>
                    <a:pt x="93" y="186"/>
                  </a:cubicBezTo>
                  <a:close/>
                  <a:moveTo>
                    <a:pt x="95" y="190"/>
                  </a:moveTo>
                  <a:cubicBezTo>
                    <a:pt x="95" y="190"/>
                    <a:pt x="95" y="191"/>
                    <a:pt x="96" y="191"/>
                  </a:cubicBezTo>
                  <a:cubicBezTo>
                    <a:pt x="95" y="191"/>
                    <a:pt x="95" y="192"/>
                    <a:pt x="94" y="192"/>
                  </a:cubicBezTo>
                  <a:cubicBezTo>
                    <a:pt x="94" y="192"/>
                    <a:pt x="94" y="192"/>
                    <a:pt x="93" y="192"/>
                  </a:cubicBezTo>
                  <a:cubicBezTo>
                    <a:pt x="94" y="191"/>
                    <a:pt x="94" y="191"/>
                    <a:pt x="95" y="190"/>
                  </a:cubicBezTo>
                  <a:close/>
                  <a:moveTo>
                    <a:pt x="96" y="208"/>
                  </a:moveTo>
                  <a:cubicBezTo>
                    <a:pt x="96" y="208"/>
                    <a:pt x="96" y="208"/>
                    <a:pt x="96" y="208"/>
                  </a:cubicBezTo>
                  <a:cubicBezTo>
                    <a:pt x="97" y="209"/>
                    <a:pt x="98" y="209"/>
                    <a:pt x="100" y="210"/>
                  </a:cubicBezTo>
                  <a:cubicBezTo>
                    <a:pt x="99" y="210"/>
                    <a:pt x="99" y="210"/>
                    <a:pt x="99" y="211"/>
                  </a:cubicBezTo>
                  <a:cubicBezTo>
                    <a:pt x="98" y="211"/>
                    <a:pt x="98" y="211"/>
                    <a:pt x="97" y="211"/>
                  </a:cubicBezTo>
                  <a:cubicBezTo>
                    <a:pt x="97" y="210"/>
                    <a:pt x="96" y="210"/>
                    <a:pt x="95" y="209"/>
                  </a:cubicBezTo>
                  <a:cubicBezTo>
                    <a:pt x="95" y="209"/>
                    <a:pt x="95" y="208"/>
                    <a:pt x="96" y="208"/>
                  </a:cubicBezTo>
                  <a:close/>
                  <a:moveTo>
                    <a:pt x="99" y="218"/>
                  </a:moveTo>
                  <a:cubicBezTo>
                    <a:pt x="99" y="218"/>
                    <a:pt x="100" y="219"/>
                    <a:pt x="101" y="219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99" y="219"/>
                    <a:pt x="99" y="219"/>
                    <a:pt x="99" y="219"/>
                  </a:cubicBezTo>
                  <a:cubicBezTo>
                    <a:pt x="99" y="218"/>
                    <a:pt x="99" y="218"/>
                    <a:pt x="99" y="218"/>
                  </a:cubicBezTo>
                  <a:close/>
                  <a:moveTo>
                    <a:pt x="101" y="224"/>
                  </a:moveTo>
                  <a:cubicBezTo>
                    <a:pt x="101" y="223"/>
                    <a:pt x="101" y="223"/>
                    <a:pt x="102" y="223"/>
                  </a:cubicBezTo>
                  <a:cubicBezTo>
                    <a:pt x="103" y="223"/>
                    <a:pt x="104" y="224"/>
                    <a:pt x="105" y="225"/>
                  </a:cubicBezTo>
                  <a:cubicBezTo>
                    <a:pt x="105" y="225"/>
                    <a:pt x="105" y="225"/>
                    <a:pt x="105" y="226"/>
                  </a:cubicBezTo>
                  <a:cubicBezTo>
                    <a:pt x="105" y="226"/>
                    <a:pt x="105" y="226"/>
                    <a:pt x="105" y="226"/>
                  </a:cubicBezTo>
                  <a:cubicBezTo>
                    <a:pt x="103" y="225"/>
                    <a:pt x="102" y="225"/>
                    <a:pt x="100" y="224"/>
                  </a:cubicBezTo>
                  <a:cubicBezTo>
                    <a:pt x="100" y="224"/>
                    <a:pt x="101" y="224"/>
                    <a:pt x="101" y="224"/>
                  </a:cubicBezTo>
                  <a:close/>
                  <a:moveTo>
                    <a:pt x="104" y="222"/>
                  </a:moveTo>
                  <a:cubicBezTo>
                    <a:pt x="104" y="222"/>
                    <a:pt x="104" y="222"/>
                    <a:pt x="104" y="222"/>
                  </a:cubicBezTo>
                  <a:cubicBezTo>
                    <a:pt x="104" y="222"/>
                    <a:pt x="104" y="221"/>
                    <a:pt x="104" y="221"/>
                  </a:cubicBezTo>
                  <a:cubicBezTo>
                    <a:pt x="105" y="222"/>
                    <a:pt x="106" y="222"/>
                    <a:pt x="106" y="222"/>
                  </a:cubicBezTo>
                  <a:cubicBezTo>
                    <a:pt x="106" y="222"/>
                    <a:pt x="106" y="223"/>
                    <a:pt x="106" y="223"/>
                  </a:cubicBezTo>
                  <a:cubicBezTo>
                    <a:pt x="106" y="222"/>
                    <a:pt x="105" y="222"/>
                    <a:pt x="104" y="222"/>
                  </a:cubicBezTo>
                  <a:close/>
                  <a:moveTo>
                    <a:pt x="108" y="226"/>
                  </a:moveTo>
                  <a:cubicBezTo>
                    <a:pt x="108" y="226"/>
                    <a:pt x="109" y="227"/>
                    <a:pt x="110" y="227"/>
                  </a:cubicBezTo>
                  <a:cubicBezTo>
                    <a:pt x="110" y="227"/>
                    <a:pt x="109" y="228"/>
                    <a:pt x="109" y="228"/>
                  </a:cubicBezTo>
                  <a:cubicBezTo>
                    <a:pt x="109" y="228"/>
                    <a:pt x="109" y="228"/>
                    <a:pt x="109" y="228"/>
                  </a:cubicBezTo>
                  <a:cubicBezTo>
                    <a:pt x="108" y="228"/>
                    <a:pt x="107" y="227"/>
                    <a:pt x="106" y="227"/>
                  </a:cubicBezTo>
                  <a:cubicBezTo>
                    <a:pt x="107" y="226"/>
                    <a:pt x="107" y="226"/>
                    <a:pt x="108" y="226"/>
                  </a:cubicBezTo>
                  <a:close/>
                  <a:moveTo>
                    <a:pt x="108" y="210"/>
                  </a:moveTo>
                  <a:cubicBezTo>
                    <a:pt x="109" y="210"/>
                    <a:pt x="110" y="209"/>
                    <a:pt x="111" y="208"/>
                  </a:cubicBezTo>
                  <a:cubicBezTo>
                    <a:pt x="112" y="208"/>
                    <a:pt x="112" y="209"/>
                    <a:pt x="112" y="209"/>
                  </a:cubicBezTo>
                  <a:cubicBezTo>
                    <a:pt x="111" y="210"/>
                    <a:pt x="110" y="210"/>
                    <a:pt x="110" y="211"/>
                  </a:cubicBezTo>
                  <a:cubicBezTo>
                    <a:pt x="109" y="211"/>
                    <a:pt x="109" y="211"/>
                    <a:pt x="108" y="210"/>
                  </a:cubicBezTo>
                  <a:close/>
                  <a:moveTo>
                    <a:pt x="112" y="213"/>
                  </a:moveTo>
                  <a:cubicBezTo>
                    <a:pt x="111" y="212"/>
                    <a:pt x="111" y="212"/>
                    <a:pt x="111" y="212"/>
                  </a:cubicBezTo>
                  <a:cubicBezTo>
                    <a:pt x="112" y="211"/>
                    <a:pt x="113" y="211"/>
                    <a:pt x="114" y="210"/>
                  </a:cubicBezTo>
                  <a:cubicBezTo>
                    <a:pt x="114" y="210"/>
                    <a:pt x="114" y="210"/>
                    <a:pt x="115" y="210"/>
                  </a:cubicBezTo>
                  <a:cubicBezTo>
                    <a:pt x="114" y="211"/>
                    <a:pt x="113" y="212"/>
                    <a:pt x="112" y="213"/>
                  </a:cubicBezTo>
                  <a:close/>
                  <a:moveTo>
                    <a:pt x="119" y="221"/>
                  </a:moveTo>
                  <a:cubicBezTo>
                    <a:pt x="120" y="221"/>
                    <a:pt x="120" y="221"/>
                    <a:pt x="120" y="221"/>
                  </a:cubicBezTo>
                  <a:cubicBezTo>
                    <a:pt x="120" y="221"/>
                    <a:pt x="119" y="222"/>
                    <a:pt x="119" y="222"/>
                  </a:cubicBezTo>
                  <a:cubicBezTo>
                    <a:pt x="119" y="222"/>
                    <a:pt x="119" y="222"/>
                    <a:pt x="119" y="222"/>
                  </a:cubicBezTo>
                  <a:cubicBezTo>
                    <a:pt x="119" y="222"/>
                    <a:pt x="119" y="221"/>
                    <a:pt x="119" y="221"/>
                  </a:cubicBezTo>
                  <a:cubicBezTo>
                    <a:pt x="119" y="221"/>
                    <a:pt x="119" y="221"/>
                    <a:pt x="119" y="221"/>
                  </a:cubicBezTo>
                  <a:close/>
                  <a:moveTo>
                    <a:pt x="120" y="211"/>
                  </a:moveTo>
                  <a:cubicBezTo>
                    <a:pt x="120" y="210"/>
                    <a:pt x="120" y="210"/>
                    <a:pt x="121" y="210"/>
                  </a:cubicBezTo>
                  <a:cubicBezTo>
                    <a:pt x="121" y="210"/>
                    <a:pt x="121" y="210"/>
                    <a:pt x="121" y="210"/>
                  </a:cubicBezTo>
                  <a:cubicBezTo>
                    <a:pt x="121" y="211"/>
                    <a:pt x="121" y="211"/>
                    <a:pt x="121" y="211"/>
                  </a:cubicBezTo>
                  <a:cubicBezTo>
                    <a:pt x="120" y="211"/>
                    <a:pt x="120" y="211"/>
                    <a:pt x="120" y="211"/>
                  </a:cubicBezTo>
                  <a:close/>
                  <a:moveTo>
                    <a:pt x="123" y="218"/>
                  </a:moveTo>
                  <a:cubicBezTo>
                    <a:pt x="123" y="218"/>
                    <a:pt x="123" y="219"/>
                    <a:pt x="124" y="219"/>
                  </a:cubicBezTo>
                  <a:cubicBezTo>
                    <a:pt x="123" y="219"/>
                    <a:pt x="122" y="220"/>
                    <a:pt x="121" y="220"/>
                  </a:cubicBezTo>
                  <a:cubicBezTo>
                    <a:pt x="121" y="220"/>
                    <a:pt x="121" y="220"/>
                    <a:pt x="121" y="220"/>
                  </a:cubicBezTo>
                  <a:cubicBezTo>
                    <a:pt x="122" y="219"/>
                    <a:pt x="122" y="219"/>
                    <a:pt x="123" y="218"/>
                  </a:cubicBezTo>
                  <a:close/>
                  <a:moveTo>
                    <a:pt x="123" y="222"/>
                  </a:moveTo>
                  <a:cubicBezTo>
                    <a:pt x="124" y="222"/>
                    <a:pt x="124" y="221"/>
                    <a:pt x="125" y="221"/>
                  </a:cubicBezTo>
                  <a:cubicBezTo>
                    <a:pt x="125" y="221"/>
                    <a:pt x="126" y="222"/>
                    <a:pt x="126" y="222"/>
                  </a:cubicBezTo>
                  <a:cubicBezTo>
                    <a:pt x="126" y="223"/>
                    <a:pt x="125" y="223"/>
                    <a:pt x="125" y="223"/>
                  </a:cubicBezTo>
                  <a:cubicBezTo>
                    <a:pt x="124" y="223"/>
                    <a:pt x="124" y="223"/>
                    <a:pt x="123" y="222"/>
                  </a:cubicBezTo>
                  <a:close/>
                  <a:moveTo>
                    <a:pt x="125" y="225"/>
                  </a:moveTo>
                  <a:cubicBezTo>
                    <a:pt x="126" y="225"/>
                    <a:pt x="126" y="225"/>
                    <a:pt x="127" y="224"/>
                  </a:cubicBezTo>
                  <a:cubicBezTo>
                    <a:pt x="127" y="224"/>
                    <a:pt x="127" y="225"/>
                    <a:pt x="128" y="225"/>
                  </a:cubicBezTo>
                  <a:cubicBezTo>
                    <a:pt x="127" y="226"/>
                    <a:pt x="126" y="226"/>
                    <a:pt x="125" y="227"/>
                  </a:cubicBezTo>
                  <a:cubicBezTo>
                    <a:pt x="125" y="227"/>
                    <a:pt x="125" y="227"/>
                    <a:pt x="124" y="226"/>
                  </a:cubicBezTo>
                  <a:cubicBezTo>
                    <a:pt x="124" y="226"/>
                    <a:pt x="125" y="226"/>
                    <a:pt x="125" y="225"/>
                  </a:cubicBezTo>
                  <a:close/>
                  <a:moveTo>
                    <a:pt x="127" y="221"/>
                  </a:moveTo>
                  <a:cubicBezTo>
                    <a:pt x="127" y="221"/>
                    <a:pt x="126" y="220"/>
                    <a:pt x="126" y="219"/>
                  </a:cubicBezTo>
                  <a:cubicBezTo>
                    <a:pt x="126" y="219"/>
                    <a:pt x="126" y="219"/>
                    <a:pt x="126" y="219"/>
                  </a:cubicBezTo>
                  <a:cubicBezTo>
                    <a:pt x="127" y="220"/>
                    <a:pt x="127" y="220"/>
                    <a:pt x="128" y="220"/>
                  </a:cubicBezTo>
                  <a:cubicBezTo>
                    <a:pt x="128" y="221"/>
                    <a:pt x="127" y="221"/>
                    <a:pt x="127" y="221"/>
                  </a:cubicBezTo>
                  <a:close/>
                  <a:moveTo>
                    <a:pt x="128" y="218"/>
                  </a:moveTo>
                  <a:cubicBezTo>
                    <a:pt x="128" y="217"/>
                    <a:pt x="129" y="216"/>
                    <a:pt x="130" y="216"/>
                  </a:cubicBezTo>
                  <a:cubicBezTo>
                    <a:pt x="130" y="216"/>
                    <a:pt x="130" y="216"/>
                    <a:pt x="130" y="216"/>
                  </a:cubicBezTo>
                  <a:cubicBezTo>
                    <a:pt x="130" y="216"/>
                    <a:pt x="130" y="217"/>
                    <a:pt x="129" y="217"/>
                  </a:cubicBezTo>
                  <a:cubicBezTo>
                    <a:pt x="129" y="218"/>
                    <a:pt x="129" y="219"/>
                    <a:pt x="130" y="219"/>
                  </a:cubicBezTo>
                  <a:cubicBezTo>
                    <a:pt x="130" y="219"/>
                    <a:pt x="129" y="219"/>
                    <a:pt x="129" y="219"/>
                  </a:cubicBezTo>
                  <a:cubicBezTo>
                    <a:pt x="129" y="219"/>
                    <a:pt x="128" y="218"/>
                    <a:pt x="128" y="218"/>
                  </a:cubicBezTo>
                  <a:close/>
                  <a:moveTo>
                    <a:pt x="130" y="222"/>
                  </a:moveTo>
                  <a:cubicBezTo>
                    <a:pt x="130" y="222"/>
                    <a:pt x="130" y="222"/>
                    <a:pt x="130" y="222"/>
                  </a:cubicBezTo>
                  <a:cubicBezTo>
                    <a:pt x="130" y="223"/>
                    <a:pt x="130" y="223"/>
                    <a:pt x="129" y="224"/>
                  </a:cubicBezTo>
                  <a:cubicBezTo>
                    <a:pt x="129" y="224"/>
                    <a:pt x="129" y="224"/>
                    <a:pt x="129" y="224"/>
                  </a:cubicBezTo>
                  <a:cubicBezTo>
                    <a:pt x="129" y="224"/>
                    <a:pt x="128" y="224"/>
                    <a:pt x="128" y="223"/>
                  </a:cubicBezTo>
                  <a:cubicBezTo>
                    <a:pt x="129" y="223"/>
                    <a:pt x="129" y="223"/>
                    <a:pt x="130" y="222"/>
                  </a:cubicBezTo>
                  <a:close/>
                  <a:moveTo>
                    <a:pt x="162" y="206"/>
                  </a:moveTo>
                  <a:cubicBezTo>
                    <a:pt x="163" y="205"/>
                    <a:pt x="164" y="204"/>
                    <a:pt x="165" y="203"/>
                  </a:cubicBezTo>
                  <a:cubicBezTo>
                    <a:pt x="167" y="201"/>
                    <a:pt x="169" y="200"/>
                    <a:pt x="172" y="198"/>
                  </a:cubicBezTo>
                  <a:cubicBezTo>
                    <a:pt x="172" y="198"/>
                    <a:pt x="171" y="198"/>
                    <a:pt x="171" y="198"/>
                  </a:cubicBezTo>
                  <a:cubicBezTo>
                    <a:pt x="170" y="199"/>
                    <a:pt x="169" y="200"/>
                    <a:pt x="168" y="202"/>
                  </a:cubicBezTo>
                  <a:cubicBezTo>
                    <a:pt x="166" y="203"/>
                    <a:pt x="164" y="205"/>
                    <a:pt x="162" y="206"/>
                  </a:cubicBezTo>
                  <a:close/>
                  <a:moveTo>
                    <a:pt x="167" y="210"/>
                  </a:moveTo>
                  <a:cubicBezTo>
                    <a:pt x="160" y="216"/>
                    <a:pt x="153" y="221"/>
                    <a:pt x="146" y="225"/>
                  </a:cubicBezTo>
                  <a:cubicBezTo>
                    <a:pt x="149" y="222"/>
                    <a:pt x="152" y="219"/>
                    <a:pt x="156" y="216"/>
                  </a:cubicBezTo>
                  <a:cubicBezTo>
                    <a:pt x="158" y="214"/>
                    <a:pt x="160" y="213"/>
                    <a:pt x="163" y="212"/>
                  </a:cubicBezTo>
                  <a:cubicBezTo>
                    <a:pt x="163" y="212"/>
                    <a:pt x="163" y="212"/>
                    <a:pt x="164" y="212"/>
                  </a:cubicBezTo>
                  <a:cubicBezTo>
                    <a:pt x="165" y="211"/>
                    <a:pt x="166" y="211"/>
                    <a:pt x="167" y="210"/>
                  </a:cubicBezTo>
                  <a:close/>
                  <a:moveTo>
                    <a:pt x="154" y="209"/>
                  </a:moveTo>
                  <a:cubicBezTo>
                    <a:pt x="155" y="208"/>
                    <a:pt x="156" y="208"/>
                    <a:pt x="157" y="207"/>
                  </a:cubicBezTo>
                  <a:cubicBezTo>
                    <a:pt x="161" y="203"/>
                    <a:pt x="166" y="199"/>
                    <a:pt x="171" y="195"/>
                  </a:cubicBezTo>
                  <a:cubicBezTo>
                    <a:pt x="168" y="197"/>
                    <a:pt x="166" y="200"/>
                    <a:pt x="163" y="202"/>
                  </a:cubicBezTo>
                  <a:cubicBezTo>
                    <a:pt x="160" y="204"/>
                    <a:pt x="157" y="207"/>
                    <a:pt x="154" y="209"/>
                  </a:cubicBezTo>
                  <a:close/>
                  <a:moveTo>
                    <a:pt x="158" y="208"/>
                  </a:moveTo>
                  <a:cubicBezTo>
                    <a:pt x="157" y="210"/>
                    <a:pt x="156" y="211"/>
                    <a:pt x="155" y="212"/>
                  </a:cubicBezTo>
                  <a:cubicBezTo>
                    <a:pt x="153" y="214"/>
                    <a:pt x="150" y="216"/>
                    <a:pt x="148" y="218"/>
                  </a:cubicBezTo>
                  <a:cubicBezTo>
                    <a:pt x="146" y="220"/>
                    <a:pt x="143" y="221"/>
                    <a:pt x="141" y="222"/>
                  </a:cubicBezTo>
                  <a:cubicBezTo>
                    <a:pt x="146" y="217"/>
                    <a:pt x="152" y="213"/>
                    <a:pt x="158" y="208"/>
                  </a:cubicBezTo>
                  <a:close/>
                  <a:moveTo>
                    <a:pt x="146" y="227"/>
                  </a:moveTo>
                  <a:cubicBezTo>
                    <a:pt x="146" y="227"/>
                    <a:pt x="146" y="227"/>
                    <a:pt x="146" y="227"/>
                  </a:cubicBezTo>
                  <a:cubicBezTo>
                    <a:pt x="147" y="227"/>
                    <a:pt x="148" y="227"/>
                    <a:pt x="148" y="228"/>
                  </a:cubicBezTo>
                  <a:cubicBezTo>
                    <a:pt x="148" y="228"/>
                    <a:pt x="150" y="228"/>
                    <a:pt x="150" y="228"/>
                  </a:cubicBezTo>
                  <a:cubicBezTo>
                    <a:pt x="150" y="228"/>
                    <a:pt x="150" y="228"/>
                    <a:pt x="150" y="228"/>
                  </a:cubicBezTo>
                  <a:cubicBezTo>
                    <a:pt x="149" y="228"/>
                    <a:pt x="147" y="228"/>
                    <a:pt x="146" y="228"/>
                  </a:cubicBezTo>
                  <a:cubicBezTo>
                    <a:pt x="146" y="227"/>
                    <a:pt x="146" y="227"/>
                    <a:pt x="146" y="227"/>
                  </a:cubicBezTo>
                  <a:close/>
                  <a:moveTo>
                    <a:pt x="151" y="231"/>
                  </a:moveTo>
                  <a:cubicBezTo>
                    <a:pt x="151" y="231"/>
                    <a:pt x="151" y="231"/>
                    <a:pt x="151" y="231"/>
                  </a:cubicBezTo>
                  <a:cubicBezTo>
                    <a:pt x="151" y="231"/>
                    <a:pt x="150" y="232"/>
                    <a:pt x="150" y="232"/>
                  </a:cubicBezTo>
                  <a:cubicBezTo>
                    <a:pt x="150" y="232"/>
                    <a:pt x="149" y="232"/>
                    <a:pt x="149" y="232"/>
                  </a:cubicBezTo>
                  <a:cubicBezTo>
                    <a:pt x="150" y="231"/>
                    <a:pt x="151" y="231"/>
                    <a:pt x="151" y="231"/>
                  </a:cubicBezTo>
                  <a:close/>
                  <a:moveTo>
                    <a:pt x="150" y="228"/>
                  </a:moveTo>
                  <a:cubicBezTo>
                    <a:pt x="149" y="227"/>
                    <a:pt x="148" y="227"/>
                    <a:pt x="147" y="227"/>
                  </a:cubicBezTo>
                  <a:cubicBezTo>
                    <a:pt x="157" y="222"/>
                    <a:pt x="165" y="214"/>
                    <a:pt x="174" y="206"/>
                  </a:cubicBezTo>
                  <a:cubicBezTo>
                    <a:pt x="174" y="207"/>
                    <a:pt x="174" y="207"/>
                    <a:pt x="175" y="207"/>
                  </a:cubicBezTo>
                  <a:cubicBezTo>
                    <a:pt x="174" y="208"/>
                    <a:pt x="173" y="208"/>
                    <a:pt x="173" y="209"/>
                  </a:cubicBezTo>
                  <a:cubicBezTo>
                    <a:pt x="165" y="215"/>
                    <a:pt x="158" y="221"/>
                    <a:pt x="150" y="228"/>
                  </a:cubicBezTo>
                  <a:close/>
                  <a:moveTo>
                    <a:pt x="169" y="216"/>
                  </a:moveTo>
                  <a:cubicBezTo>
                    <a:pt x="169" y="216"/>
                    <a:pt x="169" y="216"/>
                    <a:pt x="169" y="216"/>
                  </a:cubicBezTo>
                  <a:cubicBezTo>
                    <a:pt x="168" y="216"/>
                    <a:pt x="169" y="217"/>
                    <a:pt x="170" y="217"/>
                  </a:cubicBezTo>
                  <a:cubicBezTo>
                    <a:pt x="171" y="216"/>
                    <a:pt x="172" y="216"/>
                    <a:pt x="174" y="215"/>
                  </a:cubicBezTo>
                  <a:cubicBezTo>
                    <a:pt x="168" y="220"/>
                    <a:pt x="162" y="225"/>
                    <a:pt x="155" y="229"/>
                  </a:cubicBezTo>
                  <a:cubicBezTo>
                    <a:pt x="160" y="224"/>
                    <a:pt x="164" y="220"/>
                    <a:pt x="169" y="216"/>
                  </a:cubicBezTo>
                  <a:close/>
                  <a:moveTo>
                    <a:pt x="183" y="211"/>
                  </a:moveTo>
                  <a:cubicBezTo>
                    <a:pt x="185" y="210"/>
                    <a:pt x="186" y="209"/>
                    <a:pt x="187" y="209"/>
                  </a:cubicBezTo>
                  <a:cubicBezTo>
                    <a:pt x="182" y="213"/>
                    <a:pt x="176" y="218"/>
                    <a:pt x="170" y="222"/>
                  </a:cubicBezTo>
                  <a:cubicBezTo>
                    <a:pt x="174" y="218"/>
                    <a:pt x="179" y="214"/>
                    <a:pt x="183" y="211"/>
                  </a:cubicBezTo>
                  <a:close/>
                  <a:moveTo>
                    <a:pt x="180" y="210"/>
                  </a:moveTo>
                  <a:cubicBezTo>
                    <a:pt x="179" y="210"/>
                    <a:pt x="179" y="211"/>
                    <a:pt x="178" y="212"/>
                  </a:cubicBezTo>
                  <a:cubicBezTo>
                    <a:pt x="176" y="213"/>
                    <a:pt x="173" y="214"/>
                    <a:pt x="171" y="215"/>
                  </a:cubicBezTo>
                  <a:cubicBezTo>
                    <a:pt x="172" y="214"/>
                    <a:pt x="172" y="213"/>
                    <a:pt x="173" y="212"/>
                  </a:cubicBezTo>
                  <a:cubicBezTo>
                    <a:pt x="178" y="208"/>
                    <a:pt x="183" y="204"/>
                    <a:pt x="188" y="200"/>
                  </a:cubicBezTo>
                  <a:cubicBezTo>
                    <a:pt x="186" y="203"/>
                    <a:pt x="183" y="206"/>
                    <a:pt x="180" y="210"/>
                  </a:cubicBezTo>
                  <a:close/>
                  <a:moveTo>
                    <a:pt x="183" y="199"/>
                  </a:moveTo>
                  <a:cubicBezTo>
                    <a:pt x="184" y="198"/>
                    <a:pt x="185" y="197"/>
                    <a:pt x="186" y="196"/>
                  </a:cubicBezTo>
                  <a:cubicBezTo>
                    <a:pt x="186" y="195"/>
                    <a:pt x="187" y="195"/>
                    <a:pt x="187" y="195"/>
                  </a:cubicBezTo>
                  <a:cubicBezTo>
                    <a:pt x="188" y="194"/>
                    <a:pt x="189" y="193"/>
                    <a:pt x="190" y="193"/>
                  </a:cubicBezTo>
                  <a:cubicBezTo>
                    <a:pt x="188" y="195"/>
                    <a:pt x="185" y="197"/>
                    <a:pt x="183" y="199"/>
                  </a:cubicBezTo>
                  <a:close/>
                  <a:moveTo>
                    <a:pt x="195" y="193"/>
                  </a:moveTo>
                  <a:cubicBezTo>
                    <a:pt x="194" y="194"/>
                    <a:pt x="193" y="195"/>
                    <a:pt x="192" y="195"/>
                  </a:cubicBezTo>
                  <a:cubicBezTo>
                    <a:pt x="191" y="196"/>
                    <a:pt x="190" y="197"/>
                    <a:pt x="189" y="197"/>
                  </a:cubicBezTo>
                  <a:cubicBezTo>
                    <a:pt x="191" y="196"/>
                    <a:pt x="193" y="194"/>
                    <a:pt x="195" y="193"/>
                  </a:cubicBezTo>
                  <a:close/>
                  <a:moveTo>
                    <a:pt x="197" y="198"/>
                  </a:moveTo>
                  <a:cubicBezTo>
                    <a:pt x="196" y="199"/>
                    <a:pt x="196" y="199"/>
                    <a:pt x="195" y="200"/>
                  </a:cubicBezTo>
                  <a:cubicBezTo>
                    <a:pt x="195" y="200"/>
                    <a:pt x="194" y="201"/>
                    <a:pt x="194" y="201"/>
                  </a:cubicBezTo>
                  <a:cubicBezTo>
                    <a:pt x="195" y="200"/>
                    <a:pt x="196" y="199"/>
                    <a:pt x="197" y="198"/>
                  </a:cubicBezTo>
                  <a:close/>
                  <a:moveTo>
                    <a:pt x="196" y="192"/>
                  </a:moveTo>
                  <a:cubicBezTo>
                    <a:pt x="196" y="191"/>
                    <a:pt x="195" y="191"/>
                    <a:pt x="194" y="191"/>
                  </a:cubicBezTo>
                  <a:cubicBezTo>
                    <a:pt x="194" y="191"/>
                    <a:pt x="194" y="192"/>
                    <a:pt x="193" y="192"/>
                  </a:cubicBezTo>
                  <a:cubicBezTo>
                    <a:pt x="196" y="189"/>
                    <a:pt x="199" y="187"/>
                    <a:pt x="202" y="184"/>
                  </a:cubicBezTo>
                  <a:cubicBezTo>
                    <a:pt x="200" y="187"/>
                    <a:pt x="198" y="189"/>
                    <a:pt x="196" y="192"/>
                  </a:cubicBezTo>
                  <a:close/>
                  <a:moveTo>
                    <a:pt x="204" y="185"/>
                  </a:moveTo>
                  <a:cubicBezTo>
                    <a:pt x="204" y="185"/>
                    <a:pt x="204" y="185"/>
                    <a:pt x="205" y="185"/>
                  </a:cubicBezTo>
                  <a:cubicBezTo>
                    <a:pt x="203" y="187"/>
                    <a:pt x="201" y="189"/>
                    <a:pt x="199" y="190"/>
                  </a:cubicBezTo>
                  <a:cubicBezTo>
                    <a:pt x="201" y="188"/>
                    <a:pt x="202" y="187"/>
                    <a:pt x="204" y="185"/>
                  </a:cubicBezTo>
                  <a:close/>
                  <a:moveTo>
                    <a:pt x="200" y="181"/>
                  </a:moveTo>
                  <a:cubicBezTo>
                    <a:pt x="201" y="180"/>
                    <a:pt x="202" y="178"/>
                    <a:pt x="202" y="177"/>
                  </a:cubicBezTo>
                  <a:cubicBezTo>
                    <a:pt x="203" y="175"/>
                    <a:pt x="204" y="174"/>
                    <a:pt x="206" y="172"/>
                  </a:cubicBezTo>
                  <a:cubicBezTo>
                    <a:pt x="207" y="171"/>
                    <a:pt x="209" y="169"/>
                    <a:pt x="210" y="168"/>
                  </a:cubicBezTo>
                  <a:cubicBezTo>
                    <a:pt x="209" y="170"/>
                    <a:pt x="208" y="173"/>
                    <a:pt x="207" y="175"/>
                  </a:cubicBezTo>
                  <a:cubicBezTo>
                    <a:pt x="205" y="177"/>
                    <a:pt x="203" y="179"/>
                    <a:pt x="200" y="181"/>
                  </a:cubicBezTo>
                  <a:close/>
                  <a:moveTo>
                    <a:pt x="207" y="181"/>
                  </a:moveTo>
                  <a:cubicBezTo>
                    <a:pt x="212" y="175"/>
                    <a:pt x="217" y="169"/>
                    <a:pt x="221" y="163"/>
                  </a:cubicBezTo>
                  <a:cubicBezTo>
                    <a:pt x="221" y="164"/>
                    <a:pt x="221" y="164"/>
                    <a:pt x="221" y="165"/>
                  </a:cubicBezTo>
                  <a:cubicBezTo>
                    <a:pt x="217" y="170"/>
                    <a:pt x="213" y="174"/>
                    <a:pt x="210" y="179"/>
                  </a:cubicBezTo>
                  <a:cubicBezTo>
                    <a:pt x="209" y="180"/>
                    <a:pt x="208" y="181"/>
                    <a:pt x="207" y="183"/>
                  </a:cubicBezTo>
                  <a:cubicBezTo>
                    <a:pt x="206" y="183"/>
                    <a:pt x="206" y="183"/>
                    <a:pt x="206" y="184"/>
                  </a:cubicBezTo>
                  <a:cubicBezTo>
                    <a:pt x="206" y="183"/>
                    <a:pt x="207" y="182"/>
                    <a:pt x="207" y="181"/>
                  </a:cubicBezTo>
                  <a:close/>
                  <a:moveTo>
                    <a:pt x="218" y="155"/>
                  </a:moveTo>
                  <a:cubicBezTo>
                    <a:pt x="219" y="153"/>
                    <a:pt x="219" y="151"/>
                    <a:pt x="220" y="149"/>
                  </a:cubicBezTo>
                  <a:cubicBezTo>
                    <a:pt x="221" y="147"/>
                    <a:pt x="222" y="144"/>
                    <a:pt x="222" y="141"/>
                  </a:cubicBezTo>
                  <a:cubicBezTo>
                    <a:pt x="222" y="141"/>
                    <a:pt x="223" y="141"/>
                    <a:pt x="223" y="141"/>
                  </a:cubicBezTo>
                  <a:cubicBezTo>
                    <a:pt x="222" y="145"/>
                    <a:pt x="222" y="149"/>
                    <a:pt x="222" y="154"/>
                  </a:cubicBezTo>
                  <a:cubicBezTo>
                    <a:pt x="220" y="154"/>
                    <a:pt x="219" y="154"/>
                    <a:pt x="218" y="155"/>
                  </a:cubicBezTo>
                  <a:close/>
                  <a:moveTo>
                    <a:pt x="217" y="149"/>
                  </a:moveTo>
                  <a:cubicBezTo>
                    <a:pt x="217" y="144"/>
                    <a:pt x="218" y="139"/>
                    <a:pt x="218" y="135"/>
                  </a:cubicBezTo>
                  <a:cubicBezTo>
                    <a:pt x="220" y="132"/>
                    <a:pt x="221" y="129"/>
                    <a:pt x="223" y="126"/>
                  </a:cubicBezTo>
                  <a:cubicBezTo>
                    <a:pt x="222" y="134"/>
                    <a:pt x="219" y="142"/>
                    <a:pt x="217" y="149"/>
                  </a:cubicBezTo>
                  <a:close/>
                  <a:moveTo>
                    <a:pt x="223" y="98"/>
                  </a:moveTo>
                  <a:cubicBezTo>
                    <a:pt x="222" y="97"/>
                    <a:pt x="222" y="96"/>
                    <a:pt x="222" y="95"/>
                  </a:cubicBezTo>
                  <a:cubicBezTo>
                    <a:pt x="222" y="95"/>
                    <a:pt x="222" y="95"/>
                    <a:pt x="222" y="94"/>
                  </a:cubicBezTo>
                  <a:cubicBezTo>
                    <a:pt x="223" y="96"/>
                    <a:pt x="223" y="97"/>
                    <a:pt x="224" y="98"/>
                  </a:cubicBezTo>
                  <a:cubicBezTo>
                    <a:pt x="223" y="98"/>
                    <a:pt x="223" y="98"/>
                    <a:pt x="223" y="98"/>
                  </a:cubicBezTo>
                  <a:close/>
                  <a:moveTo>
                    <a:pt x="221" y="87"/>
                  </a:moveTo>
                  <a:cubicBezTo>
                    <a:pt x="222" y="87"/>
                    <a:pt x="222" y="87"/>
                    <a:pt x="222" y="87"/>
                  </a:cubicBezTo>
                  <a:cubicBezTo>
                    <a:pt x="223" y="88"/>
                    <a:pt x="223" y="90"/>
                    <a:pt x="223" y="91"/>
                  </a:cubicBezTo>
                  <a:cubicBezTo>
                    <a:pt x="223" y="91"/>
                    <a:pt x="223" y="91"/>
                    <a:pt x="223" y="91"/>
                  </a:cubicBezTo>
                  <a:cubicBezTo>
                    <a:pt x="222" y="90"/>
                    <a:pt x="222" y="89"/>
                    <a:pt x="221" y="87"/>
                  </a:cubicBezTo>
                  <a:close/>
                  <a:moveTo>
                    <a:pt x="226" y="83"/>
                  </a:moveTo>
                  <a:cubicBezTo>
                    <a:pt x="225" y="83"/>
                    <a:pt x="224" y="84"/>
                    <a:pt x="223" y="84"/>
                  </a:cubicBezTo>
                  <a:cubicBezTo>
                    <a:pt x="222" y="82"/>
                    <a:pt x="222" y="80"/>
                    <a:pt x="221" y="77"/>
                  </a:cubicBezTo>
                  <a:cubicBezTo>
                    <a:pt x="222" y="78"/>
                    <a:pt x="222" y="78"/>
                    <a:pt x="223" y="79"/>
                  </a:cubicBezTo>
                  <a:cubicBezTo>
                    <a:pt x="223" y="79"/>
                    <a:pt x="224" y="79"/>
                    <a:pt x="224" y="78"/>
                  </a:cubicBezTo>
                  <a:cubicBezTo>
                    <a:pt x="225" y="79"/>
                    <a:pt x="225" y="80"/>
                    <a:pt x="226" y="81"/>
                  </a:cubicBezTo>
                  <a:cubicBezTo>
                    <a:pt x="226" y="82"/>
                    <a:pt x="226" y="82"/>
                    <a:pt x="226" y="83"/>
                  </a:cubicBezTo>
                  <a:cubicBezTo>
                    <a:pt x="226" y="83"/>
                    <a:pt x="226" y="83"/>
                    <a:pt x="226" y="83"/>
                  </a:cubicBezTo>
                  <a:close/>
                  <a:moveTo>
                    <a:pt x="224" y="75"/>
                  </a:moveTo>
                  <a:cubicBezTo>
                    <a:pt x="223" y="74"/>
                    <a:pt x="223" y="74"/>
                    <a:pt x="223" y="73"/>
                  </a:cubicBezTo>
                  <a:cubicBezTo>
                    <a:pt x="223" y="73"/>
                    <a:pt x="223" y="73"/>
                    <a:pt x="223" y="73"/>
                  </a:cubicBezTo>
                  <a:cubicBezTo>
                    <a:pt x="224" y="74"/>
                    <a:pt x="224" y="75"/>
                    <a:pt x="224" y="76"/>
                  </a:cubicBezTo>
                  <a:cubicBezTo>
                    <a:pt x="224" y="75"/>
                    <a:pt x="224" y="75"/>
                    <a:pt x="224" y="75"/>
                  </a:cubicBezTo>
                  <a:close/>
                  <a:moveTo>
                    <a:pt x="224" y="70"/>
                  </a:moveTo>
                  <a:cubicBezTo>
                    <a:pt x="223" y="69"/>
                    <a:pt x="222" y="67"/>
                    <a:pt x="221" y="65"/>
                  </a:cubicBezTo>
                  <a:cubicBezTo>
                    <a:pt x="222" y="67"/>
                    <a:pt x="223" y="68"/>
                    <a:pt x="224" y="69"/>
                  </a:cubicBezTo>
                  <a:cubicBezTo>
                    <a:pt x="224" y="69"/>
                    <a:pt x="223" y="69"/>
                    <a:pt x="224" y="70"/>
                  </a:cubicBezTo>
                  <a:cubicBezTo>
                    <a:pt x="224" y="70"/>
                    <a:pt x="224" y="70"/>
                    <a:pt x="224" y="70"/>
                  </a:cubicBezTo>
                  <a:close/>
                  <a:moveTo>
                    <a:pt x="222" y="76"/>
                  </a:moveTo>
                  <a:cubicBezTo>
                    <a:pt x="222" y="76"/>
                    <a:pt x="222" y="76"/>
                    <a:pt x="222" y="76"/>
                  </a:cubicBezTo>
                  <a:cubicBezTo>
                    <a:pt x="221" y="75"/>
                    <a:pt x="221" y="75"/>
                    <a:pt x="220" y="74"/>
                  </a:cubicBezTo>
                  <a:cubicBezTo>
                    <a:pt x="220" y="74"/>
                    <a:pt x="220" y="74"/>
                    <a:pt x="220" y="73"/>
                  </a:cubicBezTo>
                  <a:cubicBezTo>
                    <a:pt x="220" y="74"/>
                    <a:pt x="221" y="74"/>
                    <a:pt x="221" y="75"/>
                  </a:cubicBezTo>
                  <a:cubicBezTo>
                    <a:pt x="221" y="75"/>
                    <a:pt x="222" y="75"/>
                    <a:pt x="222" y="76"/>
                  </a:cubicBezTo>
                  <a:close/>
                  <a:moveTo>
                    <a:pt x="220" y="81"/>
                  </a:moveTo>
                  <a:cubicBezTo>
                    <a:pt x="219" y="80"/>
                    <a:pt x="219" y="78"/>
                    <a:pt x="218" y="77"/>
                  </a:cubicBezTo>
                  <a:cubicBezTo>
                    <a:pt x="217" y="75"/>
                    <a:pt x="217" y="74"/>
                    <a:pt x="216" y="73"/>
                  </a:cubicBezTo>
                  <a:cubicBezTo>
                    <a:pt x="217" y="73"/>
                    <a:pt x="218" y="74"/>
                    <a:pt x="219" y="75"/>
                  </a:cubicBezTo>
                  <a:cubicBezTo>
                    <a:pt x="219" y="77"/>
                    <a:pt x="220" y="79"/>
                    <a:pt x="220" y="81"/>
                  </a:cubicBezTo>
                  <a:close/>
                  <a:moveTo>
                    <a:pt x="218" y="67"/>
                  </a:moveTo>
                  <a:cubicBezTo>
                    <a:pt x="217" y="65"/>
                    <a:pt x="216" y="63"/>
                    <a:pt x="215" y="61"/>
                  </a:cubicBezTo>
                  <a:cubicBezTo>
                    <a:pt x="217" y="63"/>
                    <a:pt x="218" y="65"/>
                    <a:pt x="219" y="68"/>
                  </a:cubicBezTo>
                  <a:cubicBezTo>
                    <a:pt x="219" y="67"/>
                    <a:pt x="219" y="67"/>
                    <a:pt x="218" y="67"/>
                  </a:cubicBezTo>
                  <a:close/>
                  <a:moveTo>
                    <a:pt x="216" y="64"/>
                  </a:moveTo>
                  <a:cubicBezTo>
                    <a:pt x="214" y="62"/>
                    <a:pt x="212" y="59"/>
                    <a:pt x="210" y="56"/>
                  </a:cubicBezTo>
                  <a:cubicBezTo>
                    <a:pt x="209" y="54"/>
                    <a:pt x="207" y="53"/>
                    <a:pt x="206" y="51"/>
                  </a:cubicBezTo>
                  <a:cubicBezTo>
                    <a:pt x="208" y="53"/>
                    <a:pt x="211" y="55"/>
                    <a:pt x="213" y="58"/>
                  </a:cubicBezTo>
                  <a:cubicBezTo>
                    <a:pt x="213" y="58"/>
                    <a:pt x="213" y="58"/>
                    <a:pt x="213" y="58"/>
                  </a:cubicBezTo>
                  <a:cubicBezTo>
                    <a:pt x="214" y="60"/>
                    <a:pt x="215" y="62"/>
                    <a:pt x="216" y="64"/>
                  </a:cubicBezTo>
                  <a:close/>
                  <a:moveTo>
                    <a:pt x="201" y="44"/>
                  </a:moveTo>
                  <a:cubicBezTo>
                    <a:pt x="200" y="44"/>
                    <a:pt x="200" y="43"/>
                    <a:pt x="199" y="43"/>
                  </a:cubicBezTo>
                  <a:cubicBezTo>
                    <a:pt x="202" y="45"/>
                    <a:pt x="205" y="47"/>
                    <a:pt x="208" y="50"/>
                  </a:cubicBezTo>
                  <a:cubicBezTo>
                    <a:pt x="205" y="48"/>
                    <a:pt x="203" y="46"/>
                    <a:pt x="201" y="44"/>
                  </a:cubicBezTo>
                  <a:close/>
                  <a:moveTo>
                    <a:pt x="201" y="46"/>
                  </a:moveTo>
                  <a:cubicBezTo>
                    <a:pt x="204" y="50"/>
                    <a:pt x="207" y="55"/>
                    <a:pt x="209" y="58"/>
                  </a:cubicBezTo>
                  <a:cubicBezTo>
                    <a:pt x="209" y="58"/>
                    <a:pt x="209" y="58"/>
                    <a:pt x="209" y="58"/>
                  </a:cubicBezTo>
                  <a:cubicBezTo>
                    <a:pt x="205" y="53"/>
                    <a:pt x="201" y="48"/>
                    <a:pt x="197" y="44"/>
                  </a:cubicBezTo>
                  <a:cubicBezTo>
                    <a:pt x="198" y="45"/>
                    <a:pt x="200" y="45"/>
                    <a:pt x="201" y="46"/>
                  </a:cubicBezTo>
                  <a:close/>
                  <a:moveTo>
                    <a:pt x="189" y="41"/>
                  </a:moveTo>
                  <a:cubicBezTo>
                    <a:pt x="189" y="41"/>
                    <a:pt x="189" y="41"/>
                    <a:pt x="188" y="41"/>
                  </a:cubicBezTo>
                  <a:cubicBezTo>
                    <a:pt x="188" y="40"/>
                    <a:pt x="188" y="40"/>
                    <a:pt x="187" y="40"/>
                  </a:cubicBezTo>
                  <a:cubicBezTo>
                    <a:pt x="187" y="40"/>
                    <a:pt x="187" y="40"/>
                    <a:pt x="186" y="40"/>
                  </a:cubicBezTo>
                  <a:cubicBezTo>
                    <a:pt x="186" y="40"/>
                    <a:pt x="186" y="40"/>
                    <a:pt x="186" y="40"/>
                  </a:cubicBezTo>
                  <a:cubicBezTo>
                    <a:pt x="186" y="40"/>
                    <a:pt x="185" y="39"/>
                    <a:pt x="185" y="39"/>
                  </a:cubicBezTo>
                  <a:cubicBezTo>
                    <a:pt x="186" y="39"/>
                    <a:pt x="188" y="38"/>
                    <a:pt x="189" y="38"/>
                  </a:cubicBezTo>
                  <a:cubicBezTo>
                    <a:pt x="190" y="39"/>
                    <a:pt x="191" y="40"/>
                    <a:pt x="192" y="41"/>
                  </a:cubicBezTo>
                  <a:cubicBezTo>
                    <a:pt x="191" y="41"/>
                    <a:pt x="190" y="41"/>
                    <a:pt x="189" y="41"/>
                  </a:cubicBezTo>
                  <a:close/>
                  <a:moveTo>
                    <a:pt x="188" y="44"/>
                  </a:moveTo>
                  <a:cubicBezTo>
                    <a:pt x="189" y="45"/>
                    <a:pt x="190" y="46"/>
                    <a:pt x="191" y="47"/>
                  </a:cubicBezTo>
                  <a:cubicBezTo>
                    <a:pt x="190" y="47"/>
                    <a:pt x="189" y="47"/>
                    <a:pt x="188" y="48"/>
                  </a:cubicBezTo>
                  <a:cubicBezTo>
                    <a:pt x="187" y="47"/>
                    <a:pt x="186" y="46"/>
                    <a:pt x="185" y="46"/>
                  </a:cubicBezTo>
                  <a:cubicBezTo>
                    <a:pt x="186" y="45"/>
                    <a:pt x="187" y="45"/>
                    <a:pt x="188" y="44"/>
                  </a:cubicBezTo>
                  <a:close/>
                  <a:moveTo>
                    <a:pt x="186" y="48"/>
                  </a:moveTo>
                  <a:cubicBezTo>
                    <a:pt x="185" y="49"/>
                    <a:pt x="183" y="49"/>
                    <a:pt x="182" y="49"/>
                  </a:cubicBezTo>
                  <a:cubicBezTo>
                    <a:pt x="182" y="49"/>
                    <a:pt x="181" y="48"/>
                    <a:pt x="181" y="47"/>
                  </a:cubicBezTo>
                  <a:cubicBezTo>
                    <a:pt x="181" y="47"/>
                    <a:pt x="182" y="47"/>
                    <a:pt x="183" y="46"/>
                  </a:cubicBezTo>
                  <a:cubicBezTo>
                    <a:pt x="184" y="47"/>
                    <a:pt x="185" y="48"/>
                    <a:pt x="186" y="48"/>
                  </a:cubicBezTo>
                  <a:close/>
                  <a:moveTo>
                    <a:pt x="172" y="43"/>
                  </a:moveTo>
                  <a:cubicBezTo>
                    <a:pt x="176" y="42"/>
                    <a:pt x="180" y="41"/>
                    <a:pt x="183" y="40"/>
                  </a:cubicBezTo>
                  <a:cubicBezTo>
                    <a:pt x="183" y="40"/>
                    <a:pt x="184" y="40"/>
                    <a:pt x="184" y="40"/>
                  </a:cubicBezTo>
                  <a:cubicBezTo>
                    <a:pt x="184" y="40"/>
                    <a:pt x="184" y="40"/>
                    <a:pt x="184" y="40"/>
                  </a:cubicBezTo>
                  <a:cubicBezTo>
                    <a:pt x="180" y="41"/>
                    <a:pt x="176" y="42"/>
                    <a:pt x="172" y="43"/>
                  </a:cubicBezTo>
                  <a:close/>
                  <a:moveTo>
                    <a:pt x="159" y="44"/>
                  </a:moveTo>
                  <a:cubicBezTo>
                    <a:pt x="161" y="43"/>
                    <a:pt x="163" y="41"/>
                    <a:pt x="164" y="40"/>
                  </a:cubicBezTo>
                  <a:cubicBezTo>
                    <a:pt x="170" y="39"/>
                    <a:pt x="175" y="38"/>
                    <a:pt x="180" y="37"/>
                  </a:cubicBezTo>
                  <a:cubicBezTo>
                    <a:pt x="173" y="40"/>
                    <a:pt x="166" y="42"/>
                    <a:pt x="159" y="44"/>
                  </a:cubicBezTo>
                  <a:close/>
                  <a:moveTo>
                    <a:pt x="172" y="31"/>
                  </a:moveTo>
                  <a:cubicBezTo>
                    <a:pt x="171" y="31"/>
                    <a:pt x="171" y="31"/>
                    <a:pt x="170" y="31"/>
                  </a:cubicBezTo>
                  <a:cubicBezTo>
                    <a:pt x="169" y="31"/>
                    <a:pt x="168" y="31"/>
                    <a:pt x="167" y="30"/>
                  </a:cubicBezTo>
                  <a:cubicBezTo>
                    <a:pt x="167" y="30"/>
                    <a:pt x="167" y="30"/>
                    <a:pt x="166" y="29"/>
                  </a:cubicBezTo>
                  <a:cubicBezTo>
                    <a:pt x="166" y="29"/>
                    <a:pt x="165" y="29"/>
                    <a:pt x="164" y="28"/>
                  </a:cubicBezTo>
                  <a:cubicBezTo>
                    <a:pt x="164" y="28"/>
                    <a:pt x="164" y="28"/>
                    <a:pt x="164" y="28"/>
                  </a:cubicBezTo>
                  <a:cubicBezTo>
                    <a:pt x="167" y="29"/>
                    <a:pt x="170" y="30"/>
                    <a:pt x="173" y="31"/>
                  </a:cubicBezTo>
                  <a:cubicBezTo>
                    <a:pt x="173" y="31"/>
                    <a:pt x="173" y="31"/>
                    <a:pt x="172" y="31"/>
                  </a:cubicBezTo>
                  <a:close/>
                  <a:moveTo>
                    <a:pt x="166" y="36"/>
                  </a:moveTo>
                  <a:cubicBezTo>
                    <a:pt x="166" y="36"/>
                    <a:pt x="167" y="36"/>
                    <a:pt x="167" y="36"/>
                  </a:cubicBezTo>
                  <a:cubicBezTo>
                    <a:pt x="167" y="36"/>
                    <a:pt x="167" y="36"/>
                    <a:pt x="167" y="36"/>
                  </a:cubicBezTo>
                  <a:cubicBezTo>
                    <a:pt x="166" y="37"/>
                    <a:pt x="164" y="37"/>
                    <a:pt x="163" y="37"/>
                  </a:cubicBezTo>
                  <a:cubicBezTo>
                    <a:pt x="164" y="37"/>
                    <a:pt x="165" y="36"/>
                    <a:pt x="166" y="36"/>
                  </a:cubicBezTo>
                  <a:close/>
                  <a:moveTo>
                    <a:pt x="154" y="12"/>
                  </a:moveTo>
                  <a:cubicBezTo>
                    <a:pt x="154" y="12"/>
                    <a:pt x="154" y="12"/>
                    <a:pt x="154" y="12"/>
                  </a:cubicBezTo>
                  <a:cubicBezTo>
                    <a:pt x="153" y="11"/>
                    <a:pt x="153" y="11"/>
                    <a:pt x="152" y="11"/>
                  </a:cubicBezTo>
                  <a:cubicBezTo>
                    <a:pt x="153" y="11"/>
                    <a:pt x="155" y="11"/>
                    <a:pt x="156" y="12"/>
                  </a:cubicBezTo>
                  <a:cubicBezTo>
                    <a:pt x="157" y="12"/>
                    <a:pt x="159" y="13"/>
                    <a:pt x="160" y="14"/>
                  </a:cubicBezTo>
                  <a:cubicBezTo>
                    <a:pt x="158" y="13"/>
                    <a:pt x="156" y="13"/>
                    <a:pt x="154" y="12"/>
                  </a:cubicBezTo>
                  <a:close/>
                  <a:moveTo>
                    <a:pt x="154" y="6"/>
                  </a:moveTo>
                  <a:cubicBezTo>
                    <a:pt x="153" y="6"/>
                    <a:pt x="153" y="6"/>
                    <a:pt x="153" y="7"/>
                  </a:cubicBezTo>
                  <a:cubicBezTo>
                    <a:pt x="150" y="6"/>
                    <a:pt x="147" y="6"/>
                    <a:pt x="144" y="6"/>
                  </a:cubicBezTo>
                  <a:cubicBezTo>
                    <a:pt x="144" y="5"/>
                    <a:pt x="143" y="5"/>
                    <a:pt x="142" y="5"/>
                  </a:cubicBezTo>
                  <a:cubicBezTo>
                    <a:pt x="139" y="5"/>
                    <a:pt x="136" y="4"/>
                    <a:pt x="133" y="3"/>
                  </a:cubicBezTo>
                  <a:cubicBezTo>
                    <a:pt x="136" y="3"/>
                    <a:pt x="138" y="3"/>
                    <a:pt x="140" y="3"/>
                  </a:cubicBezTo>
                  <a:cubicBezTo>
                    <a:pt x="147" y="4"/>
                    <a:pt x="154" y="5"/>
                    <a:pt x="161" y="7"/>
                  </a:cubicBezTo>
                  <a:cubicBezTo>
                    <a:pt x="163" y="8"/>
                    <a:pt x="165" y="9"/>
                    <a:pt x="167" y="10"/>
                  </a:cubicBezTo>
                  <a:cubicBezTo>
                    <a:pt x="167" y="10"/>
                    <a:pt x="166" y="10"/>
                    <a:pt x="166" y="10"/>
                  </a:cubicBezTo>
                  <a:cubicBezTo>
                    <a:pt x="165" y="9"/>
                    <a:pt x="165" y="10"/>
                    <a:pt x="165" y="10"/>
                  </a:cubicBezTo>
                  <a:cubicBezTo>
                    <a:pt x="164" y="9"/>
                    <a:pt x="162" y="9"/>
                    <a:pt x="160" y="8"/>
                  </a:cubicBezTo>
                  <a:cubicBezTo>
                    <a:pt x="158" y="7"/>
                    <a:pt x="156" y="7"/>
                    <a:pt x="154" y="6"/>
                  </a:cubicBezTo>
                  <a:close/>
                  <a:moveTo>
                    <a:pt x="136" y="26"/>
                  </a:moveTo>
                  <a:cubicBezTo>
                    <a:pt x="135" y="26"/>
                    <a:pt x="135" y="26"/>
                    <a:pt x="135" y="27"/>
                  </a:cubicBezTo>
                  <a:cubicBezTo>
                    <a:pt x="134" y="26"/>
                    <a:pt x="133" y="26"/>
                    <a:pt x="132" y="26"/>
                  </a:cubicBezTo>
                  <a:cubicBezTo>
                    <a:pt x="133" y="26"/>
                    <a:pt x="135" y="26"/>
                    <a:pt x="136" y="26"/>
                  </a:cubicBezTo>
                  <a:close/>
                  <a:moveTo>
                    <a:pt x="135" y="28"/>
                  </a:moveTo>
                  <a:cubicBezTo>
                    <a:pt x="135" y="29"/>
                    <a:pt x="134" y="29"/>
                    <a:pt x="134" y="29"/>
                  </a:cubicBezTo>
                  <a:cubicBezTo>
                    <a:pt x="134" y="29"/>
                    <a:pt x="133" y="29"/>
                    <a:pt x="133" y="29"/>
                  </a:cubicBezTo>
                  <a:cubicBezTo>
                    <a:pt x="134" y="29"/>
                    <a:pt x="134" y="29"/>
                    <a:pt x="135" y="28"/>
                  </a:cubicBezTo>
                  <a:cubicBezTo>
                    <a:pt x="135" y="28"/>
                    <a:pt x="135" y="28"/>
                    <a:pt x="135" y="28"/>
                  </a:cubicBezTo>
                  <a:close/>
                  <a:moveTo>
                    <a:pt x="120" y="31"/>
                  </a:moveTo>
                  <a:cubicBezTo>
                    <a:pt x="120" y="31"/>
                    <a:pt x="119" y="31"/>
                    <a:pt x="118" y="31"/>
                  </a:cubicBezTo>
                  <a:cubicBezTo>
                    <a:pt x="118" y="31"/>
                    <a:pt x="118" y="31"/>
                    <a:pt x="118" y="31"/>
                  </a:cubicBezTo>
                  <a:cubicBezTo>
                    <a:pt x="119" y="31"/>
                    <a:pt x="120" y="31"/>
                    <a:pt x="121" y="31"/>
                  </a:cubicBezTo>
                  <a:cubicBezTo>
                    <a:pt x="121" y="31"/>
                    <a:pt x="121" y="31"/>
                    <a:pt x="120" y="31"/>
                  </a:cubicBezTo>
                  <a:close/>
                  <a:moveTo>
                    <a:pt x="118" y="29"/>
                  </a:moveTo>
                  <a:cubicBezTo>
                    <a:pt x="117" y="29"/>
                    <a:pt x="117" y="29"/>
                    <a:pt x="116" y="29"/>
                  </a:cubicBezTo>
                  <a:cubicBezTo>
                    <a:pt x="117" y="28"/>
                    <a:pt x="119" y="27"/>
                    <a:pt x="120" y="27"/>
                  </a:cubicBezTo>
                  <a:cubicBezTo>
                    <a:pt x="121" y="27"/>
                    <a:pt x="121" y="26"/>
                    <a:pt x="122" y="26"/>
                  </a:cubicBezTo>
                  <a:cubicBezTo>
                    <a:pt x="121" y="27"/>
                    <a:pt x="120" y="28"/>
                    <a:pt x="118" y="29"/>
                  </a:cubicBezTo>
                  <a:close/>
                  <a:moveTo>
                    <a:pt x="122" y="24"/>
                  </a:moveTo>
                  <a:cubicBezTo>
                    <a:pt x="120" y="24"/>
                    <a:pt x="119" y="24"/>
                    <a:pt x="118" y="24"/>
                  </a:cubicBezTo>
                  <a:cubicBezTo>
                    <a:pt x="118" y="24"/>
                    <a:pt x="118" y="23"/>
                    <a:pt x="119" y="23"/>
                  </a:cubicBezTo>
                  <a:cubicBezTo>
                    <a:pt x="120" y="24"/>
                    <a:pt x="121" y="24"/>
                    <a:pt x="122" y="24"/>
                  </a:cubicBezTo>
                  <a:cubicBezTo>
                    <a:pt x="122" y="24"/>
                    <a:pt x="122" y="24"/>
                    <a:pt x="122" y="24"/>
                  </a:cubicBezTo>
                  <a:close/>
                  <a:moveTo>
                    <a:pt x="117" y="16"/>
                  </a:moveTo>
                  <a:cubicBezTo>
                    <a:pt x="116" y="16"/>
                    <a:pt x="116" y="16"/>
                    <a:pt x="116" y="16"/>
                  </a:cubicBezTo>
                  <a:cubicBezTo>
                    <a:pt x="117" y="16"/>
                    <a:pt x="117" y="15"/>
                    <a:pt x="116" y="15"/>
                  </a:cubicBezTo>
                  <a:cubicBezTo>
                    <a:pt x="115" y="15"/>
                    <a:pt x="113" y="15"/>
                    <a:pt x="112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5"/>
                    <a:pt x="110" y="15"/>
                    <a:pt x="110" y="15"/>
                  </a:cubicBezTo>
                  <a:cubicBezTo>
                    <a:pt x="113" y="14"/>
                    <a:pt x="115" y="13"/>
                    <a:pt x="118" y="12"/>
                  </a:cubicBezTo>
                  <a:cubicBezTo>
                    <a:pt x="119" y="12"/>
                    <a:pt x="119" y="12"/>
                    <a:pt x="119" y="12"/>
                  </a:cubicBezTo>
                  <a:cubicBezTo>
                    <a:pt x="121" y="12"/>
                    <a:pt x="122" y="12"/>
                    <a:pt x="123" y="13"/>
                  </a:cubicBezTo>
                  <a:cubicBezTo>
                    <a:pt x="121" y="14"/>
                    <a:pt x="119" y="15"/>
                    <a:pt x="117" y="16"/>
                  </a:cubicBezTo>
                  <a:close/>
                  <a:moveTo>
                    <a:pt x="107" y="24"/>
                  </a:moveTo>
                  <a:cubicBezTo>
                    <a:pt x="108" y="24"/>
                    <a:pt x="109" y="24"/>
                    <a:pt x="110" y="24"/>
                  </a:cubicBezTo>
                  <a:cubicBezTo>
                    <a:pt x="109" y="25"/>
                    <a:pt x="108" y="25"/>
                    <a:pt x="107" y="25"/>
                  </a:cubicBezTo>
                  <a:cubicBezTo>
                    <a:pt x="107" y="25"/>
                    <a:pt x="106" y="25"/>
                    <a:pt x="105" y="25"/>
                  </a:cubicBezTo>
                  <a:cubicBezTo>
                    <a:pt x="106" y="25"/>
                    <a:pt x="107" y="24"/>
                    <a:pt x="107" y="24"/>
                  </a:cubicBezTo>
                  <a:close/>
                  <a:moveTo>
                    <a:pt x="100" y="22"/>
                  </a:moveTo>
                  <a:cubicBezTo>
                    <a:pt x="101" y="22"/>
                    <a:pt x="102" y="22"/>
                    <a:pt x="102" y="21"/>
                  </a:cubicBezTo>
                  <a:cubicBezTo>
                    <a:pt x="104" y="22"/>
                    <a:pt x="105" y="22"/>
                    <a:pt x="106" y="22"/>
                  </a:cubicBezTo>
                  <a:cubicBezTo>
                    <a:pt x="106" y="22"/>
                    <a:pt x="106" y="22"/>
                    <a:pt x="105" y="22"/>
                  </a:cubicBezTo>
                  <a:cubicBezTo>
                    <a:pt x="104" y="22"/>
                    <a:pt x="102" y="22"/>
                    <a:pt x="100" y="22"/>
                  </a:cubicBezTo>
                  <a:close/>
                  <a:moveTo>
                    <a:pt x="103" y="8"/>
                  </a:moveTo>
                  <a:cubicBezTo>
                    <a:pt x="104" y="7"/>
                    <a:pt x="104" y="7"/>
                    <a:pt x="105" y="7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5" y="7"/>
                    <a:pt x="104" y="7"/>
                    <a:pt x="103" y="8"/>
                  </a:cubicBezTo>
                  <a:close/>
                  <a:moveTo>
                    <a:pt x="104" y="17"/>
                  </a:moveTo>
                  <a:cubicBezTo>
                    <a:pt x="103" y="17"/>
                    <a:pt x="103" y="17"/>
                    <a:pt x="102" y="17"/>
                  </a:cubicBezTo>
                  <a:cubicBezTo>
                    <a:pt x="101" y="18"/>
                    <a:pt x="99" y="18"/>
                    <a:pt x="97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9" y="18"/>
                    <a:pt x="101" y="17"/>
                    <a:pt x="102" y="16"/>
                  </a:cubicBezTo>
                  <a:cubicBezTo>
                    <a:pt x="103" y="16"/>
                    <a:pt x="103" y="17"/>
                    <a:pt x="104" y="17"/>
                  </a:cubicBezTo>
                  <a:close/>
                  <a:moveTo>
                    <a:pt x="100" y="11"/>
                  </a:moveTo>
                  <a:cubicBezTo>
                    <a:pt x="99" y="12"/>
                    <a:pt x="98" y="12"/>
                    <a:pt x="97" y="12"/>
                  </a:cubicBezTo>
                  <a:cubicBezTo>
                    <a:pt x="97" y="12"/>
                    <a:pt x="97" y="12"/>
                    <a:pt x="97" y="12"/>
                  </a:cubicBezTo>
                  <a:cubicBezTo>
                    <a:pt x="97" y="12"/>
                    <a:pt x="98" y="11"/>
                    <a:pt x="98" y="11"/>
                  </a:cubicBezTo>
                  <a:cubicBezTo>
                    <a:pt x="99" y="11"/>
                    <a:pt x="100" y="11"/>
                    <a:pt x="102" y="11"/>
                  </a:cubicBezTo>
                  <a:cubicBezTo>
                    <a:pt x="101" y="11"/>
                    <a:pt x="101" y="11"/>
                    <a:pt x="100" y="11"/>
                  </a:cubicBezTo>
                  <a:close/>
                  <a:moveTo>
                    <a:pt x="102" y="24"/>
                  </a:moveTo>
                  <a:cubicBezTo>
                    <a:pt x="102" y="24"/>
                    <a:pt x="101" y="25"/>
                    <a:pt x="100" y="25"/>
                  </a:cubicBezTo>
                  <a:cubicBezTo>
                    <a:pt x="97" y="25"/>
                    <a:pt x="95" y="25"/>
                    <a:pt x="93" y="25"/>
                  </a:cubicBezTo>
                  <a:cubicBezTo>
                    <a:pt x="93" y="24"/>
                    <a:pt x="93" y="24"/>
                    <a:pt x="94" y="24"/>
                  </a:cubicBezTo>
                  <a:cubicBezTo>
                    <a:pt x="97" y="24"/>
                    <a:pt x="99" y="24"/>
                    <a:pt x="102" y="24"/>
                  </a:cubicBezTo>
                  <a:close/>
                  <a:moveTo>
                    <a:pt x="93" y="10"/>
                  </a:moveTo>
                  <a:cubicBezTo>
                    <a:pt x="93" y="10"/>
                    <a:pt x="93" y="11"/>
                    <a:pt x="92" y="11"/>
                  </a:cubicBezTo>
                  <a:cubicBezTo>
                    <a:pt x="91" y="11"/>
                    <a:pt x="89" y="12"/>
                    <a:pt x="88" y="1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6" y="13"/>
                    <a:pt x="86" y="14"/>
                    <a:pt x="85" y="14"/>
                  </a:cubicBezTo>
                  <a:cubicBezTo>
                    <a:pt x="87" y="12"/>
                    <a:pt x="90" y="11"/>
                    <a:pt x="93" y="10"/>
                  </a:cubicBezTo>
                  <a:cubicBezTo>
                    <a:pt x="94" y="9"/>
                    <a:pt x="95" y="9"/>
                    <a:pt x="96" y="9"/>
                  </a:cubicBezTo>
                  <a:cubicBezTo>
                    <a:pt x="95" y="9"/>
                    <a:pt x="94" y="10"/>
                    <a:pt x="93" y="10"/>
                  </a:cubicBezTo>
                  <a:close/>
                  <a:moveTo>
                    <a:pt x="92" y="8"/>
                  </a:moveTo>
                  <a:cubicBezTo>
                    <a:pt x="78" y="11"/>
                    <a:pt x="65" y="20"/>
                    <a:pt x="55" y="27"/>
                  </a:cubicBezTo>
                  <a:cubicBezTo>
                    <a:pt x="50" y="30"/>
                    <a:pt x="46" y="34"/>
                    <a:pt x="42" y="37"/>
                  </a:cubicBezTo>
                  <a:cubicBezTo>
                    <a:pt x="41" y="37"/>
                    <a:pt x="41" y="37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39" y="38"/>
                    <a:pt x="39" y="39"/>
                  </a:cubicBezTo>
                  <a:cubicBezTo>
                    <a:pt x="42" y="35"/>
                    <a:pt x="46" y="32"/>
                    <a:pt x="51" y="29"/>
                  </a:cubicBezTo>
                  <a:cubicBezTo>
                    <a:pt x="57" y="24"/>
                    <a:pt x="65" y="19"/>
                    <a:pt x="72" y="15"/>
                  </a:cubicBezTo>
                  <a:cubicBezTo>
                    <a:pt x="79" y="12"/>
                    <a:pt x="87" y="9"/>
                    <a:pt x="94" y="7"/>
                  </a:cubicBezTo>
                  <a:cubicBezTo>
                    <a:pt x="94" y="7"/>
                    <a:pt x="94" y="7"/>
                    <a:pt x="95" y="7"/>
                  </a:cubicBezTo>
                  <a:cubicBezTo>
                    <a:pt x="94" y="8"/>
                    <a:pt x="93" y="8"/>
                    <a:pt x="92" y="8"/>
                  </a:cubicBezTo>
                  <a:close/>
                  <a:moveTo>
                    <a:pt x="42" y="39"/>
                  </a:moveTo>
                  <a:cubicBezTo>
                    <a:pt x="42" y="39"/>
                    <a:pt x="42" y="39"/>
                    <a:pt x="42" y="39"/>
                  </a:cubicBezTo>
                  <a:cubicBezTo>
                    <a:pt x="44" y="38"/>
                    <a:pt x="47" y="37"/>
                    <a:pt x="49" y="36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8"/>
                    <a:pt x="48" y="38"/>
                    <a:pt x="48" y="39"/>
                  </a:cubicBezTo>
                  <a:cubicBezTo>
                    <a:pt x="47" y="40"/>
                    <a:pt x="46" y="40"/>
                    <a:pt x="45" y="41"/>
                  </a:cubicBezTo>
                  <a:cubicBezTo>
                    <a:pt x="46" y="40"/>
                    <a:pt x="47" y="39"/>
                    <a:pt x="49" y="38"/>
                  </a:cubicBezTo>
                  <a:cubicBezTo>
                    <a:pt x="49" y="37"/>
                    <a:pt x="48" y="36"/>
                    <a:pt x="48" y="37"/>
                  </a:cubicBezTo>
                  <a:cubicBezTo>
                    <a:pt x="46" y="39"/>
                    <a:pt x="44" y="40"/>
                    <a:pt x="42" y="42"/>
                  </a:cubicBezTo>
                  <a:cubicBezTo>
                    <a:pt x="42" y="42"/>
                    <a:pt x="41" y="42"/>
                    <a:pt x="41" y="42"/>
                  </a:cubicBezTo>
                  <a:cubicBezTo>
                    <a:pt x="41" y="43"/>
                    <a:pt x="40" y="43"/>
                    <a:pt x="40" y="44"/>
                  </a:cubicBezTo>
                  <a:cubicBezTo>
                    <a:pt x="40" y="44"/>
                    <a:pt x="40" y="44"/>
                    <a:pt x="39" y="44"/>
                  </a:cubicBezTo>
                  <a:cubicBezTo>
                    <a:pt x="40" y="43"/>
                    <a:pt x="41" y="41"/>
                    <a:pt x="42" y="39"/>
                  </a:cubicBezTo>
                  <a:close/>
                  <a:moveTo>
                    <a:pt x="41" y="46"/>
                  </a:moveTo>
                  <a:cubicBezTo>
                    <a:pt x="42" y="46"/>
                    <a:pt x="43" y="45"/>
                    <a:pt x="44" y="44"/>
                  </a:cubicBezTo>
                  <a:cubicBezTo>
                    <a:pt x="42" y="47"/>
                    <a:pt x="40" y="50"/>
                    <a:pt x="38" y="53"/>
                  </a:cubicBezTo>
                  <a:cubicBezTo>
                    <a:pt x="38" y="53"/>
                    <a:pt x="37" y="54"/>
                    <a:pt x="37" y="54"/>
                  </a:cubicBezTo>
                  <a:cubicBezTo>
                    <a:pt x="37" y="54"/>
                    <a:pt x="37" y="54"/>
                    <a:pt x="37" y="54"/>
                  </a:cubicBezTo>
                  <a:cubicBezTo>
                    <a:pt x="38" y="52"/>
                    <a:pt x="39" y="49"/>
                    <a:pt x="41" y="46"/>
                  </a:cubicBezTo>
                  <a:close/>
                  <a:moveTo>
                    <a:pt x="36" y="50"/>
                  </a:moveTo>
                  <a:cubicBezTo>
                    <a:pt x="36" y="50"/>
                    <a:pt x="36" y="50"/>
                    <a:pt x="37" y="49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6" y="52"/>
                    <a:pt x="35" y="54"/>
                    <a:pt x="34" y="57"/>
                  </a:cubicBezTo>
                  <a:cubicBezTo>
                    <a:pt x="33" y="57"/>
                    <a:pt x="32" y="58"/>
                    <a:pt x="31" y="59"/>
                  </a:cubicBezTo>
                  <a:cubicBezTo>
                    <a:pt x="33" y="56"/>
                    <a:pt x="34" y="53"/>
                    <a:pt x="36" y="50"/>
                  </a:cubicBezTo>
                  <a:close/>
                  <a:moveTo>
                    <a:pt x="35" y="46"/>
                  </a:moveTo>
                  <a:cubicBezTo>
                    <a:pt x="36" y="45"/>
                    <a:pt x="37" y="44"/>
                    <a:pt x="38" y="43"/>
                  </a:cubicBezTo>
                  <a:cubicBezTo>
                    <a:pt x="37" y="44"/>
                    <a:pt x="36" y="45"/>
                    <a:pt x="36" y="46"/>
                  </a:cubicBezTo>
                  <a:cubicBezTo>
                    <a:pt x="35" y="46"/>
                    <a:pt x="35" y="46"/>
                    <a:pt x="35" y="46"/>
                  </a:cubicBezTo>
                  <a:cubicBezTo>
                    <a:pt x="35" y="46"/>
                    <a:pt x="35" y="46"/>
                    <a:pt x="35" y="46"/>
                  </a:cubicBezTo>
                  <a:close/>
                  <a:moveTo>
                    <a:pt x="32" y="55"/>
                  </a:moveTo>
                  <a:cubicBezTo>
                    <a:pt x="31" y="57"/>
                    <a:pt x="30" y="58"/>
                    <a:pt x="29" y="60"/>
                  </a:cubicBezTo>
                  <a:cubicBezTo>
                    <a:pt x="28" y="60"/>
                    <a:pt x="28" y="60"/>
                    <a:pt x="28" y="60"/>
                  </a:cubicBezTo>
                  <a:lnTo>
                    <a:pt x="32" y="55"/>
                  </a:lnTo>
                  <a:close/>
                  <a:moveTo>
                    <a:pt x="28" y="54"/>
                  </a:moveTo>
                  <a:cubicBezTo>
                    <a:pt x="30" y="51"/>
                    <a:pt x="32" y="49"/>
                    <a:pt x="34" y="47"/>
                  </a:cubicBezTo>
                  <a:cubicBezTo>
                    <a:pt x="33" y="48"/>
                    <a:pt x="32" y="50"/>
                    <a:pt x="31" y="51"/>
                  </a:cubicBezTo>
                  <a:cubicBezTo>
                    <a:pt x="30" y="52"/>
                    <a:pt x="29" y="53"/>
                    <a:pt x="28" y="54"/>
                  </a:cubicBezTo>
                  <a:close/>
                  <a:moveTo>
                    <a:pt x="31" y="79"/>
                  </a:moveTo>
                  <a:cubicBezTo>
                    <a:pt x="30" y="80"/>
                    <a:pt x="29" y="81"/>
                    <a:pt x="28" y="82"/>
                  </a:cubicBezTo>
                  <a:cubicBezTo>
                    <a:pt x="27" y="82"/>
                    <a:pt x="25" y="83"/>
                    <a:pt x="24" y="84"/>
                  </a:cubicBezTo>
                  <a:cubicBezTo>
                    <a:pt x="25" y="83"/>
                    <a:pt x="25" y="81"/>
                    <a:pt x="26" y="80"/>
                  </a:cubicBezTo>
                  <a:cubicBezTo>
                    <a:pt x="28" y="80"/>
                    <a:pt x="29" y="79"/>
                    <a:pt x="31" y="79"/>
                  </a:cubicBezTo>
                  <a:close/>
                  <a:moveTo>
                    <a:pt x="23" y="83"/>
                  </a:moveTo>
                  <a:cubicBezTo>
                    <a:pt x="22" y="83"/>
                    <a:pt x="22" y="83"/>
                    <a:pt x="22" y="83"/>
                  </a:cubicBezTo>
                  <a:cubicBezTo>
                    <a:pt x="22" y="82"/>
                    <a:pt x="23" y="81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1"/>
                    <a:pt x="23" y="82"/>
                    <a:pt x="23" y="83"/>
                  </a:cubicBezTo>
                  <a:close/>
                  <a:moveTo>
                    <a:pt x="22" y="98"/>
                  </a:moveTo>
                  <a:cubicBezTo>
                    <a:pt x="24" y="103"/>
                    <a:pt x="25" y="109"/>
                    <a:pt x="26" y="115"/>
                  </a:cubicBezTo>
                  <a:cubicBezTo>
                    <a:pt x="26" y="117"/>
                    <a:pt x="26" y="118"/>
                    <a:pt x="27" y="120"/>
                  </a:cubicBezTo>
                  <a:cubicBezTo>
                    <a:pt x="25" y="114"/>
                    <a:pt x="23" y="108"/>
                    <a:pt x="22" y="102"/>
                  </a:cubicBezTo>
                  <a:cubicBezTo>
                    <a:pt x="22" y="101"/>
                    <a:pt x="22" y="99"/>
                    <a:pt x="22" y="98"/>
                  </a:cubicBezTo>
                  <a:close/>
                  <a:moveTo>
                    <a:pt x="27" y="139"/>
                  </a:moveTo>
                  <a:cubicBezTo>
                    <a:pt x="27" y="139"/>
                    <a:pt x="27" y="139"/>
                    <a:pt x="27" y="139"/>
                  </a:cubicBezTo>
                  <a:cubicBezTo>
                    <a:pt x="26" y="140"/>
                    <a:pt x="27" y="140"/>
                    <a:pt x="27" y="140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25" y="137"/>
                    <a:pt x="24" y="133"/>
                    <a:pt x="23" y="129"/>
                  </a:cubicBezTo>
                  <a:cubicBezTo>
                    <a:pt x="23" y="127"/>
                    <a:pt x="23" y="125"/>
                    <a:pt x="23" y="123"/>
                  </a:cubicBezTo>
                  <a:cubicBezTo>
                    <a:pt x="22" y="121"/>
                    <a:pt x="22" y="118"/>
                    <a:pt x="22" y="115"/>
                  </a:cubicBezTo>
                  <a:cubicBezTo>
                    <a:pt x="24" y="123"/>
                    <a:pt x="25" y="131"/>
                    <a:pt x="27" y="139"/>
                  </a:cubicBezTo>
                  <a:close/>
                  <a:moveTo>
                    <a:pt x="25" y="156"/>
                  </a:moveTo>
                  <a:cubicBezTo>
                    <a:pt x="23" y="153"/>
                    <a:pt x="22" y="149"/>
                    <a:pt x="21" y="146"/>
                  </a:cubicBezTo>
                  <a:cubicBezTo>
                    <a:pt x="21" y="145"/>
                    <a:pt x="20" y="145"/>
                    <a:pt x="20" y="144"/>
                  </a:cubicBezTo>
                  <a:cubicBezTo>
                    <a:pt x="20" y="144"/>
                    <a:pt x="20" y="144"/>
                    <a:pt x="20" y="144"/>
                  </a:cubicBezTo>
                  <a:cubicBezTo>
                    <a:pt x="22" y="147"/>
                    <a:pt x="23" y="150"/>
                    <a:pt x="25" y="154"/>
                  </a:cubicBezTo>
                  <a:cubicBezTo>
                    <a:pt x="25" y="154"/>
                    <a:pt x="25" y="155"/>
                    <a:pt x="25" y="156"/>
                  </a:cubicBezTo>
                  <a:cubicBezTo>
                    <a:pt x="25" y="156"/>
                    <a:pt x="25" y="156"/>
                    <a:pt x="25" y="156"/>
                  </a:cubicBezTo>
                  <a:close/>
                  <a:moveTo>
                    <a:pt x="29" y="163"/>
                  </a:moveTo>
                  <a:cubicBezTo>
                    <a:pt x="30" y="164"/>
                    <a:pt x="30" y="165"/>
                    <a:pt x="30" y="167"/>
                  </a:cubicBezTo>
                  <a:cubicBezTo>
                    <a:pt x="29" y="164"/>
                    <a:pt x="29" y="162"/>
                    <a:pt x="28" y="160"/>
                  </a:cubicBezTo>
                  <a:cubicBezTo>
                    <a:pt x="28" y="161"/>
                    <a:pt x="29" y="162"/>
                    <a:pt x="29" y="163"/>
                  </a:cubicBezTo>
                  <a:close/>
                  <a:moveTo>
                    <a:pt x="29" y="148"/>
                  </a:moveTo>
                  <a:cubicBezTo>
                    <a:pt x="29" y="147"/>
                    <a:pt x="29" y="146"/>
                    <a:pt x="29" y="145"/>
                  </a:cubicBezTo>
                  <a:cubicBezTo>
                    <a:pt x="30" y="143"/>
                    <a:pt x="30" y="142"/>
                    <a:pt x="31" y="140"/>
                  </a:cubicBezTo>
                  <a:cubicBezTo>
                    <a:pt x="31" y="141"/>
                    <a:pt x="31" y="141"/>
                    <a:pt x="31" y="141"/>
                  </a:cubicBezTo>
                  <a:cubicBezTo>
                    <a:pt x="31" y="142"/>
                    <a:pt x="31" y="143"/>
                    <a:pt x="32" y="144"/>
                  </a:cubicBezTo>
                  <a:cubicBezTo>
                    <a:pt x="32" y="147"/>
                    <a:pt x="33" y="151"/>
                    <a:pt x="33" y="155"/>
                  </a:cubicBezTo>
                  <a:cubicBezTo>
                    <a:pt x="32" y="153"/>
                    <a:pt x="31" y="151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8"/>
                    <a:pt x="29" y="148"/>
                  </a:cubicBezTo>
                  <a:close/>
                  <a:moveTo>
                    <a:pt x="35" y="166"/>
                  </a:moveTo>
                  <a:cubicBezTo>
                    <a:pt x="36" y="168"/>
                    <a:pt x="36" y="169"/>
                    <a:pt x="36" y="171"/>
                  </a:cubicBezTo>
                  <a:cubicBezTo>
                    <a:pt x="35" y="166"/>
                    <a:pt x="33" y="161"/>
                    <a:pt x="30" y="156"/>
                  </a:cubicBezTo>
                  <a:cubicBezTo>
                    <a:pt x="30" y="156"/>
                    <a:pt x="30" y="155"/>
                    <a:pt x="30" y="155"/>
                  </a:cubicBezTo>
                  <a:cubicBezTo>
                    <a:pt x="32" y="159"/>
                    <a:pt x="33" y="162"/>
                    <a:pt x="35" y="166"/>
                  </a:cubicBezTo>
                  <a:close/>
                  <a:moveTo>
                    <a:pt x="38" y="182"/>
                  </a:moveTo>
                  <a:cubicBezTo>
                    <a:pt x="39" y="183"/>
                    <a:pt x="39" y="185"/>
                    <a:pt x="39" y="186"/>
                  </a:cubicBezTo>
                  <a:cubicBezTo>
                    <a:pt x="39" y="186"/>
                    <a:pt x="39" y="186"/>
                    <a:pt x="39" y="186"/>
                  </a:cubicBezTo>
                  <a:cubicBezTo>
                    <a:pt x="38" y="184"/>
                    <a:pt x="37" y="182"/>
                    <a:pt x="35" y="180"/>
                  </a:cubicBezTo>
                  <a:cubicBezTo>
                    <a:pt x="34" y="178"/>
                    <a:pt x="33" y="175"/>
                    <a:pt x="32" y="173"/>
                  </a:cubicBezTo>
                  <a:cubicBezTo>
                    <a:pt x="32" y="171"/>
                    <a:pt x="32" y="170"/>
                    <a:pt x="31" y="168"/>
                  </a:cubicBezTo>
                  <a:cubicBezTo>
                    <a:pt x="34" y="173"/>
                    <a:pt x="36" y="177"/>
                    <a:pt x="38" y="182"/>
                  </a:cubicBezTo>
                  <a:close/>
                  <a:moveTo>
                    <a:pt x="32" y="177"/>
                  </a:moveTo>
                  <a:cubicBezTo>
                    <a:pt x="32" y="177"/>
                    <a:pt x="32" y="178"/>
                    <a:pt x="32" y="178"/>
                  </a:cubicBezTo>
                  <a:cubicBezTo>
                    <a:pt x="34" y="182"/>
                    <a:pt x="37" y="186"/>
                    <a:pt x="39" y="190"/>
                  </a:cubicBezTo>
                  <a:cubicBezTo>
                    <a:pt x="39" y="190"/>
                    <a:pt x="39" y="190"/>
                    <a:pt x="39" y="191"/>
                  </a:cubicBezTo>
                  <a:cubicBezTo>
                    <a:pt x="36" y="188"/>
                    <a:pt x="34" y="185"/>
                    <a:pt x="32" y="183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2" y="182"/>
                    <a:pt x="32" y="181"/>
                  </a:cubicBezTo>
                  <a:cubicBezTo>
                    <a:pt x="32" y="180"/>
                    <a:pt x="32" y="179"/>
                    <a:pt x="32" y="177"/>
                  </a:cubicBezTo>
                  <a:close/>
                  <a:moveTo>
                    <a:pt x="38" y="192"/>
                  </a:moveTo>
                  <a:cubicBezTo>
                    <a:pt x="38" y="192"/>
                    <a:pt x="38" y="193"/>
                    <a:pt x="38" y="193"/>
                  </a:cubicBezTo>
                  <a:cubicBezTo>
                    <a:pt x="38" y="192"/>
                    <a:pt x="37" y="192"/>
                    <a:pt x="37" y="192"/>
                  </a:cubicBezTo>
                  <a:cubicBezTo>
                    <a:pt x="36" y="190"/>
                    <a:pt x="36" y="189"/>
                    <a:pt x="35" y="188"/>
                  </a:cubicBezTo>
                  <a:cubicBezTo>
                    <a:pt x="36" y="189"/>
                    <a:pt x="37" y="191"/>
                    <a:pt x="38" y="192"/>
                  </a:cubicBezTo>
                  <a:close/>
                  <a:moveTo>
                    <a:pt x="39" y="197"/>
                  </a:moveTo>
                  <a:cubicBezTo>
                    <a:pt x="39" y="196"/>
                    <a:pt x="39" y="196"/>
                    <a:pt x="38" y="196"/>
                  </a:cubicBezTo>
                  <a:cubicBezTo>
                    <a:pt x="39" y="196"/>
                    <a:pt x="39" y="196"/>
                    <a:pt x="39" y="196"/>
                  </a:cubicBezTo>
                  <a:cubicBezTo>
                    <a:pt x="41" y="199"/>
                    <a:pt x="44" y="202"/>
                    <a:pt x="48" y="204"/>
                  </a:cubicBezTo>
                  <a:cubicBezTo>
                    <a:pt x="48" y="204"/>
                    <a:pt x="49" y="204"/>
                    <a:pt x="49" y="203"/>
                  </a:cubicBezTo>
                  <a:cubicBezTo>
                    <a:pt x="49" y="204"/>
                    <a:pt x="50" y="205"/>
                    <a:pt x="50" y="205"/>
                  </a:cubicBezTo>
                  <a:cubicBezTo>
                    <a:pt x="50" y="205"/>
                    <a:pt x="49" y="205"/>
                    <a:pt x="49" y="204"/>
                  </a:cubicBezTo>
                  <a:cubicBezTo>
                    <a:pt x="48" y="204"/>
                    <a:pt x="48" y="205"/>
                    <a:pt x="48" y="206"/>
                  </a:cubicBezTo>
                  <a:cubicBezTo>
                    <a:pt x="50" y="207"/>
                    <a:pt x="52" y="208"/>
                    <a:pt x="54" y="209"/>
                  </a:cubicBezTo>
                  <a:cubicBezTo>
                    <a:pt x="54" y="210"/>
                    <a:pt x="55" y="211"/>
                    <a:pt x="56" y="212"/>
                  </a:cubicBezTo>
                  <a:cubicBezTo>
                    <a:pt x="54" y="210"/>
                    <a:pt x="51" y="209"/>
                    <a:pt x="49" y="208"/>
                  </a:cubicBezTo>
                  <a:cubicBezTo>
                    <a:pt x="46" y="205"/>
                    <a:pt x="42" y="201"/>
                    <a:pt x="39" y="197"/>
                  </a:cubicBezTo>
                  <a:close/>
                  <a:moveTo>
                    <a:pt x="51" y="212"/>
                  </a:moveTo>
                  <a:cubicBezTo>
                    <a:pt x="52" y="214"/>
                    <a:pt x="54" y="216"/>
                    <a:pt x="56" y="218"/>
                  </a:cubicBezTo>
                  <a:cubicBezTo>
                    <a:pt x="56" y="217"/>
                    <a:pt x="56" y="217"/>
                    <a:pt x="56" y="217"/>
                  </a:cubicBezTo>
                  <a:cubicBezTo>
                    <a:pt x="55" y="217"/>
                    <a:pt x="54" y="216"/>
                    <a:pt x="52" y="215"/>
                  </a:cubicBezTo>
                  <a:cubicBezTo>
                    <a:pt x="51" y="214"/>
                    <a:pt x="50" y="212"/>
                    <a:pt x="49" y="210"/>
                  </a:cubicBezTo>
                  <a:cubicBezTo>
                    <a:pt x="49" y="211"/>
                    <a:pt x="50" y="211"/>
                    <a:pt x="51" y="212"/>
                  </a:cubicBezTo>
                  <a:close/>
                  <a:moveTo>
                    <a:pt x="54" y="220"/>
                  </a:moveTo>
                  <a:cubicBezTo>
                    <a:pt x="55" y="221"/>
                    <a:pt x="56" y="222"/>
                    <a:pt x="57" y="223"/>
                  </a:cubicBezTo>
                  <a:cubicBezTo>
                    <a:pt x="56" y="222"/>
                    <a:pt x="55" y="222"/>
                    <a:pt x="54" y="221"/>
                  </a:cubicBezTo>
                  <a:cubicBezTo>
                    <a:pt x="53" y="220"/>
                    <a:pt x="52" y="220"/>
                    <a:pt x="52" y="219"/>
                  </a:cubicBezTo>
                  <a:cubicBezTo>
                    <a:pt x="52" y="219"/>
                    <a:pt x="52" y="219"/>
                    <a:pt x="52" y="219"/>
                  </a:cubicBezTo>
                  <a:cubicBezTo>
                    <a:pt x="52" y="219"/>
                    <a:pt x="53" y="220"/>
                    <a:pt x="53" y="220"/>
                  </a:cubicBezTo>
                  <a:cubicBezTo>
                    <a:pt x="54" y="220"/>
                    <a:pt x="54" y="220"/>
                    <a:pt x="54" y="220"/>
                  </a:cubicBezTo>
                  <a:close/>
                  <a:moveTo>
                    <a:pt x="53" y="222"/>
                  </a:moveTo>
                  <a:cubicBezTo>
                    <a:pt x="53" y="223"/>
                    <a:pt x="54" y="223"/>
                    <a:pt x="54" y="223"/>
                  </a:cubicBezTo>
                  <a:cubicBezTo>
                    <a:pt x="53" y="223"/>
                    <a:pt x="52" y="222"/>
                    <a:pt x="51" y="221"/>
                  </a:cubicBezTo>
                  <a:cubicBezTo>
                    <a:pt x="51" y="221"/>
                    <a:pt x="51" y="221"/>
                    <a:pt x="51" y="220"/>
                  </a:cubicBezTo>
                  <a:cubicBezTo>
                    <a:pt x="51" y="221"/>
                    <a:pt x="52" y="222"/>
                    <a:pt x="53" y="222"/>
                  </a:cubicBezTo>
                  <a:close/>
                  <a:moveTo>
                    <a:pt x="56" y="228"/>
                  </a:moveTo>
                  <a:cubicBezTo>
                    <a:pt x="57" y="228"/>
                    <a:pt x="57" y="228"/>
                    <a:pt x="57" y="228"/>
                  </a:cubicBezTo>
                  <a:cubicBezTo>
                    <a:pt x="57" y="228"/>
                    <a:pt x="57" y="228"/>
                    <a:pt x="57" y="228"/>
                  </a:cubicBezTo>
                  <a:cubicBezTo>
                    <a:pt x="55" y="227"/>
                    <a:pt x="54" y="226"/>
                    <a:pt x="52" y="225"/>
                  </a:cubicBezTo>
                  <a:cubicBezTo>
                    <a:pt x="54" y="226"/>
                    <a:pt x="55" y="227"/>
                    <a:pt x="56" y="228"/>
                  </a:cubicBezTo>
                  <a:close/>
                  <a:moveTo>
                    <a:pt x="55" y="218"/>
                  </a:moveTo>
                  <a:cubicBezTo>
                    <a:pt x="55" y="218"/>
                    <a:pt x="55" y="218"/>
                    <a:pt x="55" y="218"/>
                  </a:cubicBezTo>
                  <a:cubicBezTo>
                    <a:pt x="57" y="219"/>
                    <a:pt x="58" y="220"/>
                    <a:pt x="60" y="221"/>
                  </a:cubicBezTo>
                  <a:cubicBezTo>
                    <a:pt x="63" y="224"/>
                    <a:pt x="66" y="227"/>
                    <a:pt x="69" y="230"/>
                  </a:cubicBezTo>
                  <a:cubicBezTo>
                    <a:pt x="69" y="230"/>
                    <a:pt x="68" y="230"/>
                    <a:pt x="67" y="229"/>
                  </a:cubicBezTo>
                  <a:cubicBezTo>
                    <a:pt x="65" y="228"/>
                    <a:pt x="62" y="226"/>
                    <a:pt x="60" y="225"/>
                  </a:cubicBezTo>
                  <a:cubicBezTo>
                    <a:pt x="58" y="223"/>
                    <a:pt x="56" y="220"/>
                    <a:pt x="55" y="218"/>
                  </a:cubicBezTo>
                  <a:close/>
                  <a:moveTo>
                    <a:pt x="68" y="227"/>
                  </a:moveTo>
                  <a:cubicBezTo>
                    <a:pt x="68" y="227"/>
                    <a:pt x="68" y="227"/>
                    <a:pt x="68" y="227"/>
                  </a:cubicBezTo>
                  <a:cubicBezTo>
                    <a:pt x="67" y="226"/>
                    <a:pt x="66" y="225"/>
                    <a:pt x="65" y="224"/>
                  </a:cubicBezTo>
                  <a:cubicBezTo>
                    <a:pt x="66" y="225"/>
                    <a:pt x="67" y="226"/>
                    <a:pt x="69" y="226"/>
                  </a:cubicBezTo>
                  <a:cubicBezTo>
                    <a:pt x="69" y="227"/>
                    <a:pt x="70" y="227"/>
                    <a:pt x="70" y="228"/>
                  </a:cubicBezTo>
                  <a:cubicBezTo>
                    <a:pt x="69" y="228"/>
                    <a:pt x="69" y="228"/>
                    <a:pt x="68" y="227"/>
                  </a:cubicBezTo>
                  <a:close/>
                  <a:moveTo>
                    <a:pt x="60" y="220"/>
                  </a:moveTo>
                  <a:cubicBezTo>
                    <a:pt x="59" y="218"/>
                    <a:pt x="57" y="216"/>
                    <a:pt x="55" y="215"/>
                  </a:cubicBezTo>
                  <a:cubicBezTo>
                    <a:pt x="58" y="216"/>
                    <a:pt x="60" y="218"/>
                    <a:pt x="63" y="219"/>
                  </a:cubicBezTo>
                  <a:cubicBezTo>
                    <a:pt x="64" y="221"/>
                    <a:pt x="65" y="222"/>
                    <a:pt x="66" y="223"/>
                  </a:cubicBezTo>
                  <a:cubicBezTo>
                    <a:pt x="64" y="222"/>
                    <a:pt x="62" y="221"/>
                    <a:pt x="60" y="220"/>
                  </a:cubicBezTo>
                  <a:close/>
                  <a:moveTo>
                    <a:pt x="62" y="216"/>
                  </a:moveTo>
                  <a:cubicBezTo>
                    <a:pt x="66" y="219"/>
                    <a:pt x="71" y="222"/>
                    <a:pt x="75" y="225"/>
                  </a:cubicBezTo>
                  <a:cubicBezTo>
                    <a:pt x="71" y="222"/>
                    <a:pt x="67" y="220"/>
                    <a:pt x="63" y="218"/>
                  </a:cubicBezTo>
                  <a:cubicBezTo>
                    <a:pt x="63" y="217"/>
                    <a:pt x="62" y="217"/>
                    <a:pt x="62" y="216"/>
                  </a:cubicBezTo>
                  <a:close/>
                  <a:moveTo>
                    <a:pt x="74" y="221"/>
                  </a:moveTo>
                  <a:cubicBezTo>
                    <a:pt x="73" y="220"/>
                    <a:pt x="73" y="220"/>
                    <a:pt x="72" y="219"/>
                  </a:cubicBezTo>
                  <a:cubicBezTo>
                    <a:pt x="75" y="221"/>
                    <a:pt x="77" y="223"/>
                    <a:pt x="80" y="225"/>
                  </a:cubicBezTo>
                  <a:cubicBezTo>
                    <a:pt x="80" y="225"/>
                    <a:pt x="80" y="225"/>
                    <a:pt x="80" y="225"/>
                  </a:cubicBezTo>
                  <a:cubicBezTo>
                    <a:pt x="78" y="224"/>
                    <a:pt x="76" y="222"/>
                    <a:pt x="74" y="221"/>
                  </a:cubicBezTo>
                  <a:close/>
                  <a:moveTo>
                    <a:pt x="68" y="215"/>
                  </a:moveTo>
                  <a:cubicBezTo>
                    <a:pt x="66" y="214"/>
                    <a:pt x="65" y="213"/>
                    <a:pt x="64" y="211"/>
                  </a:cubicBezTo>
                  <a:cubicBezTo>
                    <a:pt x="65" y="212"/>
                    <a:pt x="67" y="212"/>
                    <a:pt x="68" y="213"/>
                  </a:cubicBezTo>
                  <a:cubicBezTo>
                    <a:pt x="69" y="213"/>
                    <a:pt x="69" y="214"/>
                    <a:pt x="70" y="214"/>
                  </a:cubicBezTo>
                  <a:cubicBezTo>
                    <a:pt x="70" y="214"/>
                    <a:pt x="70" y="215"/>
                    <a:pt x="69" y="215"/>
                  </a:cubicBezTo>
                  <a:cubicBezTo>
                    <a:pt x="69" y="216"/>
                    <a:pt x="70" y="216"/>
                    <a:pt x="71" y="216"/>
                  </a:cubicBezTo>
                  <a:cubicBezTo>
                    <a:pt x="71" y="215"/>
                    <a:pt x="72" y="215"/>
                    <a:pt x="73" y="215"/>
                  </a:cubicBezTo>
                  <a:cubicBezTo>
                    <a:pt x="74" y="215"/>
                    <a:pt x="75" y="215"/>
                    <a:pt x="75" y="216"/>
                  </a:cubicBezTo>
                  <a:cubicBezTo>
                    <a:pt x="77" y="218"/>
                    <a:pt x="78" y="220"/>
                    <a:pt x="79" y="222"/>
                  </a:cubicBezTo>
                  <a:cubicBezTo>
                    <a:pt x="75" y="220"/>
                    <a:pt x="71" y="217"/>
                    <a:pt x="68" y="215"/>
                  </a:cubicBezTo>
                  <a:close/>
                  <a:moveTo>
                    <a:pt x="76" y="204"/>
                  </a:moveTo>
                  <a:cubicBezTo>
                    <a:pt x="75" y="203"/>
                    <a:pt x="74" y="202"/>
                    <a:pt x="73" y="202"/>
                  </a:cubicBezTo>
                  <a:cubicBezTo>
                    <a:pt x="73" y="202"/>
                    <a:pt x="73" y="202"/>
                    <a:pt x="73" y="202"/>
                  </a:cubicBezTo>
                  <a:cubicBezTo>
                    <a:pt x="74" y="202"/>
                    <a:pt x="75" y="203"/>
                    <a:pt x="76" y="203"/>
                  </a:cubicBezTo>
                  <a:cubicBezTo>
                    <a:pt x="76" y="203"/>
                    <a:pt x="76" y="204"/>
                    <a:pt x="76" y="204"/>
                  </a:cubicBezTo>
                  <a:close/>
                  <a:moveTo>
                    <a:pt x="74" y="200"/>
                  </a:moveTo>
                  <a:cubicBezTo>
                    <a:pt x="74" y="200"/>
                    <a:pt x="74" y="200"/>
                    <a:pt x="74" y="200"/>
                  </a:cubicBezTo>
                  <a:cubicBezTo>
                    <a:pt x="74" y="200"/>
                    <a:pt x="74" y="199"/>
                    <a:pt x="74" y="199"/>
                  </a:cubicBezTo>
                  <a:cubicBezTo>
                    <a:pt x="75" y="200"/>
                    <a:pt x="76" y="201"/>
                    <a:pt x="77" y="202"/>
                  </a:cubicBezTo>
                  <a:cubicBezTo>
                    <a:pt x="77" y="202"/>
                    <a:pt x="77" y="202"/>
                    <a:pt x="77" y="202"/>
                  </a:cubicBezTo>
                  <a:cubicBezTo>
                    <a:pt x="76" y="201"/>
                    <a:pt x="75" y="201"/>
                    <a:pt x="74" y="200"/>
                  </a:cubicBezTo>
                  <a:close/>
                  <a:moveTo>
                    <a:pt x="75" y="199"/>
                  </a:moveTo>
                  <a:cubicBezTo>
                    <a:pt x="75" y="199"/>
                    <a:pt x="76" y="199"/>
                    <a:pt x="76" y="199"/>
                  </a:cubicBezTo>
                  <a:cubicBezTo>
                    <a:pt x="76" y="199"/>
                    <a:pt x="77" y="200"/>
                    <a:pt x="78" y="200"/>
                  </a:cubicBezTo>
                  <a:cubicBezTo>
                    <a:pt x="78" y="200"/>
                    <a:pt x="78" y="201"/>
                    <a:pt x="78" y="201"/>
                  </a:cubicBezTo>
                  <a:cubicBezTo>
                    <a:pt x="77" y="200"/>
                    <a:pt x="76" y="199"/>
                    <a:pt x="75" y="199"/>
                  </a:cubicBezTo>
                  <a:close/>
                  <a:moveTo>
                    <a:pt x="78" y="208"/>
                  </a:moveTo>
                  <a:cubicBezTo>
                    <a:pt x="78" y="208"/>
                    <a:pt x="79" y="208"/>
                    <a:pt x="79" y="208"/>
                  </a:cubicBezTo>
                  <a:cubicBezTo>
                    <a:pt x="79" y="208"/>
                    <a:pt x="78" y="209"/>
                    <a:pt x="78" y="209"/>
                  </a:cubicBezTo>
                  <a:cubicBezTo>
                    <a:pt x="78" y="209"/>
                    <a:pt x="78" y="208"/>
                    <a:pt x="77" y="208"/>
                  </a:cubicBezTo>
                  <a:cubicBezTo>
                    <a:pt x="78" y="208"/>
                    <a:pt x="78" y="208"/>
                    <a:pt x="78" y="208"/>
                  </a:cubicBezTo>
                  <a:close/>
                  <a:moveTo>
                    <a:pt x="78" y="206"/>
                  </a:moveTo>
                  <a:cubicBezTo>
                    <a:pt x="78" y="206"/>
                    <a:pt x="78" y="206"/>
                    <a:pt x="78" y="205"/>
                  </a:cubicBezTo>
                  <a:cubicBezTo>
                    <a:pt x="78" y="205"/>
                    <a:pt x="78" y="205"/>
                    <a:pt x="79" y="204"/>
                  </a:cubicBezTo>
                  <a:cubicBezTo>
                    <a:pt x="79" y="204"/>
                    <a:pt x="79" y="204"/>
                    <a:pt x="79" y="204"/>
                  </a:cubicBezTo>
                  <a:cubicBezTo>
                    <a:pt x="79" y="205"/>
                    <a:pt x="79" y="205"/>
                    <a:pt x="79" y="205"/>
                  </a:cubicBezTo>
                  <a:cubicBezTo>
                    <a:pt x="79" y="205"/>
                    <a:pt x="78" y="205"/>
                    <a:pt x="78" y="206"/>
                  </a:cubicBezTo>
                  <a:close/>
                  <a:moveTo>
                    <a:pt x="79" y="197"/>
                  </a:moveTo>
                  <a:cubicBezTo>
                    <a:pt x="79" y="196"/>
                    <a:pt x="80" y="196"/>
                    <a:pt x="80" y="196"/>
                  </a:cubicBezTo>
                  <a:cubicBezTo>
                    <a:pt x="81" y="196"/>
                    <a:pt x="81" y="196"/>
                    <a:pt x="81" y="196"/>
                  </a:cubicBezTo>
                  <a:cubicBezTo>
                    <a:pt x="81" y="197"/>
                    <a:pt x="80" y="197"/>
                    <a:pt x="80" y="197"/>
                  </a:cubicBezTo>
                  <a:lnTo>
                    <a:pt x="79" y="197"/>
                  </a:lnTo>
                  <a:close/>
                  <a:moveTo>
                    <a:pt x="80" y="206"/>
                  </a:moveTo>
                  <a:cubicBezTo>
                    <a:pt x="81" y="206"/>
                    <a:pt x="81" y="206"/>
                    <a:pt x="81" y="206"/>
                  </a:cubicBezTo>
                  <a:cubicBezTo>
                    <a:pt x="81" y="207"/>
                    <a:pt x="81" y="207"/>
                    <a:pt x="81" y="207"/>
                  </a:cubicBezTo>
                  <a:cubicBezTo>
                    <a:pt x="81" y="207"/>
                    <a:pt x="80" y="207"/>
                    <a:pt x="80" y="207"/>
                  </a:cubicBezTo>
                  <a:cubicBezTo>
                    <a:pt x="80" y="207"/>
                    <a:pt x="80" y="207"/>
                    <a:pt x="80" y="207"/>
                  </a:cubicBezTo>
                  <a:cubicBezTo>
                    <a:pt x="80" y="207"/>
                    <a:pt x="80" y="206"/>
                    <a:pt x="80" y="206"/>
                  </a:cubicBezTo>
                  <a:close/>
                  <a:moveTo>
                    <a:pt x="80" y="209"/>
                  </a:moveTo>
                  <a:cubicBezTo>
                    <a:pt x="82" y="210"/>
                    <a:pt x="83" y="211"/>
                    <a:pt x="85" y="212"/>
                  </a:cubicBezTo>
                  <a:cubicBezTo>
                    <a:pt x="85" y="212"/>
                    <a:pt x="84" y="212"/>
                    <a:pt x="84" y="212"/>
                  </a:cubicBezTo>
                  <a:cubicBezTo>
                    <a:pt x="83" y="211"/>
                    <a:pt x="81" y="210"/>
                    <a:pt x="80" y="210"/>
                  </a:cubicBezTo>
                  <a:cubicBezTo>
                    <a:pt x="80" y="209"/>
                    <a:pt x="80" y="209"/>
                    <a:pt x="80" y="209"/>
                  </a:cubicBezTo>
                  <a:close/>
                  <a:moveTo>
                    <a:pt x="82" y="208"/>
                  </a:moveTo>
                  <a:cubicBezTo>
                    <a:pt x="82" y="208"/>
                    <a:pt x="82" y="208"/>
                    <a:pt x="83" y="208"/>
                  </a:cubicBezTo>
                  <a:cubicBezTo>
                    <a:pt x="84" y="208"/>
                    <a:pt x="85" y="209"/>
                    <a:pt x="86" y="210"/>
                  </a:cubicBezTo>
                  <a:cubicBezTo>
                    <a:pt x="86" y="210"/>
                    <a:pt x="86" y="210"/>
                    <a:pt x="85" y="211"/>
                  </a:cubicBezTo>
                  <a:cubicBezTo>
                    <a:pt x="84" y="210"/>
                    <a:pt x="83" y="209"/>
                    <a:pt x="82" y="208"/>
                  </a:cubicBezTo>
                  <a:close/>
                  <a:moveTo>
                    <a:pt x="85" y="214"/>
                  </a:moveTo>
                  <a:cubicBezTo>
                    <a:pt x="88" y="216"/>
                    <a:pt x="91" y="217"/>
                    <a:pt x="94" y="219"/>
                  </a:cubicBezTo>
                  <a:cubicBezTo>
                    <a:pt x="93" y="218"/>
                    <a:pt x="91" y="218"/>
                    <a:pt x="89" y="217"/>
                  </a:cubicBezTo>
                  <a:cubicBezTo>
                    <a:pt x="88" y="216"/>
                    <a:pt x="86" y="215"/>
                    <a:pt x="85" y="214"/>
                  </a:cubicBezTo>
                  <a:cubicBezTo>
                    <a:pt x="85" y="214"/>
                    <a:pt x="85" y="214"/>
                    <a:pt x="85" y="214"/>
                  </a:cubicBezTo>
                  <a:close/>
                  <a:moveTo>
                    <a:pt x="95" y="221"/>
                  </a:moveTo>
                  <a:cubicBezTo>
                    <a:pt x="95" y="221"/>
                    <a:pt x="95" y="221"/>
                    <a:pt x="95" y="221"/>
                  </a:cubicBezTo>
                  <a:cubicBezTo>
                    <a:pt x="95" y="221"/>
                    <a:pt x="94" y="221"/>
                    <a:pt x="94" y="221"/>
                  </a:cubicBezTo>
                  <a:cubicBezTo>
                    <a:pt x="94" y="221"/>
                    <a:pt x="93" y="220"/>
                    <a:pt x="93" y="220"/>
                  </a:cubicBezTo>
                  <a:cubicBezTo>
                    <a:pt x="94" y="220"/>
                    <a:pt x="94" y="220"/>
                    <a:pt x="95" y="221"/>
                  </a:cubicBezTo>
                  <a:close/>
                  <a:moveTo>
                    <a:pt x="93" y="216"/>
                  </a:moveTo>
                  <a:cubicBezTo>
                    <a:pt x="94" y="215"/>
                    <a:pt x="94" y="215"/>
                    <a:pt x="94" y="215"/>
                  </a:cubicBezTo>
                  <a:cubicBezTo>
                    <a:pt x="95" y="216"/>
                    <a:pt x="96" y="216"/>
                    <a:pt x="97" y="217"/>
                  </a:cubicBezTo>
                  <a:cubicBezTo>
                    <a:pt x="96" y="217"/>
                    <a:pt x="97" y="218"/>
                    <a:pt x="97" y="218"/>
                  </a:cubicBezTo>
                  <a:cubicBezTo>
                    <a:pt x="97" y="218"/>
                    <a:pt x="97" y="218"/>
                    <a:pt x="97" y="218"/>
                  </a:cubicBezTo>
                  <a:cubicBezTo>
                    <a:pt x="96" y="217"/>
                    <a:pt x="95" y="216"/>
                    <a:pt x="93" y="216"/>
                  </a:cubicBezTo>
                  <a:close/>
                  <a:moveTo>
                    <a:pt x="98" y="222"/>
                  </a:moveTo>
                  <a:cubicBezTo>
                    <a:pt x="99" y="222"/>
                    <a:pt x="99" y="222"/>
                    <a:pt x="100" y="222"/>
                  </a:cubicBezTo>
                  <a:cubicBezTo>
                    <a:pt x="100" y="222"/>
                    <a:pt x="100" y="222"/>
                    <a:pt x="99" y="223"/>
                  </a:cubicBezTo>
                  <a:cubicBezTo>
                    <a:pt x="99" y="223"/>
                    <a:pt x="99" y="223"/>
                    <a:pt x="99" y="223"/>
                  </a:cubicBezTo>
                  <a:cubicBezTo>
                    <a:pt x="99" y="223"/>
                    <a:pt x="98" y="223"/>
                    <a:pt x="97" y="222"/>
                  </a:cubicBezTo>
                  <a:cubicBezTo>
                    <a:pt x="97" y="222"/>
                    <a:pt x="98" y="222"/>
                    <a:pt x="98" y="222"/>
                  </a:cubicBezTo>
                  <a:close/>
                  <a:moveTo>
                    <a:pt x="106" y="235"/>
                  </a:moveTo>
                  <a:cubicBezTo>
                    <a:pt x="106" y="236"/>
                    <a:pt x="106" y="236"/>
                    <a:pt x="107" y="236"/>
                  </a:cubicBezTo>
                  <a:cubicBezTo>
                    <a:pt x="108" y="236"/>
                    <a:pt x="109" y="237"/>
                    <a:pt x="110" y="237"/>
                  </a:cubicBezTo>
                  <a:cubicBezTo>
                    <a:pt x="111" y="238"/>
                    <a:pt x="111" y="238"/>
                    <a:pt x="111" y="238"/>
                  </a:cubicBezTo>
                  <a:cubicBezTo>
                    <a:pt x="109" y="238"/>
                    <a:pt x="107" y="237"/>
                    <a:pt x="106" y="235"/>
                  </a:cubicBezTo>
                  <a:close/>
                  <a:moveTo>
                    <a:pt x="110" y="234"/>
                  </a:moveTo>
                  <a:cubicBezTo>
                    <a:pt x="111" y="234"/>
                    <a:pt x="111" y="234"/>
                    <a:pt x="112" y="234"/>
                  </a:cubicBezTo>
                  <a:cubicBezTo>
                    <a:pt x="113" y="235"/>
                    <a:pt x="113" y="235"/>
                    <a:pt x="114" y="235"/>
                  </a:cubicBezTo>
                  <a:cubicBezTo>
                    <a:pt x="114" y="236"/>
                    <a:pt x="114" y="236"/>
                    <a:pt x="113" y="236"/>
                  </a:cubicBezTo>
                  <a:cubicBezTo>
                    <a:pt x="112" y="235"/>
                    <a:pt x="111" y="235"/>
                    <a:pt x="110" y="234"/>
                  </a:cubicBezTo>
                  <a:close/>
                  <a:moveTo>
                    <a:pt x="114" y="231"/>
                  </a:moveTo>
                  <a:cubicBezTo>
                    <a:pt x="113" y="231"/>
                    <a:pt x="113" y="230"/>
                    <a:pt x="113" y="230"/>
                  </a:cubicBezTo>
                  <a:cubicBezTo>
                    <a:pt x="113" y="230"/>
                    <a:pt x="114" y="230"/>
                    <a:pt x="114" y="230"/>
                  </a:cubicBezTo>
                  <a:cubicBezTo>
                    <a:pt x="115" y="231"/>
                    <a:pt x="115" y="231"/>
                    <a:pt x="116" y="231"/>
                  </a:cubicBezTo>
                  <a:cubicBezTo>
                    <a:pt x="115" y="232"/>
                    <a:pt x="115" y="232"/>
                    <a:pt x="115" y="232"/>
                  </a:cubicBezTo>
                  <a:cubicBezTo>
                    <a:pt x="115" y="231"/>
                    <a:pt x="114" y="231"/>
                    <a:pt x="114" y="231"/>
                  </a:cubicBezTo>
                  <a:close/>
                  <a:moveTo>
                    <a:pt x="113" y="227"/>
                  </a:moveTo>
                  <a:cubicBezTo>
                    <a:pt x="113" y="227"/>
                    <a:pt x="113" y="227"/>
                    <a:pt x="114" y="227"/>
                  </a:cubicBezTo>
                  <a:cubicBezTo>
                    <a:pt x="115" y="228"/>
                    <a:pt x="116" y="228"/>
                    <a:pt x="117" y="228"/>
                  </a:cubicBezTo>
                  <a:cubicBezTo>
                    <a:pt x="117" y="229"/>
                    <a:pt x="117" y="230"/>
                    <a:pt x="118" y="229"/>
                  </a:cubicBezTo>
                  <a:cubicBezTo>
                    <a:pt x="118" y="229"/>
                    <a:pt x="118" y="229"/>
                    <a:pt x="118" y="229"/>
                  </a:cubicBezTo>
                  <a:cubicBezTo>
                    <a:pt x="118" y="229"/>
                    <a:pt x="119" y="229"/>
                    <a:pt x="119" y="230"/>
                  </a:cubicBezTo>
                  <a:cubicBezTo>
                    <a:pt x="119" y="230"/>
                    <a:pt x="119" y="230"/>
                    <a:pt x="119" y="230"/>
                  </a:cubicBezTo>
                  <a:cubicBezTo>
                    <a:pt x="118" y="230"/>
                    <a:pt x="117" y="230"/>
                    <a:pt x="117" y="230"/>
                  </a:cubicBezTo>
                  <a:cubicBezTo>
                    <a:pt x="115" y="229"/>
                    <a:pt x="114" y="228"/>
                    <a:pt x="113" y="227"/>
                  </a:cubicBezTo>
                  <a:close/>
                  <a:moveTo>
                    <a:pt x="118" y="224"/>
                  </a:moveTo>
                  <a:cubicBezTo>
                    <a:pt x="119" y="224"/>
                    <a:pt x="120" y="223"/>
                    <a:pt x="121" y="222"/>
                  </a:cubicBezTo>
                  <a:cubicBezTo>
                    <a:pt x="121" y="222"/>
                    <a:pt x="121" y="222"/>
                    <a:pt x="121" y="222"/>
                  </a:cubicBezTo>
                  <a:cubicBezTo>
                    <a:pt x="121" y="223"/>
                    <a:pt x="120" y="224"/>
                    <a:pt x="119" y="225"/>
                  </a:cubicBezTo>
                  <a:cubicBezTo>
                    <a:pt x="119" y="225"/>
                    <a:pt x="118" y="225"/>
                    <a:pt x="118" y="224"/>
                  </a:cubicBezTo>
                  <a:close/>
                  <a:moveTo>
                    <a:pt x="121" y="232"/>
                  </a:moveTo>
                  <a:cubicBezTo>
                    <a:pt x="121" y="232"/>
                    <a:pt x="121" y="232"/>
                    <a:pt x="122" y="232"/>
                  </a:cubicBezTo>
                  <a:cubicBezTo>
                    <a:pt x="123" y="232"/>
                    <a:pt x="124" y="233"/>
                    <a:pt x="124" y="234"/>
                  </a:cubicBezTo>
                  <a:cubicBezTo>
                    <a:pt x="125" y="234"/>
                    <a:pt x="126" y="233"/>
                    <a:pt x="125" y="232"/>
                  </a:cubicBezTo>
                  <a:cubicBezTo>
                    <a:pt x="125" y="232"/>
                    <a:pt x="124" y="232"/>
                    <a:pt x="124" y="231"/>
                  </a:cubicBezTo>
                  <a:cubicBezTo>
                    <a:pt x="126" y="231"/>
                    <a:pt x="129" y="230"/>
                    <a:pt x="131" y="230"/>
                  </a:cubicBezTo>
                  <a:cubicBezTo>
                    <a:pt x="131" y="230"/>
                    <a:pt x="131" y="230"/>
                    <a:pt x="131" y="230"/>
                  </a:cubicBezTo>
                  <a:cubicBezTo>
                    <a:pt x="130" y="231"/>
                    <a:pt x="130" y="232"/>
                    <a:pt x="129" y="233"/>
                  </a:cubicBezTo>
                  <a:cubicBezTo>
                    <a:pt x="128" y="233"/>
                    <a:pt x="128" y="233"/>
                    <a:pt x="128" y="234"/>
                  </a:cubicBezTo>
                  <a:cubicBezTo>
                    <a:pt x="126" y="234"/>
                    <a:pt x="124" y="234"/>
                    <a:pt x="122" y="234"/>
                  </a:cubicBezTo>
                  <a:cubicBezTo>
                    <a:pt x="121" y="233"/>
                    <a:pt x="121" y="233"/>
                    <a:pt x="120" y="232"/>
                  </a:cubicBezTo>
                  <a:cubicBezTo>
                    <a:pt x="120" y="232"/>
                    <a:pt x="120" y="232"/>
                    <a:pt x="121" y="232"/>
                  </a:cubicBezTo>
                  <a:close/>
                  <a:moveTo>
                    <a:pt x="132" y="235"/>
                  </a:moveTo>
                  <a:cubicBezTo>
                    <a:pt x="130" y="235"/>
                    <a:pt x="128" y="236"/>
                    <a:pt x="126" y="236"/>
                  </a:cubicBezTo>
                  <a:cubicBezTo>
                    <a:pt x="125" y="236"/>
                    <a:pt x="124" y="235"/>
                    <a:pt x="123" y="235"/>
                  </a:cubicBezTo>
                  <a:cubicBezTo>
                    <a:pt x="126" y="235"/>
                    <a:pt x="129" y="235"/>
                    <a:pt x="132" y="235"/>
                  </a:cubicBezTo>
                  <a:close/>
                  <a:moveTo>
                    <a:pt x="137" y="235"/>
                  </a:moveTo>
                  <a:cubicBezTo>
                    <a:pt x="137" y="235"/>
                    <a:pt x="136" y="235"/>
                    <a:pt x="136" y="236"/>
                  </a:cubicBezTo>
                  <a:cubicBezTo>
                    <a:pt x="135" y="236"/>
                    <a:pt x="134" y="236"/>
                    <a:pt x="133" y="236"/>
                  </a:cubicBezTo>
                  <a:cubicBezTo>
                    <a:pt x="132" y="236"/>
                    <a:pt x="131" y="236"/>
                    <a:pt x="130" y="237"/>
                  </a:cubicBezTo>
                  <a:cubicBezTo>
                    <a:pt x="132" y="236"/>
                    <a:pt x="134" y="236"/>
                    <a:pt x="137" y="235"/>
                  </a:cubicBezTo>
                  <a:close/>
                  <a:moveTo>
                    <a:pt x="130" y="234"/>
                  </a:moveTo>
                  <a:cubicBezTo>
                    <a:pt x="132" y="233"/>
                    <a:pt x="134" y="232"/>
                    <a:pt x="135" y="231"/>
                  </a:cubicBezTo>
                  <a:cubicBezTo>
                    <a:pt x="135" y="231"/>
                    <a:pt x="136" y="232"/>
                    <a:pt x="137" y="232"/>
                  </a:cubicBezTo>
                  <a:cubicBezTo>
                    <a:pt x="138" y="231"/>
                    <a:pt x="139" y="231"/>
                    <a:pt x="140" y="230"/>
                  </a:cubicBezTo>
                  <a:cubicBezTo>
                    <a:pt x="139" y="231"/>
                    <a:pt x="139" y="232"/>
                    <a:pt x="138" y="233"/>
                  </a:cubicBezTo>
                  <a:cubicBezTo>
                    <a:pt x="135" y="233"/>
                    <a:pt x="133" y="234"/>
                    <a:pt x="130" y="234"/>
                  </a:cubicBezTo>
                  <a:close/>
                  <a:moveTo>
                    <a:pt x="139" y="226"/>
                  </a:moveTo>
                  <a:cubicBezTo>
                    <a:pt x="139" y="226"/>
                    <a:pt x="139" y="227"/>
                    <a:pt x="139" y="227"/>
                  </a:cubicBezTo>
                  <a:cubicBezTo>
                    <a:pt x="138" y="227"/>
                    <a:pt x="137" y="227"/>
                    <a:pt x="136" y="227"/>
                  </a:cubicBezTo>
                  <a:cubicBezTo>
                    <a:pt x="137" y="227"/>
                    <a:pt x="137" y="227"/>
                    <a:pt x="137" y="227"/>
                  </a:cubicBezTo>
                  <a:cubicBezTo>
                    <a:pt x="139" y="226"/>
                    <a:pt x="140" y="225"/>
                    <a:pt x="142" y="224"/>
                  </a:cubicBezTo>
                  <a:cubicBezTo>
                    <a:pt x="141" y="225"/>
                    <a:pt x="140" y="225"/>
                    <a:pt x="139" y="226"/>
                  </a:cubicBezTo>
                  <a:close/>
                  <a:moveTo>
                    <a:pt x="143" y="229"/>
                  </a:moveTo>
                  <a:cubicBezTo>
                    <a:pt x="145" y="229"/>
                    <a:pt x="146" y="229"/>
                    <a:pt x="147" y="229"/>
                  </a:cubicBezTo>
                  <a:cubicBezTo>
                    <a:pt x="148" y="229"/>
                    <a:pt x="149" y="229"/>
                    <a:pt x="149" y="229"/>
                  </a:cubicBezTo>
                  <a:cubicBezTo>
                    <a:pt x="149" y="229"/>
                    <a:pt x="148" y="230"/>
                    <a:pt x="148" y="230"/>
                  </a:cubicBezTo>
                  <a:cubicBezTo>
                    <a:pt x="147" y="231"/>
                    <a:pt x="145" y="232"/>
                    <a:pt x="144" y="232"/>
                  </a:cubicBezTo>
                  <a:cubicBezTo>
                    <a:pt x="143" y="233"/>
                    <a:pt x="141" y="233"/>
                    <a:pt x="140" y="233"/>
                  </a:cubicBezTo>
                  <a:cubicBezTo>
                    <a:pt x="141" y="232"/>
                    <a:pt x="142" y="230"/>
                    <a:pt x="143" y="229"/>
                  </a:cubicBezTo>
                  <a:close/>
                  <a:moveTo>
                    <a:pt x="145" y="236"/>
                  </a:moveTo>
                  <a:cubicBezTo>
                    <a:pt x="149" y="235"/>
                    <a:pt x="153" y="234"/>
                    <a:pt x="158" y="234"/>
                  </a:cubicBezTo>
                  <a:cubicBezTo>
                    <a:pt x="157" y="234"/>
                    <a:pt x="157" y="234"/>
                    <a:pt x="157" y="235"/>
                  </a:cubicBezTo>
                  <a:cubicBezTo>
                    <a:pt x="152" y="235"/>
                    <a:pt x="148" y="236"/>
                    <a:pt x="144" y="236"/>
                  </a:cubicBezTo>
                  <a:cubicBezTo>
                    <a:pt x="144" y="236"/>
                    <a:pt x="145" y="236"/>
                    <a:pt x="145" y="236"/>
                  </a:cubicBezTo>
                  <a:close/>
                  <a:moveTo>
                    <a:pt x="157" y="231"/>
                  </a:moveTo>
                  <a:cubicBezTo>
                    <a:pt x="158" y="231"/>
                    <a:pt x="160" y="230"/>
                    <a:pt x="161" y="229"/>
                  </a:cubicBezTo>
                  <a:cubicBezTo>
                    <a:pt x="160" y="230"/>
                    <a:pt x="160" y="230"/>
                    <a:pt x="159" y="231"/>
                  </a:cubicBezTo>
                  <a:cubicBezTo>
                    <a:pt x="159" y="231"/>
                    <a:pt x="158" y="231"/>
                    <a:pt x="157" y="231"/>
                  </a:cubicBezTo>
                  <a:close/>
                  <a:moveTo>
                    <a:pt x="159" y="229"/>
                  </a:moveTo>
                  <a:cubicBezTo>
                    <a:pt x="161" y="227"/>
                    <a:pt x="164" y="225"/>
                    <a:pt x="166" y="223"/>
                  </a:cubicBezTo>
                  <a:cubicBezTo>
                    <a:pt x="166" y="224"/>
                    <a:pt x="165" y="225"/>
                    <a:pt x="164" y="226"/>
                  </a:cubicBezTo>
                  <a:cubicBezTo>
                    <a:pt x="162" y="227"/>
                    <a:pt x="161" y="228"/>
                    <a:pt x="159" y="229"/>
                  </a:cubicBezTo>
                  <a:close/>
                  <a:moveTo>
                    <a:pt x="165" y="227"/>
                  </a:moveTo>
                  <a:cubicBezTo>
                    <a:pt x="174" y="222"/>
                    <a:pt x="182" y="215"/>
                    <a:pt x="190" y="208"/>
                  </a:cubicBezTo>
                  <a:cubicBezTo>
                    <a:pt x="190" y="209"/>
                    <a:pt x="189" y="210"/>
                    <a:pt x="189" y="210"/>
                  </a:cubicBezTo>
                  <a:cubicBezTo>
                    <a:pt x="189" y="210"/>
                    <a:pt x="189" y="210"/>
                    <a:pt x="189" y="210"/>
                  </a:cubicBezTo>
                  <a:cubicBezTo>
                    <a:pt x="180" y="217"/>
                    <a:pt x="172" y="224"/>
                    <a:pt x="163" y="231"/>
                  </a:cubicBezTo>
                  <a:cubicBezTo>
                    <a:pt x="163" y="231"/>
                    <a:pt x="162" y="231"/>
                    <a:pt x="162" y="231"/>
                  </a:cubicBezTo>
                  <a:cubicBezTo>
                    <a:pt x="163" y="229"/>
                    <a:pt x="164" y="228"/>
                    <a:pt x="165" y="227"/>
                  </a:cubicBezTo>
                  <a:close/>
                  <a:moveTo>
                    <a:pt x="177" y="222"/>
                  </a:moveTo>
                  <a:cubicBezTo>
                    <a:pt x="175" y="224"/>
                    <a:pt x="172" y="226"/>
                    <a:pt x="170" y="229"/>
                  </a:cubicBezTo>
                  <a:cubicBezTo>
                    <a:pt x="169" y="229"/>
                    <a:pt x="168" y="230"/>
                    <a:pt x="168" y="230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70" y="227"/>
                    <a:pt x="174" y="224"/>
                    <a:pt x="177" y="222"/>
                  </a:cubicBezTo>
                  <a:close/>
                  <a:moveTo>
                    <a:pt x="185" y="218"/>
                  </a:moveTo>
                  <a:cubicBezTo>
                    <a:pt x="184" y="218"/>
                    <a:pt x="183" y="219"/>
                    <a:pt x="183" y="220"/>
                  </a:cubicBezTo>
                  <a:cubicBezTo>
                    <a:pt x="181" y="221"/>
                    <a:pt x="179" y="223"/>
                    <a:pt x="177" y="225"/>
                  </a:cubicBezTo>
                  <a:cubicBezTo>
                    <a:pt x="176" y="225"/>
                    <a:pt x="176" y="226"/>
                    <a:pt x="175" y="226"/>
                  </a:cubicBezTo>
                  <a:cubicBezTo>
                    <a:pt x="178" y="223"/>
                    <a:pt x="181" y="220"/>
                    <a:pt x="185" y="218"/>
                  </a:cubicBezTo>
                  <a:close/>
                  <a:moveTo>
                    <a:pt x="184" y="216"/>
                  </a:moveTo>
                  <a:cubicBezTo>
                    <a:pt x="186" y="215"/>
                    <a:pt x="188" y="213"/>
                    <a:pt x="190" y="212"/>
                  </a:cubicBezTo>
                  <a:cubicBezTo>
                    <a:pt x="190" y="212"/>
                    <a:pt x="190" y="212"/>
                    <a:pt x="190" y="212"/>
                  </a:cubicBezTo>
                  <a:cubicBezTo>
                    <a:pt x="191" y="211"/>
                    <a:pt x="191" y="211"/>
                    <a:pt x="192" y="210"/>
                  </a:cubicBezTo>
                  <a:cubicBezTo>
                    <a:pt x="192" y="211"/>
                    <a:pt x="192" y="211"/>
                    <a:pt x="191" y="211"/>
                  </a:cubicBezTo>
                  <a:cubicBezTo>
                    <a:pt x="189" y="213"/>
                    <a:pt x="186" y="215"/>
                    <a:pt x="184" y="216"/>
                  </a:cubicBezTo>
                  <a:close/>
                  <a:moveTo>
                    <a:pt x="192" y="212"/>
                  </a:moveTo>
                  <a:cubicBezTo>
                    <a:pt x="193" y="212"/>
                    <a:pt x="193" y="212"/>
                    <a:pt x="194" y="212"/>
                  </a:cubicBezTo>
                  <a:cubicBezTo>
                    <a:pt x="193" y="212"/>
                    <a:pt x="193" y="213"/>
                    <a:pt x="192" y="214"/>
                  </a:cubicBezTo>
                  <a:cubicBezTo>
                    <a:pt x="191" y="215"/>
                    <a:pt x="189" y="217"/>
                    <a:pt x="187" y="218"/>
                  </a:cubicBezTo>
                  <a:cubicBezTo>
                    <a:pt x="189" y="216"/>
                    <a:pt x="191" y="214"/>
                    <a:pt x="192" y="212"/>
                  </a:cubicBezTo>
                  <a:close/>
                  <a:moveTo>
                    <a:pt x="193" y="207"/>
                  </a:moveTo>
                  <a:cubicBezTo>
                    <a:pt x="194" y="206"/>
                    <a:pt x="194" y="205"/>
                    <a:pt x="195" y="204"/>
                  </a:cubicBezTo>
                  <a:cubicBezTo>
                    <a:pt x="197" y="202"/>
                    <a:pt x="199" y="201"/>
                    <a:pt x="201" y="199"/>
                  </a:cubicBezTo>
                  <a:cubicBezTo>
                    <a:pt x="202" y="198"/>
                    <a:pt x="202" y="198"/>
                    <a:pt x="203" y="197"/>
                  </a:cubicBezTo>
                  <a:cubicBezTo>
                    <a:pt x="203" y="198"/>
                    <a:pt x="202" y="199"/>
                    <a:pt x="201" y="200"/>
                  </a:cubicBezTo>
                  <a:cubicBezTo>
                    <a:pt x="198" y="203"/>
                    <a:pt x="196" y="205"/>
                    <a:pt x="193" y="207"/>
                  </a:cubicBezTo>
                  <a:close/>
                  <a:moveTo>
                    <a:pt x="206" y="192"/>
                  </a:moveTo>
                  <a:cubicBezTo>
                    <a:pt x="204" y="194"/>
                    <a:pt x="202" y="196"/>
                    <a:pt x="199" y="197"/>
                  </a:cubicBezTo>
                  <a:cubicBezTo>
                    <a:pt x="201" y="195"/>
                    <a:pt x="202" y="193"/>
                    <a:pt x="204" y="191"/>
                  </a:cubicBezTo>
                  <a:cubicBezTo>
                    <a:pt x="210" y="184"/>
                    <a:pt x="216" y="177"/>
                    <a:pt x="223" y="171"/>
                  </a:cubicBezTo>
                  <a:cubicBezTo>
                    <a:pt x="223" y="171"/>
                    <a:pt x="223" y="171"/>
                    <a:pt x="223" y="171"/>
                  </a:cubicBezTo>
                  <a:cubicBezTo>
                    <a:pt x="220" y="174"/>
                    <a:pt x="218" y="177"/>
                    <a:pt x="216" y="179"/>
                  </a:cubicBezTo>
                  <a:cubicBezTo>
                    <a:pt x="213" y="183"/>
                    <a:pt x="209" y="188"/>
                    <a:pt x="206" y="192"/>
                  </a:cubicBezTo>
                  <a:close/>
                  <a:moveTo>
                    <a:pt x="220" y="144"/>
                  </a:moveTo>
                  <a:cubicBezTo>
                    <a:pt x="220" y="146"/>
                    <a:pt x="219" y="148"/>
                    <a:pt x="219" y="150"/>
                  </a:cubicBezTo>
                  <a:cubicBezTo>
                    <a:pt x="219" y="150"/>
                    <a:pt x="219" y="150"/>
                    <a:pt x="219" y="150"/>
                  </a:cubicBezTo>
                  <a:cubicBezTo>
                    <a:pt x="221" y="144"/>
                    <a:pt x="222" y="137"/>
                    <a:pt x="224" y="131"/>
                  </a:cubicBezTo>
                  <a:cubicBezTo>
                    <a:pt x="223" y="133"/>
                    <a:pt x="223" y="134"/>
                    <a:pt x="223" y="136"/>
                  </a:cubicBezTo>
                  <a:cubicBezTo>
                    <a:pt x="222" y="139"/>
                    <a:pt x="221" y="142"/>
                    <a:pt x="220" y="144"/>
                  </a:cubicBezTo>
                  <a:close/>
                  <a:moveTo>
                    <a:pt x="223" y="102"/>
                  </a:moveTo>
                  <a:cubicBezTo>
                    <a:pt x="223" y="102"/>
                    <a:pt x="223" y="101"/>
                    <a:pt x="223" y="101"/>
                  </a:cubicBezTo>
                  <a:cubicBezTo>
                    <a:pt x="224" y="101"/>
                    <a:pt x="224" y="100"/>
                    <a:pt x="225" y="100"/>
                  </a:cubicBezTo>
                  <a:cubicBezTo>
                    <a:pt x="225" y="100"/>
                    <a:pt x="225" y="101"/>
                    <a:pt x="225" y="101"/>
                  </a:cubicBezTo>
                  <a:cubicBezTo>
                    <a:pt x="225" y="101"/>
                    <a:pt x="224" y="102"/>
                    <a:pt x="223" y="102"/>
                  </a:cubicBezTo>
                  <a:close/>
                  <a:moveTo>
                    <a:pt x="226" y="103"/>
                  </a:moveTo>
                  <a:cubicBezTo>
                    <a:pt x="226" y="103"/>
                    <a:pt x="227" y="104"/>
                    <a:pt x="227" y="104"/>
                  </a:cubicBezTo>
                  <a:cubicBezTo>
                    <a:pt x="227" y="104"/>
                    <a:pt x="227" y="104"/>
                    <a:pt x="227" y="104"/>
                  </a:cubicBezTo>
                  <a:cubicBezTo>
                    <a:pt x="226" y="105"/>
                    <a:pt x="225" y="105"/>
                    <a:pt x="224" y="105"/>
                  </a:cubicBezTo>
                  <a:cubicBezTo>
                    <a:pt x="224" y="105"/>
                    <a:pt x="224" y="105"/>
                    <a:pt x="224" y="104"/>
                  </a:cubicBezTo>
                  <a:cubicBezTo>
                    <a:pt x="224" y="104"/>
                    <a:pt x="225" y="103"/>
                    <a:pt x="226" y="103"/>
                  </a:cubicBezTo>
                  <a:close/>
                  <a:moveTo>
                    <a:pt x="226" y="151"/>
                  </a:moveTo>
                  <a:cubicBezTo>
                    <a:pt x="226" y="151"/>
                    <a:pt x="225" y="152"/>
                    <a:pt x="225" y="152"/>
                  </a:cubicBezTo>
                  <a:cubicBezTo>
                    <a:pt x="225" y="152"/>
                    <a:pt x="225" y="153"/>
                    <a:pt x="225" y="153"/>
                  </a:cubicBezTo>
                  <a:cubicBezTo>
                    <a:pt x="225" y="152"/>
                    <a:pt x="225" y="151"/>
                    <a:pt x="226" y="151"/>
                  </a:cubicBezTo>
                  <a:close/>
                  <a:moveTo>
                    <a:pt x="224" y="151"/>
                  </a:moveTo>
                  <a:cubicBezTo>
                    <a:pt x="224" y="146"/>
                    <a:pt x="225" y="140"/>
                    <a:pt x="225" y="135"/>
                  </a:cubicBezTo>
                  <a:cubicBezTo>
                    <a:pt x="225" y="135"/>
                    <a:pt x="225" y="135"/>
                    <a:pt x="226" y="135"/>
                  </a:cubicBezTo>
                  <a:cubicBezTo>
                    <a:pt x="226" y="138"/>
                    <a:pt x="226" y="142"/>
                    <a:pt x="226" y="145"/>
                  </a:cubicBezTo>
                  <a:cubicBezTo>
                    <a:pt x="225" y="147"/>
                    <a:pt x="225" y="149"/>
                    <a:pt x="224" y="151"/>
                  </a:cubicBezTo>
                  <a:close/>
                  <a:moveTo>
                    <a:pt x="226" y="158"/>
                  </a:moveTo>
                  <a:cubicBezTo>
                    <a:pt x="226" y="157"/>
                    <a:pt x="227" y="157"/>
                    <a:pt x="227" y="156"/>
                  </a:cubicBezTo>
                  <a:cubicBezTo>
                    <a:pt x="227" y="157"/>
                    <a:pt x="227" y="157"/>
                    <a:pt x="227" y="158"/>
                  </a:cubicBezTo>
                  <a:cubicBezTo>
                    <a:pt x="226" y="159"/>
                    <a:pt x="226" y="159"/>
                    <a:pt x="225" y="160"/>
                  </a:cubicBezTo>
                  <a:cubicBezTo>
                    <a:pt x="226" y="159"/>
                    <a:pt x="226" y="159"/>
                    <a:pt x="226" y="158"/>
                  </a:cubicBezTo>
                  <a:close/>
                  <a:moveTo>
                    <a:pt x="226" y="123"/>
                  </a:moveTo>
                  <a:cubicBezTo>
                    <a:pt x="226" y="122"/>
                    <a:pt x="226" y="121"/>
                    <a:pt x="226" y="119"/>
                  </a:cubicBezTo>
                  <a:cubicBezTo>
                    <a:pt x="226" y="119"/>
                    <a:pt x="226" y="119"/>
                    <a:pt x="226" y="119"/>
                  </a:cubicBezTo>
                  <a:cubicBezTo>
                    <a:pt x="227" y="124"/>
                    <a:pt x="227" y="129"/>
                    <a:pt x="227" y="135"/>
                  </a:cubicBezTo>
                  <a:cubicBezTo>
                    <a:pt x="227" y="131"/>
                    <a:pt x="226" y="127"/>
                    <a:pt x="226" y="123"/>
                  </a:cubicBezTo>
                  <a:close/>
                  <a:moveTo>
                    <a:pt x="224" y="164"/>
                  </a:moveTo>
                  <a:cubicBezTo>
                    <a:pt x="225" y="163"/>
                    <a:pt x="226" y="162"/>
                    <a:pt x="227" y="161"/>
                  </a:cubicBezTo>
                  <a:cubicBezTo>
                    <a:pt x="227" y="162"/>
                    <a:pt x="227" y="162"/>
                    <a:pt x="227" y="162"/>
                  </a:cubicBezTo>
                  <a:cubicBezTo>
                    <a:pt x="226" y="163"/>
                    <a:pt x="225" y="164"/>
                    <a:pt x="224" y="165"/>
                  </a:cubicBezTo>
                  <a:cubicBezTo>
                    <a:pt x="224" y="164"/>
                    <a:pt x="224" y="164"/>
                    <a:pt x="224" y="164"/>
                  </a:cubicBezTo>
                  <a:close/>
                  <a:moveTo>
                    <a:pt x="227" y="169"/>
                  </a:moveTo>
                  <a:cubicBezTo>
                    <a:pt x="227" y="168"/>
                    <a:pt x="228" y="167"/>
                    <a:pt x="228" y="167"/>
                  </a:cubicBezTo>
                  <a:cubicBezTo>
                    <a:pt x="227" y="168"/>
                    <a:pt x="226" y="170"/>
                    <a:pt x="225" y="171"/>
                  </a:cubicBezTo>
                  <a:cubicBezTo>
                    <a:pt x="225" y="171"/>
                    <a:pt x="225" y="171"/>
                    <a:pt x="225" y="171"/>
                  </a:cubicBezTo>
                  <a:cubicBezTo>
                    <a:pt x="226" y="171"/>
                    <a:pt x="226" y="170"/>
                    <a:pt x="227" y="169"/>
                  </a:cubicBezTo>
                  <a:close/>
                  <a:moveTo>
                    <a:pt x="228" y="123"/>
                  </a:moveTo>
                  <a:cubicBezTo>
                    <a:pt x="228" y="121"/>
                    <a:pt x="228" y="119"/>
                    <a:pt x="228" y="117"/>
                  </a:cubicBezTo>
                  <a:cubicBezTo>
                    <a:pt x="228" y="116"/>
                    <a:pt x="228" y="116"/>
                    <a:pt x="229" y="115"/>
                  </a:cubicBezTo>
                  <a:cubicBezTo>
                    <a:pt x="228" y="118"/>
                    <a:pt x="228" y="121"/>
                    <a:pt x="228" y="123"/>
                  </a:cubicBezTo>
                  <a:close/>
                  <a:moveTo>
                    <a:pt x="227" y="112"/>
                  </a:moveTo>
                  <a:cubicBezTo>
                    <a:pt x="227" y="111"/>
                    <a:pt x="227" y="111"/>
                    <a:pt x="226" y="110"/>
                  </a:cubicBezTo>
                  <a:cubicBezTo>
                    <a:pt x="227" y="110"/>
                    <a:pt x="228" y="109"/>
                    <a:pt x="229" y="108"/>
                  </a:cubicBezTo>
                  <a:cubicBezTo>
                    <a:pt x="229" y="109"/>
                    <a:pt x="229" y="109"/>
                    <a:pt x="229" y="109"/>
                  </a:cubicBezTo>
                  <a:cubicBezTo>
                    <a:pt x="228" y="110"/>
                    <a:pt x="227" y="111"/>
                    <a:pt x="227" y="112"/>
                  </a:cubicBezTo>
                  <a:close/>
                  <a:moveTo>
                    <a:pt x="232" y="108"/>
                  </a:moveTo>
                  <a:cubicBezTo>
                    <a:pt x="232" y="108"/>
                    <a:pt x="232" y="107"/>
                    <a:pt x="232" y="107"/>
                  </a:cubicBezTo>
                  <a:cubicBezTo>
                    <a:pt x="232" y="106"/>
                    <a:pt x="232" y="106"/>
                    <a:pt x="233" y="105"/>
                  </a:cubicBezTo>
                  <a:cubicBezTo>
                    <a:pt x="233" y="108"/>
                    <a:pt x="234" y="111"/>
                    <a:pt x="235" y="114"/>
                  </a:cubicBezTo>
                  <a:cubicBezTo>
                    <a:pt x="235" y="114"/>
                    <a:pt x="235" y="114"/>
                    <a:pt x="235" y="115"/>
                  </a:cubicBezTo>
                  <a:cubicBezTo>
                    <a:pt x="234" y="112"/>
                    <a:pt x="233" y="110"/>
                    <a:pt x="232" y="108"/>
                  </a:cubicBezTo>
                  <a:close/>
                  <a:moveTo>
                    <a:pt x="234" y="103"/>
                  </a:moveTo>
                  <a:cubicBezTo>
                    <a:pt x="234" y="103"/>
                    <a:pt x="234" y="103"/>
                    <a:pt x="233" y="103"/>
                  </a:cubicBezTo>
                  <a:cubicBezTo>
                    <a:pt x="232" y="97"/>
                    <a:pt x="230" y="92"/>
                    <a:pt x="229" y="87"/>
                  </a:cubicBezTo>
                  <a:cubicBezTo>
                    <a:pt x="230" y="89"/>
                    <a:pt x="231" y="90"/>
                    <a:pt x="231" y="92"/>
                  </a:cubicBezTo>
                  <a:cubicBezTo>
                    <a:pt x="233" y="97"/>
                    <a:pt x="234" y="102"/>
                    <a:pt x="235" y="107"/>
                  </a:cubicBezTo>
                  <a:cubicBezTo>
                    <a:pt x="235" y="106"/>
                    <a:pt x="234" y="105"/>
                    <a:pt x="234" y="103"/>
                  </a:cubicBezTo>
                  <a:close/>
                  <a:moveTo>
                    <a:pt x="229" y="69"/>
                  </a:moveTo>
                  <a:cubicBezTo>
                    <a:pt x="230" y="69"/>
                    <a:pt x="230" y="69"/>
                    <a:pt x="230" y="70"/>
                  </a:cubicBezTo>
                  <a:cubicBezTo>
                    <a:pt x="231" y="71"/>
                    <a:pt x="231" y="72"/>
                    <a:pt x="232" y="72"/>
                  </a:cubicBezTo>
                  <a:cubicBezTo>
                    <a:pt x="231" y="72"/>
                    <a:pt x="231" y="72"/>
                    <a:pt x="231" y="72"/>
                  </a:cubicBezTo>
                  <a:cubicBezTo>
                    <a:pt x="231" y="72"/>
                    <a:pt x="231" y="72"/>
                    <a:pt x="231" y="71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30" y="70"/>
                    <a:pt x="229" y="69"/>
                    <a:pt x="229" y="69"/>
                  </a:cubicBezTo>
                  <a:close/>
                  <a:moveTo>
                    <a:pt x="233" y="86"/>
                  </a:moveTo>
                  <a:cubicBezTo>
                    <a:pt x="233" y="86"/>
                    <a:pt x="233" y="86"/>
                    <a:pt x="233" y="86"/>
                  </a:cubicBezTo>
                  <a:cubicBezTo>
                    <a:pt x="233" y="87"/>
                    <a:pt x="234" y="88"/>
                    <a:pt x="234" y="88"/>
                  </a:cubicBezTo>
                  <a:cubicBezTo>
                    <a:pt x="234" y="88"/>
                    <a:pt x="233" y="87"/>
                    <a:pt x="233" y="86"/>
                  </a:cubicBezTo>
                  <a:close/>
                  <a:moveTo>
                    <a:pt x="232" y="69"/>
                  </a:moveTo>
                  <a:cubicBezTo>
                    <a:pt x="231" y="68"/>
                    <a:pt x="231" y="68"/>
                    <a:pt x="231" y="67"/>
                  </a:cubicBezTo>
                  <a:cubicBezTo>
                    <a:pt x="232" y="69"/>
                    <a:pt x="233" y="70"/>
                    <a:pt x="235" y="71"/>
                  </a:cubicBezTo>
                  <a:cubicBezTo>
                    <a:pt x="235" y="72"/>
                    <a:pt x="235" y="73"/>
                    <a:pt x="236" y="74"/>
                  </a:cubicBezTo>
                  <a:cubicBezTo>
                    <a:pt x="236" y="74"/>
                    <a:pt x="236" y="74"/>
                    <a:pt x="237" y="74"/>
                  </a:cubicBezTo>
                  <a:cubicBezTo>
                    <a:pt x="237" y="75"/>
                    <a:pt x="237" y="75"/>
                    <a:pt x="237" y="76"/>
                  </a:cubicBezTo>
                  <a:cubicBezTo>
                    <a:pt x="235" y="73"/>
                    <a:pt x="234" y="71"/>
                    <a:pt x="232" y="69"/>
                  </a:cubicBezTo>
                  <a:close/>
                  <a:moveTo>
                    <a:pt x="226" y="55"/>
                  </a:moveTo>
                  <a:cubicBezTo>
                    <a:pt x="225" y="54"/>
                    <a:pt x="225" y="53"/>
                    <a:pt x="224" y="52"/>
                  </a:cubicBezTo>
                  <a:cubicBezTo>
                    <a:pt x="224" y="51"/>
                    <a:pt x="223" y="50"/>
                    <a:pt x="223" y="50"/>
                  </a:cubicBezTo>
                  <a:cubicBezTo>
                    <a:pt x="224" y="51"/>
                    <a:pt x="225" y="52"/>
                    <a:pt x="226" y="53"/>
                  </a:cubicBezTo>
                  <a:cubicBezTo>
                    <a:pt x="226" y="53"/>
                    <a:pt x="226" y="54"/>
                    <a:pt x="226" y="55"/>
                  </a:cubicBezTo>
                  <a:close/>
                  <a:moveTo>
                    <a:pt x="223" y="54"/>
                  </a:moveTo>
                  <a:cubicBezTo>
                    <a:pt x="225" y="56"/>
                    <a:pt x="226" y="59"/>
                    <a:pt x="228" y="62"/>
                  </a:cubicBezTo>
                  <a:cubicBezTo>
                    <a:pt x="226" y="60"/>
                    <a:pt x="224" y="58"/>
                    <a:pt x="223" y="56"/>
                  </a:cubicBezTo>
                  <a:cubicBezTo>
                    <a:pt x="223" y="56"/>
                    <a:pt x="224" y="56"/>
                    <a:pt x="223" y="56"/>
                  </a:cubicBezTo>
                  <a:cubicBezTo>
                    <a:pt x="223" y="55"/>
                    <a:pt x="223" y="54"/>
                    <a:pt x="223" y="54"/>
                  </a:cubicBezTo>
                  <a:close/>
                  <a:moveTo>
                    <a:pt x="228" y="65"/>
                  </a:moveTo>
                  <a:cubicBezTo>
                    <a:pt x="227" y="66"/>
                    <a:pt x="227" y="66"/>
                    <a:pt x="227" y="66"/>
                  </a:cubicBezTo>
                  <a:cubicBezTo>
                    <a:pt x="227" y="68"/>
                    <a:pt x="228" y="70"/>
                    <a:pt x="228" y="71"/>
                  </a:cubicBezTo>
                  <a:cubicBezTo>
                    <a:pt x="228" y="71"/>
                    <a:pt x="228" y="72"/>
                    <a:pt x="228" y="72"/>
                  </a:cubicBezTo>
                  <a:cubicBezTo>
                    <a:pt x="227" y="70"/>
                    <a:pt x="226" y="68"/>
                    <a:pt x="225" y="66"/>
                  </a:cubicBezTo>
                  <a:cubicBezTo>
                    <a:pt x="225" y="65"/>
                    <a:pt x="224" y="65"/>
                    <a:pt x="224" y="65"/>
                  </a:cubicBezTo>
                  <a:cubicBezTo>
                    <a:pt x="223" y="64"/>
                    <a:pt x="222" y="62"/>
                    <a:pt x="222" y="61"/>
                  </a:cubicBezTo>
                  <a:cubicBezTo>
                    <a:pt x="222" y="61"/>
                    <a:pt x="223" y="60"/>
                    <a:pt x="222" y="60"/>
                  </a:cubicBezTo>
                  <a:cubicBezTo>
                    <a:pt x="221" y="58"/>
                    <a:pt x="220" y="57"/>
                    <a:pt x="218" y="55"/>
                  </a:cubicBezTo>
                  <a:cubicBezTo>
                    <a:pt x="218" y="55"/>
                    <a:pt x="218" y="54"/>
                    <a:pt x="217" y="53"/>
                  </a:cubicBezTo>
                  <a:cubicBezTo>
                    <a:pt x="221" y="57"/>
                    <a:pt x="225" y="61"/>
                    <a:pt x="228" y="65"/>
                  </a:cubicBezTo>
                  <a:close/>
                  <a:moveTo>
                    <a:pt x="214" y="48"/>
                  </a:moveTo>
                  <a:cubicBezTo>
                    <a:pt x="213" y="47"/>
                    <a:pt x="212" y="45"/>
                    <a:pt x="211" y="44"/>
                  </a:cubicBezTo>
                  <a:cubicBezTo>
                    <a:pt x="214" y="46"/>
                    <a:pt x="216" y="47"/>
                    <a:pt x="218" y="49"/>
                  </a:cubicBezTo>
                  <a:cubicBezTo>
                    <a:pt x="219" y="51"/>
                    <a:pt x="220" y="53"/>
                    <a:pt x="221" y="54"/>
                  </a:cubicBezTo>
                  <a:cubicBezTo>
                    <a:pt x="219" y="52"/>
                    <a:pt x="216" y="50"/>
                    <a:pt x="214" y="48"/>
                  </a:cubicBezTo>
                  <a:close/>
                  <a:moveTo>
                    <a:pt x="211" y="42"/>
                  </a:moveTo>
                  <a:cubicBezTo>
                    <a:pt x="211" y="41"/>
                    <a:pt x="211" y="41"/>
                    <a:pt x="210" y="41"/>
                  </a:cubicBezTo>
                  <a:cubicBezTo>
                    <a:pt x="210" y="41"/>
                    <a:pt x="210" y="41"/>
                    <a:pt x="210" y="41"/>
                  </a:cubicBezTo>
                  <a:cubicBezTo>
                    <a:pt x="212" y="42"/>
                    <a:pt x="214" y="43"/>
                    <a:pt x="215" y="45"/>
                  </a:cubicBezTo>
                  <a:cubicBezTo>
                    <a:pt x="214" y="44"/>
                    <a:pt x="212" y="43"/>
                    <a:pt x="211" y="42"/>
                  </a:cubicBezTo>
                  <a:close/>
                  <a:moveTo>
                    <a:pt x="210" y="47"/>
                  </a:moveTo>
                  <a:cubicBezTo>
                    <a:pt x="211" y="48"/>
                    <a:pt x="211" y="48"/>
                    <a:pt x="211" y="49"/>
                  </a:cubicBezTo>
                  <a:cubicBezTo>
                    <a:pt x="210" y="47"/>
                    <a:pt x="208" y="45"/>
                    <a:pt x="206" y="43"/>
                  </a:cubicBezTo>
                  <a:cubicBezTo>
                    <a:pt x="207" y="44"/>
                    <a:pt x="209" y="46"/>
                    <a:pt x="210" y="47"/>
                  </a:cubicBezTo>
                  <a:close/>
                  <a:moveTo>
                    <a:pt x="208" y="40"/>
                  </a:moveTo>
                  <a:cubicBezTo>
                    <a:pt x="207" y="39"/>
                    <a:pt x="206" y="38"/>
                    <a:pt x="206" y="37"/>
                  </a:cubicBezTo>
                  <a:cubicBezTo>
                    <a:pt x="206" y="38"/>
                    <a:pt x="207" y="38"/>
                    <a:pt x="208" y="39"/>
                  </a:cubicBezTo>
                  <a:cubicBezTo>
                    <a:pt x="208" y="39"/>
                    <a:pt x="208" y="39"/>
                    <a:pt x="208" y="40"/>
                  </a:cubicBezTo>
                  <a:cubicBezTo>
                    <a:pt x="208" y="40"/>
                    <a:pt x="208" y="40"/>
                    <a:pt x="208" y="40"/>
                  </a:cubicBezTo>
                  <a:close/>
                  <a:moveTo>
                    <a:pt x="207" y="42"/>
                  </a:moveTo>
                  <a:cubicBezTo>
                    <a:pt x="205" y="40"/>
                    <a:pt x="202" y="39"/>
                    <a:pt x="200" y="37"/>
                  </a:cubicBezTo>
                  <a:cubicBezTo>
                    <a:pt x="200" y="37"/>
                    <a:pt x="200" y="37"/>
                    <a:pt x="201" y="37"/>
                  </a:cubicBezTo>
                  <a:cubicBezTo>
                    <a:pt x="201" y="37"/>
                    <a:pt x="202" y="36"/>
                    <a:pt x="201" y="36"/>
                  </a:cubicBezTo>
                  <a:cubicBezTo>
                    <a:pt x="201" y="36"/>
                    <a:pt x="201" y="36"/>
                    <a:pt x="201" y="36"/>
                  </a:cubicBezTo>
                  <a:cubicBezTo>
                    <a:pt x="202" y="36"/>
                    <a:pt x="202" y="36"/>
                    <a:pt x="203" y="36"/>
                  </a:cubicBezTo>
                  <a:cubicBezTo>
                    <a:pt x="204" y="38"/>
                    <a:pt x="206" y="40"/>
                    <a:pt x="207" y="42"/>
                  </a:cubicBezTo>
                  <a:close/>
                  <a:moveTo>
                    <a:pt x="202" y="34"/>
                  </a:moveTo>
                  <a:cubicBezTo>
                    <a:pt x="201" y="34"/>
                    <a:pt x="201" y="34"/>
                    <a:pt x="200" y="34"/>
                  </a:cubicBezTo>
                  <a:cubicBezTo>
                    <a:pt x="198" y="32"/>
                    <a:pt x="196" y="30"/>
                    <a:pt x="194" y="28"/>
                  </a:cubicBezTo>
                  <a:cubicBezTo>
                    <a:pt x="197" y="29"/>
                    <a:pt x="200" y="31"/>
                    <a:pt x="202" y="33"/>
                  </a:cubicBezTo>
                  <a:cubicBezTo>
                    <a:pt x="202" y="33"/>
                    <a:pt x="201" y="34"/>
                    <a:pt x="202" y="34"/>
                  </a:cubicBezTo>
                  <a:close/>
                  <a:moveTo>
                    <a:pt x="194" y="32"/>
                  </a:moveTo>
                  <a:cubicBezTo>
                    <a:pt x="195" y="32"/>
                    <a:pt x="195" y="32"/>
                    <a:pt x="195" y="32"/>
                  </a:cubicBezTo>
                  <a:cubicBezTo>
                    <a:pt x="196" y="33"/>
                    <a:pt x="197" y="34"/>
                    <a:pt x="198" y="35"/>
                  </a:cubicBezTo>
                  <a:cubicBezTo>
                    <a:pt x="198" y="35"/>
                    <a:pt x="198" y="35"/>
                    <a:pt x="198" y="35"/>
                  </a:cubicBezTo>
                  <a:cubicBezTo>
                    <a:pt x="197" y="35"/>
                    <a:pt x="196" y="34"/>
                    <a:pt x="195" y="34"/>
                  </a:cubicBezTo>
                  <a:cubicBezTo>
                    <a:pt x="193" y="33"/>
                    <a:pt x="191" y="31"/>
                    <a:pt x="189" y="29"/>
                  </a:cubicBezTo>
                  <a:cubicBezTo>
                    <a:pt x="190" y="29"/>
                    <a:pt x="190" y="29"/>
                    <a:pt x="190" y="29"/>
                  </a:cubicBezTo>
                  <a:cubicBezTo>
                    <a:pt x="191" y="30"/>
                    <a:pt x="193" y="31"/>
                    <a:pt x="194" y="32"/>
                  </a:cubicBezTo>
                  <a:close/>
                  <a:moveTo>
                    <a:pt x="192" y="33"/>
                  </a:moveTo>
                  <a:cubicBezTo>
                    <a:pt x="191" y="33"/>
                    <a:pt x="191" y="33"/>
                    <a:pt x="190" y="33"/>
                  </a:cubicBezTo>
                  <a:cubicBezTo>
                    <a:pt x="190" y="32"/>
                    <a:pt x="190" y="33"/>
                    <a:pt x="190" y="33"/>
                  </a:cubicBezTo>
                  <a:cubicBezTo>
                    <a:pt x="191" y="34"/>
                    <a:pt x="193" y="35"/>
                    <a:pt x="195" y="36"/>
                  </a:cubicBezTo>
                  <a:cubicBezTo>
                    <a:pt x="195" y="36"/>
                    <a:pt x="196" y="36"/>
                    <a:pt x="196" y="37"/>
                  </a:cubicBezTo>
                  <a:cubicBezTo>
                    <a:pt x="196" y="37"/>
                    <a:pt x="196" y="37"/>
                    <a:pt x="196" y="37"/>
                  </a:cubicBezTo>
                  <a:cubicBezTo>
                    <a:pt x="198" y="38"/>
                    <a:pt x="200" y="40"/>
                    <a:pt x="201" y="41"/>
                  </a:cubicBezTo>
                  <a:cubicBezTo>
                    <a:pt x="203" y="43"/>
                    <a:pt x="204" y="44"/>
                    <a:pt x="205" y="46"/>
                  </a:cubicBezTo>
                  <a:cubicBezTo>
                    <a:pt x="202" y="42"/>
                    <a:pt x="197" y="39"/>
                    <a:pt x="193" y="36"/>
                  </a:cubicBezTo>
                  <a:cubicBezTo>
                    <a:pt x="193" y="36"/>
                    <a:pt x="193" y="35"/>
                    <a:pt x="192" y="35"/>
                  </a:cubicBezTo>
                  <a:cubicBezTo>
                    <a:pt x="191" y="35"/>
                    <a:pt x="191" y="35"/>
                    <a:pt x="191" y="35"/>
                  </a:cubicBezTo>
                  <a:cubicBezTo>
                    <a:pt x="190" y="34"/>
                    <a:pt x="188" y="34"/>
                    <a:pt x="187" y="33"/>
                  </a:cubicBezTo>
                  <a:cubicBezTo>
                    <a:pt x="187" y="33"/>
                    <a:pt x="186" y="34"/>
                    <a:pt x="187" y="34"/>
                  </a:cubicBezTo>
                  <a:cubicBezTo>
                    <a:pt x="187" y="34"/>
                    <a:pt x="187" y="34"/>
                    <a:pt x="187" y="35"/>
                  </a:cubicBezTo>
                  <a:cubicBezTo>
                    <a:pt x="184" y="35"/>
                    <a:pt x="180" y="35"/>
                    <a:pt x="177" y="36"/>
                  </a:cubicBezTo>
                  <a:cubicBezTo>
                    <a:pt x="178" y="35"/>
                    <a:pt x="180" y="35"/>
                    <a:pt x="181" y="34"/>
                  </a:cubicBezTo>
                  <a:cubicBezTo>
                    <a:pt x="182" y="34"/>
                    <a:pt x="182" y="33"/>
                    <a:pt x="181" y="33"/>
                  </a:cubicBezTo>
                  <a:cubicBezTo>
                    <a:pt x="180" y="33"/>
                    <a:pt x="179" y="32"/>
                    <a:pt x="178" y="32"/>
                  </a:cubicBezTo>
                  <a:cubicBezTo>
                    <a:pt x="179" y="32"/>
                    <a:pt x="179" y="31"/>
                    <a:pt x="178" y="31"/>
                  </a:cubicBezTo>
                  <a:cubicBezTo>
                    <a:pt x="176" y="30"/>
                    <a:pt x="173" y="29"/>
                    <a:pt x="170" y="28"/>
                  </a:cubicBezTo>
                  <a:cubicBezTo>
                    <a:pt x="170" y="27"/>
                    <a:pt x="170" y="27"/>
                    <a:pt x="170" y="27"/>
                  </a:cubicBezTo>
                  <a:cubicBezTo>
                    <a:pt x="168" y="26"/>
                    <a:pt x="166" y="26"/>
                    <a:pt x="164" y="25"/>
                  </a:cubicBezTo>
                  <a:cubicBezTo>
                    <a:pt x="164" y="25"/>
                    <a:pt x="165" y="24"/>
                    <a:pt x="166" y="23"/>
                  </a:cubicBezTo>
                  <a:cubicBezTo>
                    <a:pt x="166" y="23"/>
                    <a:pt x="166" y="23"/>
                    <a:pt x="166" y="23"/>
                  </a:cubicBezTo>
                  <a:cubicBezTo>
                    <a:pt x="173" y="26"/>
                    <a:pt x="180" y="29"/>
                    <a:pt x="186" y="32"/>
                  </a:cubicBezTo>
                  <a:cubicBezTo>
                    <a:pt x="187" y="32"/>
                    <a:pt x="188" y="31"/>
                    <a:pt x="187" y="30"/>
                  </a:cubicBezTo>
                  <a:cubicBezTo>
                    <a:pt x="186" y="30"/>
                    <a:pt x="185" y="29"/>
                    <a:pt x="184" y="28"/>
                  </a:cubicBezTo>
                  <a:cubicBezTo>
                    <a:pt x="185" y="29"/>
                    <a:pt x="186" y="29"/>
                    <a:pt x="187" y="29"/>
                  </a:cubicBezTo>
                  <a:cubicBezTo>
                    <a:pt x="189" y="30"/>
                    <a:pt x="190" y="32"/>
                    <a:pt x="192" y="33"/>
                  </a:cubicBezTo>
                  <a:close/>
                  <a:moveTo>
                    <a:pt x="167" y="17"/>
                  </a:moveTo>
                  <a:cubicBezTo>
                    <a:pt x="165" y="15"/>
                    <a:pt x="162" y="14"/>
                    <a:pt x="160" y="12"/>
                  </a:cubicBezTo>
                  <a:cubicBezTo>
                    <a:pt x="160" y="12"/>
                    <a:pt x="160" y="12"/>
                    <a:pt x="161" y="12"/>
                  </a:cubicBezTo>
                  <a:cubicBezTo>
                    <a:pt x="161" y="12"/>
                    <a:pt x="161" y="12"/>
                    <a:pt x="161" y="12"/>
                  </a:cubicBezTo>
                  <a:cubicBezTo>
                    <a:pt x="164" y="12"/>
                    <a:pt x="166" y="14"/>
                    <a:pt x="169" y="15"/>
                  </a:cubicBezTo>
                  <a:cubicBezTo>
                    <a:pt x="174" y="18"/>
                    <a:pt x="180" y="23"/>
                    <a:pt x="185" y="26"/>
                  </a:cubicBezTo>
                  <a:cubicBezTo>
                    <a:pt x="179" y="23"/>
                    <a:pt x="173" y="20"/>
                    <a:pt x="167" y="17"/>
                  </a:cubicBezTo>
                  <a:close/>
                  <a:moveTo>
                    <a:pt x="172" y="13"/>
                  </a:moveTo>
                  <a:cubicBezTo>
                    <a:pt x="171" y="13"/>
                    <a:pt x="169" y="12"/>
                    <a:pt x="168" y="11"/>
                  </a:cubicBezTo>
                  <a:cubicBezTo>
                    <a:pt x="169" y="12"/>
                    <a:pt x="171" y="12"/>
                    <a:pt x="173" y="13"/>
                  </a:cubicBezTo>
                  <a:cubicBezTo>
                    <a:pt x="172" y="13"/>
                    <a:pt x="172" y="13"/>
                    <a:pt x="172" y="13"/>
                  </a:cubicBezTo>
                  <a:close/>
                  <a:moveTo>
                    <a:pt x="133" y="12"/>
                  </a:moveTo>
                  <a:cubicBezTo>
                    <a:pt x="133" y="12"/>
                    <a:pt x="132" y="12"/>
                    <a:pt x="132" y="12"/>
                  </a:cubicBezTo>
                  <a:cubicBezTo>
                    <a:pt x="131" y="12"/>
                    <a:pt x="129" y="12"/>
                    <a:pt x="128" y="12"/>
                  </a:cubicBezTo>
                  <a:cubicBezTo>
                    <a:pt x="128" y="12"/>
                    <a:pt x="127" y="12"/>
                    <a:pt x="127" y="12"/>
                  </a:cubicBezTo>
                  <a:cubicBezTo>
                    <a:pt x="127" y="12"/>
                    <a:pt x="127" y="11"/>
                    <a:pt x="128" y="11"/>
                  </a:cubicBezTo>
                  <a:cubicBezTo>
                    <a:pt x="130" y="11"/>
                    <a:pt x="131" y="11"/>
                    <a:pt x="133" y="12"/>
                  </a:cubicBezTo>
                  <a:close/>
                  <a:moveTo>
                    <a:pt x="132" y="28"/>
                  </a:moveTo>
                  <a:cubicBezTo>
                    <a:pt x="132" y="28"/>
                    <a:pt x="131" y="29"/>
                    <a:pt x="130" y="29"/>
                  </a:cubicBezTo>
                  <a:cubicBezTo>
                    <a:pt x="129" y="29"/>
                    <a:pt x="129" y="29"/>
                    <a:pt x="128" y="29"/>
                  </a:cubicBezTo>
                  <a:cubicBezTo>
                    <a:pt x="129" y="29"/>
                    <a:pt x="129" y="28"/>
                    <a:pt x="129" y="28"/>
                  </a:cubicBezTo>
                  <a:cubicBezTo>
                    <a:pt x="129" y="28"/>
                    <a:pt x="129" y="27"/>
                    <a:pt x="128" y="27"/>
                  </a:cubicBezTo>
                  <a:cubicBezTo>
                    <a:pt x="127" y="28"/>
                    <a:pt x="126" y="28"/>
                    <a:pt x="124" y="29"/>
                  </a:cubicBezTo>
                  <a:cubicBezTo>
                    <a:pt x="123" y="29"/>
                    <a:pt x="122" y="29"/>
                    <a:pt x="121" y="29"/>
                  </a:cubicBezTo>
                  <a:cubicBezTo>
                    <a:pt x="122" y="28"/>
                    <a:pt x="124" y="27"/>
                    <a:pt x="125" y="26"/>
                  </a:cubicBezTo>
                  <a:cubicBezTo>
                    <a:pt x="128" y="27"/>
                    <a:pt x="130" y="27"/>
                    <a:pt x="132" y="28"/>
                  </a:cubicBezTo>
                  <a:close/>
                  <a:moveTo>
                    <a:pt x="124" y="22"/>
                  </a:moveTo>
                  <a:cubicBezTo>
                    <a:pt x="123" y="22"/>
                    <a:pt x="122" y="22"/>
                    <a:pt x="121" y="22"/>
                  </a:cubicBezTo>
                  <a:cubicBezTo>
                    <a:pt x="121" y="22"/>
                    <a:pt x="122" y="22"/>
                    <a:pt x="122" y="21"/>
                  </a:cubicBezTo>
                  <a:cubicBezTo>
                    <a:pt x="123" y="21"/>
                    <a:pt x="125" y="22"/>
                    <a:pt x="126" y="22"/>
                  </a:cubicBezTo>
                  <a:cubicBezTo>
                    <a:pt x="125" y="22"/>
                    <a:pt x="125" y="22"/>
                    <a:pt x="124" y="22"/>
                  </a:cubicBezTo>
                  <a:close/>
                  <a:moveTo>
                    <a:pt x="123" y="15"/>
                  </a:moveTo>
                  <a:cubicBezTo>
                    <a:pt x="122" y="16"/>
                    <a:pt x="121" y="16"/>
                    <a:pt x="120" y="17"/>
                  </a:cubicBezTo>
                  <a:cubicBezTo>
                    <a:pt x="120" y="17"/>
                    <a:pt x="119" y="17"/>
                    <a:pt x="119" y="17"/>
                  </a:cubicBezTo>
                  <a:cubicBezTo>
                    <a:pt x="121" y="16"/>
                    <a:pt x="122" y="15"/>
                    <a:pt x="124" y="14"/>
                  </a:cubicBezTo>
                  <a:cubicBezTo>
                    <a:pt x="124" y="14"/>
                    <a:pt x="124" y="14"/>
                    <a:pt x="124" y="14"/>
                  </a:cubicBezTo>
                  <a:cubicBezTo>
                    <a:pt x="124" y="14"/>
                    <a:pt x="125" y="14"/>
                    <a:pt x="126" y="15"/>
                  </a:cubicBezTo>
                  <a:cubicBezTo>
                    <a:pt x="125" y="15"/>
                    <a:pt x="124" y="15"/>
                    <a:pt x="123" y="15"/>
                  </a:cubicBezTo>
                  <a:close/>
                  <a:moveTo>
                    <a:pt x="125" y="11"/>
                  </a:moveTo>
                  <a:cubicBezTo>
                    <a:pt x="124" y="11"/>
                    <a:pt x="123" y="11"/>
                    <a:pt x="122" y="11"/>
                  </a:cubicBezTo>
                  <a:cubicBezTo>
                    <a:pt x="123" y="11"/>
                    <a:pt x="124" y="11"/>
                    <a:pt x="125" y="11"/>
                  </a:cubicBezTo>
                  <a:cubicBezTo>
                    <a:pt x="125" y="11"/>
                    <a:pt x="125" y="11"/>
                    <a:pt x="125" y="11"/>
                  </a:cubicBezTo>
                  <a:close/>
                  <a:moveTo>
                    <a:pt x="114" y="5"/>
                  </a:moveTo>
                  <a:cubicBezTo>
                    <a:pt x="114" y="5"/>
                    <a:pt x="114" y="5"/>
                    <a:pt x="113" y="5"/>
                  </a:cubicBezTo>
                  <a:cubicBezTo>
                    <a:pt x="113" y="5"/>
                    <a:pt x="113" y="5"/>
                    <a:pt x="113" y="6"/>
                  </a:cubicBezTo>
                  <a:cubicBezTo>
                    <a:pt x="111" y="6"/>
                    <a:pt x="110" y="6"/>
                    <a:pt x="108" y="6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9" y="6"/>
                    <a:pt x="111" y="5"/>
                    <a:pt x="113" y="5"/>
                  </a:cubicBezTo>
                  <a:cubicBezTo>
                    <a:pt x="114" y="5"/>
                    <a:pt x="114" y="5"/>
                    <a:pt x="115" y="5"/>
                  </a:cubicBezTo>
                  <a:cubicBezTo>
                    <a:pt x="115" y="5"/>
                    <a:pt x="115" y="5"/>
                    <a:pt x="114" y="5"/>
                  </a:cubicBezTo>
                  <a:close/>
                  <a:moveTo>
                    <a:pt x="99" y="5"/>
                  </a:moveTo>
                  <a:cubicBezTo>
                    <a:pt x="99" y="5"/>
                    <a:pt x="98" y="5"/>
                    <a:pt x="98" y="5"/>
                  </a:cubicBezTo>
                  <a:cubicBezTo>
                    <a:pt x="99" y="5"/>
                    <a:pt x="100" y="4"/>
                    <a:pt x="102" y="4"/>
                  </a:cubicBezTo>
                  <a:cubicBezTo>
                    <a:pt x="101" y="4"/>
                    <a:pt x="100" y="5"/>
                    <a:pt x="99" y="5"/>
                  </a:cubicBezTo>
                  <a:close/>
                  <a:moveTo>
                    <a:pt x="22" y="63"/>
                  </a:moveTo>
                  <a:cubicBezTo>
                    <a:pt x="23" y="63"/>
                    <a:pt x="23" y="63"/>
                    <a:pt x="23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2" y="65"/>
                    <a:pt x="21" y="66"/>
                    <a:pt x="20" y="68"/>
                  </a:cubicBezTo>
                  <a:cubicBezTo>
                    <a:pt x="19" y="68"/>
                    <a:pt x="19" y="69"/>
                    <a:pt x="18" y="70"/>
                  </a:cubicBezTo>
                  <a:cubicBezTo>
                    <a:pt x="18" y="70"/>
                    <a:pt x="17" y="70"/>
                    <a:pt x="17" y="70"/>
                  </a:cubicBezTo>
                  <a:cubicBezTo>
                    <a:pt x="19" y="68"/>
                    <a:pt x="20" y="65"/>
                    <a:pt x="22" y="63"/>
                  </a:cubicBezTo>
                  <a:close/>
                  <a:moveTo>
                    <a:pt x="21" y="78"/>
                  </a:moveTo>
                  <a:cubicBezTo>
                    <a:pt x="23" y="76"/>
                    <a:pt x="24" y="75"/>
                    <a:pt x="25" y="73"/>
                  </a:cubicBezTo>
                  <a:cubicBezTo>
                    <a:pt x="24" y="76"/>
                    <a:pt x="22" y="79"/>
                    <a:pt x="20" y="82"/>
                  </a:cubicBezTo>
                  <a:cubicBezTo>
                    <a:pt x="19" y="83"/>
                    <a:pt x="18" y="84"/>
                    <a:pt x="17" y="85"/>
                  </a:cubicBezTo>
                  <a:cubicBezTo>
                    <a:pt x="17" y="85"/>
                    <a:pt x="17" y="84"/>
                    <a:pt x="17" y="84"/>
                  </a:cubicBezTo>
                  <a:cubicBezTo>
                    <a:pt x="17" y="83"/>
                    <a:pt x="17" y="83"/>
                    <a:pt x="16" y="83"/>
                  </a:cubicBezTo>
                  <a:cubicBezTo>
                    <a:pt x="17" y="82"/>
                    <a:pt x="17" y="81"/>
                    <a:pt x="17" y="80"/>
                  </a:cubicBezTo>
                  <a:cubicBezTo>
                    <a:pt x="18" y="79"/>
                    <a:pt x="19" y="78"/>
                    <a:pt x="20" y="77"/>
                  </a:cubicBezTo>
                  <a:cubicBezTo>
                    <a:pt x="20" y="78"/>
                    <a:pt x="21" y="78"/>
                    <a:pt x="21" y="78"/>
                  </a:cubicBezTo>
                  <a:close/>
                  <a:moveTo>
                    <a:pt x="20" y="88"/>
                  </a:moveTo>
                  <a:cubicBezTo>
                    <a:pt x="20" y="87"/>
                    <a:pt x="20" y="87"/>
                    <a:pt x="20" y="86"/>
                  </a:cubicBezTo>
                  <a:cubicBezTo>
                    <a:pt x="20" y="85"/>
                    <a:pt x="21" y="85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2" y="84"/>
                    <a:pt x="22" y="85"/>
                    <a:pt x="22" y="85"/>
                  </a:cubicBezTo>
                  <a:cubicBezTo>
                    <a:pt x="21" y="86"/>
                    <a:pt x="21" y="87"/>
                    <a:pt x="20" y="88"/>
                  </a:cubicBezTo>
                  <a:close/>
                  <a:moveTo>
                    <a:pt x="21" y="120"/>
                  </a:moveTo>
                  <a:cubicBezTo>
                    <a:pt x="19" y="113"/>
                    <a:pt x="18" y="107"/>
                    <a:pt x="17" y="100"/>
                  </a:cubicBezTo>
                  <a:cubicBezTo>
                    <a:pt x="18" y="100"/>
                    <a:pt x="18" y="100"/>
                    <a:pt x="18" y="100"/>
                  </a:cubicBezTo>
                  <a:cubicBezTo>
                    <a:pt x="19" y="102"/>
                    <a:pt x="19" y="105"/>
                    <a:pt x="20" y="108"/>
                  </a:cubicBezTo>
                  <a:cubicBezTo>
                    <a:pt x="20" y="110"/>
                    <a:pt x="20" y="113"/>
                    <a:pt x="20" y="115"/>
                  </a:cubicBezTo>
                  <a:cubicBezTo>
                    <a:pt x="20" y="117"/>
                    <a:pt x="21" y="118"/>
                    <a:pt x="21" y="120"/>
                  </a:cubicBezTo>
                  <a:close/>
                  <a:moveTo>
                    <a:pt x="17" y="89"/>
                  </a:moveTo>
                  <a:cubicBezTo>
                    <a:pt x="17" y="89"/>
                    <a:pt x="17" y="89"/>
                    <a:pt x="18" y="89"/>
                  </a:cubicBezTo>
                  <a:cubicBezTo>
                    <a:pt x="18" y="91"/>
                    <a:pt x="18" y="93"/>
                    <a:pt x="18" y="95"/>
                  </a:cubicBezTo>
                  <a:cubicBezTo>
                    <a:pt x="18" y="95"/>
                    <a:pt x="18" y="95"/>
                    <a:pt x="18" y="95"/>
                  </a:cubicBezTo>
                  <a:cubicBezTo>
                    <a:pt x="18" y="93"/>
                    <a:pt x="17" y="92"/>
                    <a:pt x="17" y="90"/>
                  </a:cubicBezTo>
                  <a:cubicBezTo>
                    <a:pt x="17" y="90"/>
                    <a:pt x="17" y="90"/>
                    <a:pt x="16" y="89"/>
                  </a:cubicBezTo>
                  <a:cubicBezTo>
                    <a:pt x="17" y="89"/>
                    <a:pt x="17" y="89"/>
                    <a:pt x="17" y="89"/>
                  </a:cubicBezTo>
                  <a:close/>
                  <a:moveTo>
                    <a:pt x="18" y="114"/>
                  </a:moveTo>
                  <a:cubicBezTo>
                    <a:pt x="17" y="110"/>
                    <a:pt x="16" y="106"/>
                    <a:pt x="15" y="103"/>
                  </a:cubicBezTo>
                  <a:cubicBezTo>
                    <a:pt x="15" y="102"/>
                    <a:pt x="16" y="102"/>
                    <a:pt x="16" y="102"/>
                  </a:cubicBezTo>
                  <a:cubicBezTo>
                    <a:pt x="16" y="106"/>
                    <a:pt x="17" y="110"/>
                    <a:pt x="18" y="114"/>
                  </a:cubicBezTo>
                  <a:close/>
                  <a:moveTo>
                    <a:pt x="15" y="100"/>
                  </a:moveTo>
                  <a:cubicBezTo>
                    <a:pt x="15" y="98"/>
                    <a:pt x="15" y="96"/>
                    <a:pt x="15" y="93"/>
                  </a:cubicBezTo>
                  <a:cubicBezTo>
                    <a:pt x="15" y="95"/>
                    <a:pt x="16" y="97"/>
                    <a:pt x="16" y="98"/>
                  </a:cubicBezTo>
                  <a:cubicBezTo>
                    <a:pt x="15" y="99"/>
                    <a:pt x="15" y="99"/>
                    <a:pt x="15" y="100"/>
                  </a:cubicBezTo>
                  <a:close/>
                  <a:moveTo>
                    <a:pt x="21" y="131"/>
                  </a:moveTo>
                  <a:cubicBezTo>
                    <a:pt x="21" y="133"/>
                    <a:pt x="22" y="135"/>
                    <a:pt x="22" y="136"/>
                  </a:cubicBezTo>
                  <a:cubicBezTo>
                    <a:pt x="22" y="136"/>
                    <a:pt x="22" y="136"/>
                    <a:pt x="22" y="135"/>
                  </a:cubicBezTo>
                  <a:cubicBezTo>
                    <a:pt x="21" y="134"/>
                    <a:pt x="20" y="135"/>
                    <a:pt x="20" y="136"/>
                  </a:cubicBezTo>
                  <a:cubicBezTo>
                    <a:pt x="21" y="139"/>
                    <a:pt x="22" y="142"/>
                    <a:pt x="23" y="145"/>
                  </a:cubicBezTo>
                  <a:cubicBezTo>
                    <a:pt x="22" y="143"/>
                    <a:pt x="21" y="141"/>
                    <a:pt x="19" y="140"/>
                  </a:cubicBezTo>
                  <a:cubicBezTo>
                    <a:pt x="17" y="129"/>
                    <a:pt x="16" y="118"/>
                    <a:pt x="14" y="107"/>
                  </a:cubicBezTo>
                  <a:cubicBezTo>
                    <a:pt x="16" y="115"/>
                    <a:pt x="19" y="123"/>
                    <a:pt x="21" y="131"/>
                  </a:cubicBezTo>
                  <a:close/>
                  <a:moveTo>
                    <a:pt x="17" y="165"/>
                  </a:moveTo>
                  <a:cubicBezTo>
                    <a:pt x="17" y="165"/>
                    <a:pt x="17" y="165"/>
                    <a:pt x="17" y="165"/>
                  </a:cubicBezTo>
                  <a:cubicBezTo>
                    <a:pt x="18" y="167"/>
                    <a:pt x="18" y="168"/>
                    <a:pt x="19" y="170"/>
                  </a:cubicBezTo>
                  <a:cubicBezTo>
                    <a:pt x="19" y="169"/>
                    <a:pt x="18" y="169"/>
                    <a:pt x="18" y="168"/>
                  </a:cubicBezTo>
                  <a:cubicBezTo>
                    <a:pt x="17" y="167"/>
                    <a:pt x="17" y="166"/>
                    <a:pt x="16" y="166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7" y="165"/>
                    <a:pt x="17" y="165"/>
                    <a:pt x="17" y="165"/>
                  </a:cubicBezTo>
                  <a:close/>
                  <a:moveTo>
                    <a:pt x="19" y="163"/>
                  </a:moveTo>
                  <a:cubicBezTo>
                    <a:pt x="19" y="163"/>
                    <a:pt x="18" y="163"/>
                    <a:pt x="18" y="163"/>
                  </a:cubicBezTo>
                  <a:cubicBezTo>
                    <a:pt x="17" y="162"/>
                    <a:pt x="17" y="162"/>
                    <a:pt x="16" y="161"/>
                  </a:cubicBezTo>
                  <a:cubicBezTo>
                    <a:pt x="16" y="157"/>
                    <a:pt x="15" y="154"/>
                    <a:pt x="15" y="150"/>
                  </a:cubicBezTo>
                  <a:cubicBezTo>
                    <a:pt x="16" y="155"/>
                    <a:pt x="18" y="160"/>
                    <a:pt x="20" y="164"/>
                  </a:cubicBezTo>
                  <a:cubicBezTo>
                    <a:pt x="19" y="164"/>
                    <a:pt x="19" y="164"/>
                    <a:pt x="19" y="163"/>
                  </a:cubicBezTo>
                  <a:close/>
                  <a:moveTo>
                    <a:pt x="15" y="169"/>
                  </a:moveTo>
                  <a:cubicBezTo>
                    <a:pt x="15" y="169"/>
                    <a:pt x="15" y="169"/>
                    <a:pt x="15" y="169"/>
                  </a:cubicBezTo>
                  <a:cubicBezTo>
                    <a:pt x="14" y="165"/>
                    <a:pt x="13" y="162"/>
                    <a:pt x="11" y="158"/>
                  </a:cubicBezTo>
                  <a:cubicBezTo>
                    <a:pt x="12" y="160"/>
                    <a:pt x="13" y="162"/>
                    <a:pt x="14" y="164"/>
                  </a:cubicBezTo>
                  <a:cubicBezTo>
                    <a:pt x="14" y="164"/>
                    <a:pt x="14" y="164"/>
                    <a:pt x="14" y="164"/>
                  </a:cubicBezTo>
                  <a:cubicBezTo>
                    <a:pt x="15" y="165"/>
                    <a:pt x="15" y="166"/>
                    <a:pt x="16" y="167"/>
                  </a:cubicBezTo>
                  <a:cubicBezTo>
                    <a:pt x="16" y="168"/>
                    <a:pt x="16" y="168"/>
                    <a:pt x="16" y="168"/>
                  </a:cubicBezTo>
                  <a:cubicBezTo>
                    <a:pt x="16" y="168"/>
                    <a:pt x="15" y="168"/>
                    <a:pt x="15" y="169"/>
                  </a:cubicBezTo>
                  <a:close/>
                  <a:moveTo>
                    <a:pt x="8" y="128"/>
                  </a:moveTo>
                  <a:cubicBezTo>
                    <a:pt x="9" y="129"/>
                    <a:pt x="10" y="128"/>
                    <a:pt x="10" y="128"/>
                  </a:cubicBezTo>
                  <a:cubicBezTo>
                    <a:pt x="10" y="124"/>
                    <a:pt x="9" y="120"/>
                    <a:pt x="9" y="117"/>
                  </a:cubicBezTo>
                  <a:cubicBezTo>
                    <a:pt x="9" y="116"/>
                    <a:pt x="10" y="115"/>
                    <a:pt x="10" y="114"/>
                  </a:cubicBezTo>
                  <a:cubicBezTo>
                    <a:pt x="10" y="121"/>
                    <a:pt x="11" y="129"/>
                    <a:pt x="12" y="137"/>
                  </a:cubicBezTo>
                  <a:cubicBezTo>
                    <a:pt x="12" y="142"/>
                    <a:pt x="13" y="146"/>
                    <a:pt x="13" y="151"/>
                  </a:cubicBezTo>
                  <a:cubicBezTo>
                    <a:pt x="12" y="147"/>
                    <a:pt x="11" y="142"/>
                    <a:pt x="10" y="138"/>
                  </a:cubicBezTo>
                  <a:cubicBezTo>
                    <a:pt x="10" y="136"/>
                    <a:pt x="9" y="134"/>
                    <a:pt x="9" y="133"/>
                  </a:cubicBezTo>
                  <a:cubicBezTo>
                    <a:pt x="9" y="131"/>
                    <a:pt x="8" y="129"/>
                    <a:pt x="8" y="128"/>
                  </a:cubicBezTo>
                  <a:cubicBezTo>
                    <a:pt x="8" y="128"/>
                    <a:pt x="8" y="128"/>
                    <a:pt x="8" y="128"/>
                  </a:cubicBezTo>
                  <a:close/>
                  <a:moveTo>
                    <a:pt x="8" y="106"/>
                  </a:moveTo>
                  <a:cubicBezTo>
                    <a:pt x="8" y="105"/>
                    <a:pt x="9" y="104"/>
                    <a:pt x="9" y="103"/>
                  </a:cubicBezTo>
                  <a:cubicBezTo>
                    <a:pt x="9" y="105"/>
                    <a:pt x="9" y="108"/>
                    <a:pt x="9" y="111"/>
                  </a:cubicBezTo>
                  <a:cubicBezTo>
                    <a:pt x="9" y="109"/>
                    <a:pt x="8" y="108"/>
                    <a:pt x="8" y="106"/>
                  </a:cubicBezTo>
                  <a:close/>
                  <a:moveTo>
                    <a:pt x="9" y="99"/>
                  </a:moveTo>
                  <a:cubicBezTo>
                    <a:pt x="10" y="98"/>
                    <a:pt x="10" y="97"/>
                    <a:pt x="10" y="96"/>
                  </a:cubicBezTo>
                  <a:cubicBezTo>
                    <a:pt x="10" y="97"/>
                    <a:pt x="11" y="97"/>
                    <a:pt x="11" y="97"/>
                  </a:cubicBezTo>
                  <a:cubicBezTo>
                    <a:pt x="11" y="99"/>
                    <a:pt x="10" y="101"/>
                    <a:pt x="10" y="103"/>
                  </a:cubicBezTo>
                  <a:cubicBezTo>
                    <a:pt x="10" y="102"/>
                    <a:pt x="10" y="100"/>
                    <a:pt x="9" y="99"/>
                  </a:cubicBezTo>
                  <a:close/>
                  <a:moveTo>
                    <a:pt x="11" y="149"/>
                  </a:moveTo>
                  <a:cubicBezTo>
                    <a:pt x="12" y="153"/>
                    <a:pt x="13" y="157"/>
                    <a:pt x="14" y="161"/>
                  </a:cubicBezTo>
                  <a:cubicBezTo>
                    <a:pt x="13" y="159"/>
                    <a:pt x="12" y="156"/>
                    <a:pt x="11" y="154"/>
                  </a:cubicBezTo>
                  <a:cubicBezTo>
                    <a:pt x="11" y="152"/>
                    <a:pt x="11" y="150"/>
                    <a:pt x="11" y="149"/>
                  </a:cubicBezTo>
                  <a:close/>
                  <a:moveTo>
                    <a:pt x="14" y="141"/>
                  </a:moveTo>
                  <a:cubicBezTo>
                    <a:pt x="14" y="140"/>
                    <a:pt x="14" y="139"/>
                    <a:pt x="14" y="138"/>
                  </a:cubicBezTo>
                  <a:cubicBezTo>
                    <a:pt x="14" y="136"/>
                    <a:pt x="14" y="134"/>
                    <a:pt x="14" y="132"/>
                  </a:cubicBezTo>
                  <a:cubicBezTo>
                    <a:pt x="14" y="133"/>
                    <a:pt x="14" y="134"/>
                    <a:pt x="15" y="135"/>
                  </a:cubicBezTo>
                  <a:cubicBezTo>
                    <a:pt x="15" y="138"/>
                    <a:pt x="16" y="141"/>
                    <a:pt x="16" y="143"/>
                  </a:cubicBezTo>
                  <a:cubicBezTo>
                    <a:pt x="17" y="147"/>
                    <a:pt x="17" y="152"/>
                    <a:pt x="18" y="156"/>
                  </a:cubicBezTo>
                  <a:cubicBezTo>
                    <a:pt x="17" y="151"/>
                    <a:pt x="15" y="146"/>
                    <a:pt x="14" y="141"/>
                  </a:cubicBezTo>
                  <a:close/>
                  <a:moveTo>
                    <a:pt x="10" y="90"/>
                  </a:moveTo>
                  <a:cubicBezTo>
                    <a:pt x="10" y="91"/>
                    <a:pt x="9" y="92"/>
                    <a:pt x="8" y="92"/>
                  </a:cubicBezTo>
                  <a:cubicBezTo>
                    <a:pt x="9" y="91"/>
                    <a:pt x="10" y="89"/>
                    <a:pt x="12" y="88"/>
                  </a:cubicBezTo>
                  <a:cubicBezTo>
                    <a:pt x="11" y="89"/>
                    <a:pt x="11" y="89"/>
                    <a:pt x="10" y="90"/>
                  </a:cubicBezTo>
                  <a:close/>
                  <a:moveTo>
                    <a:pt x="9" y="93"/>
                  </a:moveTo>
                  <a:cubicBezTo>
                    <a:pt x="9" y="94"/>
                    <a:pt x="9" y="95"/>
                    <a:pt x="9" y="96"/>
                  </a:cubicBezTo>
                  <a:cubicBezTo>
                    <a:pt x="8" y="96"/>
                    <a:pt x="8" y="95"/>
                    <a:pt x="8" y="95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8" y="94"/>
                    <a:pt x="9" y="94"/>
                    <a:pt x="9" y="93"/>
                  </a:cubicBezTo>
                  <a:close/>
                  <a:moveTo>
                    <a:pt x="8" y="116"/>
                  </a:moveTo>
                  <a:cubicBezTo>
                    <a:pt x="8" y="117"/>
                    <a:pt x="7" y="117"/>
                    <a:pt x="7" y="118"/>
                  </a:cubicBezTo>
                  <a:cubicBezTo>
                    <a:pt x="7" y="117"/>
                    <a:pt x="7" y="117"/>
                    <a:pt x="7" y="116"/>
                  </a:cubicBezTo>
                  <a:cubicBezTo>
                    <a:pt x="7" y="115"/>
                    <a:pt x="7" y="113"/>
                    <a:pt x="7" y="112"/>
                  </a:cubicBezTo>
                  <a:cubicBezTo>
                    <a:pt x="7" y="113"/>
                    <a:pt x="8" y="115"/>
                    <a:pt x="8" y="116"/>
                  </a:cubicBezTo>
                  <a:close/>
                  <a:moveTo>
                    <a:pt x="8" y="144"/>
                  </a:moveTo>
                  <a:cubicBezTo>
                    <a:pt x="8" y="140"/>
                    <a:pt x="7" y="136"/>
                    <a:pt x="7" y="133"/>
                  </a:cubicBezTo>
                  <a:cubicBezTo>
                    <a:pt x="7" y="133"/>
                    <a:pt x="7" y="134"/>
                    <a:pt x="7" y="134"/>
                  </a:cubicBezTo>
                  <a:cubicBezTo>
                    <a:pt x="8" y="137"/>
                    <a:pt x="8" y="141"/>
                    <a:pt x="8" y="144"/>
                  </a:cubicBezTo>
                  <a:close/>
                  <a:moveTo>
                    <a:pt x="9" y="159"/>
                  </a:moveTo>
                  <a:cubicBezTo>
                    <a:pt x="9" y="158"/>
                    <a:pt x="8" y="157"/>
                    <a:pt x="8" y="157"/>
                  </a:cubicBezTo>
                  <a:cubicBezTo>
                    <a:pt x="8" y="156"/>
                    <a:pt x="8" y="156"/>
                    <a:pt x="8" y="155"/>
                  </a:cubicBezTo>
                  <a:cubicBezTo>
                    <a:pt x="8" y="156"/>
                    <a:pt x="9" y="157"/>
                    <a:pt x="9" y="158"/>
                  </a:cubicBezTo>
                  <a:cubicBezTo>
                    <a:pt x="9" y="158"/>
                    <a:pt x="10" y="158"/>
                    <a:pt x="10" y="158"/>
                  </a:cubicBezTo>
                  <a:cubicBezTo>
                    <a:pt x="11" y="160"/>
                    <a:pt x="12" y="163"/>
                    <a:pt x="12" y="165"/>
                  </a:cubicBezTo>
                  <a:cubicBezTo>
                    <a:pt x="12" y="165"/>
                    <a:pt x="12" y="165"/>
                    <a:pt x="12" y="166"/>
                  </a:cubicBezTo>
                  <a:cubicBezTo>
                    <a:pt x="14" y="171"/>
                    <a:pt x="16" y="176"/>
                    <a:pt x="19" y="181"/>
                  </a:cubicBezTo>
                  <a:cubicBezTo>
                    <a:pt x="20" y="182"/>
                    <a:pt x="20" y="183"/>
                    <a:pt x="20" y="184"/>
                  </a:cubicBezTo>
                  <a:cubicBezTo>
                    <a:pt x="20" y="183"/>
                    <a:pt x="20" y="182"/>
                    <a:pt x="19" y="182"/>
                  </a:cubicBezTo>
                  <a:cubicBezTo>
                    <a:pt x="15" y="174"/>
                    <a:pt x="12" y="166"/>
                    <a:pt x="9" y="159"/>
                  </a:cubicBezTo>
                  <a:close/>
                  <a:moveTo>
                    <a:pt x="18" y="144"/>
                  </a:moveTo>
                  <a:cubicBezTo>
                    <a:pt x="19" y="145"/>
                    <a:pt x="19" y="145"/>
                    <a:pt x="19" y="146"/>
                  </a:cubicBezTo>
                  <a:cubicBezTo>
                    <a:pt x="19" y="147"/>
                    <a:pt x="19" y="147"/>
                    <a:pt x="19" y="148"/>
                  </a:cubicBezTo>
                  <a:cubicBezTo>
                    <a:pt x="21" y="154"/>
                    <a:pt x="23" y="161"/>
                    <a:pt x="25" y="168"/>
                  </a:cubicBezTo>
                  <a:cubicBezTo>
                    <a:pt x="25" y="168"/>
                    <a:pt x="25" y="169"/>
                    <a:pt x="25" y="169"/>
                  </a:cubicBezTo>
                  <a:cubicBezTo>
                    <a:pt x="24" y="168"/>
                    <a:pt x="24" y="168"/>
                    <a:pt x="23" y="168"/>
                  </a:cubicBezTo>
                  <a:cubicBezTo>
                    <a:pt x="22" y="160"/>
                    <a:pt x="20" y="152"/>
                    <a:pt x="18" y="144"/>
                  </a:cubicBezTo>
                  <a:close/>
                  <a:moveTo>
                    <a:pt x="27" y="189"/>
                  </a:moveTo>
                  <a:cubicBezTo>
                    <a:pt x="28" y="191"/>
                    <a:pt x="29" y="193"/>
                    <a:pt x="30" y="195"/>
                  </a:cubicBezTo>
                  <a:cubicBezTo>
                    <a:pt x="30" y="195"/>
                    <a:pt x="30" y="195"/>
                    <a:pt x="29" y="195"/>
                  </a:cubicBezTo>
                  <a:cubicBezTo>
                    <a:pt x="28" y="191"/>
                    <a:pt x="26" y="188"/>
                    <a:pt x="25" y="185"/>
                  </a:cubicBezTo>
                  <a:cubicBezTo>
                    <a:pt x="25" y="187"/>
                    <a:pt x="26" y="188"/>
                    <a:pt x="27" y="189"/>
                  </a:cubicBezTo>
                  <a:close/>
                  <a:moveTo>
                    <a:pt x="30" y="190"/>
                  </a:moveTo>
                  <a:cubicBezTo>
                    <a:pt x="29" y="190"/>
                    <a:pt x="29" y="189"/>
                    <a:pt x="29" y="188"/>
                  </a:cubicBezTo>
                  <a:cubicBezTo>
                    <a:pt x="29" y="189"/>
                    <a:pt x="30" y="190"/>
                    <a:pt x="31" y="191"/>
                  </a:cubicBezTo>
                  <a:cubicBezTo>
                    <a:pt x="32" y="192"/>
                    <a:pt x="32" y="193"/>
                    <a:pt x="32" y="194"/>
                  </a:cubicBezTo>
                  <a:cubicBezTo>
                    <a:pt x="32" y="194"/>
                    <a:pt x="32" y="194"/>
                    <a:pt x="32" y="194"/>
                  </a:cubicBezTo>
                  <a:cubicBezTo>
                    <a:pt x="31" y="193"/>
                    <a:pt x="31" y="192"/>
                    <a:pt x="30" y="190"/>
                  </a:cubicBezTo>
                  <a:close/>
                  <a:moveTo>
                    <a:pt x="31" y="187"/>
                  </a:moveTo>
                  <a:cubicBezTo>
                    <a:pt x="30" y="185"/>
                    <a:pt x="28" y="182"/>
                    <a:pt x="27" y="180"/>
                  </a:cubicBezTo>
                  <a:cubicBezTo>
                    <a:pt x="29" y="182"/>
                    <a:pt x="30" y="184"/>
                    <a:pt x="31" y="186"/>
                  </a:cubicBezTo>
                  <a:cubicBezTo>
                    <a:pt x="31" y="186"/>
                    <a:pt x="31" y="186"/>
                    <a:pt x="32" y="187"/>
                  </a:cubicBezTo>
                  <a:cubicBezTo>
                    <a:pt x="33" y="189"/>
                    <a:pt x="35" y="192"/>
                    <a:pt x="36" y="195"/>
                  </a:cubicBezTo>
                  <a:cubicBezTo>
                    <a:pt x="36" y="195"/>
                    <a:pt x="36" y="195"/>
                    <a:pt x="36" y="195"/>
                  </a:cubicBezTo>
                  <a:cubicBezTo>
                    <a:pt x="36" y="194"/>
                    <a:pt x="35" y="194"/>
                    <a:pt x="35" y="193"/>
                  </a:cubicBezTo>
                  <a:cubicBezTo>
                    <a:pt x="34" y="192"/>
                    <a:pt x="34" y="192"/>
                    <a:pt x="33" y="191"/>
                  </a:cubicBezTo>
                  <a:cubicBezTo>
                    <a:pt x="32" y="190"/>
                    <a:pt x="32" y="188"/>
                    <a:pt x="31" y="187"/>
                  </a:cubicBezTo>
                  <a:close/>
                  <a:moveTo>
                    <a:pt x="37" y="206"/>
                  </a:moveTo>
                  <a:cubicBezTo>
                    <a:pt x="39" y="208"/>
                    <a:pt x="41" y="210"/>
                    <a:pt x="43" y="212"/>
                  </a:cubicBezTo>
                  <a:cubicBezTo>
                    <a:pt x="42" y="211"/>
                    <a:pt x="41" y="211"/>
                    <a:pt x="40" y="210"/>
                  </a:cubicBezTo>
                  <a:cubicBezTo>
                    <a:pt x="40" y="210"/>
                    <a:pt x="40" y="210"/>
                    <a:pt x="39" y="209"/>
                  </a:cubicBezTo>
                  <a:cubicBezTo>
                    <a:pt x="38" y="207"/>
                    <a:pt x="36" y="205"/>
                    <a:pt x="34" y="204"/>
                  </a:cubicBezTo>
                  <a:cubicBezTo>
                    <a:pt x="35" y="204"/>
                    <a:pt x="36" y="205"/>
                    <a:pt x="37" y="206"/>
                  </a:cubicBezTo>
                  <a:close/>
                  <a:moveTo>
                    <a:pt x="41" y="205"/>
                  </a:moveTo>
                  <a:cubicBezTo>
                    <a:pt x="41" y="204"/>
                    <a:pt x="40" y="203"/>
                    <a:pt x="40" y="203"/>
                  </a:cubicBezTo>
                  <a:cubicBezTo>
                    <a:pt x="40" y="203"/>
                    <a:pt x="40" y="203"/>
                    <a:pt x="40" y="203"/>
                  </a:cubicBezTo>
                  <a:cubicBezTo>
                    <a:pt x="42" y="205"/>
                    <a:pt x="44" y="208"/>
                    <a:pt x="46" y="211"/>
                  </a:cubicBezTo>
                  <a:cubicBezTo>
                    <a:pt x="45" y="209"/>
                    <a:pt x="43" y="207"/>
                    <a:pt x="41" y="205"/>
                  </a:cubicBezTo>
                  <a:close/>
                  <a:moveTo>
                    <a:pt x="43" y="212"/>
                  </a:moveTo>
                  <a:cubicBezTo>
                    <a:pt x="44" y="212"/>
                    <a:pt x="44" y="213"/>
                    <a:pt x="45" y="213"/>
                  </a:cubicBezTo>
                  <a:cubicBezTo>
                    <a:pt x="45" y="213"/>
                    <a:pt x="45" y="213"/>
                    <a:pt x="45" y="213"/>
                  </a:cubicBezTo>
                  <a:cubicBezTo>
                    <a:pt x="46" y="214"/>
                    <a:pt x="47" y="215"/>
                    <a:pt x="49" y="216"/>
                  </a:cubicBezTo>
                  <a:cubicBezTo>
                    <a:pt x="47" y="214"/>
                    <a:pt x="45" y="213"/>
                    <a:pt x="43" y="212"/>
                  </a:cubicBezTo>
                  <a:cubicBezTo>
                    <a:pt x="43" y="212"/>
                    <a:pt x="43" y="212"/>
                    <a:pt x="43" y="212"/>
                  </a:cubicBezTo>
                  <a:close/>
                  <a:moveTo>
                    <a:pt x="44" y="215"/>
                  </a:moveTo>
                  <a:cubicBezTo>
                    <a:pt x="45" y="215"/>
                    <a:pt x="45" y="215"/>
                    <a:pt x="45" y="216"/>
                  </a:cubicBezTo>
                  <a:cubicBezTo>
                    <a:pt x="45" y="216"/>
                    <a:pt x="45" y="216"/>
                    <a:pt x="45" y="216"/>
                  </a:cubicBezTo>
                  <a:cubicBezTo>
                    <a:pt x="45" y="217"/>
                    <a:pt x="46" y="217"/>
                    <a:pt x="46" y="217"/>
                  </a:cubicBezTo>
                  <a:cubicBezTo>
                    <a:pt x="45" y="216"/>
                    <a:pt x="44" y="216"/>
                    <a:pt x="44" y="215"/>
                  </a:cubicBezTo>
                  <a:cubicBezTo>
                    <a:pt x="44" y="215"/>
                    <a:pt x="44" y="215"/>
                    <a:pt x="44" y="215"/>
                  </a:cubicBezTo>
                  <a:close/>
                  <a:moveTo>
                    <a:pt x="50" y="222"/>
                  </a:moveTo>
                  <a:cubicBezTo>
                    <a:pt x="51" y="222"/>
                    <a:pt x="51" y="222"/>
                    <a:pt x="51" y="223"/>
                  </a:cubicBezTo>
                  <a:cubicBezTo>
                    <a:pt x="49" y="221"/>
                    <a:pt x="47" y="219"/>
                    <a:pt x="45" y="217"/>
                  </a:cubicBezTo>
                  <a:cubicBezTo>
                    <a:pt x="46" y="219"/>
                    <a:pt x="48" y="220"/>
                    <a:pt x="50" y="222"/>
                  </a:cubicBezTo>
                  <a:close/>
                  <a:moveTo>
                    <a:pt x="73" y="227"/>
                  </a:moveTo>
                  <a:cubicBezTo>
                    <a:pt x="72" y="226"/>
                    <a:pt x="70" y="226"/>
                    <a:pt x="69" y="225"/>
                  </a:cubicBezTo>
                  <a:cubicBezTo>
                    <a:pt x="68" y="223"/>
                    <a:pt x="67" y="222"/>
                    <a:pt x="66" y="221"/>
                  </a:cubicBezTo>
                  <a:cubicBezTo>
                    <a:pt x="74" y="225"/>
                    <a:pt x="81" y="229"/>
                    <a:pt x="88" y="235"/>
                  </a:cubicBezTo>
                  <a:cubicBezTo>
                    <a:pt x="87" y="235"/>
                    <a:pt x="86" y="234"/>
                    <a:pt x="86" y="234"/>
                  </a:cubicBezTo>
                  <a:cubicBezTo>
                    <a:pt x="81" y="232"/>
                    <a:pt x="77" y="229"/>
                    <a:pt x="73" y="227"/>
                  </a:cubicBezTo>
                  <a:close/>
                  <a:moveTo>
                    <a:pt x="81" y="225"/>
                  </a:moveTo>
                  <a:cubicBezTo>
                    <a:pt x="82" y="226"/>
                    <a:pt x="84" y="227"/>
                    <a:pt x="85" y="229"/>
                  </a:cubicBezTo>
                  <a:cubicBezTo>
                    <a:pt x="84" y="228"/>
                    <a:pt x="83" y="227"/>
                    <a:pt x="81" y="226"/>
                  </a:cubicBezTo>
                  <a:cubicBezTo>
                    <a:pt x="81" y="226"/>
                    <a:pt x="81" y="226"/>
                    <a:pt x="81" y="225"/>
                  </a:cubicBezTo>
                  <a:close/>
                  <a:moveTo>
                    <a:pt x="82" y="223"/>
                  </a:moveTo>
                  <a:cubicBezTo>
                    <a:pt x="81" y="223"/>
                    <a:pt x="81" y="223"/>
                    <a:pt x="81" y="224"/>
                  </a:cubicBezTo>
                  <a:cubicBezTo>
                    <a:pt x="81" y="224"/>
                    <a:pt x="81" y="223"/>
                    <a:pt x="80" y="223"/>
                  </a:cubicBezTo>
                  <a:cubicBezTo>
                    <a:pt x="79" y="221"/>
                    <a:pt x="78" y="219"/>
                    <a:pt x="77" y="216"/>
                  </a:cubicBezTo>
                  <a:cubicBezTo>
                    <a:pt x="79" y="218"/>
                    <a:pt x="81" y="220"/>
                    <a:pt x="83" y="222"/>
                  </a:cubicBezTo>
                  <a:cubicBezTo>
                    <a:pt x="83" y="222"/>
                    <a:pt x="83" y="222"/>
                    <a:pt x="83" y="223"/>
                  </a:cubicBezTo>
                  <a:cubicBezTo>
                    <a:pt x="86" y="225"/>
                    <a:pt x="89" y="228"/>
                    <a:pt x="93" y="230"/>
                  </a:cubicBezTo>
                  <a:cubicBezTo>
                    <a:pt x="93" y="230"/>
                    <a:pt x="93" y="230"/>
                    <a:pt x="93" y="231"/>
                  </a:cubicBezTo>
                  <a:cubicBezTo>
                    <a:pt x="89" y="229"/>
                    <a:pt x="86" y="226"/>
                    <a:pt x="82" y="223"/>
                  </a:cubicBezTo>
                  <a:close/>
                  <a:moveTo>
                    <a:pt x="98" y="240"/>
                  </a:moveTo>
                  <a:cubicBezTo>
                    <a:pt x="98" y="240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8" y="238"/>
                    <a:pt x="97" y="237"/>
                    <a:pt x="96" y="236"/>
                  </a:cubicBezTo>
                  <a:cubicBezTo>
                    <a:pt x="97" y="237"/>
                    <a:pt x="97" y="237"/>
                    <a:pt x="98" y="237"/>
                  </a:cubicBezTo>
                  <a:cubicBezTo>
                    <a:pt x="98" y="237"/>
                    <a:pt x="98" y="238"/>
                    <a:pt x="98" y="238"/>
                  </a:cubicBezTo>
                  <a:cubicBezTo>
                    <a:pt x="100" y="239"/>
                    <a:pt x="102" y="240"/>
                    <a:pt x="104" y="241"/>
                  </a:cubicBezTo>
                  <a:cubicBezTo>
                    <a:pt x="102" y="241"/>
                    <a:pt x="101" y="241"/>
                    <a:pt x="99" y="241"/>
                  </a:cubicBezTo>
                  <a:cubicBezTo>
                    <a:pt x="97" y="239"/>
                    <a:pt x="95" y="238"/>
                    <a:pt x="93" y="237"/>
                  </a:cubicBezTo>
                  <a:cubicBezTo>
                    <a:pt x="91" y="236"/>
                    <a:pt x="90" y="235"/>
                    <a:pt x="89" y="234"/>
                  </a:cubicBezTo>
                  <a:cubicBezTo>
                    <a:pt x="92" y="236"/>
                    <a:pt x="95" y="238"/>
                    <a:pt x="98" y="240"/>
                  </a:cubicBezTo>
                  <a:close/>
                  <a:moveTo>
                    <a:pt x="96" y="243"/>
                  </a:moveTo>
                  <a:cubicBezTo>
                    <a:pt x="99" y="244"/>
                    <a:pt x="102" y="244"/>
                    <a:pt x="105" y="244"/>
                  </a:cubicBezTo>
                  <a:cubicBezTo>
                    <a:pt x="107" y="245"/>
                    <a:pt x="109" y="245"/>
                    <a:pt x="112" y="246"/>
                  </a:cubicBezTo>
                  <a:cubicBezTo>
                    <a:pt x="109" y="246"/>
                    <a:pt x="107" y="246"/>
                    <a:pt x="104" y="246"/>
                  </a:cubicBezTo>
                  <a:cubicBezTo>
                    <a:pt x="101" y="245"/>
                    <a:pt x="99" y="244"/>
                    <a:pt x="96" y="244"/>
                  </a:cubicBezTo>
                  <a:cubicBezTo>
                    <a:pt x="96" y="244"/>
                    <a:pt x="96" y="243"/>
                    <a:pt x="96" y="243"/>
                  </a:cubicBezTo>
                  <a:close/>
                  <a:moveTo>
                    <a:pt x="109" y="242"/>
                  </a:moveTo>
                  <a:cubicBezTo>
                    <a:pt x="106" y="241"/>
                    <a:pt x="104" y="240"/>
                    <a:pt x="101" y="238"/>
                  </a:cubicBezTo>
                  <a:cubicBezTo>
                    <a:pt x="104" y="239"/>
                    <a:pt x="106" y="239"/>
                    <a:pt x="108" y="239"/>
                  </a:cubicBezTo>
                  <a:cubicBezTo>
                    <a:pt x="110" y="241"/>
                    <a:pt x="113" y="242"/>
                    <a:pt x="115" y="243"/>
                  </a:cubicBezTo>
                  <a:cubicBezTo>
                    <a:pt x="113" y="243"/>
                    <a:pt x="111" y="243"/>
                    <a:pt x="109" y="242"/>
                  </a:cubicBezTo>
                  <a:close/>
                  <a:moveTo>
                    <a:pt x="122" y="241"/>
                  </a:moveTo>
                  <a:cubicBezTo>
                    <a:pt x="122" y="241"/>
                    <a:pt x="122" y="240"/>
                    <a:pt x="122" y="240"/>
                  </a:cubicBezTo>
                  <a:cubicBezTo>
                    <a:pt x="122" y="240"/>
                    <a:pt x="122" y="240"/>
                    <a:pt x="122" y="240"/>
                  </a:cubicBezTo>
                  <a:cubicBezTo>
                    <a:pt x="123" y="240"/>
                    <a:pt x="124" y="241"/>
                    <a:pt x="125" y="241"/>
                  </a:cubicBezTo>
                  <a:cubicBezTo>
                    <a:pt x="126" y="241"/>
                    <a:pt x="127" y="240"/>
                    <a:pt x="126" y="240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9" y="240"/>
                    <a:pt x="131" y="239"/>
                    <a:pt x="134" y="239"/>
                  </a:cubicBezTo>
                  <a:cubicBezTo>
                    <a:pt x="131" y="240"/>
                    <a:pt x="127" y="241"/>
                    <a:pt x="124" y="242"/>
                  </a:cubicBezTo>
                  <a:cubicBezTo>
                    <a:pt x="123" y="242"/>
                    <a:pt x="122" y="241"/>
                    <a:pt x="122" y="241"/>
                  </a:cubicBezTo>
                  <a:close/>
                  <a:moveTo>
                    <a:pt x="127" y="244"/>
                  </a:moveTo>
                  <a:cubicBezTo>
                    <a:pt x="129" y="244"/>
                    <a:pt x="131" y="244"/>
                    <a:pt x="133" y="244"/>
                  </a:cubicBezTo>
                  <a:cubicBezTo>
                    <a:pt x="131" y="244"/>
                    <a:pt x="129" y="244"/>
                    <a:pt x="127" y="245"/>
                  </a:cubicBezTo>
                  <a:cubicBezTo>
                    <a:pt x="127" y="244"/>
                    <a:pt x="127" y="244"/>
                    <a:pt x="127" y="244"/>
                  </a:cubicBezTo>
                  <a:close/>
                  <a:moveTo>
                    <a:pt x="127" y="243"/>
                  </a:moveTo>
                  <a:cubicBezTo>
                    <a:pt x="136" y="240"/>
                    <a:pt x="146" y="238"/>
                    <a:pt x="155" y="237"/>
                  </a:cubicBezTo>
                  <a:cubicBezTo>
                    <a:pt x="155" y="237"/>
                    <a:pt x="155" y="237"/>
                    <a:pt x="155" y="237"/>
                  </a:cubicBezTo>
                  <a:cubicBezTo>
                    <a:pt x="146" y="239"/>
                    <a:pt x="137" y="242"/>
                    <a:pt x="127" y="243"/>
                  </a:cubicBezTo>
                  <a:close/>
                  <a:moveTo>
                    <a:pt x="140" y="245"/>
                  </a:moveTo>
                  <a:cubicBezTo>
                    <a:pt x="143" y="245"/>
                    <a:pt x="145" y="245"/>
                    <a:pt x="148" y="244"/>
                  </a:cubicBezTo>
                  <a:cubicBezTo>
                    <a:pt x="150" y="244"/>
                    <a:pt x="153" y="244"/>
                    <a:pt x="155" y="243"/>
                  </a:cubicBezTo>
                  <a:cubicBezTo>
                    <a:pt x="152" y="244"/>
                    <a:pt x="149" y="245"/>
                    <a:pt x="146" y="245"/>
                  </a:cubicBezTo>
                  <a:cubicBezTo>
                    <a:pt x="144" y="245"/>
                    <a:pt x="142" y="246"/>
                    <a:pt x="140" y="246"/>
                  </a:cubicBezTo>
                  <a:cubicBezTo>
                    <a:pt x="139" y="246"/>
                    <a:pt x="138" y="246"/>
                    <a:pt x="136" y="246"/>
                  </a:cubicBezTo>
                  <a:cubicBezTo>
                    <a:pt x="138" y="246"/>
                    <a:pt x="139" y="246"/>
                    <a:pt x="140" y="245"/>
                  </a:cubicBezTo>
                  <a:close/>
                  <a:moveTo>
                    <a:pt x="147" y="243"/>
                  </a:moveTo>
                  <a:cubicBezTo>
                    <a:pt x="146" y="243"/>
                    <a:pt x="144" y="243"/>
                    <a:pt x="142" y="243"/>
                  </a:cubicBezTo>
                  <a:cubicBezTo>
                    <a:pt x="150" y="242"/>
                    <a:pt x="157" y="240"/>
                    <a:pt x="164" y="237"/>
                  </a:cubicBezTo>
                  <a:cubicBezTo>
                    <a:pt x="165" y="237"/>
                    <a:pt x="165" y="236"/>
                    <a:pt x="165" y="236"/>
                  </a:cubicBezTo>
                  <a:cubicBezTo>
                    <a:pt x="165" y="236"/>
                    <a:pt x="165" y="236"/>
                    <a:pt x="165" y="236"/>
                  </a:cubicBezTo>
                  <a:cubicBezTo>
                    <a:pt x="165" y="236"/>
                    <a:pt x="166" y="236"/>
                    <a:pt x="166" y="236"/>
                  </a:cubicBezTo>
                  <a:cubicBezTo>
                    <a:pt x="169" y="236"/>
                    <a:pt x="172" y="235"/>
                    <a:pt x="175" y="234"/>
                  </a:cubicBezTo>
                  <a:cubicBezTo>
                    <a:pt x="175" y="234"/>
                    <a:pt x="174" y="234"/>
                    <a:pt x="174" y="234"/>
                  </a:cubicBezTo>
                  <a:cubicBezTo>
                    <a:pt x="174" y="235"/>
                    <a:pt x="174" y="235"/>
                    <a:pt x="174" y="235"/>
                  </a:cubicBezTo>
                  <a:cubicBezTo>
                    <a:pt x="169" y="237"/>
                    <a:pt x="164" y="239"/>
                    <a:pt x="160" y="242"/>
                  </a:cubicBezTo>
                  <a:cubicBezTo>
                    <a:pt x="160" y="242"/>
                    <a:pt x="159" y="242"/>
                    <a:pt x="159" y="242"/>
                  </a:cubicBezTo>
                  <a:cubicBezTo>
                    <a:pt x="155" y="242"/>
                    <a:pt x="151" y="242"/>
                    <a:pt x="147" y="243"/>
                  </a:cubicBezTo>
                  <a:close/>
                  <a:moveTo>
                    <a:pt x="168" y="234"/>
                  </a:moveTo>
                  <a:cubicBezTo>
                    <a:pt x="168" y="234"/>
                    <a:pt x="168" y="233"/>
                    <a:pt x="169" y="233"/>
                  </a:cubicBezTo>
                  <a:cubicBezTo>
                    <a:pt x="172" y="231"/>
                    <a:pt x="175" y="229"/>
                    <a:pt x="178" y="226"/>
                  </a:cubicBezTo>
                  <a:cubicBezTo>
                    <a:pt x="182" y="224"/>
                    <a:pt x="186" y="221"/>
                    <a:pt x="190" y="218"/>
                  </a:cubicBezTo>
                  <a:cubicBezTo>
                    <a:pt x="188" y="220"/>
                    <a:pt x="186" y="223"/>
                    <a:pt x="184" y="225"/>
                  </a:cubicBezTo>
                  <a:cubicBezTo>
                    <a:pt x="184" y="225"/>
                    <a:pt x="184" y="225"/>
                    <a:pt x="184" y="225"/>
                  </a:cubicBezTo>
                  <a:cubicBezTo>
                    <a:pt x="183" y="226"/>
                    <a:pt x="182" y="227"/>
                    <a:pt x="181" y="228"/>
                  </a:cubicBezTo>
                  <a:cubicBezTo>
                    <a:pt x="181" y="228"/>
                    <a:pt x="181" y="228"/>
                    <a:pt x="181" y="229"/>
                  </a:cubicBezTo>
                  <a:cubicBezTo>
                    <a:pt x="180" y="229"/>
                    <a:pt x="180" y="229"/>
                    <a:pt x="180" y="230"/>
                  </a:cubicBezTo>
                  <a:cubicBezTo>
                    <a:pt x="176" y="232"/>
                    <a:pt x="172" y="233"/>
                    <a:pt x="168" y="234"/>
                  </a:cubicBezTo>
                  <a:close/>
                  <a:moveTo>
                    <a:pt x="198" y="221"/>
                  </a:moveTo>
                  <a:cubicBezTo>
                    <a:pt x="198" y="221"/>
                    <a:pt x="199" y="220"/>
                    <a:pt x="199" y="220"/>
                  </a:cubicBezTo>
                  <a:cubicBezTo>
                    <a:pt x="199" y="220"/>
                    <a:pt x="199" y="220"/>
                    <a:pt x="199" y="221"/>
                  </a:cubicBezTo>
                  <a:cubicBezTo>
                    <a:pt x="198" y="221"/>
                    <a:pt x="197" y="222"/>
                    <a:pt x="196" y="223"/>
                  </a:cubicBezTo>
                  <a:cubicBezTo>
                    <a:pt x="196" y="223"/>
                    <a:pt x="196" y="223"/>
                    <a:pt x="196" y="223"/>
                  </a:cubicBezTo>
                  <a:cubicBezTo>
                    <a:pt x="196" y="222"/>
                    <a:pt x="197" y="222"/>
                    <a:pt x="198" y="221"/>
                  </a:cubicBezTo>
                  <a:close/>
                  <a:moveTo>
                    <a:pt x="192" y="219"/>
                  </a:moveTo>
                  <a:cubicBezTo>
                    <a:pt x="193" y="218"/>
                    <a:pt x="193" y="218"/>
                    <a:pt x="194" y="217"/>
                  </a:cubicBezTo>
                  <a:cubicBezTo>
                    <a:pt x="196" y="215"/>
                    <a:pt x="198" y="214"/>
                    <a:pt x="200" y="212"/>
                  </a:cubicBezTo>
                  <a:cubicBezTo>
                    <a:pt x="197" y="214"/>
                    <a:pt x="195" y="217"/>
                    <a:pt x="192" y="219"/>
                  </a:cubicBezTo>
                  <a:close/>
                  <a:moveTo>
                    <a:pt x="229" y="185"/>
                  </a:moveTo>
                  <a:cubicBezTo>
                    <a:pt x="231" y="183"/>
                    <a:pt x="232" y="181"/>
                    <a:pt x="233" y="179"/>
                  </a:cubicBezTo>
                  <a:cubicBezTo>
                    <a:pt x="234" y="177"/>
                    <a:pt x="235" y="175"/>
                    <a:pt x="237" y="172"/>
                  </a:cubicBezTo>
                  <a:cubicBezTo>
                    <a:pt x="237" y="172"/>
                    <a:pt x="237" y="172"/>
                    <a:pt x="237" y="172"/>
                  </a:cubicBezTo>
                  <a:cubicBezTo>
                    <a:pt x="236" y="174"/>
                    <a:pt x="236" y="176"/>
                    <a:pt x="235" y="177"/>
                  </a:cubicBezTo>
                  <a:cubicBezTo>
                    <a:pt x="235" y="178"/>
                    <a:pt x="234" y="179"/>
                    <a:pt x="234" y="180"/>
                  </a:cubicBezTo>
                  <a:cubicBezTo>
                    <a:pt x="232" y="183"/>
                    <a:pt x="230" y="185"/>
                    <a:pt x="228" y="188"/>
                  </a:cubicBezTo>
                  <a:cubicBezTo>
                    <a:pt x="229" y="187"/>
                    <a:pt x="229" y="186"/>
                    <a:pt x="229" y="185"/>
                  </a:cubicBezTo>
                  <a:close/>
                  <a:moveTo>
                    <a:pt x="233" y="152"/>
                  </a:moveTo>
                  <a:cubicBezTo>
                    <a:pt x="234" y="142"/>
                    <a:pt x="235" y="131"/>
                    <a:pt x="236" y="120"/>
                  </a:cubicBezTo>
                  <a:cubicBezTo>
                    <a:pt x="236" y="120"/>
                    <a:pt x="236" y="120"/>
                    <a:pt x="237" y="120"/>
                  </a:cubicBezTo>
                  <a:cubicBezTo>
                    <a:pt x="237" y="121"/>
                    <a:pt x="237" y="122"/>
                    <a:pt x="237" y="122"/>
                  </a:cubicBezTo>
                  <a:cubicBezTo>
                    <a:pt x="237" y="123"/>
                    <a:pt x="237" y="124"/>
                    <a:pt x="237" y="125"/>
                  </a:cubicBezTo>
                  <a:cubicBezTo>
                    <a:pt x="237" y="134"/>
                    <a:pt x="235" y="143"/>
                    <a:pt x="233" y="152"/>
                  </a:cubicBezTo>
                  <a:close/>
                  <a:moveTo>
                    <a:pt x="237" y="112"/>
                  </a:moveTo>
                  <a:cubicBezTo>
                    <a:pt x="237" y="112"/>
                    <a:pt x="237" y="111"/>
                    <a:pt x="237" y="110"/>
                  </a:cubicBezTo>
                  <a:cubicBezTo>
                    <a:pt x="237" y="112"/>
                    <a:pt x="238" y="113"/>
                    <a:pt x="238" y="115"/>
                  </a:cubicBezTo>
                  <a:cubicBezTo>
                    <a:pt x="238" y="115"/>
                    <a:pt x="238" y="116"/>
                    <a:pt x="238" y="117"/>
                  </a:cubicBezTo>
                  <a:cubicBezTo>
                    <a:pt x="238" y="115"/>
                    <a:pt x="237" y="114"/>
                    <a:pt x="237" y="112"/>
                  </a:cubicBezTo>
                  <a:close/>
                  <a:moveTo>
                    <a:pt x="236" y="94"/>
                  </a:moveTo>
                  <a:cubicBezTo>
                    <a:pt x="237" y="98"/>
                    <a:pt x="238" y="101"/>
                    <a:pt x="239" y="105"/>
                  </a:cubicBezTo>
                  <a:cubicBezTo>
                    <a:pt x="239" y="104"/>
                    <a:pt x="239" y="103"/>
                    <a:pt x="238" y="103"/>
                  </a:cubicBezTo>
                  <a:cubicBezTo>
                    <a:pt x="238" y="100"/>
                    <a:pt x="237" y="97"/>
                    <a:pt x="236" y="94"/>
                  </a:cubicBezTo>
                  <a:close/>
                  <a:moveTo>
                    <a:pt x="239" y="156"/>
                  </a:moveTo>
                  <a:cubicBezTo>
                    <a:pt x="239" y="156"/>
                    <a:pt x="239" y="155"/>
                    <a:pt x="240" y="155"/>
                  </a:cubicBezTo>
                  <a:cubicBezTo>
                    <a:pt x="240" y="156"/>
                    <a:pt x="239" y="157"/>
                    <a:pt x="239" y="158"/>
                  </a:cubicBezTo>
                  <a:cubicBezTo>
                    <a:pt x="239" y="158"/>
                    <a:pt x="239" y="159"/>
                    <a:pt x="238" y="160"/>
                  </a:cubicBezTo>
                  <a:cubicBezTo>
                    <a:pt x="239" y="158"/>
                    <a:pt x="239" y="157"/>
                    <a:pt x="239" y="156"/>
                  </a:cubicBezTo>
                  <a:close/>
                  <a:moveTo>
                    <a:pt x="239" y="153"/>
                  </a:moveTo>
                  <a:cubicBezTo>
                    <a:pt x="239" y="151"/>
                    <a:pt x="239" y="150"/>
                    <a:pt x="240" y="148"/>
                  </a:cubicBezTo>
                  <a:cubicBezTo>
                    <a:pt x="241" y="140"/>
                    <a:pt x="241" y="132"/>
                    <a:pt x="241" y="124"/>
                  </a:cubicBezTo>
                  <a:cubicBezTo>
                    <a:pt x="241" y="124"/>
                    <a:pt x="242" y="125"/>
                    <a:pt x="242" y="126"/>
                  </a:cubicBezTo>
                  <a:cubicBezTo>
                    <a:pt x="242" y="127"/>
                    <a:pt x="243" y="127"/>
                    <a:pt x="243" y="127"/>
                  </a:cubicBezTo>
                  <a:cubicBezTo>
                    <a:pt x="243" y="127"/>
                    <a:pt x="243" y="127"/>
                    <a:pt x="243" y="127"/>
                  </a:cubicBezTo>
                  <a:cubicBezTo>
                    <a:pt x="243" y="127"/>
                    <a:pt x="243" y="127"/>
                    <a:pt x="243" y="127"/>
                  </a:cubicBezTo>
                  <a:cubicBezTo>
                    <a:pt x="243" y="136"/>
                    <a:pt x="242" y="144"/>
                    <a:pt x="240" y="153"/>
                  </a:cubicBezTo>
                  <a:cubicBezTo>
                    <a:pt x="240" y="153"/>
                    <a:pt x="240" y="153"/>
                    <a:pt x="240" y="153"/>
                  </a:cubicBezTo>
                  <a:cubicBezTo>
                    <a:pt x="240" y="153"/>
                    <a:pt x="239" y="153"/>
                    <a:pt x="239" y="153"/>
                  </a:cubicBezTo>
                  <a:close/>
                  <a:moveTo>
                    <a:pt x="244" y="139"/>
                  </a:moveTo>
                  <a:cubicBezTo>
                    <a:pt x="245" y="141"/>
                    <a:pt x="245" y="143"/>
                    <a:pt x="245" y="145"/>
                  </a:cubicBezTo>
                  <a:cubicBezTo>
                    <a:pt x="245" y="146"/>
                    <a:pt x="245" y="147"/>
                    <a:pt x="244" y="148"/>
                  </a:cubicBezTo>
                  <a:cubicBezTo>
                    <a:pt x="244" y="148"/>
                    <a:pt x="244" y="148"/>
                    <a:pt x="244" y="148"/>
                  </a:cubicBezTo>
                  <a:cubicBezTo>
                    <a:pt x="244" y="150"/>
                    <a:pt x="243" y="151"/>
                    <a:pt x="243" y="153"/>
                  </a:cubicBezTo>
                  <a:cubicBezTo>
                    <a:pt x="243" y="155"/>
                    <a:pt x="242" y="156"/>
                    <a:pt x="242" y="158"/>
                  </a:cubicBezTo>
                  <a:cubicBezTo>
                    <a:pt x="243" y="152"/>
                    <a:pt x="244" y="145"/>
                    <a:pt x="244" y="139"/>
                  </a:cubicBezTo>
                  <a:close/>
                  <a:moveTo>
                    <a:pt x="245" y="135"/>
                  </a:moveTo>
                  <a:cubicBezTo>
                    <a:pt x="245" y="132"/>
                    <a:pt x="245" y="129"/>
                    <a:pt x="245" y="126"/>
                  </a:cubicBezTo>
                  <a:cubicBezTo>
                    <a:pt x="245" y="126"/>
                    <a:pt x="245" y="126"/>
                    <a:pt x="245" y="127"/>
                  </a:cubicBezTo>
                  <a:cubicBezTo>
                    <a:pt x="245" y="127"/>
                    <a:pt x="245" y="127"/>
                    <a:pt x="246" y="127"/>
                  </a:cubicBezTo>
                  <a:cubicBezTo>
                    <a:pt x="246" y="131"/>
                    <a:pt x="246" y="135"/>
                    <a:pt x="246" y="140"/>
                  </a:cubicBezTo>
                  <a:cubicBezTo>
                    <a:pt x="246" y="138"/>
                    <a:pt x="245" y="137"/>
                    <a:pt x="245" y="136"/>
                  </a:cubicBezTo>
                  <a:cubicBezTo>
                    <a:pt x="245" y="135"/>
                    <a:pt x="245" y="135"/>
                    <a:pt x="245" y="135"/>
                  </a:cubicBezTo>
                  <a:close/>
                  <a:moveTo>
                    <a:pt x="245" y="95"/>
                  </a:moveTo>
                  <a:cubicBezTo>
                    <a:pt x="247" y="99"/>
                    <a:pt x="248" y="103"/>
                    <a:pt x="248" y="107"/>
                  </a:cubicBezTo>
                  <a:cubicBezTo>
                    <a:pt x="248" y="103"/>
                    <a:pt x="246" y="99"/>
                    <a:pt x="245" y="95"/>
                  </a:cubicBezTo>
                  <a:close/>
                  <a:moveTo>
                    <a:pt x="247" y="129"/>
                  </a:moveTo>
                  <a:cubicBezTo>
                    <a:pt x="247" y="129"/>
                    <a:pt x="247" y="129"/>
                    <a:pt x="248" y="128"/>
                  </a:cubicBezTo>
                  <a:cubicBezTo>
                    <a:pt x="247" y="130"/>
                    <a:pt x="247" y="132"/>
                    <a:pt x="247" y="133"/>
                  </a:cubicBezTo>
                  <a:cubicBezTo>
                    <a:pt x="247" y="132"/>
                    <a:pt x="247" y="130"/>
                    <a:pt x="247" y="129"/>
                  </a:cubicBezTo>
                  <a:close/>
                  <a:moveTo>
                    <a:pt x="247" y="123"/>
                  </a:moveTo>
                  <a:cubicBezTo>
                    <a:pt x="247" y="120"/>
                    <a:pt x="247" y="116"/>
                    <a:pt x="247" y="112"/>
                  </a:cubicBezTo>
                  <a:cubicBezTo>
                    <a:pt x="248" y="114"/>
                    <a:pt x="248" y="117"/>
                    <a:pt x="249" y="119"/>
                  </a:cubicBezTo>
                  <a:cubicBezTo>
                    <a:pt x="248" y="122"/>
                    <a:pt x="248" y="125"/>
                    <a:pt x="248" y="127"/>
                  </a:cubicBezTo>
                  <a:cubicBezTo>
                    <a:pt x="248" y="126"/>
                    <a:pt x="247" y="125"/>
                    <a:pt x="247" y="123"/>
                  </a:cubicBezTo>
                  <a:close/>
                  <a:moveTo>
                    <a:pt x="225" y="50"/>
                  </a:moveTo>
                  <a:cubicBezTo>
                    <a:pt x="223" y="47"/>
                    <a:pt x="220" y="45"/>
                    <a:pt x="218" y="42"/>
                  </a:cubicBezTo>
                  <a:cubicBezTo>
                    <a:pt x="218" y="42"/>
                    <a:pt x="217" y="42"/>
                    <a:pt x="217" y="43"/>
                  </a:cubicBezTo>
                  <a:cubicBezTo>
                    <a:pt x="216" y="41"/>
                    <a:pt x="215" y="40"/>
                    <a:pt x="213" y="39"/>
                  </a:cubicBezTo>
                  <a:cubicBezTo>
                    <a:pt x="213" y="38"/>
                    <a:pt x="212" y="39"/>
                    <a:pt x="212" y="39"/>
                  </a:cubicBezTo>
                  <a:cubicBezTo>
                    <a:pt x="211" y="39"/>
                    <a:pt x="211" y="38"/>
                    <a:pt x="211" y="38"/>
                  </a:cubicBezTo>
                  <a:cubicBezTo>
                    <a:pt x="211" y="38"/>
                    <a:pt x="211" y="37"/>
                    <a:pt x="211" y="37"/>
                  </a:cubicBezTo>
                  <a:cubicBezTo>
                    <a:pt x="210" y="36"/>
                    <a:pt x="208" y="34"/>
                    <a:pt x="207" y="33"/>
                  </a:cubicBezTo>
                  <a:cubicBezTo>
                    <a:pt x="204" y="29"/>
                    <a:pt x="200" y="26"/>
                    <a:pt x="195" y="24"/>
                  </a:cubicBezTo>
                  <a:cubicBezTo>
                    <a:pt x="190" y="20"/>
                    <a:pt x="184" y="17"/>
                    <a:pt x="179" y="13"/>
                  </a:cubicBezTo>
                  <a:cubicBezTo>
                    <a:pt x="192" y="19"/>
                    <a:pt x="204" y="28"/>
                    <a:pt x="215" y="38"/>
                  </a:cubicBezTo>
                  <a:cubicBezTo>
                    <a:pt x="219" y="42"/>
                    <a:pt x="222" y="46"/>
                    <a:pt x="225" y="50"/>
                  </a:cubicBezTo>
                  <a:close/>
                  <a:moveTo>
                    <a:pt x="178" y="13"/>
                  </a:moveTo>
                  <a:cubicBezTo>
                    <a:pt x="178" y="13"/>
                    <a:pt x="177" y="13"/>
                    <a:pt x="177" y="13"/>
                  </a:cubicBezTo>
                  <a:cubicBezTo>
                    <a:pt x="177" y="13"/>
                    <a:pt x="177" y="13"/>
                    <a:pt x="177" y="13"/>
                  </a:cubicBezTo>
                  <a:cubicBezTo>
                    <a:pt x="177" y="13"/>
                    <a:pt x="177" y="13"/>
                    <a:pt x="177" y="13"/>
                  </a:cubicBezTo>
                  <a:cubicBezTo>
                    <a:pt x="177" y="13"/>
                    <a:pt x="177" y="13"/>
                    <a:pt x="176" y="13"/>
                  </a:cubicBezTo>
                  <a:cubicBezTo>
                    <a:pt x="176" y="12"/>
                    <a:pt x="175" y="12"/>
                    <a:pt x="175" y="12"/>
                  </a:cubicBezTo>
                  <a:cubicBezTo>
                    <a:pt x="174" y="12"/>
                    <a:pt x="174" y="11"/>
                    <a:pt x="173" y="11"/>
                  </a:cubicBezTo>
                  <a:cubicBezTo>
                    <a:pt x="175" y="11"/>
                    <a:pt x="176" y="12"/>
                    <a:pt x="178" y="13"/>
                  </a:cubicBezTo>
                  <a:close/>
                  <a:moveTo>
                    <a:pt x="128" y="2"/>
                  </a:moveTo>
                  <a:cubicBezTo>
                    <a:pt x="124" y="2"/>
                    <a:pt x="120" y="2"/>
                    <a:pt x="116" y="3"/>
                  </a:cubicBezTo>
                  <a:cubicBezTo>
                    <a:pt x="114" y="3"/>
                    <a:pt x="112" y="3"/>
                    <a:pt x="110" y="3"/>
                  </a:cubicBezTo>
                  <a:cubicBezTo>
                    <a:pt x="116" y="2"/>
                    <a:pt x="121" y="2"/>
                    <a:pt x="126" y="2"/>
                  </a:cubicBezTo>
                  <a:cubicBezTo>
                    <a:pt x="127" y="2"/>
                    <a:pt x="127" y="2"/>
                    <a:pt x="128" y="2"/>
                  </a:cubicBezTo>
                  <a:close/>
                  <a:moveTo>
                    <a:pt x="8" y="87"/>
                  </a:moveTo>
                  <a:cubicBezTo>
                    <a:pt x="9" y="86"/>
                    <a:pt x="10" y="84"/>
                    <a:pt x="11" y="83"/>
                  </a:cubicBezTo>
                  <a:cubicBezTo>
                    <a:pt x="13" y="82"/>
                    <a:pt x="14" y="81"/>
                    <a:pt x="15" y="79"/>
                  </a:cubicBezTo>
                  <a:cubicBezTo>
                    <a:pt x="16" y="79"/>
                    <a:pt x="15" y="79"/>
                    <a:pt x="15" y="79"/>
                  </a:cubicBezTo>
                  <a:cubicBezTo>
                    <a:pt x="14" y="79"/>
                    <a:pt x="14" y="80"/>
                    <a:pt x="13" y="81"/>
                  </a:cubicBezTo>
                  <a:cubicBezTo>
                    <a:pt x="12" y="81"/>
                    <a:pt x="12" y="82"/>
                    <a:pt x="12" y="82"/>
                  </a:cubicBezTo>
                  <a:cubicBezTo>
                    <a:pt x="14" y="78"/>
                    <a:pt x="17" y="75"/>
                    <a:pt x="19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19" y="73"/>
                    <a:pt x="19" y="74"/>
                    <a:pt x="18" y="75"/>
                  </a:cubicBezTo>
                  <a:cubicBezTo>
                    <a:pt x="17" y="77"/>
                    <a:pt x="17" y="78"/>
                    <a:pt x="16" y="79"/>
                  </a:cubicBezTo>
                  <a:cubicBezTo>
                    <a:pt x="13" y="83"/>
                    <a:pt x="10" y="87"/>
                    <a:pt x="7" y="92"/>
                  </a:cubicBezTo>
                  <a:cubicBezTo>
                    <a:pt x="7" y="90"/>
                    <a:pt x="8" y="89"/>
                    <a:pt x="8" y="87"/>
                  </a:cubicBezTo>
                  <a:close/>
                  <a:moveTo>
                    <a:pt x="8" y="166"/>
                  </a:moveTo>
                  <a:cubicBezTo>
                    <a:pt x="9" y="168"/>
                    <a:pt x="10" y="170"/>
                    <a:pt x="11" y="173"/>
                  </a:cubicBezTo>
                  <a:cubicBezTo>
                    <a:pt x="11" y="173"/>
                    <a:pt x="11" y="173"/>
                    <a:pt x="11" y="173"/>
                  </a:cubicBezTo>
                  <a:cubicBezTo>
                    <a:pt x="12" y="173"/>
                    <a:pt x="12" y="173"/>
                    <a:pt x="12" y="173"/>
                  </a:cubicBezTo>
                  <a:cubicBezTo>
                    <a:pt x="13" y="177"/>
                    <a:pt x="15" y="181"/>
                    <a:pt x="17" y="184"/>
                  </a:cubicBezTo>
                  <a:cubicBezTo>
                    <a:pt x="16" y="183"/>
                    <a:pt x="15" y="182"/>
                    <a:pt x="14" y="180"/>
                  </a:cubicBezTo>
                  <a:cubicBezTo>
                    <a:pt x="11" y="176"/>
                    <a:pt x="9" y="171"/>
                    <a:pt x="8" y="166"/>
                  </a:cubicBezTo>
                  <a:close/>
                  <a:moveTo>
                    <a:pt x="17" y="188"/>
                  </a:moveTo>
                  <a:cubicBezTo>
                    <a:pt x="19" y="189"/>
                    <a:pt x="20" y="191"/>
                    <a:pt x="21" y="192"/>
                  </a:cubicBezTo>
                  <a:cubicBezTo>
                    <a:pt x="21" y="192"/>
                    <a:pt x="21" y="192"/>
                    <a:pt x="21" y="192"/>
                  </a:cubicBezTo>
                  <a:cubicBezTo>
                    <a:pt x="22" y="193"/>
                    <a:pt x="23" y="194"/>
                    <a:pt x="23" y="195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24" y="195"/>
                    <a:pt x="24" y="195"/>
                    <a:pt x="24" y="196"/>
                  </a:cubicBezTo>
                  <a:cubicBezTo>
                    <a:pt x="24" y="196"/>
                    <a:pt x="25" y="197"/>
                    <a:pt x="25" y="197"/>
                  </a:cubicBezTo>
                  <a:cubicBezTo>
                    <a:pt x="28" y="200"/>
                    <a:pt x="30" y="203"/>
                    <a:pt x="33" y="206"/>
                  </a:cubicBezTo>
                  <a:cubicBezTo>
                    <a:pt x="32" y="206"/>
                    <a:pt x="32" y="207"/>
                    <a:pt x="32" y="207"/>
                  </a:cubicBezTo>
                  <a:cubicBezTo>
                    <a:pt x="33" y="209"/>
                    <a:pt x="35" y="210"/>
                    <a:pt x="36" y="211"/>
                  </a:cubicBezTo>
                  <a:cubicBezTo>
                    <a:pt x="36" y="211"/>
                    <a:pt x="36" y="211"/>
                    <a:pt x="36" y="212"/>
                  </a:cubicBezTo>
                  <a:cubicBezTo>
                    <a:pt x="40" y="216"/>
                    <a:pt x="43" y="220"/>
                    <a:pt x="47" y="223"/>
                  </a:cubicBezTo>
                  <a:cubicBezTo>
                    <a:pt x="44" y="221"/>
                    <a:pt x="41" y="218"/>
                    <a:pt x="38" y="215"/>
                  </a:cubicBezTo>
                  <a:cubicBezTo>
                    <a:pt x="30" y="207"/>
                    <a:pt x="23" y="198"/>
                    <a:pt x="17" y="188"/>
                  </a:cubicBezTo>
                  <a:close/>
                  <a:moveTo>
                    <a:pt x="94" y="245"/>
                  </a:moveTo>
                  <a:cubicBezTo>
                    <a:pt x="95" y="246"/>
                    <a:pt x="96" y="246"/>
                    <a:pt x="97" y="246"/>
                  </a:cubicBezTo>
                  <a:cubicBezTo>
                    <a:pt x="97" y="246"/>
                    <a:pt x="97" y="247"/>
                    <a:pt x="97" y="247"/>
                  </a:cubicBezTo>
                  <a:cubicBezTo>
                    <a:pt x="100" y="248"/>
                    <a:pt x="102" y="248"/>
                    <a:pt x="105" y="249"/>
                  </a:cubicBezTo>
                  <a:cubicBezTo>
                    <a:pt x="105" y="249"/>
                    <a:pt x="105" y="249"/>
                    <a:pt x="105" y="248"/>
                  </a:cubicBezTo>
                  <a:cubicBezTo>
                    <a:pt x="109" y="249"/>
                    <a:pt x="112" y="249"/>
                    <a:pt x="116" y="249"/>
                  </a:cubicBezTo>
                  <a:cubicBezTo>
                    <a:pt x="115" y="250"/>
                    <a:pt x="116" y="250"/>
                    <a:pt x="116" y="250"/>
                  </a:cubicBezTo>
                  <a:cubicBezTo>
                    <a:pt x="119" y="251"/>
                    <a:pt x="121" y="251"/>
                    <a:pt x="123" y="251"/>
                  </a:cubicBezTo>
                  <a:cubicBezTo>
                    <a:pt x="111" y="251"/>
                    <a:pt x="99" y="249"/>
                    <a:pt x="88" y="245"/>
                  </a:cubicBezTo>
                  <a:cubicBezTo>
                    <a:pt x="90" y="245"/>
                    <a:pt x="92" y="245"/>
                    <a:pt x="94" y="245"/>
                  </a:cubicBezTo>
                  <a:close/>
                  <a:moveTo>
                    <a:pt x="135" y="251"/>
                  </a:moveTo>
                  <a:cubicBezTo>
                    <a:pt x="140" y="250"/>
                    <a:pt x="145" y="249"/>
                    <a:pt x="150" y="248"/>
                  </a:cubicBezTo>
                  <a:cubicBezTo>
                    <a:pt x="151" y="248"/>
                    <a:pt x="150" y="247"/>
                    <a:pt x="150" y="247"/>
                  </a:cubicBezTo>
                  <a:cubicBezTo>
                    <a:pt x="142" y="249"/>
                    <a:pt x="134" y="250"/>
                    <a:pt x="127" y="250"/>
                  </a:cubicBezTo>
                  <a:cubicBezTo>
                    <a:pt x="127" y="250"/>
                    <a:pt x="126" y="249"/>
                    <a:pt x="126" y="249"/>
                  </a:cubicBezTo>
                  <a:cubicBezTo>
                    <a:pt x="120" y="248"/>
                    <a:pt x="114" y="248"/>
                    <a:pt x="108" y="248"/>
                  </a:cubicBezTo>
                  <a:cubicBezTo>
                    <a:pt x="108" y="247"/>
                    <a:pt x="108" y="247"/>
                    <a:pt x="108" y="247"/>
                  </a:cubicBezTo>
                  <a:cubicBezTo>
                    <a:pt x="110" y="247"/>
                    <a:pt x="113" y="247"/>
                    <a:pt x="115" y="247"/>
                  </a:cubicBezTo>
                  <a:cubicBezTo>
                    <a:pt x="115" y="247"/>
                    <a:pt x="115" y="247"/>
                    <a:pt x="115" y="246"/>
                  </a:cubicBezTo>
                  <a:cubicBezTo>
                    <a:pt x="117" y="246"/>
                    <a:pt x="118" y="247"/>
                    <a:pt x="119" y="247"/>
                  </a:cubicBezTo>
                  <a:cubicBezTo>
                    <a:pt x="120" y="247"/>
                    <a:pt x="120" y="247"/>
                    <a:pt x="120" y="247"/>
                  </a:cubicBezTo>
                  <a:cubicBezTo>
                    <a:pt x="120" y="247"/>
                    <a:pt x="120" y="247"/>
                    <a:pt x="120" y="247"/>
                  </a:cubicBezTo>
                  <a:cubicBezTo>
                    <a:pt x="121" y="247"/>
                    <a:pt x="121" y="247"/>
                    <a:pt x="121" y="247"/>
                  </a:cubicBezTo>
                  <a:cubicBezTo>
                    <a:pt x="121" y="247"/>
                    <a:pt x="121" y="247"/>
                    <a:pt x="121" y="247"/>
                  </a:cubicBezTo>
                  <a:cubicBezTo>
                    <a:pt x="122" y="247"/>
                    <a:pt x="122" y="247"/>
                    <a:pt x="122" y="247"/>
                  </a:cubicBezTo>
                  <a:cubicBezTo>
                    <a:pt x="123" y="247"/>
                    <a:pt x="125" y="247"/>
                    <a:pt x="126" y="248"/>
                  </a:cubicBezTo>
                  <a:cubicBezTo>
                    <a:pt x="126" y="248"/>
                    <a:pt x="126" y="248"/>
                    <a:pt x="127" y="248"/>
                  </a:cubicBezTo>
                  <a:cubicBezTo>
                    <a:pt x="136" y="248"/>
                    <a:pt x="144" y="247"/>
                    <a:pt x="153" y="246"/>
                  </a:cubicBezTo>
                  <a:cubicBezTo>
                    <a:pt x="153" y="246"/>
                    <a:pt x="153" y="246"/>
                    <a:pt x="154" y="246"/>
                  </a:cubicBezTo>
                  <a:cubicBezTo>
                    <a:pt x="154" y="246"/>
                    <a:pt x="154" y="246"/>
                    <a:pt x="154" y="246"/>
                  </a:cubicBezTo>
                  <a:cubicBezTo>
                    <a:pt x="154" y="246"/>
                    <a:pt x="154" y="246"/>
                    <a:pt x="154" y="246"/>
                  </a:cubicBezTo>
                  <a:cubicBezTo>
                    <a:pt x="155" y="246"/>
                    <a:pt x="156" y="246"/>
                    <a:pt x="157" y="245"/>
                  </a:cubicBezTo>
                  <a:cubicBezTo>
                    <a:pt x="157" y="246"/>
                    <a:pt x="158" y="246"/>
                    <a:pt x="159" y="246"/>
                  </a:cubicBezTo>
                  <a:cubicBezTo>
                    <a:pt x="160" y="246"/>
                    <a:pt x="161" y="245"/>
                    <a:pt x="162" y="244"/>
                  </a:cubicBezTo>
                  <a:cubicBezTo>
                    <a:pt x="164" y="244"/>
                    <a:pt x="165" y="243"/>
                    <a:pt x="166" y="243"/>
                  </a:cubicBezTo>
                  <a:cubicBezTo>
                    <a:pt x="168" y="242"/>
                    <a:pt x="170" y="242"/>
                    <a:pt x="171" y="241"/>
                  </a:cubicBezTo>
                  <a:cubicBezTo>
                    <a:pt x="172" y="241"/>
                    <a:pt x="174" y="240"/>
                    <a:pt x="175" y="240"/>
                  </a:cubicBezTo>
                  <a:cubicBezTo>
                    <a:pt x="177" y="239"/>
                    <a:pt x="178" y="238"/>
                    <a:pt x="180" y="238"/>
                  </a:cubicBezTo>
                  <a:cubicBezTo>
                    <a:pt x="180" y="238"/>
                    <a:pt x="180" y="238"/>
                    <a:pt x="181" y="238"/>
                  </a:cubicBezTo>
                  <a:cubicBezTo>
                    <a:pt x="184" y="236"/>
                    <a:pt x="188" y="234"/>
                    <a:pt x="191" y="232"/>
                  </a:cubicBezTo>
                  <a:cubicBezTo>
                    <a:pt x="192" y="231"/>
                    <a:pt x="191" y="230"/>
                    <a:pt x="190" y="231"/>
                  </a:cubicBezTo>
                  <a:cubicBezTo>
                    <a:pt x="193" y="229"/>
                    <a:pt x="195" y="228"/>
                    <a:pt x="197" y="226"/>
                  </a:cubicBezTo>
                  <a:cubicBezTo>
                    <a:pt x="197" y="226"/>
                    <a:pt x="197" y="226"/>
                    <a:pt x="197" y="226"/>
                  </a:cubicBezTo>
                  <a:cubicBezTo>
                    <a:pt x="198" y="225"/>
                    <a:pt x="199" y="225"/>
                    <a:pt x="200" y="224"/>
                  </a:cubicBezTo>
                  <a:cubicBezTo>
                    <a:pt x="200" y="223"/>
                    <a:pt x="201" y="223"/>
                    <a:pt x="201" y="223"/>
                  </a:cubicBezTo>
                  <a:cubicBezTo>
                    <a:pt x="203" y="221"/>
                    <a:pt x="205" y="220"/>
                    <a:pt x="207" y="218"/>
                  </a:cubicBezTo>
                  <a:cubicBezTo>
                    <a:pt x="207" y="218"/>
                    <a:pt x="207" y="218"/>
                    <a:pt x="208" y="218"/>
                  </a:cubicBezTo>
                  <a:cubicBezTo>
                    <a:pt x="207" y="218"/>
                    <a:pt x="207" y="219"/>
                    <a:pt x="206" y="220"/>
                  </a:cubicBezTo>
                  <a:cubicBezTo>
                    <a:pt x="206" y="220"/>
                    <a:pt x="207" y="221"/>
                    <a:pt x="207" y="221"/>
                  </a:cubicBezTo>
                  <a:cubicBezTo>
                    <a:pt x="208" y="220"/>
                    <a:pt x="209" y="219"/>
                    <a:pt x="210" y="218"/>
                  </a:cubicBezTo>
                  <a:cubicBezTo>
                    <a:pt x="210" y="218"/>
                    <a:pt x="211" y="219"/>
                    <a:pt x="211" y="219"/>
                  </a:cubicBezTo>
                  <a:cubicBezTo>
                    <a:pt x="190" y="237"/>
                    <a:pt x="163" y="249"/>
                    <a:pt x="135" y="251"/>
                  </a:cubicBezTo>
                  <a:close/>
                  <a:moveTo>
                    <a:pt x="215" y="215"/>
                  </a:moveTo>
                  <a:cubicBezTo>
                    <a:pt x="214" y="215"/>
                    <a:pt x="214" y="215"/>
                    <a:pt x="214" y="216"/>
                  </a:cubicBezTo>
                  <a:cubicBezTo>
                    <a:pt x="214" y="215"/>
                    <a:pt x="215" y="214"/>
                    <a:pt x="216" y="213"/>
                  </a:cubicBezTo>
                  <a:cubicBezTo>
                    <a:pt x="220" y="209"/>
                    <a:pt x="224" y="203"/>
                    <a:pt x="227" y="197"/>
                  </a:cubicBezTo>
                  <a:cubicBezTo>
                    <a:pt x="229" y="196"/>
                    <a:pt x="230" y="195"/>
                    <a:pt x="231" y="194"/>
                  </a:cubicBezTo>
                  <a:cubicBezTo>
                    <a:pt x="231" y="193"/>
                    <a:pt x="231" y="193"/>
                    <a:pt x="231" y="193"/>
                  </a:cubicBezTo>
                  <a:cubicBezTo>
                    <a:pt x="229" y="193"/>
                    <a:pt x="228" y="193"/>
                    <a:pt x="227" y="194"/>
                  </a:cubicBezTo>
                  <a:cubicBezTo>
                    <a:pt x="227" y="193"/>
                    <a:pt x="227" y="193"/>
                    <a:pt x="227" y="193"/>
                  </a:cubicBezTo>
                  <a:cubicBezTo>
                    <a:pt x="227" y="193"/>
                    <a:pt x="228" y="193"/>
                    <a:pt x="228" y="193"/>
                  </a:cubicBezTo>
                  <a:cubicBezTo>
                    <a:pt x="230" y="192"/>
                    <a:pt x="231" y="190"/>
                    <a:pt x="232" y="188"/>
                  </a:cubicBezTo>
                  <a:cubicBezTo>
                    <a:pt x="232" y="188"/>
                    <a:pt x="232" y="188"/>
                    <a:pt x="233" y="188"/>
                  </a:cubicBezTo>
                  <a:cubicBezTo>
                    <a:pt x="233" y="188"/>
                    <a:pt x="233" y="188"/>
                    <a:pt x="233" y="188"/>
                  </a:cubicBezTo>
                  <a:cubicBezTo>
                    <a:pt x="234" y="187"/>
                    <a:pt x="234" y="185"/>
                    <a:pt x="235" y="184"/>
                  </a:cubicBezTo>
                  <a:cubicBezTo>
                    <a:pt x="242" y="175"/>
                    <a:pt x="246" y="164"/>
                    <a:pt x="246" y="153"/>
                  </a:cubicBezTo>
                  <a:cubicBezTo>
                    <a:pt x="246" y="152"/>
                    <a:pt x="246" y="151"/>
                    <a:pt x="246" y="150"/>
                  </a:cubicBezTo>
                  <a:cubicBezTo>
                    <a:pt x="248" y="145"/>
                    <a:pt x="248" y="140"/>
                    <a:pt x="248" y="134"/>
                  </a:cubicBezTo>
                  <a:cubicBezTo>
                    <a:pt x="249" y="132"/>
                    <a:pt x="249" y="129"/>
                    <a:pt x="250" y="126"/>
                  </a:cubicBezTo>
                  <a:cubicBezTo>
                    <a:pt x="250" y="128"/>
                    <a:pt x="250" y="131"/>
                    <a:pt x="250" y="133"/>
                  </a:cubicBezTo>
                  <a:cubicBezTo>
                    <a:pt x="250" y="134"/>
                    <a:pt x="251" y="134"/>
                    <a:pt x="252" y="133"/>
                  </a:cubicBezTo>
                  <a:cubicBezTo>
                    <a:pt x="250" y="164"/>
                    <a:pt x="237" y="193"/>
                    <a:pt x="215" y="215"/>
                  </a:cubicBezTo>
                  <a:close/>
                </a:path>
              </a:pathLst>
            </a:custGeom>
            <a:solidFill>
              <a:srgbClr val="78AB52"/>
            </a:solidFill>
            <a:ln>
              <a:noFill/>
            </a:ln>
          </p:spPr>
          <p:txBody>
            <a:bodyPr wrap="none"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2800" b="1">
                  <a:solidFill>
                    <a:schemeClr val="bg1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3</a:t>
              </a:r>
              <a:endParaRPr lang="zh-CN" altLang="en-US" sz="2800" b="1">
                <a:solidFill>
                  <a:schemeClr val="bg1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1" name="MH_Other_4"/>
            <p:cNvSpPr>
              <a:spLocks noEditPoints="1"/>
            </p:cNvSpPr>
            <p:nvPr>
              <p:custDataLst>
                <p:tags r:id="rId11"/>
              </p:custDataLst>
            </p:nvPr>
          </p:nvSpPr>
          <p:spPr bwMode="auto">
            <a:xfrm>
              <a:off x="5326284" y="4275048"/>
              <a:ext cx="583575" cy="587206"/>
            </a:xfrm>
            <a:custGeom>
              <a:avLst/>
              <a:gdLst>
                <a:gd name="T0" fmla="*/ 209 w 252"/>
                <a:gd name="T1" fmla="*/ 213 h 253"/>
                <a:gd name="T2" fmla="*/ 14 w 252"/>
                <a:gd name="T3" fmla="*/ 121 h 253"/>
                <a:gd name="T4" fmla="*/ 231 w 252"/>
                <a:gd name="T5" fmla="*/ 154 h 253"/>
                <a:gd name="T6" fmla="*/ 25 w 252"/>
                <a:gd name="T7" fmla="*/ 68 h 253"/>
                <a:gd name="T8" fmla="*/ 193 w 252"/>
                <a:gd name="T9" fmla="*/ 42 h 253"/>
                <a:gd name="T10" fmla="*/ 119 w 252"/>
                <a:gd name="T11" fmla="*/ 214 h 253"/>
                <a:gd name="T12" fmla="*/ 25 w 252"/>
                <a:gd name="T13" fmla="*/ 88 h 253"/>
                <a:gd name="T14" fmla="*/ 119 w 252"/>
                <a:gd name="T15" fmla="*/ 206 h 253"/>
                <a:gd name="T16" fmla="*/ 34 w 252"/>
                <a:gd name="T17" fmla="*/ 86 h 253"/>
                <a:gd name="T18" fmla="*/ 112 w 252"/>
                <a:gd name="T19" fmla="*/ 36 h 253"/>
                <a:gd name="T20" fmla="*/ 195 w 252"/>
                <a:gd name="T21" fmla="*/ 164 h 253"/>
                <a:gd name="T22" fmla="*/ 115 w 252"/>
                <a:gd name="T23" fmla="*/ 73 h 253"/>
                <a:gd name="T24" fmla="*/ 138 w 252"/>
                <a:gd name="T25" fmla="*/ 148 h 253"/>
                <a:gd name="T26" fmla="*/ 174 w 252"/>
                <a:gd name="T27" fmla="*/ 120 h 253"/>
                <a:gd name="T28" fmla="*/ 172 w 252"/>
                <a:gd name="T29" fmla="*/ 97 h 253"/>
                <a:gd name="T30" fmla="*/ 184 w 252"/>
                <a:gd name="T31" fmla="*/ 97 h 253"/>
                <a:gd name="T32" fmla="*/ 98 w 252"/>
                <a:gd name="T33" fmla="*/ 131 h 253"/>
                <a:gd name="T34" fmla="*/ 150 w 252"/>
                <a:gd name="T35" fmla="*/ 160 h 253"/>
                <a:gd name="T36" fmla="*/ 193 w 252"/>
                <a:gd name="T37" fmla="*/ 106 h 253"/>
                <a:gd name="T38" fmla="*/ 163 w 252"/>
                <a:gd name="T39" fmla="*/ 82 h 253"/>
                <a:gd name="T40" fmla="*/ 55 w 252"/>
                <a:gd name="T41" fmla="*/ 122 h 253"/>
                <a:gd name="T42" fmla="*/ 55 w 252"/>
                <a:gd name="T43" fmla="*/ 83 h 253"/>
                <a:gd name="T44" fmla="*/ 86 w 252"/>
                <a:gd name="T45" fmla="*/ 66 h 253"/>
                <a:gd name="T46" fmla="*/ 66 w 252"/>
                <a:gd name="T47" fmla="*/ 112 h 253"/>
                <a:gd name="T48" fmla="*/ 93 w 252"/>
                <a:gd name="T49" fmla="*/ 90 h 253"/>
                <a:gd name="T50" fmla="*/ 45 w 252"/>
                <a:gd name="T51" fmla="*/ 101 h 253"/>
                <a:gd name="T52" fmla="*/ 59 w 252"/>
                <a:gd name="T53" fmla="*/ 92 h 253"/>
                <a:gd name="T54" fmla="*/ 77 w 252"/>
                <a:gd name="T55" fmla="*/ 125 h 253"/>
                <a:gd name="T56" fmla="*/ 118 w 252"/>
                <a:gd name="T57" fmla="*/ 159 h 253"/>
                <a:gd name="T58" fmla="*/ 159 w 252"/>
                <a:gd name="T59" fmla="*/ 173 h 253"/>
                <a:gd name="T60" fmla="*/ 200 w 252"/>
                <a:gd name="T61" fmla="*/ 94 h 253"/>
                <a:gd name="T62" fmla="*/ 142 w 252"/>
                <a:gd name="T63" fmla="*/ 49 h 253"/>
                <a:gd name="T64" fmla="*/ 104 w 252"/>
                <a:gd name="T65" fmla="*/ 36 h 253"/>
                <a:gd name="T66" fmla="*/ 37 w 252"/>
                <a:gd name="T67" fmla="*/ 111 h 253"/>
                <a:gd name="T68" fmla="*/ 49 w 252"/>
                <a:gd name="T69" fmla="*/ 162 h 253"/>
                <a:gd name="T70" fmla="*/ 80 w 252"/>
                <a:gd name="T71" fmla="*/ 140 h 253"/>
                <a:gd name="T72" fmla="*/ 103 w 252"/>
                <a:gd name="T73" fmla="*/ 196 h 253"/>
                <a:gd name="T74" fmla="*/ 158 w 252"/>
                <a:gd name="T75" fmla="*/ 184 h 253"/>
                <a:gd name="T76" fmla="*/ 217 w 252"/>
                <a:gd name="T77" fmla="*/ 158 h 253"/>
                <a:gd name="T78" fmla="*/ 203 w 252"/>
                <a:gd name="T79" fmla="*/ 62 h 253"/>
                <a:gd name="T80" fmla="*/ 143 w 252"/>
                <a:gd name="T81" fmla="*/ 15 h 253"/>
                <a:gd name="T82" fmla="*/ 103 w 252"/>
                <a:gd name="T83" fmla="*/ 32 h 253"/>
                <a:gd name="T84" fmla="*/ 30 w 252"/>
                <a:gd name="T85" fmla="*/ 94 h 253"/>
                <a:gd name="T86" fmla="*/ 67 w 252"/>
                <a:gd name="T87" fmla="*/ 201 h 253"/>
                <a:gd name="T88" fmla="*/ 92 w 252"/>
                <a:gd name="T89" fmla="*/ 183 h 253"/>
                <a:gd name="T90" fmla="*/ 125 w 252"/>
                <a:gd name="T91" fmla="*/ 225 h 253"/>
                <a:gd name="T92" fmla="*/ 183 w 252"/>
                <a:gd name="T93" fmla="*/ 199 h 253"/>
                <a:gd name="T94" fmla="*/ 218 w 252"/>
                <a:gd name="T95" fmla="*/ 77 h 253"/>
                <a:gd name="T96" fmla="*/ 160 w 252"/>
                <a:gd name="T97" fmla="*/ 8 h 253"/>
                <a:gd name="T98" fmla="*/ 41 w 252"/>
                <a:gd name="T99" fmla="*/ 38 h 253"/>
                <a:gd name="T100" fmla="*/ 29 w 252"/>
                <a:gd name="T101" fmla="*/ 148 h 253"/>
                <a:gd name="T102" fmla="*/ 70 w 252"/>
                <a:gd name="T103" fmla="*/ 228 h 253"/>
                <a:gd name="T104" fmla="*/ 95 w 252"/>
                <a:gd name="T105" fmla="*/ 221 h 253"/>
                <a:gd name="T106" fmla="*/ 147 w 252"/>
                <a:gd name="T107" fmla="*/ 229 h 253"/>
                <a:gd name="T108" fmla="*/ 226 w 252"/>
                <a:gd name="T109" fmla="*/ 151 h 253"/>
                <a:gd name="T110" fmla="*/ 225 w 252"/>
                <a:gd name="T111" fmla="*/ 66 h 253"/>
                <a:gd name="T112" fmla="*/ 185 w 252"/>
                <a:gd name="T113" fmla="*/ 26 h 253"/>
                <a:gd name="T114" fmla="*/ 18 w 252"/>
                <a:gd name="T115" fmla="*/ 95 h 253"/>
                <a:gd name="T116" fmla="*/ 8 w 252"/>
                <a:gd name="T117" fmla="*/ 116 h 253"/>
                <a:gd name="T118" fmla="*/ 81 w 252"/>
                <a:gd name="T119" fmla="*/ 225 h 253"/>
                <a:gd name="T120" fmla="*/ 181 w 252"/>
                <a:gd name="T121" fmla="*/ 229 h 253"/>
                <a:gd name="T122" fmla="*/ 213 w 252"/>
                <a:gd name="T123" fmla="*/ 39 h 253"/>
                <a:gd name="T124" fmla="*/ 126 w 252"/>
                <a:gd name="T125" fmla="*/ 24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1" h="253">
                  <a:moveTo>
                    <a:pt x="243" y="78"/>
                  </a:moveTo>
                  <a:cubicBezTo>
                    <a:pt x="237" y="63"/>
                    <a:pt x="227" y="49"/>
                    <a:pt x="216" y="37"/>
                  </a:cubicBezTo>
                  <a:cubicBezTo>
                    <a:pt x="204" y="25"/>
                    <a:pt x="190" y="16"/>
                    <a:pt x="175" y="9"/>
                  </a:cubicBezTo>
                  <a:cubicBezTo>
                    <a:pt x="160" y="3"/>
                    <a:pt x="143" y="0"/>
                    <a:pt x="126" y="0"/>
                  </a:cubicBezTo>
                  <a:cubicBezTo>
                    <a:pt x="93" y="0"/>
                    <a:pt x="60" y="13"/>
                    <a:pt x="37" y="37"/>
                  </a:cubicBezTo>
                  <a:cubicBezTo>
                    <a:pt x="23" y="51"/>
                    <a:pt x="13" y="68"/>
                    <a:pt x="7" y="86"/>
                  </a:cubicBezTo>
                  <a:cubicBezTo>
                    <a:pt x="6" y="88"/>
                    <a:pt x="5" y="89"/>
                    <a:pt x="5" y="90"/>
                  </a:cubicBezTo>
                  <a:cubicBezTo>
                    <a:pt x="4" y="90"/>
                    <a:pt x="4" y="91"/>
                    <a:pt x="4" y="91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3"/>
                    <a:pt x="3" y="93"/>
                    <a:pt x="3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2"/>
                    <a:pt x="4" y="92"/>
                    <a:pt x="4" y="92"/>
                  </a:cubicBezTo>
                  <a:cubicBezTo>
                    <a:pt x="5" y="92"/>
                    <a:pt x="5" y="91"/>
                    <a:pt x="5" y="91"/>
                  </a:cubicBezTo>
                  <a:cubicBezTo>
                    <a:pt x="5" y="92"/>
                    <a:pt x="5" y="93"/>
                    <a:pt x="4" y="95"/>
                  </a:cubicBezTo>
                  <a:cubicBezTo>
                    <a:pt x="4" y="95"/>
                    <a:pt x="4" y="95"/>
                    <a:pt x="4" y="96"/>
                  </a:cubicBezTo>
                  <a:cubicBezTo>
                    <a:pt x="3" y="96"/>
                    <a:pt x="3" y="97"/>
                    <a:pt x="4" y="97"/>
                  </a:cubicBezTo>
                  <a:cubicBezTo>
                    <a:pt x="1" y="106"/>
                    <a:pt x="0" y="116"/>
                    <a:pt x="0" y="126"/>
                  </a:cubicBezTo>
                  <a:cubicBezTo>
                    <a:pt x="0" y="143"/>
                    <a:pt x="4" y="159"/>
                    <a:pt x="10" y="175"/>
                  </a:cubicBezTo>
                  <a:cubicBezTo>
                    <a:pt x="11" y="176"/>
                    <a:pt x="12" y="178"/>
                    <a:pt x="13" y="180"/>
                  </a:cubicBezTo>
                  <a:cubicBezTo>
                    <a:pt x="12" y="180"/>
                    <a:pt x="12" y="181"/>
                    <a:pt x="12" y="181"/>
                  </a:cubicBezTo>
                  <a:cubicBezTo>
                    <a:pt x="13" y="182"/>
                    <a:pt x="14" y="183"/>
                    <a:pt x="14" y="184"/>
                  </a:cubicBezTo>
                  <a:cubicBezTo>
                    <a:pt x="20" y="195"/>
                    <a:pt x="28" y="206"/>
                    <a:pt x="37" y="215"/>
                  </a:cubicBezTo>
                  <a:cubicBezTo>
                    <a:pt x="37" y="215"/>
                    <a:pt x="37" y="215"/>
                    <a:pt x="37" y="215"/>
                  </a:cubicBezTo>
                  <a:cubicBezTo>
                    <a:pt x="37" y="216"/>
                    <a:pt x="37" y="216"/>
                    <a:pt x="37" y="217"/>
                  </a:cubicBezTo>
                  <a:cubicBezTo>
                    <a:pt x="39" y="219"/>
                    <a:pt x="42" y="221"/>
                    <a:pt x="44" y="223"/>
                  </a:cubicBezTo>
                  <a:cubicBezTo>
                    <a:pt x="47" y="225"/>
                    <a:pt x="50" y="227"/>
                    <a:pt x="54" y="229"/>
                  </a:cubicBezTo>
                  <a:cubicBezTo>
                    <a:pt x="60" y="234"/>
                    <a:pt x="68" y="238"/>
                    <a:pt x="76" y="242"/>
                  </a:cubicBezTo>
                  <a:cubicBezTo>
                    <a:pt x="76" y="242"/>
                    <a:pt x="76" y="242"/>
                    <a:pt x="76" y="242"/>
                  </a:cubicBezTo>
                  <a:cubicBezTo>
                    <a:pt x="77" y="243"/>
                    <a:pt x="78" y="243"/>
                    <a:pt x="80" y="243"/>
                  </a:cubicBezTo>
                  <a:cubicBezTo>
                    <a:pt x="95" y="249"/>
                    <a:pt x="110" y="253"/>
                    <a:pt x="126" y="253"/>
                  </a:cubicBezTo>
                  <a:cubicBezTo>
                    <a:pt x="143" y="253"/>
                    <a:pt x="160" y="250"/>
                    <a:pt x="175" y="243"/>
                  </a:cubicBezTo>
                  <a:cubicBezTo>
                    <a:pt x="190" y="237"/>
                    <a:pt x="204" y="227"/>
                    <a:pt x="216" y="216"/>
                  </a:cubicBezTo>
                  <a:cubicBezTo>
                    <a:pt x="227" y="204"/>
                    <a:pt x="237" y="190"/>
                    <a:pt x="243" y="175"/>
                  </a:cubicBezTo>
                  <a:cubicBezTo>
                    <a:pt x="249" y="159"/>
                    <a:pt x="252" y="143"/>
                    <a:pt x="252" y="126"/>
                  </a:cubicBezTo>
                  <a:cubicBezTo>
                    <a:pt x="252" y="110"/>
                    <a:pt x="249" y="93"/>
                    <a:pt x="243" y="78"/>
                  </a:cubicBezTo>
                  <a:close/>
                  <a:moveTo>
                    <a:pt x="252" y="126"/>
                  </a:moveTo>
                  <a:cubicBezTo>
                    <a:pt x="252" y="128"/>
                    <a:pt x="252" y="130"/>
                    <a:pt x="252" y="132"/>
                  </a:cubicBezTo>
                  <a:cubicBezTo>
                    <a:pt x="252" y="127"/>
                    <a:pt x="251" y="122"/>
                    <a:pt x="250" y="116"/>
                  </a:cubicBezTo>
                  <a:cubicBezTo>
                    <a:pt x="251" y="107"/>
                    <a:pt x="249" y="97"/>
                    <a:pt x="243" y="90"/>
                  </a:cubicBezTo>
                  <a:cubicBezTo>
                    <a:pt x="243" y="83"/>
                    <a:pt x="241" y="77"/>
                    <a:pt x="238" y="72"/>
                  </a:cubicBezTo>
                  <a:cubicBezTo>
                    <a:pt x="238" y="72"/>
                    <a:pt x="238" y="72"/>
                    <a:pt x="237" y="72"/>
                  </a:cubicBezTo>
                  <a:cubicBezTo>
                    <a:pt x="237" y="72"/>
                    <a:pt x="237" y="71"/>
                    <a:pt x="237" y="71"/>
                  </a:cubicBezTo>
                  <a:cubicBezTo>
                    <a:pt x="237" y="69"/>
                    <a:pt x="236" y="67"/>
                    <a:pt x="235" y="65"/>
                  </a:cubicBezTo>
                  <a:cubicBezTo>
                    <a:pt x="246" y="84"/>
                    <a:pt x="252" y="105"/>
                    <a:pt x="252" y="126"/>
                  </a:cubicBezTo>
                  <a:close/>
                  <a:moveTo>
                    <a:pt x="226" y="192"/>
                  </a:moveTo>
                  <a:cubicBezTo>
                    <a:pt x="223" y="195"/>
                    <a:pt x="223" y="195"/>
                    <a:pt x="223" y="195"/>
                  </a:cubicBezTo>
                  <a:cubicBezTo>
                    <a:pt x="223" y="195"/>
                    <a:pt x="222" y="196"/>
                    <a:pt x="222" y="196"/>
                  </a:cubicBezTo>
                  <a:cubicBezTo>
                    <a:pt x="222" y="196"/>
                    <a:pt x="222" y="195"/>
                    <a:pt x="222" y="195"/>
                  </a:cubicBezTo>
                  <a:cubicBezTo>
                    <a:pt x="223" y="194"/>
                    <a:pt x="223" y="193"/>
                    <a:pt x="224" y="192"/>
                  </a:cubicBezTo>
                  <a:cubicBezTo>
                    <a:pt x="224" y="192"/>
                    <a:pt x="224" y="192"/>
                    <a:pt x="224" y="191"/>
                  </a:cubicBezTo>
                  <a:cubicBezTo>
                    <a:pt x="225" y="190"/>
                    <a:pt x="226" y="189"/>
                    <a:pt x="227" y="188"/>
                  </a:cubicBezTo>
                  <a:cubicBezTo>
                    <a:pt x="226" y="190"/>
                    <a:pt x="226" y="191"/>
                    <a:pt x="226" y="192"/>
                  </a:cubicBezTo>
                  <a:close/>
                  <a:moveTo>
                    <a:pt x="227" y="194"/>
                  </a:moveTo>
                  <a:cubicBezTo>
                    <a:pt x="227" y="195"/>
                    <a:pt x="226" y="195"/>
                    <a:pt x="226" y="196"/>
                  </a:cubicBezTo>
                  <a:cubicBezTo>
                    <a:pt x="226" y="196"/>
                    <a:pt x="226" y="196"/>
                    <a:pt x="226" y="196"/>
                  </a:cubicBezTo>
                  <a:cubicBezTo>
                    <a:pt x="226" y="195"/>
                    <a:pt x="226" y="195"/>
                    <a:pt x="226" y="195"/>
                  </a:cubicBezTo>
                  <a:cubicBezTo>
                    <a:pt x="227" y="195"/>
                    <a:pt x="227" y="194"/>
                    <a:pt x="227" y="194"/>
                  </a:cubicBezTo>
                  <a:close/>
                  <a:moveTo>
                    <a:pt x="220" y="193"/>
                  </a:moveTo>
                  <a:cubicBezTo>
                    <a:pt x="222" y="191"/>
                    <a:pt x="224" y="188"/>
                    <a:pt x="225" y="185"/>
                  </a:cubicBezTo>
                  <a:cubicBezTo>
                    <a:pt x="224" y="188"/>
                    <a:pt x="223" y="190"/>
                    <a:pt x="222" y="192"/>
                  </a:cubicBezTo>
                  <a:cubicBezTo>
                    <a:pt x="221" y="192"/>
                    <a:pt x="221" y="193"/>
                    <a:pt x="220" y="193"/>
                  </a:cubicBezTo>
                  <a:close/>
                  <a:moveTo>
                    <a:pt x="217" y="197"/>
                  </a:moveTo>
                  <a:cubicBezTo>
                    <a:pt x="217" y="197"/>
                    <a:pt x="217" y="197"/>
                    <a:pt x="217" y="197"/>
                  </a:cubicBezTo>
                  <a:cubicBezTo>
                    <a:pt x="216" y="199"/>
                    <a:pt x="216" y="200"/>
                    <a:pt x="215" y="201"/>
                  </a:cubicBezTo>
                  <a:cubicBezTo>
                    <a:pt x="214" y="202"/>
                    <a:pt x="213" y="204"/>
                    <a:pt x="212" y="205"/>
                  </a:cubicBezTo>
                  <a:cubicBezTo>
                    <a:pt x="212" y="205"/>
                    <a:pt x="211" y="205"/>
                    <a:pt x="211" y="205"/>
                  </a:cubicBezTo>
                  <a:cubicBezTo>
                    <a:pt x="208" y="207"/>
                    <a:pt x="204" y="210"/>
                    <a:pt x="201" y="213"/>
                  </a:cubicBezTo>
                  <a:cubicBezTo>
                    <a:pt x="205" y="209"/>
                    <a:pt x="209" y="205"/>
                    <a:pt x="212" y="200"/>
                  </a:cubicBezTo>
                  <a:cubicBezTo>
                    <a:pt x="212" y="200"/>
                    <a:pt x="212" y="200"/>
                    <a:pt x="212" y="200"/>
                  </a:cubicBezTo>
                  <a:cubicBezTo>
                    <a:pt x="212" y="200"/>
                    <a:pt x="212" y="200"/>
                    <a:pt x="212" y="200"/>
                  </a:cubicBezTo>
                  <a:cubicBezTo>
                    <a:pt x="212" y="199"/>
                    <a:pt x="212" y="199"/>
                    <a:pt x="211" y="199"/>
                  </a:cubicBezTo>
                  <a:cubicBezTo>
                    <a:pt x="211" y="199"/>
                    <a:pt x="211" y="198"/>
                    <a:pt x="212" y="198"/>
                  </a:cubicBezTo>
                  <a:cubicBezTo>
                    <a:pt x="217" y="192"/>
                    <a:pt x="222" y="186"/>
                    <a:pt x="225" y="179"/>
                  </a:cubicBezTo>
                  <a:cubicBezTo>
                    <a:pt x="227" y="176"/>
                    <a:pt x="229" y="173"/>
                    <a:pt x="231" y="170"/>
                  </a:cubicBezTo>
                  <a:cubicBezTo>
                    <a:pt x="230" y="172"/>
                    <a:pt x="230" y="174"/>
                    <a:pt x="229" y="177"/>
                  </a:cubicBezTo>
                  <a:cubicBezTo>
                    <a:pt x="225" y="183"/>
                    <a:pt x="221" y="190"/>
                    <a:pt x="217" y="197"/>
                  </a:cubicBezTo>
                  <a:close/>
                  <a:moveTo>
                    <a:pt x="208" y="213"/>
                  </a:moveTo>
                  <a:cubicBezTo>
                    <a:pt x="209" y="213"/>
                    <a:pt x="209" y="212"/>
                    <a:pt x="210" y="212"/>
                  </a:cubicBezTo>
                  <a:cubicBezTo>
                    <a:pt x="210" y="212"/>
                    <a:pt x="209" y="213"/>
                    <a:pt x="209" y="213"/>
                  </a:cubicBezTo>
                  <a:cubicBezTo>
                    <a:pt x="209" y="213"/>
                    <a:pt x="209" y="213"/>
                    <a:pt x="209" y="213"/>
                  </a:cubicBezTo>
                  <a:cubicBezTo>
                    <a:pt x="209" y="213"/>
                    <a:pt x="208" y="213"/>
                    <a:pt x="208" y="213"/>
                  </a:cubicBezTo>
                  <a:cubicBezTo>
                    <a:pt x="208" y="214"/>
                    <a:pt x="208" y="214"/>
                    <a:pt x="208" y="214"/>
                  </a:cubicBezTo>
                  <a:cubicBezTo>
                    <a:pt x="208" y="214"/>
                    <a:pt x="208" y="213"/>
                    <a:pt x="208" y="213"/>
                  </a:cubicBezTo>
                  <a:close/>
                  <a:moveTo>
                    <a:pt x="206" y="214"/>
                  </a:moveTo>
                  <a:cubicBezTo>
                    <a:pt x="206" y="214"/>
                    <a:pt x="205" y="215"/>
                    <a:pt x="205" y="215"/>
                  </a:cubicBezTo>
                  <a:cubicBezTo>
                    <a:pt x="206" y="213"/>
                    <a:pt x="207" y="212"/>
                    <a:pt x="209" y="210"/>
                  </a:cubicBezTo>
                  <a:cubicBezTo>
                    <a:pt x="208" y="211"/>
                    <a:pt x="207" y="213"/>
                    <a:pt x="206" y="214"/>
                  </a:cubicBezTo>
                  <a:close/>
                  <a:moveTo>
                    <a:pt x="209" y="211"/>
                  </a:moveTo>
                  <a:cubicBezTo>
                    <a:pt x="210" y="210"/>
                    <a:pt x="211" y="209"/>
                    <a:pt x="211" y="209"/>
                  </a:cubicBezTo>
                  <a:cubicBezTo>
                    <a:pt x="211" y="209"/>
                    <a:pt x="211" y="210"/>
                    <a:pt x="210" y="210"/>
                  </a:cubicBezTo>
                  <a:cubicBezTo>
                    <a:pt x="210" y="211"/>
                    <a:pt x="210" y="211"/>
                    <a:pt x="209" y="211"/>
                  </a:cubicBezTo>
                  <a:close/>
                  <a:moveTo>
                    <a:pt x="216" y="207"/>
                  </a:moveTo>
                  <a:cubicBezTo>
                    <a:pt x="217" y="207"/>
                    <a:pt x="217" y="207"/>
                    <a:pt x="217" y="206"/>
                  </a:cubicBezTo>
                  <a:cubicBezTo>
                    <a:pt x="215" y="209"/>
                    <a:pt x="213" y="212"/>
                    <a:pt x="212" y="215"/>
                  </a:cubicBezTo>
                  <a:cubicBezTo>
                    <a:pt x="211" y="216"/>
                    <a:pt x="210" y="216"/>
                    <a:pt x="210" y="217"/>
                  </a:cubicBezTo>
                  <a:cubicBezTo>
                    <a:pt x="212" y="214"/>
                    <a:pt x="214" y="211"/>
                    <a:pt x="216" y="207"/>
                  </a:cubicBezTo>
                  <a:close/>
                  <a:moveTo>
                    <a:pt x="192" y="225"/>
                  </a:moveTo>
                  <a:cubicBezTo>
                    <a:pt x="193" y="225"/>
                    <a:pt x="193" y="225"/>
                    <a:pt x="193" y="224"/>
                  </a:cubicBezTo>
                  <a:cubicBezTo>
                    <a:pt x="193" y="225"/>
                    <a:pt x="193" y="225"/>
                    <a:pt x="194" y="225"/>
                  </a:cubicBezTo>
                  <a:cubicBezTo>
                    <a:pt x="194" y="225"/>
                    <a:pt x="194" y="225"/>
                    <a:pt x="194" y="225"/>
                  </a:cubicBezTo>
                  <a:cubicBezTo>
                    <a:pt x="191" y="227"/>
                    <a:pt x="189" y="229"/>
                    <a:pt x="187" y="231"/>
                  </a:cubicBezTo>
                  <a:cubicBezTo>
                    <a:pt x="186" y="231"/>
                    <a:pt x="185" y="232"/>
                    <a:pt x="184" y="232"/>
                  </a:cubicBezTo>
                  <a:cubicBezTo>
                    <a:pt x="184" y="232"/>
                    <a:pt x="183" y="231"/>
                    <a:pt x="183" y="231"/>
                  </a:cubicBezTo>
                  <a:cubicBezTo>
                    <a:pt x="181" y="232"/>
                    <a:pt x="179" y="233"/>
                    <a:pt x="178" y="233"/>
                  </a:cubicBezTo>
                  <a:cubicBezTo>
                    <a:pt x="179" y="233"/>
                    <a:pt x="179" y="232"/>
                    <a:pt x="180" y="231"/>
                  </a:cubicBezTo>
                  <a:cubicBezTo>
                    <a:pt x="183" y="229"/>
                    <a:pt x="186" y="227"/>
                    <a:pt x="189" y="225"/>
                  </a:cubicBezTo>
                  <a:cubicBezTo>
                    <a:pt x="192" y="224"/>
                    <a:pt x="194" y="222"/>
                    <a:pt x="196" y="220"/>
                  </a:cubicBezTo>
                  <a:cubicBezTo>
                    <a:pt x="195" y="221"/>
                    <a:pt x="194" y="222"/>
                    <a:pt x="193" y="223"/>
                  </a:cubicBezTo>
                  <a:cubicBezTo>
                    <a:pt x="193" y="223"/>
                    <a:pt x="193" y="223"/>
                    <a:pt x="193" y="223"/>
                  </a:cubicBezTo>
                  <a:cubicBezTo>
                    <a:pt x="192" y="224"/>
                    <a:pt x="192" y="224"/>
                    <a:pt x="192" y="224"/>
                  </a:cubicBezTo>
                  <a:cubicBezTo>
                    <a:pt x="191" y="225"/>
                    <a:pt x="192" y="225"/>
                    <a:pt x="192" y="225"/>
                  </a:cubicBezTo>
                  <a:close/>
                  <a:moveTo>
                    <a:pt x="190" y="231"/>
                  </a:moveTo>
                  <a:cubicBezTo>
                    <a:pt x="188" y="232"/>
                    <a:pt x="187" y="233"/>
                    <a:pt x="186" y="234"/>
                  </a:cubicBezTo>
                  <a:cubicBezTo>
                    <a:pt x="186" y="233"/>
                    <a:pt x="187" y="233"/>
                    <a:pt x="187" y="232"/>
                  </a:cubicBezTo>
                  <a:cubicBezTo>
                    <a:pt x="188" y="232"/>
                    <a:pt x="189" y="231"/>
                    <a:pt x="190" y="231"/>
                  </a:cubicBezTo>
                  <a:close/>
                  <a:moveTo>
                    <a:pt x="118" y="243"/>
                  </a:moveTo>
                  <a:cubicBezTo>
                    <a:pt x="116" y="242"/>
                    <a:pt x="115" y="241"/>
                    <a:pt x="113" y="241"/>
                  </a:cubicBezTo>
                  <a:cubicBezTo>
                    <a:pt x="116" y="242"/>
                    <a:pt x="120" y="243"/>
                    <a:pt x="123" y="245"/>
                  </a:cubicBezTo>
                  <a:cubicBezTo>
                    <a:pt x="121" y="246"/>
                    <a:pt x="121" y="246"/>
                    <a:pt x="121" y="246"/>
                  </a:cubicBezTo>
                  <a:cubicBezTo>
                    <a:pt x="121" y="246"/>
                    <a:pt x="121" y="246"/>
                    <a:pt x="121" y="246"/>
                  </a:cubicBezTo>
                  <a:cubicBezTo>
                    <a:pt x="120" y="245"/>
                    <a:pt x="119" y="245"/>
                    <a:pt x="119" y="245"/>
                  </a:cubicBezTo>
                  <a:cubicBezTo>
                    <a:pt x="117" y="245"/>
                    <a:pt x="116" y="244"/>
                    <a:pt x="115" y="244"/>
                  </a:cubicBezTo>
                  <a:cubicBezTo>
                    <a:pt x="116" y="244"/>
                    <a:pt x="117" y="244"/>
                    <a:pt x="118" y="244"/>
                  </a:cubicBezTo>
                  <a:cubicBezTo>
                    <a:pt x="118" y="244"/>
                    <a:pt x="119" y="243"/>
                    <a:pt x="118" y="243"/>
                  </a:cubicBezTo>
                  <a:close/>
                  <a:moveTo>
                    <a:pt x="60" y="233"/>
                  </a:moveTo>
                  <a:cubicBezTo>
                    <a:pt x="66" y="236"/>
                    <a:pt x="72" y="238"/>
                    <a:pt x="78" y="240"/>
                  </a:cubicBezTo>
                  <a:cubicBezTo>
                    <a:pt x="78" y="240"/>
                    <a:pt x="78" y="241"/>
                    <a:pt x="78" y="241"/>
                  </a:cubicBezTo>
                  <a:cubicBezTo>
                    <a:pt x="78" y="241"/>
                    <a:pt x="77" y="241"/>
                    <a:pt x="77" y="241"/>
                  </a:cubicBezTo>
                  <a:cubicBezTo>
                    <a:pt x="71" y="239"/>
                    <a:pt x="66" y="236"/>
                    <a:pt x="60" y="233"/>
                  </a:cubicBezTo>
                  <a:close/>
                  <a:moveTo>
                    <a:pt x="5" y="106"/>
                  </a:moveTo>
                  <a:cubicBezTo>
                    <a:pt x="5" y="107"/>
                    <a:pt x="4" y="109"/>
                    <a:pt x="4" y="110"/>
                  </a:cubicBezTo>
                  <a:cubicBezTo>
                    <a:pt x="4" y="106"/>
                    <a:pt x="4" y="102"/>
                    <a:pt x="5" y="98"/>
                  </a:cubicBezTo>
                  <a:cubicBezTo>
                    <a:pt x="6" y="99"/>
                    <a:pt x="6" y="100"/>
                    <a:pt x="6" y="101"/>
                  </a:cubicBezTo>
                  <a:cubicBezTo>
                    <a:pt x="6" y="103"/>
                    <a:pt x="6" y="104"/>
                    <a:pt x="5" y="106"/>
                  </a:cubicBezTo>
                  <a:cubicBezTo>
                    <a:pt x="5" y="106"/>
                    <a:pt x="5" y="106"/>
                    <a:pt x="5" y="106"/>
                  </a:cubicBezTo>
                  <a:close/>
                  <a:moveTo>
                    <a:pt x="5" y="116"/>
                  </a:moveTo>
                  <a:cubicBezTo>
                    <a:pt x="5" y="117"/>
                    <a:pt x="5" y="118"/>
                    <a:pt x="5" y="119"/>
                  </a:cubicBezTo>
                  <a:cubicBezTo>
                    <a:pt x="5" y="120"/>
                    <a:pt x="5" y="120"/>
                    <a:pt x="5" y="121"/>
                  </a:cubicBezTo>
                  <a:cubicBezTo>
                    <a:pt x="5" y="118"/>
                    <a:pt x="5" y="116"/>
                    <a:pt x="5" y="113"/>
                  </a:cubicBezTo>
                  <a:cubicBezTo>
                    <a:pt x="5" y="114"/>
                    <a:pt x="5" y="115"/>
                    <a:pt x="5" y="116"/>
                  </a:cubicBezTo>
                  <a:close/>
                  <a:moveTo>
                    <a:pt x="5" y="153"/>
                  </a:moveTo>
                  <a:cubicBezTo>
                    <a:pt x="6" y="154"/>
                    <a:pt x="6" y="155"/>
                    <a:pt x="6" y="156"/>
                  </a:cubicBezTo>
                  <a:cubicBezTo>
                    <a:pt x="6" y="156"/>
                    <a:pt x="6" y="157"/>
                    <a:pt x="7" y="157"/>
                  </a:cubicBezTo>
                  <a:cubicBezTo>
                    <a:pt x="7" y="157"/>
                    <a:pt x="7" y="158"/>
                    <a:pt x="7" y="158"/>
                  </a:cubicBezTo>
                  <a:cubicBezTo>
                    <a:pt x="7" y="158"/>
                    <a:pt x="7" y="158"/>
                    <a:pt x="7" y="158"/>
                  </a:cubicBezTo>
                  <a:cubicBezTo>
                    <a:pt x="8" y="161"/>
                    <a:pt x="8" y="164"/>
                    <a:pt x="9" y="167"/>
                  </a:cubicBezTo>
                  <a:cubicBezTo>
                    <a:pt x="9" y="166"/>
                    <a:pt x="9" y="166"/>
                    <a:pt x="9" y="165"/>
                  </a:cubicBezTo>
                  <a:cubicBezTo>
                    <a:pt x="8" y="165"/>
                    <a:pt x="7" y="165"/>
                    <a:pt x="8" y="165"/>
                  </a:cubicBezTo>
                  <a:cubicBezTo>
                    <a:pt x="5" y="156"/>
                    <a:pt x="3" y="146"/>
                    <a:pt x="2" y="136"/>
                  </a:cubicBezTo>
                  <a:cubicBezTo>
                    <a:pt x="3" y="142"/>
                    <a:pt x="4" y="147"/>
                    <a:pt x="5" y="153"/>
                  </a:cubicBezTo>
                  <a:close/>
                  <a:moveTo>
                    <a:pt x="2" y="119"/>
                  </a:moveTo>
                  <a:cubicBezTo>
                    <a:pt x="2" y="117"/>
                    <a:pt x="2" y="116"/>
                    <a:pt x="2" y="114"/>
                  </a:cubicBezTo>
                  <a:cubicBezTo>
                    <a:pt x="2" y="115"/>
                    <a:pt x="2" y="116"/>
                    <a:pt x="2" y="116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2" y="117"/>
                    <a:pt x="2" y="118"/>
                    <a:pt x="2" y="119"/>
                  </a:cubicBezTo>
                  <a:close/>
                  <a:moveTo>
                    <a:pt x="13" y="106"/>
                  </a:moveTo>
                  <a:cubicBezTo>
                    <a:pt x="13" y="112"/>
                    <a:pt x="14" y="118"/>
                    <a:pt x="15" y="124"/>
                  </a:cubicBezTo>
                  <a:cubicBezTo>
                    <a:pt x="15" y="124"/>
                    <a:pt x="14" y="124"/>
                    <a:pt x="14" y="124"/>
                  </a:cubicBezTo>
                  <a:cubicBezTo>
                    <a:pt x="14" y="123"/>
                    <a:pt x="14" y="122"/>
                    <a:pt x="14" y="121"/>
                  </a:cubicBezTo>
                  <a:cubicBezTo>
                    <a:pt x="14" y="120"/>
                    <a:pt x="13" y="120"/>
                    <a:pt x="13" y="120"/>
                  </a:cubicBezTo>
                  <a:cubicBezTo>
                    <a:pt x="12" y="116"/>
                    <a:pt x="11" y="112"/>
                    <a:pt x="11" y="108"/>
                  </a:cubicBezTo>
                  <a:cubicBezTo>
                    <a:pt x="11" y="108"/>
                    <a:pt x="12" y="108"/>
                    <a:pt x="12" y="108"/>
                  </a:cubicBezTo>
                  <a:cubicBezTo>
                    <a:pt x="12" y="107"/>
                    <a:pt x="12" y="107"/>
                    <a:pt x="13" y="106"/>
                  </a:cubicBezTo>
                  <a:close/>
                  <a:moveTo>
                    <a:pt x="12" y="103"/>
                  </a:moveTo>
                  <a:cubicBezTo>
                    <a:pt x="12" y="102"/>
                    <a:pt x="12" y="101"/>
                    <a:pt x="12" y="100"/>
                  </a:cubicBezTo>
                  <a:cubicBezTo>
                    <a:pt x="12" y="101"/>
                    <a:pt x="12" y="102"/>
                    <a:pt x="12" y="103"/>
                  </a:cubicBezTo>
                  <a:cubicBezTo>
                    <a:pt x="12" y="103"/>
                    <a:pt x="12" y="103"/>
                    <a:pt x="12" y="103"/>
                  </a:cubicBezTo>
                  <a:close/>
                  <a:moveTo>
                    <a:pt x="13" y="94"/>
                  </a:moveTo>
                  <a:cubicBezTo>
                    <a:pt x="13" y="93"/>
                    <a:pt x="14" y="93"/>
                    <a:pt x="14" y="93"/>
                  </a:cubicBezTo>
                  <a:cubicBezTo>
                    <a:pt x="14" y="94"/>
                    <a:pt x="14" y="95"/>
                    <a:pt x="14" y="96"/>
                  </a:cubicBezTo>
                  <a:cubicBezTo>
                    <a:pt x="13" y="95"/>
                    <a:pt x="13" y="95"/>
                    <a:pt x="13" y="94"/>
                  </a:cubicBezTo>
                  <a:close/>
                  <a:moveTo>
                    <a:pt x="15" y="72"/>
                  </a:moveTo>
                  <a:cubicBezTo>
                    <a:pt x="16" y="72"/>
                    <a:pt x="16" y="72"/>
                    <a:pt x="17" y="72"/>
                  </a:cubicBezTo>
                  <a:cubicBezTo>
                    <a:pt x="15" y="74"/>
                    <a:pt x="13" y="77"/>
                    <a:pt x="11" y="80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12" y="78"/>
                    <a:pt x="12" y="78"/>
                    <a:pt x="12" y="77"/>
                  </a:cubicBezTo>
                  <a:cubicBezTo>
                    <a:pt x="13" y="75"/>
                    <a:pt x="14" y="73"/>
                    <a:pt x="14" y="71"/>
                  </a:cubicBezTo>
                  <a:cubicBezTo>
                    <a:pt x="15" y="72"/>
                    <a:pt x="15" y="72"/>
                    <a:pt x="15" y="72"/>
                  </a:cubicBezTo>
                  <a:close/>
                  <a:moveTo>
                    <a:pt x="36" y="41"/>
                  </a:moveTo>
                  <a:cubicBezTo>
                    <a:pt x="36" y="41"/>
                    <a:pt x="36" y="41"/>
                    <a:pt x="37" y="41"/>
                  </a:cubicBezTo>
                  <a:cubicBezTo>
                    <a:pt x="37" y="40"/>
                    <a:pt x="38" y="40"/>
                    <a:pt x="39" y="40"/>
                  </a:cubicBezTo>
                  <a:cubicBezTo>
                    <a:pt x="37" y="41"/>
                    <a:pt x="35" y="43"/>
                    <a:pt x="34" y="45"/>
                  </a:cubicBezTo>
                  <a:cubicBezTo>
                    <a:pt x="30" y="49"/>
                    <a:pt x="26" y="53"/>
                    <a:pt x="24" y="58"/>
                  </a:cubicBezTo>
                  <a:cubicBezTo>
                    <a:pt x="22" y="59"/>
                    <a:pt x="21" y="61"/>
                    <a:pt x="19" y="63"/>
                  </a:cubicBezTo>
                  <a:cubicBezTo>
                    <a:pt x="24" y="55"/>
                    <a:pt x="30" y="47"/>
                    <a:pt x="36" y="41"/>
                  </a:cubicBezTo>
                  <a:close/>
                  <a:moveTo>
                    <a:pt x="124" y="9"/>
                  </a:moveTo>
                  <a:cubicBezTo>
                    <a:pt x="123" y="9"/>
                    <a:pt x="123" y="9"/>
                    <a:pt x="123" y="9"/>
                  </a:cubicBezTo>
                  <a:cubicBezTo>
                    <a:pt x="120" y="9"/>
                    <a:pt x="118" y="9"/>
                    <a:pt x="115" y="9"/>
                  </a:cubicBezTo>
                  <a:cubicBezTo>
                    <a:pt x="115" y="9"/>
                    <a:pt x="115" y="9"/>
                    <a:pt x="115" y="10"/>
                  </a:cubicBezTo>
                  <a:cubicBezTo>
                    <a:pt x="114" y="10"/>
                    <a:pt x="114" y="10"/>
                    <a:pt x="113" y="10"/>
                  </a:cubicBezTo>
                  <a:cubicBezTo>
                    <a:pt x="113" y="10"/>
                    <a:pt x="113" y="9"/>
                    <a:pt x="113" y="9"/>
                  </a:cubicBezTo>
                  <a:cubicBezTo>
                    <a:pt x="114" y="9"/>
                    <a:pt x="115" y="8"/>
                    <a:pt x="116" y="8"/>
                  </a:cubicBezTo>
                  <a:cubicBezTo>
                    <a:pt x="116" y="7"/>
                    <a:pt x="116" y="7"/>
                    <a:pt x="116" y="7"/>
                  </a:cubicBezTo>
                  <a:cubicBezTo>
                    <a:pt x="119" y="8"/>
                    <a:pt x="121" y="8"/>
                    <a:pt x="124" y="9"/>
                  </a:cubicBezTo>
                  <a:close/>
                  <a:moveTo>
                    <a:pt x="118" y="4"/>
                  </a:moveTo>
                  <a:cubicBezTo>
                    <a:pt x="118" y="4"/>
                    <a:pt x="118" y="4"/>
                    <a:pt x="118" y="4"/>
                  </a:cubicBezTo>
                  <a:cubicBezTo>
                    <a:pt x="118" y="5"/>
                    <a:pt x="119" y="5"/>
                    <a:pt x="120" y="5"/>
                  </a:cubicBezTo>
                  <a:cubicBezTo>
                    <a:pt x="120" y="5"/>
                    <a:pt x="120" y="5"/>
                    <a:pt x="120" y="5"/>
                  </a:cubicBezTo>
                  <a:cubicBezTo>
                    <a:pt x="119" y="5"/>
                    <a:pt x="119" y="5"/>
                    <a:pt x="118" y="5"/>
                  </a:cubicBezTo>
                  <a:cubicBezTo>
                    <a:pt x="118" y="5"/>
                    <a:pt x="118" y="5"/>
                    <a:pt x="118" y="4"/>
                  </a:cubicBezTo>
                  <a:close/>
                  <a:moveTo>
                    <a:pt x="233" y="77"/>
                  </a:moveTo>
                  <a:cubicBezTo>
                    <a:pt x="233" y="77"/>
                    <a:pt x="234" y="77"/>
                    <a:pt x="234" y="77"/>
                  </a:cubicBezTo>
                  <a:cubicBezTo>
                    <a:pt x="236" y="79"/>
                    <a:pt x="237" y="82"/>
                    <a:pt x="239" y="85"/>
                  </a:cubicBezTo>
                  <a:cubicBezTo>
                    <a:pt x="239" y="86"/>
                    <a:pt x="239" y="87"/>
                    <a:pt x="239" y="88"/>
                  </a:cubicBezTo>
                  <a:cubicBezTo>
                    <a:pt x="240" y="90"/>
                    <a:pt x="240" y="92"/>
                    <a:pt x="240" y="93"/>
                  </a:cubicBezTo>
                  <a:cubicBezTo>
                    <a:pt x="238" y="88"/>
                    <a:pt x="235" y="82"/>
                    <a:pt x="233" y="77"/>
                  </a:cubicBezTo>
                  <a:close/>
                  <a:moveTo>
                    <a:pt x="241" y="99"/>
                  </a:moveTo>
                  <a:cubicBezTo>
                    <a:pt x="242" y="103"/>
                    <a:pt x="243" y="108"/>
                    <a:pt x="244" y="112"/>
                  </a:cubicBezTo>
                  <a:cubicBezTo>
                    <a:pt x="244" y="113"/>
                    <a:pt x="244" y="114"/>
                    <a:pt x="244" y="115"/>
                  </a:cubicBezTo>
                  <a:cubicBezTo>
                    <a:pt x="243" y="110"/>
                    <a:pt x="241" y="105"/>
                    <a:pt x="240" y="100"/>
                  </a:cubicBezTo>
                  <a:cubicBezTo>
                    <a:pt x="240" y="99"/>
                    <a:pt x="240" y="99"/>
                    <a:pt x="240" y="98"/>
                  </a:cubicBezTo>
                  <a:cubicBezTo>
                    <a:pt x="239" y="96"/>
                    <a:pt x="238" y="94"/>
                    <a:pt x="238" y="92"/>
                  </a:cubicBezTo>
                  <a:cubicBezTo>
                    <a:pt x="239" y="94"/>
                    <a:pt x="240" y="97"/>
                    <a:pt x="241" y="99"/>
                  </a:cubicBezTo>
                  <a:close/>
                  <a:moveTo>
                    <a:pt x="235" y="172"/>
                  </a:moveTo>
                  <a:cubicBezTo>
                    <a:pt x="235" y="173"/>
                    <a:pt x="234" y="175"/>
                    <a:pt x="233" y="176"/>
                  </a:cubicBezTo>
                  <a:cubicBezTo>
                    <a:pt x="232" y="178"/>
                    <a:pt x="231" y="180"/>
                    <a:pt x="230" y="182"/>
                  </a:cubicBezTo>
                  <a:cubicBezTo>
                    <a:pt x="230" y="181"/>
                    <a:pt x="230" y="180"/>
                    <a:pt x="230" y="180"/>
                  </a:cubicBezTo>
                  <a:cubicBezTo>
                    <a:pt x="232" y="177"/>
                    <a:pt x="234" y="173"/>
                    <a:pt x="235" y="170"/>
                  </a:cubicBezTo>
                  <a:cubicBezTo>
                    <a:pt x="235" y="171"/>
                    <a:pt x="235" y="171"/>
                    <a:pt x="235" y="171"/>
                  </a:cubicBezTo>
                  <a:cubicBezTo>
                    <a:pt x="235" y="172"/>
                    <a:pt x="235" y="172"/>
                    <a:pt x="235" y="172"/>
                  </a:cubicBezTo>
                  <a:close/>
                  <a:moveTo>
                    <a:pt x="235" y="161"/>
                  </a:moveTo>
                  <a:cubicBezTo>
                    <a:pt x="234" y="164"/>
                    <a:pt x="234" y="167"/>
                    <a:pt x="233" y="170"/>
                  </a:cubicBezTo>
                  <a:cubicBezTo>
                    <a:pt x="233" y="171"/>
                    <a:pt x="232" y="172"/>
                    <a:pt x="232" y="172"/>
                  </a:cubicBezTo>
                  <a:cubicBezTo>
                    <a:pt x="232" y="171"/>
                    <a:pt x="232" y="170"/>
                    <a:pt x="233" y="168"/>
                  </a:cubicBezTo>
                  <a:cubicBezTo>
                    <a:pt x="233" y="168"/>
                    <a:pt x="233" y="168"/>
                    <a:pt x="232" y="168"/>
                  </a:cubicBezTo>
                  <a:cubicBezTo>
                    <a:pt x="233" y="167"/>
                    <a:pt x="233" y="167"/>
                    <a:pt x="233" y="166"/>
                  </a:cubicBezTo>
                  <a:cubicBezTo>
                    <a:pt x="234" y="165"/>
                    <a:pt x="233" y="165"/>
                    <a:pt x="233" y="165"/>
                  </a:cubicBezTo>
                  <a:cubicBezTo>
                    <a:pt x="233" y="164"/>
                    <a:pt x="234" y="163"/>
                    <a:pt x="235" y="161"/>
                  </a:cubicBezTo>
                  <a:close/>
                  <a:moveTo>
                    <a:pt x="234" y="158"/>
                  </a:moveTo>
                  <a:cubicBezTo>
                    <a:pt x="235" y="156"/>
                    <a:pt x="236" y="154"/>
                    <a:pt x="236" y="152"/>
                  </a:cubicBezTo>
                  <a:cubicBezTo>
                    <a:pt x="236" y="153"/>
                    <a:pt x="236" y="155"/>
                    <a:pt x="236" y="156"/>
                  </a:cubicBezTo>
                  <a:cubicBezTo>
                    <a:pt x="235" y="157"/>
                    <a:pt x="234" y="157"/>
                    <a:pt x="234" y="158"/>
                  </a:cubicBezTo>
                  <a:close/>
                  <a:moveTo>
                    <a:pt x="231" y="154"/>
                  </a:moveTo>
                  <a:cubicBezTo>
                    <a:pt x="231" y="154"/>
                    <a:pt x="231" y="154"/>
                    <a:pt x="231" y="154"/>
                  </a:cubicBezTo>
                  <a:cubicBezTo>
                    <a:pt x="230" y="155"/>
                    <a:pt x="229" y="156"/>
                    <a:pt x="229" y="157"/>
                  </a:cubicBezTo>
                  <a:cubicBezTo>
                    <a:pt x="229" y="154"/>
                    <a:pt x="229" y="152"/>
                    <a:pt x="229" y="150"/>
                  </a:cubicBezTo>
                  <a:cubicBezTo>
                    <a:pt x="232" y="139"/>
                    <a:pt x="233" y="126"/>
                    <a:pt x="232" y="114"/>
                  </a:cubicBezTo>
                  <a:cubicBezTo>
                    <a:pt x="233" y="116"/>
                    <a:pt x="234" y="117"/>
                    <a:pt x="234" y="118"/>
                  </a:cubicBezTo>
                  <a:cubicBezTo>
                    <a:pt x="233" y="130"/>
                    <a:pt x="233" y="142"/>
                    <a:pt x="231" y="154"/>
                  </a:cubicBezTo>
                  <a:close/>
                  <a:moveTo>
                    <a:pt x="201" y="205"/>
                  </a:moveTo>
                  <a:cubicBezTo>
                    <a:pt x="201" y="204"/>
                    <a:pt x="202" y="203"/>
                    <a:pt x="203" y="203"/>
                  </a:cubicBezTo>
                  <a:cubicBezTo>
                    <a:pt x="203" y="202"/>
                    <a:pt x="203" y="202"/>
                    <a:pt x="203" y="202"/>
                  </a:cubicBezTo>
                  <a:cubicBezTo>
                    <a:pt x="205" y="200"/>
                    <a:pt x="206" y="199"/>
                    <a:pt x="208" y="197"/>
                  </a:cubicBezTo>
                  <a:cubicBezTo>
                    <a:pt x="208" y="198"/>
                    <a:pt x="207" y="198"/>
                    <a:pt x="207" y="198"/>
                  </a:cubicBezTo>
                  <a:cubicBezTo>
                    <a:pt x="205" y="201"/>
                    <a:pt x="203" y="203"/>
                    <a:pt x="201" y="205"/>
                  </a:cubicBezTo>
                  <a:close/>
                  <a:moveTo>
                    <a:pt x="97" y="227"/>
                  </a:moveTo>
                  <a:cubicBezTo>
                    <a:pt x="98" y="227"/>
                    <a:pt x="98" y="227"/>
                    <a:pt x="99" y="227"/>
                  </a:cubicBezTo>
                  <a:cubicBezTo>
                    <a:pt x="101" y="228"/>
                    <a:pt x="102" y="229"/>
                    <a:pt x="104" y="229"/>
                  </a:cubicBezTo>
                  <a:cubicBezTo>
                    <a:pt x="106" y="231"/>
                    <a:pt x="108" y="232"/>
                    <a:pt x="110" y="233"/>
                  </a:cubicBezTo>
                  <a:cubicBezTo>
                    <a:pt x="110" y="233"/>
                    <a:pt x="109" y="233"/>
                    <a:pt x="109" y="233"/>
                  </a:cubicBezTo>
                  <a:cubicBezTo>
                    <a:pt x="105" y="231"/>
                    <a:pt x="101" y="229"/>
                    <a:pt x="97" y="227"/>
                  </a:cubicBezTo>
                  <a:close/>
                  <a:moveTo>
                    <a:pt x="103" y="237"/>
                  </a:moveTo>
                  <a:cubicBezTo>
                    <a:pt x="102" y="237"/>
                    <a:pt x="101" y="237"/>
                    <a:pt x="100" y="237"/>
                  </a:cubicBezTo>
                  <a:cubicBezTo>
                    <a:pt x="100" y="237"/>
                    <a:pt x="100" y="237"/>
                    <a:pt x="100" y="237"/>
                  </a:cubicBezTo>
                  <a:cubicBezTo>
                    <a:pt x="100" y="237"/>
                    <a:pt x="100" y="236"/>
                    <a:pt x="100" y="236"/>
                  </a:cubicBezTo>
                  <a:cubicBezTo>
                    <a:pt x="100" y="236"/>
                    <a:pt x="100" y="236"/>
                    <a:pt x="100" y="236"/>
                  </a:cubicBezTo>
                  <a:cubicBezTo>
                    <a:pt x="101" y="237"/>
                    <a:pt x="102" y="237"/>
                    <a:pt x="103" y="237"/>
                  </a:cubicBezTo>
                  <a:close/>
                  <a:moveTo>
                    <a:pt x="75" y="232"/>
                  </a:moveTo>
                  <a:cubicBezTo>
                    <a:pt x="74" y="232"/>
                    <a:pt x="74" y="232"/>
                    <a:pt x="74" y="232"/>
                  </a:cubicBezTo>
                  <a:cubicBezTo>
                    <a:pt x="75" y="232"/>
                    <a:pt x="75" y="232"/>
                    <a:pt x="76" y="232"/>
                  </a:cubicBezTo>
                  <a:cubicBezTo>
                    <a:pt x="78" y="233"/>
                    <a:pt x="79" y="234"/>
                    <a:pt x="81" y="235"/>
                  </a:cubicBezTo>
                  <a:cubicBezTo>
                    <a:pt x="81" y="235"/>
                    <a:pt x="81" y="235"/>
                    <a:pt x="82" y="235"/>
                  </a:cubicBezTo>
                  <a:cubicBezTo>
                    <a:pt x="79" y="234"/>
                    <a:pt x="77" y="233"/>
                    <a:pt x="75" y="232"/>
                  </a:cubicBezTo>
                  <a:close/>
                  <a:moveTo>
                    <a:pt x="82" y="241"/>
                  </a:moveTo>
                  <a:cubicBezTo>
                    <a:pt x="82" y="241"/>
                    <a:pt x="83" y="241"/>
                    <a:pt x="83" y="241"/>
                  </a:cubicBezTo>
                  <a:cubicBezTo>
                    <a:pt x="83" y="241"/>
                    <a:pt x="83" y="241"/>
                    <a:pt x="83" y="241"/>
                  </a:cubicBezTo>
                  <a:cubicBezTo>
                    <a:pt x="84" y="241"/>
                    <a:pt x="84" y="241"/>
                    <a:pt x="84" y="242"/>
                  </a:cubicBezTo>
                  <a:cubicBezTo>
                    <a:pt x="83" y="241"/>
                    <a:pt x="83" y="241"/>
                    <a:pt x="82" y="241"/>
                  </a:cubicBezTo>
                  <a:cubicBezTo>
                    <a:pt x="82" y="241"/>
                    <a:pt x="81" y="241"/>
                    <a:pt x="81" y="240"/>
                  </a:cubicBezTo>
                  <a:cubicBezTo>
                    <a:pt x="81" y="241"/>
                    <a:pt x="81" y="241"/>
                    <a:pt x="82" y="241"/>
                  </a:cubicBezTo>
                  <a:close/>
                  <a:moveTo>
                    <a:pt x="72" y="229"/>
                  </a:moveTo>
                  <a:cubicBezTo>
                    <a:pt x="72" y="229"/>
                    <a:pt x="72" y="228"/>
                    <a:pt x="71" y="228"/>
                  </a:cubicBezTo>
                  <a:cubicBezTo>
                    <a:pt x="72" y="228"/>
                    <a:pt x="72" y="228"/>
                    <a:pt x="73" y="229"/>
                  </a:cubicBezTo>
                  <a:cubicBezTo>
                    <a:pt x="74" y="229"/>
                    <a:pt x="74" y="230"/>
                    <a:pt x="75" y="230"/>
                  </a:cubicBezTo>
                  <a:cubicBezTo>
                    <a:pt x="74" y="230"/>
                    <a:pt x="73" y="229"/>
                    <a:pt x="72" y="229"/>
                  </a:cubicBezTo>
                  <a:close/>
                  <a:moveTo>
                    <a:pt x="73" y="237"/>
                  </a:moveTo>
                  <a:cubicBezTo>
                    <a:pt x="73" y="237"/>
                    <a:pt x="73" y="237"/>
                    <a:pt x="73" y="237"/>
                  </a:cubicBezTo>
                  <a:cubicBezTo>
                    <a:pt x="71" y="236"/>
                    <a:pt x="68" y="235"/>
                    <a:pt x="66" y="234"/>
                  </a:cubicBezTo>
                  <a:cubicBezTo>
                    <a:pt x="68" y="235"/>
                    <a:pt x="71" y="236"/>
                    <a:pt x="73" y="237"/>
                  </a:cubicBezTo>
                  <a:close/>
                  <a:moveTo>
                    <a:pt x="35" y="201"/>
                  </a:moveTo>
                  <a:cubicBezTo>
                    <a:pt x="35" y="201"/>
                    <a:pt x="35" y="200"/>
                    <a:pt x="35" y="200"/>
                  </a:cubicBezTo>
                  <a:cubicBezTo>
                    <a:pt x="35" y="200"/>
                    <a:pt x="35" y="201"/>
                    <a:pt x="35" y="201"/>
                  </a:cubicBezTo>
                  <a:cubicBezTo>
                    <a:pt x="36" y="201"/>
                    <a:pt x="36" y="202"/>
                    <a:pt x="37" y="202"/>
                  </a:cubicBezTo>
                  <a:cubicBezTo>
                    <a:pt x="37" y="203"/>
                    <a:pt x="37" y="203"/>
                    <a:pt x="37" y="203"/>
                  </a:cubicBezTo>
                  <a:cubicBezTo>
                    <a:pt x="38" y="203"/>
                    <a:pt x="38" y="203"/>
                    <a:pt x="38" y="203"/>
                  </a:cubicBezTo>
                  <a:cubicBezTo>
                    <a:pt x="38" y="204"/>
                    <a:pt x="39" y="205"/>
                    <a:pt x="40" y="206"/>
                  </a:cubicBezTo>
                  <a:cubicBezTo>
                    <a:pt x="41" y="207"/>
                    <a:pt x="42" y="208"/>
                    <a:pt x="43" y="209"/>
                  </a:cubicBezTo>
                  <a:cubicBezTo>
                    <a:pt x="41" y="208"/>
                    <a:pt x="40" y="207"/>
                    <a:pt x="39" y="206"/>
                  </a:cubicBezTo>
                  <a:cubicBezTo>
                    <a:pt x="38" y="205"/>
                    <a:pt x="36" y="203"/>
                    <a:pt x="35" y="202"/>
                  </a:cubicBezTo>
                  <a:cubicBezTo>
                    <a:pt x="35" y="201"/>
                    <a:pt x="35" y="201"/>
                    <a:pt x="35" y="201"/>
                  </a:cubicBezTo>
                  <a:close/>
                  <a:moveTo>
                    <a:pt x="37" y="197"/>
                  </a:moveTo>
                  <a:cubicBezTo>
                    <a:pt x="37" y="197"/>
                    <a:pt x="37" y="197"/>
                    <a:pt x="38" y="197"/>
                  </a:cubicBezTo>
                  <a:cubicBezTo>
                    <a:pt x="39" y="200"/>
                    <a:pt x="41" y="202"/>
                    <a:pt x="43" y="204"/>
                  </a:cubicBezTo>
                  <a:cubicBezTo>
                    <a:pt x="42" y="203"/>
                    <a:pt x="40" y="201"/>
                    <a:pt x="39" y="200"/>
                  </a:cubicBezTo>
                  <a:cubicBezTo>
                    <a:pt x="38" y="199"/>
                    <a:pt x="38" y="198"/>
                    <a:pt x="37" y="197"/>
                  </a:cubicBezTo>
                  <a:close/>
                  <a:moveTo>
                    <a:pt x="25" y="144"/>
                  </a:moveTo>
                  <a:cubicBezTo>
                    <a:pt x="25" y="142"/>
                    <a:pt x="24" y="140"/>
                    <a:pt x="24" y="138"/>
                  </a:cubicBezTo>
                  <a:cubicBezTo>
                    <a:pt x="24" y="138"/>
                    <a:pt x="24" y="138"/>
                    <a:pt x="24" y="138"/>
                  </a:cubicBezTo>
                  <a:cubicBezTo>
                    <a:pt x="25" y="140"/>
                    <a:pt x="26" y="143"/>
                    <a:pt x="27" y="145"/>
                  </a:cubicBezTo>
                  <a:cubicBezTo>
                    <a:pt x="27" y="146"/>
                    <a:pt x="27" y="146"/>
                    <a:pt x="27" y="146"/>
                  </a:cubicBezTo>
                  <a:cubicBezTo>
                    <a:pt x="27" y="147"/>
                    <a:pt x="27" y="147"/>
                    <a:pt x="27" y="147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9"/>
                    <a:pt x="28" y="150"/>
                    <a:pt x="28" y="151"/>
                  </a:cubicBezTo>
                  <a:cubicBezTo>
                    <a:pt x="27" y="149"/>
                    <a:pt x="26" y="146"/>
                    <a:pt x="25" y="144"/>
                  </a:cubicBezTo>
                  <a:close/>
                  <a:moveTo>
                    <a:pt x="28" y="177"/>
                  </a:moveTo>
                  <a:cubicBezTo>
                    <a:pt x="27" y="176"/>
                    <a:pt x="26" y="174"/>
                    <a:pt x="26" y="173"/>
                  </a:cubicBezTo>
                  <a:cubicBezTo>
                    <a:pt x="26" y="173"/>
                    <a:pt x="26" y="173"/>
                    <a:pt x="26" y="173"/>
                  </a:cubicBezTo>
                  <a:cubicBezTo>
                    <a:pt x="26" y="172"/>
                    <a:pt x="26" y="172"/>
                    <a:pt x="26" y="172"/>
                  </a:cubicBezTo>
                  <a:cubicBezTo>
                    <a:pt x="27" y="173"/>
                    <a:pt x="27" y="175"/>
                    <a:pt x="28" y="177"/>
                  </a:cubicBezTo>
                  <a:close/>
                  <a:moveTo>
                    <a:pt x="25" y="61"/>
                  </a:moveTo>
                  <a:cubicBezTo>
                    <a:pt x="24" y="61"/>
                    <a:pt x="24" y="61"/>
                    <a:pt x="24" y="61"/>
                  </a:cubicBezTo>
                  <a:cubicBezTo>
                    <a:pt x="25" y="60"/>
                    <a:pt x="26" y="59"/>
                    <a:pt x="27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6" y="59"/>
                    <a:pt x="26" y="60"/>
                    <a:pt x="25" y="61"/>
                  </a:cubicBezTo>
                  <a:close/>
                  <a:moveTo>
                    <a:pt x="27" y="62"/>
                  </a:moveTo>
                  <a:cubicBezTo>
                    <a:pt x="26" y="63"/>
                    <a:pt x="25" y="64"/>
                    <a:pt x="25" y="66"/>
                  </a:cubicBezTo>
                  <a:cubicBezTo>
                    <a:pt x="25" y="64"/>
                    <a:pt x="26" y="63"/>
                    <a:pt x="26" y="62"/>
                  </a:cubicBezTo>
                  <a:cubicBezTo>
                    <a:pt x="27" y="62"/>
                    <a:pt x="27" y="62"/>
                    <a:pt x="27" y="62"/>
                  </a:cubicBezTo>
                  <a:close/>
                  <a:moveTo>
                    <a:pt x="25" y="68"/>
                  </a:moveTo>
                  <a:cubicBezTo>
                    <a:pt x="26" y="66"/>
                    <a:pt x="27" y="63"/>
                    <a:pt x="29" y="61"/>
                  </a:cubicBezTo>
                  <a:cubicBezTo>
                    <a:pt x="30" y="61"/>
                    <a:pt x="31" y="60"/>
                    <a:pt x="32" y="59"/>
                  </a:cubicBezTo>
                  <a:cubicBezTo>
                    <a:pt x="32" y="60"/>
                    <a:pt x="32" y="61"/>
                    <a:pt x="31" y="62"/>
                  </a:cubicBezTo>
                  <a:cubicBezTo>
                    <a:pt x="30" y="63"/>
                    <a:pt x="29" y="64"/>
                    <a:pt x="28" y="66"/>
                  </a:cubicBezTo>
                  <a:cubicBezTo>
                    <a:pt x="27" y="66"/>
                    <a:pt x="26" y="67"/>
                    <a:pt x="25" y="68"/>
                  </a:cubicBezTo>
                  <a:close/>
                  <a:moveTo>
                    <a:pt x="25" y="69"/>
                  </a:moveTo>
                  <a:cubicBezTo>
                    <a:pt x="23" y="71"/>
                    <a:pt x="22" y="73"/>
                    <a:pt x="20" y="75"/>
                  </a:cubicBezTo>
                  <a:cubicBezTo>
                    <a:pt x="21" y="73"/>
                    <a:pt x="22" y="72"/>
                    <a:pt x="23" y="70"/>
                  </a:cubicBezTo>
                  <a:cubicBezTo>
                    <a:pt x="24" y="70"/>
                    <a:pt x="24" y="69"/>
                    <a:pt x="25" y="69"/>
                  </a:cubicBezTo>
                  <a:close/>
                  <a:moveTo>
                    <a:pt x="110" y="12"/>
                  </a:moveTo>
                  <a:cubicBezTo>
                    <a:pt x="110" y="12"/>
                    <a:pt x="109" y="12"/>
                    <a:pt x="109" y="12"/>
                  </a:cubicBezTo>
                  <a:cubicBezTo>
                    <a:pt x="109" y="11"/>
                    <a:pt x="109" y="11"/>
                    <a:pt x="110" y="11"/>
                  </a:cubicBezTo>
                  <a:cubicBezTo>
                    <a:pt x="112" y="11"/>
                    <a:pt x="113" y="11"/>
                    <a:pt x="115" y="12"/>
                  </a:cubicBezTo>
                  <a:cubicBezTo>
                    <a:pt x="112" y="13"/>
                    <a:pt x="110" y="14"/>
                    <a:pt x="107" y="15"/>
                  </a:cubicBezTo>
                  <a:cubicBezTo>
                    <a:pt x="107" y="15"/>
                    <a:pt x="107" y="15"/>
                    <a:pt x="106" y="15"/>
                  </a:cubicBezTo>
                  <a:cubicBezTo>
                    <a:pt x="108" y="14"/>
                    <a:pt x="109" y="14"/>
                    <a:pt x="110" y="13"/>
                  </a:cubicBezTo>
                  <a:cubicBezTo>
                    <a:pt x="111" y="13"/>
                    <a:pt x="111" y="12"/>
                    <a:pt x="110" y="12"/>
                  </a:cubicBezTo>
                  <a:close/>
                  <a:moveTo>
                    <a:pt x="122" y="39"/>
                  </a:moveTo>
                  <a:cubicBezTo>
                    <a:pt x="126" y="38"/>
                    <a:pt x="129" y="37"/>
                    <a:pt x="133" y="36"/>
                  </a:cubicBezTo>
                  <a:cubicBezTo>
                    <a:pt x="135" y="36"/>
                    <a:pt x="137" y="36"/>
                    <a:pt x="140" y="36"/>
                  </a:cubicBezTo>
                  <a:cubicBezTo>
                    <a:pt x="137" y="37"/>
                    <a:pt x="134" y="39"/>
                    <a:pt x="132" y="40"/>
                  </a:cubicBezTo>
                  <a:cubicBezTo>
                    <a:pt x="127" y="41"/>
                    <a:pt x="122" y="41"/>
                    <a:pt x="117" y="41"/>
                  </a:cubicBezTo>
                  <a:cubicBezTo>
                    <a:pt x="119" y="39"/>
                    <a:pt x="120" y="38"/>
                    <a:pt x="121" y="36"/>
                  </a:cubicBezTo>
                  <a:cubicBezTo>
                    <a:pt x="122" y="36"/>
                    <a:pt x="123" y="36"/>
                    <a:pt x="123" y="36"/>
                  </a:cubicBezTo>
                  <a:cubicBezTo>
                    <a:pt x="123" y="36"/>
                    <a:pt x="122" y="37"/>
                    <a:pt x="122" y="37"/>
                  </a:cubicBezTo>
                  <a:cubicBezTo>
                    <a:pt x="121" y="38"/>
                    <a:pt x="121" y="39"/>
                    <a:pt x="122" y="39"/>
                  </a:cubicBezTo>
                  <a:close/>
                  <a:moveTo>
                    <a:pt x="125" y="36"/>
                  </a:moveTo>
                  <a:cubicBezTo>
                    <a:pt x="126" y="36"/>
                    <a:pt x="126" y="36"/>
                    <a:pt x="127" y="36"/>
                  </a:cubicBezTo>
                  <a:cubicBezTo>
                    <a:pt x="127" y="36"/>
                    <a:pt x="128" y="36"/>
                    <a:pt x="128" y="36"/>
                  </a:cubicBezTo>
                  <a:cubicBezTo>
                    <a:pt x="127" y="36"/>
                    <a:pt x="126" y="36"/>
                    <a:pt x="125" y="36"/>
                  </a:cubicBezTo>
                  <a:close/>
                  <a:moveTo>
                    <a:pt x="129" y="31"/>
                  </a:moveTo>
                  <a:cubicBezTo>
                    <a:pt x="129" y="31"/>
                    <a:pt x="129" y="31"/>
                    <a:pt x="130" y="31"/>
                  </a:cubicBezTo>
                  <a:cubicBezTo>
                    <a:pt x="130" y="31"/>
                    <a:pt x="131" y="31"/>
                    <a:pt x="131" y="31"/>
                  </a:cubicBezTo>
                  <a:cubicBezTo>
                    <a:pt x="131" y="31"/>
                    <a:pt x="131" y="31"/>
                    <a:pt x="130" y="31"/>
                  </a:cubicBezTo>
                  <a:cubicBezTo>
                    <a:pt x="130" y="31"/>
                    <a:pt x="130" y="31"/>
                    <a:pt x="129" y="31"/>
                  </a:cubicBezTo>
                  <a:cubicBezTo>
                    <a:pt x="129" y="31"/>
                    <a:pt x="129" y="31"/>
                    <a:pt x="129" y="31"/>
                  </a:cubicBezTo>
                  <a:close/>
                  <a:moveTo>
                    <a:pt x="128" y="18"/>
                  </a:moveTo>
                  <a:cubicBezTo>
                    <a:pt x="129" y="17"/>
                    <a:pt x="130" y="17"/>
                    <a:pt x="131" y="16"/>
                  </a:cubicBezTo>
                  <a:cubicBezTo>
                    <a:pt x="131" y="16"/>
                    <a:pt x="132" y="16"/>
                    <a:pt x="133" y="17"/>
                  </a:cubicBezTo>
                  <a:cubicBezTo>
                    <a:pt x="132" y="17"/>
                    <a:pt x="131" y="18"/>
                    <a:pt x="130" y="18"/>
                  </a:cubicBezTo>
                  <a:cubicBezTo>
                    <a:pt x="129" y="18"/>
                    <a:pt x="128" y="18"/>
                    <a:pt x="128" y="18"/>
                  </a:cubicBezTo>
                  <a:close/>
                  <a:moveTo>
                    <a:pt x="129" y="22"/>
                  </a:moveTo>
                  <a:cubicBezTo>
                    <a:pt x="129" y="22"/>
                    <a:pt x="128" y="23"/>
                    <a:pt x="128" y="23"/>
                  </a:cubicBezTo>
                  <a:cubicBezTo>
                    <a:pt x="127" y="23"/>
                    <a:pt x="127" y="23"/>
                    <a:pt x="127" y="23"/>
                  </a:cubicBezTo>
                  <a:cubicBezTo>
                    <a:pt x="127" y="23"/>
                    <a:pt x="128" y="22"/>
                    <a:pt x="129" y="22"/>
                  </a:cubicBezTo>
                  <a:cubicBezTo>
                    <a:pt x="129" y="22"/>
                    <a:pt x="129" y="22"/>
                    <a:pt x="129" y="22"/>
                  </a:cubicBezTo>
                  <a:close/>
                  <a:moveTo>
                    <a:pt x="132" y="22"/>
                  </a:moveTo>
                  <a:cubicBezTo>
                    <a:pt x="132" y="22"/>
                    <a:pt x="133" y="22"/>
                    <a:pt x="133" y="22"/>
                  </a:cubicBezTo>
                  <a:cubicBezTo>
                    <a:pt x="135" y="23"/>
                    <a:pt x="137" y="24"/>
                    <a:pt x="140" y="24"/>
                  </a:cubicBezTo>
                  <a:cubicBezTo>
                    <a:pt x="139" y="24"/>
                    <a:pt x="139" y="24"/>
                    <a:pt x="139" y="24"/>
                  </a:cubicBezTo>
                  <a:cubicBezTo>
                    <a:pt x="138" y="24"/>
                    <a:pt x="137" y="24"/>
                    <a:pt x="136" y="24"/>
                  </a:cubicBezTo>
                  <a:cubicBezTo>
                    <a:pt x="134" y="24"/>
                    <a:pt x="132" y="24"/>
                    <a:pt x="130" y="23"/>
                  </a:cubicBezTo>
                  <a:cubicBezTo>
                    <a:pt x="131" y="23"/>
                    <a:pt x="131" y="23"/>
                    <a:pt x="132" y="22"/>
                  </a:cubicBezTo>
                  <a:close/>
                  <a:moveTo>
                    <a:pt x="163" y="18"/>
                  </a:moveTo>
                  <a:cubicBezTo>
                    <a:pt x="163" y="17"/>
                    <a:pt x="162" y="17"/>
                    <a:pt x="162" y="17"/>
                  </a:cubicBezTo>
                  <a:cubicBezTo>
                    <a:pt x="164" y="17"/>
                    <a:pt x="165" y="18"/>
                    <a:pt x="167" y="19"/>
                  </a:cubicBezTo>
                  <a:cubicBezTo>
                    <a:pt x="167" y="19"/>
                    <a:pt x="168" y="20"/>
                    <a:pt x="168" y="20"/>
                  </a:cubicBezTo>
                  <a:cubicBezTo>
                    <a:pt x="167" y="19"/>
                    <a:pt x="165" y="18"/>
                    <a:pt x="163" y="18"/>
                  </a:cubicBezTo>
                  <a:close/>
                  <a:moveTo>
                    <a:pt x="178" y="27"/>
                  </a:moveTo>
                  <a:cubicBezTo>
                    <a:pt x="174" y="25"/>
                    <a:pt x="170" y="23"/>
                    <a:pt x="165" y="21"/>
                  </a:cubicBezTo>
                  <a:cubicBezTo>
                    <a:pt x="165" y="21"/>
                    <a:pt x="166" y="21"/>
                    <a:pt x="166" y="20"/>
                  </a:cubicBezTo>
                  <a:cubicBezTo>
                    <a:pt x="170" y="22"/>
                    <a:pt x="174" y="24"/>
                    <a:pt x="178" y="27"/>
                  </a:cubicBezTo>
                  <a:close/>
                  <a:moveTo>
                    <a:pt x="164" y="22"/>
                  </a:moveTo>
                  <a:cubicBezTo>
                    <a:pt x="164" y="22"/>
                    <a:pt x="164" y="22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3" y="23"/>
                    <a:pt x="161" y="24"/>
                    <a:pt x="160" y="24"/>
                  </a:cubicBezTo>
                  <a:cubicBezTo>
                    <a:pt x="160" y="24"/>
                    <a:pt x="160" y="24"/>
                    <a:pt x="160" y="24"/>
                  </a:cubicBezTo>
                  <a:cubicBezTo>
                    <a:pt x="160" y="24"/>
                    <a:pt x="160" y="23"/>
                    <a:pt x="159" y="23"/>
                  </a:cubicBezTo>
                  <a:cubicBezTo>
                    <a:pt x="158" y="23"/>
                    <a:pt x="158" y="23"/>
                    <a:pt x="157" y="24"/>
                  </a:cubicBezTo>
                  <a:cubicBezTo>
                    <a:pt x="155" y="23"/>
                    <a:pt x="154" y="23"/>
                    <a:pt x="152" y="22"/>
                  </a:cubicBezTo>
                  <a:cubicBezTo>
                    <a:pt x="152" y="22"/>
                    <a:pt x="151" y="22"/>
                    <a:pt x="150" y="21"/>
                  </a:cubicBezTo>
                  <a:cubicBezTo>
                    <a:pt x="152" y="20"/>
                    <a:pt x="153" y="20"/>
                    <a:pt x="155" y="19"/>
                  </a:cubicBezTo>
                  <a:cubicBezTo>
                    <a:pt x="158" y="20"/>
                    <a:pt x="161" y="21"/>
                    <a:pt x="164" y="22"/>
                  </a:cubicBezTo>
                  <a:close/>
                  <a:moveTo>
                    <a:pt x="193" y="49"/>
                  </a:moveTo>
                  <a:cubicBezTo>
                    <a:pt x="193" y="49"/>
                    <a:pt x="194" y="49"/>
                    <a:pt x="194" y="49"/>
                  </a:cubicBezTo>
                  <a:cubicBezTo>
                    <a:pt x="195" y="51"/>
                    <a:pt x="196" y="52"/>
                    <a:pt x="198" y="54"/>
                  </a:cubicBezTo>
                  <a:cubicBezTo>
                    <a:pt x="195" y="52"/>
                    <a:pt x="193" y="51"/>
                    <a:pt x="191" y="49"/>
                  </a:cubicBezTo>
                  <a:cubicBezTo>
                    <a:pt x="192" y="49"/>
                    <a:pt x="192" y="49"/>
                    <a:pt x="193" y="49"/>
                  </a:cubicBezTo>
                  <a:close/>
                  <a:moveTo>
                    <a:pt x="192" y="43"/>
                  </a:moveTo>
                  <a:cubicBezTo>
                    <a:pt x="192" y="43"/>
                    <a:pt x="193" y="43"/>
                    <a:pt x="193" y="42"/>
                  </a:cubicBezTo>
                  <a:cubicBezTo>
                    <a:pt x="193" y="43"/>
                    <a:pt x="194" y="44"/>
                    <a:pt x="195" y="45"/>
                  </a:cubicBezTo>
                  <a:cubicBezTo>
                    <a:pt x="194" y="44"/>
                    <a:pt x="193" y="43"/>
                    <a:pt x="192" y="43"/>
                  </a:cubicBezTo>
                  <a:close/>
                  <a:moveTo>
                    <a:pt x="229" y="141"/>
                  </a:moveTo>
                  <a:cubicBezTo>
                    <a:pt x="230" y="132"/>
                    <a:pt x="230" y="122"/>
                    <a:pt x="230" y="113"/>
                  </a:cubicBezTo>
                  <a:cubicBezTo>
                    <a:pt x="231" y="113"/>
                    <a:pt x="231" y="113"/>
                    <a:pt x="231" y="113"/>
                  </a:cubicBezTo>
                  <a:cubicBezTo>
                    <a:pt x="231" y="122"/>
                    <a:pt x="231" y="132"/>
                    <a:pt x="229" y="141"/>
                  </a:cubicBezTo>
                  <a:close/>
                  <a:moveTo>
                    <a:pt x="231" y="101"/>
                  </a:moveTo>
                  <a:cubicBezTo>
                    <a:pt x="231" y="102"/>
                    <a:pt x="231" y="103"/>
                    <a:pt x="232" y="103"/>
                  </a:cubicBezTo>
                  <a:cubicBezTo>
                    <a:pt x="232" y="103"/>
                    <a:pt x="231" y="104"/>
                    <a:pt x="231" y="104"/>
                  </a:cubicBezTo>
                  <a:cubicBezTo>
                    <a:pt x="231" y="103"/>
                    <a:pt x="231" y="102"/>
                    <a:pt x="231" y="101"/>
                  </a:cubicBezTo>
                  <a:close/>
                  <a:moveTo>
                    <a:pt x="229" y="97"/>
                  </a:moveTo>
                  <a:cubicBezTo>
                    <a:pt x="229" y="98"/>
                    <a:pt x="229" y="99"/>
                    <a:pt x="230" y="99"/>
                  </a:cubicBezTo>
                  <a:cubicBezTo>
                    <a:pt x="230" y="99"/>
                    <a:pt x="229" y="99"/>
                    <a:pt x="229" y="99"/>
                  </a:cubicBezTo>
                  <a:cubicBezTo>
                    <a:pt x="229" y="99"/>
                    <a:pt x="229" y="100"/>
                    <a:pt x="228" y="100"/>
                  </a:cubicBezTo>
                  <a:cubicBezTo>
                    <a:pt x="228" y="99"/>
                    <a:pt x="228" y="99"/>
                    <a:pt x="228" y="98"/>
                  </a:cubicBezTo>
                  <a:cubicBezTo>
                    <a:pt x="228" y="98"/>
                    <a:pt x="228" y="98"/>
                    <a:pt x="229" y="97"/>
                  </a:cubicBezTo>
                  <a:close/>
                  <a:moveTo>
                    <a:pt x="227" y="96"/>
                  </a:moveTo>
                  <a:cubicBezTo>
                    <a:pt x="227" y="95"/>
                    <a:pt x="226" y="94"/>
                    <a:pt x="226" y="92"/>
                  </a:cubicBezTo>
                  <a:cubicBezTo>
                    <a:pt x="226" y="92"/>
                    <a:pt x="226" y="92"/>
                    <a:pt x="226" y="92"/>
                  </a:cubicBezTo>
                  <a:cubicBezTo>
                    <a:pt x="226" y="94"/>
                    <a:pt x="227" y="95"/>
                    <a:pt x="228" y="96"/>
                  </a:cubicBezTo>
                  <a:cubicBezTo>
                    <a:pt x="228" y="96"/>
                    <a:pt x="227" y="96"/>
                    <a:pt x="227" y="96"/>
                  </a:cubicBezTo>
                  <a:close/>
                  <a:moveTo>
                    <a:pt x="227" y="92"/>
                  </a:moveTo>
                  <a:cubicBezTo>
                    <a:pt x="228" y="91"/>
                    <a:pt x="228" y="91"/>
                    <a:pt x="228" y="91"/>
                  </a:cubicBezTo>
                  <a:cubicBezTo>
                    <a:pt x="229" y="93"/>
                    <a:pt x="229" y="94"/>
                    <a:pt x="230" y="96"/>
                  </a:cubicBezTo>
                  <a:cubicBezTo>
                    <a:pt x="229" y="95"/>
                    <a:pt x="228" y="93"/>
                    <a:pt x="227" y="92"/>
                  </a:cubicBezTo>
                  <a:close/>
                  <a:moveTo>
                    <a:pt x="228" y="89"/>
                  </a:moveTo>
                  <a:cubicBezTo>
                    <a:pt x="227" y="89"/>
                    <a:pt x="227" y="90"/>
                    <a:pt x="226" y="90"/>
                  </a:cubicBezTo>
                  <a:cubicBezTo>
                    <a:pt x="225" y="89"/>
                    <a:pt x="225" y="87"/>
                    <a:pt x="224" y="86"/>
                  </a:cubicBezTo>
                  <a:cubicBezTo>
                    <a:pt x="224" y="86"/>
                    <a:pt x="224" y="86"/>
                    <a:pt x="224" y="86"/>
                  </a:cubicBezTo>
                  <a:cubicBezTo>
                    <a:pt x="225" y="85"/>
                    <a:pt x="226" y="85"/>
                    <a:pt x="227" y="84"/>
                  </a:cubicBezTo>
                  <a:cubicBezTo>
                    <a:pt x="227" y="86"/>
                    <a:pt x="228" y="87"/>
                    <a:pt x="228" y="89"/>
                  </a:cubicBezTo>
                  <a:cubicBezTo>
                    <a:pt x="228" y="89"/>
                    <a:pt x="228" y="89"/>
                    <a:pt x="228" y="89"/>
                  </a:cubicBezTo>
                  <a:close/>
                  <a:moveTo>
                    <a:pt x="225" y="97"/>
                  </a:moveTo>
                  <a:cubicBezTo>
                    <a:pt x="225" y="97"/>
                    <a:pt x="225" y="97"/>
                    <a:pt x="225" y="97"/>
                  </a:cubicBezTo>
                  <a:cubicBezTo>
                    <a:pt x="225" y="96"/>
                    <a:pt x="224" y="95"/>
                    <a:pt x="224" y="94"/>
                  </a:cubicBezTo>
                  <a:cubicBezTo>
                    <a:pt x="224" y="93"/>
                    <a:pt x="224" y="93"/>
                    <a:pt x="224" y="93"/>
                  </a:cubicBezTo>
                  <a:cubicBezTo>
                    <a:pt x="225" y="95"/>
                    <a:pt x="225" y="96"/>
                    <a:pt x="225" y="97"/>
                  </a:cubicBezTo>
                  <a:close/>
                  <a:moveTo>
                    <a:pt x="142" y="227"/>
                  </a:moveTo>
                  <a:cubicBezTo>
                    <a:pt x="143" y="226"/>
                    <a:pt x="144" y="225"/>
                    <a:pt x="145" y="225"/>
                  </a:cubicBezTo>
                  <a:cubicBezTo>
                    <a:pt x="144" y="225"/>
                    <a:pt x="144" y="226"/>
                    <a:pt x="143" y="227"/>
                  </a:cubicBezTo>
                  <a:cubicBezTo>
                    <a:pt x="143" y="227"/>
                    <a:pt x="142" y="227"/>
                    <a:pt x="142" y="227"/>
                  </a:cubicBezTo>
                  <a:close/>
                  <a:moveTo>
                    <a:pt x="143" y="227"/>
                  </a:moveTo>
                  <a:cubicBezTo>
                    <a:pt x="142" y="227"/>
                    <a:pt x="142" y="227"/>
                    <a:pt x="142" y="227"/>
                  </a:cubicBezTo>
                  <a:cubicBezTo>
                    <a:pt x="142" y="227"/>
                    <a:pt x="142" y="228"/>
                    <a:pt x="142" y="228"/>
                  </a:cubicBezTo>
                  <a:cubicBezTo>
                    <a:pt x="142" y="228"/>
                    <a:pt x="141" y="228"/>
                    <a:pt x="141" y="228"/>
                  </a:cubicBezTo>
                  <a:cubicBezTo>
                    <a:pt x="141" y="228"/>
                    <a:pt x="141" y="228"/>
                    <a:pt x="141" y="227"/>
                  </a:cubicBezTo>
                  <a:cubicBezTo>
                    <a:pt x="141" y="227"/>
                    <a:pt x="141" y="227"/>
                    <a:pt x="141" y="227"/>
                  </a:cubicBezTo>
                  <a:cubicBezTo>
                    <a:pt x="142" y="227"/>
                    <a:pt x="142" y="227"/>
                    <a:pt x="143" y="227"/>
                  </a:cubicBezTo>
                  <a:close/>
                  <a:moveTo>
                    <a:pt x="130" y="228"/>
                  </a:moveTo>
                  <a:cubicBezTo>
                    <a:pt x="130" y="227"/>
                    <a:pt x="130" y="227"/>
                    <a:pt x="130" y="226"/>
                  </a:cubicBezTo>
                  <a:cubicBezTo>
                    <a:pt x="130" y="226"/>
                    <a:pt x="130" y="225"/>
                    <a:pt x="131" y="225"/>
                  </a:cubicBezTo>
                  <a:cubicBezTo>
                    <a:pt x="139" y="218"/>
                    <a:pt x="146" y="211"/>
                    <a:pt x="154" y="203"/>
                  </a:cubicBezTo>
                  <a:cubicBezTo>
                    <a:pt x="159" y="200"/>
                    <a:pt x="163" y="196"/>
                    <a:pt x="168" y="192"/>
                  </a:cubicBezTo>
                  <a:cubicBezTo>
                    <a:pt x="168" y="192"/>
                    <a:pt x="169" y="192"/>
                    <a:pt x="169" y="192"/>
                  </a:cubicBezTo>
                  <a:cubicBezTo>
                    <a:pt x="169" y="191"/>
                    <a:pt x="169" y="191"/>
                    <a:pt x="170" y="191"/>
                  </a:cubicBezTo>
                  <a:cubicBezTo>
                    <a:pt x="171" y="190"/>
                    <a:pt x="172" y="189"/>
                    <a:pt x="173" y="188"/>
                  </a:cubicBezTo>
                  <a:cubicBezTo>
                    <a:pt x="167" y="194"/>
                    <a:pt x="161" y="200"/>
                    <a:pt x="155" y="206"/>
                  </a:cubicBezTo>
                  <a:cubicBezTo>
                    <a:pt x="151" y="209"/>
                    <a:pt x="146" y="213"/>
                    <a:pt x="143" y="217"/>
                  </a:cubicBezTo>
                  <a:cubicBezTo>
                    <a:pt x="142" y="218"/>
                    <a:pt x="142" y="218"/>
                    <a:pt x="143" y="219"/>
                  </a:cubicBezTo>
                  <a:cubicBezTo>
                    <a:pt x="140" y="221"/>
                    <a:pt x="138" y="223"/>
                    <a:pt x="136" y="225"/>
                  </a:cubicBezTo>
                  <a:cubicBezTo>
                    <a:pt x="134" y="226"/>
                    <a:pt x="132" y="227"/>
                    <a:pt x="130" y="228"/>
                  </a:cubicBezTo>
                  <a:close/>
                  <a:moveTo>
                    <a:pt x="138" y="227"/>
                  </a:moveTo>
                  <a:cubicBezTo>
                    <a:pt x="138" y="227"/>
                    <a:pt x="138" y="228"/>
                    <a:pt x="137" y="228"/>
                  </a:cubicBezTo>
                  <a:cubicBezTo>
                    <a:pt x="137" y="228"/>
                    <a:pt x="136" y="228"/>
                    <a:pt x="135" y="228"/>
                  </a:cubicBezTo>
                  <a:cubicBezTo>
                    <a:pt x="135" y="228"/>
                    <a:pt x="136" y="228"/>
                    <a:pt x="136" y="228"/>
                  </a:cubicBezTo>
                  <a:cubicBezTo>
                    <a:pt x="137" y="227"/>
                    <a:pt x="137" y="227"/>
                    <a:pt x="138" y="227"/>
                  </a:cubicBezTo>
                  <a:close/>
                  <a:moveTo>
                    <a:pt x="121" y="226"/>
                  </a:moveTo>
                  <a:cubicBezTo>
                    <a:pt x="121" y="226"/>
                    <a:pt x="121" y="226"/>
                    <a:pt x="121" y="226"/>
                  </a:cubicBezTo>
                  <a:cubicBezTo>
                    <a:pt x="121" y="225"/>
                    <a:pt x="122" y="224"/>
                    <a:pt x="123" y="223"/>
                  </a:cubicBezTo>
                  <a:cubicBezTo>
                    <a:pt x="123" y="224"/>
                    <a:pt x="123" y="224"/>
                    <a:pt x="124" y="224"/>
                  </a:cubicBezTo>
                  <a:cubicBezTo>
                    <a:pt x="123" y="225"/>
                    <a:pt x="122" y="225"/>
                    <a:pt x="121" y="226"/>
                  </a:cubicBezTo>
                  <a:close/>
                  <a:moveTo>
                    <a:pt x="124" y="228"/>
                  </a:moveTo>
                  <a:cubicBezTo>
                    <a:pt x="123" y="228"/>
                    <a:pt x="123" y="228"/>
                    <a:pt x="123" y="228"/>
                  </a:cubicBezTo>
                  <a:cubicBezTo>
                    <a:pt x="123" y="228"/>
                    <a:pt x="123" y="228"/>
                    <a:pt x="122" y="228"/>
                  </a:cubicBezTo>
                  <a:cubicBezTo>
                    <a:pt x="123" y="228"/>
                    <a:pt x="123" y="228"/>
                    <a:pt x="123" y="228"/>
                  </a:cubicBezTo>
                  <a:cubicBezTo>
                    <a:pt x="123" y="228"/>
                    <a:pt x="123" y="228"/>
                    <a:pt x="124" y="228"/>
                  </a:cubicBezTo>
                  <a:close/>
                  <a:moveTo>
                    <a:pt x="115" y="215"/>
                  </a:moveTo>
                  <a:cubicBezTo>
                    <a:pt x="115" y="215"/>
                    <a:pt x="114" y="215"/>
                    <a:pt x="114" y="215"/>
                  </a:cubicBezTo>
                  <a:cubicBezTo>
                    <a:pt x="115" y="214"/>
                    <a:pt x="116" y="213"/>
                    <a:pt x="117" y="212"/>
                  </a:cubicBezTo>
                  <a:cubicBezTo>
                    <a:pt x="118" y="213"/>
                    <a:pt x="118" y="213"/>
                    <a:pt x="119" y="214"/>
                  </a:cubicBezTo>
                  <a:cubicBezTo>
                    <a:pt x="119" y="214"/>
                    <a:pt x="119" y="214"/>
                    <a:pt x="119" y="214"/>
                  </a:cubicBezTo>
                  <a:cubicBezTo>
                    <a:pt x="119" y="214"/>
                    <a:pt x="119" y="214"/>
                    <a:pt x="119" y="214"/>
                  </a:cubicBezTo>
                  <a:cubicBezTo>
                    <a:pt x="118" y="215"/>
                    <a:pt x="116" y="215"/>
                    <a:pt x="115" y="215"/>
                  </a:cubicBezTo>
                  <a:close/>
                  <a:moveTo>
                    <a:pt x="118" y="223"/>
                  </a:moveTo>
                  <a:cubicBezTo>
                    <a:pt x="117" y="223"/>
                    <a:pt x="117" y="223"/>
                    <a:pt x="116" y="224"/>
                  </a:cubicBezTo>
                  <a:cubicBezTo>
                    <a:pt x="116" y="223"/>
                    <a:pt x="116" y="223"/>
                    <a:pt x="115" y="223"/>
                  </a:cubicBezTo>
                  <a:cubicBezTo>
                    <a:pt x="116" y="223"/>
                    <a:pt x="117" y="222"/>
                    <a:pt x="117" y="222"/>
                  </a:cubicBezTo>
                  <a:cubicBezTo>
                    <a:pt x="117" y="222"/>
                    <a:pt x="118" y="222"/>
                    <a:pt x="118" y="223"/>
                  </a:cubicBezTo>
                  <a:close/>
                  <a:moveTo>
                    <a:pt x="110" y="219"/>
                  </a:moveTo>
                  <a:cubicBezTo>
                    <a:pt x="110" y="219"/>
                    <a:pt x="111" y="219"/>
                    <a:pt x="111" y="219"/>
                  </a:cubicBezTo>
                  <a:cubicBezTo>
                    <a:pt x="111" y="219"/>
                    <a:pt x="111" y="218"/>
                    <a:pt x="112" y="218"/>
                  </a:cubicBezTo>
                  <a:cubicBezTo>
                    <a:pt x="112" y="219"/>
                    <a:pt x="113" y="219"/>
                    <a:pt x="113" y="219"/>
                  </a:cubicBezTo>
                  <a:cubicBezTo>
                    <a:pt x="113" y="220"/>
                    <a:pt x="113" y="220"/>
                    <a:pt x="112" y="221"/>
                  </a:cubicBezTo>
                  <a:cubicBezTo>
                    <a:pt x="112" y="220"/>
                    <a:pt x="111" y="220"/>
                    <a:pt x="110" y="219"/>
                  </a:cubicBezTo>
                  <a:close/>
                  <a:moveTo>
                    <a:pt x="114" y="230"/>
                  </a:moveTo>
                  <a:cubicBezTo>
                    <a:pt x="113" y="230"/>
                    <a:pt x="113" y="230"/>
                    <a:pt x="112" y="230"/>
                  </a:cubicBezTo>
                  <a:cubicBezTo>
                    <a:pt x="112" y="230"/>
                    <a:pt x="111" y="229"/>
                    <a:pt x="110" y="229"/>
                  </a:cubicBezTo>
                  <a:cubicBezTo>
                    <a:pt x="111" y="229"/>
                    <a:pt x="111" y="229"/>
                    <a:pt x="111" y="228"/>
                  </a:cubicBezTo>
                  <a:cubicBezTo>
                    <a:pt x="112" y="229"/>
                    <a:pt x="113" y="229"/>
                    <a:pt x="114" y="230"/>
                  </a:cubicBezTo>
                  <a:close/>
                  <a:moveTo>
                    <a:pt x="82" y="198"/>
                  </a:moveTo>
                  <a:cubicBezTo>
                    <a:pt x="82" y="198"/>
                    <a:pt x="82" y="197"/>
                    <a:pt x="83" y="197"/>
                  </a:cubicBezTo>
                  <a:cubicBezTo>
                    <a:pt x="83" y="197"/>
                    <a:pt x="83" y="197"/>
                    <a:pt x="83" y="197"/>
                  </a:cubicBezTo>
                  <a:cubicBezTo>
                    <a:pt x="83" y="198"/>
                    <a:pt x="82" y="198"/>
                    <a:pt x="82" y="199"/>
                  </a:cubicBezTo>
                  <a:lnTo>
                    <a:pt x="82" y="198"/>
                  </a:lnTo>
                  <a:close/>
                  <a:moveTo>
                    <a:pt x="82" y="203"/>
                  </a:moveTo>
                  <a:cubicBezTo>
                    <a:pt x="82" y="203"/>
                    <a:pt x="81" y="203"/>
                    <a:pt x="81" y="203"/>
                  </a:cubicBezTo>
                  <a:cubicBezTo>
                    <a:pt x="81" y="203"/>
                    <a:pt x="81" y="203"/>
                    <a:pt x="80" y="203"/>
                  </a:cubicBezTo>
                  <a:cubicBezTo>
                    <a:pt x="80" y="202"/>
                    <a:pt x="81" y="202"/>
                    <a:pt x="81" y="202"/>
                  </a:cubicBezTo>
                  <a:cubicBezTo>
                    <a:pt x="81" y="202"/>
                    <a:pt x="81" y="202"/>
                    <a:pt x="81" y="202"/>
                  </a:cubicBezTo>
                  <a:cubicBezTo>
                    <a:pt x="81" y="202"/>
                    <a:pt x="81" y="203"/>
                    <a:pt x="82" y="203"/>
                  </a:cubicBezTo>
                  <a:close/>
                  <a:moveTo>
                    <a:pt x="69" y="210"/>
                  </a:moveTo>
                  <a:cubicBezTo>
                    <a:pt x="68" y="209"/>
                    <a:pt x="67" y="208"/>
                    <a:pt x="66" y="207"/>
                  </a:cubicBezTo>
                  <a:cubicBezTo>
                    <a:pt x="66" y="207"/>
                    <a:pt x="66" y="207"/>
                    <a:pt x="66" y="207"/>
                  </a:cubicBezTo>
                  <a:cubicBezTo>
                    <a:pt x="68" y="209"/>
                    <a:pt x="70" y="210"/>
                    <a:pt x="71" y="212"/>
                  </a:cubicBezTo>
                  <a:cubicBezTo>
                    <a:pt x="71" y="212"/>
                    <a:pt x="71" y="212"/>
                    <a:pt x="71" y="212"/>
                  </a:cubicBezTo>
                  <a:cubicBezTo>
                    <a:pt x="70" y="212"/>
                    <a:pt x="70" y="212"/>
                    <a:pt x="69" y="212"/>
                  </a:cubicBezTo>
                  <a:cubicBezTo>
                    <a:pt x="69" y="212"/>
                    <a:pt x="69" y="211"/>
                    <a:pt x="69" y="211"/>
                  </a:cubicBezTo>
                  <a:cubicBezTo>
                    <a:pt x="69" y="211"/>
                    <a:pt x="69" y="210"/>
                    <a:pt x="69" y="210"/>
                  </a:cubicBezTo>
                  <a:close/>
                  <a:moveTo>
                    <a:pt x="59" y="213"/>
                  </a:moveTo>
                  <a:cubicBezTo>
                    <a:pt x="59" y="213"/>
                    <a:pt x="58" y="212"/>
                    <a:pt x="57" y="211"/>
                  </a:cubicBezTo>
                  <a:cubicBezTo>
                    <a:pt x="60" y="213"/>
                    <a:pt x="62" y="215"/>
                    <a:pt x="65" y="216"/>
                  </a:cubicBezTo>
                  <a:cubicBezTo>
                    <a:pt x="63" y="215"/>
                    <a:pt x="61" y="214"/>
                    <a:pt x="59" y="213"/>
                  </a:cubicBezTo>
                  <a:close/>
                  <a:moveTo>
                    <a:pt x="60" y="216"/>
                  </a:moveTo>
                  <a:cubicBezTo>
                    <a:pt x="58" y="215"/>
                    <a:pt x="55" y="213"/>
                    <a:pt x="53" y="212"/>
                  </a:cubicBezTo>
                  <a:cubicBezTo>
                    <a:pt x="55" y="213"/>
                    <a:pt x="57" y="214"/>
                    <a:pt x="59" y="215"/>
                  </a:cubicBezTo>
                  <a:cubicBezTo>
                    <a:pt x="59" y="215"/>
                    <a:pt x="60" y="216"/>
                    <a:pt x="60" y="216"/>
                  </a:cubicBezTo>
                  <a:close/>
                  <a:moveTo>
                    <a:pt x="55" y="204"/>
                  </a:moveTo>
                  <a:cubicBezTo>
                    <a:pt x="55" y="204"/>
                    <a:pt x="56" y="205"/>
                    <a:pt x="56" y="205"/>
                  </a:cubicBezTo>
                  <a:cubicBezTo>
                    <a:pt x="57" y="206"/>
                    <a:pt x="57" y="206"/>
                    <a:pt x="57" y="206"/>
                  </a:cubicBezTo>
                  <a:cubicBezTo>
                    <a:pt x="58" y="207"/>
                    <a:pt x="59" y="208"/>
                    <a:pt x="60" y="209"/>
                  </a:cubicBezTo>
                  <a:cubicBezTo>
                    <a:pt x="59" y="209"/>
                    <a:pt x="59" y="208"/>
                    <a:pt x="59" y="208"/>
                  </a:cubicBezTo>
                  <a:cubicBezTo>
                    <a:pt x="58" y="208"/>
                    <a:pt x="58" y="209"/>
                    <a:pt x="58" y="209"/>
                  </a:cubicBezTo>
                  <a:cubicBezTo>
                    <a:pt x="57" y="208"/>
                    <a:pt x="56" y="208"/>
                    <a:pt x="55" y="207"/>
                  </a:cubicBezTo>
                  <a:cubicBezTo>
                    <a:pt x="55" y="207"/>
                    <a:pt x="55" y="206"/>
                    <a:pt x="55" y="206"/>
                  </a:cubicBezTo>
                  <a:cubicBezTo>
                    <a:pt x="55" y="205"/>
                    <a:pt x="55" y="204"/>
                    <a:pt x="55" y="204"/>
                  </a:cubicBezTo>
                  <a:close/>
                  <a:moveTo>
                    <a:pt x="29" y="138"/>
                  </a:moveTo>
                  <a:cubicBezTo>
                    <a:pt x="29" y="137"/>
                    <a:pt x="30" y="137"/>
                    <a:pt x="30" y="136"/>
                  </a:cubicBezTo>
                  <a:cubicBezTo>
                    <a:pt x="30" y="136"/>
                    <a:pt x="30" y="137"/>
                    <a:pt x="30" y="137"/>
                  </a:cubicBezTo>
                  <a:cubicBezTo>
                    <a:pt x="30" y="138"/>
                    <a:pt x="29" y="140"/>
                    <a:pt x="29" y="141"/>
                  </a:cubicBezTo>
                  <a:cubicBezTo>
                    <a:pt x="29" y="140"/>
                    <a:pt x="29" y="139"/>
                    <a:pt x="29" y="138"/>
                  </a:cubicBezTo>
                  <a:close/>
                  <a:moveTo>
                    <a:pt x="28" y="136"/>
                  </a:moveTo>
                  <a:cubicBezTo>
                    <a:pt x="28" y="136"/>
                    <a:pt x="28" y="136"/>
                    <a:pt x="28" y="136"/>
                  </a:cubicBezTo>
                  <a:cubicBezTo>
                    <a:pt x="27" y="129"/>
                    <a:pt x="25" y="122"/>
                    <a:pt x="24" y="115"/>
                  </a:cubicBezTo>
                  <a:cubicBezTo>
                    <a:pt x="25" y="121"/>
                    <a:pt x="27" y="126"/>
                    <a:pt x="29" y="131"/>
                  </a:cubicBezTo>
                  <a:cubicBezTo>
                    <a:pt x="29" y="133"/>
                    <a:pt x="28" y="134"/>
                    <a:pt x="28" y="136"/>
                  </a:cubicBezTo>
                  <a:close/>
                  <a:moveTo>
                    <a:pt x="28" y="108"/>
                  </a:moveTo>
                  <a:cubicBezTo>
                    <a:pt x="27" y="106"/>
                    <a:pt x="27" y="104"/>
                    <a:pt x="26" y="102"/>
                  </a:cubicBezTo>
                  <a:cubicBezTo>
                    <a:pt x="27" y="102"/>
                    <a:pt x="28" y="101"/>
                    <a:pt x="28" y="101"/>
                  </a:cubicBezTo>
                  <a:cubicBezTo>
                    <a:pt x="30" y="104"/>
                    <a:pt x="31" y="108"/>
                    <a:pt x="32" y="111"/>
                  </a:cubicBezTo>
                  <a:cubicBezTo>
                    <a:pt x="32" y="113"/>
                    <a:pt x="31" y="115"/>
                    <a:pt x="31" y="117"/>
                  </a:cubicBezTo>
                  <a:cubicBezTo>
                    <a:pt x="30" y="114"/>
                    <a:pt x="29" y="111"/>
                    <a:pt x="28" y="108"/>
                  </a:cubicBezTo>
                  <a:close/>
                  <a:moveTo>
                    <a:pt x="25" y="87"/>
                  </a:moveTo>
                  <a:cubicBezTo>
                    <a:pt x="25" y="87"/>
                    <a:pt x="25" y="87"/>
                    <a:pt x="24" y="87"/>
                  </a:cubicBezTo>
                  <a:cubicBezTo>
                    <a:pt x="24" y="86"/>
                    <a:pt x="24" y="86"/>
                    <a:pt x="24" y="86"/>
                  </a:cubicBezTo>
                  <a:cubicBezTo>
                    <a:pt x="25" y="85"/>
                    <a:pt x="25" y="85"/>
                    <a:pt x="26" y="84"/>
                  </a:cubicBezTo>
                  <a:cubicBezTo>
                    <a:pt x="26" y="84"/>
                    <a:pt x="26" y="84"/>
                    <a:pt x="27" y="84"/>
                  </a:cubicBezTo>
                  <a:cubicBezTo>
                    <a:pt x="26" y="85"/>
                    <a:pt x="25" y="86"/>
                    <a:pt x="25" y="87"/>
                  </a:cubicBezTo>
                  <a:close/>
                  <a:moveTo>
                    <a:pt x="28" y="86"/>
                  </a:moveTo>
                  <a:cubicBezTo>
                    <a:pt x="27" y="87"/>
                    <a:pt x="26" y="88"/>
                    <a:pt x="26" y="89"/>
                  </a:cubicBezTo>
                  <a:cubicBezTo>
                    <a:pt x="25" y="89"/>
                    <a:pt x="25" y="89"/>
                    <a:pt x="25" y="88"/>
                  </a:cubicBezTo>
                  <a:cubicBezTo>
                    <a:pt x="25" y="88"/>
                    <a:pt x="26" y="88"/>
                    <a:pt x="26" y="88"/>
                  </a:cubicBezTo>
                  <a:cubicBezTo>
                    <a:pt x="27" y="87"/>
                    <a:pt x="27" y="87"/>
                    <a:pt x="28" y="86"/>
                  </a:cubicBezTo>
                  <a:close/>
                  <a:moveTo>
                    <a:pt x="26" y="94"/>
                  </a:moveTo>
                  <a:cubicBezTo>
                    <a:pt x="26" y="95"/>
                    <a:pt x="26" y="95"/>
                    <a:pt x="26" y="95"/>
                  </a:cubicBezTo>
                  <a:cubicBezTo>
                    <a:pt x="26" y="95"/>
                    <a:pt x="26" y="95"/>
                    <a:pt x="26" y="95"/>
                  </a:cubicBezTo>
                  <a:cubicBezTo>
                    <a:pt x="26" y="96"/>
                    <a:pt x="26" y="97"/>
                    <a:pt x="25" y="98"/>
                  </a:cubicBezTo>
                  <a:cubicBezTo>
                    <a:pt x="25" y="97"/>
                    <a:pt x="25" y="96"/>
                    <a:pt x="25" y="95"/>
                  </a:cubicBezTo>
                  <a:cubicBezTo>
                    <a:pt x="25" y="95"/>
                    <a:pt x="26" y="95"/>
                    <a:pt x="26" y="94"/>
                  </a:cubicBezTo>
                  <a:close/>
                  <a:moveTo>
                    <a:pt x="27" y="97"/>
                  </a:moveTo>
                  <a:cubicBezTo>
                    <a:pt x="27" y="98"/>
                    <a:pt x="28" y="99"/>
                    <a:pt x="28" y="99"/>
                  </a:cubicBezTo>
                  <a:cubicBezTo>
                    <a:pt x="27" y="100"/>
                    <a:pt x="27" y="100"/>
                    <a:pt x="26" y="100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26" y="99"/>
                    <a:pt x="27" y="98"/>
                    <a:pt x="27" y="97"/>
                  </a:cubicBezTo>
                  <a:close/>
                  <a:moveTo>
                    <a:pt x="113" y="25"/>
                  </a:moveTo>
                  <a:cubicBezTo>
                    <a:pt x="113" y="25"/>
                    <a:pt x="113" y="25"/>
                    <a:pt x="112" y="25"/>
                  </a:cubicBezTo>
                  <a:cubicBezTo>
                    <a:pt x="112" y="25"/>
                    <a:pt x="111" y="25"/>
                    <a:pt x="111" y="25"/>
                  </a:cubicBezTo>
                  <a:cubicBezTo>
                    <a:pt x="111" y="25"/>
                    <a:pt x="112" y="25"/>
                    <a:pt x="112" y="24"/>
                  </a:cubicBezTo>
                  <a:cubicBezTo>
                    <a:pt x="113" y="24"/>
                    <a:pt x="113" y="24"/>
                    <a:pt x="113" y="25"/>
                  </a:cubicBezTo>
                  <a:close/>
                  <a:moveTo>
                    <a:pt x="113" y="21"/>
                  </a:moveTo>
                  <a:cubicBezTo>
                    <a:pt x="113" y="21"/>
                    <a:pt x="114" y="21"/>
                    <a:pt x="114" y="21"/>
                  </a:cubicBezTo>
                  <a:cubicBezTo>
                    <a:pt x="114" y="21"/>
                    <a:pt x="115" y="21"/>
                    <a:pt x="116" y="21"/>
                  </a:cubicBezTo>
                  <a:cubicBezTo>
                    <a:pt x="116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3" y="21"/>
                  </a:cubicBezTo>
                  <a:close/>
                  <a:moveTo>
                    <a:pt x="112" y="19"/>
                  </a:moveTo>
                  <a:cubicBezTo>
                    <a:pt x="111" y="19"/>
                    <a:pt x="110" y="19"/>
                    <a:pt x="110" y="19"/>
                  </a:cubicBezTo>
                  <a:cubicBezTo>
                    <a:pt x="110" y="19"/>
                    <a:pt x="110" y="19"/>
                    <a:pt x="110" y="19"/>
                  </a:cubicBezTo>
                  <a:cubicBezTo>
                    <a:pt x="111" y="19"/>
                    <a:pt x="112" y="19"/>
                    <a:pt x="112" y="19"/>
                  </a:cubicBezTo>
                  <a:cubicBezTo>
                    <a:pt x="112" y="19"/>
                    <a:pt x="112" y="19"/>
                    <a:pt x="112" y="19"/>
                  </a:cubicBezTo>
                  <a:close/>
                  <a:moveTo>
                    <a:pt x="112" y="27"/>
                  </a:moveTo>
                  <a:cubicBezTo>
                    <a:pt x="114" y="27"/>
                    <a:pt x="115" y="27"/>
                    <a:pt x="117" y="27"/>
                  </a:cubicBezTo>
                  <a:cubicBezTo>
                    <a:pt x="115" y="27"/>
                    <a:pt x="114" y="28"/>
                    <a:pt x="113" y="29"/>
                  </a:cubicBezTo>
                  <a:cubicBezTo>
                    <a:pt x="111" y="29"/>
                    <a:pt x="110" y="29"/>
                    <a:pt x="108" y="29"/>
                  </a:cubicBezTo>
                  <a:cubicBezTo>
                    <a:pt x="110" y="28"/>
                    <a:pt x="111" y="28"/>
                    <a:pt x="112" y="27"/>
                  </a:cubicBezTo>
                  <a:close/>
                  <a:moveTo>
                    <a:pt x="156" y="17"/>
                  </a:moveTo>
                  <a:cubicBezTo>
                    <a:pt x="157" y="18"/>
                    <a:pt x="158" y="18"/>
                    <a:pt x="160" y="19"/>
                  </a:cubicBezTo>
                  <a:cubicBezTo>
                    <a:pt x="158" y="18"/>
                    <a:pt x="157" y="18"/>
                    <a:pt x="155" y="17"/>
                  </a:cubicBezTo>
                  <a:cubicBezTo>
                    <a:pt x="155" y="17"/>
                    <a:pt x="155" y="17"/>
                    <a:pt x="154" y="17"/>
                  </a:cubicBezTo>
                  <a:cubicBezTo>
                    <a:pt x="154" y="17"/>
                    <a:pt x="154" y="17"/>
                    <a:pt x="154" y="17"/>
                  </a:cubicBezTo>
                  <a:cubicBezTo>
                    <a:pt x="151" y="16"/>
                    <a:pt x="148" y="15"/>
                    <a:pt x="145" y="14"/>
                  </a:cubicBezTo>
                  <a:cubicBezTo>
                    <a:pt x="146" y="14"/>
                    <a:pt x="146" y="14"/>
                    <a:pt x="146" y="14"/>
                  </a:cubicBezTo>
                  <a:cubicBezTo>
                    <a:pt x="146" y="14"/>
                    <a:pt x="146" y="14"/>
                    <a:pt x="147" y="14"/>
                  </a:cubicBezTo>
                  <a:cubicBezTo>
                    <a:pt x="147" y="14"/>
                    <a:pt x="147" y="14"/>
                    <a:pt x="147" y="14"/>
                  </a:cubicBezTo>
                  <a:cubicBezTo>
                    <a:pt x="150" y="15"/>
                    <a:pt x="153" y="16"/>
                    <a:pt x="156" y="17"/>
                  </a:cubicBezTo>
                  <a:close/>
                  <a:moveTo>
                    <a:pt x="149" y="12"/>
                  </a:moveTo>
                  <a:cubicBezTo>
                    <a:pt x="149" y="12"/>
                    <a:pt x="149" y="12"/>
                    <a:pt x="149" y="12"/>
                  </a:cubicBezTo>
                  <a:cubicBezTo>
                    <a:pt x="151" y="13"/>
                    <a:pt x="153" y="13"/>
                    <a:pt x="155" y="14"/>
                  </a:cubicBezTo>
                  <a:cubicBezTo>
                    <a:pt x="157" y="15"/>
                    <a:pt x="158" y="15"/>
                    <a:pt x="160" y="16"/>
                  </a:cubicBezTo>
                  <a:cubicBezTo>
                    <a:pt x="158" y="16"/>
                    <a:pt x="156" y="15"/>
                    <a:pt x="155" y="15"/>
                  </a:cubicBezTo>
                  <a:cubicBezTo>
                    <a:pt x="153" y="14"/>
                    <a:pt x="151" y="13"/>
                    <a:pt x="149" y="12"/>
                  </a:cubicBezTo>
                  <a:close/>
                  <a:moveTo>
                    <a:pt x="156" y="36"/>
                  </a:moveTo>
                  <a:cubicBezTo>
                    <a:pt x="158" y="36"/>
                    <a:pt x="160" y="36"/>
                    <a:pt x="163" y="36"/>
                  </a:cubicBezTo>
                  <a:cubicBezTo>
                    <a:pt x="161" y="37"/>
                    <a:pt x="160" y="37"/>
                    <a:pt x="158" y="38"/>
                  </a:cubicBezTo>
                  <a:cubicBezTo>
                    <a:pt x="156" y="39"/>
                    <a:pt x="154" y="39"/>
                    <a:pt x="152" y="39"/>
                  </a:cubicBezTo>
                  <a:cubicBezTo>
                    <a:pt x="153" y="38"/>
                    <a:pt x="155" y="37"/>
                    <a:pt x="156" y="36"/>
                  </a:cubicBezTo>
                  <a:close/>
                  <a:moveTo>
                    <a:pt x="155" y="34"/>
                  </a:moveTo>
                  <a:cubicBezTo>
                    <a:pt x="156" y="34"/>
                    <a:pt x="156" y="33"/>
                    <a:pt x="156" y="33"/>
                  </a:cubicBezTo>
                  <a:cubicBezTo>
                    <a:pt x="156" y="33"/>
                    <a:pt x="157" y="33"/>
                    <a:pt x="157" y="33"/>
                  </a:cubicBezTo>
                  <a:cubicBezTo>
                    <a:pt x="157" y="33"/>
                    <a:pt x="157" y="34"/>
                    <a:pt x="156" y="34"/>
                  </a:cubicBezTo>
                  <a:cubicBezTo>
                    <a:pt x="156" y="34"/>
                    <a:pt x="156" y="34"/>
                    <a:pt x="155" y="34"/>
                  </a:cubicBezTo>
                  <a:close/>
                  <a:moveTo>
                    <a:pt x="134" y="213"/>
                  </a:moveTo>
                  <a:cubicBezTo>
                    <a:pt x="135" y="212"/>
                    <a:pt x="136" y="211"/>
                    <a:pt x="137" y="209"/>
                  </a:cubicBezTo>
                  <a:cubicBezTo>
                    <a:pt x="139" y="208"/>
                    <a:pt x="140" y="207"/>
                    <a:pt x="141" y="206"/>
                  </a:cubicBezTo>
                  <a:cubicBezTo>
                    <a:pt x="141" y="206"/>
                    <a:pt x="141" y="206"/>
                    <a:pt x="142" y="206"/>
                  </a:cubicBezTo>
                  <a:cubicBezTo>
                    <a:pt x="140" y="207"/>
                    <a:pt x="139" y="209"/>
                    <a:pt x="138" y="210"/>
                  </a:cubicBezTo>
                  <a:cubicBezTo>
                    <a:pt x="137" y="211"/>
                    <a:pt x="136" y="212"/>
                    <a:pt x="134" y="213"/>
                  </a:cubicBezTo>
                  <a:close/>
                  <a:moveTo>
                    <a:pt x="137" y="217"/>
                  </a:moveTo>
                  <a:cubicBezTo>
                    <a:pt x="136" y="218"/>
                    <a:pt x="135" y="219"/>
                    <a:pt x="133" y="220"/>
                  </a:cubicBezTo>
                  <a:cubicBezTo>
                    <a:pt x="134" y="220"/>
                    <a:pt x="134" y="220"/>
                    <a:pt x="134" y="219"/>
                  </a:cubicBezTo>
                  <a:cubicBezTo>
                    <a:pt x="135" y="219"/>
                    <a:pt x="136" y="218"/>
                    <a:pt x="137" y="217"/>
                  </a:cubicBezTo>
                  <a:close/>
                  <a:moveTo>
                    <a:pt x="140" y="203"/>
                  </a:moveTo>
                  <a:cubicBezTo>
                    <a:pt x="138" y="204"/>
                    <a:pt x="136" y="206"/>
                    <a:pt x="134" y="208"/>
                  </a:cubicBezTo>
                  <a:cubicBezTo>
                    <a:pt x="132" y="209"/>
                    <a:pt x="130" y="210"/>
                    <a:pt x="128" y="211"/>
                  </a:cubicBezTo>
                  <a:cubicBezTo>
                    <a:pt x="128" y="210"/>
                    <a:pt x="128" y="210"/>
                    <a:pt x="127" y="210"/>
                  </a:cubicBezTo>
                  <a:cubicBezTo>
                    <a:pt x="128" y="210"/>
                    <a:pt x="128" y="209"/>
                    <a:pt x="128" y="209"/>
                  </a:cubicBezTo>
                  <a:cubicBezTo>
                    <a:pt x="131" y="207"/>
                    <a:pt x="134" y="205"/>
                    <a:pt x="137" y="202"/>
                  </a:cubicBezTo>
                  <a:cubicBezTo>
                    <a:pt x="141" y="199"/>
                    <a:pt x="145" y="196"/>
                    <a:pt x="149" y="193"/>
                  </a:cubicBezTo>
                  <a:cubicBezTo>
                    <a:pt x="146" y="197"/>
                    <a:pt x="143" y="200"/>
                    <a:pt x="140" y="203"/>
                  </a:cubicBezTo>
                  <a:close/>
                  <a:moveTo>
                    <a:pt x="117" y="206"/>
                  </a:moveTo>
                  <a:cubicBezTo>
                    <a:pt x="117" y="206"/>
                    <a:pt x="118" y="205"/>
                    <a:pt x="118" y="205"/>
                  </a:cubicBezTo>
                  <a:cubicBezTo>
                    <a:pt x="119" y="205"/>
                    <a:pt x="119" y="206"/>
                    <a:pt x="119" y="206"/>
                  </a:cubicBezTo>
                  <a:cubicBezTo>
                    <a:pt x="119" y="206"/>
                    <a:pt x="119" y="206"/>
                    <a:pt x="118" y="207"/>
                  </a:cubicBezTo>
                  <a:cubicBezTo>
                    <a:pt x="118" y="207"/>
                    <a:pt x="117" y="206"/>
                    <a:pt x="117" y="206"/>
                  </a:cubicBezTo>
                  <a:close/>
                  <a:moveTo>
                    <a:pt x="117" y="208"/>
                  </a:moveTo>
                  <a:cubicBezTo>
                    <a:pt x="117" y="208"/>
                    <a:pt x="117" y="208"/>
                    <a:pt x="117" y="208"/>
                  </a:cubicBezTo>
                  <a:cubicBezTo>
                    <a:pt x="117" y="208"/>
                    <a:pt x="116" y="208"/>
                    <a:pt x="116" y="207"/>
                  </a:cubicBezTo>
                  <a:cubicBezTo>
                    <a:pt x="116" y="207"/>
                    <a:pt x="116" y="207"/>
                    <a:pt x="116" y="207"/>
                  </a:cubicBezTo>
                  <a:cubicBezTo>
                    <a:pt x="116" y="207"/>
                    <a:pt x="117" y="208"/>
                    <a:pt x="117" y="208"/>
                  </a:cubicBezTo>
                  <a:close/>
                  <a:moveTo>
                    <a:pt x="116" y="202"/>
                  </a:moveTo>
                  <a:cubicBezTo>
                    <a:pt x="116" y="202"/>
                    <a:pt x="115" y="201"/>
                    <a:pt x="115" y="201"/>
                  </a:cubicBezTo>
                  <a:cubicBezTo>
                    <a:pt x="116" y="199"/>
                    <a:pt x="118" y="198"/>
                    <a:pt x="120" y="196"/>
                  </a:cubicBezTo>
                  <a:cubicBezTo>
                    <a:pt x="127" y="190"/>
                    <a:pt x="134" y="185"/>
                    <a:pt x="141" y="180"/>
                  </a:cubicBezTo>
                  <a:cubicBezTo>
                    <a:pt x="133" y="188"/>
                    <a:pt x="125" y="195"/>
                    <a:pt x="116" y="202"/>
                  </a:cubicBezTo>
                  <a:close/>
                  <a:moveTo>
                    <a:pt x="88" y="181"/>
                  </a:moveTo>
                  <a:cubicBezTo>
                    <a:pt x="88" y="180"/>
                    <a:pt x="88" y="178"/>
                    <a:pt x="88" y="177"/>
                  </a:cubicBezTo>
                  <a:cubicBezTo>
                    <a:pt x="90" y="176"/>
                    <a:pt x="92" y="174"/>
                    <a:pt x="94" y="172"/>
                  </a:cubicBezTo>
                  <a:cubicBezTo>
                    <a:pt x="97" y="171"/>
                    <a:pt x="99" y="170"/>
                    <a:pt x="102" y="169"/>
                  </a:cubicBezTo>
                  <a:cubicBezTo>
                    <a:pt x="100" y="171"/>
                    <a:pt x="98" y="173"/>
                    <a:pt x="97" y="175"/>
                  </a:cubicBezTo>
                  <a:cubicBezTo>
                    <a:pt x="94" y="177"/>
                    <a:pt x="91" y="179"/>
                    <a:pt x="88" y="181"/>
                  </a:cubicBezTo>
                  <a:close/>
                  <a:moveTo>
                    <a:pt x="89" y="194"/>
                  </a:moveTo>
                  <a:cubicBezTo>
                    <a:pt x="89" y="194"/>
                    <a:pt x="88" y="195"/>
                    <a:pt x="88" y="196"/>
                  </a:cubicBezTo>
                  <a:cubicBezTo>
                    <a:pt x="87" y="196"/>
                    <a:pt x="87" y="196"/>
                    <a:pt x="87" y="196"/>
                  </a:cubicBezTo>
                  <a:cubicBezTo>
                    <a:pt x="88" y="195"/>
                    <a:pt x="89" y="194"/>
                    <a:pt x="89" y="194"/>
                  </a:cubicBezTo>
                  <a:cubicBezTo>
                    <a:pt x="89" y="194"/>
                    <a:pt x="89" y="194"/>
                    <a:pt x="89" y="194"/>
                  </a:cubicBezTo>
                  <a:close/>
                  <a:moveTo>
                    <a:pt x="83" y="166"/>
                  </a:moveTo>
                  <a:cubicBezTo>
                    <a:pt x="83" y="166"/>
                    <a:pt x="82" y="167"/>
                    <a:pt x="82" y="167"/>
                  </a:cubicBezTo>
                  <a:cubicBezTo>
                    <a:pt x="82" y="167"/>
                    <a:pt x="82" y="167"/>
                    <a:pt x="82" y="167"/>
                  </a:cubicBezTo>
                  <a:cubicBezTo>
                    <a:pt x="83" y="165"/>
                    <a:pt x="84" y="164"/>
                    <a:pt x="85" y="163"/>
                  </a:cubicBezTo>
                  <a:cubicBezTo>
                    <a:pt x="85" y="164"/>
                    <a:pt x="85" y="164"/>
                    <a:pt x="85" y="165"/>
                  </a:cubicBezTo>
                  <a:cubicBezTo>
                    <a:pt x="84" y="165"/>
                    <a:pt x="84" y="166"/>
                    <a:pt x="83" y="166"/>
                  </a:cubicBezTo>
                  <a:close/>
                  <a:moveTo>
                    <a:pt x="85" y="175"/>
                  </a:moveTo>
                  <a:cubicBezTo>
                    <a:pt x="84" y="175"/>
                    <a:pt x="84" y="175"/>
                    <a:pt x="83" y="176"/>
                  </a:cubicBezTo>
                  <a:cubicBezTo>
                    <a:pt x="83" y="175"/>
                    <a:pt x="83" y="175"/>
                    <a:pt x="83" y="175"/>
                  </a:cubicBezTo>
                  <a:cubicBezTo>
                    <a:pt x="84" y="175"/>
                    <a:pt x="84" y="175"/>
                    <a:pt x="85" y="175"/>
                  </a:cubicBezTo>
                  <a:close/>
                  <a:moveTo>
                    <a:pt x="62" y="209"/>
                  </a:moveTo>
                  <a:cubicBezTo>
                    <a:pt x="60" y="208"/>
                    <a:pt x="59" y="207"/>
                    <a:pt x="58" y="206"/>
                  </a:cubicBezTo>
                  <a:cubicBezTo>
                    <a:pt x="58" y="205"/>
                    <a:pt x="58" y="205"/>
                    <a:pt x="58" y="205"/>
                  </a:cubicBezTo>
                  <a:cubicBezTo>
                    <a:pt x="58" y="204"/>
                    <a:pt x="58" y="203"/>
                    <a:pt x="58" y="202"/>
                  </a:cubicBezTo>
                  <a:cubicBezTo>
                    <a:pt x="58" y="203"/>
                    <a:pt x="59" y="203"/>
                    <a:pt x="59" y="203"/>
                  </a:cubicBezTo>
                  <a:cubicBezTo>
                    <a:pt x="60" y="205"/>
                    <a:pt x="61" y="207"/>
                    <a:pt x="62" y="209"/>
                  </a:cubicBezTo>
                  <a:cubicBezTo>
                    <a:pt x="62" y="209"/>
                    <a:pt x="62" y="209"/>
                    <a:pt x="62" y="209"/>
                  </a:cubicBezTo>
                  <a:close/>
                  <a:moveTo>
                    <a:pt x="62" y="211"/>
                  </a:moveTo>
                  <a:cubicBezTo>
                    <a:pt x="62" y="211"/>
                    <a:pt x="62" y="211"/>
                    <a:pt x="62" y="211"/>
                  </a:cubicBezTo>
                  <a:cubicBezTo>
                    <a:pt x="63" y="211"/>
                    <a:pt x="63" y="211"/>
                    <a:pt x="63" y="211"/>
                  </a:cubicBezTo>
                  <a:cubicBezTo>
                    <a:pt x="61" y="211"/>
                    <a:pt x="60" y="210"/>
                    <a:pt x="59" y="210"/>
                  </a:cubicBezTo>
                  <a:cubicBezTo>
                    <a:pt x="60" y="210"/>
                    <a:pt x="61" y="211"/>
                    <a:pt x="62" y="211"/>
                  </a:cubicBezTo>
                  <a:close/>
                  <a:moveTo>
                    <a:pt x="60" y="200"/>
                  </a:moveTo>
                  <a:cubicBezTo>
                    <a:pt x="59" y="199"/>
                    <a:pt x="58" y="197"/>
                    <a:pt x="57" y="196"/>
                  </a:cubicBezTo>
                  <a:cubicBezTo>
                    <a:pt x="57" y="196"/>
                    <a:pt x="57" y="196"/>
                    <a:pt x="58" y="196"/>
                  </a:cubicBezTo>
                  <a:cubicBezTo>
                    <a:pt x="58" y="196"/>
                    <a:pt x="58" y="196"/>
                    <a:pt x="58" y="195"/>
                  </a:cubicBezTo>
                  <a:cubicBezTo>
                    <a:pt x="60" y="197"/>
                    <a:pt x="61" y="199"/>
                    <a:pt x="63" y="201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2" y="201"/>
                    <a:pt x="61" y="200"/>
                    <a:pt x="60" y="200"/>
                  </a:cubicBezTo>
                  <a:cubicBezTo>
                    <a:pt x="60" y="200"/>
                    <a:pt x="60" y="200"/>
                    <a:pt x="60" y="200"/>
                  </a:cubicBezTo>
                  <a:close/>
                  <a:moveTo>
                    <a:pt x="44" y="171"/>
                  </a:moveTo>
                  <a:cubicBezTo>
                    <a:pt x="45" y="173"/>
                    <a:pt x="47" y="175"/>
                    <a:pt x="48" y="176"/>
                  </a:cubicBezTo>
                  <a:cubicBezTo>
                    <a:pt x="48" y="177"/>
                    <a:pt x="48" y="178"/>
                    <a:pt x="48" y="180"/>
                  </a:cubicBezTo>
                  <a:cubicBezTo>
                    <a:pt x="48" y="179"/>
                    <a:pt x="47" y="179"/>
                    <a:pt x="47" y="179"/>
                  </a:cubicBezTo>
                  <a:cubicBezTo>
                    <a:pt x="47" y="178"/>
                    <a:pt x="46" y="177"/>
                    <a:pt x="46" y="176"/>
                  </a:cubicBezTo>
                  <a:cubicBezTo>
                    <a:pt x="45" y="174"/>
                    <a:pt x="44" y="171"/>
                    <a:pt x="43" y="168"/>
                  </a:cubicBezTo>
                  <a:cubicBezTo>
                    <a:pt x="43" y="169"/>
                    <a:pt x="44" y="170"/>
                    <a:pt x="44" y="170"/>
                  </a:cubicBezTo>
                  <a:cubicBezTo>
                    <a:pt x="44" y="170"/>
                    <a:pt x="44" y="171"/>
                    <a:pt x="44" y="171"/>
                  </a:cubicBezTo>
                  <a:close/>
                  <a:moveTo>
                    <a:pt x="33" y="98"/>
                  </a:moveTo>
                  <a:cubicBezTo>
                    <a:pt x="33" y="99"/>
                    <a:pt x="33" y="100"/>
                    <a:pt x="33" y="101"/>
                  </a:cubicBezTo>
                  <a:cubicBezTo>
                    <a:pt x="33" y="102"/>
                    <a:pt x="32" y="103"/>
                    <a:pt x="32" y="104"/>
                  </a:cubicBezTo>
                  <a:cubicBezTo>
                    <a:pt x="32" y="103"/>
                    <a:pt x="31" y="101"/>
                    <a:pt x="31" y="99"/>
                  </a:cubicBezTo>
                  <a:cubicBezTo>
                    <a:pt x="32" y="99"/>
                    <a:pt x="32" y="99"/>
                    <a:pt x="33" y="98"/>
                  </a:cubicBezTo>
                  <a:close/>
                  <a:moveTo>
                    <a:pt x="31" y="98"/>
                  </a:moveTo>
                  <a:cubicBezTo>
                    <a:pt x="30" y="97"/>
                    <a:pt x="30" y="97"/>
                    <a:pt x="30" y="97"/>
                  </a:cubicBezTo>
                  <a:cubicBezTo>
                    <a:pt x="31" y="97"/>
                    <a:pt x="31" y="96"/>
                    <a:pt x="32" y="96"/>
                  </a:cubicBezTo>
                  <a:cubicBezTo>
                    <a:pt x="32" y="96"/>
                    <a:pt x="32" y="96"/>
                    <a:pt x="32" y="97"/>
                  </a:cubicBezTo>
                  <a:cubicBezTo>
                    <a:pt x="32" y="97"/>
                    <a:pt x="31" y="97"/>
                    <a:pt x="31" y="98"/>
                  </a:cubicBezTo>
                  <a:close/>
                  <a:moveTo>
                    <a:pt x="32" y="85"/>
                  </a:moveTo>
                  <a:cubicBezTo>
                    <a:pt x="32" y="85"/>
                    <a:pt x="32" y="85"/>
                    <a:pt x="32" y="85"/>
                  </a:cubicBezTo>
                  <a:cubicBezTo>
                    <a:pt x="33" y="83"/>
                    <a:pt x="34" y="82"/>
                    <a:pt x="36" y="80"/>
                  </a:cubicBezTo>
                  <a:cubicBezTo>
                    <a:pt x="35" y="81"/>
                    <a:pt x="35" y="81"/>
                    <a:pt x="34" y="82"/>
                  </a:cubicBezTo>
                  <a:cubicBezTo>
                    <a:pt x="33" y="83"/>
                    <a:pt x="33" y="84"/>
                    <a:pt x="32" y="85"/>
                  </a:cubicBezTo>
                  <a:close/>
                  <a:moveTo>
                    <a:pt x="35" y="84"/>
                  </a:moveTo>
                  <a:cubicBezTo>
                    <a:pt x="35" y="84"/>
                    <a:pt x="35" y="83"/>
                    <a:pt x="36" y="83"/>
                  </a:cubicBezTo>
                  <a:cubicBezTo>
                    <a:pt x="36" y="83"/>
                    <a:pt x="36" y="82"/>
                    <a:pt x="37" y="82"/>
                  </a:cubicBezTo>
                  <a:cubicBezTo>
                    <a:pt x="36" y="83"/>
                    <a:pt x="35" y="85"/>
                    <a:pt x="34" y="86"/>
                  </a:cubicBezTo>
                  <a:cubicBezTo>
                    <a:pt x="34" y="86"/>
                    <a:pt x="34" y="86"/>
                    <a:pt x="34" y="86"/>
                  </a:cubicBezTo>
                  <a:cubicBezTo>
                    <a:pt x="34" y="86"/>
                    <a:pt x="34" y="86"/>
                    <a:pt x="34" y="86"/>
                  </a:cubicBezTo>
                  <a:cubicBezTo>
                    <a:pt x="34" y="86"/>
                    <a:pt x="34" y="86"/>
                    <a:pt x="34" y="86"/>
                  </a:cubicBezTo>
                  <a:cubicBezTo>
                    <a:pt x="34" y="85"/>
                    <a:pt x="34" y="85"/>
                    <a:pt x="35" y="84"/>
                  </a:cubicBezTo>
                  <a:close/>
                  <a:moveTo>
                    <a:pt x="37" y="73"/>
                  </a:moveTo>
                  <a:cubicBezTo>
                    <a:pt x="39" y="72"/>
                    <a:pt x="40" y="71"/>
                    <a:pt x="41" y="71"/>
                  </a:cubicBezTo>
                  <a:cubicBezTo>
                    <a:pt x="41" y="71"/>
                    <a:pt x="41" y="71"/>
                    <a:pt x="41" y="71"/>
                  </a:cubicBezTo>
                  <a:cubicBezTo>
                    <a:pt x="41" y="71"/>
                    <a:pt x="40" y="71"/>
                    <a:pt x="40" y="71"/>
                  </a:cubicBezTo>
                  <a:cubicBezTo>
                    <a:pt x="39" y="72"/>
                    <a:pt x="38" y="73"/>
                    <a:pt x="36" y="74"/>
                  </a:cubicBezTo>
                  <a:cubicBezTo>
                    <a:pt x="37" y="74"/>
                    <a:pt x="37" y="73"/>
                    <a:pt x="37" y="73"/>
                  </a:cubicBezTo>
                  <a:close/>
                  <a:moveTo>
                    <a:pt x="35" y="72"/>
                  </a:moveTo>
                  <a:cubicBezTo>
                    <a:pt x="36" y="71"/>
                    <a:pt x="37" y="70"/>
                    <a:pt x="39" y="68"/>
                  </a:cubicBezTo>
                  <a:cubicBezTo>
                    <a:pt x="38" y="69"/>
                    <a:pt x="37" y="70"/>
                    <a:pt x="36" y="71"/>
                  </a:cubicBezTo>
                  <a:cubicBezTo>
                    <a:pt x="36" y="72"/>
                    <a:pt x="35" y="72"/>
                    <a:pt x="35" y="72"/>
                  </a:cubicBezTo>
                  <a:close/>
                  <a:moveTo>
                    <a:pt x="42" y="77"/>
                  </a:moveTo>
                  <a:cubicBezTo>
                    <a:pt x="42" y="76"/>
                    <a:pt x="43" y="76"/>
                    <a:pt x="43" y="76"/>
                  </a:cubicBezTo>
                  <a:cubicBezTo>
                    <a:pt x="42" y="77"/>
                    <a:pt x="42" y="78"/>
                    <a:pt x="41" y="80"/>
                  </a:cubicBezTo>
                  <a:cubicBezTo>
                    <a:pt x="41" y="80"/>
                    <a:pt x="41" y="80"/>
                    <a:pt x="41" y="80"/>
                  </a:cubicBezTo>
                  <a:cubicBezTo>
                    <a:pt x="40" y="81"/>
                    <a:pt x="39" y="82"/>
                    <a:pt x="38" y="83"/>
                  </a:cubicBezTo>
                  <a:cubicBezTo>
                    <a:pt x="38" y="83"/>
                    <a:pt x="38" y="83"/>
                    <a:pt x="37" y="83"/>
                  </a:cubicBezTo>
                  <a:cubicBezTo>
                    <a:pt x="39" y="81"/>
                    <a:pt x="40" y="79"/>
                    <a:pt x="42" y="77"/>
                  </a:cubicBezTo>
                  <a:close/>
                  <a:moveTo>
                    <a:pt x="69" y="32"/>
                  </a:moveTo>
                  <a:cubicBezTo>
                    <a:pt x="67" y="34"/>
                    <a:pt x="64" y="36"/>
                    <a:pt x="62" y="37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0" y="38"/>
                    <a:pt x="59" y="40"/>
                    <a:pt x="57" y="41"/>
                  </a:cubicBezTo>
                  <a:cubicBezTo>
                    <a:pt x="58" y="39"/>
                    <a:pt x="59" y="37"/>
                    <a:pt x="60" y="36"/>
                  </a:cubicBezTo>
                  <a:cubicBezTo>
                    <a:pt x="63" y="35"/>
                    <a:pt x="66" y="33"/>
                    <a:pt x="69" y="32"/>
                  </a:cubicBezTo>
                  <a:close/>
                  <a:moveTo>
                    <a:pt x="55" y="33"/>
                  </a:moveTo>
                  <a:cubicBezTo>
                    <a:pt x="55" y="33"/>
                    <a:pt x="55" y="33"/>
                    <a:pt x="56" y="33"/>
                  </a:cubicBezTo>
                  <a:cubicBezTo>
                    <a:pt x="59" y="31"/>
                    <a:pt x="63" y="29"/>
                    <a:pt x="66" y="28"/>
                  </a:cubicBezTo>
                  <a:cubicBezTo>
                    <a:pt x="65" y="28"/>
                    <a:pt x="64" y="29"/>
                    <a:pt x="63" y="29"/>
                  </a:cubicBezTo>
                  <a:cubicBezTo>
                    <a:pt x="61" y="31"/>
                    <a:pt x="58" y="32"/>
                    <a:pt x="55" y="33"/>
                  </a:cubicBezTo>
                  <a:close/>
                  <a:moveTo>
                    <a:pt x="73" y="36"/>
                  </a:moveTo>
                  <a:cubicBezTo>
                    <a:pt x="74" y="36"/>
                    <a:pt x="74" y="35"/>
                    <a:pt x="74" y="35"/>
                  </a:cubicBezTo>
                  <a:cubicBezTo>
                    <a:pt x="73" y="38"/>
                    <a:pt x="71" y="40"/>
                    <a:pt x="69" y="42"/>
                  </a:cubicBezTo>
                  <a:cubicBezTo>
                    <a:pt x="67" y="43"/>
                    <a:pt x="65" y="45"/>
                    <a:pt x="64" y="46"/>
                  </a:cubicBezTo>
                  <a:cubicBezTo>
                    <a:pt x="67" y="43"/>
                    <a:pt x="70" y="39"/>
                    <a:pt x="73" y="36"/>
                  </a:cubicBezTo>
                  <a:close/>
                  <a:moveTo>
                    <a:pt x="70" y="36"/>
                  </a:moveTo>
                  <a:cubicBezTo>
                    <a:pt x="71" y="35"/>
                    <a:pt x="72" y="34"/>
                    <a:pt x="74" y="32"/>
                  </a:cubicBezTo>
                  <a:cubicBezTo>
                    <a:pt x="73" y="33"/>
                    <a:pt x="73" y="33"/>
                    <a:pt x="73" y="34"/>
                  </a:cubicBezTo>
                  <a:cubicBezTo>
                    <a:pt x="72" y="34"/>
                    <a:pt x="71" y="35"/>
                    <a:pt x="70" y="36"/>
                  </a:cubicBezTo>
                  <a:close/>
                  <a:moveTo>
                    <a:pt x="77" y="34"/>
                  </a:moveTo>
                  <a:cubicBezTo>
                    <a:pt x="78" y="33"/>
                    <a:pt x="79" y="33"/>
                    <a:pt x="80" y="32"/>
                  </a:cubicBezTo>
                  <a:cubicBezTo>
                    <a:pt x="78" y="34"/>
                    <a:pt x="77" y="36"/>
                    <a:pt x="75" y="37"/>
                  </a:cubicBezTo>
                  <a:cubicBezTo>
                    <a:pt x="74" y="38"/>
                    <a:pt x="74" y="39"/>
                    <a:pt x="73" y="39"/>
                  </a:cubicBezTo>
                  <a:cubicBezTo>
                    <a:pt x="74" y="37"/>
                    <a:pt x="76" y="36"/>
                    <a:pt x="77" y="34"/>
                  </a:cubicBezTo>
                  <a:close/>
                  <a:moveTo>
                    <a:pt x="77" y="31"/>
                  </a:moveTo>
                  <a:cubicBezTo>
                    <a:pt x="77" y="31"/>
                    <a:pt x="77" y="30"/>
                    <a:pt x="78" y="30"/>
                  </a:cubicBezTo>
                  <a:cubicBezTo>
                    <a:pt x="78" y="30"/>
                    <a:pt x="78" y="30"/>
                    <a:pt x="78" y="29"/>
                  </a:cubicBezTo>
                  <a:cubicBezTo>
                    <a:pt x="78" y="29"/>
                    <a:pt x="78" y="29"/>
                    <a:pt x="79" y="29"/>
                  </a:cubicBezTo>
                  <a:cubicBezTo>
                    <a:pt x="78" y="29"/>
                    <a:pt x="78" y="30"/>
                    <a:pt x="78" y="30"/>
                  </a:cubicBezTo>
                  <a:cubicBezTo>
                    <a:pt x="77" y="30"/>
                    <a:pt x="77" y="31"/>
                    <a:pt x="77" y="31"/>
                  </a:cubicBezTo>
                  <a:close/>
                  <a:moveTo>
                    <a:pt x="96" y="32"/>
                  </a:moveTo>
                  <a:cubicBezTo>
                    <a:pt x="96" y="32"/>
                    <a:pt x="96" y="32"/>
                    <a:pt x="96" y="32"/>
                  </a:cubicBezTo>
                  <a:cubicBezTo>
                    <a:pt x="95" y="34"/>
                    <a:pt x="93" y="36"/>
                    <a:pt x="91" y="38"/>
                  </a:cubicBezTo>
                  <a:cubicBezTo>
                    <a:pt x="91" y="38"/>
                    <a:pt x="90" y="38"/>
                    <a:pt x="90" y="39"/>
                  </a:cubicBezTo>
                  <a:cubicBezTo>
                    <a:pt x="90" y="39"/>
                    <a:pt x="90" y="39"/>
                    <a:pt x="90" y="39"/>
                  </a:cubicBezTo>
                  <a:cubicBezTo>
                    <a:pt x="88" y="41"/>
                    <a:pt x="87" y="43"/>
                    <a:pt x="85" y="44"/>
                  </a:cubicBezTo>
                  <a:cubicBezTo>
                    <a:pt x="82" y="46"/>
                    <a:pt x="80" y="48"/>
                    <a:pt x="77" y="50"/>
                  </a:cubicBezTo>
                  <a:cubicBezTo>
                    <a:pt x="77" y="50"/>
                    <a:pt x="77" y="50"/>
                    <a:pt x="76" y="50"/>
                  </a:cubicBezTo>
                  <a:cubicBezTo>
                    <a:pt x="76" y="51"/>
                    <a:pt x="75" y="51"/>
                    <a:pt x="74" y="52"/>
                  </a:cubicBezTo>
                  <a:cubicBezTo>
                    <a:pt x="73" y="53"/>
                    <a:pt x="73" y="53"/>
                    <a:pt x="73" y="53"/>
                  </a:cubicBezTo>
                  <a:cubicBezTo>
                    <a:pt x="76" y="49"/>
                    <a:pt x="80" y="45"/>
                    <a:pt x="83" y="42"/>
                  </a:cubicBezTo>
                  <a:cubicBezTo>
                    <a:pt x="87" y="38"/>
                    <a:pt x="91" y="35"/>
                    <a:pt x="96" y="32"/>
                  </a:cubicBezTo>
                  <a:close/>
                  <a:moveTo>
                    <a:pt x="87" y="36"/>
                  </a:moveTo>
                  <a:cubicBezTo>
                    <a:pt x="87" y="36"/>
                    <a:pt x="88" y="35"/>
                    <a:pt x="88" y="35"/>
                  </a:cubicBezTo>
                  <a:cubicBezTo>
                    <a:pt x="89" y="35"/>
                    <a:pt x="89" y="35"/>
                    <a:pt x="90" y="34"/>
                  </a:cubicBezTo>
                  <a:cubicBezTo>
                    <a:pt x="89" y="35"/>
                    <a:pt x="88" y="36"/>
                    <a:pt x="87" y="36"/>
                  </a:cubicBezTo>
                  <a:close/>
                  <a:moveTo>
                    <a:pt x="111" y="34"/>
                  </a:moveTo>
                  <a:cubicBezTo>
                    <a:pt x="110" y="34"/>
                    <a:pt x="110" y="34"/>
                    <a:pt x="109" y="34"/>
                  </a:cubicBezTo>
                  <a:cubicBezTo>
                    <a:pt x="109" y="34"/>
                    <a:pt x="108" y="34"/>
                    <a:pt x="108" y="34"/>
                  </a:cubicBezTo>
                  <a:cubicBezTo>
                    <a:pt x="108" y="34"/>
                    <a:pt x="108" y="33"/>
                    <a:pt x="109" y="33"/>
                  </a:cubicBezTo>
                  <a:cubicBezTo>
                    <a:pt x="109" y="33"/>
                    <a:pt x="109" y="32"/>
                    <a:pt x="110" y="32"/>
                  </a:cubicBezTo>
                  <a:cubicBezTo>
                    <a:pt x="111" y="32"/>
                    <a:pt x="112" y="32"/>
                    <a:pt x="113" y="32"/>
                  </a:cubicBezTo>
                  <a:cubicBezTo>
                    <a:pt x="112" y="33"/>
                    <a:pt x="112" y="33"/>
                    <a:pt x="111" y="34"/>
                  </a:cubicBezTo>
                  <a:close/>
                  <a:moveTo>
                    <a:pt x="112" y="36"/>
                  </a:moveTo>
                  <a:cubicBezTo>
                    <a:pt x="111" y="36"/>
                    <a:pt x="111" y="37"/>
                    <a:pt x="110" y="37"/>
                  </a:cubicBezTo>
                  <a:cubicBezTo>
                    <a:pt x="110" y="37"/>
                    <a:pt x="109" y="37"/>
                    <a:pt x="109" y="37"/>
                  </a:cubicBezTo>
                  <a:cubicBezTo>
                    <a:pt x="110" y="37"/>
                    <a:pt x="110" y="36"/>
                    <a:pt x="111" y="36"/>
                  </a:cubicBezTo>
                  <a:cubicBezTo>
                    <a:pt x="111" y="36"/>
                    <a:pt x="111" y="36"/>
                    <a:pt x="112" y="36"/>
                  </a:cubicBezTo>
                  <a:close/>
                  <a:moveTo>
                    <a:pt x="108" y="36"/>
                  </a:moveTo>
                  <a:cubicBezTo>
                    <a:pt x="107" y="37"/>
                    <a:pt x="106" y="37"/>
                    <a:pt x="105" y="38"/>
                  </a:cubicBezTo>
                  <a:cubicBezTo>
                    <a:pt x="105" y="38"/>
                    <a:pt x="105" y="39"/>
                    <a:pt x="105" y="39"/>
                  </a:cubicBezTo>
                  <a:cubicBezTo>
                    <a:pt x="104" y="39"/>
                    <a:pt x="104" y="39"/>
                    <a:pt x="103" y="39"/>
                  </a:cubicBezTo>
                  <a:cubicBezTo>
                    <a:pt x="104" y="38"/>
                    <a:pt x="105" y="37"/>
                    <a:pt x="106" y="36"/>
                  </a:cubicBezTo>
                  <a:cubicBezTo>
                    <a:pt x="107" y="36"/>
                    <a:pt x="107" y="36"/>
                    <a:pt x="108" y="36"/>
                  </a:cubicBezTo>
                  <a:close/>
                  <a:moveTo>
                    <a:pt x="122" y="49"/>
                  </a:moveTo>
                  <a:cubicBezTo>
                    <a:pt x="125" y="49"/>
                    <a:pt x="128" y="48"/>
                    <a:pt x="132" y="47"/>
                  </a:cubicBezTo>
                  <a:cubicBezTo>
                    <a:pt x="131" y="48"/>
                    <a:pt x="130" y="49"/>
                    <a:pt x="129" y="50"/>
                  </a:cubicBezTo>
                  <a:cubicBezTo>
                    <a:pt x="128" y="50"/>
                    <a:pt x="127" y="51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5" y="52"/>
                    <a:pt x="125" y="52"/>
                    <a:pt x="125" y="52"/>
                  </a:cubicBezTo>
                  <a:cubicBezTo>
                    <a:pt x="125" y="52"/>
                    <a:pt x="126" y="51"/>
                    <a:pt x="127" y="50"/>
                  </a:cubicBezTo>
                  <a:cubicBezTo>
                    <a:pt x="127" y="50"/>
                    <a:pt x="126" y="48"/>
                    <a:pt x="126" y="49"/>
                  </a:cubicBezTo>
                  <a:cubicBezTo>
                    <a:pt x="125" y="50"/>
                    <a:pt x="124" y="51"/>
                    <a:pt x="123" y="52"/>
                  </a:cubicBezTo>
                  <a:cubicBezTo>
                    <a:pt x="123" y="51"/>
                    <a:pt x="122" y="51"/>
                    <a:pt x="121" y="51"/>
                  </a:cubicBezTo>
                  <a:cubicBezTo>
                    <a:pt x="121" y="51"/>
                    <a:pt x="121" y="51"/>
                    <a:pt x="121" y="51"/>
                  </a:cubicBezTo>
                  <a:cubicBezTo>
                    <a:pt x="121" y="51"/>
                    <a:pt x="121" y="51"/>
                    <a:pt x="122" y="50"/>
                  </a:cubicBezTo>
                  <a:cubicBezTo>
                    <a:pt x="122" y="50"/>
                    <a:pt x="122" y="50"/>
                    <a:pt x="122" y="49"/>
                  </a:cubicBezTo>
                  <a:close/>
                  <a:moveTo>
                    <a:pt x="148" y="57"/>
                  </a:moveTo>
                  <a:cubicBezTo>
                    <a:pt x="146" y="57"/>
                    <a:pt x="143" y="58"/>
                    <a:pt x="141" y="59"/>
                  </a:cubicBezTo>
                  <a:cubicBezTo>
                    <a:pt x="142" y="58"/>
                    <a:pt x="143" y="57"/>
                    <a:pt x="144" y="56"/>
                  </a:cubicBezTo>
                  <a:cubicBezTo>
                    <a:pt x="149" y="54"/>
                    <a:pt x="153" y="52"/>
                    <a:pt x="158" y="50"/>
                  </a:cubicBezTo>
                  <a:cubicBezTo>
                    <a:pt x="155" y="52"/>
                    <a:pt x="151" y="54"/>
                    <a:pt x="148" y="57"/>
                  </a:cubicBezTo>
                  <a:close/>
                  <a:moveTo>
                    <a:pt x="160" y="51"/>
                  </a:moveTo>
                  <a:cubicBezTo>
                    <a:pt x="159" y="52"/>
                    <a:pt x="159" y="52"/>
                    <a:pt x="159" y="52"/>
                  </a:cubicBezTo>
                  <a:cubicBezTo>
                    <a:pt x="158" y="53"/>
                    <a:pt x="157" y="53"/>
                    <a:pt x="156" y="54"/>
                  </a:cubicBezTo>
                  <a:cubicBezTo>
                    <a:pt x="157" y="53"/>
                    <a:pt x="158" y="52"/>
                    <a:pt x="160" y="51"/>
                  </a:cubicBezTo>
                  <a:close/>
                  <a:moveTo>
                    <a:pt x="163" y="63"/>
                  </a:moveTo>
                  <a:cubicBezTo>
                    <a:pt x="167" y="61"/>
                    <a:pt x="171" y="59"/>
                    <a:pt x="175" y="57"/>
                  </a:cubicBezTo>
                  <a:cubicBezTo>
                    <a:pt x="174" y="58"/>
                    <a:pt x="173" y="60"/>
                    <a:pt x="172" y="61"/>
                  </a:cubicBezTo>
                  <a:cubicBezTo>
                    <a:pt x="167" y="63"/>
                    <a:pt x="161" y="66"/>
                    <a:pt x="156" y="69"/>
                  </a:cubicBezTo>
                  <a:cubicBezTo>
                    <a:pt x="155" y="69"/>
                    <a:pt x="154" y="70"/>
                    <a:pt x="153" y="70"/>
                  </a:cubicBezTo>
                  <a:cubicBezTo>
                    <a:pt x="156" y="68"/>
                    <a:pt x="159" y="65"/>
                    <a:pt x="163" y="63"/>
                  </a:cubicBezTo>
                  <a:close/>
                  <a:moveTo>
                    <a:pt x="162" y="61"/>
                  </a:moveTo>
                  <a:cubicBezTo>
                    <a:pt x="163" y="60"/>
                    <a:pt x="165" y="59"/>
                    <a:pt x="166" y="57"/>
                  </a:cubicBezTo>
                  <a:cubicBezTo>
                    <a:pt x="168" y="57"/>
                    <a:pt x="169" y="56"/>
                    <a:pt x="171" y="56"/>
                  </a:cubicBezTo>
                  <a:cubicBezTo>
                    <a:pt x="168" y="57"/>
                    <a:pt x="165" y="59"/>
                    <a:pt x="162" y="61"/>
                  </a:cubicBezTo>
                  <a:cubicBezTo>
                    <a:pt x="162" y="61"/>
                    <a:pt x="162" y="61"/>
                    <a:pt x="162" y="61"/>
                  </a:cubicBezTo>
                  <a:close/>
                  <a:moveTo>
                    <a:pt x="172" y="57"/>
                  </a:moveTo>
                  <a:cubicBezTo>
                    <a:pt x="174" y="56"/>
                    <a:pt x="176" y="54"/>
                    <a:pt x="179" y="53"/>
                  </a:cubicBezTo>
                  <a:cubicBezTo>
                    <a:pt x="178" y="53"/>
                    <a:pt x="178" y="54"/>
                    <a:pt x="178" y="54"/>
                  </a:cubicBezTo>
                  <a:cubicBezTo>
                    <a:pt x="176" y="55"/>
                    <a:pt x="174" y="56"/>
                    <a:pt x="172" y="57"/>
                  </a:cubicBezTo>
                  <a:close/>
                  <a:moveTo>
                    <a:pt x="189" y="60"/>
                  </a:moveTo>
                  <a:cubicBezTo>
                    <a:pt x="185" y="62"/>
                    <a:pt x="181" y="64"/>
                    <a:pt x="176" y="66"/>
                  </a:cubicBezTo>
                  <a:cubicBezTo>
                    <a:pt x="178" y="64"/>
                    <a:pt x="180" y="62"/>
                    <a:pt x="182" y="60"/>
                  </a:cubicBezTo>
                  <a:cubicBezTo>
                    <a:pt x="184" y="60"/>
                    <a:pt x="186" y="59"/>
                    <a:pt x="187" y="59"/>
                  </a:cubicBezTo>
                  <a:cubicBezTo>
                    <a:pt x="188" y="59"/>
                    <a:pt x="188" y="59"/>
                    <a:pt x="189" y="60"/>
                  </a:cubicBezTo>
                  <a:close/>
                  <a:moveTo>
                    <a:pt x="189" y="58"/>
                  </a:moveTo>
                  <a:cubicBezTo>
                    <a:pt x="190" y="58"/>
                    <a:pt x="192" y="57"/>
                    <a:pt x="194" y="57"/>
                  </a:cubicBezTo>
                  <a:cubicBezTo>
                    <a:pt x="193" y="58"/>
                    <a:pt x="191" y="59"/>
                    <a:pt x="190" y="59"/>
                  </a:cubicBezTo>
                  <a:cubicBezTo>
                    <a:pt x="189" y="59"/>
                    <a:pt x="189" y="59"/>
                    <a:pt x="189" y="58"/>
                  </a:cubicBezTo>
                  <a:close/>
                  <a:moveTo>
                    <a:pt x="193" y="65"/>
                  </a:moveTo>
                  <a:cubicBezTo>
                    <a:pt x="194" y="65"/>
                    <a:pt x="195" y="65"/>
                    <a:pt x="196" y="64"/>
                  </a:cubicBezTo>
                  <a:cubicBezTo>
                    <a:pt x="194" y="65"/>
                    <a:pt x="193" y="66"/>
                    <a:pt x="191" y="67"/>
                  </a:cubicBezTo>
                  <a:cubicBezTo>
                    <a:pt x="188" y="69"/>
                    <a:pt x="184" y="70"/>
                    <a:pt x="181" y="72"/>
                  </a:cubicBezTo>
                  <a:cubicBezTo>
                    <a:pt x="182" y="71"/>
                    <a:pt x="183" y="71"/>
                    <a:pt x="184" y="70"/>
                  </a:cubicBezTo>
                  <a:cubicBezTo>
                    <a:pt x="187" y="68"/>
                    <a:pt x="190" y="67"/>
                    <a:pt x="193" y="65"/>
                  </a:cubicBezTo>
                  <a:close/>
                  <a:moveTo>
                    <a:pt x="188" y="65"/>
                  </a:moveTo>
                  <a:cubicBezTo>
                    <a:pt x="190" y="64"/>
                    <a:pt x="192" y="63"/>
                    <a:pt x="195" y="62"/>
                  </a:cubicBezTo>
                  <a:cubicBezTo>
                    <a:pt x="194" y="63"/>
                    <a:pt x="193" y="63"/>
                    <a:pt x="192" y="64"/>
                  </a:cubicBezTo>
                  <a:cubicBezTo>
                    <a:pt x="191" y="64"/>
                    <a:pt x="189" y="65"/>
                    <a:pt x="188" y="65"/>
                  </a:cubicBezTo>
                  <a:cubicBezTo>
                    <a:pt x="188" y="65"/>
                    <a:pt x="188" y="65"/>
                    <a:pt x="188" y="65"/>
                  </a:cubicBezTo>
                  <a:close/>
                  <a:moveTo>
                    <a:pt x="207" y="95"/>
                  </a:moveTo>
                  <a:cubicBezTo>
                    <a:pt x="210" y="94"/>
                    <a:pt x="213" y="92"/>
                    <a:pt x="215" y="91"/>
                  </a:cubicBezTo>
                  <a:cubicBezTo>
                    <a:pt x="216" y="92"/>
                    <a:pt x="216" y="93"/>
                    <a:pt x="217" y="95"/>
                  </a:cubicBezTo>
                  <a:cubicBezTo>
                    <a:pt x="212" y="97"/>
                    <a:pt x="208" y="99"/>
                    <a:pt x="204" y="101"/>
                  </a:cubicBezTo>
                  <a:cubicBezTo>
                    <a:pt x="204" y="101"/>
                    <a:pt x="203" y="101"/>
                    <a:pt x="203" y="101"/>
                  </a:cubicBezTo>
                  <a:cubicBezTo>
                    <a:pt x="202" y="102"/>
                    <a:pt x="201" y="103"/>
                    <a:pt x="199" y="104"/>
                  </a:cubicBezTo>
                  <a:cubicBezTo>
                    <a:pt x="199" y="104"/>
                    <a:pt x="199" y="105"/>
                    <a:pt x="198" y="105"/>
                  </a:cubicBezTo>
                  <a:cubicBezTo>
                    <a:pt x="198" y="105"/>
                    <a:pt x="198" y="105"/>
                    <a:pt x="198" y="105"/>
                  </a:cubicBezTo>
                  <a:cubicBezTo>
                    <a:pt x="199" y="104"/>
                    <a:pt x="200" y="103"/>
                    <a:pt x="200" y="102"/>
                  </a:cubicBezTo>
                  <a:cubicBezTo>
                    <a:pt x="203" y="100"/>
                    <a:pt x="205" y="98"/>
                    <a:pt x="208" y="96"/>
                  </a:cubicBezTo>
                  <a:cubicBezTo>
                    <a:pt x="208" y="96"/>
                    <a:pt x="208" y="95"/>
                    <a:pt x="207" y="95"/>
                  </a:cubicBezTo>
                  <a:close/>
                  <a:moveTo>
                    <a:pt x="196" y="173"/>
                  </a:moveTo>
                  <a:cubicBezTo>
                    <a:pt x="197" y="172"/>
                    <a:pt x="198" y="171"/>
                    <a:pt x="198" y="171"/>
                  </a:cubicBezTo>
                  <a:cubicBezTo>
                    <a:pt x="198" y="171"/>
                    <a:pt x="198" y="171"/>
                    <a:pt x="198" y="171"/>
                  </a:cubicBezTo>
                  <a:cubicBezTo>
                    <a:pt x="197" y="172"/>
                    <a:pt x="196" y="173"/>
                    <a:pt x="195" y="174"/>
                  </a:cubicBezTo>
                  <a:cubicBezTo>
                    <a:pt x="196" y="174"/>
                    <a:pt x="196" y="173"/>
                    <a:pt x="196" y="173"/>
                  </a:cubicBezTo>
                  <a:close/>
                  <a:moveTo>
                    <a:pt x="195" y="164"/>
                  </a:moveTo>
                  <a:cubicBezTo>
                    <a:pt x="195" y="165"/>
                    <a:pt x="195" y="165"/>
                    <a:pt x="194" y="165"/>
                  </a:cubicBezTo>
                  <a:cubicBezTo>
                    <a:pt x="195" y="164"/>
                    <a:pt x="196" y="162"/>
                    <a:pt x="197" y="161"/>
                  </a:cubicBezTo>
                  <a:cubicBezTo>
                    <a:pt x="196" y="162"/>
                    <a:pt x="196" y="163"/>
                    <a:pt x="195" y="164"/>
                  </a:cubicBezTo>
                  <a:close/>
                  <a:moveTo>
                    <a:pt x="194" y="155"/>
                  </a:moveTo>
                  <a:cubicBezTo>
                    <a:pt x="193" y="157"/>
                    <a:pt x="191" y="158"/>
                    <a:pt x="190" y="159"/>
                  </a:cubicBezTo>
                  <a:cubicBezTo>
                    <a:pt x="193" y="156"/>
                    <a:pt x="196" y="153"/>
                    <a:pt x="198" y="150"/>
                  </a:cubicBezTo>
                  <a:cubicBezTo>
                    <a:pt x="197" y="152"/>
                    <a:pt x="196" y="154"/>
                    <a:pt x="194" y="155"/>
                  </a:cubicBezTo>
                  <a:close/>
                  <a:moveTo>
                    <a:pt x="105" y="198"/>
                  </a:moveTo>
                  <a:cubicBezTo>
                    <a:pt x="105" y="198"/>
                    <a:pt x="106" y="198"/>
                    <a:pt x="106" y="197"/>
                  </a:cubicBezTo>
                  <a:cubicBezTo>
                    <a:pt x="106" y="197"/>
                    <a:pt x="107" y="197"/>
                    <a:pt x="107" y="197"/>
                  </a:cubicBezTo>
                  <a:cubicBezTo>
                    <a:pt x="106" y="198"/>
                    <a:pt x="106" y="198"/>
                    <a:pt x="105" y="199"/>
                  </a:cubicBezTo>
                  <a:cubicBezTo>
                    <a:pt x="105" y="199"/>
                    <a:pt x="105" y="198"/>
                    <a:pt x="105" y="198"/>
                  </a:cubicBezTo>
                  <a:close/>
                  <a:moveTo>
                    <a:pt x="108" y="204"/>
                  </a:moveTo>
                  <a:cubicBezTo>
                    <a:pt x="108" y="204"/>
                    <a:pt x="108" y="204"/>
                    <a:pt x="108" y="204"/>
                  </a:cubicBezTo>
                  <a:cubicBezTo>
                    <a:pt x="107" y="203"/>
                    <a:pt x="105" y="202"/>
                    <a:pt x="104" y="202"/>
                  </a:cubicBezTo>
                  <a:cubicBezTo>
                    <a:pt x="104" y="202"/>
                    <a:pt x="104" y="201"/>
                    <a:pt x="104" y="201"/>
                  </a:cubicBezTo>
                  <a:cubicBezTo>
                    <a:pt x="106" y="202"/>
                    <a:pt x="107" y="203"/>
                    <a:pt x="108" y="204"/>
                  </a:cubicBezTo>
                  <a:close/>
                  <a:moveTo>
                    <a:pt x="104" y="194"/>
                  </a:moveTo>
                  <a:cubicBezTo>
                    <a:pt x="104" y="194"/>
                    <a:pt x="103" y="194"/>
                    <a:pt x="103" y="193"/>
                  </a:cubicBezTo>
                  <a:cubicBezTo>
                    <a:pt x="104" y="192"/>
                    <a:pt x="105" y="191"/>
                    <a:pt x="106" y="190"/>
                  </a:cubicBezTo>
                  <a:cubicBezTo>
                    <a:pt x="107" y="189"/>
                    <a:pt x="109" y="188"/>
                    <a:pt x="110" y="186"/>
                  </a:cubicBezTo>
                  <a:cubicBezTo>
                    <a:pt x="115" y="183"/>
                    <a:pt x="119" y="179"/>
                    <a:pt x="123" y="176"/>
                  </a:cubicBezTo>
                  <a:cubicBezTo>
                    <a:pt x="125" y="175"/>
                    <a:pt x="127" y="174"/>
                    <a:pt x="129" y="173"/>
                  </a:cubicBezTo>
                  <a:cubicBezTo>
                    <a:pt x="124" y="177"/>
                    <a:pt x="118" y="182"/>
                    <a:pt x="112" y="187"/>
                  </a:cubicBezTo>
                  <a:cubicBezTo>
                    <a:pt x="110" y="189"/>
                    <a:pt x="107" y="192"/>
                    <a:pt x="104" y="194"/>
                  </a:cubicBezTo>
                  <a:close/>
                  <a:moveTo>
                    <a:pt x="73" y="126"/>
                  </a:moveTo>
                  <a:cubicBezTo>
                    <a:pt x="73" y="126"/>
                    <a:pt x="72" y="127"/>
                    <a:pt x="72" y="128"/>
                  </a:cubicBezTo>
                  <a:cubicBezTo>
                    <a:pt x="71" y="127"/>
                    <a:pt x="71" y="126"/>
                    <a:pt x="71" y="125"/>
                  </a:cubicBezTo>
                  <a:cubicBezTo>
                    <a:pt x="71" y="125"/>
                    <a:pt x="71" y="124"/>
                    <a:pt x="71" y="124"/>
                  </a:cubicBezTo>
                  <a:cubicBezTo>
                    <a:pt x="72" y="124"/>
                    <a:pt x="72" y="124"/>
                    <a:pt x="72" y="124"/>
                  </a:cubicBezTo>
                  <a:cubicBezTo>
                    <a:pt x="72" y="124"/>
                    <a:pt x="72" y="124"/>
                    <a:pt x="72" y="124"/>
                  </a:cubicBezTo>
                  <a:cubicBezTo>
                    <a:pt x="73" y="125"/>
                    <a:pt x="73" y="125"/>
                    <a:pt x="73" y="126"/>
                  </a:cubicBezTo>
                  <a:close/>
                  <a:moveTo>
                    <a:pt x="71" y="168"/>
                  </a:moveTo>
                  <a:cubicBezTo>
                    <a:pt x="71" y="167"/>
                    <a:pt x="71" y="167"/>
                    <a:pt x="71" y="167"/>
                  </a:cubicBezTo>
                  <a:cubicBezTo>
                    <a:pt x="71" y="166"/>
                    <a:pt x="71" y="166"/>
                    <a:pt x="72" y="166"/>
                  </a:cubicBezTo>
                  <a:cubicBezTo>
                    <a:pt x="72" y="167"/>
                    <a:pt x="72" y="167"/>
                    <a:pt x="72" y="167"/>
                  </a:cubicBezTo>
                  <a:cubicBezTo>
                    <a:pt x="72" y="167"/>
                    <a:pt x="71" y="168"/>
                    <a:pt x="71" y="168"/>
                  </a:cubicBezTo>
                  <a:close/>
                  <a:moveTo>
                    <a:pt x="73" y="170"/>
                  </a:moveTo>
                  <a:cubicBezTo>
                    <a:pt x="73" y="170"/>
                    <a:pt x="73" y="170"/>
                    <a:pt x="73" y="170"/>
                  </a:cubicBezTo>
                  <a:cubicBezTo>
                    <a:pt x="73" y="171"/>
                    <a:pt x="73" y="171"/>
                    <a:pt x="73" y="171"/>
                  </a:cubicBezTo>
                  <a:cubicBezTo>
                    <a:pt x="72" y="171"/>
                    <a:pt x="72" y="171"/>
                    <a:pt x="72" y="171"/>
                  </a:cubicBezTo>
                  <a:cubicBezTo>
                    <a:pt x="72" y="171"/>
                    <a:pt x="72" y="171"/>
                    <a:pt x="72" y="171"/>
                  </a:cubicBezTo>
                  <a:cubicBezTo>
                    <a:pt x="72" y="170"/>
                    <a:pt x="72" y="170"/>
                    <a:pt x="73" y="170"/>
                  </a:cubicBezTo>
                  <a:close/>
                  <a:moveTo>
                    <a:pt x="71" y="165"/>
                  </a:moveTo>
                  <a:cubicBezTo>
                    <a:pt x="71" y="164"/>
                    <a:pt x="71" y="163"/>
                    <a:pt x="70" y="162"/>
                  </a:cubicBezTo>
                  <a:cubicBezTo>
                    <a:pt x="71" y="162"/>
                    <a:pt x="71" y="162"/>
                    <a:pt x="71" y="162"/>
                  </a:cubicBezTo>
                  <a:cubicBezTo>
                    <a:pt x="71" y="163"/>
                    <a:pt x="71" y="164"/>
                    <a:pt x="71" y="164"/>
                  </a:cubicBezTo>
                  <a:cubicBezTo>
                    <a:pt x="71" y="165"/>
                    <a:pt x="71" y="165"/>
                    <a:pt x="71" y="165"/>
                  </a:cubicBezTo>
                  <a:close/>
                  <a:moveTo>
                    <a:pt x="61" y="51"/>
                  </a:moveTo>
                  <a:cubicBezTo>
                    <a:pt x="61" y="51"/>
                    <a:pt x="61" y="52"/>
                    <a:pt x="61" y="52"/>
                  </a:cubicBezTo>
                  <a:cubicBezTo>
                    <a:pt x="59" y="54"/>
                    <a:pt x="57" y="55"/>
                    <a:pt x="55" y="57"/>
                  </a:cubicBezTo>
                  <a:cubicBezTo>
                    <a:pt x="55" y="58"/>
                    <a:pt x="54" y="59"/>
                    <a:pt x="53" y="59"/>
                  </a:cubicBezTo>
                  <a:cubicBezTo>
                    <a:pt x="52" y="61"/>
                    <a:pt x="50" y="62"/>
                    <a:pt x="49" y="63"/>
                  </a:cubicBezTo>
                  <a:cubicBezTo>
                    <a:pt x="49" y="63"/>
                    <a:pt x="49" y="63"/>
                    <a:pt x="49" y="63"/>
                  </a:cubicBezTo>
                  <a:cubicBezTo>
                    <a:pt x="49" y="62"/>
                    <a:pt x="50" y="61"/>
                    <a:pt x="51" y="60"/>
                  </a:cubicBezTo>
                  <a:cubicBezTo>
                    <a:pt x="54" y="57"/>
                    <a:pt x="58" y="54"/>
                    <a:pt x="61" y="51"/>
                  </a:cubicBezTo>
                  <a:close/>
                  <a:moveTo>
                    <a:pt x="54" y="54"/>
                  </a:moveTo>
                  <a:cubicBezTo>
                    <a:pt x="55" y="54"/>
                    <a:pt x="55" y="54"/>
                    <a:pt x="55" y="54"/>
                  </a:cubicBezTo>
                  <a:cubicBezTo>
                    <a:pt x="55" y="54"/>
                    <a:pt x="55" y="53"/>
                    <a:pt x="56" y="53"/>
                  </a:cubicBezTo>
                  <a:cubicBezTo>
                    <a:pt x="57" y="52"/>
                    <a:pt x="58" y="52"/>
                    <a:pt x="58" y="51"/>
                  </a:cubicBezTo>
                  <a:cubicBezTo>
                    <a:pt x="57" y="52"/>
                    <a:pt x="56" y="53"/>
                    <a:pt x="54" y="54"/>
                  </a:cubicBezTo>
                  <a:close/>
                  <a:moveTo>
                    <a:pt x="92" y="45"/>
                  </a:moveTo>
                  <a:cubicBezTo>
                    <a:pt x="92" y="47"/>
                    <a:pt x="92" y="48"/>
                    <a:pt x="91" y="50"/>
                  </a:cubicBezTo>
                  <a:cubicBezTo>
                    <a:pt x="86" y="54"/>
                    <a:pt x="80" y="58"/>
                    <a:pt x="75" y="63"/>
                  </a:cubicBezTo>
                  <a:cubicBezTo>
                    <a:pt x="75" y="62"/>
                    <a:pt x="75" y="61"/>
                    <a:pt x="76" y="60"/>
                  </a:cubicBezTo>
                  <a:cubicBezTo>
                    <a:pt x="81" y="55"/>
                    <a:pt x="87" y="50"/>
                    <a:pt x="92" y="45"/>
                  </a:cubicBezTo>
                  <a:close/>
                  <a:moveTo>
                    <a:pt x="82" y="53"/>
                  </a:moveTo>
                  <a:cubicBezTo>
                    <a:pt x="84" y="50"/>
                    <a:pt x="86" y="48"/>
                    <a:pt x="89" y="46"/>
                  </a:cubicBezTo>
                  <a:cubicBezTo>
                    <a:pt x="89" y="46"/>
                    <a:pt x="90" y="45"/>
                    <a:pt x="90" y="45"/>
                  </a:cubicBezTo>
                  <a:cubicBezTo>
                    <a:pt x="87" y="48"/>
                    <a:pt x="84" y="50"/>
                    <a:pt x="82" y="53"/>
                  </a:cubicBezTo>
                  <a:close/>
                  <a:moveTo>
                    <a:pt x="110" y="51"/>
                  </a:moveTo>
                  <a:cubicBezTo>
                    <a:pt x="110" y="51"/>
                    <a:pt x="110" y="51"/>
                    <a:pt x="110" y="51"/>
                  </a:cubicBezTo>
                  <a:cubicBezTo>
                    <a:pt x="110" y="52"/>
                    <a:pt x="109" y="52"/>
                    <a:pt x="108" y="53"/>
                  </a:cubicBezTo>
                  <a:cubicBezTo>
                    <a:pt x="106" y="54"/>
                    <a:pt x="104" y="54"/>
                    <a:pt x="102" y="55"/>
                  </a:cubicBezTo>
                  <a:cubicBezTo>
                    <a:pt x="103" y="54"/>
                    <a:pt x="105" y="53"/>
                    <a:pt x="106" y="51"/>
                  </a:cubicBezTo>
                  <a:cubicBezTo>
                    <a:pt x="107" y="51"/>
                    <a:pt x="108" y="50"/>
                    <a:pt x="109" y="50"/>
                  </a:cubicBezTo>
                  <a:cubicBezTo>
                    <a:pt x="108" y="50"/>
                    <a:pt x="109" y="51"/>
                    <a:pt x="110" y="51"/>
                  </a:cubicBezTo>
                  <a:close/>
                  <a:moveTo>
                    <a:pt x="112" y="77"/>
                  </a:moveTo>
                  <a:cubicBezTo>
                    <a:pt x="110" y="79"/>
                    <a:pt x="108" y="82"/>
                    <a:pt x="107" y="84"/>
                  </a:cubicBezTo>
                  <a:cubicBezTo>
                    <a:pt x="109" y="80"/>
                    <a:pt x="112" y="76"/>
                    <a:pt x="115" y="73"/>
                  </a:cubicBezTo>
                  <a:cubicBezTo>
                    <a:pt x="115" y="73"/>
                    <a:pt x="115" y="73"/>
                    <a:pt x="115" y="72"/>
                  </a:cubicBezTo>
                  <a:cubicBezTo>
                    <a:pt x="114" y="74"/>
                    <a:pt x="113" y="76"/>
                    <a:pt x="112" y="77"/>
                  </a:cubicBezTo>
                  <a:close/>
                  <a:moveTo>
                    <a:pt x="116" y="78"/>
                  </a:moveTo>
                  <a:cubicBezTo>
                    <a:pt x="115" y="79"/>
                    <a:pt x="114" y="80"/>
                    <a:pt x="114" y="80"/>
                  </a:cubicBezTo>
                  <a:cubicBezTo>
                    <a:pt x="112" y="82"/>
                    <a:pt x="110" y="83"/>
                    <a:pt x="109" y="85"/>
                  </a:cubicBezTo>
                  <a:cubicBezTo>
                    <a:pt x="111" y="83"/>
                    <a:pt x="113" y="80"/>
                    <a:pt x="116" y="78"/>
                  </a:cubicBezTo>
                  <a:close/>
                  <a:moveTo>
                    <a:pt x="98" y="92"/>
                  </a:moveTo>
                  <a:cubicBezTo>
                    <a:pt x="95" y="96"/>
                    <a:pt x="91" y="99"/>
                    <a:pt x="88" y="102"/>
                  </a:cubicBezTo>
                  <a:cubicBezTo>
                    <a:pt x="89" y="101"/>
                    <a:pt x="89" y="100"/>
                    <a:pt x="90" y="98"/>
                  </a:cubicBezTo>
                  <a:cubicBezTo>
                    <a:pt x="96" y="92"/>
                    <a:pt x="103" y="85"/>
                    <a:pt x="109" y="78"/>
                  </a:cubicBezTo>
                  <a:cubicBezTo>
                    <a:pt x="105" y="82"/>
                    <a:pt x="102" y="87"/>
                    <a:pt x="98" y="92"/>
                  </a:cubicBezTo>
                  <a:close/>
                  <a:moveTo>
                    <a:pt x="99" y="97"/>
                  </a:moveTo>
                  <a:cubicBezTo>
                    <a:pt x="97" y="100"/>
                    <a:pt x="94" y="103"/>
                    <a:pt x="92" y="105"/>
                  </a:cubicBezTo>
                  <a:cubicBezTo>
                    <a:pt x="93" y="104"/>
                    <a:pt x="94" y="102"/>
                    <a:pt x="95" y="100"/>
                  </a:cubicBezTo>
                  <a:cubicBezTo>
                    <a:pt x="97" y="99"/>
                    <a:pt x="98" y="98"/>
                    <a:pt x="99" y="97"/>
                  </a:cubicBezTo>
                  <a:close/>
                  <a:moveTo>
                    <a:pt x="128" y="67"/>
                  </a:moveTo>
                  <a:cubicBezTo>
                    <a:pt x="129" y="66"/>
                    <a:pt x="130" y="65"/>
                    <a:pt x="130" y="64"/>
                  </a:cubicBezTo>
                  <a:cubicBezTo>
                    <a:pt x="131" y="64"/>
                    <a:pt x="131" y="64"/>
                    <a:pt x="132" y="63"/>
                  </a:cubicBezTo>
                  <a:cubicBezTo>
                    <a:pt x="132" y="63"/>
                    <a:pt x="133" y="63"/>
                    <a:pt x="133" y="63"/>
                  </a:cubicBezTo>
                  <a:cubicBezTo>
                    <a:pt x="132" y="64"/>
                    <a:pt x="130" y="66"/>
                    <a:pt x="128" y="67"/>
                  </a:cubicBezTo>
                  <a:close/>
                  <a:moveTo>
                    <a:pt x="137" y="62"/>
                  </a:moveTo>
                  <a:cubicBezTo>
                    <a:pt x="138" y="62"/>
                    <a:pt x="140" y="61"/>
                    <a:pt x="141" y="61"/>
                  </a:cubicBezTo>
                  <a:cubicBezTo>
                    <a:pt x="138" y="63"/>
                    <a:pt x="135" y="65"/>
                    <a:pt x="132" y="67"/>
                  </a:cubicBezTo>
                  <a:cubicBezTo>
                    <a:pt x="133" y="65"/>
                    <a:pt x="135" y="64"/>
                    <a:pt x="137" y="62"/>
                  </a:cubicBezTo>
                  <a:close/>
                  <a:moveTo>
                    <a:pt x="132" y="76"/>
                  </a:moveTo>
                  <a:cubicBezTo>
                    <a:pt x="132" y="77"/>
                    <a:pt x="132" y="77"/>
                    <a:pt x="132" y="77"/>
                  </a:cubicBezTo>
                  <a:cubicBezTo>
                    <a:pt x="133" y="77"/>
                    <a:pt x="134" y="76"/>
                    <a:pt x="136" y="76"/>
                  </a:cubicBezTo>
                  <a:cubicBezTo>
                    <a:pt x="132" y="79"/>
                    <a:pt x="128" y="82"/>
                    <a:pt x="124" y="85"/>
                  </a:cubicBezTo>
                  <a:cubicBezTo>
                    <a:pt x="125" y="85"/>
                    <a:pt x="125" y="84"/>
                    <a:pt x="125" y="84"/>
                  </a:cubicBezTo>
                  <a:cubicBezTo>
                    <a:pt x="128" y="82"/>
                    <a:pt x="130" y="80"/>
                    <a:pt x="132" y="77"/>
                  </a:cubicBezTo>
                  <a:cubicBezTo>
                    <a:pt x="132" y="77"/>
                    <a:pt x="132" y="77"/>
                    <a:pt x="132" y="76"/>
                  </a:cubicBezTo>
                  <a:close/>
                  <a:moveTo>
                    <a:pt x="199" y="77"/>
                  </a:moveTo>
                  <a:cubicBezTo>
                    <a:pt x="199" y="78"/>
                    <a:pt x="198" y="78"/>
                    <a:pt x="198" y="78"/>
                  </a:cubicBezTo>
                  <a:cubicBezTo>
                    <a:pt x="196" y="79"/>
                    <a:pt x="194" y="80"/>
                    <a:pt x="192" y="81"/>
                  </a:cubicBezTo>
                  <a:cubicBezTo>
                    <a:pt x="192" y="80"/>
                    <a:pt x="192" y="80"/>
                    <a:pt x="192" y="80"/>
                  </a:cubicBezTo>
                  <a:cubicBezTo>
                    <a:pt x="195" y="79"/>
                    <a:pt x="197" y="78"/>
                    <a:pt x="199" y="77"/>
                  </a:cubicBezTo>
                  <a:close/>
                  <a:moveTo>
                    <a:pt x="196" y="75"/>
                  </a:moveTo>
                  <a:cubicBezTo>
                    <a:pt x="197" y="74"/>
                    <a:pt x="198" y="73"/>
                    <a:pt x="199" y="73"/>
                  </a:cubicBezTo>
                  <a:cubicBezTo>
                    <a:pt x="198" y="73"/>
                    <a:pt x="197" y="74"/>
                    <a:pt x="196" y="75"/>
                  </a:cubicBezTo>
                  <a:cubicBezTo>
                    <a:pt x="196" y="75"/>
                    <a:pt x="196" y="75"/>
                    <a:pt x="196" y="75"/>
                  </a:cubicBezTo>
                  <a:close/>
                  <a:moveTo>
                    <a:pt x="191" y="138"/>
                  </a:moveTo>
                  <a:cubicBezTo>
                    <a:pt x="191" y="138"/>
                    <a:pt x="191" y="138"/>
                    <a:pt x="190" y="137"/>
                  </a:cubicBezTo>
                  <a:cubicBezTo>
                    <a:pt x="191" y="137"/>
                    <a:pt x="191" y="136"/>
                    <a:pt x="191" y="136"/>
                  </a:cubicBezTo>
                  <a:cubicBezTo>
                    <a:pt x="197" y="131"/>
                    <a:pt x="203" y="126"/>
                    <a:pt x="209" y="121"/>
                  </a:cubicBezTo>
                  <a:cubicBezTo>
                    <a:pt x="209" y="121"/>
                    <a:pt x="209" y="121"/>
                    <a:pt x="209" y="121"/>
                  </a:cubicBezTo>
                  <a:cubicBezTo>
                    <a:pt x="203" y="127"/>
                    <a:pt x="197" y="133"/>
                    <a:pt x="191" y="138"/>
                  </a:cubicBezTo>
                  <a:close/>
                  <a:moveTo>
                    <a:pt x="205" y="126"/>
                  </a:moveTo>
                  <a:cubicBezTo>
                    <a:pt x="205" y="127"/>
                    <a:pt x="204" y="128"/>
                    <a:pt x="204" y="129"/>
                  </a:cubicBezTo>
                  <a:cubicBezTo>
                    <a:pt x="199" y="134"/>
                    <a:pt x="196" y="138"/>
                    <a:pt x="192" y="143"/>
                  </a:cubicBezTo>
                  <a:cubicBezTo>
                    <a:pt x="192" y="143"/>
                    <a:pt x="191" y="143"/>
                    <a:pt x="191" y="143"/>
                  </a:cubicBezTo>
                  <a:cubicBezTo>
                    <a:pt x="191" y="142"/>
                    <a:pt x="191" y="141"/>
                    <a:pt x="191" y="140"/>
                  </a:cubicBezTo>
                  <a:cubicBezTo>
                    <a:pt x="196" y="136"/>
                    <a:pt x="201" y="131"/>
                    <a:pt x="205" y="126"/>
                  </a:cubicBezTo>
                  <a:close/>
                  <a:moveTo>
                    <a:pt x="189" y="139"/>
                  </a:moveTo>
                  <a:cubicBezTo>
                    <a:pt x="189" y="139"/>
                    <a:pt x="189" y="139"/>
                    <a:pt x="189" y="139"/>
                  </a:cubicBezTo>
                  <a:cubicBezTo>
                    <a:pt x="189" y="140"/>
                    <a:pt x="189" y="140"/>
                    <a:pt x="189" y="140"/>
                  </a:cubicBezTo>
                  <a:cubicBezTo>
                    <a:pt x="188" y="141"/>
                    <a:pt x="187" y="142"/>
                    <a:pt x="186" y="143"/>
                  </a:cubicBezTo>
                  <a:cubicBezTo>
                    <a:pt x="186" y="143"/>
                    <a:pt x="186" y="143"/>
                    <a:pt x="186" y="143"/>
                  </a:cubicBezTo>
                  <a:cubicBezTo>
                    <a:pt x="187" y="142"/>
                    <a:pt x="188" y="140"/>
                    <a:pt x="189" y="139"/>
                  </a:cubicBezTo>
                  <a:close/>
                  <a:moveTo>
                    <a:pt x="183" y="144"/>
                  </a:moveTo>
                  <a:cubicBezTo>
                    <a:pt x="182" y="144"/>
                    <a:pt x="182" y="144"/>
                    <a:pt x="181" y="145"/>
                  </a:cubicBezTo>
                  <a:cubicBezTo>
                    <a:pt x="183" y="143"/>
                    <a:pt x="184" y="142"/>
                    <a:pt x="186" y="140"/>
                  </a:cubicBezTo>
                  <a:cubicBezTo>
                    <a:pt x="186" y="140"/>
                    <a:pt x="186" y="140"/>
                    <a:pt x="186" y="140"/>
                  </a:cubicBezTo>
                  <a:cubicBezTo>
                    <a:pt x="185" y="142"/>
                    <a:pt x="184" y="143"/>
                    <a:pt x="183" y="144"/>
                  </a:cubicBezTo>
                  <a:close/>
                  <a:moveTo>
                    <a:pt x="180" y="142"/>
                  </a:moveTo>
                  <a:cubicBezTo>
                    <a:pt x="178" y="143"/>
                    <a:pt x="177" y="145"/>
                    <a:pt x="175" y="146"/>
                  </a:cubicBezTo>
                  <a:cubicBezTo>
                    <a:pt x="175" y="147"/>
                    <a:pt x="174" y="147"/>
                    <a:pt x="174" y="147"/>
                  </a:cubicBezTo>
                  <a:cubicBezTo>
                    <a:pt x="175" y="146"/>
                    <a:pt x="176" y="144"/>
                    <a:pt x="178" y="142"/>
                  </a:cubicBezTo>
                  <a:cubicBezTo>
                    <a:pt x="180" y="139"/>
                    <a:pt x="183" y="137"/>
                    <a:pt x="185" y="134"/>
                  </a:cubicBezTo>
                  <a:cubicBezTo>
                    <a:pt x="186" y="134"/>
                    <a:pt x="186" y="133"/>
                    <a:pt x="187" y="133"/>
                  </a:cubicBezTo>
                  <a:cubicBezTo>
                    <a:pt x="187" y="133"/>
                    <a:pt x="187" y="134"/>
                    <a:pt x="187" y="134"/>
                  </a:cubicBezTo>
                  <a:cubicBezTo>
                    <a:pt x="185" y="137"/>
                    <a:pt x="183" y="139"/>
                    <a:pt x="180" y="142"/>
                  </a:cubicBezTo>
                  <a:close/>
                  <a:moveTo>
                    <a:pt x="129" y="154"/>
                  </a:moveTo>
                  <a:cubicBezTo>
                    <a:pt x="128" y="155"/>
                    <a:pt x="127" y="155"/>
                    <a:pt x="126" y="156"/>
                  </a:cubicBezTo>
                  <a:cubicBezTo>
                    <a:pt x="126" y="155"/>
                    <a:pt x="126" y="155"/>
                    <a:pt x="126" y="155"/>
                  </a:cubicBezTo>
                  <a:cubicBezTo>
                    <a:pt x="126" y="155"/>
                    <a:pt x="126" y="155"/>
                    <a:pt x="126" y="155"/>
                  </a:cubicBezTo>
                  <a:cubicBezTo>
                    <a:pt x="126" y="155"/>
                    <a:pt x="126" y="155"/>
                    <a:pt x="126" y="155"/>
                  </a:cubicBezTo>
                  <a:cubicBezTo>
                    <a:pt x="127" y="155"/>
                    <a:pt x="127" y="155"/>
                    <a:pt x="127" y="155"/>
                  </a:cubicBezTo>
                  <a:cubicBezTo>
                    <a:pt x="128" y="153"/>
                    <a:pt x="130" y="151"/>
                    <a:pt x="132" y="149"/>
                  </a:cubicBezTo>
                  <a:cubicBezTo>
                    <a:pt x="133" y="148"/>
                    <a:pt x="134" y="148"/>
                    <a:pt x="134" y="147"/>
                  </a:cubicBezTo>
                  <a:cubicBezTo>
                    <a:pt x="136" y="148"/>
                    <a:pt x="137" y="148"/>
                    <a:pt x="138" y="148"/>
                  </a:cubicBezTo>
                  <a:cubicBezTo>
                    <a:pt x="136" y="150"/>
                    <a:pt x="135" y="151"/>
                    <a:pt x="133" y="153"/>
                  </a:cubicBezTo>
                  <a:cubicBezTo>
                    <a:pt x="131" y="153"/>
                    <a:pt x="130" y="154"/>
                    <a:pt x="129" y="154"/>
                  </a:cubicBezTo>
                  <a:close/>
                  <a:moveTo>
                    <a:pt x="130" y="160"/>
                  </a:moveTo>
                  <a:cubicBezTo>
                    <a:pt x="130" y="161"/>
                    <a:pt x="130" y="161"/>
                    <a:pt x="129" y="161"/>
                  </a:cubicBezTo>
                  <a:cubicBezTo>
                    <a:pt x="129" y="161"/>
                    <a:pt x="129" y="162"/>
                    <a:pt x="128" y="162"/>
                  </a:cubicBezTo>
                  <a:cubicBezTo>
                    <a:pt x="129" y="161"/>
                    <a:pt x="129" y="161"/>
                    <a:pt x="130" y="161"/>
                  </a:cubicBezTo>
                  <a:cubicBezTo>
                    <a:pt x="130" y="161"/>
                    <a:pt x="130" y="161"/>
                    <a:pt x="130" y="160"/>
                  </a:cubicBezTo>
                  <a:close/>
                  <a:moveTo>
                    <a:pt x="89" y="124"/>
                  </a:moveTo>
                  <a:cubicBezTo>
                    <a:pt x="91" y="122"/>
                    <a:pt x="92" y="120"/>
                    <a:pt x="94" y="118"/>
                  </a:cubicBezTo>
                  <a:cubicBezTo>
                    <a:pt x="95" y="118"/>
                    <a:pt x="95" y="118"/>
                    <a:pt x="96" y="118"/>
                  </a:cubicBezTo>
                  <a:cubicBezTo>
                    <a:pt x="94" y="120"/>
                    <a:pt x="92" y="122"/>
                    <a:pt x="89" y="124"/>
                  </a:cubicBezTo>
                  <a:close/>
                  <a:moveTo>
                    <a:pt x="91" y="127"/>
                  </a:moveTo>
                  <a:cubicBezTo>
                    <a:pt x="89" y="129"/>
                    <a:pt x="88" y="130"/>
                    <a:pt x="87" y="132"/>
                  </a:cubicBezTo>
                  <a:cubicBezTo>
                    <a:pt x="86" y="132"/>
                    <a:pt x="86" y="132"/>
                    <a:pt x="85" y="131"/>
                  </a:cubicBezTo>
                  <a:cubicBezTo>
                    <a:pt x="87" y="130"/>
                    <a:pt x="89" y="128"/>
                    <a:pt x="91" y="127"/>
                  </a:cubicBezTo>
                  <a:close/>
                  <a:moveTo>
                    <a:pt x="95" y="123"/>
                  </a:moveTo>
                  <a:cubicBezTo>
                    <a:pt x="97" y="122"/>
                    <a:pt x="99" y="121"/>
                    <a:pt x="101" y="120"/>
                  </a:cubicBezTo>
                  <a:cubicBezTo>
                    <a:pt x="99" y="122"/>
                    <a:pt x="97" y="123"/>
                    <a:pt x="95" y="125"/>
                  </a:cubicBezTo>
                  <a:cubicBezTo>
                    <a:pt x="94" y="127"/>
                    <a:pt x="92" y="128"/>
                    <a:pt x="91" y="130"/>
                  </a:cubicBezTo>
                  <a:cubicBezTo>
                    <a:pt x="92" y="128"/>
                    <a:pt x="94" y="125"/>
                    <a:pt x="95" y="123"/>
                  </a:cubicBezTo>
                  <a:close/>
                  <a:moveTo>
                    <a:pt x="94" y="130"/>
                  </a:moveTo>
                  <a:cubicBezTo>
                    <a:pt x="98" y="127"/>
                    <a:pt x="101" y="123"/>
                    <a:pt x="105" y="120"/>
                  </a:cubicBezTo>
                  <a:cubicBezTo>
                    <a:pt x="105" y="120"/>
                    <a:pt x="105" y="120"/>
                    <a:pt x="106" y="120"/>
                  </a:cubicBezTo>
                  <a:cubicBezTo>
                    <a:pt x="106" y="120"/>
                    <a:pt x="106" y="120"/>
                    <a:pt x="106" y="120"/>
                  </a:cubicBezTo>
                  <a:cubicBezTo>
                    <a:pt x="103" y="122"/>
                    <a:pt x="101" y="124"/>
                    <a:pt x="99" y="127"/>
                  </a:cubicBezTo>
                  <a:cubicBezTo>
                    <a:pt x="96" y="129"/>
                    <a:pt x="94" y="131"/>
                    <a:pt x="91" y="134"/>
                  </a:cubicBezTo>
                  <a:cubicBezTo>
                    <a:pt x="91" y="134"/>
                    <a:pt x="91" y="134"/>
                    <a:pt x="91" y="133"/>
                  </a:cubicBezTo>
                  <a:cubicBezTo>
                    <a:pt x="92" y="132"/>
                    <a:pt x="93" y="131"/>
                    <a:pt x="94" y="130"/>
                  </a:cubicBezTo>
                  <a:close/>
                  <a:moveTo>
                    <a:pt x="119" y="101"/>
                  </a:moveTo>
                  <a:cubicBezTo>
                    <a:pt x="125" y="95"/>
                    <a:pt x="131" y="89"/>
                    <a:pt x="138" y="83"/>
                  </a:cubicBezTo>
                  <a:cubicBezTo>
                    <a:pt x="139" y="83"/>
                    <a:pt x="141" y="83"/>
                    <a:pt x="142" y="83"/>
                  </a:cubicBezTo>
                  <a:cubicBezTo>
                    <a:pt x="140" y="86"/>
                    <a:pt x="138" y="88"/>
                    <a:pt x="136" y="91"/>
                  </a:cubicBezTo>
                  <a:cubicBezTo>
                    <a:pt x="134" y="92"/>
                    <a:pt x="132" y="94"/>
                    <a:pt x="130" y="96"/>
                  </a:cubicBezTo>
                  <a:cubicBezTo>
                    <a:pt x="122" y="102"/>
                    <a:pt x="115" y="108"/>
                    <a:pt x="107" y="115"/>
                  </a:cubicBezTo>
                  <a:cubicBezTo>
                    <a:pt x="107" y="115"/>
                    <a:pt x="107" y="115"/>
                    <a:pt x="107" y="115"/>
                  </a:cubicBezTo>
                  <a:cubicBezTo>
                    <a:pt x="111" y="110"/>
                    <a:pt x="115" y="106"/>
                    <a:pt x="119" y="102"/>
                  </a:cubicBezTo>
                  <a:cubicBezTo>
                    <a:pt x="120" y="101"/>
                    <a:pt x="119" y="101"/>
                    <a:pt x="119" y="101"/>
                  </a:cubicBezTo>
                  <a:close/>
                  <a:moveTo>
                    <a:pt x="127" y="102"/>
                  </a:moveTo>
                  <a:cubicBezTo>
                    <a:pt x="125" y="104"/>
                    <a:pt x="123" y="106"/>
                    <a:pt x="121" y="108"/>
                  </a:cubicBezTo>
                  <a:cubicBezTo>
                    <a:pt x="120" y="109"/>
                    <a:pt x="120" y="109"/>
                    <a:pt x="119" y="110"/>
                  </a:cubicBezTo>
                  <a:cubicBezTo>
                    <a:pt x="119" y="109"/>
                    <a:pt x="119" y="109"/>
                    <a:pt x="119" y="109"/>
                  </a:cubicBezTo>
                  <a:cubicBezTo>
                    <a:pt x="122" y="107"/>
                    <a:pt x="125" y="104"/>
                    <a:pt x="127" y="102"/>
                  </a:cubicBezTo>
                  <a:close/>
                  <a:moveTo>
                    <a:pt x="189" y="111"/>
                  </a:moveTo>
                  <a:cubicBezTo>
                    <a:pt x="189" y="111"/>
                    <a:pt x="190" y="110"/>
                    <a:pt x="190" y="109"/>
                  </a:cubicBezTo>
                  <a:cubicBezTo>
                    <a:pt x="191" y="109"/>
                    <a:pt x="192" y="109"/>
                    <a:pt x="192" y="109"/>
                  </a:cubicBezTo>
                  <a:cubicBezTo>
                    <a:pt x="191" y="109"/>
                    <a:pt x="190" y="110"/>
                    <a:pt x="189" y="111"/>
                  </a:cubicBezTo>
                  <a:close/>
                  <a:moveTo>
                    <a:pt x="193" y="117"/>
                  </a:moveTo>
                  <a:cubicBezTo>
                    <a:pt x="193" y="117"/>
                    <a:pt x="194" y="117"/>
                    <a:pt x="194" y="117"/>
                  </a:cubicBezTo>
                  <a:cubicBezTo>
                    <a:pt x="194" y="118"/>
                    <a:pt x="193" y="118"/>
                    <a:pt x="192" y="119"/>
                  </a:cubicBezTo>
                  <a:cubicBezTo>
                    <a:pt x="192" y="118"/>
                    <a:pt x="193" y="118"/>
                    <a:pt x="193" y="117"/>
                  </a:cubicBezTo>
                  <a:close/>
                  <a:moveTo>
                    <a:pt x="189" y="107"/>
                  </a:moveTo>
                  <a:cubicBezTo>
                    <a:pt x="189" y="107"/>
                    <a:pt x="189" y="107"/>
                    <a:pt x="189" y="108"/>
                  </a:cubicBezTo>
                  <a:cubicBezTo>
                    <a:pt x="188" y="108"/>
                    <a:pt x="188" y="108"/>
                    <a:pt x="187" y="108"/>
                  </a:cubicBezTo>
                  <a:cubicBezTo>
                    <a:pt x="188" y="107"/>
                    <a:pt x="188" y="107"/>
                    <a:pt x="189" y="106"/>
                  </a:cubicBezTo>
                  <a:cubicBezTo>
                    <a:pt x="189" y="106"/>
                    <a:pt x="190" y="106"/>
                    <a:pt x="190" y="106"/>
                  </a:cubicBezTo>
                  <a:cubicBezTo>
                    <a:pt x="190" y="106"/>
                    <a:pt x="189" y="107"/>
                    <a:pt x="189" y="107"/>
                  </a:cubicBezTo>
                  <a:close/>
                  <a:moveTo>
                    <a:pt x="189" y="115"/>
                  </a:moveTo>
                  <a:cubicBezTo>
                    <a:pt x="189" y="115"/>
                    <a:pt x="189" y="115"/>
                    <a:pt x="189" y="115"/>
                  </a:cubicBezTo>
                  <a:cubicBezTo>
                    <a:pt x="189" y="116"/>
                    <a:pt x="188" y="116"/>
                    <a:pt x="187" y="117"/>
                  </a:cubicBezTo>
                  <a:cubicBezTo>
                    <a:pt x="187" y="117"/>
                    <a:pt x="187" y="117"/>
                    <a:pt x="186" y="118"/>
                  </a:cubicBezTo>
                  <a:cubicBezTo>
                    <a:pt x="186" y="118"/>
                    <a:pt x="185" y="118"/>
                    <a:pt x="184" y="119"/>
                  </a:cubicBezTo>
                  <a:cubicBezTo>
                    <a:pt x="186" y="118"/>
                    <a:pt x="187" y="116"/>
                    <a:pt x="189" y="115"/>
                  </a:cubicBezTo>
                  <a:close/>
                  <a:moveTo>
                    <a:pt x="191" y="117"/>
                  </a:moveTo>
                  <a:cubicBezTo>
                    <a:pt x="190" y="118"/>
                    <a:pt x="189" y="120"/>
                    <a:pt x="188" y="121"/>
                  </a:cubicBezTo>
                  <a:cubicBezTo>
                    <a:pt x="187" y="121"/>
                    <a:pt x="186" y="122"/>
                    <a:pt x="185" y="123"/>
                  </a:cubicBezTo>
                  <a:cubicBezTo>
                    <a:pt x="186" y="121"/>
                    <a:pt x="187" y="120"/>
                    <a:pt x="188" y="119"/>
                  </a:cubicBezTo>
                  <a:cubicBezTo>
                    <a:pt x="189" y="118"/>
                    <a:pt x="190" y="117"/>
                    <a:pt x="191" y="117"/>
                  </a:cubicBezTo>
                  <a:close/>
                  <a:moveTo>
                    <a:pt x="182" y="131"/>
                  </a:moveTo>
                  <a:cubicBezTo>
                    <a:pt x="183" y="131"/>
                    <a:pt x="183" y="130"/>
                    <a:pt x="184" y="130"/>
                  </a:cubicBezTo>
                  <a:cubicBezTo>
                    <a:pt x="184" y="130"/>
                    <a:pt x="184" y="130"/>
                    <a:pt x="184" y="130"/>
                  </a:cubicBezTo>
                  <a:cubicBezTo>
                    <a:pt x="183" y="131"/>
                    <a:pt x="182" y="132"/>
                    <a:pt x="181" y="133"/>
                  </a:cubicBezTo>
                  <a:cubicBezTo>
                    <a:pt x="181" y="133"/>
                    <a:pt x="180" y="133"/>
                    <a:pt x="180" y="134"/>
                  </a:cubicBezTo>
                  <a:cubicBezTo>
                    <a:pt x="181" y="133"/>
                    <a:pt x="182" y="132"/>
                    <a:pt x="182" y="131"/>
                  </a:cubicBezTo>
                  <a:close/>
                  <a:moveTo>
                    <a:pt x="180" y="124"/>
                  </a:moveTo>
                  <a:cubicBezTo>
                    <a:pt x="181" y="123"/>
                    <a:pt x="183" y="122"/>
                    <a:pt x="184" y="121"/>
                  </a:cubicBezTo>
                  <a:cubicBezTo>
                    <a:pt x="183" y="122"/>
                    <a:pt x="182" y="124"/>
                    <a:pt x="181" y="125"/>
                  </a:cubicBezTo>
                  <a:cubicBezTo>
                    <a:pt x="181" y="124"/>
                    <a:pt x="180" y="124"/>
                    <a:pt x="180" y="124"/>
                  </a:cubicBezTo>
                  <a:close/>
                  <a:moveTo>
                    <a:pt x="178" y="122"/>
                  </a:moveTo>
                  <a:cubicBezTo>
                    <a:pt x="178" y="122"/>
                    <a:pt x="178" y="122"/>
                    <a:pt x="178" y="122"/>
                  </a:cubicBezTo>
                  <a:cubicBezTo>
                    <a:pt x="176" y="121"/>
                    <a:pt x="175" y="121"/>
                    <a:pt x="174" y="120"/>
                  </a:cubicBezTo>
                  <a:cubicBezTo>
                    <a:pt x="178" y="117"/>
                    <a:pt x="182" y="115"/>
                    <a:pt x="186" y="112"/>
                  </a:cubicBezTo>
                  <a:cubicBezTo>
                    <a:pt x="183" y="115"/>
                    <a:pt x="181" y="119"/>
                    <a:pt x="178" y="122"/>
                  </a:cubicBezTo>
                  <a:close/>
                  <a:moveTo>
                    <a:pt x="178" y="128"/>
                  </a:moveTo>
                  <a:cubicBezTo>
                    <a:pt x="176" y="129"/>
                    <a:pt x="175" y="129"/>
                    <a:pt x="173" y="130"/>
                  </a:cubicBezTo>
                  <a:cubicBezTo>
                    <a:pt x="175" y="129"/>
                    <a:pt x="176" y="127"/>
                    <a:pt x="177" y="125"/>
                  </a:cubicBezTo>
                  <a:cubicBezTo>
                    <a:pt x="178" y="125"/>
                    <a:pt x="178" y="125"/>
                    <a:pt x="178" y="125"/>
                  </a:cubicBezTo>
                  <a:cubicBezTo>
                    <a:pt x="178" y="125"/>
                    <a:pt x="179" y="126"/>
                    <a:pt x="179" y="126"/>
                  </a:cubicBezTo>
                  <a:cubicBezTo>
                    <a:pt x="179" y="126"/>
                    <a:pt x="179" y="126"/>
                    <a:pt x="179" y="126"/>
                  </a:cubicBezTo>
                  <a:cubicBezTo>
                    <a:pt x="179" y="126"/>
                    <a:pt x="178" y="127"/>
                    <a:pt x="178" y="127"/>
                  </a:cubicBezTo>
                  <a:cubicBezTo>
                    <a:pt x="177" y="127"/>
                    <a:pt x="177" y="128"/>
                    <a:pt x="178" y="128"/>
                  </a:cubicBezTo>
                  <a:close/>
                  <a:moveTo>
                    <a:pt x="127" y="123"/>
                  </a:moveTo>
                  <a:cubicBezTo>
                    <a:pt x="127" y="123"/>
                    <a:pt x="126" y="124"/>
                    <a:pt x="126" y="124"/>
                  </a:cubicBezTo>
                  <a:cubicBezTo>
                    <a:pt x="126" y="123"/>
                    <a:pt x="126" y="123"/>
                    <a:pt x="127" y="123"/>
                  </a:cubicBezTo>
                  <a:cubicBezTo>
                    <a:pt x="127" y="123"/>
                    <a:pt x="127" y="123"/>
                    <a:pt x="127" y="122"/>
                  </a:cubicBezTo>
                  <a:cubicBezTo>
                    <a:pt x="128" y="122"/>
                    <a:pt x="128" y="122"/>
                    <a:pt x="128" y="122"/>
                  </a:cubicBezTo>
                  <a:cubicBezTo>
                    <a:pt x="128" y="122"/>
                    <a:pt x="128" y="123"/>
                    <a:pt x="127" y="123"/>
                  </a:cubicBezTo>
                  <a:close/>
                  <a:moveTo>
                    <a:pt x="136" y="122"/>
                  </a:moveTo>
                  <a:cubicBezTo>
                    <a:pt x="135" y="122"/>
                    <a:pt x="135" y="123"/>
                    <a:pt x="134" y="123"/>
                  </a:cubicBezTo>
                  <a:cubicBezTo>
                    <a:pt x="133" y="125"/>
                    <a:pt x="131" y="126"/>
                    <a:pt x="130" y="127"/>
                  </a:cubicBezTo>
                  <a:cubicBezTo>
                    <a:pt x="129" y="127"/>
                    <a:pt x="128" y="126"/>
                    <a:pt x="127" y="126"/>
                  </a:cubicBezTo>
                  <a:cubicBezTo>
                    <a:pt x="127" y="125"/>
                    <a:pt x="128" y="125"/>
                    <a:pt x="128" y="124"/>
                  </a:cubicBezTo>
                  <a:cubicBezTo>
                    <a:pt x="131" y="123"/>
                    <a:pt x="133" y="122"/>
                    <a:pt x="136" y="122"/>
                  </a:cubicBezTo>
                  <a:close/>
                  <a:moveTo>
                    <a:pt x="126" y="127"/>
                  </a:moveTo>
                  <a:cubicBezTo>
                    <a:pt x="127" y="127"/>
                    <a:pt x="127" y="128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7" y="129"/>
                    <a:pt x="126" y="130"/>
                    <a:pt x="125" y="131"/>
                  </a:cubicBezTo>
                  <a:cubicBezTo>
                    <a:pt x="123" y="132"/>
                    <a:pt x="121" y="133"/>
                    <a:pt x="120" y="134"/>
                  </a:cubicBezTo>
                  <a:cubicBezTo>
                    <a:pt x="122" y="132"/>
                    <a:pt x="124" y="130"/>
                    <a:pt x="126" y="127"/>
                  </a:cubicBezTo>
                  <a:close/>
                  <a:moveTo>
                    <a:pt x="131" y="129"/>
                  </a:moveTo>
                  <a:cubicBezTo>
                    <a:pt x="132" y="129"/>
                    <a:pt x="132" y="129"/>
                    <a:pt x="133" y="130"/>
                  </a:cubicBezTo>
                  <a:cubicBezTo>
                    <a:pt x="133" y="130"/>
                    <a:pt x="133" y="130"/>
                    <a:pt x="132" y="130"/>
                  </a:cubicBezTo>
                  <a:cubicBezTo>
                    <a:pt x="132" y="130"/>
                    <a:pt x="132" y="130"/>
                    <a:pt x="132" y="130"/>
                  </a:cubicBezTo>
                  <a:cubicBezTo>
                    <a:pt x="130" y="131"/>
                    <a:pt x="129" y="132"/>
                    <a:pt x="127" y="133"/>
                  </a:cubicBezTo>
                  <a:cubicBezTo>
                    <a:pt x="128" y="132"/>
                    <a:pt x="130" y="130"/>
                    <a:pt x="131" y="129"/>
                  </a:cubicBezTo>
                  <a:close/>
                  <a:moveTo>
                    <a:pt x="132" y="128"/>
                  </a:moveTo>
                  <a:cubicBezTo>
                    <a:pt x="135" y="126"/>
                    <a:pt x="138" y="124"/>
                    <a:pt x="140" y="123"/>
                  </a:cubicBezTo>
                  <a:cubicBezTo>
                    <a:pt x="138" y="125"/>
                    <a:pt x="136" y="127"/>
                    <a:pt x="134" y="129"/>
                  </a:cubicBezTo>
                  <a:cubicBezTo>
                    <a:pt x="134" y="128"/>
                    <a:pt x="133" y="128"/>
                    <a:pt x="132" y="128"/>
                  </a:cubicBezTo>
                  <a:close/>
                  <a:moveTo>
                    <a:pt x="139" y="130"/>
                  </a:moveTo>
                  <a:cubicBezTo>
                    <a:pt x="139" y="130"/>
                    <a:pt x="139" y="130"/>
                    <a:pt x="139" y="130"/>
                  </a:cubicBezTo>
                  <a:cubicBezTo>
                    <a:pt x="139" y="130"/>
                    <a:pt x="138" y="130"/>
                    <a:pt x="138" y="130"/>
                  </a:cubicBezTo>
                  <a:cubicBezTo>
                    <a:pt x="138" y="130"/>
                    <a:pt x="139" y="129"/>
                    <a:pt x="139" y="129"/>
                  </a:cubicBezTo>
                  <a:cubicBezTo>
                    <a:pt x="140" y="129"/>
                    <a:pt x="141" y="128"/>
                    <a:pt x="142" y="128"/>
                  </a:cubicBezTo>
                  <a:cubicBezTo>
                    <a:pt x="141" y="129"/>
                    <a:pt x="140" y="129"/>
                    <a:pt x="139" y="130"/>
                  </a:cubicBezTo>
                  <a:close/>
                  <a:moveTo>
                    <a:pt x="148" y="136"/>
                  </a:moveTo>
                  <a:cubicBezTo>
                    <a:pt x="144" y="138"/>
                    <a:pt x="141" y="141"/>
                    <a:pt x="138" y="143"/>
                  </a:cubicBezTo>
                  <a:cubicBezTo>
                    <a:pt x="138" y="142"/>
                    <a:pt x="139" y="142"/>
                    <a:pt x="139" y="141"/>
                  </a:cubicBezTo>
                  <a:cubicBezTo>
                    <a:pt x="140" y="140"/>
                    <a:pt x="141" y="140"/>
                    <a:pt x="141" y="139"/>
                  </a:cubicBezTo>
                  <a:cubicBezTo>
                    <a:pt x="142" y="139"/>
                    <a:pt x="142" y="139"/>
                    <a:pt x="142" y="139"/>
                  </a:cubicBezTo>
                  <a:cubicBezTo>
                    <a:pt x="144" y="138"/>
                    <a:pt x="146" y="137"/>
                    <a:pt x="148" y="136"/>
                  </a:cubicBezTo>
                  <a:close/>
                  <a:moveTo>
                    <a:pt x="139" y="134"/>
                  </a:moveTo>
                  <a:cubicBezTo>
                    <a:pt x="140" y="133"/>
                    <a:pt x="141" y="133"/>
                    <a:pt x="141" y="133"/>
                  </a:cubicBezTo>
                  <a:cubicBezTo>
                    <a:pt x="141" y="133"/>
                    <a:pt x="141" y="133"/>
                    <a:pt x="141" y="133"/>
                  </a:cubicBezTo>
                  <a:cubicBezTo>
                    <a:pt x="140" y="134"/>
                    <a:pt x="139" y="136"/>
                    <a:pt x="137" y="137"/>
                  </a:cubicBezTo>
                  <a:cubicBezTo>
                    <a:pt x="137" y="137"/>
                    <a:pt x="136" y="138"/>
                    <a:pt x="135" y="138"/>
                  </a:cubicBezTo>
                  <a:cubicBezTo>
                    <a:pt x="137" y="137"/>
                    <a:pt x="138" y="135"/>
                    <a:pt x="139" y="134"/>
                  </a:cubicBezTo>
                  <a:close/>
                  <a:moveTo>
                    <a:pt x="144" y="144"/>
                  </a:moveTo>
                  <a:cubicBezTo>
                    <a:pt x="143" y="144"/>
                    <a:pt x="143" y="144"/>
                    <a:pt x="143" y="144"/>
                  </a:cubicBezTo>
                  <a:cubicBezTo>
                    <a:pt x="142" y="145"/>
                    <a:pt x="141" y="146"/>
                    <a:pt x="140" y="147"/>
                  </a:cubicBezTo>
                  <a:cubicBezTo>
                    <a:pt x="139" y="147"/>
                    <a:pt x="138" y="146"/>
                    <a:pt x="137" y="146"/>
                  </a:cubicBezTo>
                  <a:cubicBezTo>
                    <a:pt x="139" y="145"/>
                    <a:pt x="141" y="145"/>
                    <a:pt x="144" y="144"/>
                  </a:cubicBezTo>
                  <a:close/>
                  <a:moveTo>
                    <a:pt x="146" y="152"/>
                  </a:moveTo>
                  <a:cubicBezTo>
                    <a:pt x="147" y="151"/>
                    <a:pt x="148" y="151"/>
                    <a:pt x="149" y="150"/>
                  </a:cubicBezTo>
                  <a:cubicBezTo>
                    <a:pt x="148" y="151"/>
                    <a:pt x="147" y="152"/>
                    <a:pt x="146" y="153"/>
                  </a:cubicBezTo>
                  <a:cubicBezTo>
                    <a:pt x="145" y="154"/>
                    <a:pt x="144" y="154"/>
                    <a:pt x="142" y="155"/>
                  </a:cubicBezTo>
                  <a:cubicBezTo>
                    <a:pt x="143" y="154"/>
                    <a:pt x="145" y="153"/>
                    <a:pt x="146" y="152"/>
                  </a:cubicBezTo>
                  <a:close/>
                  <a:moveTo>
                    <a:pt x="146" y="147"/>
                  </a:moveTo>
                  <a:cubicBezTo>
                    <a:pt x="147" y="145"/>
                    <a:pt x="149" y="144"/>
                    <a:pt x="150" y="142"/>
                  </a:cubicBezTo>
                  <a:cubicBezTo>
                    <a:pt x="151" y="141"/>
                    <a:pt x="153" y="140"/>
                    <a:pt x="154" y="139"/>
                  </a:cubicBezTo>
                  <a:cubicBezTo>
                    <a:pt x="155" y="139"/>
                    <a:pt x="155" y="139"/>
                    <a:pt x="156" y="139"/>
                  </a:cubicBezTo>
                  <a:cubicBezTo>
                    <a:pt x="156" y="140"/>
                    <a:pt x="156" y="140"/>
                    <a:pt x="156" y="140"/>
                  </a:cubicBezTo>
                  <a:cubicBezTo>
                    <a:pt x="154" y="142"/>
                    <a:pt x="151" y="144"/>
                    <a:pt x="149" y="146"/>
                  </a:cubicBezTo>
                  <a:cubicBezTo>
                    <a:pt x="149" y="146"/>
                    <a:pt x="149" y="146"/>
                    <a:pt x="149" y="146"/>
                  </a:cubicBezTo>
                  <a:cubicBezTo>
                    <a:pt x="148" y="146"/>
                    <a:pt x="147" y="147"/>
                    <a:pt x="146" y="147"/>
                  </a:cubicBezTo>
                  <a:close/>
                  <a:moveTo>
                    <a:pt x="173" y="99"/>
                  </a:moveTo>
                  <a:cubicBezTo>
                    <a:pt x="172" y="99"/>
                    <a:pt x="172" y="99"/>
                    <a:pt x="172" y="99"/>
                  </a:cubicBezTo>
                  <a:cubicBezTo>
                    <a:pt x="172" y="99"/>
                    <a:pt x="172" y="99"/>
                    <a:pt x="171" y="99"/>
                  </a:cubicBezTo>
                  <a:cubicBezTo>
                    <a:pt x="170" y="100"/>
                    <a:pt x="168" y="101"/>
                    <a:pt x="167" y="101"/>
                  </a:cubicBezTo>
                  <a:cubicBezTo>
                    <a:pt x="168" y="100"/>
                    <a:pt x="170" y="98"/>
                    <a:pt x="172" y="97"/>
                  </a:cubicBezTo>
                  <a:cubicBezTo>
                    <a:pt x="172" y="97"/>
                    <a:pt x="172" y="97"/>
                    <a:pt x="172" y="97"/>
                  </a:cubicBezTo>
                  <a:cubicBezTo>
                    <a:pt x="172" y="98"/>
                    <a:pt x="172" y="98"/>
                    <a:pt x="173" y="99"/>
                  </a:cubicBezTo>
                  <a:close/>
                  <a:moveTo>
                    <a:pt x="168" y="111"/>
                  </a:moveTo>
                  <a:cubicBezTo>
                    <a:pt x="170" y="109"/>
                    <a:pt x="172" y="108"/>
                    <a:pt x="174" y="107"/>
                  </a:cubicBezTo>
                  <a:cubicBezTo>
                    <a:pt x="174" y="107"/>
                    <a:pt x="175" y="108"/>
                    <a:pt x="175" y="107"/>
                  </a:cubicBezTo>
                  <a:cubicBezTo>
                    <a:pt x="176" y="107"/>
                    <a:pt x="176" y="107"/>
                    <a:pt x="176" y="107"/>
                  </a:cubicBezTo>
                  <a:cubicBezTo>
                    <a:pt x="176" y="107"/>
                    <a:pt x="176" y="107"/>
                    <a:pt x="175" y="108"/>
                  </a:cubicBezTo>
                  <a:cubicBezTo>
                    <a:pt x="171" y="110"/>
                    <a:pt x="167" y="113"/>
                    <a:pt x="163" y="115"/>
                  </a:cubicBezTo>
                  <a:cubicBezTo>
                    <a:pt x="164" y="114"/>
                    <a:pt x="164" y="113"/>
                    <a:pt x="165" y="113"/>
                  </a:cubicBezTo>
                  <a:cubicBezTo>
                    <a:pt x="166" y="112"/>
                    <a:pt x="167" y="111"/>
                    <a:pt x="168" y="111"/>
                  </a:cubicBezTo>
                  <a:close/>
                  <a:moveTo>
                    <a:pt x="165" y="124"/>
                  </a:moveTo>
                  <a:cubicBezTo>
                    <a:pt x="166" y="123"/>
                    <a:pt x="167" y="122"/>
                    <a:pt x="168" y="121"/>
                  </a:cubicBezTo>
                  <a:cubicBezTo>
                    <a:pt x="168" y="122"/>
                    <a:pt x="168" y="122"/>
                    <a:pt x="167" y="122"/>
                  </a:cubicBezTo>
                  <a:cubicBezTo>
                    <a:pt x="166" y="123"/>
                    <a:pt x="165" y="124"/>
                    <a:pt x="164" y="125"/>
                  </a:cubicBezTo>
                  <a:cubicBezTo>
                    <a:pt x="164" y="124"/>
                    <a:pt x="164" y="124"/>
                    <a:pt x="165" y="124"/>
                  </a:cubicBezTo>
                  <a:close/>
                  <a:moveTo>
                    <a:pt x="156" y="126"/>
                  </a:moveTo>
                  <a:cubicBezTo>
                    <a:pt x="157" y="125"/>
                    <a:pt x="158" y="125"/>
                    <a:pt x="159" y="124"/>
                  </a:cubicBezTo>
                  <a:cubicBezTo>
                    <a:pt x="160" y="123"/>
                    <a:pt x="161" y="123"/>
                    <a:pt x="161" y="122"/>
                  </a:cubicBezTo>
                  <a:cubicBezTo>
                    <a:pt x="162" y="122"/>
                    <a:pt x="163" y="122"/>
                    <a:pt x="164" y="121"/>
                  </a:cubicBezTo>
                  <a:cubicBezTo>
                    <a:pt x="161" y="123"/>
                    <a:pt x="159" y="125"/>
                    <a:pt x="156" y="126"/>
                  </a:cubicBezTo>
                  <a:close/>
                  <a:moveTo>
                    <a:pt x="165" y="127"/>
                  </a:moveTo>
                  <a:cubicBezTo>
                    <a:pt x="166" y="127"/>
                    <a:pt x="166" y="127"/>
                    <a:pt x="166" y="127"/>
                  </a:cubicBezTo>
                  <a:cubicBezTo>
                    <a:pt x="167" y="126"/>
                    <a:pt x="167" y="126"/>
                    <a:pt x="166" y="125"/>
                  </a:cubicBezTo>
                  <a:cubicBezTo>
                    <a:pt x="167" y="125"/>
                    <a:pt x="167" y="125"/>
                    <a:pt x="168" y="124"/>
                  </a:cubicBezTo>
                  <a:cubicBezTo>
                    <a:pt x="169" y="123"/>
                    <a:pt x="170" y="122"/>
                    <a:pt x="172" y="121"/>
                  </a:cubicBezTo>
                  <a:cubicBezTo>
                    <a:pt x="173" y="122"/>
                    <a:pt x="175" y="123"/>
                    <a:pt x="176" y="124"/>
                  </a:cubicBezTo>
                  <a:cubicBezTo>
                    <a:pt x="170" y="127"/>
                    <a:pt x="163" y="131"/>
                    <a:pt x="157" y="135"/>
                  </a:cubicBezTo>
                  <a:cubicBezTo>
                    <a:pt x="157" y="135"/>
                    <a:pt x="157" y="135"/>
                    <a:pt x="157" y="135"/>
                  </a:cubicBezTo>
                  <a:cubicBezTo>
                    <a:pt x="160" y="133"/>
                    <a:pt x="162" y="130"/>
                    <a:pt x="165" y="127"/>
                  </a:cubicBezTo>
                  <a:close/>
                  <a:moveTo>
                    <a:pt x="158" y="115"/>
                  </a:moveTo>
                  <a:cubicBezTo>
                    <a:pt x="157" y="115"/>
                    <a:pt x="156" y="116"/>
                    <a:pt x="155" y="116"/>
                  </a:cubicBezTo>
                  <a:cubicBezTo>
                    <a:pt x="157" y="115"/>
                    <a:pt x="158" y="114"/>
                    <a:pt x="159" y="112"/>
                  </a:cubicBezTo>
                  <a:cubicBezTo>
                    <a:pt x="161" y="111"/>
                    <a:pt x="162" y="110"/>
                    <a:pt x="164" y="109"/>
                  </a:cubicBezTo>
                  <a:cubicBezTo>
                    <a:pt x="162" y="111"/>
                    <a:pt x="160" y="113"/>
                    <a:pt x="158" y="115"/>
                  </a:cubicBezTo>
                  <a:close/>
                  <a:moveTo>
                    <a:pt x="159" y="127"/>
                  </a:moveTo>
                  <a:cubicBezTo>
                    <a:pt x="159" y="127"/>
                    <a:pt x="158" y="128"/>
                    <a:pt x="158" y="128"/>
                  </a:cubicBezTo>
                  <a:cubicBezTo>
                    <a:pt x="156" y="129"/>
                    <a:pt x="154" y="130"/>
                    <a:pt x="152" y="132"/>
                  </a:cubicBezTo>
                  <a:cubicBezTo>
                    <a:pt x="154" y="130"/>
                    <a:pt x="156" y="129"/>
                    <a:pt x="159" y="127"/>
                  </a:cubicBezTo>
                  <a:close/>
                  <a:moveTo>
                    <a:pt x="151" y="117"/>
                  </a:moveTo>
                  <a:cubicBezTo>
                    <a:pt x="151" y="117"/>
                    <a:pt x="150" y="117"/>
                    <a:pt x="149" y="117"/>
                  </a:cubicBezTo>
                  <a:cubicBezTo>
                    <a:pt x="150" y="117"/>
                    <a:pt x="150" y="117"/>
                    <a:pt x="150" y="117"/>
                  </a:cubicBezTo>
                  <a:cubicBezTo>
                    <a:pt x="150" y="116"/>
                    <a:pt x="151" y="115"/>
                    <a:pt x="152" y="115"/>
                  </a:cubicBezTo>
                  <a:cubicBezTo>
                    <a:pt x="152" y="114"/>
                    <a:pt x="153" y="114"/>
                    <a:pt x="154" y="113"/>
                  </a:cubicBezTo>
                  <a:cubicBezTo>
                    <a:pt x="153" y="114"/>
                    <a:pt x="152" y="116"/>
                    <a:pt x="151" y="117"/>
                  </a:cubicBezTo>
                  <a:close/>
                  <a:moveTo>
                    <a:pt x="157" y="147"/>
                  </a:moveTo>
                  <a:cubicBezTo>
                    <a:pt x="158" y="147"/>
                    <a:pt x="159" y="146"/>
                    <a:pt x="161" y="146"/>
                  </a:cubicBezTo>
                  <a:cubicBezTo>
                    <a:pt x="159" y="147"/>
                    <a:pt x="157" y="147"/>
                    <a:pt x="156" y="148"/>
                  </a:cubicBezTo>
                  <a:cubicBezTo>
                    <a:pt x="156" y="148"/>
                    <a:pt x="157" y="147"/>
                    <a:pt x="157" y="147"/>
                  </a:cubicBezTo>
                  <a:close/>
                  <a:moveTo>
                    <a:pt x="159" y="137"/>
                  </a:moveTo>
                  <a:cubicBezTo>
                    <a:pt x="159" y="138"/>
                    <a:pt x="159" y="138"/>
                    <a:pt x="158" y="138"/>
                  </a:cubicBezTo>
                  <a:cubicBezTo>
                    <a:pt x="158" y="138"/>
                    <a:pt x="158" y="138"/>
                    <a:pt x="158" y="138"/>
                  </a:cubicBezTo>
                  <a:cubicBezTo>
                    <a:pt x="157" y="138"/>
                    <a:pt x="157" y="138"/>
                    <a:pt x="157" y="138"/>
                  </a:cubicBezTo>
                  <a:cubicBezTo>
                    <a:pt x="157" y="137"/>
                    <a:pt x="158" y="137"/>
                    <a:pt x="158" y="137"/>
                  </a:cubicBezTo>
                  <a:cubicBezTo>
                    <a:pt x="159" y="137"/>
                    <a:pt x="160" y="137"/>
                    <a:pt x="161" y="137"/>
                  </a:cubicBezTo>
                  <a:cubicBezTo>
                    <a:pt x="161" y="137"/>
                    <a:pt x="161" y="138"/>
                    <a:pt x="161" y="138"/>
                  </a:cubicBezTo>
                  <a:cubicBezTo>
                    <a:pt x="160" y="137"/>
                    <a:pt x="160" y="137"/>
                    <a:pt x="159" y="137"/>
                  </a:cubicBezTo>
                  <a:close/>
                  <a:moveTo>
                    <a:pt x="160" y="136"/>
                  </a:moveTo>
                  <a:cubicBezTo>
                    <a:pt x="162" y="135"/>
                    <a:pt x="163" y="135"/>
                    <a:pt x="165" y="134"/>
                  </a:cubicBezTo>
                  <a:cubicBezTo>
                    <a:pt x="164" y="135"/>
                    <a:pt x="163" y="135"/>
                    <a:pt x="163" y="136"/>
                  </a:cubicBezTo>
                  <a:cubicBezTo>
                    <a:pt x="162" y="136"/>
                    <a:pt x="161" y="136"/>
                    <a:pt x="160" y="136"/>
                  </a:cubicBezTo>
                  <a:close/>
                  <a:moveTo>
                    <a:pt x="167" y="141"/>
                  </a:moveTo>
                  <a:cubicBezTo>
                    <a:pt x="166" y="141"/>
                    <a:pt x="166" y="141"/>
                    <a:pt x="166" y="142"/>
                  </a:cubicBezTo>
                  <a:cubicBezTo>
                    <a:pt x="165" y="142"/>
                    <a:pt x="164" y="142"/>
                    <a:pt x="163" y="143"/>
                  </a:cubicBezTo>
                  <a:cubicBezTo>
                    <a:pt x="164" y="142"/>
                    <a:pt x="166" y="141"/>
                    <a:pt x="167" y="141"/>
                  </a:cubicBezTo>
                  <a:close/>
                  <a:moveTo>
                    <a:pt x="165" y="146"/>
                  </a:moveTo>
                  <a:cubicBezTo>
                    <a:pt x="167" y="144"/>
                    <a:pt x="169" y="143"/>
                    <a:pt x="171" y="142"/>
                  </a:cubicBezTo>
                  <a:cubicBezTo>
                    <a:pt x="172" y="141"/>
                    <a:pt x="171" y="140"/>
                    <a:pt x="170" y="140"/>
                  </a:cubicBezTo>
                  <a:cubicBezTo>
                    <a:pt x="171" y="139"/>
                    <a:pt x="172" y="138"/>
                    <a:pt x="173" y="137"/>
                  </a:cubicBezTo>
                  <a:cubicBezTo>
                    <a:pt x="174" y="137"/>
                    <a:pt x="175" y="137"/>
                    <a:pt x="176" y="136"/>
                  </a:cubicBezTo>
                  <a:cubicBezTo>
                    <a:pt x="174" y="138"/>
                    <a:pt x="173" y="140"/>
                    <a:pt x="171" y="142"/>
                  </a:cubicBezTo>
                  <a:cubicBezTo>
                    <a:pt x="169" y="143"/>
                    <a:pt x="166" y="145"/>
                    <a:pt x="164" y="147"/>
                  </a:cubicBezTo>
                  <a:cubicBezTo>
                    <a:pt x="164" y="146"/>
                    <a:pt x="165" y="146"/>
                    <a:pt x="165" y="146"/>
                  </a:cubicBezTo>
                  <a:close/>
                  <a:moveTo>
                    <a:pt x="178" y="115"/>
                  </a:moveTo>
                  <a:cubicBezTo>
                    <a:pt x="180" y="113"/>
                    <a:pt x="182" y="112"/>
                    <a:pt x="184" y="110"/>
                  </a:cubicBezTo>
                  <a:cubicBezTo>
                    <a:pt x="185" y="110"/>
                    <a:pt x="185" y="110"/>
                    <a:pt x="186" y="110"/>
                  </a:cubicBezTo>
                  <a:cubicBezTo>
                    <a:pt x="183" y="112"/>
                    <a:pt x="180" y="113"/>
                    <a:pt x="178" y="115"/>
                  </a:cubicBezTo>
                  <a:close/>
                  <a:moveTo>
                    <a:pt x="180" y="108"/>
                  </a:moveTo>
                  <a:cubicBezTo>
                    <a:pt x="181" y="107"/>
                    <a:pt x="181" y="107"/>
                    <a:pt x="182" y="106"/>
                  </a:cubicBezTo>
                  <a:cubicBezTo>
                    <a:pt x="183" y="106"/>
                    <a:pt x="184" y="105"/>
                    <a:pt x="186" y="104"/>
                  </a:cubicBezTo>
                  <a:cubicBezTo>
                    <a:pt x="184" y="106"/>
                    <a:pt x="182" y="107"/>
                    <a:pt x="180" y="108"/>
                  </a:cubicBezTo>
                  <a:close/>
                  <a:moveTo>
                    <a:pt x="184" y="97"/>
                  </a:moveTo>
                  <a:cubicBezTo>
                    <a:pt x="183" y="98"/>
                    <a:pt x="181" y="100"/>
                    <a:pt x="180" y="101"/>
                  </a:cubicBezTo>
                  <a:cubicBezTo>
                    <a:pt x="176" y="103"/>
                    <a:pt x="173" y="105"/>
                    <a:pt x="169" y="107"/>
                  </a:cubicBezTo>
                  <a:cubicBezTo>
                    <a:pt x="172" y="105"/>
                    <a:pt x="174" y="103"/>
                    <a:pt x="176" y="100"/>
                  </a:cubicBezTo>
                  <a:cubicBezTo>
                    <a:pt x="177" y="99"/>
                    <a:pt x="178" y="98"/>
                    <a:pt x="180" y="98"/>
                  </a:cubicBezTo>
                  <a:cubicBezTo>
                    <a:pt x="181" y="97"/>
                    <a:pt x="183" y="97"/>
                    <a:pt x="185" y="96"/>
                  </a:cubicBezTo>
                  <a:cubicBezTo>
                    <a:pt x="185" y="96"/>
                    <a:pt x="184" y="97"/>
                    <a:pt x="184" y="97"/>
                  </a:cubicBezTo>
                  <a:close/>
                  <a:moveTo>
                    <a:pt x="181" y="91"/>
                  </a:moveTo>
                  <a:cubicBezTo>
                    <a:pt x="179" y="92"/>
                    <a:pt x="177" y="93"/>
                    <a:pt x="175" y="95"/>
                  </a:cubicBezTo>
                  <a:cubicBezTo>
                    <a:pt x="175" y="95"/>
                    <a:pt x="175" y="95"/>
                    <a:pt x="175" y="95"/>
                  </a:cubicBezTo>
                  <a:cubicBezTo>
                    <a:pt x="178" y="92"/>
                    <a:pt x="180" y="90"/>
                    <a:pt x="183" y="89"/>
                  </a:cubicBezTo>
                  <a:cubicBezTo>
                    <a:pt x="182" y="89"/>
                    <a:pt x="182" y="90"/>
                    <a:pt x="181" y="91"/>
                  </a:cubicBezTo>
                  <a:close/>
                  <a:moveTo>
                    <a:pt x="172" y="93"/>
                  </a:moveTo>
                  <a:cubicBezTo>
                    <a:pt x="172" y="92"/>
                    <a:pt x="173" y="91"/>
                    <a:pt x="173" y="91"/>
                  </a:cubicBezTo>
                  <a:cubicBezTo>
                    <a:pt x="174" y="90"/>
                    <a:pt x="175" y="90"/>
                    <a:pt x="176" y="90"/>
                  </a:cubicBezTo>
                  <a:cubicBezTo>
                    <a:pt x="174" y="91"/>
                    <a:pt x="173" y="92"/>
                    <a:pt x="172" y="93"/>
                  </a:cubicBezTo>
                  <a:close/>
                  <a:moveTo>
                    <a:pt x="172" y="89"/>
                  </a:moveTo>
                  <a:cubicBezTo>
                    <a:pt x="172" y="89"/>
                    <a:pt x="172" y="89"/>
                    <a:pt x="172" y="89"/>
                  </a:cubicBezTo>
                  <a:cubicBezTo>
                    <a:pt x="170" y="93"/>
                    <a:pt x="167" y="96"/>
                    <a:pt x="165" y="99"/>
                  </a:cubicBezTo>
                  <a:cubicBezTo>
                    <a:pt x="163" y="101"/>
                    <a:pt x="161" y="103"/>
                    <a:pt x="159" y="105"/>
                  </a:cubicBezTo>
                  <a:cubicBezTo>
                    <a:pt x="156" y="106"/>
                    <a:pt x="154" y="107"/>
                    <a:pt x="152" y="108"/>
                  </a:cubicBezTo>
                  <a:cubicBezTo>
                    <a:pt x="159" y="101"/>
                    <a:pt x="166" y="94"/>
                    <a:pt x="173" y="88"/>
                  </a:cubicBezTo>
                  <a:cubicBezTo>
                    <a:pt x="173" y="88"/>
                    <a:pt x="173" y="89"/>
                    <a:pt x="172" y="89"/>
                  </a:cubicBezTo>
                  <a:close/>
                  <a:moveTo>
                    <a:pt x="152" y="111"/>
                  </a:moveTo>
                  <a:cubicBezTo>
                    <a:pt x="153" y="111"/>
                    <a:pt x="153" y="110"/>
                    <a:pt x="153" y="110"/>
                  </a:cubicBezTo>
                  <a:cubicBezTo>
                    <a:pt x="153" y="109"/>
                    <a:pt x="154" y="109"/>
                    <a:pt x="155" y="109"/>
                  </a:cubicBezTo>
                  <a:cubicBezTo>
                    <a:pt x="154" y="109"/>
                    <a:pt x="154" y="110"/>
                    <a:pt x="154" y="110"/>
                  </a:cubicBezTo>
                  <a:cubicBezTo>
                    <a:pt x="152" y="112"/>
                    <a:pt x="150" y="114"/>
                    <a:pt x="148" y="115"/>
                  </a:cubicBezTo>
                  <a:cubicBezTo>
                    <a:pt x="147" y="116"/>
                    <a:pt x="145" y="117"/>
                    <a:pt x="144" y="118"/>
                  </a:cubicBezTo>
                  <a:cubicBezTo>
                    <a:pt x="144" y="118"/>
                    <a:pt x="144" y="118"/>
                    <a:pt x="144" y="118"/>
                  </a:cubicBezTo>
                  <a:cubicBezTo>
                    <a:pt x="147" y="116"/>
                    <a:pt x="150" y="113"/>
                    <a:pt x="152" y="111"/>
                  </a:cubicBezTo>
                  <a:close/>
                  <a:moveTo>
                    <a:pt x="148" y="119"/>
                  </a:moveTo>
                  <a:cubicBezTo>
                    <a:pt x="148" y="119"/>
                    <a:pt x="149" y="119"/>
                    <a:pt x="149" y="118"/>
                  </a:cubicBezTo>
                  <a:cubicBezTo>
                    <a:pt x="148" y="120"/>
                    <a:pt x="146" y="122"/>
                    <a:pt x="145" y="123"/>
                  </a:cubicBezTo>
                  <a:cubicBezTo>
                    <a:pt x="144" y="124"/>
                    <a:pt x="143" y="124"/>
                    <a:pt x="142" y="125"/>
                  </a:cubicBezTo>
                  <a:cubicBezTo>
                    <a:pt x="144" y="123"/>
                    <a:pt x="146" y="121"/>
                    <a:pt x="148" y="119"/>
                  </a:cubicBezTo>
                  <a:close/>
                  <a:moveTo>
                    <a:pt x="138" y="119"/>
                  </a:moveTo>
                  <a:cubicBezTo>
                    <a:pt x="136" y="120"/>
                    <a:pt x="133" y="121"/>
                    <a:pt x="130" y="122"/>
                  </a:cubicBezTo>
                  <a:cubicBezTo>
                    <a:pt x="131" y="121"/>
                    <a:pt x="132" y="121"/>
                    <a:pt x="132" y="120"/>
                  </a:cubicBezTo>
                  <a:cubicBezTo>
                    <a:pt x="134" y="119"/>
                    <a:pt x="135" y="118"/>
                    <a:pt x="136" y="118"/>
                  </a:cubicBezTo>
                  <a:cubicBezTo>
                    <a:pt x="139" y="116"/>
                    <a:pt x="141" y="115"/>
                    <a:pt x="144" y="114"/>
                  </a:cubicBezTo>
                  <a:cubicBezTo>
                    <a:pt x="142" y="116"/>
                    <a:pt x="140" y="118"/>
                    <a:pt x="138" y="119"/>
                  </a:cubicBezTo>
                  <a:close/>
                  <a:moveTo>
                    <a:pt x="126" y="116"/>
                  </a:moveTo>
                  <a:cubicBezTo>
                    <a:pt x="130" y="112"/>
                    <a:pt x="133" y="109"/>
                    <a:pt x="136" y="106"/>
                  </a:cubicBezTo>
                  <a:cubicBezTo>
                    <a:pt x="139" y="104"/>
                    <a:pt x="142" y="102"/>
                    <a:pt x="145" y="101"/>
                  </a:cubicBezTo>
                  <a:cubicBezTo>
                    <a:pt x="141" y="104"/>
                    <a:pt x="138" y="107"/>
                    <a:pt x="134" y="110"/>
                  </a:cubicBezTo>
                  <a:cubicBezTo>
                    <a:pt x="132" y="112"/>
                    <a:pt x="129" y="114"/>
                    <a:pt x="126" y="116"/>
                  </a:cubicBezTo>
                  <a:close/>
                  <a:moveTo>
                    <a:pt x="131" y="116"/>
                  </a:moveTo>
                  <a:cubicBezTo>
                    <a:pt x="129" y="117"/>
                    <a:pt x="128" y="118"/>
                    <a:pt x="127" y="120"/>
                  </a:cubicBezTo>
                  <a:cubicBezTo>
                    <a:pt x="127" y="120"/>
                    <a:pt x="127" y="120"/>
                    <a:pt x="126" y="120"/>
                  </a:cubicBezTo>
                  <a:cubicBezTo>
                    <a:pt x="125" y="121"/>
                    <a:pt x="124" y="122"/>
                    <a:pt x="122" y="123"/>
                  </a:cubicBezTo>
                  <a:cubicBezTo>
                    <a:pt x="125" y="121"/>
                    <a:pt x="128" y="118"/>
                    <a:pt x="131" y="116"/>
                  </a:cubicBezTo>
                  <a:close/>
                  <a:moveTo>
                    <a:pt x="124" y="126"/>
                  </a:moveTo>
                  <a:cubicBezTo>
                    <a:pt x="124" y="126"/>
                    <a:pt x="124" y="126"/>
                    <a:pt x="124" y="126"/>
                  </a:cubicBezTo>
                  <a:cubicBezTo>
                    <a:pt x="122" y="129"/>
                    <a:pt x="120" y="132"/>
                    <a:pt x="117" y="135"/>
                  </a:cubicBezTo>
                  <a:cubicBezTo>
                    <a:pt x="119" y="132"/>
                    <a:pt x="122" y="129"/>
                    <a:pt x="124" y="126"/>
                  </a:cubicBezTo>
                  <a:close/>
                  <a:moveTo>
                    <a:pt x="113" y="117"/>
                  </a:moveTo>
                  <a:cubicBezTo>
                    <a:pt x="113" y="117"/>
                    <a:pt x="112" y="117"/>
                    <a:pt x="112" y="117"/>
                  </a:cubicBezTo>
                  <a:cubicBezTo>
                    <a:pt x="112" y="118"/>
                    <a:pt x="111" y="119"/>
                    <a:pt x="110" y="120"/>
                  </a:cubicBezTo>
                  <a:cubicBezTo>
                    <a:pt x="110" y="120"/>
                    <a:pt x="109" y="120"/>
                    <a:pt x="109" y="120"/>
                  </a:cubicBezTo>
                  <a:cubicBezTo>
                    <a:pt x="110" y="119"/>
                    <a:pt x="111" y="118"/>
                    <a:pt x="113" y="117"/>
                  </a:cubicBezTo>
                  <a:close/>
                  <a:moveTo>
                    <a:pt x="107" y="119"/>
                  </a:moveTo>
                  <a:cubicBezTo>
                    <a:pt x="107" y="119"/>
                    <a:pt x="106" y="119"/>
                    <a:pt x="106" y="119"/>
                  </a:cubicBezTo>
                  <a:cubicBezTo>
                    <a:pt x="107" y="118"/>
                    <a:pt x="107" y="117"/>
                    <a:pt x="108" y="117"/>
                  </a:cubicBezTo>
                  <a:cubicBezTo>
                    <a:pt x="109" y="116"/>
                    <a:pt x="110" y="115"/>
                    <a:pt x="111" y="115"/>
                  </a:cubicBezTo>
                  <a:cubicBezTo>
                    <a:pt x="110" y="116"/>
                    <a:pt x="108" y="118"/>
                    <a:pt x="107" y="119"/>
                  </a:cubicBezTo>
                  <a:close/>
                  <a:moveTo>
                    <a:pt x="112" y="125"/>
                  </a:moveTo>
                  <a:cubicBezTo>
                    <a:pt x="113" y="125"/>
                    <a:pt x="114" y="124"/>
                    <a:pt x="115" y="123"/>
                  </a:cubicBezTo>
                  <a:cubicBezTo>
                    <a:pt x="115" y="123"/>
                    <a:pt x="115" y="123"/>
                    <a:pt x="115" y="123"/>
                  </a:cubicBezTo>
                  <a:cubicBezTo>
                    <a:pt x="114" y="124"/>
                    <a:pt x="114" y="125"/>
                    <a:pt x="113" y="126"/>
                  </a:cubicBezTo>
                  <a:cubicBezTo>
                    <a:pt x="111" y="127"/>
                    <a:pt x="110" y="128"/>
                    <a:pt x="109" y="129"/>
                  </a:cubicBezTo>
                  <a:cubicBezTo>
                    <a:pt x="110" y="128"/>
                    <a:pt x="111" y="127"/>
                    <a:pt x="112" y="125"/>
                  </a:cubicBezTo>
                  <a:close/>
                  <a:moveTo>
                    <a:pt x="104" y="117"/>
                  </a:moveTo>
                  <a:cubicBezTo>
                    <a:pt x="103" y="117"/>
                    <a:pt x="102" y="117"/>
                    <a:pt x="102" y="118"/>
                  </a:cubicBezTo>
                  <a:cubicBezTo>
                    <a:pt x="101" y="118"/>
                    <a:pt x="101" y="118"/>
                    <a:pt x="101" y="118"/>
                  </a:cubicBezTo>
                  <a:cubicBezTo>
                    <a:pt x="105" y="114"/>
                    <a:pt x="109" y="110"/>
                    <a:pt x="113" y="106"/>
                  </a:cubicBezTo>
                  <a:cubicBezTo>
                    <a:pt x="113" y="106"/>
                    <a:pt x="114" y="106"/>
                    <a:pt x="114" y="105"/>
                  </a:cubicBezTo>
                  <a:cubicBezTo>
                    <a:pt x="111" y="109"/>
                    <a:pt x="107" y="113"/>
                    <a:pt x="104" y="117"/>
                  </a:cubicBezTo>
                  <a:close/>
                  <a:moveTo>
                    <a:pt x="99" y="129"/>
                  </a:moveTo>
                  <a:cubicBezTo>
                    <a:pt x="99" y="128"/>
                    <a:pt x="100" y="128"/>
                    <a:pt x="100" y="127"/>
                  </a:cubicBezTo>
                  <a:cubicBezTo>
                    <a:pt x="100" y="129"/>
                    <a:pt x="99" y="130"/>
                    <a:pt x="98" y="131"/>
                  </a:cubicBezTo>
                  <a:cubicBezTo>
                    <a:pt x="97" y="132"/>
                    <a:pt x="96" y="133"/>
                    <a:pt x="95" y="135"/>
                  </a:cubicBezTo>
                  <a:cubicBezTo>
                    <a:pt x="94" y="135"/>
                    <a:pt x="94" y="134"/>
                    <a:pt x="93" y="134"/>
                  </a:cubicBezTo>
                  <a:cubicBezTo>
                    <a:pt x="95" y="132"/>
                    <a:pt x="97" y="130"/>
                    <a:pt x="99" y="129"/>
                  </a:cubicBezTo>
                  <a:close/>
                  <a:moveTo>
                    <a:pt x="103" y="132"/>
                  </a:moveTo>
                  <a:cubicBezTo>
                    <a:pt x="103" y="132"/>
                    <a:pt x="104" y="131"/>
                    <a:pt x="104" y="131"/>
                  </a:cubicBezTo>
                  <a:cubicBezTo>
                    <a:pt x="103" y="132"/>
                    <a:pt x="102" y="133"/>
                    <a:pt x="101" y="135"/>
                  </a:cubicBezTo>
                  <a:cubicBezTo>
                    <a:pt x="100" y="135"/>
                    <a:pt x="100" y="135"/>
                    <a:pt x="100" y="135"/>
                  </a:cubicBezTo>
                  <a:cubicBezTo>
                    <a:pt x="101" y="134"/>
                    <a:pt x="102" y="133"/>
                    <a:pt x="103" y="132"/>
                  </a:cubicBezTo>
                  <a:close/>
                  <a:moveTo>
                    <a:pt x="103" y="126"/>
                  </a:moveTo>
                  <a:cubicBezTo>
                    <a:pt x="104" y="125"/>
                    <a:pt x="105" y="124"/>
                    <a:pt x="106" y="123"/>
                  </a:cubicBezTo>
                  <a:cubicBezTo>
                    <a:pt x="106" y="122"/>
                    <a:pt x="107" y="121"/>
                    <a:pt x="108" y="121"/>
                  </a:cubicBezTo>
                  <a:cubicBezTo>
                    <a:pt x="108" y="121"/>
                    <a:pt x="109" y="121"/>
                    <a:pt x="109" y="121"/>
                  </a:cubicBezTo>
                  <a:cubicBezTo>
                    <a:pt x="107" y="123"/>
                    <a:pt x="105" y="124"/>
                    <a:pt x="103" y="126"/>
                  </a:cubicBezTo>
                  <a:close/>
                  <a:moveTo>
                    <a:pt x="110" y="141"/>
                  </a:moveTo>
                  <a:cubicBezTo>
                    <a:pt x="107" y="143"/>
                    <a:pt x="104" y="145"/>
                    <a:pt x="102" y="146"/>
                  </a:cubicBezTo>
                  <a:cubicBezTo>
                    <a:pt x="104" y="144"/>
                    <a:pt x="106" y="143"/>
                    <a:pt x="108" y="141"/>
                  </a:cubicBezTo>
                  <a:cubicBezTo>
                    <a:pt x="108" y="141"/>
                    <a:pt x="109" y="141"/>
                    <a:pt x="110" y="141"/>
                  </a:cubicBezTo>
                  <a:close/>
                  <a:moveTo>
                    <a:pt x="109" y="139"/>
                  </a:moveTo>
                  <a:cubicBezTo>
                    <a:pt x="112" y="137"/>
                    <a:pt x="114" y="134"/>
                    <a:pt x="117" y="132"/>
                  </a:cubicBezTo>
                  <a:cubicBezTo>
                    <a:pt x="117" y="132"/>
                    <a:pt x="117" y="131"/>
                    <a:pt x="118" y="131"/>
                  </a:cubicBezTo>
                  <a:cubicBezTo>
                    <a:pt x="115" y="134"/>
                    <a:pt x="113" y="137"/>
                    <a:pt x="111" y="140"/>
                  </a:cubicBezTo>
                  <a:cubicBezTo>
                    <a:pt x="111" y="140"/>
                    <a:pt x="111" y="140"/>
                    <a:pt x="111" y="140"/>
                  </a:cubicBezTo>
                  <a:cubicBezTo>
                    <a:pt x="111" y="140"/>
                    <a:pt x="110" y="139"/>
                    <a:pt x="109" y="139"/>
                  </a:cubicBezTo>
                  <a:close/>
                  <a:moveTo>
                    <a:pt x="116" y="122"/>
                  </a:moveTo>
                  <a:cubicBezTo>
                    <a:pt x="117" y="121"/>
                    <a:pt x="119" y="120"/>
                    <a:pt x="120" y="119"/>
                  </a:cubicBezTo>
                  <a:cubicBezTo>
                    <a:pt x="119" y="120"/>
                    <a:pt x="118" y="121"/>
                    <a:pt x="116" y="122"/>
                  </a:cubicBezTo>
                  <a:close/>
                  <a:moveTo>
                    <a:pt x="116" y="145"/>
                  </a:moveTo>
                  <a:cubicBezTo>
                    <a:pt x="116" y="144"/>
                    <a:pt x="117" y="144"/>
                    <a:pt x="118" y="143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8" y="144"/>
                    <a:pt x="118" y="144"/>
                    <a:pt x="117" y="145"/>
                  </a:cubicBezTo>
                  <a:cubicBezTo>
                    <a:pt x="116" y="145"/>
                    <a:pt x="115" y="146"/>
                    <a:pt x="114" y="146"/>
                  </a:cubicBezTo>
                  <a:cubicBezTo>
                    <a:pt x="115" y="146"/>
                    <a:pt x="115" y="145"/>
                    <a:pt x="116" y="145"/>
                  </a:cubicBezTo>
                  <a:close/>
                  <a:moveTo>
                    <a:pt x="122" y="144"/>
                  </a:moveTo>
                  <a:cubicBezTo>
                    <a:pt x="122" y="145"/>
                    <a:pt x="122" y="145"/>
                    <a:pt x="122" y="145"/>
                  </a:cubicBezTo>
                  <a:cubicBezTo>
                    <a:pt x="121" y="146"/>
                    <a:pt x="120" y="147"/>
                    <a:pt x="119" y="148"/>
                  </a:cubicBezTo>
                  <a:cubicBezTo>
                    <a:pt x="119" y="148"/>
                    <a:pt x="119" y="148"/>
                    <a:pt x="118" y="148"/>
                  </a:cubicBezTo>
                  <a:cubicBezTo>
                    <a:pt x="119" y="147"/>
                    <a:pt x="120" y="146"/>
                    <a:pt x="122" y="144"/>
                  </a:cubicBezTo>
                  <a:close/>
                  <a:moveTo>
                    <a:pt x="120" y="140"/>
                  </a:moveTo>
                  <a:cubicBezTo>
                    <a:pt x="120" y="139"/>
                    <a:pt x="121" y="139"/>
                    <a:pt x="122" y="138"/>
                  </a:cubicBezTo>
                  <a:cubicBezTo>
                    <a:pt x="125" y="137"/>
                    <a:pt x="128" y="135"/>
                    <a:pt x="131" y="133"/>
                  </a:cubicBezTo>
                  <a:cubicBezTo>
                    <a:pt x="130" y="134"/>
                    <a:pt x="128" y="135"/>
                    <a:pt x="127" y="136"/>
                  </a:cubicBezTo>
                  <a:cubicBezTo>
                    <a:pt x="125" y="137"/>
                    <a:pt x="122" y="139"/>
                    <a:pt x="120" y="140"/>
                  </a:cubicBezTo>
                  <a:close/>
                  <a:moveTo>
                    <a:pt x="129" y="143"/>
                  </a:moveTo>
                  <a:cubicBezTo>
                    <a:pt x="129" y="143"/>
                    <a:pt x="128" y="143"/>
                    <a:pt x="128" y="143"/>
                  </a:cubicBezTo>
                  <a:cubicBezTo>
                    <a:pt x="128" y="144"/>
                    <a:pt x="127" y="144"/>
                    <a:pt x="127" y="144"/>
                  </a:cubicBezTo>
                  <a:cubicBezTo>
                    <a:pt x="127" y="144"/>
                    <a:pt x="127" y="144"/>
                    <a:pt x="127" y="144"/>
                  </a:cubicBezTo>
                  <a:cubicBezTo>
                    <a:pt x="127" y="143"/>
                    <a:pt x="128" y="143"/>
                    <a:pt x="128" y="142"/>
                  </a:cubicBezTo>
                  <a:cubicBezTo>
                    <a:pt x="129" y="141"/>
                    <a:pt x="130" y="140"/>
                    <a:pt x="131" y="140"/>
                  </a:cubicBezTo>
                  <a:cubicBezTo>
                    <a:pt x="130" y="140"/>
                    <a:pt x="129" y="141"/>
                    <a:pt x="129" y="142"/>
                  </a:cubicBezTo>
                  <a:cubicBezTo>
                    <a:pt x="129" y="142"/>
                    <a:pt x="129" y="142"/>
                    <a:pt x="129" y="143"/>
                  </a:cubicBezTo>
                  <a:close/>
                  <a:moveTo>
                    <a:pt x="129" y="146"/>
                  </a:moveTo>
                  <a:cubicBezTo>
                    <a:pt x="129" y="146"/>
                    <a:pt x="129" y="146"/>
                    <a:pt x="130" y="146"/>
                  </a:cubicBezTo>
                  <a:cubicBezTo>
                    <a:pt x="129" y="147"/>
                    <a:pt x="129" y="148"/>
                    <a:pt x="128" y="148"/>
                  </a:cubicBezTo>
                  <a:cubicBezTo>
                    <a:pt x="127" y="149"/>
                    <a:pt x="126" y="149"/>
                    <a:pt x="125" y="150"/>
                  </a:cubicBezTo>
                  <a:cubicBezTo>
                    <a:pt x="126" y="149"/>
                    <a:pt x="128" y="148"/>
                    <a:pt x="129" y="146"/>
                  </a:cubicBezTo>
                  <a:close/>
                  <a:moveTo>
                    <a:pt x="134" y="157"/>
                  </a:moveTo>
                  <a:cubicBezTo>
                    <a:pt x="135" y="156"/>
                    <a:pt x="136" y="156"/>
                    <a:pt x="136" y="156"/>
                  </a:cubicBezTo>
                  <a:cubicBezTo>
                    <a:pt x="134" y="157"/>
                    <a:pt x="133" y="159"/>
                    <a:pt x="131" y="160"/>
                  </a:cubicBezTo>
                  <a:cubicBezTo>
                    <a:pt x="132" y="159"/>
                    <a:pt x="133" y="158"/>
                    <a:pt x="134" y="157"/>
                  </a:cubicBezTo>
                  <a:close/>
                  <a:moveTo>
                    <a:pt x="133" y="167"/>
                  </a:moveTo>
                  <a:cubicBezTo>
                    <a:pt x="135" y="165"/>
                    <a:pt x="138" y="163"/>
                    <a:pt x="140" y="162"/>
                  </a:cubicBezTo>
                  <a:cubicBezTo>
                    <a:pt x="139" y="163"/>
                    <a:pt x="138" y="164"/>
                    <a:pt x="137" y="165"/>
                  </a:cubicBezTo>
                  <a:cubicBezTo>
                    <a:pt x="136" y="165"/>
                    <a:pt x="135" y="166"/>
                    <a:pt x="134" y="166"/>
                  </a:cubicBezTo>
                  <a:cubicBezTo>
                    <a:pt x="134" y="167"/>
                    <a:pt x="133" y="167"/>
                    <a:pt x="133" y="167"/>
                  </a:cubicBezTo>
                  <a:cubicBezTo>
                    <a:pt x="133" y="167"/>
                    <a:pt x="133" y="167"/>
                    <a:pt x="133" y="167"/>
                  </a:cubicBezTo>
                  <a:close/>
                  <a:moveTo>
                    <a:pt x="138" y="160"/>
                  </a:moveTo>
                  <a:cubicBezTo>
                    <a:pt x="137" y="160"/>
                    <a:pt x="137" y="161"/>
                    <a:pt x="137" y="161"/>
                  </a:cubicBezTo>
                  <a:cubicBezTo>
                    <a:pt x="137" y="160"/>
                    <a:pt x="137" y="160"/>
                    <a:pt x="137" y="160"/>
                  </a:cubicBezTo>
                  <a:cubicBezTo>
                    <a:pt x="137" y="160"/>
                    <a:pt x="137" y="160"/>
                    <a:pt x="137" y="160"/>
                  </a:cubicBezTo>
                  <a:cubicBezTo>
                    <a:pt x="139" y="159"/>
                    <a:pt x="140" y="158"/>
                    <a:pt x="142" y="157"/>
                  </a:cubicBezTo>
                  <a:cubicBezTo>
                    <a:pt x="142" y="157"/>
                    <a:pt x="142" y="158"/>
                    <a:pt x="142" y="158"/>
                  </a:cubicBezTo>
                  <a:cubicBezTo>
                    <a:pt x="140" y="159"/>
                    <a:pt x="139" y="160"/>
                    <a:pt x="138" y="160"/>
                  </a:cubicBezTo>
                  <a:close/>
                  <a:moveTo>
                    <a:pt x="143" y="160"/>
                  </a:moveTo>
                  <a:cubicBezTo>
                    <a:pt x="145" y="159"/>
                    <a:pt x="148" y="158"/>
                    <a:pt x="150" y="157"/>
                  </a:cubicBezTo>
                  <a:cubicBezTo>
                    <a:pt x="149" y="158"/>
                    <a:pt x="148" y="159"/>
                    <a:pt x="147" y="160"/>
                  </a:cubicBezTo>
                  <a:cubicBezTo>
                    <a:pt x="145" y="161"/>
                    <a:pt x="143" y="162"/>
                    <a:pt x="141" y="163"/>
                  </a:cubicBezTo>
                  <a:cubicBezTo>
                    <a:pt x="142" y="162"/>
                    <a:pt x="142" y="161"/>
                    <a:pt x="143" y="160"/>
                  </a:cubicBezTo>
                  <a:close/>
                  <a:moveTo>
                    <a:pt x="147" y="162"/>
                  </a:moveTo>
                  <a:cubicBezTo>
                    <a:pt x="148" y="161"/>
                    <a:pt x="149" y="161"/>
                    <a:pt x="150" y="160"/>
                  </a:cubicBezTo>
                  <a:cubicBezTo>
                    <a:pt x="150" y="161"/>
                    <a:pt x="149" y="161"/>
                    <a:pt x="149" y="162"/>
                  </a:cubicBezTo>
                  <a:cubicBezTo>
                    <a:pt x="148" y="162"/>
                    <a:pt x="147" y="162"/>
                    <a:pt x="146" y="163"/>
                  </a:cubicBezTo>
                  <a:cubicBezTo>
                    <a:pt x="146" y="162"/>
                    <a:pt x="147" y="162"/>
                    <a:pt x="147" y="162"/>
                  </a:cubicBezTo>
                  <a:close/>
                  <a:moveTo>
                    <a:pt x="150" y="163"/>
                  </a:moveTo>
                  <a:cubicBezTo>
                    <a:pt x="150" y="163"/>
                    <a:pt x="151" y="163"/>
                    <a:pt x="152" y="162"/>
                  </a:cubicBezTo>
                  <a:cubicBezTo>
                    <a:pt x="150" y="164"/>
                    <a:pt x="148" y="166"/>
                    <a:pt x="146" y="168"/>
                  </a:cubicBezTo>
                  <a:cubicBezTo>
                    <a:pt x="147" y="166"/>
                    <a:pt x="148" y="165"/>
                    <a:pt x="150" y="163"/>
                  </a:cubicBezTo>
                  <a:close/>
                  <a:moveTo>
                    <a:pt x="146" y="157"/>
                  </a:moveTo>
                  <a:cubicBezTo>
                    <a:pt x="146" y="157"/>
                    <a:pt x="146" y="157"/>
                    <a:pt x="146" y="157"/>
                  </a:cubicBezTo>
                  <a:cubicBezTo>
                    <a:pt x="147" y="156"/>
                    <a:pt x="149" y="155"/>
                    <a:pt x="150" y="153"/>
                  </a:cubicBezTo>
                  <a:cubicBezTo>
                    <a:pt x="152" y="153"/>
                    <a:pt x="153" y="152"/>
                    <a:pt x="155" y="151"/>
                  </a:cubicBezTo>
                  <a:cubicBezTo>
                    <a:pt x="155" y="151"/>
                    <a:pt x="155" y="151"/>
                    <a:pt x="156" y="151"/>
                  </a:cubicBezTo>
                  <a:cubicBezTo>
                    <a:pt x="156" y="152"/>
                    <a:pt x="155" y="152"/>
                    <a:pt x="155" y="152"/>
                  </a:cubicBezTo>
                  <a:cubicBezTo>
                    <a:pt x="152" y="154"/>
                    <a:pt x="149" y="156"/>
                    <a:pt x="146" y="157"/>
                  </a:cubicBezTo>
                  <a:close/>
                  <a:moveTo>
                    <a:pt x="154" y="158"/>
                  </a:moveTo>
                  <a:cubicBezTo>
                    <a:pt x="155" y="158"/>
                    <a:pt x="156" y="157"/>
                    <a:pt x="157" y="157"/>
                  </a:cubicBezTo>
                  <a:cubicBezTo>
                    <a:pt x="157" y="157"/>
                    <a:pt x="156" y="158"/>
                    <a:pt x="155" y="159"/>
                  </a:cubicBezTo>
                  <a:cubicBezTo>
                    <a:pt x="154" y="159"/>
                    <a:pt x="153" y="160"/>
                    <a:pt x="152" y="160"/>
                  </a:cubicBezTo>
                  <a:cubicBezTo>
                    <a:pt x="153" y="160"/>
                    <a:pt x="153" y="159"/>
                    <a:pt x="154" y="158"/>
                  </a:cubicBezTo>
                  <a:close/>
                  <a:moveTo>
                    <a:pt x="157" y="155"/>
                  </a:moveTo>
                  <a:cubicBezTo>
                    <a:pt x="158" y="154"/>
                    <a:pt x="159" y="153"/>
                    <a:pt x="160" y="151"/>
                  </a:cubicBezTo>
                  <a:cubicBezTo>
                    <a:pt x="162" y="150"/>
                    <a:pt x="164" y="149"/>
                    <a:pt x="166" y="147"/>
                  </a:cubicBezTo>
                  <a:cubicBezTo>
                    <a:pt x="165" y="149"/>
                    <a:pt x="163" y="151"/>
                    <a:pt x="161" y="153"/>
                  </a:cubicBezTo>
                  <a:cubicBezTo>
                    <a:pt x="160" y="153"/>
                    <a:pt x="158" y="154"/>
                    <a:pt x="157" y="155"/>
                  </a:cubicBezTo>
                  <a:close/>
                  <a:moveTo>
                    <a:pt x="162" y="154"/>
                  </a:moveTo>
                  <a:cubicBezTo>
                    <a:pt x="164" y="154"/>
                    <a:pt x="165" y="153"/>
                    <a:pt x="167" y="152"/>
                  </a:cubicBezTo>
                  <a:cubicBezTo>
                    <a:pt x="167" y="153"/>
                    <a:pt x="167" y="153"/>
                    <a:pt x="167" y="153"/>
                  </a:cubicBezTo>
                  <a:cubicBezTo>
                    <a:pt x="165" y="154"/>
                    <a:pt x="164" y="155"/>
                    <a:pt x="163" y="156"/>
                  </a:cubicBezTo>
                  <a:cubicBezTo>
                    <a:pt x="162" y="156"/>
                    <a:pt x="161" y="157"/>
                    <a:pt x="160" y="157"/>
                  </a:cubicBezTo>
                  <a:cubicBezTo>
                    <a:pt x="161" y="156"/>
                    <a:pt x="162" y="155"/>
                    <a:pt x="162" y="154"/>
                  </a:cubicBezTo>
                  <a:close/>
                  <a:moveTo>
                    <a:pt x="164" y="159"/>
                  </a:moveTo>
                  <a:cubicBezTo>
                    <a:pt x="165" y="158"/>
                    <a:pt x="166" y="157"/>
                    <a:pt x="167" y="156"/>
                  </a:cubicBezTo>
                  <a:cubicBezTo>
                    <a:pt x="167" y="156"/>
                    <a:pt x="167" y="156"/>
                    <a:pt x="168" y="156"/>
                  </a:cubicBezTo>
                  <a:cubicBezTo>
                    <a:pt x="166" y="157"/>
                    <a:pt x="164" y="159"/>
                    <a:pt x="162" y="161"/>
                  </a:cubicBezTo>
                  <a:cubicBezTo>
                    <a:pt x="163" y="160"/>
                    <a:pt x="163" y="160"/>
                    <a:pt x="164" y="159"/>
                  </a:cubicBezTo>
                  <a:close/>
                  <a:moveTo>
                    <a:pt x="169" y="156"/>
                  </a:moveTo>
                  <a:cubicBezTo>
                    <a:pt x="168" y="158"/>
                    <a:pt x="166" y="160"/>
                    <a:pt x="165" y="162"/>
                  </a:cubicBezTo>
                  <a:cubicBezTo>
                    <a:pt x="164" y="162"/>
                    <a:pt x="163" y="162"/>
                    <a:pt x="163" y="163"/>
                  </a:cubicBezTo>
                  <a:cubicBezTo>
                    <a:pt x="165" y="161"/>
                    <a:pt x="167" y="159"/>
                    <a:pt x="169" y="156"/>
                  </a:cubicBezTo>
                  <a:close/>
                  <a:moveTo>
                    <a:pt x="166" y="151"/>
                  </a:moveTo>
                  <a:cubicBezTo>
                    <a:pt x="169" y="147"/>
                    <a:pt x="173" y="144"/>
                    <a:pt x="176" y="140"/>
                  </a:cubicBezTo>
                  <a:cubicBezTo>
                    <a:pt x="177" y="140"/>
                    <a:pt x="177" y="140"/>
                    <a:pt x="178" y="139"/>
                  </a:cubicBezTo>
                  <a:cubicBezTo>
                    <a:pt x="177" y="140"/>
                    <a:pt x="177" y="140"/>
                    <a:pt x="177" y="141"/>
                  </a:cubicBezTo>
                  <a:cubicBezTo>
                    <a:pt x="174" y="144"/>
                    <a:pt x="172" y="146"/>
                    <a:pt x="170" y="149"/>
                  </a:cubicBezTo>
                  <a:cubicBezTo>
                    <a:pt x="168" y="150"/>
                    <a:pt x="167" y="150"/>
                    <a:pt x="166" y="151"/>
                  </a:cubicBezTo>
                  <a:close/>
                  <a:moveTo>
                    <a:pt x="177" y="151"/>
                  </a:moveTo>
                  <a:cubicBezTo>
                    <a:pt x="175" y="153"/>
                    <a:pt x="174" y="155"/>
                    <a:pt x="172" y="157"/>
                  </a:cubicBezTo>
                  <a:cubicBezTo>
                    <a:pt x="172" y="157"/>
                    <a:pt x="171" y="157"/>
                    <a:pt x="171" y="158"/>
                  </a:cubicBezTo>
                  <a:cubicBezTo>
                    <a:pt x="173" y="156"/>
                    <a:pt x="174" y="154"/>
                    <a:pt x="175" y="152"/>
                  </a:cubicBezTo>
                  <a:cubicBezTo>
                    <a:pt x="176" y="152"/>
                    <a:pt x="177" y="151"/>
                    <a:pt x="177" y="151"/>
                  </a:cubicBezTo>
                  <a:close/>
                  <a:moveTo>
                    <a:pt x="186" y="127"/>
                  </a:moveTo>
                  <a:cubicBezTo>
                    <a:pt x="186" y="126"/>
                    <a:pt x="187" y="126"/>
                    <a:pt x="187" y="125"/>
                  </a:cubicBezTo>
                  <a:cubicBezTo>
                    <a:pt x="189" y="124"/>
                    <a:pt x="191" y="123"/>
                    <a:pt x="193" y="122"/>
                  </a:cubicBezTo>
                  <a:cubicBezTo>
                    <a:pt x="193" y="122"/>
                    <a:pt x="193" y="122"/>
                    <a:pt x="193" y="122"/>
                  </a:cubicBezTo>
                  <a:cubicBezTo>
                    <a:pt x="191" y="124"/>
                    <a:pt x="188" y="125"/>
                    <a:pt x="186" y="127"/>
                  </a:cubicBezTo>
                  <a:close/>
                  <a:moveTo>
                    <a:pt x="198" y="122"/>
                  </a:moveTo>
                  <a:cubicBezTo>
                    <a:pt x="198" y="123"/>
                    <a:pt x="197" y="124"/>
                    <a:pt x="196" y="124"/>
                  </a:cubicBezTo>
                  <a:cubicBezTo>
                    <a:pt x="195" y="125"/>
                    <a:pt x="194" y="126"/>
                    <a:pt x="192" y="127"/>
                  </a:cubicBezTo>
                  <a:cubicBezTo>
                    <a:pt x="194" y="125"/>
                    <a:pt x="196" y="123"/>
                    <a:pt x="198" y="122"/>
                  </a:cubicBezTo>
                  <a:close/>
                  <a:moveTo>
                    <a:pt x="203" y="120"/>
                  </a:moveTo>
                  <a:cubicBezTo>
                    <a:pt x="204" y="119"/>
                    <a:pt x="204" y="119"/>
                    <a:pt x="204" y="118"/>
                  </a:cubicBezTo>
                  <a:cubicBezTo>
                    <a:pt x="205" y="118"/>
                    <a:pt x="205" y="118"/>
                    <a:pt x="206" y="117"/>
                  </a:cubicBezTo>
                  <a:cubicBezTo>
                    <a:pt x="205" y="118"/>
                    <a:pt x="204" y="119"/>
                    <a:pt x="203" y="120"/>
                  </a:cubicBezTo>
                  <a:close/>
                  <a:moveTo>
                    <a:pt x="207" y="110"/>
                  </a:moveTo>
                  <a:cubicBezTo>
                    <a:pt x="207" y="110"/>
                    <a:pt x="206" y="110"/>
                    <a:pt x="206" y="110"/>
                  </a:cubicBezTo>
                  <a:cubicBezTo>
                    <a:pt x="204" y="112"/>
                    <a:pt x="201" y="113"/>
                    <a:pt x="199" y="114"/>
                  </a:cubicBezTo>
                  <a:cubicBezTo>
                    <a:pt x="198" y="115"/>
                    <a:pt x="197" y="115"/>
                    <a:pt x="197" y="115"/>
                  </a:cubicBezTo>
                  <a:cubicBezTo>
                    <a:pt x="199" y="114"/>
                    <a:pt x="200" y="113"/>
                    <a:pt x="202" y="112"/>
                  </a:cubicBezTo>
                  <a:cubicBezTo>
                    <a:pt x="204" y="111"/>
                    <a:pt x="206" y="110"/>
                    <a:pt x="208" y="109"/>
                  </a:cubicBezTo>
                  <a:cubicBezTo>
                    <a:pt x="208" y="109"/>
                    <a:pt x="207" y="110"/>
                    <a:pt x="207" y="110"/>
                  </a:cubicBezTo>
                  <a:close/>
                  <a:moveTo>
                    <a:pt x="195" y="112"/>
                  </a:moveTo>
                  <a:cubicBezTo>
                    <a:pt x="194" y="112"/>
                    <a:pt x="194" y="112"/>
                    <a:pt x="193" y="112"/>
                  </a:cubicBezTo>
                  <a:cubicBezTo>
                    <a:pt x="194" y="112"/>
                    <a:pt x="194" y="111"/>
                    <a:pt x="195" y="110"/>
                  </a:cubicBezTo>
                  <a:cubicBezTo>
                    <a:pt x="196" y="109"/>
                    <a:pt x="198" y="108"/>
                    <a:pt x="199" y="106"/>
                  </a:cubicBezTo>
                  <a:cubicBezTo>
                    <a:pt x="199" y="106"/>
                    <a:pt x="199" y="106"/>
                    <a:pt x="199" y="106"/>
                  </a:cubicBezTo>
                  <a:cubicBezTo>
                    <a:pt x="198" y="108"/>
                    <a:pt x="197" y="110"/>
                    <a:pt x="195" y="112"/>
                  </a:cubicBezTo>
                  <a:close/>
                  <a:moveTo>
                    <a:pt x="193" y="106"/>
                  </a:moveTo>
                  <a:cubicBezTo>
                    <a:pt x="194" y="106"/>
                    <a:pt x="195" y="105"/>
                    <a:pt x="196" y="104"/>
                  </a:cubicBezTo>
                  <a:cubicBezTo>
                    <a:pt x="196" y="105"/>
                    <a:pt x="196" y="105"/>
                    <a:pt x="195" y="106"/>
                  </a:cubicBezTo>
                  <a:cubicBezTo>
                    <a:pt x="195" y="106"/>
                    <a:pt x="194" y="106"/>
                    <a:pt x="193" y="106"/>
                  </a:cubicBezTo>
                  <a:close/>
                  <a:moveTo>
                    <a:pt x="196" y="97"/>
                  </a:moveTo>
                  <a:cubicBezTo>
                    <a:pt x="196" y="97"/>
                    <a:pt x="195" y="97"/>
                    <a:pt x="195" y="98"/>
                  </a:cubicBezTo>
                  <a:cubicBezTo>
                    <a:pt x="193" y="98"/>
                    <a:pt x="191" y="99"/>
                    <a:pt x="189" y="100"/>
                  </a:cubicBezTo>
                  <a:cubicBezTo>
                    <a:pt x="190" y="100"/>
                    <a:pt x="190" y="99"/>
                    <a:pt x="191" y="98"/>
                  </a:cubicBezTo>
                  <a:cubicBezTo>
                    <a:pt x="193" y="97"/>
                    <a:pt x="195" y="96"/>
                    <a:pt x="197" y="95"/>
                  </a:cubicBezTo>
                  <a:cubicBezTo>
                    <a:pt x="196" y="96"/>
                    <a:pt x="196" y="97"/>
                    <a:pt x="196" y="97"/>
                  </a:cubicBezTo>
                  <a:close/>
                  <a:moveTo>
                    <a:pt x="195" y="92"/>
                  </a:moveTo>
                  <a:cubicBezTo>
                    <a:pt x="192" y="94"/>
                    <a:pt x="189" y="95"/>
                    <a:pt x="187" y="97"/>
                  </a:cubicBezTo>
                  <a:cubicBezTo>
                    <a:pt x="187" y="96"/>
                    <a:pt x="188" y="96"/>
                    <a:pt x="189" y="95"/>
                  </a:cubicBezTo>
                  <a:cubicBezTo>
                    <a:pt x="191" y="94"/>
                    <a:pt x="193" y="93"/>
                    <a:pt x="196" y="92"/>
                  </a:cubicBezTo>
                  <a:cubicBezTo>
                    <a:pt x="196" y="92"/>
                    <a:pt x="195" y="92"/>
                    <a:pt x="195" y="92"/>
                  </a:cubicBezTo>
                  <a:close/>
                  <a:moveTo>
                    <a:pt x="190" y="89"/>
                  </a:moveTo>
                  <a:cubicBezTo>
                    <a:pt x="189" y="90"/>
                    <a:pt x="188" y="90"/>
                    <a:pt x="187" y="91"/>
                  </a:cubicBezTo>
                  <a:cubicBezTo>
                    <a:pt x="189" y="90"/>
                    <a:pt x="190" y="89"/>
                    <a:pt x="191" y="88"/>
                  </a:cubicBezTo>
                  <a:lnTo>
                    <a:pt x="190" y="89"/>
                  </a:lnTo>
                  <a:close/>
                  <a:moveTo>
                    <a:pt x="190" y="86"/>
                  </a:moveTo>
                  <a:cubicBezTo>
                    <a:pt x="189" y="87"/>
                    <a:pt x="187" y="87"/>
                    <a:pt x="186" y="88"/>
                  </a:cubicBezTo>
                  <a:cubicBezTo>
                    <a:pt x="187" y="87"/>
                    <a:pt x="187" y="86"/>
                    <a:pt x="188" y="86"/>
                  </a:cubicBezTo>
                  <a:cubicBezTo>
                    <a:pt x="190" y="84"/>
                    <a:pt x="193" y="83"/>
                    <a:pt x="195" y="82"/>
                  </a:cubicBezTo>
                  <a:cubicBezTo>
                    <a:pt x="195" y="82"/>
                    <a:pt x="195" y="82"/>
                    <a:pt x="195" y="82"/>
                  </a:cubicBezTo>
                  <a:cubicBezTo>
                    <a:pt x="193" y="84"/>
                    <a:pt x="192" y="85"/>
                    <a:pt x="190" y="86"/>
                  </a:cubicBezTo>
                  <a:close/>
                  <a:moveTo>
                    <a:pt x="195" y="86"/>
                  </a:moveTo>
                  <a:cubicBezTo>
                    <a:pt x="196" y="85"/>
                    <a:pt x="197" y="85"/>
                    <a:pt x="199" y="84"/>
                  </a:cubicBezTo>
                  <a:cubicBezTo>
                    <a:pt x="198" y="85"/>
                    <a:pt x="197" y="86"/>
                    <a:pt x="196" y="87"/>
                  </a:cubicBezTo>
                  <a:cubicBezTo>
                    <a:pt x="195" y="87"/>
                    <a:pt x="195" y="87"/>
                    <a:pt x="194" y="87"/>
                  </a:cubicBezTo>
                  <a:cubicBezTo>
                    <a:pt x="195" y="87"/>
                    <a:pt x="195" y="87"/>
                    <a:pt x="195" y="86"/>
                  </a:cubicBezTo>
                  <a:close/>
                  <a:moveTo>
                    <a:pt x="187" y="80"/>
                  </a:moveTo>
                  <a:cubicBezTo>
                    <a:pt x="185" y="81"/>
                    <a:pt x="182" y="82"/>
                    <a:pt x="179" y="83"/>
                  </a:cubicBezTo>
                  <a:cubicBezTo>
                    <a:pt x="179" y="82"/>
                    <a:pt x="179" y="82"/>
                    <a:pt x="179" y="82"/>
                  </a:cubicBezTo>
                  <a:cubicBezTo>
                    <a:pt x="182" y="81"/>
                    <a:pt x="184" y="80"/>
                    <a:pt x="187" y="79"/>
                  </a:cubicBezTo>
                  <a:cubicBezTo>
                    <a:pt x="189" y="78"/>
                    <a:pt x="191" y="77"/>
                    <a:pt x="192" y="76"/>
                  </a:cubicBezTo>
                  <a:cubicBezTo>
                    <a:pt x="191" y="78"/>
                    <a:pt x="189" y="79"/>
                    <a:pt x="187" y="80"/>
                  </a:cubicBezTo>
                  <a:close/>
                  <a:moveTo>
                    <a:pt x="179" y="85"/>
                  </a:moveTo>
                  <a:cubicBezTo>
                    <a:pt x="178" y="85"/>
                    <a:pt x="177" y="86"/>
                    <a:pt x="177" y="86"/>
                  </a:cubicBezTo>
                  <a:cubicBezTo>
                    <a:pt x="177" y="86"/>
                    <a:pt x="177" y="85"/>
                    <a:pt x="177" y="85"/>
                  </a:cubicBezTo>
                  <a:cubicBezTo>
                    <a:pt x="178" y="85"/>
                    <a:pt x="179" y="85"/>
                    <a:pt x="179" y="85"/>
                  </a:cubicBezTo>
                  <a:close/>
                  <a:moveTo>
                    <a:pt x="175" y="84"/>
                  </a:moveTo>
                  <a:cubicBezTo>
                    <a:pt x="174" y="84"/>
                    <a:pt x="172" y="84"/>
                    <a:pt x="171" y="85"/>
                  </a:cubicBezTo>
                  <a:cubicBezTo>
                    <a:pt x="171" y="84"/>
                    <a:pt x="172" y="84"/>
                    <a:pt x="173" y="83"/>
                  </a:cubicBezTo>
                  <a:cubicBezTo>
                    <a:pt x="174" y="83"/>
                    <a:pt x="175" y="83"/>
                    <a:pt x="177" y="82"/>
                  </a:cubicBezTo>
                  <a:cubicBezTo>
                    <a:pt x="176" y="83"/>
                    <a:pt x="176" y="83"/>
                    <a:pt x="175" y="84"/>
                  </a:cubicBezTo>
                  <a:close/>
                  <a:moveTo>
                    <a:pt x="172" y="81"/>
                  </a:moveTo>
                  <a:cubicBezTo>
                    <a:pt x="172" y="81"/>
                    <a:pt x="172" y="81"/>
                    <a:pt x="171" y="82"/>
                  </a:cubicBezTo>
                  <a:cubicBezTo>
                    <a:pt x="172" y="81"/>
                    <a:pt x="173" y="80"/>
                    <a:pt x="174" y="79"/>
                  </a:cubicBezTo>
                  <a:cubicBezTo>
                    <a:pt x="174" y="79"/>
                    <a:pt x="174" y="79"/>
                    <a:pt x="174" y="79"/>
                  </a:cubicBezTo>
                  <a:cubicBezTo>
                    <a:pt x="176" y="78"/>
                    <a:pt x="178" y="78"/>
                    <a:pt x="179" y="77"/>
                  </a:cubicBezTo>
                  <a:cubicBezTo>
                    <a:pt x="177" y="78"/>
                    <a:pt x="174" y="80"/>
                    <a:pt x="172" y="81"/>
                  </a:cubicBezTo>
                  <a:close/>
                  <a:moveTo>
                    <a:pt x="177" y="74"/>
                  </a:moveTo>
                  <a:cubicBezTo>
                    <a:pt x="175" y="75"/>
                    <a:pt x="173" y="76"/>
                    <a:pt x="171" y="77"/>
                  </a:cubicBezTo>
                  <a:cubicBezTo>
                    <a:pt x="171" y="76"/>
                    <a:pt x="170" y="76"/>
                    <a:pt x="170" y="76"/>
                  </a:cubicBezTo>
                  <a:cubicBezTo>
                    <a:pt x="171" y="75"/>
                    <a:pt x="172" y="75"/>
                    <a:pt x="173" y="74"/>
                  </a:cubicBezTo>
                  <a:cubicBezTo>
                    <a:pt x="176" y="73"/>
                    <a:pt x="178" y="72"/>
                    <a:pt x="180" y="72"/>
                  </a:cubicBezTo>
                  <a:cubicBezTo>
                    <a:pt x="179" y="73"/>
                    <a:pt x="178" y="73"/>
                    <a:pt x="177" y="74"/>
                  </a:cubicBezTo>
                  <a:close/>
                  <a:moveTo>
                    <a:pt x="172" y="86"/>
                  </a:moveTo>
                  <a:cubicBezTo>
                    <a:pt x="164" y="94"/>
                    <a:pt x="155" y="102"/>
                    <a:pt x="147" y="110"/>
                  </a:cubicBezTo>
                  <a:cubicBezTo>
                    <a:pt x="143" y="112"/>
                    <a:pt x="139" y="114"/>
                    <a:pt x="135" y="116"/>
                  </a:cubicBezTo>
                  <a:cubicBezTo>
                    <a:pt x="137" y="114"/>
                    <a:pt x="139" y="112"/>
                    <a:pt x="141" y="110"/>
                  </a:cubicBezTo>
                  <a:cubicBezTo>
                    <a:pt x="147" y="104"/>
                    <a:pt x="154" y="99"/>
                    <a:pt x="160" y="93"/>
                  </a:cubicBezTo>
                  <a:cubicBezTo>
                    <a:pt x="162" y="91"/>
                    <a:pt x="164" y="88"/>
                    <a:pt x="167" y="86"/>
                  </a:cubicBezTo>
                  <a:cubicBezTo>
                    <a:pt x="167" y="87"/>
                    <a:pt x="167" y="87"/>
                    <a:pt x="167" y="87"/>
                  </a:cubicBezTo>
                  <a:cubicBezTo>
                    <a:pt x="169" y="87"/>
                    <a:pt x="171" y="86"/>
                    <a:pt x="172" y="86"/>
                  </a:cubicBezTo>
                  <a:close/>
                  <a:moveTo>
                    <a:pt x="168" y="82"/>
                  </a:moveTo>
                  <a:cubicBezTo>
                    <a:pt x="167" y="82"/>
                    <a:pt x="167" y="83"/>
                    <a:pt x="167" y="83"/>
                  </a:cubicBezTo>
                  <a:cubicBezTo>
                    <a:pt x="160" y="90"/>
                    <a:pt x="152" y="97"/>
                    <a:pt x="145" y="104"/>
                  </a:cubicBezTo>
                  <a:cubicBezTo>
                    <a:pt x="152" y="97"/>
                    <a:pt x="160" y="89"/>
                    <a:pt x="167" y="81"/>
                  </a:cubicBezTo>
                  <a:cubicBezTo>
                    <a:pt x="168" y="81"/>
                    <a:pt x="168" y="81"/>
                    <a:pt x="169" y="81"/>
                  </a:cubicBezTo>
                  <a:cubicBezTo>
                    <a:pt x="168" y="81"/>
                    <a:pt x="168" y="81"/>
                    <a:pt x="168" y="82"/>
                  </a:cubicBezTo>
                  <a:close/>
                  <a:moveTo>
                    <a:pt x="167" y="72"/>
                  </a:moveTo>
                  <a:cubicBezTo>
                    <a:pt x="166" y="73"/>
                    <a:pt x="166" y="73"/>
                    <a:pt x="165" y="74"/>
                  </a:cubicBezTo>
                  <a:cubicBezTo>
                    <a:pt x="165" y="74"/>
                    <a:pt x="164" y="74"/>
                    <a:pt x="164" y="74"/>
                  </a:cubicBezTo>
                  <a:cubicBezTo>
                    <a:pt x="164" y="74"/>
                    <a:pt x="164" y="75"/>
                    <a:pt x="163" y="75"/>
                  </a:cubicBezTo>
                  <a:cubicBezTo>
                    <a:pt x="164" y="74"/>
                    <a:pt x="164" y="73"/>
                    <a:pt x="165" y="73"/>
                  </a:cubicBezTo>
                  <a:cubicBezTo>
                    <a:pt x="166" y="72"/>
                    <a:pt x="167" y="72"/>
                    <a:pt x="167" y="72"/>
                  </a:cubicBezTo>
                  <a:cubicBezTo>
                    <a:pt x="167" y="72"/>
                    <a:pt x="167" y="72"/>
                    <a:pt x="167" y="72"/>
                  </a:cubicBezTo>
                  <a:close/>
                  <a:moveTo>
                    <a:pt x="164" y="82"/>
                  </a:moveTo>
                  <a:cubicBezTo>
                    <a:pt x="159" y="87"/>
                    <a:pt x="155" y="91"/>
                    <a:pt x="150" y="96"/>
                  </a:cubicBezTo>
                  <a:cubicBezTo>
                    <a:pt x="150" y="96"/>
                    <a:pt x="150" y="96"/>
                    <a:pt x="150" y="96"/>
                  </a:cubicBezTo>
                  <a:cubicBezTo>
                    <a:pt x="147" y="97"/>
                    <a:pt x="145" y="99"/>
                    <a:pt x="142" y="100"/>
                  </a:cubicBezTo>
                  <a:cubicBezTo>
                    <a:pt x="146" y="97"/>
                    <a:pt x="149" y="93"/>
                    <a:pt x="152" y="90"/>
                  </a:cubicBezTo>
                  <a:cubicBezTo>
                    <a:pt x="155" y="87"/>
                    <a:pt x="159" y="85"/>
                    <a:pt x="163" y="82"/>
                  </a:cubicBezTo>
                  <a:cubicBezTo>
                    <a:pt x="163" y="82"/>
                    <a:pt x="163" y="82"/>
                    <a:pt x="164" y="82"/>
                  </a:cubicBezTo>
                  <a:close/>
                  <a:moveTo>
                    <a:pt x="159" y="78"/>
                  </a:moveTo>
                  <a:cubicBezTo>
                    <a:pt x="158" y="78"/>
                    <a:pt x="158" y="79"/>
                    <a:pt x="158" y="79"/>
                  </a:cubicBezTo>
                  <a:cubicBezTo>
                    <a:pt x="157" y="79"/>
                    <a:pt x="157" y="80"/>
                    <a:pt x="157" y="80"/>
                  </a:cubicBezTo>
                  <a:cubicBezTo>
                    <a:pt x="157" y="80"/>
                    <a:pt x="157" y="80"/>
                    <a:pt x="157" y="81"/>
                  </a:cubicBezTo>
                  <a:cubicBezTo>
                    <a:pt x="151" y="86"/>
                    <a:pt x="146" y="91"/>
                    <a:pt x="140" y="96"/>
                  </a:cubicBezTo>
                  <a:cubicBezTo>
                    <a:pt x="136" y="99"/>
                    <a:pt x="133" y="102"/>
                    <a:pt x="129" y="105"/>
                  </a:cubicBezTo>
                  <a:cubicBezTo>
                    <a:pt x="126" y="108"/>
                    <a:pt x="122" y="111"/>
                    <a:pt x="118" y="113"/>
                  </a:cubicBezTo>
                  <a:cubicBezTo>
                    <a:pt x="120" y="112"/>
                    <a:pt x="121" y="110"/>
                    <a:pt x="123" y="109"/>
                  </a:cubicBezTo>
                  <a:cubicBezTo>
                    <a:pt x="130" y="103"/>
                    <a:pt x="136" y="97"/>
                    <a:pt x="142" y="90"/>
                  </a:cubicBezTo>
                  <a:cubicBezTo>
                    <a:pt x="143" y="90"/>
                    <a:pt x="143" y="90"/>
                    <a:pt x="143" y="90"/>
                  </a:cubicBezTo>
                  <a:cubicBezTo>
                    <a:pt x="147" y="85"/>
                    <a:pt x="152" y="81"/>
                    <a:pt x="158" y="77"/>
                  </a:cubicBezTo>
                  <a:cubicBezTo>
                    <a:pt x="158" y="77"/>
                    <a:pt x="159" y="77"/>
                    <a:pt x="159" y="77"/>
                  </a:cubicBezTo>
                  <a:cubicBezTo>
                    <a:pt x="159" y="78"/>
                    <a:pt x="159" y="78"/>
                    <a:pt x="159" y="78"/>
                  </a:cubicBezTo>
                  <a:close/>
                  <a:moveTo>
                    <a:pt x="153" y="77"/>
                  </a:moveTo>
                  <a:cubicBezTo>
                    <a:pt x="153" y="77"/>
                    <a:pt x="153" y="77"/>
                    <a:pt x="153" y="77"/>
                  </a:cubicBezTo>
                  <a:cubicBezTo>
                    <a:pt x="149" y="81"/>
                    <a:pt x="145" y="84"/>
                    <a:pt x="141" y="87"/>
                  </a:cubicBezTo>
                  <a:cubicBezTo>
                    <a:pt x="142" y="85"/>
                    <a:pt x="143" y="84"/>
                    <a:pt x="144" y="83"/>
                  </a:cubicBezTo>
                  <a:cubicBezTo>
                    <a:pt x="144" y="82"/>
                    <a:pt x="144" y="82"/>
                    <a:pt x="143" y="82"/>
                  </a:cubicBezTo>
                  <a:cubicBezTo>
                    <a:pt x="142" y="82"/>
                    <a:pt x="141" y="82"/>
                    <a:pt x="140" y="82"/>
                  </a:cubicBezTo>
                  <a:cubicBezTo>
                    <a:pt x="142" y="79"/>
                    <a:pt x="145" y="77"/>
                    <a:pt x="148" y="74"/>
                  </a:cubicBezTo>
                  <a:cubicBezTo>
                    <a:pt x="148" y="75"/>
                    <a:pt x="149" y="75"/>
                    <a:pt x="149" y="75"/>
                  </a:cubicBezTo>
                  <a:cubicBezTo>
                    <a:pt x="151" y="75"/>
                    <a:pt x="152" y="75"/>
                    <a:pt x="154" y="75"/>
                  </a:cubicBezTo>
                  <a:cubicBezTo>
                    <a:pt x="154" y="75"/>
                    <a:pt x="153" y="75"/>
                    <a:pt x="153" y="76"/>
                  </a:cubicBezTo>
                  <a:cubicBezTo>
                    <a:pt x="152" y="76"/>
                    <a:pt x="152" y="77"/>
                    <a:pt x="153" y="77"/>
                  </a:cubicBezTo>
                  <a:close/>
                  <a:moveTo>
                    <a:pt x="138" y="78"/>
                  </a:moveTo>
                  <a:cubicBezTo>
                    <a:pt x="139" y="77"/>
                    <a:pt x="140" y="76"/>
                    <a:pt x="141" y="75"/>
                  </a:cubicBezTo>
                  <a:cubicBezTo>
                    <a:pt x="142" y="75"/>
                    <a:pt x="142" y="75"/>
                    <a:pt x="143" y="75"/>
                  </a:cubicBezTo>
                  <a:cubicBezTo>
                    <a:pt x="141" y="76"/>
                    <a:pt x="140" y="77"/>
                    <a:pt x="138" y="78"/>
                  </a:cubicBezTo>
                  <a:close/>
                  <a:moveTo>
                    <a:pt x="138" y="74"/>
                  </a:moveTo>
                  <a:cubicBezTo>
                    <a:pt x="137" y="74"/>
                    <a:pt x="137" y="74"/>
                    <a:pt x="136" y="74"/>
                  </a:cubicBezTo>
                  <a:cubicBezTo>
                    <a:pt x="138" y="73"/>
                    <a:pt x="140" y="72"/>
                    <a:pt x="142" y="70"/>
                  </a:cubicBezTo>
                  <a:cubicBezTo>
                    <a:pt x="141" y="72"/>
                    <a:pt x="139" y="73"/>
                    <a:pt x="138" y="74"/>
                  </a:cubicBezTo>
                  <a:close/>
                  <a:moveTo>
                    <a:pt x="139" y="76"/>
                  </a:moveTo>
                  <a:cubicBezTo>
                    <a:pt x="138" y="77"/>
                    <a:pt x="136" y="78"/>
                    <a:pt x="135" y="80"/>
                  </a:cubicBezTo>
                  <a:cubicBezTo>
                    <a:pt x="134" y="81"/>
                    <a:pt x="133" y="82"/>
                    <a:pt x="131" y="83"/>
                  </a:cubicBezTo>
                  <a:cubicBezTo>
                    <a:pt x="130" y="84"/>
                    <a:pt x="129" y="84"/>
                    <a:pt x="129" y="84"/>
                  </a:cubicBezTo>
                  <a:cubicBezTo>
                    <a:pt x="129" y="84"/>
                    <a:pt x="130" y="83"/>
                    <a:pt x="131" y="82"/>
                  </a:cubicBezTo>
                  <a:cubicBezTo>
                    <a:pt x="133" y="80"/>
                    <a:pt x="136" y="78"/>
                    <a:pt x="139" y="76"/>
                  </a:cubicBezTo>
                  <a:close/>
                  <a:moveTo>
                    <a:pt x="127" y="87"/>
                  </a:moveTo>
                  <a:cubicBezTo>
                    <a:pt x="125" y="89"/>
                    <a:pt x="122" y="91"/>
                    <a:pt x="120" y="92"/>
                  </a:cubicBezTo>
                  <a:cubicBezTo>
                    <a:pt x="121" y="91"/>
                    <a:pt x="123" y="90"/>
                    <a:pt x="124" y="88"/>
                  </a:cubicBezTo>
                  <a:cubicBezTo>
                    <a:pt x="125" y="88"/>
                    <a:pt x="126" y="87"/>
                    <a:pt x="127" y="87"/>
                  </a:cubicBezTo>
                  <a:close/>
                  <a:moveTo>
                    <a:pt x="127" y="78"/>
                  </a:moveTo>
                  <a:cubicBezTo>
                    <a:pt x="124" y="81"/>
                    <a:pt x="121" y="84"/>
                    <a:pt x="118" y="87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21" y="82"/>
                    <a:pt x="126" y="77"/>
                    <a:pt x="130" y="72"/>
                  </a:cubicBezTo>
                  <a:cubicBezTo>
                    <a:pt x="129" y="74"/>
                    <a:pt x="128" y="76"/>
                    <a:pt x="127" y="78"/>
                  </a:cubicBezTo>
                  <a:close/>
                  <a:moveTo>
                    <a:pt x="120" y="87"/>
                  </a:moveTo>
                  <a:cubicBezTo>
                    <a:pt x="118" y="88"/>
                    <a:pt x="117" y="90"/>
                    <a:pt x="115" y="92"/>
                  </a:cubicBezTo>
                  <a:cubicBezTo>
                    <a:pt x="114" y="92"/>
                    <a:pt x="114" y="93"/>
                    <a:pt x="113" y="93"/>
                  </a:cubicBezTo>
                  <a:cubicBezTo>
                    <a:pt x="114" y="92"/>
                    <a:pt x="115" y="91"/>
                    <a:pt x="116" y="90"/>
                  </a:cubicBezTo>
                  <a:cubicBezTo>
                    <a:pt x="117" y="89"/>
                    <a:pt x="119" y="88"/>
                    <a:pt x="120" y="87"/>
                  </a:cubicBezTo>
                  <a:close/>
                  <a:moveTo>
                    <a:pt x="128" y="89"/>
                  </a:moveTo>
                  <a:cubicBezTo>
                    <a:pt x="130" y="87"/>
                    <a:pt x="132" y="86"/>
                    <a:pt x="133" y="84"/>
                  </a:cubicBezTo>
                  <a:cubicBezTo>
                    <a:pt x="134" y="84"/>
                    <a:pt x="134" y="84"/>
                    <a:pt x="134" y="84"/>
                  </a:cubicBezTo>
                  <a:cubicBezTo>
                    <a:pt x="125" y="92"/>
                    <a:pt x="117" y="100"/>
                    <a:pt x="108" y="108"/>
                  </a:cubicBezTo>
                  <a:cubicBezTo>
                    <a:pt x="107" y="109"/>
                    <a:pt x="106" y="110"/>
                    <a:pt x="105" y="110"/>
                  </a:cubicBezTo>
                  <a:cubicBezTo>
                    <a:pt x="108" y="108"/>
                    <a:pt x="110" y="105"/>
                    <a:pt x="112" y="102"/>
                  </a:cubicBezTo>
                  <a:cubicBezTo>
                    <a:pt x="117" y="98"/>
                    <a:pt x="123" y="93"/>
                    <a:pt x="128" y="89"/>
                  </a:cubicBezTo>
                  <a:close/>
                  <a:moveTo>
                    <a:pt x="99" y="116"/>
                  </a:moveTo>
                  <a:cubicBezTo>
                    <a:pt x="98" y="116"/>
                    <a:pt x="98" y="116"/>
                    <a:pt x="97" y="117"/>
                  </a:cubicBezTo>
                  <a:cubicBezTo>
                    <a:pt x="97" y="117"/>
                    <a:pt x="96" y="117"/>
                    <a:pt x="95" y="116"/>
                  </a:cubicBezTo>
                  <a:cubicBezTo>
                    <a:pt x="96" y="115"/>
                    <a:pt x="97" y="113"/>
                    <a:pt x="98" y="112"/>
                  </a:cubicBezTo>
                  <a:cubicBezTo>
                    <a:pt x="101" y="110"/>
                    <a:pt x="104" y="108"/>
                    <a:pt x="107" y="106"/>
                  </a:cubicBezTo>
                  <a:cubicBezTo>
                    <a:pt x="104" y="109"/>
                    <a:pt x="102" y="112"/>
                    <a:pt x="99" y="116"/>
                  </a:cubicBezTo>
                  <a:close/>
                  <a:moveTo>
                    <a:pt x="99" y="107"/>
                  </a:moveTo>
                  <a:cubicBezTo>
                    <a:pt x="96" y="110"/>
                    <a:pt x="93" y="113"/>
                    <a:pt x="89" y="116"/>
                  </a:cubicBezTo>
                  <a:cubicBezTo>
                    <a:pt x="89" y="116"/>
                    <a:pt x="89" y="116"/>
                    <a:pt x="88" y="116"/>
                  </a:cubicBezTo>
                  <a:cubicBezTo>
                    <a:pt x="89" y="115"/>
                    <a:pt x="90" y="114"/>
                    <a:pt x="91" y="114"/>
                  </a:cubicBezTo>
                  <a:cubicBezTo>
                    <a:pt x="93" y="111"/>
                    <a:pt x="95" y="109"/>
                    <a:pt x="98" y="107"/>
                  </a:cubicBezTo>
                  <a:cubicBezTo>
                    <a:pt x="99" y="105"/>
                    <a:pt x="101" y="104"/>
                    <a:pt x="103" y="103"/>
                  </a:cubicBezTo>
                  <a:cubicBezTo>
                    <a:pt x="102" y="104"/>
                    <a:pt x="100" y="106"/>
                    <a:pt x="99" y="107"/>
                  </a:cubicBezTo>
                  <a:close/>
                  <a:moveTo>
                    <a:pt x="84" y="115"/>
                  </a:moveTo>
                  <a:cubicBezTo>
                    <a:pt x="83" y="116"/>
                    <a:pt x="83" y="116"/>
                    <a:pt x="82" y="116"/>
                  </a:cubicBezTo>
                  <a:cubicBezTo>
                    <a:pt x="84" y="113"/>
                    <a:pt x="87" y="110"/>
                    <a:pt x="89" y="107"/>
                  </a:cubicBezTo>
                  <a:cubicBezTo>
                    <a:pt x="87" y="110"/>
                    <a:pt x="85" y="112"/>
                    <a:pt x="84" y="115"/>
                  </a:cubicBezTo>
                  <a:close/>
                  <a:moveTo>
                    <a:pt x="56" y="130"/>
                  </a:moveTo>
                  <a:cubicBezTo>
                    <a:pt x="55" y="127"/>
                    <a:pt x="55" y="125"/>
                    <a:pt x="54" y="123"/>
                  </a:cubicBezTo>
                  <a:cubicBezTo>
                    <a:pt x="54" y="122"/>
                    <a:pt x="55" y="122"/>
                    <a:pt x="55" y="122"/>
                  </a:cubicBezTo>
                  <a:cubicBezTo>
                    <a:pt x="55" y="122"/>
                    <a:pt x="55" y="122"/>
                    <a:pt x="55" y="121"/>
                  </a:cubicBezTo>
                  <a:cubicBezTo>
                    <a:pt x="56" y="123"/>
                    <a:pt x="57" y="125"/>
                    <a:pt x="58" y="127"/>
                  </a:cubicBezTo>
                  <a:cubicBezTo>
                    <a:pt x="57" y="128"/>
                    <a:pt x="57" y="129"/>
                    <a:pt x="56" y="130"/>
                  </a:cubicBezTo>
                  <a:close/>
                  <a:moveTo>
                    <a:pt x="58" y="146"/>
                  </a:moveTo>
                  <a:cubicBezTo>
                    <a:pt x="58" y="145"/>
                    <a:pt x="58" y="145"/>
                    <a:pt x="59" y="145"/>
                  </a:cubicBezTo>
                  <a:cubicBezTo>
                    <a:pt x="59" y="145"/>
                    <a:pt x="59" y="145"/>
                    <a:pt x="59" y="146"/>
                  </a:cubicBezTo>
                  <a:cubicBezTo>
                    <a:pt x="58" y="146"/>
                    <a:pt x="58" y="147"/>
                    <a:pt x="58" y="148"/>
                  </a:cubicBezTo>
                  <a:cubicBezTo>
                    <a:pt x="57" y="148"/>
                    <a:pt x="57" y="147"/>
                    <a:pt x="57" y="147"/>
                  </a:cubicBezTo>
                  <a:cubicBezTo>
                    <a:pt x="57" y="146"/>
                    <a:pt x="58" y="146"/>
                    <a:pt x="58" y="146"/>
                  </a:cubicBezTo>
                  <a:close/>
                  <a:moveTo>
                    <a:pt x="56" y="142"/>
                  </a:moveTo>
                  <a:cubicBezTo>
                    <a:pt x="56" y="141"/>
                    <a:pt x="55" y="140"/>
                    <a:pt x="55" y="139"/>
                  </a:cubicBezTo>
                  <a:cubicBezTo>
                    <a:pt x="55" y="139"/>
                    <a:pt x="56" y="138"/>
                    <a:pt x="56" y="138"/>
                  </a:cubicBezTo>
                  <a:cubicBezTo>
                    <a:pt x="56" y="139"/>
                    <a:pt x="57" y="140"/>
                    <a:pt x="57" y="140"/>
                  </a:cubicBezTo>
                  <a:cubicBezTo>
                    <a:pt x="57" y="141"/>
                    <a:pt x="56" y="142"/>
                    <a:pt x="56" y="142"/>
                  </a:cubicBezTo>
                  <a:close/>
                  <a:moveTo>
                    <a:pt x="56" y="160"/>
                  </a:moveTo>
                  <a:cubicBezTo>
                    <a:pt x="56" y="161"/>
                    <a:pt x="56" y="161"/>
                    <a:pt x="56" y="161"/>
                  </a:cubicBezTo>
                  <a:cubicBezTo>
                    <a:pt x="56" y="162"/>
                    <a:pt x="55" y="162"/>
                    <a:pt x="55" y="162"/>
                  </a:cubicBezTo>
                  <a:cubicBezTo>
                    <a:pt x="55" y="162"/>
                    <a:pt x="55" y="161"/>
                    <a:pt x="55" y="161"/>
                  </a:cubicBezTo>
                  <a:cubicBezTo>
                    <a:pt x="55" y="161"/>
                    <a:pt x="56" y="161"/>
                    <a:pt x="56" y="160"/>
                  </a:cubicBezTo>
                  <a:close/>
                  <a:moveTo>
                    <a:pt x="55" y="103"/>
                  </a:moveTo>
                  <a:cubicBezTo>
                    <a:pt x="55" y="103"/>
                    <a:pt x="55" y="103"/>
                    <a:pt x="54" y="103"/>
                  </a:cubicBezTo>
                  <a:cubicBezTo>
                    <a:pt x="54" y="102"/>
                    <a:pt x="54" y="101"/>
                    <a:pt x="54" y="101"/>
                  </a:cubicBezTo>
                  <a:cubicBezTo>
                    <a:pt x="55" y="100"/>
                    <a:pt x="55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5" y="100"/>
                    <a:pt x="55" y="100"/>
                  </a:cubicBezTo>
                  <a:cubicBezTo>
                    <a:pt x="55" y="101"/>
                    <a:pt x="55" y="102"/>
                    <a:pt x="56" y="101"/>
                  </a:cubicBezTo>
                  <a:cubicBezTo>
                    <a:pt x="56" y="101"/>
                    <a:pt x="56" y="101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6" y="102"/>
                    <a:pt x="55" y="103"/>
                    <a:pt x="55" y="103"/>
                  </a:cubicBezTo>
                  <a:close/>
                  <a:moveTo>
                    <a:pt x="53" y="134"/>
                  </a:moveTo>
                  <a:cubicBezTo>
                    <a:pt x="53" y="131"/>
                    <a:pt x="52" y="129"/>
                    <a:pt x="51" y="127"/>
                  </a:cubicBezTo>
                  <a:cubicBezTo>
                    <a:pt x="51" y="127"/>
                    <a:pt x="51" y="126"/>
                    <a:pt x="52" y="126"/>
                  </a:cubicBezTo>
                  <a:cubicBezTo>
                    <a:pt x="52" y="128"/>
                    <a:pt x="53" y="130"/>
                    <a:pt x="54" y="132"/>
                  </a:cubicBezTo>
                  <a:cubicBezTo>
                    <a:pt x="54" y="133"/>
                    <a:pt x="54" y="133"/>
                    <a:pt x="53" y="134"/>
                  </a:cubicBezTo>
                  <a:close/>
                  <a:moveTo>
                    <a:pt x="53" y="146"/>
                  </a:moveTo>
                  <a:cubicBezTo>
                    <a:pt x="53" y="146"/>
                    <a:pt x="53" y="147"/>
                    <a:pt x="53" y="147"/>
                  </a:cubicBezTo>
                  <a:cubicBezTo>
                    <a:pt x="53" y="146"/>
                    <a:pt x="52" y="145"/>
                    <a:pt x="52" y="144"/>
                  </a:cubicBezTo>
                  <a:cubicBezTo>
                    <a:pt x="52" y="144"/>
                    <a:pt x="52" y="144"/>
                    <a:pt x="52" y="143"/>
                  </a:cubicBezTo>
                  <a:cubicBezTo>
                    <a:pt x="53" y="144"/>
                    <a:pt x="53" y="145"/>
                    <a:pt x="53" y="146"/>
                  </a:cubicBezTo>
                  <a:close/>
                  <a:moveTo>
                    <a:pt x="51" y="90"/>
                  </a:moveTo>
                  <a:cubicBezTo>
                    <a:pt x="51" y="90"/>
                    <a:pt x="51" y="91"/>
                    <a:pt x="50" y="91"/>
                  </a:cubicBezTo>
                  <a:cubicBezTo>
                    <a:pt x="50" y="92"/>
                    <a:pt x="49" y="92"/>
                    <a:pt x="49" y="92"/>
                  </a:cubicBezTo>
                  <a:cubicBezTo>
                    <a:pt x="50" y="92"/>
                    <a:pt x="50" y="91"/>
                    <a:pt x="51" y="90"/>
                  </a:cubicBezTo>
                  <a:close/>
                  <a:moveTo>
                    <a:pt x="50" y="88"/>
                  </a:moveTo>
                  <a:cubicBezTo>
                    <a:pt x="51" y="87"/>
                    <a:pt x="51" y="86"/>
                    <a:pt x="52" y="85"/>
                  </a:cubicBezTo>
                  <a:cubicBezTo>
                    <a:pt x="52" y="85"/>
                    <a:pt x="53" y="84"/>
                    <a:pt x="53" y="84"/>
                  </a:cubicBezTo>
                  <a:cubicBezTo>
                    <a:pt x="53" y="85"/>
                    <a:pt x="53" y="85"/>
                    <a:pt x="52" y="86"/>
                  </a:cubicBezTo>
                  <a:cubicBezTo>
                    <a:pt x="52" y="87"/>
                    <a:pt x="51" y="88"/>
                    <a:pt x="50" y="88"/>
                  </a:cubicBezTo>
                  <a:close/>
                  <a:moveTo>
                    <a:pt x="51" y="107"/>
                  </a:moveTo>
                  <a:cubicBezTo>
                    <a:pt x="50" y="108"/>
                    <a:pt x="48" y="109"/>
                    <a:pt x="47" y="109"/>
                  </a:cubicBezTo>
                  <a:cubicBezTo>
                    <a:pt x="47" y="109"/>
                    <a:pt x="47" y="109"/>
                    <a:pt x="47" y="109"/>
                  </a:cubicBezTo>
                  <a:cubicBezTo>
                    <a:pt x="48" y="108"/>
                    <a:pt x="49" y="106"/>
                    <a:pt x="50" y="105"/>
                  </a:cubicBezTo>
                  <a:cubicBezTo>
                    <a:pt x="50" y="106"/>
                    <a:pt x="51" y="106"/>
                    <a:pt x="51" y="107"/>
                  </a:cubicBezTo>
                  <a:close/>
                  <a:moveTo>
                    <a:pt x="50" y="110"/>
                  </a:moveTo>
                  <a:cubicBezTo>
                    <a:pt x="49" y="111"/>
                    <a:pt x="49" y="111"/>
                    <a:pt x="48" y="112"/>
                  </a:cubicBezTo>
                  <a:cubicBezTo>
                    <a:pt x="48" y="112"/>
                    <a:pt x="48" y="111"/>
                    <a:pt x="48" y="111"/>
                  </a:cubicBezTo>
                  <a:cubicBezTo>
                    <a:pt x="48" y="111"/>
                    <a:pt x="49" y="110"/>
                    <a:pt x="50" y="110"/>
                  </a:cubicBezTo>
                  <a:close/>
                  <a:moveTo>
                    <a:pt x="51" y="110"/>
                  </a:moveTo>
                  <a:cubicBezTo>
                    <a:pt x="51" y="111"/>
                    <a:pt x="51" y="112"/>
                    <a:pt x="51" y="112"/>
                  </a:cubicBezTo>
                  <a:cubicBezTo>
                    <a:pt x="51" y="113"/>
                    <a:pt x="50" y="113"/>
                    <a:pt x="49" y="114"/>
                  </a:cubicBezTo>
                  <a:cubicBezTo>
                    <a:pt x="50" y="113"/>
                    <a:pt x="51" y="112"/>
                    <a:pt x="51" y="110"/>
                  </a:cubicBezTo>
                  <a:close/>
                  <a:moveTo>
                    <a:pt x="54" y="110"/>
                  </a:moveTo>
                  <a:cubicBezTo>
                    <a:pt x="54" y="110"/>
                    <a:pt x="54" y="110"/>
                    <a:pt x="54" y="110"/>
                  </a:cubicBezTo>
                  <a:cubicBezTo>
                    <a:pt x="53" y="110"/>
                    <a:pt x="53" y="110"/>
                    <a:pt x="53" y="109"/>
                  </a:cubicBezTo>
                  <a:cubicBezTo>
                    <a:pt x="53" y="109"/>
                    <a:pt x="53" y="108"/>
                    <a:pt x="53" y="108"/>
                  </a:cubicBezTo>
                  <a:cubicBezTo>
                    <a:pt x="53" y="108"/>
                    <a:pt x="53" y="108"/>
                    <a:pt x="53" y="108"/>
                  </a:cubicBezTo>
                  <a:cubicBezTo>
                    <a:pt x="53" y="108"/>
                    <a:pt x="53" y="108"/>
                    <a:pt x="53" y="108"/>
                  </a:cubicBezTo>
                  <a:cubicBezTo>
                    <a:pt x="54" y="108"/>
                    <a:pt x="54" y="109"/>
                    <a:pt x="54" y="110"/>
                  </a:cubicBezTo>
                  <a:close/>
                  <a:moveTo>
                    <a:pt x="54" y="87"/>
                  </a:moveTo>
                  <a:cubicBezTo>
                    <a:pt x="54" y="87"/>
                    <a:pt x="54" y="87"/>
                    <a:pt x="54" y="87"/>
                  </a:cubicBezTo>
                  <a:cubicBezTo>
                    <a:pt x="55" y="86"/>
                    <a:pt x="55" y="86"/>
                    <a:pt x="56" y="85"/>
                  </a:cubicBezTo>
                  <a:cubicBezTo>
                    <a:pt x="55" y="86"/>
                    <a:pt x="55" y="87"/>
                    <a:pt x="54" y="88"/>
                  </a:cubicBezTo>
                  <a:cubicBezTo>
                    <a:pt x="54" y="88"/>
                    <a:pt x="54" y="88"/>
                    <a:pt x="54" y="87"/>
                  </a:cubicBezTo>
                  <a:close/>
                  <a:moveTo>
                    <a:pt x="54" y="96"/>
                  </a:moveTo>
                  <a:cubicBezTo>
                    <a:pt x="54" y="96"/>
                    <a:pt x="54" y="96"/>
                    <a:pt x="54" y="96"/>
                  </a:cubicBezTo>
                  <a:cubicBezTo>
                    <a:pt x="54" y="96"/>
                    <a:pt x="55" y="96"/>
                    <a:pt x="55" y="95"/>
                  </a:cubicBezTo>
                  <a:cubicBezTo>
                    <a:pt x="55" y="96"/>
                    <a:pt x="55" y="96"/>
                    <a:pt x="55" y="97"/>
                  </a:cubicBezTo>
                  <a:cubicBezTo>
                    <a:pt x="55" y="97"/>
                    <a:pt x="55" y="98"/>
                    <a:pt x="54" y="98"/>
                  </a:cubicBezTo>
                  <a:cubicBezTo>
                    <a:pt x="54" y="98"/>
                    <a:pt x="54" y="97"/>
                    <a:pt x="54" y="96"/>
                  </a:cubicBezTo>
                  <a:close/>
                  <a:moveTo>
                    <a:pt x="55" y="83"/>
                  </a:moveTo>
                  <a:cubicBezTo>
                    <a:pt x="56" y="82"/>
                    <a:pt x="56" y="82"/>
                    <a:pt x="56" y="81"/>
                  </a:cubicBezTo>
                  <a:cubicBezTo>
                    <a:pt x="58" y="80"/>
                    <a:pt x="60" y="78"/>
                    <a:pt x="61" y="76"/>
                  </a:cubicBezTo>
                  <a:cubicBezTo>
                    <a:pt x="61" y="77"/>
                    <a:pt x="61" y="77"/>
                    <a:pt x="60" y="78"/>
                  </a:cubicBezTo>
                  <a:cubicBezTo>
                    <a:pt x="59" y="80"/>
                    <a:pt x="57" y="81"/>
                    <a:pt x="55" y="83"/>
                  </a:cubicBezTo>
                  <a:close/>
                  <a:moveTo>
                    <a:pt x="88" y="57"/>
                  </a:moveTo>
                  <a:cubicBezTo>
                    <a:pt x="86" y="59"/>
                    <a:pt x="84" y="61"/>
                    <a:pt x="82" y="63"/>
                  </a:cubicBezTo>
                  <a:cubicBezTo>
                    <a:pt x="78" y="67"/>
                    <a:pt x="75" y="70"/>
                    <a:pt x="71" y="73"/>
                  </a:cubicBezTo>
                  <a:cubicBezTo>
                    <a:pt x="71" y="73"/>
                    <a:pt x="71" y="74"/>
                    <a:pt x="70" y="74"/>
                  </a:cubicBezTo>
                  <a:cubicBezTo>
                    <a:pt x="69" y="76"/>
                    <a:pt x="67" y="77"/>
                    <a:pt x="65" y="79"/>
                  </a:cubicBezTo>
                  <a:cubicBezTo>
                    <a:pt x="67" y="77"/>
                    <a:pt x="68" y="75"/>
                    <a:pt x="69" y="73"/>
                  </a:cubicBezTo>
                  <a:cubicBezTo>
                    <a:pt x="71" y="71"/>
                    <a:pt x="73" y="69"/>
                    <a:pt x="75" y="67"/>
                  </a:cubicBezTo>
                  <a:cubicBezTo>
                    <a:pt x="79" y="64"/>
                    <a:pt x="84" y="60"/>
                    <a:pt x="88" y="57"/>
                  </a:cubicBezTo>
                  <a:close/>
                  <a:moveTo>
                    <a:pt x="86" y="57"/>
                  </a:moveTo>
                  <a:cubicBezTo>
                    <a:pt x="87" y="55"/>
                    <a:pt x="89" y="54"/>
                    <a:pt x="90" y="53"/>
                  </a:cubicBezTo>
                  <a:cubicBezTo>
                    <a:pt x="90" y="53"/>
                    <a:pt x="90" y="53"/>
                    <a:pt x="90" y="54"/>
                  </a:cubicBezTo>
                  <a:cubicBezTo>
                    <a:pt x="88" y="55"/>
                    <a:pt x="87" y="56"/>
                    <a:pt x="86" y="57"/>
                  </a:cubicBezTo>
                  <a:close/>
                  <a:moveTo>
                    <a:pt x="105" y="58"/>
                  </a:moveTo>
                  <a:cubicBezTo>
                    <a:pt x="105" y="58"/>
                    <a:pt x="105" y="58"/>
                    <a:pt x="105" y="58"/>
                  </a:cubicBezTo>
                  <a:cubicBezTo>
                    <a:pt x="105" y="58"/>
                    <a:pt x="105" y="58"/>
                    <a:pt x="105" y="59"/>
                  </a:cubicBezTo>
                  <a:cubicBezTo>
                    <a:pt x="102" y="61"/>
                    <a:pt x="100" y="62"/>
                    <a:pt x="97" y="64"/>
                  </a:cubicBezTo>
                  <a:cubicBezTo>
                    <a:pt x="97" y="64"/>
                    <a:pt x="98" y="64"/>
                    <a:pt x="98" y="64"/>
                  </a:cubicBezTo>
                  <a:cubicBezTo>
                    <a:pt x="100" y="62"/>
                    <a:pt x="102" y="60"/>
                    <a:pt x="105" y="58"/>
                  </a:cubicBezTo>
                  <a:close/>
                  <a:moveTo>
                    <a:pt x="100" y="59"/>
                  </a:moveTo>
                  <a:cubicBezTo>
                    <a:pt x="100" y="59"/>
                    <a:pt x="100" y="58"/>
                    <a:pt x="101" y="58"/>
                  </a:cubicBezTo>
                  <a:cubicBezTo>
                    <a:pt x="102" y="57"/>
                    <a:pt x="103" y="57"/>
                    <a:pt x="104" y="56"/>
                  </a:cubicBezTo>
                  <a:cubicBezTo>
                    <a:pt x="103" y="57"/>
                    <a:pt x="101" y="58"/>
                    <a:pt x="100" y="59"/>
                  </a:cubicBezTo>
                  <a:close/>
                  <a:moveTo>
                    <a:pt x="86" y="81"/>
                  </a:moveTo>
                  <a:cubicBezTo>
                    <a:pt x="87" y="81"/>
                    <a:pt x="88" y="80"/>
                    <a:pt x="88" y="79"/>
                  </a:cubicBezTo>
                  <a:cubicBezTo>
                    <a:pt x="92" y="75"/>
                    <a:pt x="96" y="71"/>
                    <a:pt x="100" y="67"/>
                  </a:cubicBezTo>
                  <a:cubicBezTo>
                    <a:pt x="100" y="69"/>
                    <a:pt x="99" y="70"/>
                    <a:pt x="98" y="72"/>
                  </a:cubicBezTo>
                  <a:cubicBezTo>
                    <a:pt x="97" y="72"/>
                    <a:pt x="96" y="73"/>
                    <a:pt x="96" y="74"/>
                  </a:cubicBezTo>
                  <a:cubicBezTo>
                    <a:pt x="92" y="76"/>
                    <a:pt x="89" y="79"/>
                    <a:pt x="86" y="81"/>
                  </a:cubicBezTo>
                  <a:close/>
                  <a:moveTo>
                    <a:pt x="93" y="78"/>
                  </a:moveTo>
                  <a:cubicBezTo>
                    <a:pt x="90" y="81"/>
                    <a:pt x="87" y="84"/>
                    <a:pt x="85" y="86"/>
                  </a:cubicBezTo>
                  <a:cubicBezTo>
                    <a:pt x="85" y="86"/>
                    <a:pt x="85" y="85"/>
                    <a:pt x="85" y="85"/>
                  </a:cubicBezTo>
                  <a:cubicBezTo>
                    <a:pt x="86" y="84"/>
                    <a:pt x="88" y="83"/>
                    <a:pt x="89" y="82"/>
                  </a:cubicBezTo>
                  <a:cubicBezTo>
                    <a:pt x="90" y="80"/>
                    <a:pt x="92" y="79"/>
                    <a:pt x="93" y="78"/>
                  </a:cubicBezTo>
                  <a:close/>
                  <a:moveTo>
                    <a:pt x="92" y="73"/>
                  </a:moveTo>
                  <a:cubicBezTo>
                    <a:pt x="93" y="71"/>
                    <a:pt x="94" y="69"/>
                    <a:pt x="95" y="68"/>
                  </a:cubicBezTo>
                  <a:cubicBezTo>
                    <a:pt x="98" y="66"/>
                    <a:pt x="101" y="64"/>
                    <a:pt x="103" y="62"/>
                  </a:cubicBezTo>
                  <a:cubicBezTo>
                    <a:pt x="103" y="62"/>
                    <a:pt x="103" y="63"/>
                    <a:pt x="102" y="63"/>
                  </a:cubicBezTo>
                  <a:cubicBezTo>
                    <a:pt x="99" y="66"/>
                    <a:pt x="96" y="69"/>
                    <a:pt x="92" y="73"/>
                  </a:cubicBezTo>
                  <a:close/>
                  <a:moveTo>
                    <a:pt x="85" y="64"/>
                  </a:moveTo>
                  <a:cubicBezTo>
                    <a:pt x="84" y="65"/>
                    <a:pt x="83" y="66"/>
                    <a:pt x="82" y="66"/>
                  </a:cubicBezTo>
                  <a:cubicBezTo>
                    <a:pt x="82" y="66"/>
                    <a:pt x="82" y="66"/>
                    <a:pt x="82" y="66"/>
                  </a:cubicBezTo>
                  <a:cubicBezTo>
                    <a:pt x="83" y="65"/>
                    <a:pt x="84" y="64"/>
                    <a:pt x="85" y="64"/>
                  </a:cubicBezTo>
                  <a:cubicBezTo>
                    <a:pt x="85" y="64"/>
                    <a:pt x="85" y="64"/>
                    <a:pt x="85" y="64"/>
                  </a:cubicBezTo>
                  <a:close/>
                  <a:moveTo>
                    <a:pt x="89" y="65"/>
                  </a:moveTo>
                  <a:cubicBezTo>
                    <a:pt x="86" y="68"/>
                    <a:pt x="84" y="70"/>
                    <a:pt x="81" y="73"/>
                  </a:cubicBezTo>
                  <a:cubicBezTo>
                    <a:pt x="82" y="72"/>
                    <a:pt x="82" y="71"/>
                    <a:pt x="83" y="70"/>
                  </a:cubicBezTo>
                  <a:cubicBezTo>
                    <a:pt x="85" y="69"/>
                    <a:pt x="87" y="67"/>
                    <a:pt x="89" y="65"/>
                  </a:cubicBezTo>
                  <a:close/>
                  <a:moveTo>
                    <a:pt x="83" y="68"/>
                  </a:moveTo>
                  <a:cubicBezTo>
                    <a:pt x="82" y="68"/>
                    <a:pt x="82" y="68"/>
                    <a:pt x="82" y="69"/>
                  </a:cubicBezTo>
                  <a:cubicBezTo>
                    <a:pt x="81" y="70"/>
                    <a:pt x="79" y="71"/>
                    <a:pt x="78" y="72"/>
                  </a:cubicBezTo>
                  <a:cubicBezTo>
                    <a:pt x="78" y="71"/>
                    <a:pt x="79" y="71"/>
                    <a:pt x="79" y="70"/>
                  </a:cubicBezTo>
                  <a:cubicBezTo>
                    <a:pt x="80" y="69"/>
                    <a:pt x="81" y="69"/>
                    <a:pt x="83" y="68"/>
                  </a:cubicBezTo>
                  <a:close/>
                  <a:moveTo>
                    <a:pt x="78" y="74"/>
                  </a:moveTo>
                  <a:cubicBezTo>
                    <a:pt x="77" y="76"/>
                    <a:pt x="76" y="77"/>
                    <a:pt x="75" y="79"/>
                  </a:cubicBezTo>
                  <a:cubicBezTo>
                    <a:pt x="74" y="80"/>
                    <a:pt x="73" y="81"/>
                    <a:pt x="72" y="82"/>
                  </a:cubicBezTo>
                  <a:cubicBezTo>
                    <a:pt x="73" y="81"/>
                    <a:pt x="73" y="79"/>
                    <a:pt x="74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6" y="76"/>
                    <a:pt x="77" y="75"/>
                    <a:pt x="78" y="74"/>
                  </a:cubicBezTo>
                  <a:close/>
                  <a:moveTo>
                    <a:pt x="74" y="83"/>
                  </a:moveTo>
                  <a:cubicBezTo>
                    <a:pt x="76" y="81"/>
                    <a:pt x="79" y="78"/>
                    <a:pt x="82" y="76"/>
                  </a:cubicBezTo>
                  <a:cubicBezTo>
                    <a:pt x="82" y="76"/>
                    <a:pt x="82" y="77"/>
                    <a:pt x="82" y="77"/>
                  </a:cubicBezTo>
                  <a:cubicBezTo>
                    <a:pt x="78" y="80"/>
                    <a:pt x="75" y="82"/>
                    <a:pt x="72" y="85"/>
                  </a:cubicBezTo>
                  <a:cubicBezTo>
                    <a:pt x="72" y="84"/>
                    <a:pt x="73" y="84"/>
                    <a:pt x="74" y="83"/>
                  </a:cubicBezTo>
                  <a:close/>
                  <a:moveTo>
                    <a:pt x="81" y="75"/>
                  </a:moveTo>
                  <a:cubicBezTo>
                    <a:pt x="86" y="70"/>
                    <a:pt x="92" y="65"/>
                    <a:pt x="97" y="60"/>
                  </a:cubicBezTo>
                  <a:cubicBezTo>
                    <a:pt x="97" y="60"/>
                    <a:pt x="98" y="60"/>
                    <a:pt x="98" y="59"/>
                  </a:cubicBezTo>
                  <a:cubicBezTo>
                    <a:pt x="98" y="60"/>
                    <a:pt x="98" y="60"/>
                    <a:pt x="97" y="61"/>
                  </a:cubicBezTo>
                  <a:cubicBezTo>
                    <a:pt x="94" y="64"/>
                    <a:pt x="91" y="66"/>
                    <a:pt x="88" y="69"/>
                  </a:cubicBezTo>
                  <a:cubicBezTo>
                    <a:pt x="86" y="71"/>
                    <a:pt x="83" y="73"/>
                    <a:pt x="81" y="75"/>
                  </a:cubicBezTo>
                  <a:close/>
                  <a:moveTo>
                    <a:pt x="90" y="70"/>
                  </a:moveTo>
                  <a:cubicBezTo>
                    <a:pt x="92" y="69"/>
                    <a:pt x="93" y="67"/>
                    <a:pt x="94" y="66"/>
                  </a:cubicBezTo>
                  <a:cubicBezTo>
                    <a:pt x="94" y="67"/>
                    <a:pt x="94" y="67"/>
                    <a:pt x="94" y="67"/>
                  </a:cubicBezTo>
                  <a:cubicBezTo>
                    <a:pt x="93" y="68"/>
                    <a:pt x="91" y="69"/>
                    <a:pt x="90" y="70"/>
                  </a:cubicBezTo>
                  <a:cubicBezTo>
                    <a:pt x="90" y="70"/>
                    <a:pt x="90" y="70"/>
                    <a:pt x="90" y="70"/>
                  </a:cubicBezTo>
                  <a:close/>
                  <a:moveTo>
                    <a:pt x="97" y="58"/>
                  </a:moveTo>
                  <a:cubicBezTo>
                    <a:pt x="93" y="60"/>
                    <a:pt x="89" y="63"/>
                    <a:pt x="86" y="66"/>
                  </a:cubicBezTo>
                  <a:cubicBezTo>
                    <a:pt x="86" y="66"/>
                    <a:pt x="86" y="65"/>
                    <a:pt x="86" y="65"/>
                  </a:cubicBezTo>
                  <a:cubicBezTo>
                    <a:pt x="90" y="62"/>
                    <a:pt x="95" y="59"/>
                    <a:pt x="99" y="56"/>
                  </a:cubicBezTo>
                  <a:cubicBezTo>
                    <a:pt x="98" y="57"/>
                    <a:pt x="98" y="57"/>
                    <a:pt x="97" y="58"/>
                  </a:cubicBezTo>
                  <a:close/>
                  <a:moveTo>
                    <a:pt x="70" y="69"/>
                  </a:moveTo>
                  <a:cubicBezTo>
                    <a:pt x="69" y="69"/>
                    <a:pt x="69" y="70"/>
                    <a:pt x="69" y="70"/>
                  </a:cubicBezTo>
                  <a:cubicBezTo>
                    <a:pt x="68" y="71"/>
                    <a:pt x="67" y="72"/>
                    <a:pt x="65" y="73"/>
                  </a:cubicBezTo>
                  <a:cubicBezTo>
                    <a:pt x="66" y="73"/>
                    <a:pt x="66" y="72"/>
                    <a:pt x="66" y="72"/>
                  </a:cubicBezTo>
                  <a:cubicBezTo>
                    <a:pt x="67" y="71"/>
                    <a:pt x="68" y="70"/>
                    <a:pt x="70" y="69"/>
                  </a:cubicBezTo>
                  <a:close/>
                  <a:moveTo>
                    <a:pt x="69" y="67"/>
                  </a:moveTo>
                  <a:cubicBezTo>
                    <a:pt x="70" y="66"/>
                    <a:pt x="71" y="64"/>
                    <a:pt x="73" y="62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3"/>
                    <a:pt x="72" y="64"/>
                    <a:pt x="72" y="65"/>
                  </a:cubicBezTo>
                  <a:cubicBezTo>
                    <a:pt x="71" y="66"/>
                    <a:pt x="70" y="67"/>
                    <a:pt x="69" y="67"/>
                  </a:cubicBezTo>
                  <a:close/>
                  <a:moveTo>
                    <a:pt x="73" y="67"/>
                  </a:moveTo>
                  <a:cubicBezTo>
                    <a:pt x="73" y="66"/>
                    <a:pt x="73" y="66"/>
                    <a:pt x="73" y="66"/>
                  </a:cubicBezTo>
                  <a:cubicBezTo>
                    <a:pt x="75" y="65"/>
                    <a:pt x="77" y="63"/>
                    <a:pt x="78" y="62"/>
                  </a:cubicBezTo>
                  <a:cubicBezTo>
                    <a:pt x="76" y="63"/>
                    <a:pt x="75" y="65"/>
                    <a:pt x="73" y="67"/>
                  </a:cubicBezTo>
                  <a:close/>
                  <a:moveTo>
                    <a:pt x="72" y="60"/>
                  </a:moveTo>
                  <a:cubicBezTo>
                    <a:pt x="71" y="61"/>
                    <a:pt x="69" y="63"/>
                    <a:pt x="68" y="65"/>
                  </a:cubicBezTo>
                  <a:cubicBezTo>
                    <a:pt x="65" y="67"/>
                    <a:pt x="62" y="70"/>
                    <a:pt x="59" y="73"/>
                  </a:cubicBezTo>
                  <a:cubicBezTo>
                    <a:pt x="60" y="72"/>
                    <a:pt x="61" y="70"/>
                    <a:pt x="62" y="69"/>
                  </a:cubicBezTo>
                  <a:cubicBezTo>
                    <a:pt x="66" y="65"/>
                    <a:pt x="70" y="61"/>
                    <a:pt x="75" y="57"/>
                  </a:cubicBezTo>
                  <a:cubicBezTo>
                    <a:pt x="74" y="58"/>
                    <a:pt x="73" y="59"/>
                    <a:pt x="72" y="60"/>
                  </a:cubicBezTo>
                  <a:close/>
                  <a:moveTo>
                    <a:pt x="60" y="68"/>
                  </a:moveTo>
                  <a:cubicBezTo>
                    <a:pt x="60" y="69"/>
                    <a:pt x="59" y="69"/>
                    <a:pt x="58" y="70"/>
                  </a:cubicBezTo>
                  <a:cubicBezTo>
                    <a:pt x="58" y="69"/>
                    <a:pt x="58" y="68"/>
                    <a:pt x="58" y="67"/>
                  </a:cubicBezTo>
                  <a:cubicBezTo>
                    <a:pt x="60" y="66"/>
                    <a:pt x="61" y="65"/>
                    <a:pt x="62" y="64"/>
                  </a:cubicBezTo>
                  <a:cubicBezTo>
                    <a:pt x="63" y="63"/>
                    <a:pt x="63" y="63"/>
                    <a:pt x="64" y="62"/>
                  </a:cubicBezTo>
                  <a:cubicBezTo>
                    <a:pt x="65" y="62"/>
                    <a:pt x="65" y="61"/>
                    <a:pt x="66" y="60"/>
                  </a:cubicBezTo>
                  <a:cubicBezTo>
                    <a:pt x="64" y="63"/>
                    <a:pt x="62" y="65"/>
                    <a:pt x="60" y="68"/>
                  </a:cubicBezTo>
                  <a:close/>
                  <a:moveTo>
                    <a:pt x="67" y="68"/>
                  </a:moveTo>
                  <a:cubicBezTo>
                    <a:pt x="66" y="69"/>
                    <a:pt x="65" y="70"/>
                    <a:pt x="64" y="72"/>
                  </a:cubicBezTo>
                  <a:cubicBezTo>
                    <a:pt x="62" y="74"/>
                    <a:pt x="59" y="76"/>
                    <a:pt x="57" y="79"/>
                  </a:cubicBezTo>
                  <a:cubicBezTo>
                    <a:pt x="57" y="79"/>
                    <a:pt x="57" y="79"/>
                    <a:pt x="57" y="78"/>
                  </a:cubicBezTo>
                  <a:cubicBezTo>
                    <a:pt x="60" y="75"/>
                    <a:pt x="63" y="72"/>
                    <a:pt x="67" y="68"/>
                  </a:cubicBezTo>
                  <a:close/>
                  <a:moveTo>
                    <a:pt x="64" y="77"/>
                  </a:moveTo>
                  <a:cubicBezTo>
                    <a:pt x="63" y="79"/>
                    <a:pt x="62" y="81"/>
                    <a:pt x="60" y="83"/>
                  </a:cubicBezTo>
                  <a:cubicBezTo>
                    <a:pt x="59" y="84"/>
                    <a:pt x="58" y="85"/>
                    <a:pt x="58" y="85"/>
                  </a:cubicBezTo>
                  <a:cubicBezTo>
                    <a:pt x="59" y="84"/>
                    <a:pt x="60" y="82"/>
                    <a:pt x="61" y="80"/>
                  </a:cubicBezTo>
                  <a:cubicBezTo>
                    <a:pt x="62" y="79"/>
                    <a:pt x="63" y="78"/>
                    <a:pt x="64" y="77"/>
                  </a:cubicBezTo>
                  <a:close/>
                  <a:moveTo>
                    <a:pt x="58" y="90"/>
                  </a:moveTo>
                  <a:cubicBezTo>
                    <a:pt x="58" y="90"/>
                    <a:pt x="58" y="89"/>
                    <a:pt x="59" y="88"/>
                  </a:cubicBezTo>
                  <a:cubicBezTo>
                    <a:pt x="59" y="88"/>
                    <a:pt x="59" y="88"/>
                    <a:pt x="59" y="88"/>
                  </a:cubicBezTo>
                  <a:cubicBezTo>
                    <a:pt x="59" y="88"/>
                    <a:pt x="60" y="88"/>
                    <a:pt x="60" y="87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62" y="85"/>
                    <a:pt x="64" y="82"/>
                    <a:pt x="67" y="80"/>
                  </a:cubicBezTo>
                  <a:cubicBezTo>
                    <a:pt x="70" y="78"/>
                    <a:pt x="72" y="75"/>
                    <a:pt x="75" y="73"/>
                  </a:cubicBezTo>
                  <a:cubicBezTo>
                    <a:pt x="75" y="74"/>
                    <a:pt x="74" y="75"/>
                    <a:pt x="74" y="76"/>
                  </a:cubicBezTo>
                  <a:cubicBezTo>
                    <a:pt x="68" y="81"/>
                    <a:pt x="63" y="86"/>
                    <a:pt x="57" y="91"/>
                  </a:cubicBezTo>
                  <a:cubicBezTo>
                    <a:pt x="57" y="91"/>
                    <a:pt x="58" y="90"/>
                    <a:pt x="58" y="90"/>
                  </a:cubicBezTo>
                  <a:close/>
                  <a:moveTo>
                    <a:pt x="67" y="115"/>
                  </a:moveTo>
                  <a:cubicBezTo>
                    <a:pt x="67" y="115"/>
                    <a:pt x="67" y="114"/>
                    <a:pt x="66" y="113"/>
                  </a:cubicBezTo>
                  <a:cubicBezTo>
                    <a:pt x="67" y="113"/>
                    <a:pt x="67" y="113"/>
                    <a:pt x="67" y="113"/>
                  </a:cubicBezTo>
                  <a:cubicBezTo>
                    <a:pt x="68" y="113"/>
                    <a:pt x="68" y="114"/>
                    <a:pt x="68" y="114"/>
                  </a:cubicBezTo>
                  <a:cubicBezTo>
                    <a:pt x="67" y="114"/>
                    <a:pt x="67" y="115"/>
                    <a:pt x="67" y="115"/>
                  </a:cubicBezTo>
                  <a:close/>
                  <a:moveTo>
                    <a:pt x="68" y="133"/>
                  </a:moveTo>
                  <a:cubicBezTo>
                    <a:pt x="67" y="134"/>
                    <a:pt x="67" y="135"/>
                    <a:pt x="66" y="135"/>
                  </a:cubicBezTo>
                  <a:cubicBezTo>
                    <a:pt x="66" y="135"/>
                    <a:pt x="66" y="135"/>
                    <a:pt x="66" y="135"/>
                  </a:cubicBezTo>
                  <a:cubicBezTo>
                    <a:pt x="66" y="134"/>
                    <a:pt x="67" y="134"/>
                    <a:pt x="67" y="133"/>
                  </a:cubicBezTo>
                  <a:cubicBezTo>
                    <a:pt x="67" y="133"/>
                    <a:pt x="67" y="133"/>
                    <a:pt x="67" y="133"/>
                  </a:cubicBezTo>
                  <a:cubicBezTo>
                    <a:pt x="67" y="133"/>
                    <a:pt x="67" y="133"/>
                    <a:pt x="68" y="133"/>
                  </a:cubicBezTo>
                  <a:close/>
                  <a:moveTo>
                    <a:pt x="64" y="150"/>
                  </a:moveTo>
                  <a:cubicBezTo>
                    <a:pt x="64" y="150"/>
                    <a:pt x="64" y="149"/>
                    <a:pt x="63" y="149"/>
                  </a:cubicBezTo>
                  <a:cubicBezTo>
                    <a:pt x="64" y="148"/>
                    <a:pt x="64" y="147"/>
                    <a:pt x="65" y="146"/>
                  </a:cubicBezTo>
                  <a:cubicBezTo>
                    <a:pt x="65" y="147"/>
                    <a:pt x="65" y="147"/>
                    <a:pt x="65" y="148"/>
                  </a:cubicBezTo>
                  <a:cubicBezTo>
                    <a:pt x="65" y="148"/>
                    <a:pt x="64" y="149"/>
                    <a:pt x="64" y="150"/>
                  </a:cubicBezTo>
                  <a:close/>
                  <a:moveTo>
                    <a:pt x="64" y="163"/>
                  </a:moveTo>
                  <a:cubicBezTo>
                    <a:pt x="64" y="163"/>
                    <a:pt x="64" y="163"/>
                    <a:pt x="63" y="163"/>
                  </a:cubicBezTo>
                  <a:cubicBezTo>
                    <a:pt x="63" y="163"/>
                    <a:pt x="63" y="163"/>
                    <a:pt x="63" y="163"/>
                  </a:cubicBezTo>
                  <a:cubicBezTo>
                    <a:pt x="63" y="162"/>
                    <a:pt x="64" y="162"/>
                    <a:pt x="64" y="162"/>
                  </a:cubicBezTo>
                  <a:cubicBezTo>
                    <a:pt x="64" y="162"/>
                    <a:pt x="64" y="162"/>
                    <a:pt x="64" y="163"/>
                  </a:cubicBezTo>
                  <a:close/>
                  <a:moveTo>
                    <a:pt x="65" y="122"/>
                  </a:moveTo>
                  <a:cubicBezTo>
                    <a:pt x="65" y="121"/>
                    <a:pt x="65" y="121"/>
                    <a:pt x="65" y="121"/>
                  </a:cubicBezTo>
                  <a:cubicBezTo>
                    <a:pt x="65" y="121"/>
                    <a:pt x="65" y="120"/>
                    <a:pt x="65" y="120"/>
                  </a:cubicBezTo>
                  <a:cubicBezTo>
                    <a:pt x="65" y="120"/>
                    <a:pt x="65" y="120"/>
                    <a:pt x="65" y="121"/>
                  </a:cubicBezTo>
                  <a:cubicBezTo>
                    <a:pt x="65" y="121"/>
                    <a:pt x="65" y="121"/>
                    <a:pt x="65" y="122"/>
                  </a:cubicBezTo>
                  <a:close/>
                  <a:moveTo>
                    <a:pt x="65" y="110"/>
                  </a:moveTo>
                  <a:cubicBezTo>
                    <a:pt x="66" y="109"/>
                    <a:pt x="66" y="109"/>
                    <a:pt x="67" y="108"/>
                  </a:cubicBezTo>
                  <a:cubicBezTo>
                    <a:pt x="67" y="109"/>
                    <a:pt x="67" y="110"/>
                    <a:pt x="67" y="111"/>
                  </a:cubicBezTo>
                  <a:cubicBezTo>
                    <a:pt x="67" y="111"/>
                    <a:pt x="66" y="111"/>
                    <a:pt x="66" y="112"/>
                  </a:cubicBezTo>
                  <a:cubicBezTo>
                    <a:pt x="66" y="111"/>
                    <a:pt x="66" y="110"/>
                    <a:pt x="65" y="110"/>
                  </a:cubicBezTo>
                  <a:close/>
                  <a:moveTo>
                    <a:pt x="67" y="86"/>
                  </a:moveTo>
                  <a:cubicBezTo>
                    <a:pt x="67" y="86"/>
                    <a:pt x="67" y="86"/>
                    <a:pt x="67" y="86"/>
                  </a:cubicBezTo>
                  <a:cubicBezTo>
                    <a:pt x="67" y="86"/>
                    <a:pt x="67" y="86"/>
                    <a:pt x="67" y="86"/>
                  </a:cubicBezTo>
                  <a:cubicBezTo>
                    <a:pt x="67" y="85"/>
                    <a:pt x="66" y="85"/>
                    <a:pt x="66" y="85"/>
                  </a:cubicBezTo>
                  <a:cubicBezTo>
                    <a:pt x="67" y="84"/>
                    <a:pt x="69" y="82"/>
                    <a:pt x="70" y="81"/>
                  </a:cubicBezTo>
                  <a:cubicBezTo>
                    <a:pt x="70" y="82"/>
                    <a:pt x="69" y="83"/>
                    <a:pt x="69" y="83"/>
                  </a:cubicBezTo>
                  <a:cubicBezTo>
                    <a:pt x="68" y="84"/>
                    <a:pt x="68" y="85"/>
                    <a:pt x="67" y="86"/>
                  </a:cubicBezTo>
                  <a:close/>
                  <a:moveTo>
                    <a:pt x="65" y="93"/>
                  </a:moveTo>
                  <a:cubicBezTo>
                    <a:pt x="66" y="94"/>
                    <a:pt x="66" y="96"/>
                    <a:pt x="66" y="97"/>
                  </a:cubicBezTo>
                  <a:cubicBezTo>
                    <a:pt x="65" y="98"/>
                    <a:pt x="64" y="98"/>
                    <a:pt x="63" y="99"/>
                  </a:cubicBezTo>
                  <a:cubicBezTo>
                    <a:pt x="63" y="97"/>
                    <a:pt x="63" y="97"/>
                    <a:pt x="63" y="97"/>
                  </a:cubicBezTo>
                  <a:cubicBezTo>
                    <a:pt x="64" y="96"/>
                    <a:pt x="65" y="94"/>
                    <a:pt x="65" y="93"/>
                  </a:cubicBezTo>
                  <a:cubicBezTo>
                    <a:pt x="65" y="93"/>
                    <a:pt x="65" y="93"/>
                    <a:pt x="65" y="93"/>
                  </a:cubicBezTo>
                  <a:close/>
                  <a:moveTo>
                    <a:pt x="63" y="131"/>
                  </a:moveTo>
                  <a:cubicBezTo>
                    <a:pt x="63" y="132"/>
                    <a:pt x="63" y="132"/>
                    <a:pt x="62" y="132"/>
                  </a:cubicBezTo>
                  <a:cubicBezTo>
                    <a:pt x="62" y="132"/>
                    <a:pt x="62" y="131"/>
                    <a:pt x="62" y="130"/>
                  </a:cubicBezTo>
                  <a:cubicBezTo>
                    <a:pt x="62" y="130"/>
                    <a:pt x="62" y="129"/>
                    <a:pt x="62" y="129"/>
                  </a:cubicBezTo>
                  <a:cubicBezTo>
                    <a:pt x="63" y="129"/>
                    <a:pt x="63" y="130"/>
                    <a:pt x="63" y="131"/>
                  </a:cubicBezTo>
                  <a:close/>
                  <a:moveTo>
                    <a:pt x="63" y="159"/>
                  </a:moveTo>
                  <a:cubicBezTo>
                    <a:pt x="63" y="159"/>
                    <a:pt x="63" y="159"/>
                    <a:pt x="63" y="159"/>
                  </a:cubicBezTo>
                  <a:cubicBezTo>
                    <a:pt x="63" y="160"/>
                    <a:pt x="62" y="160"/>
                    <a:pt x="62" y="161"/>
                  </a:cubicBezTo>
                  <a:cubicBezTo>
                    <a:pt x="62" y="160"/>
                    <a:pt x="62" y="160"/>
                    <a:pt x="62" y="160"/>
                  </a:cubicBezTo>
                  <a:cubicBezTo>
                    <a:pt x="62" y="159"/>
                    <a:pt x="63" y="159"/>
                    <a:pt x="63" y="159"/>
                  </a:cubicBezTo>
                  <a:close/>
                  <a:moveTo>
                    <a:pt x="64" y="168"/>
                  </a:moveTo>
                  <a:cubicBezTo>
                    <a:pt x="64" y="169"/>
                    <a:pt x="65" y="170"/>
                    <a:pt x="66" y="171"/>
                  </a:cubicBezTo>
                  <a:cubicBezTo>
                    <a:pt x="66" y="171"/>
                    <a:pt x="66" y="171"/>
                    <a:pt x="66" y="171"/>
                  </a:cubicBezTo>
                  <a:cubicBezTo>
                    <a:pt x="65" y="172"/>
                    <a:pt x="65" y="172"/>
                    <a:pt x="65" y="172"/>
                  </a:cubicBezTo>
                  <a:cubicBezTo>
                    <a:pt x="64" y="171"/>
                    <a:pt x="64" y="170"/>
                    <a:pt x="63" y="169"/>
                  </a:cubicBezTo>
                  <a:cubicBezTo>
                    <a:pt x="63" y="168"/>
                    <a:pt x="63" y="168"/>
                    <a:pt x="64" y="168"/>
                  </a:cubicBezTo>
                  <a:close/>
                  <a:moveTo>
                    <a:pt x="65" y="153"/>
                  </a:moveTo>
                  <a:cubicBezTo>
                    <a:pt x="65" y="153"/>
                    <a:pt x="65" y="152"/>
                    <a:pt x="64" y="152"/>
                  </a:cubicBezTo>
                  <a:cubicBezTo>
                    <a:pt x="65" y="151"/>
                    <a:pt x="65" y="151"/>
                    <a:pt x="66" y="150"/>
                  </a:cubicBezTo>
                  <a:cubicBezTo>
                    <a:pt x="66" y="151"/>
                    <a:pt x="66" y="152"/>
                    <a:pt x="66" y="153"/>
                  </a:cubicBezTo>
                  <a:cubicBezTo>
                    <a:pt x="66" y="153"/>
                    <a:pt x="65" y="153"/>
                    <a:pt x="65" y="153"/>
                  </a:cubicBezTo>
                  <a:close/>
                  <a:moveTo>
                    <a:pt x="66" y="124"/>
                  </a:moveTo>
                  <a:cubicBezTo>
                    <a:pt x="66" y="124"/>
                    <a:pt x="66" y="124"/>
                    <a:pt x="66" y="123"/>
                  </a:cubicBezTo>
                  <a:cubicBezTo>
                    <a:pt x="67" y="124"/>
                    <a:pt x="67" y="124"/>
                    <a:pt x="67" y="125"/>
                  </a:cubicBezTo>
                  <a:cubicBezTo>
                    <a:pt x="67" y="125"/>
                    <a:pt x="67" y="125"/>
                    <a:pt x="66" y="126"/>
                  </a:cubicBezTo>
                  <a:cubicBezTo>
                    <a:pt x="66" y="125"/>
                    <a:pt x="66" y="125"/>
                    <a:pt x="66" y="124"/>
                  </a:cubicBezTo>
                  <a:close/>
                  <a:moveTo>
                    <a:pt x="67" y="179"/>
                  </a:moveTo>
                  <a:cubicBezTo>
                    <a:pt x="67" y="179"/>
                    <a:pt x="67" y="179"/>
                    <a:pt x="67" y="179"/>
                  </a:cubicBezTo>
                  <a:cubicBezTo>
                    <a:pt x="67" y="180"/>
                    <a:pt x="68" y="180"/>
                    <a:pt x="68" y="179"/>
                  </a:cubicBezTo>
                  <a:cubicBezTo>
                    <a:pt x="68" y="179"/>
                    <a:pt x="68" y="179"/>
                    <a:pt x="68" y="179"/>
                  </a:cubicBezTo>
                  <a:cubicBezTo>
                    <a:pt x="68" y="180"/>
                    <a:pt x="67" y="180"/>
                    <a:pt x="67" y="180"/>
                  </a:cubicBezTo>
                  <a:cubicBezTo>
                    <a:pt x="67" y="180"/>
                    <a:pt x="66" y="179"/>
                    <a:pt x="66" y="178"/>
                  </a:cubicBezTo>
                  <a:cubicBezTo>
                    <a:pt x="66" y="179"/>
                    <a:pt x="66" y="179"/>
                    <a:pt x="67" y="179"/>
                  </a:cubicBezTo>
                  <a:close/>
                  <a:moveTo>
                    <a:pt x="67" y="170"/>
                  </a:moveTo>
                  <a:cubicBezTo>
                    <a:pt x="67" y="169"/>
                    <a:pt x="67" y="169"/>
                    <a:pt x="67" y="168"/>
                  </a:cubicBezTo>
                  <a:cubicBezTo>
                    <a:pt x="67" y="167"/>
                    <a:pt x="67" y="167"/>
                    <a:pt x="67" y="167"/>
                  </a:cubicBezTo>
                  <a:cubicBezTo>
                    <a:pt x="68" y="167"/>
                    <a:pt x="68" y="167"/>
                    <a:pt x="69" y="167"/>
                  </a:cubicBezTo>
                  <a:cubicBezTo>
                    <a:pt x="69" y="168"/>
                    <a:pt x="69" y="168"/>
                    <a:pt x="69" y="169"/>
                  </a:cubicBezTo>
                  <a:cubicBezTo>
                    <a:pt x="69" y="169"/>
                    <a:pt x="68" y="170"/>
                    <a:pt x="68" y="170"/>
                  </a:cubicBezTo>
                  <a:cubicBezTo>
                    <a:pt x="68" y="170"/>
                    <a:pt x="68" y="170"/>
                    <a:pt x="67" y="170"/>
                  </a:cubicBezTo>
                  <a:close/>
                  <a:moveTo>
                    <a:pt x="68" y="145"/>
                  </a:moveTo>
                  <a:cubicBezTo>
                    <a:pt x="68" y="144"/>
                    <a:pt x="68" y="144"/>
                    <a:pt x="68" y="143"/>
                  </a:cubicBezTo>
                  <a:cubicBezTo>
                    <a:pt x="69" y="143"/>
                    <a:pt x="70" y="142"/>
                    <a:pt x="71" y="142"/>
                  </a:cubicBezTo>
                  <a:cubicBezTo>
                    <a:pt x="71" y="142"/>
                    <a:pt x="71" y="142"/>
                    <a:pt x="71" y="142"/>
                  </a:cubicBezTo>
                  <a:cubicBezTo>
                    <a:pt x="70" y="143"/>
                    <a:pt x="69" y="144"/>
                    <a:pt x="68" y="145"/>
                  </a:cubicBezTo>
                  <a:close/>
                  <a:moveTo>
                    <a:pt x="68" y="90"/>
                  </a:moveTo>
                  <a:cubicBezTo>
                    <a:pt x="71" y="88"/>
                    <a:pt x="74" y="85"/>
                    <a:pt x="77" y="83"/>
                  </a:cubicBezTo>
                  <a:cubicBezTo>
                    <a:pt x="74" y="86"/>
                    <a:pt x="72" y="90"/>
                    <a:pt x="69" y="94"/>
                  </a:cubicBezTo>
                  <a:cubicBezTo>
                    <a:pt x="69" y="93"/>
                    <a:pt x="68" y="92"/>
                    <a:pt x="68" y="90"/>
                  </a:cubicBezTo>
                  <a:close/>
                  <a:moveTo>
                    <a:pt x="83" y="77"/>
                  </a:moveTo>
                  <a:cubicBezTo>
                    <a:pt x="86" y="75"/>
                    <a:pt x="89" y="73"/>
                    <a:pt x="92" y="71"/>
                  </a:cubicBezTo>
                  <a:cubicBezTo>
                    <a:pt x="90" y="73"/>
                    <a:pt x="89" y="75"/>
                    <a:pt x="87" y="78"/>
                  </a:cubicBezTo>
                  <a:cubicBezTo>
                    <a:pt x="83" y="82"/>
                    <a:pt x="78" y="86"/>
                    <a:pt x="74" y="90"/>
                  </a:cubicBezTo>
                  <a:cubicBezTo>
                    <a:pt x="77" y="86"/>
                    <a:pt x="80" y="82"/>
                    <a:pt x="83" y="77"/>
                  </a:cubicBezTo>
                  <a:close/>
                  <a:moveTo>
                    <a:pt x="78" y="104"/>
                  </a:moveTo>
                  <a:cubicBezTo>
                    <a:pt x="81" y="101"/>
                    <a:pt x="84" y="98"/>
                    <a:pt x="87" y="95"/>
                  </a:cubicBezTo>
                  <a:cubicBezTo>
                    <a:pt x="85" y="100"/>
                    <a:pt x="82" y="104"/>
                    <a:pt x="79" y="108"/>
                  </a:cubicBezTo>
                  <a:cubicBezTo>
                    <a:pt x="78" y="109"/>
                    <a:pt x="76" y="110"/>
                    <a:pt x="75" y="111"/>
                  </a:cubicBezTo>
                  <a:cubicBezTo>
                    <a:pt x="76" y="109"/>
                    <a:pt x="77" y="107"/>
                    <a:pt x="78" y="105"/>
                  </a:cubicBezTo>
                  <a:cubicBezTo>
                    <a:pt x="78" y="104"/>
                    <a:pt x="78" y="104"/>
                    <a:pt x="78" y="104"/>
                  </a:cubicBezTo>
                  <a:close/>
                  <a:moveTo>
                    <a:pt x="93" y="90"/>
                  </a:moveTo>
                  <a:cubicBezTo>
                    <a:pt x="97" y="87"/>
                    <a:pt x="100" y="84"/>
                    <a:pt x="103" y="80"/>
                  </a:cubicBezTo>
                  <a:cubicBezTo>
                    <a:pt x="104" y="80"/>
                    <a:pt x="104" y="80"/>
                    <a:pt x="104" y="80"/>
                  </a:cubicBezTo>
                  <a:cubicBezTo>
                    <a:pt x="99" y="86"/>
                    <a:pt x="93" y="93"/>
                    <a:pt x="87" y="99"/>
                  </a:cubicBezTo>
                  <a:cubicBezTo>
                    <a:pt x="87" y="100"/>
                    <a:pt x="86" y="101"/>
                    <a:pt x="85" y="102"/>
                  </a:cubicBezTo>
                  <a:cubicBezTo>
                    <a:pt x="88" y="98"/>
                    <a:pt x="90" y="94"/>
                    <a:pt x="93" y="90"/>
                  </a:cubicBezTo>
                  <a:close/>
                  <a:moveTo>
                    <a:pt x="101" y="79"/>
                  </a:moveTo>
                  <a:cubicBezTo>
                    <a:pt x="102" y="78"/>
                    <a:pt x="102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103" y="77"/>
                    <a:pt x="104" y="77"/>
                  </a:cubicBezTo>
                  <a:cubicBezTo>
                    <a:pt x="103" y="78"/>
                    <a:pt x="102" y="78"/>
                    <a:pt x="101" y="79"/>
                  </a:cubicBezTo>
                  <a:close/>
                  <a:moveTo>
                    <a:pt x="102" y="68"/>
                  </a:moveTo>
                  <a:cubicBezTo>
                    <a:pt x="103" y="67"/>
                    <a:pt x="103" y="65"/>
                    <a:pt x="104" y="64"/>
                  </a:cubicBezTo>
                  <a:cubicBezTo>
                    <a:pt x="108" y="61"/>
                    <a:pt x="112" y="57"/>
                    <a:pt x="116" y="54"/>
                  </a:cubicBezTo>
                  <a:cubicBezTo>
                    <a:pt x="116" y="54"/>
                    <a:pt x="116" y="55"/>
                    <a:pt x="116" y="55"/>
                  </a:cubicBezTo>
                  <a:cubicBezTo>
                    <a:pt x="116" y="55"/>
                    <a:pt x="115" y="55"/>
                    <a:pt x="115" y="55"/>
                  </a:cubicBezTo>
                  <a:cubicBezTo>
                    <a:pt x="111" y="59"/>
                    <a:pt x="106" y="63"/>
                    <a:pt x="102" y="68"/>
                  </a:cubicBezTo>
                  <a:close/>
                  <a:moveTo>
                    <a:pt x="106" y="60"/>
                  </a:moveTo>
                  <a:cubicBezTo>
                    <a:pt x="106" y="60"/>
                    <a:pt x="106" y="60"/>
                    <a:pt x="106" y="60"/>
                  </a:cubicBezTo>
                  <a:cubicBezTo>
                    <a:pt x="107" y="59"/>
                    <a:pt x="108" y="58"/>
                    <a:pt x="110" y="57"/>
                  </a:cubicBezTo>
                  <a:cubicBezTo>
                    <a:pt x="108" y="58"/>
                    <a:pt x="107" y="59"/>
                    <a:pt x="106" y="60"/>
                  </a:cubicBezTo>
                  <a:close/>
                  <a:moveTo>
                    <a:pt x="107" y="57"/>
                  </a:moveTo>
                  <a:cubicBezTo>
                    <a:pt x="107" y="57"/>
                    <a:pt x="107" y="56"/>
                    <a:pt x="108" y="56"/>
                  </a:cubicBezTo>
                  <a:cubicBezTo>
                    <a:pt x="108" y="56"/>
                    <a:pt x="108" y="56"/>
                    <a:pt x="108" y="55"/>
                  </a:cubicBezTo>
                  <a:cubicBezTo>
                    <a:pt x="108" y="55"/>
                    <a:pt x="108" y="55"/>
                    <a:pt x="108" y="55"/>
                  </a:cubicBezTo>
                  <a:cubicBezTo>
                    <a:pt x="109" y="54"/>
                    <a:pt x="110" y="54"/>
                    <a:pt x="112" y="54"/>
                  </a:cubicBezTo>
                  <a:cubicBezTo>
                    <a:pt x="110" y="55"/>
                    <a:pt x="109" y="56"/>
                    <a:pt x="107" y="57"/>
                  </a:cubicBezTo>
                  <a:close/>
                  <a:moveTo>
                    <a:pt x="101" y="53"/>
                  </a:moveTo>
                  <a:cubicBezTo>
                    <a:pt x="97" y="56"/>
                    <a:pt x="92" y="59"/>
                    <a:pt x="88" y="62"/>
                  </a:cubicBezTo>
                  <a:cubicBezTo>
                    <a:pt x="88" y="62"/>
                    <a:pt x="88" y="61"/>
                    <a:pt x="88" y="61"/>
                  </a:cubicBezTo>
                  <a:cubicBezTo>
                    <a:pt x="93" y="57"/>
                    <a:pt x="98" y="53"/>
                    <a:pt x="103" y="49"/>
                  </a:cubicBezTo>
                  <a:cubicBezTo>
                    <a:pt x="102" y="50"/>
                    <a:pt x="102" y="52"/>
                    <a:pt x="101" y="53"/>
                  </a:cubicBezTo>
                  <a:close/>
                  <a:moveTo>
                    <a:pt x="90" y="57"/>
                  </a:moveTo>
                  <a:cubicBezTo>
                    <a:pt x="90" y="57"/>
                    <a:pt x="90" y="56"/>
                    <a:pt x="90" y="56"/>
                  </a:cubicBezTo>
                  <a:cubicBezTo>
                    <a:pt x="94" y="52"/>
                    <a:pt x="99" y="49"/>
                    <a:pt x="104" y="46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99" y="50"/>
                    <a:pt x="95" y="53"/>
                    <a:pt x="90" y="57"/>
                  </a:cubicBezTo>
                  <a:close/>
                  <a:moveTo>
                    <a:pt x="76" y="54"/>
                  </a:moveTo>
                  <a:cubicBezTo>
                    <a:pt x="73" y="56"/>
                    <a:pt x="70" y="59"/>
                    <a:pt x="67" y="62"/>
                  </a:cubicBezTo>
                  <a:cubicBezTo>
                    <a:pt x="70" y="59"/>
                    <a:pt x="72" y="56"/>
                    <a:pt x="75" y="53"/>
                  </a:cubicBezTo>
                  <a:cubicBezTo>
                    <a:pt x="75" y="53"/>
                    <a:pt x="76" y="53"/>
                    <a:pt x="76" y="53"/>
                  </a:cubicBezTo>
                  <a:cubicBezTo>
                    <a:pt x="76" y="53"/>
                    <a:pt x="76" y="53"/>
                    <a:pt x="76" y="54"/>
                  </a:cubicBezTo>
                  <a:close/>
                  <a:moveTo>
                    <a:pt x="61" y="63"/>
                  </a:moveTo>
                  <a:cubicBezTo>
                    <a:pt x="60" y="63"/>
                    <a:pt x="59" y="64"/>
                    <a:pt x="58" y="65"/>
                  </a:cubicBezTo>
                  <a:cubicBezTo>
                    <a:pt x="58" y="65"/>
                    <a:pt x="58" y="65"/>
                    <a:pt x="58" y="64"/>
                  </a:cubicBezTo>
                  <a:cubicBezTo>
                    <a:pt x="62" y="60"/>
                    <a:pt x="66" y="56"/>
                    <a:pt x="69" y="52"/>
                  </a:cubicBezTo>
                  <a:cubicBezTo>
                    <a:pt x="72" y="50"/>
                    <a:pt x="74" y="48"/>
                    <a:pt x="77" y="46"/>
                  </a:cubicBezTo>
                  <a:cubicBezTo>
                    <a:pt x="72" y="52"/>
                    <a:pt x="66" y="58"/>
                    <a:pt x="61" y="63"/>
                  </a:cubicBezTo>
                  <a:close/>
                  <a:moveTo>
                    <a:pt x="61" y="57"/>
                  </a:moveTo>
                  <a:cubicBezTo>
                    <a:pt x="60" y="58"/>
                    <a:pt x="59" y="59"/>
                    <a:pt x="58" y="60"/>
                  </a:cubicBezTo>
                  <a:cubicBezTo>
                    <a:pt x="58" y="60"/>
                    <a:pt x="58" y="60"/>
                    <a:pt x="58" y="59"/>
                  </a:cubicBezTo>
                  <a:cubicBezTo>
                    <a:pt x="58" y="59"/>
                    <a:pt x="58" y="59"/>
                    <a:pt x="58" y="59"/>
                  </a:cubicBezTo>
                  <a:cubicBezTo>
                    <a:pt x="59" y="58"/>
                    <a:pt x="61" y="57"/>
                    <a:pt x="62" y="57"/>
                  </a:cubicBezTo>
                  <a:lnTo>
                    <a:pt x="61" y="57"/>
                  </a:lnTo>
                  <a:close/>
                  <a:moveTo>
                    <a:pt x="57" y="61"/>
                  </a:moveTo>
                  <a:cubicBezTo>
                    <a:pt x="55" y="63"/>
                    <a:pt x="53" y="64"/>
                    <a:pt x="51" y="66"/>
                  </a:cubicBezTo>
                  <a:cubicBezTo>
                    <a:pt x="53" y="64"/>
                    <a:pt x="55" y="62"/>
                    <a:pt x="56" y="61"/>
                  </a:cubicBezTo>
                  <a:cubicBezTo>
                    <a:pt x="56" y="61"/>
                    <a:pt x="56" y="61"/>
                    <a:pt x="57" y="61"/>
                  </a:cubicBezTo>
                  <a:close/>
                  <a:moveTo>
                    <a:pt x="53" y="66"/>
                  </a:moveTo>
                  <a:cubicBezTo>
                    <a:pt x="50" y="70"/>
                    <a:pt x="47" y="73"/>
                    <a:pt x="44" y="76"/>
                  </a:cubicBezTo>
                  <a:cubicBezTo>
                    <a:pt x="45" y="75"/>
                    <a:pt x="45" y="74"/>
                    <a:pt x="46" y="73"/>
                  </a:cubicBezTo>
                  <a:cubicBezTo>
                    <a:pt x="48" y="71"/>
                    <a:pt x="51" y="68"/>
                    <a:pt x="53" y="66"/>
                  </a:cubicBezTo>
                  <a:close/>
                  <a:moveTo>
                    <a:pt x="50" y="74"/>
                  </a:moveTo>
                  <a:cubicBezTo>
                    <a:pt x="53" y="73"/>
                    <a:pt x="55" y="71"/>
                    <a:pt x="57" y="69"/>
                  </a:cubicBezTo>
                  <a:cubicBezTo>
                    <a:pt x="57" y="70"/>
                    <a:pt x="56" y="71"/>
                    <a:pt x="56" y="72"/>
                  </a:cubicBezTo>
                  <a:cubicBezTo>
                    <a:pt x="51" y="76"/>
                    <a:pt x="46" y="81"/>
                    <a:pt x="41" y="85"/>
                  </a:cubicBezTo>
                  <a:cubicBezTo>
                    <a:pt x="41" y="85"/>
                    <a:pt x="41" y="84"/>
                    <a:pt x="41" y="84"/>
                  </a:cubicBezTo>
                  <a:cubicBezTo>
                    <a:pt x="44" y="80"/>
                    <a:pt x="47" y="77"/>
                    <a:pt x="50" y="74"/>
                  </a:cubicBezTo>
                  <a:close/>
                  <a:moveTo>
                    <a:pt x="56" y="74"/>
                  </a:moveTo>
                  <a:cubicBezTo>
                    <a:pt x="56" y="75"/>
                    <a:pt x="56" y="75"/>
                    <a:pt x="56" y="76"/>
                  </a:cubicBezTo>
                  <a:cubicBezTo>
                    <a:pt x="55" y="76"/>
                    <a:pt x="55" y="77"/>
                    <a:pt x="54" y="78"/>
                  </a:cubicBezTo>
                  <a:cubicBezTo>
                    <a:pt x="52" y="80"/>
                    <a:pt x="50" y="83"/>
                    <a:pt x="48" y="85"/>
                  </a:cubicBezTo>
                  <a:cubicBezTo>
                    <a:pt x="45" y="88"/>
                    <a:pt x="42" y="90"/>
                    <a:pt x="39" y="92"/>
                  </a:cubicBezTo>
                  <a:cubicBezTo>
                    <a:pt x="40" y="91"/>
                    <a:pt x="40" y="89"/>
                    <a:pt x="40" y="88"/>
                  </a:cubicBezTo>
                  <a:cubicBezTo>
                    <a:pt x="45" y="84"/>
                    <a:pt x="51" y="79"/>
                    <a:pt x="56" y="74"/>
                  </a:cubicBezTo>
                  <a:close/>
                  <a:moveTo>
                    <a:pt x="49" y="100"/>
                  </a:moveTo>
                  <a:cubicBezTo>
                    <a:pt x="49" y="101"/>
                    <a:pt x="49" y="101"/>
                    <a:pt x="49" y="101"/>
                  </a:cubicBezTo>
                  <a:cubicBezTo>
                    <a:pt x="48" y="103"/>
                    <a:pt x="47" y="105"/>
                    <a:pt x="46" y="107"/>
                  </a:cubicBezTo>
                  <a:cubicBezTo>
                    <a:pt x="46" y="107"/>
                    <a:pt x="46" y="106"/>
                    <a:pt x="46" y="106"/>
                  </a:cubicBezTo>
                  <a:cubicBezTo>
                    <a:pt x="47" y="104"/>
                    <a:pt x="48" y="103"/>
                    <a:pt x="49" y="101"/>
                  </a:cubicBezTo>
                  <a:cubicBezTo>
                    <a:pt x="49" y="101"/>
                    <a:pt x="49" y="101"/>
                    <a:pt x="49" y="100"/>
                  </a:cubicBezTo>
                  <a:close/>
                  <a:moveTo>
                    <a:pt x="45" y="101"/>
                  </a:moveTo>
                  <a:cubicBezTo>
                    <a:pt x="45" y="102"/>
                    <a:pt x="45" y="102"/>
                    <a:pt x="44" y="102"/>
                  </a:cubicBezTo>
                  <a:cubicBezTo>
                    <a:pt x="44" y="102"/>
                    <a:pt x="44" y="102"/>
                    <a:pt x="44" y="102"/>
                  </a:cubicBezTo>
                  <a:cubicBezTo>
                    <a:pt x="45" y="101"/>
                    <a:pt x="46" y="100"/>
                    <a:pt x="47" y="99"/>
                  </a:cubicBezTo>
                  <a:cubicBezTo>
                    <a:pt x="46" y="100"/>
                    <a:pt x="46" y="101"/>
                    <a:pt x="45" y="101"/>
                  </a:cubicBezTo>
                  <a:close/>
                  <a:moveTo>
                    <a:pt x="46" y="112"/>
                  </a:moveTo>
                  <a:cubicBezTo>
                    <a:pt x="46" y="113"/>
                    <a:pt x="46" y="113"/>
                    <a:pt x="47" y="114"/>
                  </a:cubicBezTo>
                  <a:cubicBezTo>
                    <a:pt x="47" y="114"/>
                    <a:pt x="46" y="115"/>
                    <a:pt x="46" y="115"/>
                  </a:cubicBezTo>
                  <a:cubicBezTo>
                    <a:pt x="46" y="114"/>
                    <a:pt x="45" y="113"/>
                    <a:pt x="45" y="112"/>
                  </a:cubicBezTo>
                  <a:cubicBezTo>
                    <a:pt x="45" y="112"/>
                    <a:pt x="46" y="112"/>
                    <a:pt x="46" y="112"/>
                  </a:cubicBezTo>
                  <a:close/>
                  <a:moveTo>
                    <a:pt x="46" y="135"/>
                  </a:moveTo>
                  <a:cubicBezTo>
                    <a:pt x="46" y="136"/>
                    <a:pt x="46" y="137"/>
                    <a:pt x="47" y="138"/>
                  </a:cubicBezTo>
                  <a:cubicBezTo>
                    <a:pt x="47" y="139"/>
                    <a:pt x="48" y="140"/>
                    <a:pt x="48" y="141"/>
                  </a:cubicBezTo>
                  <a:cubicBezTo>
                    <a:pt x="47" y="143"/>
                    <a:pt x="47" y="144"/>
                    <a:pt x="46" y="145"/>
                  </a:cubicBezTo>
                  <a:cubicBezTo>
                    <a:pt x="45" y="143"/>
                    <a:pt x="45" y="140"/>
                    <a:pt x="44" y="138"/>
                  </a:cubicBezTo>
                  <a:cubicBezTo>
                    <a:pt x="45" y="137"/>
                    <a:pt x="45" y="136"/>
                    <a:pt x="46" y="135"/>
                  </a:cubicBezTo>
                  <a:close/>
                  <a:moveTo>
                    <a:pt x="50" y="146"/>
                  </a:moveTo>
                  <a:cubicBezTo>
                    <a:pt x="50" y="147"/>
                    <a:pt x="50" y="148"/>
                    <a:pt x="50" y="148"/>
                  </a:cubicBezTo>
                  <a:cubicBezTo>
                    <a:pt x="49" y="149"/>
                    <a:pt x="48" y="150"/>
                    <a:pt x="47" y="150"/>
                  </a:cubicBezTo>
                  <a:cubicBezTo>
                    <a:pt x="47" y="150"/>
                    <a:pt x="47" y="150"/>
                    <a:pt x="47" y="150"/>
                  </a:cubicBezTo>
                  <a:cubicBezTo>
                    <a:pt x="48" y="149"/>
                    <a:pt x="49" y="148"/>
                    <a:pt x="50" y="146"/>
                  </a:cubicBezTo>
                  <a:close/>
                  <a:moveTo>
                    <a:pt x="51" y="150"/>
                  </a:moveTo>
                  <a:cubicBezTo>
                    <a:pt x="51" y="150"/>
                    <a:pt x="51" y="151"/>
                    <a:pt x="51" y="151"/>
                  </a:cubicBezTo>
                  <a:cubicBezTo>
                    <a:pt x="50" y="152"/>
                    <a:pt x="49" y="154"/>
                    <a:pt x="49" y="155"/>
                  </a:cubicBezTo>
                  <a:cubicBezTo>
                    <a:pt x="48" y="154"/>
                    <a:pt x="48" y="153"/>
                    <a:pt x="48" y="152"/>
                  </a:cubicBezTo>
                  <a:cubicBezTo>
                    <a:pt x="49" y="151"/>
                    <a:pt x="50" y="151"/>
                    <a:pt x="51" y="150"/>
                  </a:cubicBezTo>
                  <a:close/>
                  <a:moveTo>
                    <a:pt x="50" y="157"/>
                  </a:moveTo>
                  <a:cubicBezTo>
                    <a:pt x="50" y="156"/>
                    <a:pt x="51" y="155"/>
                    <a:pt x="52" y="154"/>
                  </a:cubicBezTo>
                  <a:cubicBezTo>
                    <a:pt x="52" y="155"/>
                    <a:pt x="52" y="156"/>
                    <a:pt x="52" y="156"/>
                  </a:cubicBezTo>
                  <a:cubicBezTo>
                    <a:pt x="51" y="157"/>
                    <a:pt x="51" y="159"/>
                    <a:pt x="50" y="160"/>
                  </a:cubicBezTo>
                  <a:cubicBezTo>
                    <a:pt x="50" y="159"/>
                    <a:pt x="49" y="158"/>
                    <a:pt x="49" y="158"/>
                  </a:cubicBezTo>
                  <a:cubicBezTo>
                    <a:pt x="49" y="158"/>
                    <a:pt x="50" y="157"/>
                    <a:pt x="50" y="157"/>
                  </a:cubicBezTo>
                  <a:close/>
                  <a:moveTo>
                    <a:pt x="51" y="161"/>
                  </a:moveTo>
                  <a:cubicBezTo>
                    <a:pt x="52" y="161"/>
                    <a:pt x="52" y="160"/>
                    <a:pt x="53" y="159"/>
                  </a:cubicBezTo>
                  <a:cubicBezTo>
                    <a:pt x="53" y="160"/>
                    <a:pt x="53" y="160"/>
                    <a:pt x="53" y="160"/>
                  </a:cubicBezTo>
                  <a:cubicBezTo>
                    <a:pt x="53" y="161"/>
                    <a:pt x="52" y="162"/>
                    <a:pt x="52" y="163"/>
                  </a:cubicBezTo>
                  <a:cubicBezTo>
                    <a:pt x="52" y="163"/>
                    <a:pt x="52" y="163"/>
                    <a:pt x="51" y="163"/>
                  </a:cubicBezTo>
                  <a:cubicBezTo>
                    <a:pt x="51" y="163"/>
                    <a:pt x="51" y="162"/>
                    <a:pt x="50" y="161"/>
                  </a:cubicBezTo>
                  <a:cubicBezTo>
                    <a:pt x="51" y="162"/>
                    <a:pt x="51" y="161"/>
                    <a:pt x="51" y="161"/>
                  </a:cubicBezTo>
                  <a:close/>
                  <a:moveTo>
                    <a:pt x="53" y="165"/>
                  </a:moveTo>
                  <a:cubicBezTo>
                    <a:pt x="54" y="165"/>
                    <a:pt x="54" y="165"/>
                    <a:pt x="54" y="165"/>
                  </a:cubicBezTo>
                  <a:cubicBezTo>
                    <a:pt x="54" y="166"/>
                    <a:pt x="55" y="167"/>
                    <a:pt x="55" y="168"/>
                  </a:cubicBezTo>
                  <a:cubicBezTo>
                    <a:pt x="55" y="169"/>
                    <a:pt x="55" y="169"/>
                    <a:pt x="55" y="170"/>
                  </a:cubicBezTo>
                  <a:cubicBezTo>
                    <a:pt x="54" y="168"/>
                    <a:pt x="53" y="167"/>
                    <a:pt x="52" y="166"/>
                  </a:cubicBezTo>
                  <a:cubicBezTo>
                    <a:pt x="53" y="165"/>
                    <a:pt x="53" y="165"/>
                    <a:pt x="53" y="165"/>
                  </a:cubicBezTo>
                  <a:close/>
                  <a:moveTo>
                    <a:pt x="55" y="173"/>
                  </a:moveTo>
                  <a:cubicBezTo>
                    <a:pt x="55" y="173"/>
                    <a:pt x="54" y="174"/>
                    <a:pt x="54" y="174"/>
                  </a:cubicBezTo>
                  <a:cubicBezTo>
                    <a:pt x="54" y="172"/>
                    <a:pt x="53" y="171"/>
                    <a:pt x="53" y="169"/>
                  </a:cubicBezTo>
                  <a:cubicBezTo>
                    <a:pt x="53" y="170"/>
                    <a:pt x="54" y="172"/>
                    <a:pt x="55" y="173"/>
                  </a:cubicBezTo>
                  <a:close/>
                  <a:moveTo>
                    <a:pt x="56" y="175"/>
                  </a:moveTo>
                  <a:cubicBezTo>
                    <a:pt x="56" y="175"/>
                    <a:pt x="56" y="175"/>
                    <a:pt x="56" y="175"/>
                  </a:cubicBezTo>
                  <a:cubicBezTo>
                    <a:pt x="56" y="175"/>
                    <a:pt x="56" y="176"/>
                    <a:pt x="55" y="177"/>
                  </a:cubicBezTo>
                  <a:cubicBezTo>
                    <a:pt x="55" y="177"/>
                    <a:pt x="55" y="177"/>
                    <a:pt x="55" y="177"/>
                  </a:cubicBezTo>
                  <a:cubicBezTo>
                    <a:pt x="55" y="176"/>
                    <a:pt x="55" y="176"/>
                    <a:pt x="55" y="176"/>
                  </a:cubicBezTo>
                  <a:cubicBezTo>
                    <a:pt x="55" y="176"/>
                    <a:pt x="56" y="175"/>
                    <a:pt x="56" y="175"/>
                  </a:cubicBezTo>
                  <a:close/>
                  <a:moveTo>
                    <a:pt x="58" y="179"/>
                  </a:moveTo>
                  <a:cubicBezTo>
                    <a:pt x="58" y="180"/>
                    <a:pt x="58" y="181"/>
                    <a:pt x="58" y="182"/>
                  </a:cubicBezTo>
                  <a:cubicBezTo>
                    <a:pt x="58" y="181"/>
                    <a:pt x="57" y="181"/>
                    <a:pt x="57" y="180"/>
                  </a:cubicBezTo>
                  <a:cubicBezTo>
                    <a:pt x="56" y="180"/>
                    <a:pt x="56" y="180"/>
                    <a:pt x="56" y="179"/>
                  </a:cubicBezTo>
                  <a:cubicBezTo>
                    <a:pt x="57" y="179"/>
                    <a:pt x="57" y="179"/>
                    <a:pt x="58" y="179"/>
                  </a:cubicBezTo>
                  <a:close/>
                  <a:moveTo>
                    <a:pt x="59" y="184"/>
                  </a:moveTo>
                  <a:cubicBezTo>
                    <a:pt x="59" y="185"/>
                    <a:pt x="59" y="185"/>
                    <a:pt x="59" y="186"/>
                  </a:cubicBezTo>
                  <a:cubicBezTo>
                    <a:pt x="59" y="186"/>
                    <a:pt x="59" y="186"/>
                    <a:pt x="59" y="186"/>
                  </a:cubicBezTo>
                  <a:cubicBezTo>
                    <a:pt x="59" y="185"/>
                    <a:pt x="58" y="184"/>
                    <a:pt x="58" y="183"/>
                  </a:cubicBezTo>
                  <a:cubicBezTo>
                    <a:pt x="58" y="183"/>
                    <a:pt x="58" y="183"/>
                    <a:pt x="59" y="184"/>
                  </a:cubicBezTo>
                  <a:close/>
                  <a:moveTo>
                    <a:pt x="59" y="138"/>
                  </a:moveTo>
                  <a:cubicBezTo>
                    <a:pt x="58" y="137"/>
                    <a:pt x="58" y="136"/>
                    <a:pt x="58" y="135"/>
                  </a:cubicBezTo>
                  <a:cubicBezTo>
                    <a:pt x="58" y="135"/>
                    <a:pt x="59" y="134"/>
                    <a:pt x="59" y="133"/>
                  </a:cubicBezTo>
                  <a:cubicBezTo>
                    <a:pt x="59" y="134"/>
                    <a:pt x="59" y="136"/>
                    <a:pt x="59" y="137"/>
                  </a:cubicBezTo>
                  <a:cubicBezTo>
                    <a:pt x="59" y="137"/>
                    <a:pt x="59" y="137"/>
                    <a:pt x="59" y="138"/>
                  </a:cubicBezTo>
                  <a:close/>
                  <a:moveTo>
                    <a:pt x="58" y="120"/>
                  </a:moveTo>
                  <a:cubicBezTo>
                    <a:pt x="58" y="119"/>
                    <a:pt x="59" y="119"/>
                    <a:pt x="59" y="119"/>
                  </a:cubicBezTo>
                  <a:cubicBezTo>
                    <a:pt x="59" y="120"/>
                    <a:pt x="59" y="121"/>
                    <a:pt x="59" y="123"/>
                  </a:cubicBezTo>
                  <a:cubicBezTo>
                    <a:pt x="59" y="122"/>
                    <a:pt x="58" y="121"/>
                    <a:pt x="58" y="120"/>
                  </a:cubicBezTo>
                  <a:close/>
                  <a:moveTo>
                    <a:pt x="59" y="92"/>
                  </a:moveTo>
                  <a:cubicBezTo>
                    <a:pt x="59" y="93"/>
                    <a:pt x="59" y="93"/>
                    <a:pt x="59" y="93"/>
                  </a:cubicBezTo>
                  <a:cubicBezTo>
                    <a:pt x="58" y="94"/>
                    <a:pt x="58" y="95"/>
                    <a:pt x="57" y="96"/>
                  </a:cubicBezTo>
                  <a:cubicBezTo>
                    <a:pt x="57" y="95"/>
                    <a:pt x="57" y="95"/>
                    <a:pt x="56" y="94"/>
                  </a:cubicBezTo>
                  <a:cubicBezTo>
                    <a:pt x="59" y="91"/>
                    <a:pt x="62" y="89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87"/>
                    <a:pt x="65" y="87"/>
                    <a:pt x="65" y="88"/>
                  </a:cubicBezTo>
                  <a:cubicBezTo>
                    <a:pt x="64" y="89"/>
                    <a:pt x="63" y="90"/>
                    <a:pt x="62" y="90"/>
                  </a:cubicBezTo>
                  <a:cubicBezTo>
                    <a:pt x="62" y="90"/>
                    <a:pt x="61" y="90"/>
                    <a:pt x="61" y="91"/>
                  </a:cubicBezTo>
                  <a:cubicBezTo>
                    <a:pt x="61" y="91"/>
                    <a:pt x="61" y="91"/>
                    <a:pt x="61" y="92"/>
                  </a:cubicBezTo>
                  <a:cubicBezTo>
                    <a:pt x="60" y="91"/>
                    <a:pt x="59" y="91"/>
                    <a:pt x="59" y="92"/>
                  </a:cubicBezTo>
                  <a:close/>
                  <a:moveTo>
                    <a:pt x="61" y="125"/>
                  </a:moveTo>
                  <a:cubicBezTo>
                    <a:pt x="62" y="125"/>
                    <a:pt x="62" y="126"/>
                    <a:pt x="62" y="126"/>
                  </a:cubicBezTo>
                  <a:cubicBezTo>
                    <a:pt x="61" y="126"/>
                    <a:pt x="61" y="126"/>
                    <a:pt x="61" y="127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6"/>
                    <a:pt x="61" y="125"/>
                    <a:pt x="61" y="125"/>
                  </a:cubicBezTo>
                  <a:close/>
                  <a:moveTo>
                    <a:pt x="62" y="173"/>
                  </a:moveTo>
                  <a:cubicBezTo>
                    <a:pt x="62" y="174"/>
                    <a:pt x="61" y="174"/>
                    <a:pt x="61" y="174"/>
                  </a:cubicBezTo>
                  <a:cubicBezTo>
                    <a:pt x="61" y="173"/>
                    <a:pt x="61" y="172"/>
                    <a:pt x="61" y="171"/>
                  </a:cubicBezTo>
                  <a:cubicBezTo>
                    <a:pt x="61" y="172"/>
                    <a:pt x="62" y="173"/>
                    <a:pt x="62" y="173"/>
                  </a:cubicBezTo>
                  <a:close/>
                  <a:moveTo>
                    <a:pt x="61" y="179"/>
                  </a:moveTo>
                  <a:cubicBezTo>
                    <a:pt x="61" y="178"/>
                    <a:pt x="61" y="178"/>
                    <a:pt x="61" y="177"/>
                  </a:cubicBezTo>
                  <a:cubicBezTo>
                    <a:pt x="62" y="177"/>
                    <a:pt x="62" y="177"/>
                    <a:pt x="63" y="176"/>
                  </a:cubicBezTo>
                  <a:cubicBezTo>
                    <a:pt x="63" y="177"/>
                    <a:pt x="63" y="177"/>
                    <a:pt x="63" y="177"/>
                  </a:cubicBezTo>
                  <a:cubicBezTo>
                    <a:pt x="63" y="177"/>
                    <a:pt x="64" y="178"/>
                    <a:pt x="64" y="178"/>
                  </a:cubicBezTo>
                  <a:cubicBezTo>
                    <a:pt x="64" y="179"/>
                    <a:pt x="64" y="180"/>
                    <a:pt x="65" y="181"/>
                  </a:cubicBezTo>
                  <a:cubicBezTo>
                    <a:pt x="65" y="181"/>
                    <a:pt x="66" y="181"/>
                    <a:pt x="66" y="181"/>
                  </a:cubicBezTo>
                  <a:cubicBezTo>
                    <a:pt x="66" y="181"/>
                    <a:pt x="66" y="181"/>
                    <a:pt x="66" y="181"/>
                  </a:cubicBezTo>
                  <a:cubicBezTo>
                    <a:pt x="66" y="182"/>
                    <a:pt x="66" y="182"/>
                    <a:pt x="65" y="183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4" y="184"/>
                    <a:pt x="63" y="185"/>
                    <a:pt x="63" y="186"/>
                  </a:cubicBezTo>
                  <a:cubicBezTo>
                    <a:pt x="62" y="186"/>
                    <a:pt x="62" y="185"/>
                    <a:pt x="61" y="185"/>
                  </a:cubicBezTo>
                  <a:cubicBezTo>
                    <a:pt x="61" y="183"/>
                    <a:pt x="61" y="181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lose/>
                  <a:moveTo>
                    <a:pt x="62" y="189"/>
                  </a:moveTo>
                  <a:cubicBezTo>
                    <a:pt x="63" y="190"/>
                    <a:pt x="63" y="190"/>
                    <a:pt x="64" y="191"/>
                  </a:cubicBezTo>
                  <a:cubicBezTo>
                    <a:pt x="63" y="191"/>
                    <a:pt x="63" y="191"/>
                    <a:pt x="62" y="191"/>
                  </a:cubicBezTo>
                  <a:cubicBezTo>
                    <a:pt x="62" y="191"/>
                    <a:pt x="62" y="191"/>
                    <a:pt x="61" y="190"/>
                  </a:cubicBezTo>
                  <a:cubicBezTo>
                    <a:pt x="62" y="190"/>
                    <a:pt x="62" y="190"/>
                    <a:pt x="62" y="189"/>
                  </a:cubicBezTo>
                  <a:close/>
                  <a:moveTo>
                    <a:pt x="64" y="187"/>
                  </a:moveTo>
                  <a:cubicBezTo>
                    <a:pt x="65" y="186"/>
                    <a:pt x="65" y="185"/>
                    <a:pt x="66" y="184"/>
                  </a:cubicBezTo>
                  <a:cubicBezTo>
                    <a:pt x="67" y="185"/>
                    <a:pt x="68" y="186"/>
                    <a:pt x="70" y="187"/>
                  </a:cubicBezTo>
                  <a:cubicBezTo>
                    <a:pt x="68" y="188"/>
                    <a:pt x="67" y="189"/>
                    <a:pt x="66" y="189"/>
                  </a:cubicBezTo>
                  <a:cubicBezTo>
                    <a:pt x="65" y="189"/>
                    <a:pt x="64" y="188"/>
                    <a:pt x="64" y="187"/>
                  </a:cubicBezTo>
                  <a:close/>
                  <a:moveTo>
                    <a:pt x="67" y="183"/>
                  </a:moveTo>
                  <a:cubicBezTo>
                    <a:pt x="67" y="183"/>
                    <a:pt x="67" y="183"/>
                    <a:pt x="68" y="182"/>
                  </a:cubicBezTo>
                  <a:cubicBezTo>
                    <a:pt x="68" y="183"/>
                    <a:pt x="69" y="184"/>
                    <a:pt x="69" y="184"/>
                  </a:cubicBezTo>
                  <a:cubicBezTo>
                    <a:pt x="68" y="184"/>
                    <a:pt x="68" y="183"/>
                    <a:pt x="67" y="183"/>
                  </a:cubicBezTo>
                  <a:close/>
                  <a:moveTo>
                    <a:pt x="70" y="178"/>
                  </a:moveTo>
                  <a:cubicBezTo>
                    <a:pt x="69" y="178"/>
                    <a:pt x="69" y="178"/>
                    <a:pt x="69" y="178"/>
                  </a:cubicBezTo>
                  <a:cubicBezTo>
                    <a:pt x="69" y="178"/>
                    <a:pt x="68" y="178"/>
                    <a:pt x="68" y="178"/>
                  </a:cubicBezTo>
                  <a:cubicBezTo>
                    <a:pt x="68" y="177"/>
                    <a:pt x="68" y="176"/>
                    <a:pt x="68" y="175"/>
                  </a:cubicBezTo>
                  <a:cubicBezTo>
                    <a:pt x="69" y="176"/>
                    <a:pt x="69" y="177"/>
                    <a:pt x="70" y="178"/>
                  </a:cubicBezTo>
                  <a:close/>
                  <a:moveTo>
                    <a:pt x="69" y="174"/>
                  </a:moveTo>
                  <a:cubicBezTo>
                    <a:pt x="70" y="174"/>
                    <a:pt x="70" y="174"/>
                    <a:pt x="71" y="173"/>
                  </a:cubicBezTo>
                  <a:cubicBezTo>
                    <a:pt x="71" y="174"/>
                    <a:pt x="71" y="174"/>
                    <a:pt x="71" y="174"/>
                  </a:cubicBezTo>
                  <a:cubicBezTo>
                    <a:pt x="71" y="174"/>
                    <a:pt x="70" y="175"/>
                    <a:pt x="70" y="175"/>
                  </a:cubicBezTo>
                  <a:cubicBezTo>
                    <a:pt x="70" y="175"/>
                    <a:pt x="70" y="174"/>
                    <a:pt x="69" y="174"/>
                  </a:cubicBezTo>
                  <a:close/>
                  <a:moveTo>
                    <a:pt x="70" y="149"/>
                  </a:moveTo>
                  <a:cubicBezTo>
                    <a:pt x="69" y="149"/>
                    <a:pt x="69" y="148"/>
                    <a:pt x="69" y="148"/>
                  </a:cubicBezTo>
                  <a:cubicBezTo>
                    <a:pt x="69" y="148"/>
                    <a:pt x="69" y="147"/>
                    <a:pt x="69" y="147"/>
                  </a:cubicBezTo>
                  <a:cubicBezTo>
                    <a:pt x="70" y="146"/>
                    <a:pt x="71" y="145"/>
                    <a:pt x="71" y="144"/>
                  </a:cubicBezTo>
                  <a:cubicBezTo>
                    <a:pt x="72" y="145"/>
                    <a:pt x="72" y="145"/>
                    <a:pt x="72" y="146"/>
                  </a:cubicBezTo>
                  <a:cubicBezTo>
                    <a:pt x="71" y="147"/>
                    <a:pt x="70" y="148"/>
                    <a:pt x="70" y="149"/>
                  </a:cubicBezTo>
                  <a:close/>
                  <a:moveTo>
                    <a:pt x="69" y="109"/>
                  </a:moveTo>
                  <a:cubicBezTo>
                    <a:pt x="69" y="109"/>
                    <a:pt x="69" y="108"/>
                    <a:pt x="69" y="107"/>
                  </a:cubicBezTo>
                  <a:cubicBezTo>
                    <a:pt x="69" y="106"/>
                    <a:pt x="70" y="106"/>
                    <a:pt x="71" y="105"/>
                  </a:cubicBezTo>
                  <a:cubicBezTo>
                    <a:pt x="71" y="106"/>
                    <a:pt x="71" y="106"/>
                    <a:pt x="71" y="107"/>
                  </a:cubicBezTo>
                  <a:cubicBezTo>
                    <a:pt x="71" y="108"/>
                    <a:pt x="70" y="109"/>
                    <a:pt x="69" y="109"/>
                  </a:cubicBezTo>
                  <a:close/>
                  <a:moveTo>
                    <a:pt x="71" y="98"/>
                  </a:moveTo>
                  <a:cubicBezTo>
                    <a:pt x="72" y="97"/>
                    <a:pt x="73" y="96"/>
                    <a:pt x="74" y="95"/>
                  </a:cubicBezTo>
                  <a:cubicBezTo>
                    <a:pt x="74" y="95"/>
                    <a:pt x="73" y="96"/>
                    <a:pt x="73" y="97"/>
                  </a:cubicBezTo>
                  <a:cubicBezTo>
                    <a:pt x="73" y="97"/>
                    <a:pt x="73" y="97"/>
                    <a:pt x="72" y="97"/>
                  </a:cubicBezTo>
                  <a:cubicBezTo>
                    <a:pt x="72" y="97"/>
                    <a:pt x="71" y="98"/>
                    <a:pt x="71" y="98"/>
                  </a:cubicBezTo>
                  <a:close/>
                  <a:moveTo>
                    <a:pt x="75" y="101"/>
                  </a:moveTo>
                  <a:cubicBezTo>
                    <a:pt x="75" y="102"/>
                    <a:pt x="74" y="104"/>
                    <a:pt x="74" y="105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73" y="105"/>
                    <a:pt x="72" y="104"/>
                    <a:pt x="72" y="104"/>
                  </a:cubicBezTo>
                  <a:cubicBezTo>
                    <a:pt x="73" y="103"/>
                    <a:pt x="74" y="102"/>
                    <a:pt x="75" y="101"/>
                  </a:cubicBezTo>
                  <a:close/>
                  <a:moveTo>
                    <a:pt x="75" y="119"/>
                  </a:moveTo>
                  <a:cubicBezTo>
                    <a:pt x="75" y="119"/>
                    <a:pt x="75" y="119"/>
                    <a:pt x="75" y="119"/>
                  </a:cubicBezTo>
                  <a:cubicBezTo>
                    <a:pt x="74" y="120"/>
                    <a:pt x="74" y="120"/>
                    <a:pt x="73" y="121"/>
                  </a:cubicBezTo>
                  <a:cubicBezTo>
                    <a:pt x="74" y="120"/>
                    <a:pt x="74" y="120"/>
                    <a:pt x="75" y="119"/>
                  </a:cubicBezTo>
                  <a:cubicBezTo>
                    <a:pt x="75" y="119"/>
                    <a:pt x="75" y="119"/>
                    <a:pt x="75" y="119"/>
                  </a:cubicBezTo>
                  <a:close/>
                  <a:moveTo>
                    <a:pt x="76" y="122"/>
                  </a:moveTo>
                  <a:cubicBezTo>
                    <a:pt x="75" y="123"/>
                    <a:pt x="75" y="123"/>
                    <a:pt x="74" y="124"/>
                  </a:cubicBezTo>
                  <a:cubicBezTo>
                    <a:pt x="74" y="124"/>
                    <a:pt x="74" y="124"/>
                    <a:pt x="74" y="124"/>
                  </a:cubicBezTo>
                  <a:cubicBezTo>
                    <a:pt x="74" y="124"/>
                    <a:pt x="74" y="123"/>
                    <a:pt x="74" y="123"/>
                  </a:cubicBezTo>
                  <a:cubicBezTo>
                    <a:pt x="74" y="123"/>
                    <a:pt x="75" y="122"/>
                    <a:pt x="76" y="122"/>
                  </a:cubicBezTo>
                  <a:close/>
                  <a:moveTo>
                    <a:pt x="76" y="124"/>
                  </a:moveTo>
                  <a:cubicBezTo>
                    <a:pt x="76" y="124"/>
                    <a:pt x="76" y="125"/>
                    <a:pt x="77" y="125"/>
                  </a:cubicBezTo>
                  <a:cubicBezTo>
                    <a:pt x="76" y="125"/>
                    <a:pt x="76" y="126"/>
                    <a:pt x="75" y="126"/>
                  </a:cubicBezTo>
                  <a:cubicBezTo>
                    <a:pt x="75" y="126"/>
                    <a:pt x="75" y="126"/>
                    <a:pt x="75" y="126"/>
                  </a:cubicBezTo>
                  <a:cubicBezTo>
                    <a:pt x="75" y="126"/>
                    <a:pt x="75" y="126"/>
                    <a:pt x="75" y="126"/>
                  </a:cubicBezTo>
                  <a:cubicBezTo>
                    <a:pt x="76" y="125"/>
                    <a:pt x="76" y="125"/>
                    <a:pt x="76" y="124"/>
                  </a:cubicBezTo>
                  <a:close/>
                  <a:moveTo>
                    <a:pt x="76" y="117"/>
                  </a:moveTo>
                  <a:cubicBezTo>
                    <a:pt x="76" y="117"/>
                    <a:pt x="76" y="117"/>
                    <a:pt x="76" y="117"/>
                  </a:cubicBezTo>
                  <a:cubicBezTo>
                    <a:pt x="79" y="114"/>
                    <a:pt x="82" y="111"/>
                    <a:pt x="86" y="109"/>
                  </a:cubicBezTo>
                  <a:cubicBezTo>
                    <a:pt x="83" y="112"/>
                    <a:pt x="81" y="115"/>
                    <a:pt x="79" y="118"/>
                  </a:cubicBezTo>
                  <a:cubicBezTo>
                    <a:pt x="78" y="118"/>
                    <a:pt x="77" y="118"/>
                    <a:pt x="77" y="119"/>
                  </a:cubicBezTo>
                  <a:cubicBezTo>
                    <a:pt x="76" y="118"/>
                    <a:pt x="76" y="118"/>
                    <a:pt x="76" y="117"/>
                  </a:cubicBezTo>
                  <a:close/>
                  <a:moveTo>
                    <a:pt x="79" y="120"/>
                  </a:moveTo>
                  <a:cubicBezTo>
                    <a:pt x="80" y="119"/>
                    <a:pt x="81" y="119"/>
                    <a:pt x="81" y="119"/>
                  </a:cubicBezTo>
                  <a:cubicBezTo>
                    <a:pt x="80" y="120"/>
                    <a:pt x="79" y="122"/>
                    <a:pt x="78" y="123"/>
                  </a:cubicBezTo>
                  <a:cubicBezTo>
                    <a:pt x="78" y="123"/>
                    <a:pt x="78" y="123"/>
                    <a:pt x="78" y="122"/>
                  </a:cubicBezTo>
                  <a:cubicBezTo>
                    <a:pt x="78" y="122"/>
                    <a:pt x="79" y="121"/>
                    <a:pt x="79" y="120"/>
                  </a:cubicBezTo>
                  <a:close/>
                  <a:moveTo>
                    <a:pt x="92" y="118"/>
                  </a:moveTo>
                  <a:cubicBezTo>
                    <a:pt x="91" y="119"/>
                    <a:pt x="90" y="120"/>
                    <a:pt x="90" y="120"/>
                  </a:cubicBezTo>
                  <a:cubicBezTo>
                    <a:pt x="87" y="124"/>
                    <a:pt x="85" y="127"/>
                    <a:pt x="83" y="130"/>
                  </a:cubicBezTo>
                  <a:cubicBezTo>
                    <a:pt x="83" y="130"/>
                    <a:pt x="83" y="130"/>
                    <a:pt x="83" y="130"/>
                  </a:cubicBezTo>
                  <a:cubicBezTo>
                    <a:pt x="82" y="130"/>
                    <a:pt x="81" y="129"/>
                    <a:pt x="80" y="129"/>
                  </a:cubicBezTo>
                  <a:cubicBezTo>
                    <a:pt x="84" y="125"/>
                    <a:pt x="88" y="122"/>
                    <a:pt x="92" y="118"/>
                  </a:cubicBezTo>
                  <a:close/>
                  <a:moveTo>
                    <a:pt x="81" y="131"/>
                  </a:moveTo>
                  <a:cubicBezTo>
                    <a:pt x="81" y="132"/>
                    <a:pt x="81" y="132"/>
                    <a:pt x="80" y="132"/>
                  </a:cubicBezTo>
                  <a:cubicBezTo>
                    <a:pt x="80" y="132"/>
                    <a:pt x="80" y="131"/>
                    <a:pt x="80" y="131"/>
                  </a:cubicBezTo>
                  <a:cubicBezTo>
                    <a:pt x="81" y="131"/>
                    <a:pt x="81" y="131"/>
                    <a:pt x="81" y="131"/>
                  </a:cubicBezTo>
                  <a:close/>
                  <a:moveTo>
                    <a:pt x="83" y="133"/>
                  </a:moveTo>
                  <a:cubicBezTo>
                    <a:pt x="84" y="133"/>
                    <a:pt x="84" y="133"/>
                    <a:pt x="84" y="133"/>
                  </a:cubicBezTo>
                  <a:cubicBezTo>
                    <a:pt x="85" y="133"/>
                    <a:pt x="85" y="133"/>
                    <a:pt x="86" y="133"/>
                  </a:cubicBezTo>
                  <a:cubicBezTo>
                    <a:pt x="85" y="135"/>
                    <a:pt x="84" y="136"/>
                    <a:pt x="84" y="137"/>
                  </a:cubicBezTo>
                  <a:cubicBezTo>
                    <a:pt x="83" y="138"/>
                    <a:pt x="82" y="138"/>
                    <a:pt x="82" y="139"/>
                  </a:cubicBezTo>
                  <a:cubicBezTo>
                    <a:pt x="82" y="138"/>
                    <a:pt x="82" y="137"/>
                    <a:pt x="81" y="136"/>
                  </a:cubicBezTo>
                  <a:cubicBezTo>
                    <a:pt x="82" y="135"/>
                    <a:pt x="83" y="134"/>
                    <a:pt x="83" y="133"/>
                  </a:cubicBezTo>
                  <a:close/>
                  <a:moveTo>
                    <a:pt x="90" y="135"/>
                  </a:moveTo>
                  <a:cubicBezTo>
                    <a:pt x="90" y="135"/>
                    <a:pt x="90" y="135"/>
                    <a:pt x="90" y="135"/>
                  </a:cubicBezTo>
                  <a:cubicBezTo>
                    <a:pt x="88" y="136"/>
                    <a:pt x="87" y="138"/>
                    <a:pt x="85" y="140"/>
                  </a:cubicBezTo>
                  <a:cubicBezTo>
                    <a:pt x="86" y="138"/>
                    <a:pt x="88" y="136"/>
                    <a:pt x="90" y="135"/>
                  </a:cubicBezTo>
                  <a:close/>
                  <a:moveTo>
                    <a:pt x="92" y="135"/>
                  </a:moveTo>
                  <a:cubicBezTo>
                    <a:pt x="92" y="136"/>
                    <a:pt x="93" y="136"/>
                    <a:pt x="93" y="136"/>
                  </a:cubicBezTo>
                  <a:cubicBezTo>
                    <a:pt x="93" y="136"/>
                    <a:pt x="93" y="137"/>
                    <a:pt x="93" y="137"/>
                  </a:cubicBezTo>
                  <a:cubicBezTo>
                    <a:pt x="91" y="138"/>
                    <a:pt x="88" y="140"/>
                    <a:pt x="86" y="141"/>
                  </a:cubicBezTo>
                  <a:cubicBezTo>
                    <a:pt x="88" y="139"/>
                    <a:pt x="90" y="137"/>
                    <a:pt x="92" y="135"/>
                  </a:cubicBezTo>
                  <a:close/>
                  <a:moveTo>
                    <a:pt x="89" y="145"/>
                  </a:moveTo>
                  <a:cubicBezTo>
                    <a:pt x="92" y="143"/>
                    <a:pt x="94" y="141"/>
                    <a:pt x="96" y="139"/>
                  </a:cubicBezTo>
                  <a:cubicBezTo>
                    <a:pt x="96" y="139"/>
                    <a:pt x="96" y="139"/>
                    <a:pt x="97" y="139"/>
                  </a:cubicBezTo>
                  <a:cubicBezTo>
                    <a:pt x="94" y="142"/>
                    <a:pt x="91" y="145"/>
                    <a:pt x="89" y="148"/>
                  </a:cubicBezTo>
                  <a:cubicBezTo>
                    <a:pt x="88" y="148"/>
                    <a:pt x="88" y="148"/>
                    <a:pt x="88" y="148"/>
                  </a:cubicBezTo>
                  <a:cubicBezTo>
                    <a:pt x="88" y="147"/>
                    <a:pt x="89" y="146"/>
                    <a:pt x="89" y="145"/>
                  </a:cubicBezTo>
                  <a:close/>
                  <a:moveTo>
                    <a:pt x="99" y="141"/>
                  </a:moveTo>
                  <a:cubicBezTo>
                    <a:pt x="98" y="142"/>
                    <a:pt x="97" y="144"/>
                    <a:pt x="95" y="145"/>
                  </a:cubicBezTo>
                  <a:cubicBezTo>
                    <a:pt x="95" y="145"/>
                    <a:pt x="95" y="145"/>
                    <a:pt x="95" y="145"/>
                  </a:cubicBezTo>
                  <a:cubicBezTo>
                    <a:pt x="96" y="144"/>
                    <a:pt x="98" y="142"/>
                    <a:pt x="99" y="141"/>
                  </a:cubicBezTo>
                  <a:close/>
                  <a:moveTo>
                    <a:pt x="102" y="143"/>
                  </a:moveTo>
                  <a:cubicBezTo>
                    <a:pt x="103" y="142"/>
                    <a:pt x="104" y="142"/>
                    <a:pt x="106" y="141"/>
                  </a:cubicBezTo>
                  <a:cubicBezTo>
                    <a:pt x="101" y="145"/>
                    <a:pt x="97" y="149"/>
                    <a:pt x="92" y="154"/>
                  </a:cubicBezTo>
                  <a:cubicBezTo>
                    <a:pt x="91" y="155"/>
                    <a:pt x="90" y="155"/>
                    <a:pt x="88" y="156"/>
                  </a:cubicBezTo>
                  <a:cubicBezTo>
                    <a:pt x="89" y="156"/>
                    <a:pt x="89" y="155"/>
                    <a:pt x="89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4" y="151"/>
                    <a:pt x="98" y="147"/>
                    <a:pt x="102" y="143"/>
                  </a:cubicBezTo>
                  <a:close/>
                  <a:moveTo>
                    <a:pt x="105" y="148"/>
                  </a:moveTo>
                  <a:cubicBezTo>
                    <a:pt x="105" y="148"/>
                    <a:pt x="105" y="148"/>
                    <a:pt x="105" y="149"/>
                  </a:cubicBezTo>
                  <a:cubicBezTo>
                    <a:pt x="104" y="149"/>
                    <a:pt x="104" y="149"/>
                    <a:pt x="104" y="149"/>
                  </a:cubicBezTo>
                  <a:cubicBezTo>
                    <a:pt x="102" y="150"/>
                    <a:pt x="100" y="151"/>
                    <a:pt x="98" y="152"/>
                  </a:cubicBezTo>
                  <a:cubicBezTo>
                    <a:pt x="101" y="151"/>
                    <a:pt x="103" y="149"/>
                    <a:pt x="105" y="148"/>
                  </a:cubicBezTo>
                  <a:close/>
                  <a:moveTo>
                    <a:pt x="105" y="151"/>
                  </a:moveTo>
                  <a:cubicBezTo>
                    <a:pt x="105" y="150"/>
                    <a:pt x="106" y="150"/>
                    <a:pt x="107" y="149"/>
                  </a:cubicBezTo>
                  <a:cubicBezTo>
                    <a:pt x="108" y="149"/>
                    <a:pt x="108" y="149"/>
                    <a:pt x="108" y="149"/>
                  </a:cubicBezTo>
                  <a:cubicBezTo>
                    <a:pt x="109" y="149"/>
                    <a:pt x="109" y="148"/>
                    <a:pt x="110" y="148"/>
                  </a:cubicBezTo>
                  <a:cubicBezTo>
                    <a:pt x="110" y="148"/>
                    <a:pt x="110" y="148"/>
                    <a:pt x="111" y="147"/>
                  </a:cubicBezTo>
                  <a:cubicBezTo>
                    <a:pt x="110" y="148"/>
                    <a:pt x="110" y="148"/>
                    <a:pt x="109" y="149"/>
                  </a:cubicBezTo>
                  <a:cubicBezTo>
                    <a:pt x="107" y="150"/>
                    <a:pt x="105" y="151"/>
                    <a:pt x="103" y="153"/>
                  </a:cubicBezTo>
                  <a:cubicBezTo>
                    <a:pt x="103" y="152"/>
                    <a:pt x="104" y="151"/>
                    <a:pt x="105" y="151"/>
                  </a:cubicBezTo>
                  <a:close/>
                  <a:moveTo>
                    <a:pt x="117" y="152"/>
                  </a:moveTo>
                  <a:cubicBezTo>
                    <a:pt x="118" y="151"/>
                    <a:pt x="119" y="151"/>
                    <a:pt x="120" y="150"/>
                  </a:cubicBezTo>
                  <a:cubicBezTo>
                    <a:pt x="119" y="151"/>
                    <a:pt x="118" y="153"/>
                    <a:pt x="117" y="154"/>
                  </a:cubicBezTo>
                  <a:cubicBezTo>
                    <a:pt x="117" y="154"/>
                    <a:pt x="117" y="154"/>
                    <a:pt x="117" y="155"/>
                  </a:cubicBezTo>
                  <a:cubicBezTo>
                    <a:pt x="113" y="157"/>
                    <a:pt x="110" y="159"/>
                    <a:pt x="106" y="161"/>
                  </a:cubicBezTo>
                  <a:cubicBezTo>
                    <a:pt x="110" y="158"/>
                    <a:pt x="114" y="155"/>
                    <a:pt x="117" y="152"/>
                  </a:cubicBezTo>
                  <a:close/>
                  <a:moveTo>
                    <a:pt x="113" y="161"/>
                  </a:moveTo>
                  <a:cubicBezTo>
                    <a:pt x="115" y="159"/>
                    <a:pt x="118" y="158"/>
                    <a:pt x="120" y="156"/>
                  </a:cubicBezTo>
                  <a:cubicBezTo>
                    <a:pt x="120" y="157"/>
                    <a:pt x="119" y="158"/>
                    <a:pt x="118" y="159"/>
                  </a:cubicBezTo>
                  <a:cubicBezTo>
                    <a:pt x="118" y="159"/>
                    <a:pt x="117" y="159"/>
                    <a:pt x="117" y="160"/>
                  </a:cubicBezTo>
                  <a:cubicBezTo>
                    <a:pt x="115" y="160"/>
                    <a:pt x="113" y="161"/>
                    <a:pt x="111" y="162"/>
                  </a:cubicBezTo>
                  <a:cubicBezTo>
                    <a:pt x="112" y="162"/>
                    <a:pt x="112" y="161"/>
                    <a:pt x="113" y="161"/>
                  </a:cubicBezTo>
                  <a:close/>
                  <a:moveTo>
                    <a:pt x="122" y="160"/>
                  </a:moveTo>
                  <a:cubicBezTo>
                    <a:pt x="124" y="159"/>
                    <a:pt x="126" y="158"/>
                    <a:pt x="127" y="157"/>
                  </a:cubicBezTo>
                  <a:cubicBezTo>
                    <a:pt x="127" y="158"/>
                    <a:pt x="126" y="158"/>
                    <a:pt x="125" y="159"/>
                  </a:cubicBezTo>
                  <a:cubicBezTo>
                    <a:pt x="124" y="160"/>
                    <a:pt x="122" y="160"/>
                    <a:pt x="120" y="161"/>
                  </a:cubicBezTo>
                  <a:cubicBezTo>
                    <a:pt x="120" y="161"/>
                    <a:pt x="119" y="162"/>
                    <a:pt x="119" y="162"/>
                  </a:cubicBezTo>
                  <a:cubicBezTo>
                    <a:pt x="120" y="161"/>
                    <a:pt x="121" y="160"/>
                    <a:pt x="122" y="160"/>
                  </a:cubicBezTo>
                  <a:close/>
                  <a:moveTo>
                    <a:pt x="128" y="160"/>
                  </a:moveTo>
                  <a:cubicBezTo>
                    <a:pt x="127" y="160"/>
                    <a:pt x="127" y="161"/>
                    <a:pt x="126" y="161"/>
                  </a:cubicBezTo>
                  <a:cubicBezTo>
                    <a:pt x="126" y="161"/>
                    <a:pt x="126" y="161"/>
                    <a:pt x="126" y="161"/>
                  </a:cubicBezTo>
                  <a:cubicBezTo>
                    <a:pt x="127" y="160"/>
                    <a:pt x="127" y="160"/>
                    <a:pt x="128" y="160"/>
                  </a:cubicBezTo>
                  <a:close/>
                  <a:moveTo>
                    <a:pt x="122" y="164"/>
                  </a:moveTo>
                  <a:cubicBezTo>
                    <a:pt x="121" y="165"/>
                    <a:pt x="120" y="166"/>
                    <a:pt x="119" y="167"/>
                  </a:cubicBezTo>
                  <a:cubicBezTo>
                    <a:pt x="118" y="167"/>
                    <a:pt x="118" y="167"/>
                    <a:pt x="118" y="168"/>
                  </a:cubicBezTo>
                  <a:cubicBezTo>
                    <a:pt x="119" y="166"/>
                    <a:pt x="120" y="165"/>
                    <a:pt x="122" y="164"/>
                  </a:cubicBezTo>
                  <a:close/>
                  <a:moveTo>
                    <a:pt x="129" y="164"/>
                  </a:moveTo>
                  <a:cubicBezTo>
                    <a:pt x="129" y="164"/>
                    <a:pt x="129" y="164"/>
                    <a:pt x="130" y="165"/>
                  </a:cubicBezTo>
                  <a:cubicBezTo>
                    <a:pt x="125" y="168"/>
                    <a:pt x="121" y="172"/>
                    <a:pt x="117" y="176"/>
                  </a:cubicBezTo>
                  <a:cubicBezTo>
                    <a:pt x="115" y="177"/>
                    <a:pt x="113" y="178"/>
                    <a:pt x="111" y="179"/>
                  </a:cubicBezTo>
                  <a:cubicBezTo>
                    <a:pt x="117" y="174"/>
                    <a:pt x="123" y="169"/>
                    <a:pt x="129" y="164"/>
                  </a:cubicBezTo>
                  <a:close/>
                  <a:moveTo>
                    <a:pt x="108" y="177"/>
                  </a:moveTo>
                  <a:cubicBezTo>
                    <a:pt x="108" y="176"/>
                    <a:pt x="109" y="175"/>
                    <a:pt x="110" y="174"/>
                  </a:cubicBezTo>
                  <a:cubicBezTo>
                    <a:pt x="111" y="174"/>
                    <a:pt x="111" y="174"/>
                    <a:pt x="111" y="173"/>
                  </a:cubicBezTo>
                  <a:cubicBezTo>
                    <a:pt x="110" y="175"/>
                    <a:pt x="109" y="176"/>
                    <a:pt x="108" y="177"/>
                  </a:cubicBezTo>
                  <a:close/>
                  <a:moveTo>
                    <a:pt x="108" y="193"/>
                  </a:moveTo>
                  <a:cubicBezTo>
                    <a:pt x="110" y="191"/>
                    <a:pt x="113" y="189"/>
                    <a:pt x="115" y="187"/>
                  </a:cubicBezTo>
                  <a:cubicBezTo>
                    <a:pt x="120" y="182"/>
                    <a:pt x="125" y="178"/>
                    <a:pt x="131" y="173"/>
                  </a:cubicBezTo>
                  <a:cubicBezTo>
                    <a:pt x="130" y="174"/>
                    <a:pt x="130" y="174"/>
                    <a:pt x="130" y="175"/>
                  </a:cubicBezTo>
                  <a:cubicBezTo>
                    <a:pt x="130" y="175"/>
                    <a:pt x="130" y="175"/>
                    <a:pt x="130" y="176"/>
                  </a:cubicBezTo>
                  <a:cubicBezTo>
                    <a:pt x="126" y="179"/>
                    <a:pt x="123" y="182"/>
                    <a:pt x="120" y="186"/>
                  </a:cubicBezTo>
                  <a:cubicBezTo>
                    <a:pt x="116" y="188"/>
                    <a:pt x="112" y="191"/>
                    <a:pt x="108" y="193"/>
                  </a:cubicBezTo>
                  <a:close/>
                  <a:moveTo>
                    <a:pt x="110" y="195"/>
                  </a:moveTo>
                  <a:cubicBezTo>
                    <a:pt x="109" y="196"/>
                    <a:pt x="108" y="196"/>
                    <a:pt x="108" y="197"/>
                  </a:cubicBezTo>
                  <a:cubicBezTo>
                    <a:pt x="108" y="196"/>
                    <a:pt x="108" y="196"/>
                    <a:pt x="107" y="196"/>
                  </a:cubicBezTo>
                  <a:cubicBezTo>
                    <a:pt x="108" y="196"/>
                    <a:pt x="108" y="196"/>
                    <a:pt x="108" y="196"/>
                  </a:cubicBezTo>
                  <a:cubicBezTo>
                    <a:pt x="109" y="195"/>
                    <a:pt x="109" y="195"/>
                    <a:pt x="110" y="195"/>
                  </a:cubicBezTo>
                  <a:close/>
                  <a:moveTo>
                    <a:pt x="125" y="183"/>
                  </a:moveTo>
                  <a:cubicBezTo>
                    <a:pt x="128" y="180"/>
                    <a:pt x="130" y="177"/>
                    <a:pt x="133" y="174"/>
                  </a:cubicBezTo>
                  <a:cubicBezTo>
                    <a:pt x="136" y="172"/>
                    <a:pt x="139" y="169"/>
                    <a:pt x="142" y="167"/>
                  </a:cubicBezTo>
                  <a:cubicBezTo>
                    <a:pt x="143" y="166"/>
                    <a:pt x="145" y="165"/>
                    <a:pt x="146" y="165"/>
                  </a:cubicBezTo>
                  <a:cubicBezTo>
                    <a:pt x="144" y="168"/>
                    <a:pt x="141" y="171"/>
                    <a:pt x="139" y="174"/>
                  </a:cubicBezTo>
                  <a:cubicBezTo>
                    <a:pt x="139" y="174"/>
                    <a:pt x="139" y="174"/>
                    <a:pt x="139" y="174"/>
                  </a:cubicBezTo>
                  <a:cubicBezTo>
                    <a:pt x="138" y="175"/>
                    <a:pt x="137" y="176"/>
                    <a:pt x="136" y="177"/>
                  </a:cubicBezTo>
                  <a:cubicBezTo>
                    <a:pt x="134" y="178"/>
                    <a:pt x="133" y="178"/>
                    <a:pt x="131" y="179"/>
                  </a:cubicBezTo>
                  <a:cubicBezTo>
                    <a:pt x="129" y="180"/>
                    <a:pt x="127" y="182"/>
                    <a:pt x="125" y="183"/>
                  </a:cubicBezTo>
                  <a:close/>
                  <a:moveTo>
                    <a:pt x="130" y="182"/>
                  </a:moveTo>
                  <a:cubicBezTo>
                    <a:pt x="130" y="182"/>
                    <a:pt x="129" y="182"/>
                    <a:pt x="129" y="182"/>
                  </a:cubicBezTo>
                  <a:cubicBezTo>
                    <a:pt x="127" y="184"/>
                    <a:pt x="124" y="185"/>
                    <a:pt x="121" y="187"/>
                  </a:cubicBezTo>
                  <a:cubicBezTo>
                    <a:pt x="124" y="185"/>
                    <a:pt x="127" y="184"/>
                    <a:pt x="130" y="182"/>
                  </a:cubicBezTo>
                  <a:close/>
                  <a:moveTo>
                    <a:pt x="137" y="194"/>
                  </a:moveTo>
                  <a:cubicBezTo>
                    <a:pt x="140" y="192"/>
                    <a:pt x="143" y="191"/>
                    <a:pt x="146" y="189"/>
                  </a:cubicBezTo>
                  <a:cubicBezTo>
                    <a:pt x="143" y="192"/>
                    <a:pt x="140" y="195"/>
                    <a:pt x="137" y="197"/>
                  </a:cubicBezTo>
                  <a:cubicBezTo>
                    <a:pt x="135" y="199"/>
                    <a:pt x="133" y="200"/>
                    <a:pt x="130" y="202"/>
                  </a:cubicBezTo>
                  <a:cubicBezTo>
                    <a:pt x="132" y="199"/>
                    <a:pt x="134" y="196"/>
                    <a:pt x="137" y="194"/>
                  </a:cubicBezTo>
                  <a:close/>
                  <a:moveTo>
                    <a:pt x="127" y="197"/>
                  </a:moveTo>
                  <a:cubicBezTo>
                    <a:pt x="133" y="192"/>
                    <a:pt x="138" y="187"/>
                    <a:pt x="144" y="182"/>
                  </a:cubicBezTo>
                  <a:cubicBezTo>
                    <a:pt x="143" y="184"/>
                    <a:pt x="141" y="185"/>
                    <a:pt x="140" y="187"/>
                  </a:cubicBezTo>
                  <a:cubicBezTo>
                    <a:pt x="138" y="189"/>
                    <a:pt x="136" y="191"/>
                    <a:pt x="134" y="193"/>
                  </a:cubicBezTo>
                  <a:cubicBezTo>
                    <a:pt x="133" y="193"/>
                    <a:pt x="132" y="194"/>
                    <a:pt x="131" y="194"/>
                  </a:cubicBezTo>
                  <a:cubicBezTo>
                    <a:pt x="130" y="195"/>
                    <a:pt x="128" y="196"/>
                    <a:pt x="127" y="197"/>
                  </a:cubicBezTo>
                  <a:close/>
                  <a:moveTo>
                    <a:pt x="144" y="188"/>
                  </a:moveTo>
                  <a:cubicBezTo>
                    <a:pt x="147" y="184"/>
                    <a:pt x="151" y="181"/>
                    <a:pt x="155" y="178"/>
                  </a:cubicBezTo>
                  <a:cubicBezTo>
                    <a:pt x="154" y="179"/>
                    <a:pt x="154" y="180"/>
                    <a:pt x="153" y="181"/>
                  </a:cubicBezTo>
                  <a:cubicBezTo>
                    <a:pt x="152" y="182"/>
                    <a:pt x="151" y="183"/>
                    <a:pt x="151" y="184"/>
                  </a:cubicBezTo>
                  <a:cubicBezTo>
                    <a:pt x="148" y="185"/>
                    <a:pt x="146" y="186"/>
                    <a:pt x="144" y="188"/>
                  </a:cubicBezTo>
                  <a:close/>
                  <a:moveTo>
                    <a:pt x="147" y="183"/>
                  </a:moveTo>
                  <a:cubicBezTo>
                    <a:pt x="149" y="181"/>
                    <a:pt x="151" y="178"/>
                    <a:pt x="154" y="176"/>
                  </a:cubicBezTo>
                  <a:cubicBezTo>
                    <a:pt x="155" y="175"/>
                    <a:pt x="155" y="175"/>
                    <a:pt x="156" y="174"/>
                  </a:cubicBezTo>
                  <a:cubicBezTo>
                    <a:pt x="153" y="177"/>
                    <a:pt x="150" y="180"/>
                    <a:pt x="147" y="183"/>
                  </a:cubicBezTo>
                  <a:close/>
                  <a:moveTo>
                    <a:pt x="151" y="169"/>
                  </a:moveTo>
                  <a:cubicBezTo>
                    <a:pt x="151" y="169"/>
                    <a:pt x="150" y="169"/>
                    <a:pt x="150" y="170"/>
                  </a:cubicBezTo>
                  <a:cubicBezTo>
                    <a:pt x="148" y="171"/>
                    <a:pt x="146" y="171"/>
                    <a:pt x="145" y="172"/>
                  </a:cubicBezTo>
                  <a:cubicBezTo>
                    <a:pt x="145" y="171"/>
                    <a:pt x="146" y="171"/>
                    <a:pt x="147" y="170"/>
                  </a:cubicBezTo>
                  <a:cubicBezTo>
                    <a:pt x="147" y="170"/>
                    <a:pt x="148" y="169"/>
                    <a:pt x="148" y="169"/>
                  </a:cubicBezTo>
                  <a:cubicBezTo>
                    <a:pt x="149" y="169"/>
                    <a:pt x="149" y="169"/>
                    <a:pt x="149" y="169"/>
                  </a:cubicBezTo>
                  <a:cubicBezTo>
                    <a:pt x="152" y="167"/>
                    <a:pt x="154" y="165"/>
                    <a:pt x="157" y="163"/>
                  </a:cubicBezTo>
                  <a:cubicBezTo>
                    <a:pt x="155" y="165"/>
                    <a:pt x="153" y="167"/>
                    <a:pt x="151" y="169"/>
                  </a:cubicBezTo>
                  <a:close/>
                  <a:moveTo>
                    <a:pt x="159" y="173"/>
                  </a:moveTo>
                  <a:cubicBezTo>
                    <a:pt x="160" y="173"/>
                    <a:pt x="160" y="172"/>
                    <a:pt x="160" y="172"/>
                  </a:cubicBezTo>
                  <a:cubicBezTo>
                    <a:pt x="160" y="173"/>
                    <a:pt x="159" y="174"/>
                    <a:pt x="159" y="176"/>
                  </a:cubicBezTo>
                  <a:cubicBezTo>
                    <a:pt x="158" y="176"/>
                    <a:pt x="157" y="177"/>
                    <a:pt x="157" y="177"/>
                  </a:cubicBezTo>
                  <a:cubicBezTo>
                    <a:pt x="158" y="176"/>
                    <a:pt x="158" y="175"/>
                    <a:pt x="159" y="173"/>
                  </a:cubicBezTo>
                  <a:close/>
                  <a:moveTo>
                    <a:pt x="160" y="177"/>
                  </a:moveTo>
                  <a:cubicBezTo>
                    <a:pt x="166" y="171"/>
                    <a:pt x="172" y="165"/>
                    <a:pt x="179" y="160"/>
                  </a:cubicBezTo>
                  <a:cubicBezTo>
                    <a:pt x="178" y="161"/>
                    <a:pt x="177" y="161"/>
                    <a:pt x="177" y="162"/>
                  </a:cubicBezTo>
                  <a:cubicBezTo>
                    <a:pt x="172" y="167"/>
                    <a:pt x="168" y="171"/>
                    <a:pt x="163" y="175"/>
                  </a:cubicBezTo>
                  <a:cubicBezTo>
                    <a:pt x="162" y="176"/>
                    <a:pt x="161" y="176"/>
                    <a:pt x="160" y="177"/>
                  </a:cubicBezTo>
                  <a:cubicBezTo>
                    <a:pt x="160" y="177"/>
                    <a:pt x="160" y="177"/>
                    <a:pt x="160" y="177"/>
                  </a:cubicBezTo>
                  <a:close/>
                  <a:moveTo>
                    <a:pt x="162" y="172"/>
                  </a:moveTo>
                  <a:cubicBezTo>
                    <a:pt x="163" y="170"/>
                    <a:pt x="165" y="167"/>
                    <a:pt x="166" y="165"/>
                  </a:cubicBezTo>
                  <a:cubicBezTo>
                    <a:pt x="167" y="164"/>
                    <a:pt x="168" y="163"/>
                    <a:pt x="169" y="162"/>
                  </a:cubicBezTo>
                  <a:cubicBezTo>
                    <a:pt x="173" y="160"/>
                    <a:pt x="177" y="158"/>
                    <a:pt x="180" y="156"/>
                  </a:cubicBezTo>
                  <a:cubicBezTo>
                    <a:pt x="174" y="161"/>
                    <a:pt x="168" y="166"/>
                    <a:pt x="162" y="172"/>
                  </a:cubicBezTo>
                  <a:close/>
                  <a:moveTo>
                    <a:pt x="183" y="158"/>
                  </a:moveTo>
                  <a:cubicBezTo>
                    <a:pt x="183" y="158"/>
                    <a:pt x="184" y="157"/>
                    <a:pt x="184" y="157"/>
                  </a:cubicBezTo>
                  <a:cubicBezTo>
                    <a:pt x="183" y="159"/>
                    <a:pt x="181" y="160"/>
                    <a:pt x="180" y="162"/>
                  </a:cubicBezTo>
                  <a:cubicBezTo>
                    <a:pt x="180" y="162"/>
                    <a:pt x="180" y="162"/>
                    <a:pt x="179" y="163"/>
                  </a:cubicBezTo>
                  <a:cubicBezTo>
                    <a:pt x="181" y="161"/>
                    <a:pt x="182" y="159"/>
                    <a:pt x="183" y="158"/>
                  </a:cubicBezTo>
                  <a:close/>
                  <a:moveTo>
                    <a:pt x="182" y="154"/>
                  </a:moveTo>
                  <a:cubicBezTo>
                    <a:pt x="182" y="154"/>
                    <a:pt x="182" y="154"/>
                    <a:pt x="182" y="154"/>
                  </a:cubicBezTo>
                  <a:cubicBezTo>
                    <a:pt x="182" y="154"/>
                    <a:pt x="182" y="153"/>
                    <a:pt x="181" y="153"/>
                  </a:cubicBezTo>
                  <a:cubicBezTo>
                    <a:pt x="179" y="154"/>
                    <a:pt x="177" y="155"/>
                    <a:pt x="174" y="157"/>
                  </a:cubicBezTo>
                  <a:cubicBezTo>
                    <a:pt x="178" y="154"/>
                    <a:pt x="181" y="150"/>
                    <a:pt x="184" y="147"/>
                  </a:cubicBezTo>
                  <a:cubicBezTo>
                    <a:pt x="186" y="146"/>
                    <a:pt x="187" y="145"/>
                    <a:pt x="189" y="144"/>
                  </a:cubicBezTo>
                  <a:cubicBezTo>
                    <a:pt x="189" y="144"/>
                    <a:pt x="189" y="144"/>
                    <a:pt x="189" y="144"/>
                  </a:cubicBezTo>
                  <a:cubicBezTo>
                    <a:pt x="189" y="145"/>
                    <a:pt x="189" y="145"/>
                    <a:pt x="189" y="146"/>
                  </a:cubicBezTo>
                  <a:cubicBezTo>
                    <a:pt x="187" y="149"/>
                    <a:pt x="185" y="152"/>
                    <a:pt x="182" y="154"/>
                  </a:cubicBezTo>
                  <a:close/>
                  <a:moveTo>
                    <a:pt x="189" y="133"/>
                  </a:moveTo>
                  <a:cubicBezTo>
                    <a:pt x="188" y="133"/>
                    <a:pt x="188" y="132"/>
                    <a:pt x="188" y="132"/>
                  </a:cubicBezTo>
                  <a:cubicBezTo>
                    <a:pt x="189" y="131"/>
                    <a:pt x="191" y="130"/>
                    <a:pt x="192" y="129"/>
                  </a:cubicBezTo>
                  <a:cubicBezTo>
                    <a:pt x="191" y="130"/>
                    <a:pt x="190" y="132"/>
                    <a:pt x="189" y="133"/>
                  </a:cubicBezTo>
                  <a:close/>
                  <a:moveTo>
                    <a:pt x="193" y="152"/>
                  </a:moveTo>
                  <a:cubicBezTo>
                    <a:pt x="193" y="152"/>
                    <a:pt x="193" y="152"/>
                    <a:pt x="194" y="151"/>
                  </a:cubicBezTo>
                  <a:cubicBezTo>
                    <a:pt x="196" y="149"/>
                    <a:pt x="197" y="147"/>
                    <a:pt x="199" y="145"/>
                  </a:cubicBezTo>
                  <a:cubicBezTo>
                    <a:pt x="199" y="145"/>
                    <a:pt x="199" y="145"/>
                    <a:pt x="199" y="145"/>
                  </a:cubicBezTo>
                  <a:cubicBezTo>
                    <a:pt x="197" y="148"/>
                    <a:pt x="195" y="150"/>
                    <a:pt x="193" y="152"/>
                  </a:cubicBezTo>
                  <a:close/>
                  <a:moveTo>
                    <a:pt x="197" y="143"/>
                  </a:moveTo>
                  <a:cubicBezTo>
                    <a:pt x="200" y="139"/>
                    <a:pt x="203" y="134"/>
                    <a:pt x="206" y="130"/>
                  </a:cubicBezTo>
                  <a:cubicBezTo>
                    <a:pt x="205" y="132"/>
                    <a:pt x="203" y="135"/>
                    <a:pt x="201" y="138"/>
                  </a:cubicBezTo>
                  <a:cubicBezTo>
                    <a:pt x="201" y="138"/>
                    <a:pt x="200" y="139"/>
                    <a:pt x="200" y="139"/>
                  </a:cubicBezTo>
                  <a:cubicBezTo>
                    <a:pt x="199" y="141"/>
                    <a:pt x="198" y="142"/>
                    <a:pt x="197" y="143"/>
                  </a:cubicBezTo>
                  <a:close/>
                  <a:moveTo>
                    <a:pt x="200" y="142"/>
                  </a:moveTo>
                  <a:cubicBezTo>
                    <a:pt x="201" y="140"/>
                    <a:pt x="203" y="138"/>
                    <a:pt x="204" y="136"/>
                  </a:cubicBezTo>
                  <a:cubicBezTo>
                    <a:pt x="207" y="132"/>
                    <a:pt x="211" y="128"/>
                    <a:pt x="214" y="124"/>
                  </a:cubicBezTo>
                  <a:cubicBezTo>
                    <a:pt x="214" y="124"/>
                    <a:pt x="214" y="124"/>
                    <a:pt x="214" y="124"/>
                  </a:cubicBezTo>
                  <a:cubicBezTo>
                    <a:pt x="214" y="124"/>
                    <a:pt x="214" y="123"/>
                    <a:pt x="215" y="123"/>
                  </a:cubicBezTo>
                  <a:cubicBezTo>
                    <a:pt x="215" y="122"/>
                    <a:pt x="216" y="122"/>
                    <a:pt x="217" y="121"/>
                  </a:cubicBezTo>
                  <a:cubicBezTo>
                    <a:pt x="217" y="121"/>
                    <a:pt x="217" y="121"/>
                    <a:pt x="217" y="121"/>
                  </a:cubicBezTo>
                  <a:cubicBezTo>
                    <a:pt x="217" y="121"/>
                    <a:pt x="217" y="121"/>
                    <a:pt x="217" y="122"/>
                  </a:cubicBezTo>
                  <a:cubicBezTo>
                    <a:pt x="217" y="122"/>
                    <a:pt x="217" y="122"/>
                    <a:pt x="217" y="122"/>
                  </a:cubicBezTo>
                  <a:cubicBezTo>
                    <a:pt x="212" y="129"/>
                    <a:pt x="206" y="136"/>
                    <a:pt x="200" y="143"/>
                  </a:cubicBezTo>
                  <a:cubicBezTo>
                    <a:pt x="200" y="143"/>
                    <a:pt x="200" y="142"/>
                    <a:pt x="200" y="142"/>
                  </a:cubicBezTo>
                  <a:close/>
                  <a:moveTo>
                    <a:pt x="215" y="120"/>
                  </a:moveTo>
                  <a:cubicBezTo>
                    <a:pt x="213" y="122"/>
                    <a:pt x="212" y="124"/>
                    <a:pt x="210" y="126"/>
                  </a:cubicBezTo>
                  <a:cubicBezTo>
                    <a:pt x="211" y="125"/>
                    <a:pt x="211" y="124"/>
                    <a:pt x="211" y="124"/>
                  </a:cubicBezTo>
                  <a:cubicBezTo>
                    <a:pt x="213" y="122"/>
                    <a:pt x="214" y="121"/>
                    <a:pt x="215" y="120"/>
                  </a:cubicBezTo>
                  <a:cubicBezTo>
                    <a:pt x="215" y="120"/>
                    <a:pt x="215" y="120"/>
                    <a:pt x="215" y="120"/>
                  </a:cubicBezTo>
                  <a:close/>
                  <a:moveTo>
                    <a:pt x="214" y="115"/>
                  </a:moveTo>
                  <a:cubicBezTo>
                    <a:pt x="214" y="116"/>
                    <a:pt x="214" y="116"/>
                    <a:pt x="213" y="116"/>
                  </a:cubicBezTo>
                  <a:cubicBezTo>
                    <a:pt x="213" y="116"/>
                    <a:pt x="213" y="116"/>
                    <a:pt x="213" y="116"/>
                  </a:cubicBezTo>
                  <a:cubicBezTo>
                    <a:pt x="214" y="115"/>
                    <a:pt x="214" y="114"/>
                    <a:pt x="215" y="113"/>
                  </a:cubicBezTo>
                  <a:cubicBezTo>
                    <a:pt x="215" y="113"/>
                    <a:pt x="216" y="113"/>
                    <a:pt x="216" y="112"/>
                  </a:cubicBezTo>
                  <a:cubicBezTo>
                    <a:pt x="216" y="113"/>
                    <a:pt x="215" y="114"/>
                    <a:pt x="214" y="115"/>
                  </a:cubicBezTo>
                  <a:close/>
                  <a:moveTo>
                    <a:pt x="210" y="109"/>
                  </a:moveTo>
                  <a:cubicBezTo>
                    <a:pt x="210" y="109"/>
                    <a:pt x="210" y="108"/>
                    <a:pt x="210" y="108"/>
                  </a:cubicBezTo>
                  <a:cubicBezTo>
                    <a:pt x="213" y="107"/>
                    <a:pt x="216" y="105"/>
                    <a:pt x="219" y="103"/>
                  </a:cubicBezTo>
                  <a:cubicBezTo>
                    <a:pt x="219" y="104"/>
                    <a:pt x="219" y="104"/>
                    <a:pt x="219" y="104"/>
                  </a:cubicBezTo>
                  <a:cubicBezTo>
                    <a:pt x="216" y="106"/>
                    <a:pt x="213" y="107"/>
                    <a:pt x="210" y="109"/>
                  </a:cubicBezTo>
                  <a:close/>
                  <a:moveTo>
                    <a:pt x="218" y="101"/>
                  </a:moveTo>
                  <a:cubicBezTo>
                    <a:pt x="218" y="100"/>
                    <a:pt x="217" y="100"/>
                    <a:pt x="217" y="100"/>
                  </a:cubicBezTo>
                  <a:cubicBezTo>
                    <a:pt x="211" y="103"/>
                    <a:pt x="205" y="106"/>
                    <a:pt x="199" y="110"/>
                  </a:cubicBezTo>
                  <a:cubicBezTo>
                    <a:pt x="200" y="108"/>
                    <a:pt x="201" y="107"/>
                    <a:pt x="202" y="105"/>
                  </a:cubicBezTo>
                  <a:cubicBezTo>
                    <a:pt x="207" y="103"/>
                    <a:pt x="213" y="100"/>
                    <a:pt x="217" y="97"/>
                  </a:cubicBezTo>
                  <a:cubicBezTo>
                    <a:pt x="218" y="98"/>
                    <a:pt x="218" y="98"/>
                    <a:pt x="218" y="98"/>
                  </a:cubicBezTo>
                  <a:cubicBezTo>
                    <a:pt x="218" y="99"/>
                    <a:pt x="218" y="100"/>
                    <a:pt x="218" y="100"/>
                  </a:cubicBezTo>
                  <a:cubicBezTo>
                    <a:pt x="218" y="101"/>
                    <a:pt x="218" y="101"/>
                    <a:pt x="218" y="101"/>
                  </a:cubicBezTo>
                  <a:close/>
                  <a:moveTo>
                    <a:pt x="199" y="95"/>
                  </a:moveTo>
                  <a:cubicBezTo>
                    <a:pt x="199" y="94"/>
                    <a:pt x="200" y="94"/>
                    <a:pt x="200" y="94"/>
                  </a:cubicBezTo>
                  <a:cubicBezTo>
                    <a:pt x="200" y="93"/>
                    <a:pt x="201" y="93"/>
                    <a:pt x="202" y="93"/>
                  </a:cubicBezTo>
                  <a:cubicBezTo>
                    <a:pt x="201" y="93"/>
                    <a:pt x="200" y="94"/>
                    <a:pt x="199" y="95"/>
                  </a:cubicBezTo>
                  <a:close/>
                  <a:moveTo>
                    <a:pt x="201" y="88"/>
                  </a:moveTo>
                  <a:cubicBezTo>
                    <a:pt x="198" y="89"/>
                    <a:pt x="195" y="90"/>
                    <a:pt x="193" y="91"/>
                  </a:cubicBezTo>
                  <a:cubicBezTo>
                    <a:pt x="194" y="90"/>
                    <a:pt x="195" y="89"/>
                    <a:pt x="196" y="88"/>
                  </a:cubicBezTo>
                  <a:cubicBezTo>
                    <a:pt x="199" y="87"/>
                    <a:pt x="201" y="86"/>
                    <a:pt x="203" y="85"/>
                  </a:cubicBezTo>
                  <a:cubicBezTo>
                    <a:pt x="202" y="86"/>
                    <a:pt x="201" y="87"/>
                    <a:pt x="201" y="88"/>
                  </a:cubicBezTo>
                  <a:close/>
                  <a:moveTo>
                    <a:pt x="199" y="82"/>
                  </a:moveTo>
                  <a:cubicBezTo>
                    <a:pt x="199" y="82"/>
                    <a:pt x="199" y="81"/>
                    <a:pt x="199" y="81"/>
                  </a:cubicBezTo>
                  <a:cubicBezTo>
                    <a:pt x="200" y="81"/>
                    <a:pt x="200" y="80"/>
                    <a:pt x="199" y="80"/>
                  </a:cubicBezTo>
                  <a:cubicBezTo>
                    <a:pt x="202" y="78"/>
                    <a:pt x="206" y="77"/>
                    <a:pt x="209" y="75"/>
                  </a:cubicBezTo>
                  <a:cubicBezTo>
                    <a:pt x="210" y="75"/>
                    <a:pt x="209" y="73"/>
                    <a:pt x="208" y="74"/>
                  </a:cubicBezTo>
                  <a:cubicBezTo>
                    <a:pt x="206" y="75"/>
                    <a:pt x="204" y="76"/>
                    <a:pt x="202" y="76"/>
                  </a:cubicBezTo>
                  <a:cubicBezTo>
                    <a:pt x="202" y="76"/>
                    <a:pt x="202" y="76"/>
                    <a:pt x="202" y="76"/>
                  </a:cubicBezTo>
                  <a:cubicBezTo>
                    <a:pt x="203" y="75"/>
                    <a:pt x="204" y="75"/>
                    <a:pt x="205" y="75"/>
                  </a:cubicBezTo>
                  <a:cubicBezTo>
                    <a:pt x="207" y="74"/>
                    <a:pt x="209" y="73"/>
                    <a:pt x="210" y="72"/>
                  </a:cubicBezTo>
                  <a:cubicBezTo>
                    <a:pt x="211" y="74"/>
                    <a:pt x="211" y="76"/>
                    <a:pt x="212" y="77"/>
                  </a:cubicBezTo>
                  <a:cubicBezTo>
                    <a:pt x="207" y="79"/>
                    <a:pt x="203" y="80"/>
                    <a:pt x="199" y="82"/>
                  </a:cubicBezTo>
                  <a:close/>
                  <a:moveTo>
                    <a:pt x="201" y="74"/>
                  </a:moveTo>
                  <a:cubicBezTo>
                    <a:pt x="200" y="75"/>
                    <a:pt x="199" y="75"/>
                    <a:pt x="198" y="76"/>
                  </a:cubicBezTo>
                  <a:cubicBezTo>
                    <a:pt x="200" y="74"/>
                    <a:pt x="202" y="73"/>
                    <a:pt x="203" y="72"/>
                  </a:cubicBezTo>
                  <a:cubicBezTo>
                    <a:pt x="203" y="73"/>
                    <a:pt x="202" y="73"/>
                    <a:pt x="201" y="74"/>
                  </a:cubicBezTo>
                  <a:close/>
                  <a:moveTo>
                    <a:pt x="187" y="77"/>
                  </a:moveTo>
                  <a:cubicBezTo>
                    <a:pt x="184" y="78"/>
                    <a:pt x="180" y="80"/>
                    <a:pt x="176" y="81"/>
                  </a:cubicBezTo>
                  <a:cubicBezTo>
                    <a:pt x="184" y="76"/>
                    <a:pt x="192" y="72"/>
                    <a:pt x="200" y="70"/>
                  </a:cubicBezTo>
                  <a:cubicBezTo>
                    <a:pt x="196" y="72"/>
                    <a:pt x="192" y="75"/>
                    <a:pt x="187" y="77"/>
                  </a:cubicBezTo>
                  <a:close/>
                  <a:moveTo>
                    <a:pt x="186" y="66"/>
                  </a:moveTo>
                  <a:cubicBezTo>
                    <a:pt x="181" y="68"/>
                    <a:pt x="177" y="70"/>
                    <a:pt x="172" y="72"/>
                  </a:cubicBezTo>
                  <a:cubicBezTo>
                    <a:pt x="171" y="73"/>
                    <a:pt x="170" y="73"/>
                    <a:pt x="169" y="73"/>
                  </a:cubicBezTo>
                  <a:cubicBezTo>
                    <a:pt x="175" y="70"/>
                    <a:pt x="181" y="67"/>
                    <a:pt x="187" y="65"/>
                  </a:cubicBezTo>
                  <a:cubicBezTo>
                    <a:pt x="186" y="65"/>
                    <a:pt x="186" y="66"/>
                    <a:pt x="186" y="66"/>
                  </a:cubicBezTo>
                  <a:close/>
                  <a:moveTo>
                    <a:pt x="171" y="69"/>
                  </a:moveTo>
                  <a:cubicBezTo>
                    <a:pt x="169" y="69"/>
                    <a:pt x="167" y="70"/>
                    <a:pt x="165" y="71"/>
                  </a:cubicBezTo>
                  <a:cubicBezTo>
                    <a:pt x="165" y="71"/>
                    <a:pt x="165" y="71"/>
                    <a:pt x="165" y="71"/>
                  </a:cubicBezTo>
                  <a:cubicBezTo>
                    <a:pt x="166" y="70"/>
                    <a:pt x="167" y="69"/>
                    <a:pt x="168" y="68"/>
                  </a:cubicBezTo>
                  <a:cubicBezTo>
                    <a:pt x="171" y="66"/>
                    <a:pt x="174" y="64"/>
                    <a:pt x="177" y="63"/>
                  </a:cubicBezTo>
                  <a:cubicBezTo>
                    <a:pt x="175" y="65"/>
                    <a:pt x="173" y="67"/>
                    <a:pt x="171" y="69"/>
                  </a:cubicBezTo>
                  <a:close/>
                  <a:moveTo>
                    <a:pt x="157" y="63"/>
                  </a:moveTo>
                  <a:cubicBezTo>
                    <a:pt x="156" y="64"/>
                    <a:pt x="155" y="64"/>
                    <a:pt x="153" y="65"/>
                  </a:cubicBezTo>
                  <a:cubicBezTo>
                    <a:pt x="154" y="64"/>
                    <a:pt x="156" y="63"/>
                    <a:pt x="157" y="62"/>
                  </a:cubicBezTo>
                  <a:cubicBezTo>
                    <a:pt x="158" y="61"/>
                    <a:pt x="159" y="61"/>
                    <a:pt x="161" y="60"/>
                  </a:cubicBezTo>
                  <a:cubicBezTo>
                    <a:pt x="159" y="61"/>
                    <a:pt x="158" y="62"/>
                    <a:pt x="157" y="63"/>
                  </a:cubicBezTo>
                  <a:close/>
                  <a:moveTo>
                    <a:pt x="157" y="71"/>
                  </a:moveTo>
                  <a:cubicBezTo>
                    <a:pt x="159" y="70"/>
                    <a:pt x="162" y="69"/>
                    <a:pt x="164" y="68"/>
                  </a:cubicBezTo>
                  <a:cubicBezTo>
                    <a:pt x="162" y="69"/>
                    <a:pt x="159" y="71"/>
                    <a:pt x="157" y="73"/>
                  </a:cubicBezTo>
                  <a:cubicBezTo>
                    <a:pt x="156" y="73"/>
                    <a:pt x="154" y="73"/>
                    <a:pt x="153" y="73"/>
                  </a:cubicBezTo>
                  <a:cubicBezTo>
                    <a:pt x="154" y="72"/>
                    <a:pt x="155" y="72"/>
                    <a:pt x="157" y="71"/>
                  </a:cubicBezTo>
                  <a:close/>
                  <a:moveTo>
                    <a:pt x="146" y="72"/>
                  </a:moveTo>
                  <a:cubicBezTo>
                    <a:pt x="145" y="72"/>
                    <a:pt x="144" y="73"/>
                    <a:pt x="144" y="73"/>
                  </a:cubicBezTo>
                  <a:cubicBezTo>
                    <a:pt x="145" y="72"/>
                    <a:pt x="145" y="71"/>
                    <a:pt x="146" y="70"/>
                  </a:cubicBezTo>
                  <a:cubicBezTo>
                    <a:pt x="147" y="69"/>
                    <a:pt x="148" y="68"/>
                    <a:pt x="149" y="67"/>
                  </a:cubicBezTo>
                  <a:cubicBezTo>
                    <a:pt x="151" y="67"/>
                    <a:pt x="152" y="67"/>
                    <a:pt x="153" y="66"/>
                  </a:cubicBezTo>
                  <a:cubicBezTo>
                    <a:pt x="151" y="68"/>
                    <a:pt x="149" y="70"/>
                    <a:pt x="146" y="72"/>
                  </a:cubicBezTo>
                  <a:close/>
                  <a:moveTo>
                    <a:pt x="145" y="67"/>
                  </a:moveTo>
                  <a:cubicBezTo>
                    <a:pt x="147" y="65"/>
                    <a:pt x="150" y="63"/>
                    <a:pt x="152" y="61"/>
                  </a:cubicBezTo>
                  <a:cubicBezTo>
                    <a:pt x="151" y="62"/>
                    <a:pt x="149" y="63"/>
                    <a:pt x="148" y="65"/>
                  </a:cubicBezTo>
                  <a:cubicBezTo>
                    <a:pt x="147" y="65"/>
                    <a:pt x="146" y="66"/>
                    <a:pt x="145" y="67"/>
                  </a:cubicBezTo>
                  <a:cubicBezTo>
                    <a:pt x="145" y="67"/>
                    <a:pt x="145" y="67"/>
                    <a:pt x="145" y="67"/>
                  </a:cubicBezTo>
                  <a:close/>
                  <a:moveTo>
                    <a:pt x="138" y="68"/>
                  </a:moveTo>
                  <a:cubicBezTo>
                    <a:pt x="137" y="68"/>
                    <a:pt x="137" y="69"/>
                    <a:pt x="138" y="69"/>
                  </a:cubicBezTo>
                  <a:cubicBezTo>
                    <a:pt x="136" y="71"/>
                    <a:pt x="133" y="73"/>
                    <a:pt x="131" y="75"/>
                  </a:cubicBezTo>
                  <a:cubicBezTo>
                    <a:pt x="132" y="73"/>
                    <a:pt x="133" y="71"/>
                    <a:pt x="134" y="68"/>
                  </a:cubicBezTo>
                  <a:cubicBezTo>
                    <a:pt x="134" y="68"/>
                    <a:pt x="134" y="68"/>
                    <a:pt x="134" y="67"/>
                  </a:cubicBezTo>
                  <a:cubicBezTo>
                    <a:pt x="138" y="65"/>
                    <a:pt x="143" y="62"/>
                    <a:pt x="147" y="60"/>
                  </a:cubicBezTo>
                  <a:cubicBezTo>
                    <a:pt x="149" y="59"/>
                    <a:pt x="151" y="58"/>
                    <a:pt x="154" y="57"/>
                  </a:cubicBezTo>
                  <a:cubicBezTo>
                    <a:pt x="154" y="57"/>
                    <a:pt x="154" y="57"/>
                    <a:pt x="153" y="58"/>
                  </a:cubicBezTo>
                  <a:cubicBezTo>
                    <a:pt x="148" y="61"/>
                    <a:pt x="143" y="64"/>
                    <a:pt x="138" y="68"/>
                  </a:cubicBezTo>
                  <a:close/>
                  <a:moveTo>
                    <a:pt x="144" y="53"/>
                  </a:moveTo>
                  <a:cubicBezTo>
                    <a:pt x="140" y="55"/>
                    <a:pt x="136" y="57"/>
                    <a:pt x="132" y="60"/>
                  </a:cubicBezTo>
                  <a:cubicBezTo>
                    <a:pt x="133" y="59"/>
                    <a:pt x="135" y="57"/>
                    <a:pt x="136" y="56"/>
                  </a:cubicBezTo>
                  <a:cubicBezTo>
                    <a:pt x="140" y="54"/>
                    <a:pt x="143" y="52"/>
                    <a:pt x="147" y="50"/>
                  </a:cubicBezTo>
                  <a:cubicBezTo>
                    <a:pt x="147" y="50"/>
                    <a:pt x="148" y="50"/>
                    <a:pt x="149" y="50"/>
                  </a:cubicBezTo>
                  <a:cubicBezTo>
                    <a:pt x="147" y="51"/>
                    <a:pt x="146" y="52"/>
                    <a:pt x="144" y="53"/>
                  </a:cubicBezTo>
                  <a:close/>
                  <a:moveTo>
                    <a:pt x="132" y="55"/>
                  </a:moveTo>
                  <a:cubicBezTo>
                    <a:pt x="133" y="55"/>
                    <a:pt x="135" y="54"/>
                    <a:pt x="136" y="54"/>
                  </a:cubicBezTo>
                  <a:cubicBezTo>
                    <a:pt x="135" y="55"/>
                    <a:pt x="134" y="55"/>
                    <a:pt x="134" y="56"/>
                  </a:cubicBezTo>
                  <a:cubicBezTo>
                    <a:pt x="133" y="56"/>
                    <a:pt x="132" y="57"/>
                    <a:pt x="132" y="57"/>
                  </a:cubicBezTo>
                  <a:cubicBezTo>
                    <a:pt x="132" y="57"/>
                    <a:pt x="132" y="57"/>
                    <a:pt x="132" y="56"/>
                  </a:cubicBezTo>
                  <a:cubicBezTo>
                    <a:pt x="133" y="56"/>
                    <a:pt x="132" y="56"/>
                    <a:pt x="132" y="55"/>
                  </a:cubicBezTo>
                  <a:close/>
                  <a:moveTo>
                    <a:pt x="142" y="49"/>
                  </a:moveTo>
                  <a:cubicBezTo>
                    <a:pt x="140" y="50"/>
                    <a:pt x="137" y="51"/>
                    <a:pt x="135" y="52"/>
                  </a:cubicBezTo>
                  <a:cubicBezTo>
                    <a:pt x="138" y="49"/>
                    <a:pt x="141" y="47"/>
                    <a:pt x="145" y="45"/>
                  </a:cubicBezTo>
                  <a:cubicBezTo>
                    <a:pt x="147" y="44"/>
                    <a:pt x="149" y="44"/>
                    <a:pt x="151" y="43"/>
                  </a:cubicBezTo>
                  <a:cubicBezTo>
                    <a:pt x="148" y="45"/>
                    <a:pt x="146" y="47"/>
                    <a:pt x="143" y="49"/>
                  </a:cubicBezTo>
                  <a:cubicBezTo>
                    <a:pt x="143" y="49"/>
                    <a:pt x="142" y="49"/>
                    <a:pt x="142" y="49"/>
                  </a:cubicBezTo>
                  <a:close/>
                  <a:moveTo>
                    <a:pt x="131" y="53"/>
                  </a:moveTo>
                  <a:cubicBezTo>
                    <a:pt x="131" y="53"/>
                    <a:pt x="131" y="53"/>
                    <a:pt x="131" y="53"/>
                  </a:cubicBezTo>
                  <a:cubicBezTo>
                    <a:pt x="131" y="53"/>
                    <a:pt x="130" y="53"/>
                    <a:pt x="130" y="53"/>
                  </a:cubicBezTo>
                  <a:cubicBezTo>
                    <a:pt x="130" y="53"/>
                    <a:pt x="130" y="53"/>
                    <a:pt x="130" y="53"/>
                  </a:cubicBezTo>
                  <a:cubicBezTo>
                    <a:pt x="134" y="51"/>
                    <a:pt x="137" y="48"/>
                    <a:pt x="141" y="46"/>
                  </a:cubicBezTo>
                  <a:cubicBezTo>
                    <a:pt x="138" y="48"/>
                    <a:pt x="134" y="50"/>
                    <a:pt x="131" y="53"/>
                  </a:cubicBezTo>
                  <a:close/>
                  <a:moveTo>
                    <a:pt x="127" y="54"/>
                  </a:moveTo>
                  <a:cubicBezTo>
                    <a:pt x="127" y="54"/>
                    <a:pt x="127" y="53"/>
                    <a:pt x="127" y="53"/>
                  </a:cubicBezTo>
                  <a:cubicBezTo>
                    <a:pt x="128" y="52"/>
                    <a:pt x="129" y="52"/>
                    <a:pt x="130" y="51"/>
                  </a:cubicBezTo>
                  <a:cubicBezTo>
                    <a:pt x="132" y="49"/>
                    <a:pt x="135" y="48"/>
                    <a:pt x="137" y="46"/>
                  </a:cubicBezTo>
                  <a:cubicBezTo>
                    <a:pt x="137" y="46"/>
                    <a:pt x="137" y="46"/>
                    <a:pt x="137" y="46"/>
                  </a:cubicBezTo>
                  <a:cubicBezTo>
                    <a:pt x="134" y="49"/>
                    <a:pt x="130" y="51"/>
                    <a:pt x="127" y="54"/>
                  </a:cubicBezTo>
                  <a:close/>
                  <a:moveTo>
                    <a:pt x="127" y="66"/>
                  </a:moveTo>
                  <a:cubicBezTo>
                    <a:pt x="126" y="68"/>
                    <a:pt x="125" y="69"/>
                    <a:pt x="124" y="71"/>
                  </a:cubicBezTo>
                  <a:cubicBezTo>
                    <a:pt x="123" y="71"/>
                    <a:pt x="123" y="72"/>
                    <a:pt x="122" y="72"/>
                  </a:cubicBezTo>
                  <a:cubicBezTo>
                    <a:pt x="123" y="71"/>
                    <a:pt x="124" y="69"/>
                    <a:pt x="124" y="68"/>
                  </a:cubicBezTo>
                  <a:cubicBezTo>
                    <a:pt x="125" y="67"/>
                    <a:pt x="126" y="67"/>
                    <a:pt x="127" y="66"/>
                  </a:cubicBezTo>
                  <a:close/>
                  <a:moveTo>
                    <a:pt x="121" y="67"/>
                  </a:moveTo>
                  <a:cubicBezTo>
                    <a:pt x="122" y="66"/>
                    <a:pt x="122" y="66"/>
                    <a:pt x="123" y="66"/>
                  </a:cubicBezTo>
                  <a:cubicBezTo>
                    <a:pt x="122" y="67"/>
                    <a:pt x="122" y="67"/>
                    <a:pt x="121" y="68"/>
                  </a:cubicBezTo>
                  <a:cubicBezTo>
                    <a:pt x="121" y="68"/>
                    <a:pt x="121" y="68"/>
                    <a:pt x="121" y="68"/>
                  </a:cubicBezTo>
                  <a:cubicBezTo>
                    <a:pt x="121" y="68"/>
                    <a:pt x="121" y="67"/>
                    <a:pt x="121" y="67"/>
                  </a:cubicBezTo>
                  <a:close/>
                  <a:moveTo>
                    <a:pt x="122" y="76"/>
                  </a:moveTo>
                  <a:cubicBezTo>
                    <a:pt x="123" y="74"/>
                    <a:pt x="125" y="73"/>
                    <a:pt x="126" y="72"/>
                  </a:cubicBezTo>
                  <a:cubicBezTo>
                    <a:pt x="128" y="71"/>
                    <a:pt x="129" y="71"/>
                    <a:pt x="130" y="70"/>
                  </a:cubicBezTo>
                  <a:cubicBezTo>
                    <a:pt x="123" y="77"/>
                    <a:pt x="116" y="85"/>
                    <a:pt x="110" y="93"/>
                  </a:cubicBezTo>
                  <a:cubicBezTo>
                    <a:pt x="105" y="98"/>
                    <a:pt x="100" y="102"/>
                    <a:pt x="95" y="107"/>
                  </a:cubicBezTo>
                  <a:cubicBezTo>
                    <a:pt x="94" y="108"/>
                    <a:pt x="92" y="109"/>
                    <a:pt x="90" y="110"/>
                  </a:cubicBezTo>
                  <a:cubicBezTo>
                    <a:pt x="91" y="109"/>
                    <a:pt x="92" y="108"/>
                    <a:pt x="93" y="107"/>
                  </a:cubicBezTo>
                  <a:cubicBezTo>
                    <a:pt x="98" y="101"/>
                    <a:pt x="103" y="95"/>
                    <a:pt x="109" y="89"/>
                  </a:cubicBezTo>
                  <a:cubicBezTo>
                    <a:pt x="113" y="85"/>
                    <a:pt x="118" y="81"/>
                    <a:pt x="122" y="76"/>
                  </a:cubicBezTo>
                  <a:close/>
                  <a:moveTo>
                    <a:pt x="117" y="61"/>
                  </a:moveTo>
                  <a:cubicBezTo>
                    <a:pt x="116" y="62"/>
                    <a:pt x="115" y="63"/>
                    <a:pt x="115" y="64"/>
                  </a:cubicBezTo>
                  <a:cubicBezTo>
                    <a:pt x="116" y="63"/>
                    <a:pt x="117" y="62"/>
                    <a:pt x="118" y="61"/>
                  </a:cubicBezTo>
                  <a:cubicBezTo>
                    <a:pt x="117" y="61"/>
                    <a:pt x="117" y="61"/>
                    <a:pt x="117" y="61"/>
                  </a:cubicBezTo>
                  <a:close/>
                  <a:moveTo>
                    <a:pt x="115" y="51"/>
                  </a:moveTo>
                  <a:cubicBezTo>
                    <a:pt x="114" y="51"/>
                    <a:pt x="113" y="52"/>
                    <a:pt x="111" y="52"/>
                  </a:cubicBezTo>
                  <a:cubicBezTo>
                    <a:pt x="112" y="52"/>
                    <a:pt x="112" y="51"/>
                    <a:pt x="113" y="51"/>
                  </a:cubicBezTo>
                  <a:cubicBezTo>
                    <a:pt x="114" y="50"/>
                    <a:pt x="115" y="50"/>
                    <a:pt x="117" y="50"/>
                  </a:cubicBezTo>
                  <a:cubicBezTo>
                    <a:pt x="116" y="50"/>
                    <a:pt x="116" y="51"/>
                    <a:pt x="115" y="51"/>
                  </a:cubicBezTo>
                  <a:close/>
                  <a:moveTo>
                    <a:pt x="114" y="48"/>
                  </a:moveTo>
                  <a:cubicBezTo>
                    <a:pt x="112" y="48"/>
                    <a:pt x="111" y="49"/>
                    <a:pt x="110" y="49"/>
                  </a:cubicBezTo>
                  <a:cubicBezTo>
                    <a:pt x="112" y="48"/>
                    <a:pt x="114" y="46"/>
                    <a:pt x="116" y="45"/>
                  </a:cubicBezTo>
                  <a:cubicBezTo>
                    <a:pt x="116" y="46"/>
                    <a:pt x="115" y="47"/>
                    <a:pt x="114" y="48"/>
                  </a:cubicBezTo>
                  <a:close/>
                  <a:moveTo>
                    <a:pt x="106" y="50"/>
                  </a:moveTo>
                  <a:cubicBezTo>
                    <a:pt x="105" y="50"/>
                    <a:pt x="104" y="51"/>
                    <a:pt x="104" y="51"/>
                  </a:cubicBezTo>
                  <a:cubicBezTo>
                    <a:pt x="104" y="50"/>
                    <a:pt x="105" y="49"/>
                    <a:pt x="105" y="48"/>
                  </a:cubicBezTo>
                  <a:cubicBezTo>
                    <a:pt x="107" y="46"/>
                    <a:pt x="109" y="44"/>
                    <a:pt x="111" y="43"/>
                  </a:cubicBezTo>
                  <a:cubicBezTo>
                    <a:pt x="111" y="43"/>
                    <a:pt x="112" y="43"/>
                    <a:pt x="112" y="42"/>
                  </a:cubicBezTo>
                  <a:cubicBezTo>
                    <a:pt x="112" y="42"/>
                    <a:pt x="113" y="42"/>
                    <a:pt x="113" y="42"/>
                  </a:cubicBezTo>
                  <a:cubicBezTo>
                    <a:pt x="111" y="45"/>
                    <a:pt x="108" y="47"/>
                    <a:pt x="106" y="50"/>
                  </a:cubicBezTo>
                  <a:close/>
                  <a:moveTo>
                    <a:pt x="106" y="45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7" y="43"/>
                    <a:pt x="108" y="43"/>
                    <a:pt x="109" y="42"/>
                  </a:cubicBezTo>
                  <a:cubicBezTo>
                    <a:pt x="109" y="42"/>
                    <a:pt x="109" y="42"/>
                    <a:pt x="109" y="42"/>
                  </a:cubicBezTo>
                  <a:cubicBezTo>
                    <a:pt x="108" y="43"/>
                    <a:pt x="107" y="44"/>
                    <a:pt x="106" y="45"/>
                  </a:cubicBezTo>
                  <a:close/>
                  <a:moveTo>
                    <a:pt x="102" y="45"/>
                  </a:moveTo>
                  <a:cubicBezTo>
                    <a:pt x="99" y="47"/>
                    <a:pt x="95" y="50"/>
                    <a:pt x="92" y="52"/>
                  </a:cubicBezTo>
                  <a:cubicBezTo>
                    <a:pt x="92" y="51"/>
                    <a:pt x="93" y="51"/>
                    <a:pt x="93" y="5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7" y="47"/>
                    <a:pt x="100" y="45"/>
                    <a:pt x="104" y="42"/>
                  </a:cubicBezTo>
                  <a:cubicBezTo>
                    <a:pt x="105" y="42"/>
                    <a:pt x="106" y="42"/>
                    <a:pt x="107" y="42"/>
                  </a:cubicBezTo>
                  <a:cubicBezTo>
                    <a:pt x="105" y="43"/>
                    <a:pt x="103" y="45"/>
                    <a:pt x="102" y="45"/>
                  </a:cubicBezTo>
                  <a:close/>
                  <a:moveTo>
                    <a:pt x="99" y="44"/>
                  </a:moveTo>
                  <a:cubicBezTo>
                    <a:pt x="100" y="43"/>
                    <a:pt x="100" y="43"/>
                    <a:pt x="101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3"/>
                    <a:pt x="100" y="43"/>
                    <a:pt x="99" y="44"/>
                  </a:cubicBezTo>
                  <a:close/>
                  <a:moveTo>
                    <a:pt x="101" y="40"/>
                  </a:moveTo>
                  <a:cubicBezTo>
                    <a:pt x="100" y="40"/>
                    <a:pt x="100" y="41"/>
                    <a:pt x="99" y="41"/>
                  </a:cubicBezTo>
                  <a:cubicBezTo>
                    <a:pt x="99" y="41"/>
                    <a:pt x="99" y="42"/>
                    <a:pt x="99" y="42"/>
                  </a:cubicBezTo>
                  <a:cubicBezTo>
                    <a:pt x="97" y="44"/>
                    <a:pt x="95" y="46"/>
                    <a:pt x="94" y="48"/>
                  </a:cubicBezTo>
                  <a:cubicBezTo>
                    <a:pt x="94" y="46"/>
                    <a:pt x="94" y="45"/>
                    <a:pt x="95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8" y="41"/>
                    <a:pt x="100" y="39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3" y="38"/>
                    <a:pt x="102" y="39"/>
                    <a:pt x="101" y="40"/>
                  </a:cubicBezTo>
                  <a:close/>
                  <a:moveTo>
                    <a:pt x="93" y="43"/>
                  </a:moveTo>
                  <a:cubicBezTo>
                    <a:pt x="93" y="43"/>
                    <a:pt x="92" y="43"/>
                    <a:pt x="92" y="43"/>
                  </a:cubicBezTo>
                  <a:cubicBezTo>
                    <a:pt x="94" y="41"/>
                    <a:pt x="96" y="40"/>
                    <a:pt x="98" y="38"/>
                  </a:cubicBezTo>
                  <a:cubicBezTo>
                    <a:pt x="98" y="38"/>
                    <a:pt x="99" y="38"/>
                    <a:pt x="99" y="38"/>
                  </a:cubicBezTo>
                  <a:cubicBezTo>
                    <a:pt x="97" y="39"/>
                    <a:pt x="95" y="41"/>
                    <a:pt x="93" y="43"/>
                  </a:cubicBezTo>
                  <a:close/>
                  <a:moveTo>
                    <a:pt x="90" y="41"/>
                  </a:moveTo>
                  <a:cubicBezTo>
                    <a:pt x="91" y="40"/>
                    <a:pt x="91" y="40"/>
                    <a:pt x="92" y="40"/>
                  </a:cubicBezTo>
                  <a:cubicBezTo>
                    <a:pt x="92" y="40"/>
                    <a:pt x="93" y="39"/>
                    <a:pt x="93" y="39"/>
                  </a:cubicBezTo>
                  <a:cubicBezTo>
                    <a:pt x="92" y="40"/>
                    <a:pt x="91" y="40"/>
                    <a:pt x="90" y="41"/>
                  </a:cubicBezTo>
                  <a:close/>
                  <a:moveTo>
                    <a:pt x="82" y="40"/>
                  </a:moveTo>
                  <a:cubicBezTo>
                    <a:pt x="80" y="41"/>
                    <a:pt x="78" y="43"/>
                    <a:pt x="76" y="44"/>
                  </a:cubicBezTo>
                  <a:cubicBezTo>
                    <a:pt x="78" y="42"/>
                    <a:pt x="80" y="40"/>
                    <a:pt x="81" y="38"/>
                  </a:cubicBezTo>
                  <a:cubicBezTo>
                    <a:pt x="83" y="37"/>
                    <a:pt x="85" y="36"/>
                    <a:pt x="86" y="35"/>
                  </a:cubicBezTo>
                  <a:cubicBezTo>
                    <a:pt x="85" y="36"/>
                    <a:pt x="84" y="38"/>
                    <a:pt x="82" y="40"/>
                  </a:cubicBezTo>
                  <a:close/>
                  <a:moveTo>
                    <a:pt x="79" y="37"/>
                  </a:moveTo>
                  <a:cubicBezTo>
                    <a:pt x="78" y="38"/>
                    <a:pt x="76" y="40"/>
                    <a:pt x="74" y="41"/>
                  </a:cubicBezTo>
                  <a:cubicBezTo>
                    <a:pt x="78" y="38"/>
                    <a:pt x="81" y="35"/>
                    <a:pt x="84" y="31"/>
                  </a:cubicBezTo>
                  <a:cubicBezTo>
                    <a:pt x="85" y="30"/>
                    <a:pt x="86" y="30"/>
                    <a:pt x="87" y="29"/>
                  </a:cubicBezTo>
                  <a:cubicBezTo>
                    <a:pt x="85" y="31"/>
                    <a:pt x="84" y="32"/>
                    <a:pt x="82" y="34"/>
                  </a:cubicBezTo>
                  <a:cubicBezTo>
                    <a:pt x="81" y="35"/>
                    <a:pt x="80" y="36"/>
                    <a:pt x="79" y="37"/>
                  </a:cubicBezTo>
                  <a:close/>
                  <a:moveTo>
                    <a:pt x="85" y="24"/>
                  </a:moveTo>
                  <a:cubicBezTo>
                    <a:pt x="84" y="25"/>
                    <a:pt x="83" y="25"/>
                    <a:pt x="83" y="25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3" y="25"/>
                    <a:pt x="83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4"/>
                    <a:pt x="86" y="23"/>
                    <a:pt x="87" y="23"/>
                  </a:cubicBezTo>
                  <a:cubicBezTo>
                    <a:pt x="87" y="23"/>
                    <a:pt x="86" y="24"/>
                    <a:pt x="85" y="24"/>
                  </a:cubicBezTo>
                  <a:close/>
                  <a:moveTo>
                    <a:pt x="83" y="28"/>
                  </a:moveTo>
                  <a:cubicBezTo>
                    <a:pt x="83" y="29"/>
                    <a:pt x="82" y="29"/>
                    <a:pt x="82" y="29"/>
                  </a:cubicBezTo>
                  <a:cubicBezTo>
                    <a:pt x="81" y="30"/>
                    <a:pt x="80" y="30"/>
                    <a:pt x="79" y="31"/>
                  </a:cubicBezTo>
                  <a:cubicBezTo>
                    <a:pt x="80" y="30"/>
                    <a:pt x="81" y="30"/>
                    <a:pt x="82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9"/>
                    <a:pt x="83" y="29"/>
                    <a:pt x="83" y="28"/>
                  </a:cubicBezTo>
                  <a:close/>
                  <a:moveTo>
                    <a:pt x="59" y="48"/>
                  </a:moveTo>
                  <a:cubicBezTo>
                    <a:pt x="61" y="46"/>
                    <a:pt x="63" y="44"/>
                    <a:pt x="64" y="41"/>
                  </a:cubicBezTo>
                  <a:cubicBezTo>
                    <a:pt x="66" y="40"/>
                    <a:pt x="67" y="39"/>
                    <a:pt x="69" y="38"/>
                  </a:cubicBezTo>
                  <a:cubicBezTo>
                    <a:pt x="69" y="38"/>
                    <a:pt x="69" y="38"/>
                    <a:pt x="69" y="38"/>
                  </a:cubicBezTo>
                  <a:cubicBezTo>
                    <a:pt x="66" y="42"/>
                    <a:pt x="63" y="45"/>
                    <a:pt x="59" y="48"/>
                  </a:cubicBezTo>
                  <a:close/>
                  <a:moveTo>
                    <a:pt x="61" y="41"/>
                  </a:moveTo>
                  <a:cubicBezTo>
                    <a:pt x="61" y="41"/>
                    <a:pt x="61" y="41"/>
                    <a:pt x="62" y="41"/>
                  </a:cubicBezTo>
                  <a:cubicBezTo>
                    <a:pt x="63" y="40"/>
                    <a:pt x="64" y="39"/>
                    <a:pt x="65" y="38"/>
                  </a:cubicBezTo>
                  <a:cubicBezTo>
                    <a:pt x="65" y="39"/>
                    <a:pt x="64" y="39"/>
                    <a:pt x="64" y="40"/>
                  </a:cubicBezTo>
                  <a:cubicBezTo>
                    <a:pt x="63" y="40"/>
                    <a:pt x="62" y="41"/>
                    <a:pt x="61" y="41"/>
                  </a:cubicBezTo>
                  <a:close/>
                  <a:moveTo>
                    <a:pt x="58" y="46"/>
                  </a:moveTo>
                  <a:cubicBezTo>
                    <a:pt x="58" y="46"/>
                    <a:pt x="59" y="45"/>
                    <a:pt x="59" y="45"/>
                  </a:cubicBezTo>
                  <a:cubicBezTo>
                    <a:pt x="57" y="47"/>
                    <a:pt x="55" y="50"/>
                    <a:pt x="54" y="53"/>
                  </a:cubicBezTo>
                  <a:cubicBezTo>
                    <a:pt x="53" y="53"/>
                    <a:pt x="52" y="54"/>
                    <a:pt x="52" y="54"/>
                  </a:cubicBezTo>
                  <a:cubicBezTo>
                    <a:pt x="54" y="51"/>
                    <a:pt x="56" y="49"/>
                    <a:pt x="58" y="46"/>
                  </a:cubicBezTo>
                  <a:close/>
                  <a:moveTo>
                    <a:pt x="48" y="57"/>
                  </a:moveTo>
                  <a:cubicBezTo>
                    <a:pt x="45" y="58"/>
                    <a:pt x="43" y="60"/>
                    <a:pt x="41" y="61"/>
                  </a:cubicBezTo>
                  <a:cubicBezTo>
                    <a:pt x="42" y="59"/>
                    <a:pt x="44" y="58"/>
                    <a:pt x="45" y="56"/>
                  </a:cubicBezTo>
                  <a:cubicBezTo>
                    <a:pt x="48" y="54"/>
                    <a:pt x="50" y="52"/>
                    <a:pt x="53" y="50"/>
                  </a:cubicBezTo>
                  <a:cubicBezTo>
                    <a:pt x="51" y="52"/>
                    <a:pt x="49" y="54"/>
                    <a:pt x="48" y="57"/>
                  </a:cubicBezTo>
                  <a:close/>
                  <a:moveTo>
                    <a:pt x="50" y="58"/>
                  </a:moveTo>
                  <a:cubicBezTo>
                    <a:pt x="50" y="58"/>
                    <a:pt x="50" y="59"/>
                    <a:pt x="50" y="59"/>
                  </a:cubicBezTo>
                  <a:cubicBezTo>
                    <a:pt x="50" y="59"/>
                    <a:pt x="49" y="59"/>
                    <a:pt x="49" y="59"/>
                  </a:cubicBezTo>
                  <a:cubicBezTo>
                    <a:pt x="47" y="61"/>
                    <a:pt x="44" y="64"/>
                    <a:pt x="42" y="67"/>
                  </a:cubicBezTo>
                  <a:cubicBezTo>
                    <a:pt x="43" y="65"/>
                    <a:pt x="45" y="63"/>
                    <a:pt x="46" y="62"/>
                  </a:cubicBezTo>
                  <a:cubicBezTo>
                    <a:pt x="47" y="60"/>
                    <a:pt x="49" y="59"/>
                    <a:pt x="50" y="58"/>
                  </a:cubicBezTo>
                  <a:close/>
                  <a:moveTo>
                    <a:pt x="39" y="86"/>
                  </a:moveTo>
                  <a:cubicBezTo>
                    <a:pt x="39" y="86"/>
                    <a:pt x="39" y="87"/>
                    <a:pt x="39" y="87"/>
                  </a:cubicBezTo>
                  <a:cubicBezTo>
                    <a:pt x="38" y="88"/>
                    <a:pt x="37" y="89"/>
                    <a:pt x="35" y="90"/>
                  </a:cubicBezTo>
                  <a:cubicBezTo>
                    <a:pt x="35" y="90"/>
                    <a:pt x="35" y="90"/>
                    <a:pt x="35" y="90"/>
                  </a:cubicBezTo>
                  <a:cubicBezTo>
                    <a:pt x="37" y="89"/>
                    <a:pt x="38" y="87"/>
                    <a:pt x="39" y="86"/>
                  </a:cubicBezTo>
                  <a:close/>
                  <a:moveTo>
                    <a:pt x="34" y="102"/>
                  </a:moveTo>
                  <a:cubicBezTo>
                    <a:pt x="35" y="103"/>
                    <a:pt x="35" y="105"/>
                    <a:pt x="36" y="107"/>
                  </a:cubicBezTo>
                  <a:cubicBezTo>
                    <a:pt x="35" y="109"/>
                    <a:pt x="35" y="110"/>
                    <a:pt x="35" y="112"/>
                  </a:cubicBezTo>
                  <a:cubicBezTo>
                    <a:pt x="34" y="111"/>
                    <a:pt x="34" y="110"/>
                    <a:pt x="34" y="109"/>
                  </a:cubicBezTo>
                  <a:cubicBezTo>
                    <a:pt x="34" y="106"/>
                    <a:pt x="34" y="104"/>
                    <a:pt x="34" y="102"/>
                  </a:cubicBezTo>
                  <a:close/>
                  <a:moveTo>
                    <a:pt x="36" y="126"/>
                  </a:moveTo>
                  <a:cubicBezTo>
                    <a:pt x="36" y="127"/>
                    <a:pt x="37" y="128"/>
                    <a:pt x="37" y="129"/>
                  </a:cubicBezTo>
                  <a:cubicBezTo>
                    <a:pt x="37" y="129"/>
                    <a:pt x="37" y="130"/>
                    <a:pt x="37" y="130"/>
                  </a:cubicBezTo>
                  <a:cubicBezTo>
                    <a:pt x="37" y="130"/>
                    <a:pt x="37" y="131"/>
                    <a:pt x="37" y="131"/>
                  </a:cubicBezTo>
                  <a:cubicBezTo>
                    <a:pt x="35" y="128"/>
                    <a:pt x="35" y="128"/>
                    <a:pt x="35" y="128"/>
                  </a:cubicBezTo>
                  <a:cubicBezTo>
                    <a:pt x="36" y="127"/>
                    <a:pt x="36" y="127"/>
                    <a:pt x="36" y="126"/>
                  </a:cubicBezTo>
                  <a:close/>
                  <a:moveTo>
                    <a:pt x="36" y="115"/>
                  </a:moveTo>
                  <a:cubicBezTo>
                    <a:pt x="36" y="115"/>
                    <a:pt x="36" y="115"/>
                    <a:pt x="36" y="115"/>
                  </a:cubicBezTo>
                  <a:cubicBezTo>
                    <a:pt x="36" y="114"/>
                    <a:pt x="36" y="112"/>
                    <a:pt x="36" y="111"/>
                  </a:cubicBezTo>
                  <a:cubicBezTo>
                    <a:pt x="36" y="111"/>
                    <a:pt x="37" y="111"/>
                    <a:pt x="37" y="111"/>
                  </a:cubicBezTo>
                  <a:cubicBezTo>
                    <a:pt x="37" y="111"/>
                    <a:pt x="37" y="112"/>
                    <a:pt x="37" y="113"/>
                  </a:cubicBezTo>
                  <a:cubicBezTo>
                    <a:pt x="37" y="114"/>
                    <a:pt x="36" y="114"/>
                    <a:pt x="36" y="115"/>
                  </a:cubicBezTo>
                  <a:close/>
                  <a:moveTo>
                    <a:pt x="36" y="97"/>
                  </a:moveTo>
                  <a:cubicBezTo>
                    <a:pt x="36" y="97"/>
                    <a:pt x="36" y="98"/>
                    <a:pt x="37" y="99"/>
                  </a:cubicBezTo>
                  <a:cubicBezTo>
                    <a:pt x="37" y="99"/>
                    <a:pt x="37" y="100"/>
                    <a:pt x="36" y="100"/>
                  </a:cubicBezTo>
                  <a:cubicBezTo>
                    <a:pt x="36" y="99"/>
                    <a:pt x="36" y="98"/>
                    <a:pt x="36" y="97"/>
                  </a:cubicBezTo>
                  <a:close/>
                  <a:moveTo>
                    <a:pt x="37" y="94"/>
                  </a:moveTo>
                  <a:cubicBezTo>
                    <a:pt x="37" y="93"/>
                    <a:pt x="36" y="92"/>
                    <a:pt x="36" y="92"/>
                  </a:cubicBezTo>
                  <a:cubicBezTo>
                    <a:pt x="37" y="91"/>
                    <a:pt x="38" y="90"/>
                    <a:pt x="38" y="90"/>
                  </a:cubicBezTo>
                  <a:cubicBezTo>
                    <a:pt x="38" y="91"/>
                    <a:pt x="38" y="92"/>
                    <a:pt x="38" y="93"/>
                  </a:cubicBezTo>
                  <a:cubicBezTo>
                    <a:pt x="37" y="93"/>
                    <a:pt x="37" y="93"/>
                    <a:pt x="37" y="94"/>
                  </a:cubicBezTo>
                  <a:close/>
                  <a:moveTo>
                    <a:pt x="39" y="103"/>
                  </a:moveTo>
                  <a:cubicBezTo>
                    <a:pt x="39" y="103"/>
                    <a:pt x="39" y="103"/>
                    <a:pt x="39" y="103"/>
                  </a:cubicBezTo>
                  <a:cubicBezTo>
                    <a:pt x="39" y="104"/>
                    <a:pt x="38" y="104"/>
                    <a:pt x="38" y="104"/>
                  </a:cubicBezTo>
                  <a:cubicBezTo>
                    <a:pt x="38" y="104"/>
                    <a:pt x="38" y="104"/>
                    <a:pt x="38" y="103"/>
                  </a:cubicBezTo>
                  <a:cubicBezTo>
                    <a:pt x="38" y="103"/>
                    <a:pt x="38" y="103"/>
                    <a:pt x="39" y="103"/>
                  </a:cubicBezTo>
                  <a:close/>
                  <a:moveTo>
                    <a:pt x="38" y="97"/>
                  </a:moveTo>
                  <a:cubicBezTo>
                    <a:pt x="38" y="96"/>
                    <a:pt x="39" y="95"/>
                    <a:pt x="39" y="94"/>
                  </a:cubicBezTo>
                  <a:cubicBezTo>
                    <a:pt x="40" y="93"/>
                    <a:pt x="41" y="93"/>
                    <a:pt x="42" y="92"/>
                  </a:cubicBezTo>
                  <a:cubicBezTo>
                    <a:pt x="41" y="93"/>
                    <a:pt x="40" y="94"/>
                    <a:pt x="39" y="95"/>
                  </a:cubicBezTo>
                  <a:cubicBezTo>
                    <a:pt x="39" y="96"/>
                    <a:pt x="40" y="97"/>
                    <a:pt x="41" y="96"/>
                  </a:cubicBezTo>
                  <a:cubicBezTo>
                    <a:pt x="41" y="96"/>
                    <a:pt x="41" y="96"/>
                    <a:pt x="41" y="96"/>
                  </a:cubicBezTo>
                  <a:cubicBezTo>
                    <a:pt x="41" y="96"/>
                    <a:pt x="41" y="96"/>
                    <a:pt x="41" y="96"/>
                  </a:cubicBezTo>
                  <a:cubicBezTo>
                    <a:pt x="41" y="97"/>
                    <a:pt x="41" y="97"/>
                    <a:pt x="41" y="98"/>
                  </a:cubicBezTo>
                  <a:cubicBezTo>
                    <a:pt x="40" y="98"/>
                    <a:pt x="40" y="99"/>
                    <a:pt x="39" y="99"/>
                  </a:cubicBezTo>
                  <a:cubicBezTo>
                    <a:pt x="39" y="99"/>
                    <a:pt x="39" y="98"/>
                    <a:pt x="38" y="97"/>
                  </a:cubicBezTo>
                  <a:close/>
                  <a:moveTo>
                    <a:pt x="40" y="121"/>
                  </a:moveTo>
                  <a:cubicBezTo>
                    <a:pt x="40" y="121"/>
                    <a:pt x="40" y="121"/>
                    <a:pt x="40" y="121"/>
                  </a:cubicBezTo>
                  <a:cubicBezTo>
                    <a:pt x="40" y="122"/>
                    <a:pt x="41" y="123"/>
                    <a:pt x="41" y="124"/>
                  </a:cubicBezTo>
                  <a:cubicBezTo>
                    <a:pt x="41" y="124"/>
                    <a:pt x="41" y="124"/>
                    <a:pt x="40" y="125"/>
                  </a:cubicBezTo>
                  <a:cubicBezTo>
                    <a:pt x="40" y="123"/>
                    <a:pt x="40" y="122"/>
                    <a:pt x="39" y="121"/>
                  </a:cubicBezTo>
                  <a:cubicBezTo>
                    <a:pt x="39" y="121"/>
                    <a:pt x="40" y="121"/>
                    <a:pt x="40" y="121"/>
                  </a:cubicBezTo>
                  <a:close/>
                  <a:moveTo>
                    <a:pt x="40" y="133"/>
                  </a:moveTo>
                  <a:cubicBezTo>
                    <a:pt x="41" y="134"/>
                    <a:pt x="41" y="136"/>
                    <a:pt x="42" y="138"/>
                  </a:cubicBezTo>
                  <a:cubicBezTo>
                    <a:pt x="42" y="138"/>
                    <a:pt x="41" y="138"/>
                    <a:pt x="41" y="138"/>
                  </a:cubicBezTo>
                  <a:cubicBezTo>
                    <a:pt x="41" y="137"/>
                    <a:pt x="40" y="135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lose/>
                  <a:moveTo>
                    <a:pt x="41" y="96"/>
                  </a:moveTo>
                  <a:cubicBezTo>
                    <a:pt x="43" y="93"/>
                    <a:pt x="46" y="91"/>
                    <a:pt x="48" y="88"/>
                  </a:cubicBezTo>
                  <a:cubicBezTo>
                    <a:pt x="48" y="89"/>
                    <a:pt x="48" y="90"/>
                    <a:pt x="47" y="90"/>
                  </a:cubicBezTo>
                  <a:cubicBezTo>
                    <a:pt x="47" y="91"/>
                    <a:pt x="47" y="92"/>
                    <a:pt x="46" y="92"/>
                  </a:cubicBezTo>
                  <a:cubicBezTo>
                    <a:pt x="45" y="94"/>
                    <a:pt x="44" y="95"/>
                    <a:pt x="43" y="96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95"/>
                    <a:pt x="41" y="95"/>
                    <a:pt x="41" y="96"/>
                  </a:cubicBezTo>
                  <a:close/>
                  <a:moveTo>
                    <a:pt x="43" y="129"/>
                  </a:moveTo>
                  <a:cubicBezTo>
                    <a:pt x="44" y="130"/>
                    <a:pt x="44" y="132"/>
                    <a:pt x="45" y="133"/>
                  </a:cubicBezTo>
                  <a:cubicBezTo>
                    <a:pt x="44" y="134"/>
                    <a:pt x="44" y="134"/>
                    <a:pt x="43" y="135"/>
                  </a:cubicBezTo>
                  <a:cubicBezTo>
                    <a:pt x="43" y="133"/>
                    <a:pt x="43" y="132"/>
                    <a:pt x="42" y="130"/>
                  </a:cubicBezTo>
                  <a:cubicBezTo>
                    <a:pt x="42" y="130"/>
                    <a:pt x="43" y="129"/>
                    <a:pt x="43" y="129"/>
                  </a:cubicBezTo>
                  <a:close/>
                  <a:moveTo>
                    <a:pt x="42" y="140"/>
                  </a:moveTo>
                  <a:cubicBezTo>
                    <a:pt x="43" y="143"/>
                    <a:pt x="44" y="145"/>
                    <a:pt x="44" y="147"/>
                  </a:cubicBezTo>
                  <a:cubicBezTo>
                    <a:pt x="44" y="145"/>
                    <a:pt x="43" y="143"/>
                    <a:pt x="42" y="141"/>
                  </a:cubicBezTo>
                  <a:cubicBezTo>
                    <a:pt x="42" y="141"/>
                    <a:pt x="42" y="141"/>
                    <a:pt x="42" y="140"/>
                  </a:cubicBezTo>
                  <a:close/>
                  <a:moveTo>
                    <a:pt x="44" y="154"/>
                  </a:moveTo>
                  <a:cubicBezTo>
                    <a:pt x="44" y="154"/>
                    <a:pt x="44" y="154"/>
                    <a:pt x="44" y="154"/>
                  </a:cubicBezTo>
                  <a:cubicBezTo>
                    <a:pt x="45" y="157"/>
                    <a:pt x="45" y="160"/>
                    <a:pt x="46" y="164"/>
                  </a:cubicBezTo>
                  <a:cubicBezTo>
                    <a:pt x="45" y="160"/>
                    <a:pt x="44" y="157"/>
                    <a:pt x="44" y="154"/>
                  </a:cubicBezTo>
                  <a:cubicBezTo>
                    <a:pt x="44" y="154"/>
                    <a:pt x="44" y="154"/>
                    <a:pt x="44" y="154"/>
                  </a:cubicBezTo>
                  <a:close/>
                  <a:moveTo>
                    <a:pt x="43" y="174"/>
                  </a:moveTo>
                  <a:cubicBezTo>
                    <a:pt x="43" y="175"/>
                    <a:pt x="44" y="176"/>
                    <a:pt x="44" y="178"/>
                  </a:cubicBezTo>
                  <a:cubicBezTo>
                    <a:pt x="44" y="178"/>
                    <a:pt x="44" y="178"/>
                    <a:pt x="44" y="178"/>
                  </a:cubicBezTo>
                  <a:cubicBezTo>
                    <a:pt x="43" y="176"/>
                    <a:pt x="42" y="175"/>
                    <a:pt x="41" y="174"/>
                  </a:cubicBezTo>
                  <a:cubicBezTo>
                    <a:pt x="41" y="173"/>
                    <a:pt x="41" y="172"/>
                    <a:pt x="41" y="171"/>
                  </a:cubicBezTo>
                  <a:cubicBezTo>
                    <a:pt x="42" y="172"/>
                    <a:pt x="42" y="173"/>
                    <a:pt x="43" y="174"/>
                  </a:cubicBezTo>
                  <a:close/>
                  <a:moveTo>
                    <a:pt x="42" y="176"/>
                  </a:moveTo>
                  <a:cubicBezTo>
                    <a:pt x="43" y="178"/>
                    <a:pt x="44" y="180"/>
                    <a:pt x="45" y="181"/>
                  </a:cubicBezTo>
                  <a:cubicBezTo>
                    <a:pt x="46" y="183"/>
                    <a:pt x="46" y="184"/>
                    <a:pt x="47" y="186"/>
                  </a:cubicBezTo>
                  <a:cubicBezTo>
                    <a:pt x="47" y="187"/>
                    <a:pt x="46" y="188"/>
                    <a:pt x="45" y="190"/>
                  </a:cubicBezTo>
                  <a:cubicBezTo>
                    <a:pt x="44" y="187"/>
                    <a:pt x="43" y="185"/>
                    <a:pt x="42" y="182"/>
                  </a:cubicBezTo>
                  <a:cubicBezTo>
                    <a:pt x="42" y="180"/>
                    <a:pt x="42" y="178"/>
                    <a:pt x="42" y="176"/>
                  </a:cubicBezTo>
                  <a:close/>
                  <a:moveTo>
                    <a:pt x="46" y="192"/>
                  </a:moveTo>
                  <a:cubicBezTo>
                    <a:pt x="47" y="191"/>
                    <a:pt x="47" y="190"/>
                    <a:pt x="48" y="188"/>
                  </a:cubicBezTo>
                  <a:cubicBezTo>
                    <a:pt x="49" y="192"/>
                    <a:pt x="50" y="196"/>
                    <a:pt x="52" y="200"/>
                  </a:cubicBezTo>
                  <a:cubicBezTo>
                    <a:pt x="51" y="200"/>
                    <a:pt x="51" y="199"/>
                    <a:pt x="51" y="199"/>
                  </a:cubicBezTo>
                  <a:cubicBezTo>
                    <a:pt x="49" y="197"/>
                    <a:pt x="47" y="194"/>
                    <a:pt x="46" y="192"/>
                  </a:cubicBezTo>
                  <a:cubicBezTo>
                    <a:pt x="46" y="192"/>
                    <a:pt x="46" y="192"/>
                    <a:pt x="46" y="192"/>
                  </a:cubicBezTo>
                  <a:close/>
                  <a:moveTo>
                    <a:pt x="50" y="174"/>
                  </a:moveTo>
                  <a:cubicBezTo>
                    <a:pt x="50" y="171"/>
                    <a:pt x="49" y="168"/>
                    <a:pt x="48" y="165"/>
                  </a:cubicBezTo>
                  <a:cubicBezTo>
                    <a:pt x="48" y="163"/>
                    <a:pt x="48" y="162"/>
                    <a:pt x="48" y="161"/>
                  </a:cubicBezTo>
                  <a:cubicBezTo>
                    <a:pt x="48" y="161"/>
                    <a:pt x="48" y="162"/>
                    <a:pt x="49" y="162"/>
                  </a:cubicBezTo>
                  <a:cubicBezTo>
                    <a:pt x="49" y="163"/>
                    <a:pt x="49" y="163"/>
                    <a:pt x="49" y="164"/>
                  </a:cubicBezTo>
                  <a:cubicBezTo>
                    <a:pt x="49" y="165"/>
                    <a:pt x="50" y="165"/>
                    <a:pt x="50" y="165"/>
                  </a:cubicBezTo>
                  <a:cubicBezTo>
                    <a:pt x="50" y="166"/>
                    <a:pt x="49" y="166"/>
                    <a:pt x="49" y="166"/>
                  </a:cubicBezTo>
                  <a:cubicBezTo>
                    <a:pt x="49" y="167"/>
                    <a:pt x="49" y="167"/>
                    <a:pt x="50" y="167"/>
                  </a:cubicBezTo>
                  <a:cubicBezTo>
                    <a:pt x="51" y="170"/>
                    <a:pt x="52" y="173"/>
                    <a:pt x="53" y="175"/>
                  </a:cubicBezTo>
                  <a:cubicBezTo>
                    <a:pt x="53" y="176"/>
                    <a:pt x="52" y="176"/>
                    <a:pt x="52" y="176"/>
                  </a:cubicBezTo>
                  <a:cubicBezTo>
                    <a:pt x="51" y="176"/>
                    <a:pt x="51" y="175"/>
                    <a:pt x="50" y="174"/>
                  </a:cubicBezTo>
                  <a:close/>
                  <a:moveTo>
                    <a:pt x="51" y="186"/>
                  </a:moveTo>
                  <a:cubicBezTo>
                    <a:pt x="50" y="185"/>
                    <a:pt x="50" y="184"/>
                    <a:pt x="49" y="183"/>
                  </a:cubicBezTo>
                  <a:cubicBezTo>
                    <a:pt x="49" y="182"/>
                    <a:pt x="50" y="182"/>
                    <a:pt x="50" y="181"/>
                  </a:cubicBezTo>
                  <a:cubicBezTo>
                    <a:pt x="50" y="181"/>
                    <a:pt x="50" y="181"/>
                    <a:pt x="50" y="181"/>
                  </a:cubicBezTo>
                  <a:cubicBezTo>
                    <a:pt x="50" y="183"/>
                    <a:pt x="51" y="184"/>
                    <a:pt x="51" y="186"/>
                  </a:cubicBezTo>
                  <a:close/>
                  <a:moveTo>
                    <a:pt x="52" y="179"/>
                  </a:moveTo>
                  <a:cubicBezTo>
                    <a:pt x="53" y="179"/>
                    <a:pt x="53" y="179"/>
                    <a:pt x="54" y="179"/>
                  </a:cubicBezTo>
                  <a:cubicBezTo>
                    <a:pt x="54" y="179"/>
                    <a:pt x="54" y="179"/>
                    <a:pt x="55" y="180"/>
                  </a:cubicBezTo>
                  <a:cubicBezTo>
                    <a:pt x="55" y="181"/>
                    <a:pt x="56" y="183"/>
                    <a:pt x="56" y="184"/>
                  </a:cubicBezTo>
                  <a:cubicBezTo>
                    <a:pt x="56" y="184"/>
                    <a:pt x="55" y="183"/>
                    <a:pt x="55" y="183"/>
                  </a:cubicBezTo>
                  <a:cubicBezTo>
                    <a:pt x="54" y="182"/>
                    <a:pt x="53" y="181"/>
                    <a:pt x="52" y="181"/>
                  </a:cubicBezTo>
                  <a:cubicBezTo>
                    <a:pt x="52" y="180"/>
                    <a:pt x="52" y="180"/>
                    <a:pt x="52" y="179"/>
                  </a:cubicBezTo>
                  <a:cubicBezTo>
                    <a:pt x="52" y="179"/>
                    <a:pt x="52" y="179"/>
                    <a:pt x="52" y="179"/>
                  </a:cubicBezTo>
                  <a:close/>
                  <a:moveTo>
                    <a:pt x="54" y="184"/>
                  </a:moveTo>
                  <a:cubicBezTo>
                    <a:pt x="56" y="186"/>
                    <a:pt x="57" y="188"/>
                    <a:pt x="59" y="190"/>
                  </a:cubicBezTo>
                  <a:cubicBezTo>
                    <a:pt x="59" y="190"/>
                    <a:pt x="59" y="190"/>
                    <a:pt x="59" y="190"/>
                  </a:cubicBezTo>
                  <a:cubicBezTo>
                    <a:pt x="59" y="191"/>
                    <a:pt x="58" y="193"/>
                    <a:pt x="57" y="194"/>
                  </a:cubicBezTo>
                  <a:cubicBezTo>
                    <a:pt x="57" y="194"/>
                    <a:pt x="57" y="194"/>
                    <a:pt x="57" y="194"/>
                  </a:cubicBezTo>
                  <a:cubicBezTo>
                    <a:pt x="56" y="190"/>
                    <a:pt x="55" y="187"/>
                    <a:pt x="54" y="184"/>
                  </a:cubicBezTo>
                  <a:cubicBezTo>
                    <a:pt x="54" y="184"/>
                    <a:pt x="54" y="184"/>
                    <a:pt x="54" y="184"/>
                  </a:cubicBezTo>
                  <a:close/>
                  <a:moveTo>
                    <a:pt x="58" y="195"/>
                  </a:moveTo>
                  <a:cubicBezTo>
                    <a:pt x="59" y="195"/>
                    <a:pt x="60" y="194"/>
                    <a:pt x="61" y="194"/>
                  </a:cubicBezTo>
                  <a:cubicBezTo>
                    <a:pt x="63" y="195"/>
                    <a:pt x="64" y="197"/>
                    <a:pt x="65" y="198"/>
                  </a:cubicBezTo>
                  <a:cubicBezTo>
                    <a:pt x="64" y="199"/>
                    <a:pt x="64" y="200"/>
                    <a:pt x="64" y="200"/>
                  </a:cubicBezTo>
                  <a:cubicBezTo>
                    <a:pt x="62" y="199"/>
                    <a:pt x="60" y="197"/>
                    <a:pt x="58" y="195"/>
                  </a:cubicBezTo>
                  <a:close/>
                  <a:moveTo>
                    <a:pt x="63" y="193"/>
                  </a:moveTo>
                  <a:cubicBezTo>
                    <a:pt x="64" y="192"/>
                    <a:pt x="65" y="192"/>
                    <a:pt x="65" y="192"/>
                  </a:cubicBezTo>
                  <a:cubicBezTo>
                    <a:pt x="66" y="192"/>
                    <a:pt x="67" y="193"/>
                    <a:pt x="68" y="194"/>
                  </a:cubicBezTo>
                  <a:cubicBezTo>
                    <a:pt x="68" y="194"/>
                    <a:pt x="67" y="195"/>
                    <a:pt x="67" y="196"/>
                  </a:cubicBezTo>
                  <a:cubicBezTo>
                    <a:pt x="65" y="195"/>
                    <a:pt x="64" y="194"/>
                    <a:pt x="63" y="193"/>
                  </a:cubicBezTo>
                  <a:close/>
                  <a:moveTo>
                    <a:pt x="70" y="195"/>
                  </a:moveTo>
                  <a:cubicBezTo>
                    <a:pt x="70" y="196"/>
                    <a:pt x="71" y="196"/>
                    <a:pt x="72" y="197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199"/>
                    <a:pt x="72" y="199"/>
                  </a:cubicBezTo>
                  <a:cubicBezTo>
                    <a:pt x="72" y="199"/>
                    <a:pt x="72" y="199"/>
                    <a:pt x="71" y="199"/>
                  </a:cubicBezTo>
                  <a:cubicBezTo>
                    <a:pt x="71" y="199"/>
                    <a:pt x="70" y="198"/>
                    <a:pt x="69" y="198"/>
                  </a:cubicBezTo>
                  <a:cubicBezTo>
                    <a:pt x="68" y="198"/>
                    <a:pt x="68" y="198"/>
                    <a:pt x="68" y="198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8" y="196"/>
                    <a:pt x="69" y="195"/>
                    <a:pt x="70" y="195"/>
                  </a:cubicBezTo>
                  <a:close/>
                  <a:moveTo>
                    <a:pt x="67" y="190"/>
                  </a:moveTo>
                  <a:cubicBezTo>
                    <a:pt x="69" y="190"/>
                    <a:pt x="70" y="189"/>
                    <a:pt x="71" y="188"/>
                  </a:cubicBezTo>
                  <a:cubicBezTo>
                    <a:pt x="71" y="188"/>
                    <a:pt x="72" y="189"/>
                    <a:pt x="72" y="189"/>
                  </a:cubicBezTo>
                  <a:cubicBezTo>
                    <a:pt x="71" y="190"/>
                    <a:pt x="71" y="191"/>
                    <a:pt x="70" y="192"/>
                  </a:cubicBezTo>
                  <a:cubicBezTo>
                    <a:pt x="69" y="191"/>
                    <a:pt x="68" y="191"/>
                    <a:pt x="67" y="190"/>
                  </a:cubicBezTo>
                  <a:close/>
                  <a:moveTo>
                    <a:pt x="72" y="185"/>
                  </a:moveTo>
                  <a:cubicBezTo>
                    <a:pt x="71" y="184"/>
                    <a:pt x="70" y="183"/>
                    <a:pt x="68" y="181"/>
                  </a:cubicBezTo>
                  <a:cubicBezTo>
                    <a:pt x="69" y="181"/>
                    <a:pt x="69" y="181"/>
                    <a:pt x="69" y="180"/>
                  </a:cubicBezTo>
                  <a:cubicBezTo>
                    <a:pt x="70" y="181"/>
                    <a:pt x="71" y="181"/>
                    <a:pt x="72" y="182"/>
                  </a:cubicBezTo>
                  <a:cubicBezTo>
                    <a:pt x="72" y="182"/>
                    <a:pt x="73" y="182"/>
                    <a:pt x="73" y="182"/>
                  </a:cubicBezTo>
                  <a:cubicBezTo>
                    <a:pt x="73" y="183"/>
                    <a:pt x="73" y="184"/>
                    <a:pt x="73" y="184"/>
                  </a:cubicBezTo>
                  <a:cubicBezTo>
                    <a:pt x="73" y="185"/>
                    <a:pt x="72" y="185"/>
                    <a:pt x="72" y="185"/>
                  </a:cubicBezTo>
                  <a:close/>
                  <a:moveTo>
                    <a:pt x="71" y="151"/>
                  </a:moveTo>
                  <a:cubicBezTo>
                    <a:pt x="72" y="150"/>
                    <a:pt x="72" y="150"/>
                    <a:pt x="73" y="149"/>
                  </a:cubicBezTo>
                  <a:cubicBezTo>
                    <a:pt x="73" y="149"/>
                    <a:pt x="73" y="150"/>
                    <a:pt x="73" y="150"/>
                  </a:cubicBezTo>
                  <a:cubicBezTo>
                    <a:pt x="72" y="150"/>
                    <a:pt x="72" y="151"/>
                    <a:pt x="71" y="151"/>
                  </a:cubicBezTo>
                  <a:close/>
                  <a:moveTo>
                    <a:pt x="72" y="119"/>
                  </a:moveTo>
                  <a:cubicBezTo>
                    <a:pt x="72" y="119"/>
                    <a:pt x="71" y="120"/>
                    <a:pt x="71" y="120"/>
                  </a:cubicBezTo>
                  <a:cubicBezTo>
                    <a:pt x="72" y="119"/>
                    <a:pt x="72" y="118"/>
                    <a:pt x="72" y="118"/>
                  </a:cubicBezTo>
                  <a:cubicBezTo>
                    <a:pt x="73" y="117"/>
                    <a:pt x="73" y="117"/>
                    <a:pt x="74" y="116"/>
                  </a:cubicBezTo>
                  <a:cubicBezTo>
                    <a:pt x="74" y="116"/>
                    <a:pt x="74" y="116"/>
                    <a:pt x="74" y="116"/>
                  </a:cubicBezTo>
                  <a:cubicBezTo>
                    <a:pt x="73" y="117"/>
                    <a:pt x="72" y="118"/>
                    <a:pt x="72" y="119"/>
                  </a:cubicBezTo>
                  <a:close/>
                  <a:moveTo>
                    <a:pt x="78" y="130"/>
                  </a:moveTo>
                  <a:cubicBezTo>
                    <a:pt x="78" y="131"/>
                    <a:pt x="79" y="132"/>
                    <a:pt x="79" y="134"/>
                  </a:cubicBezTo>
                  <a:cubicBezTo>
                    <a:pt x="77" y="135"/>
                    <a:pt x="75" y="136"/>
                    <a:pt x="74" y="137"/>
                  </a:cubicBezTo>
                  <a:cubicBezTo>
                    <a:pt x="73" y="137"/>
                    <a:pt x="73" y="136"/>
                    <a:pt x="73" y="135"/>
                  </a:cubicBezTo>
                  <a:cubicBezTo>
                    <a:pt x="75" y="134"/>
                    <a:pt x="76" y="132"/>
                    <a:pt x="78" y="130"/>
                  </a:cubicBezTo>
                  <a:close/>
                  <a:moveTo>
                    <a:pt x="75" y="140"/>
                  </a:moveTo>
                  <a:cubicBezTo>
                    <a:pt x="76" y="140"/>
                    <a:pt x="77" y="139"/>
                    <a:pt x="78" y="138"/>
                  </a:cubicBezTo>
                  <a:cubicBezTo>
                    <a:pt x="77" y="139"/>
                    <a:pt x="76" y="141"/>
                    <a:pt x="75" y="142"/>
                  </a:cubicBezTo>
                  <a:cubicBezTo>
                    <a:pt x="75" y="142"/>
                    <a:pt x="74" y="142"/>
                    <a:pt x="74" y="141"/>
                  </a:cubicBezTo>
                  <a:cubicBezTo>
                    <a:pt x="75" y="141"/>
                    <a:pt x="75" y="141"/>
                    <a:pt x="75" y="140"/>
                  </a:cubicBezTo>
                  <a:close/>
                  <a:moveTo>
                    <a:pt x="80" y="138"/>
                  </a:moveTo>
                  <a:cubicBezTo>
                    <a:pt x="80" y="139"/>
                    <a:pt x="80" y="139"/>
                    <a:pt x="80" y="140"/>
                  </a:cubicBezTo>
                  <a:cubicBezTo>
                    <a:pt x="79" y="142"/>
                    <a:pt x="77" y="143"/>
                    <a:pt x="76" y="145"/>
                  </a:cubicBezTo>
                  <a:cubicBezTo>
                    <a:pt x="77" y="142"/>
                    <a:pt x="79" y="140"/>
                    <a:pt x="80" y="138"/>
                  </a:cubicBezTo>
                  <a:close/>
                  <a:moveTo>
                    <a:pt x="78" y="145"/>
                  </a:moveTo>
                  <a:cubicBezTo>
                    <a:pt x="78" y="145"/>
                    <a:pt x="78" y="145"/>
                    <a:pt x="78" y="145"/>
                  </a:cubicBezTo>
                  <a:cubicBezTo>
                    <a:pt x="77" y="146"/>
                    <a:pt x="77" y="146"/>
                    <a:pt x="76" y="147"/>
                  </a:cubicBezTo>
                  <a:cubicBezTo>
                    <a:pt x="76" y="147"/>
                    <a:pt x="76" y="147"/>
                    <a:pt x="76" y="147"/>
                  </a:cubicBezTo>
                  <a:cubicBezTo>
                    <a:pt x="77" y="146"/>
                    <a:pt x="77" y="145"/>
                    <a:pt x="78" y="145"/>
                  </a:cubicBezTo>
                  <a:close/>
                  <a:moveTo>
                    <a:pt x="78" y="166"/>
                  </a:moveTo>
                  <a:cubicBezTo>
                    <a:pt x="78" y="166"/>
                    <a:pt x="78" y="167"/>
                    <a:pt x="79" y="167"/>
                  </a:cubicBezTo>
                  <a:cubicBezTo>
                    <a:pt x="78" y="168"/>
                    <a:pt x="78" y="168"/>
                    <a:pt x="78" y="168"/>
                  </a:cubicBezTo>
                  <a:cubicBezTo>
                    <a:pt x="78" y="168"/>
                    <a:pt x="78" y="168"/>
                    <a:pt x="78" y="168"/>
                  </a:cubicBezTo>
                  <a:cubicBezTo>
                    <a:pt x="78" y="167"/>
                    <a:pt x="78" y="167"/>
                    <a:pt x="78" y="166"/>
                  </a:cubicBezTo>
                  <a:cubicBezTo>
                    <a:pt x="78" y="166"/>
                    <a:pt x="78" y="166"/>
                    <a:pt x="78" y="166"/>
                  </a:cubicBezTo>
                  <a:close/>
                  <a:moveTo>
                    <a:pt x="78" y="155"/>
                  </a:moveTo>
                  <a:cubicBezTo>
                    <a:pt x="80" y="153"/>
                    <a:pt x="81" y="152"/>
                    <a:pt x="83" y="151"/>
                  </a:cubicBezTo>
                  <a:cubicBezTo>
                    <a:pt x="83" y="152"/>
                    <a:pt x="83" y="153"/>
                    <a:pt x="83" y="154"/>
                  </a:cubicBezTo>
                  <a:cubicBezTo>
                    <a:pt x="82" y="156"/>
                    <a:pt x="81" y="157"/>
                    <a:pt x="80" y="159"/>
                  </a:cubicBezTo>
                  <a:cubicBezTo>
                    <a:pt x="79" y="158"/>
                    <a:pt x="79" y="156"/>
                    <a:pt x="78" y="155"/>
                  </a:cubicBezTo>
                  <a:close/>
                  <a:moveTo>
                    <a:pt x="85" y="152"/>
                  </a:moveTo>
                  <a:cubicBezTo>
                    <a:pt x="85" y="151"/>
                    <a:pt x="84" y="150"/>
                    <a:pt x="84" y="149"/>
                  </a:cubicBezTo>
                  <a:cubicBezTo>
                    <a:pt x="85" y="149"/>
                    <a:pt x="85" y="149"/>
                    <a:pt x="85" y="148"/>
                  </a:cubicBezTo>
                  <a:cubicBezTo>
                    <a:pt x="85" y="149"/>
                    <a:pt x="85" y="149"/>
                    <a:pt x="85" y="149"/>
                  </a:cubicBezTo>
                  <a:cubicBezTo>
                    <a:pt x="85" y="149"/>
                    <a:pt x="85" y="150"/>
                    <a:pt x="86" y="150"/>
                  </a:cubicBezTo>
                  <a:cubicBezTo>
                    <a:pt x="86" y="150"/>
                    <a:pt x="86" y="150"/>
                    <a:pt x="87" y="150"/>
                  </a:cubicBezTo>
                  <a:cubicBezTo>
                    <a:pt x="86" y="151"/>
                    <a:pt x="85" y="151"/>
                    <a:pt x="85" y="152"/>
                  </a:cubicBezTo>
                  <a:close/>
                  <a:moveTo>
                    <a:pt x="85" y="156"/>
                  </a:moveTo>
                  <a:cubicBezTo>
                    <a:pt x="85" y="155"/>
                    <a:pt x="85" y="155"/>
                    <a:pt x="85" y="155"/>
                  </a:cubicBezTo>
                  <a:cubicBezTo>
                    <a:pt x="86" y="154"/>
                    <a:pt x="86" y="153"/>
                    <a:pt x="87" y="153"/>
                  </a:cubicBezTo>
                  <a:cubicBezTo>
                    <a:pt x="87" y="153"/>
                    <a:pt x="88" y="153"/>
                    <a:pt x="88" y="152"/>
                  </a:cubicBezTo>
                  <a:cubicBezTo>
                    <a:pt x="89" y="151"/>
                    <a:pt x="90" y="150"/>
                    <a:pt x="92" y="148"/>
                  </a:cubicBezTo>
                  <a:cubicBezTo>
                    <a:pt x="92" y="148"/>
                    <a:pt x="92" y="148"/>
                    <a:pt x="93" y="148"/>
                  </a:cubicBezTo>
                  <a:cubicBezTo>
                    <a:pt x="92" y="148"/>
                    <a:pt x="92" y="149"/>
                    <a:pt x="92" y="149"/>
                  </a:cubicBezTo>
                  <a:cubicBezTo>
                    <a:pt x="90" y="151"/>
                    <a:pt x="88" y="153"/>
                    <a:pt x="85" y="156"/>
                  </a:cubicBezTo>
                  <a:close/>
                  <a:moveTo>
                    <a:pt x="86" y="182"/>
                  </a:moveTo>
                  <a:cubicBezTo>
                    <a:pt x="86" y="182"/>
                    <a:pt x="86" y="182"/>
                    <a:pt x="86" y="182"/>
                  </a:cubicBezTo>
                  <a:cubicBezTo>
                    <a:pt x="86" y="182"/>
                    <a:pt x="85" y="181"/>
                    <a:pt x="85" y="181"/>
                  </a:cubicBezTo>
                  <a:cubicBezTo>
                    <a:pt x="85" y="180"/>
                    <a:pt x="86" y="180"/>
                    <a:pt x="86" y="179"/>
                  </a:cubicBezTo>
                  <a:cubicBezTo>
                    <a:pt x="86" y="180"/>
                    <a:pt x="86" y="181"/>
                    <a:pt x="86" y="182"/>
                  </a:cubicBezTo>
                  <a:close/>
                  <a:moveTo>
                    <a:pt x="88" y="160"/>
                  </a:moveTo>
                  <a:cubicBezTo>
                    <a:pt x="92" y="158"/>
                    <a:pt x="95" y="156"/>
                    <a:pt x="99" y="154"/>
                  </a:cubicBezTo>
                  <a:cubicBezTo>
                    <a:pt x="98" y="155"/>
                    <a:pt x="97" y="156"/>
                    <a:pt x="96" y="157"/>
                  </a:cubicBezTo>
                  <a:cubicBezTo>
                    <a:pt x="93" y="159"/>
                    <a:pt x="90" y="161"/>
                    <a:pt x="87" y="163"/>
                  </a:cubicBezTo>
                  <a:cubicBezTo>
                    <a:pt x="87" y="163"/>
                    <a:pt x="86" y="162"/>
                    <a:pt x="86" y="162"/>
                  </a:cubicBezTo>
                  <a:cubicBezTo>
                    <a:pt x="87" y="161"/>
                    <a:pt x="88" y="160"/>
                    <a:pt x="88" y="160"/>
                  </a:cubicBezTo>
                  <a:close/>
                  <a:moveTo>
                    <a:pt x="88" y="168"/>
                  </a:moveTo>
                  <a:cubicBezTo>
                    <a:pt x="90" y="166"/>
                    <a:pt x="92" y="165"/>
                    <a:pt x="94" y="163"/>
                  </a:cubicBezTo>
                  <a:cubicBezTo>
                    <a:pt x="92" y="165"/>
                    <a:pt x="90" y="167"/>
                    <a:pt x="87" y="169"/>
                  </a:cubicBezTo>
                  <a:cubicBezTo>
                    <a:pt x="87" y="169"/>
                    <a:pt x="87" y="169"/>
                    <a:pt x="87" y="169"/>
                  </a:cubicBezTo>
                  <a:cubicBezTo>
                    <a:pt x="88" y="169"/>
                    <a:pt x="88" y="168"/>
                    <a:pt x="88" y="168"/>
                  </a:cubicBezTo>
                  <a:close/>
                  <a:moveTo>
                    <a:pt x="97" y="177"/>
                  </a:moveTo>
                  <a:cubicBezTo>
                    <a:pt x="99" y="175"/>
                    <a:pt x="101" y="174"/>
                    <a:pt x="103" y="173"/>
                  </a:cubicBezTo>
                  <a:cubicBezTo>
                    <a:pt x="101" y="175"/>
                    <a:pt x="99" y="177"/>
                    <a:pt x="97" y="179"/>
                  </a:cubicBezTo>
                  <a:cubicBezTo>
                    <a:pt x="96" y="179"/>
                    <a:pt x="95" y="180"/>
                    <a:pt x="94" y="180"/>
                  </a:cubicBezTo>
                  <a:cubicBezTo>
                    <a:pt x="95" y="179"/>
                    <a:pt x="96" y="178"/>
                    <a:pt x="97" y="177"/>
                  </a:cubicBezTo>
                  <a:close/>
                  <a:moveTo>
                    <a:pt x="102" y="157"/>
                  </a:moveTo>
                  <a:cubicBezTo>
                    <a:pt x="99" y="158"/>
                    <a:pt x="97" y="160"/>
                    <a:pt x="95" y="161"/>
                  </a:cubicBezTo>
                  <a:cubicBezTo>
                    <a:pt x="95" y="161"/>
                    <a:pt x="95" y="161"/>
                    <a:pt x="94" y="161"/>
                  </a:cubicBezTo>
                  <a:cubicBezTo>
                    <a:pt x="95" y="160"/>
                    <a:pt x="96" y="159"/>
                    <a:pt x="97" y="158"/>
                  </a:cubicBezTo>
                  <a:cubicBezTo>
                    <a:pt x="99" y="157"/>
                    <a:pt x="102" y="155"/>
                    <a:pt x="105" y="154"/>
                  </a:cubicBezTo>
                  <a:cubicBezTo>
                    <a:pt x="104" y="155"/>
                    <a:pt x="103" y="156"/>
                    <a:pt x="102" y="157"/>
                  </a:cubicBezTo>
                  <a:close/>
                  <a:moveTo>
                    <a:pt x="106" y="167"/>
                  </a:moveTo>
                  <a:cubicBezTo>
                    <a:pt x="108" y="166"/>
                    <a:pt x="110" y="165"/>
                    <a:pt x="112" y="164"/>
                  </a:cubicBezTo>
                  <a:cubicBezTo>
                    <a:pt x="111" y="165"/>
                    <a:pt x="110" y="166"/>
                    <a:pt x="109" y="167"/>
                  </a:cubicBezTo>
                  <a:cubicBezTo>
                    <a:pt x="107" y="168"/>
                    <a:pt x="105" y="170"/>
                    <a:pt x="103" y="171"/>
                  </a:cubicBezTo>
                  <a:cubicBezTo>
                    <a:pt x="104" y="170"/>
                    <a:pt x="105" y="168"/>
                    <a:pt x="106" y="167"/>
                  </a:cubicBezTo>
                  <a:close/>
                  <a:moveTo>
                    <a:pt x="109" y="171"/>
                  </a:moveTo>
                  <a:cubicBezTo>
                    <a:pt x="110" y="170"/>
                    <a:pt x="111" y="169"/>
                    <a:pt x="112" y="168"/>
                  </a:cubicBezTo>
                  <a:cubicBezTo>
                    <a:pt x="114" y="167"/>
                    <a:pt x="117" y="165"/>
                    <a:pt x="119" y="164"/>
                  </a:cubicBezTo>
                  <a:cubicBezTo>
                    <a:pt x="116" y="167"/>
                    <a:pt x="113" y="169"/>
                    <a:pt x="110" y="172"/>
                  </a:cubicBezTo>
                  <a:cubicBezTo>
                    <a:pt x="108" y="173"/>
                    <a:pt x="107" y="174"/>
                    <a:pt x="105" y="175"/>
                  </a:cubicBezTo>
                  <a:cubicBezTo>
                    <a:pt x="106" y="174"/>
                    <a:pt x="107" y="172"/>
                    <a:pt x="109" y="171"/>
                  </a:cubicBezTo>
                  <a:close/>
                  <a:moveTo>
                    <a:pt x="105" y="184"/>
                  </a:moveTo>
                  <a:cubicBezTo>
                    <a:pt x="106" y="183"/>
                    <a:pt x="107" y="183"/>
                    <a:pt x="108" y="183"/>
                  </a:cubicBezTo>
                  <a:cubicBezTo>
                    <a:pt x="106" y="184"/>
                    <a:pt x="104" y="186"/>
                    <a:pt x="102" y="187"/>
                  </a:cubicBezTo>
                  <a:cubicBezTo>
                    <a:pt x="103" y="186"/>
                    <a:pt x="104" y="185"/>
                    <a:pt x="105" y="184"/>
                  </a:cubicBezTo>
                  <a:close/>
                  <a:moveTo>
                    <a:pt x="103" y="196"/>
                  </a:moveTo>
                  <a:cubicBezTo>
                    <a:pt x="103" y="196"/>
                    <a:pt x="102" y="196"/>
                    <a:pt x="101" y="196"/>
                  </a:cubicBezTo>
                  <a:cubicBezTo>
                    <a:pt x="101" y="196"/>
                    <a:pt x="100" y="196"/>
                    <a:pt x="100" y="196"/>
                  </a:cubicBezTo>
                  <a:cubicBezTo>
                    <a:pt x="101" y="195"/>
                    <a:pt x="101" y="195"/>
                    <a:pt x="101" y="194"/>
                  </a:cubicBezTo>
                  <a:cubicBezTo>
                    <a:pt x="102" y="195"/>
                    <a:pt x="103" y="195"/>
                    <a:pt x="103" y="196"/>
                  </a:cubicBezTo>
                  <a:close/>
                  <a:moveTo>
                    <a:pt x="102" y="202"/>
                  </a:moveTo>
                  <a:cubicBezTo>
                    <a:pt x="101" y="202"/>
                    <a:pt x="100" y="203"/>
                    <a:pt x="99" y="204"/>
                  </a:cubicBezTo>
                  <a:cubicBezTo>
                    <a:pt x="99" y="204"/>
                    <a:pt x="99" y="204"/>
                    <a:pt x="99" y="203"/>
                  </a:cubicBezTo>
                  <a:cubicBezTo>
                    <a:pt x="99" y="203"/>
                    <a:pt x="99" y="203"/>
                    <a:pt x="99" y="203"/>
                  </a:cubicBezTo>
                  <a:cubicBezTo>
                    <a:pt x="100" y="203"/>
                    <a:pt x="100" y="202"/>
                    <a:pt x="101" y="201"/>
                  </a:cubicBezTo>
                  <a:cubicBezTo>
                    <a:pt x="101" y="201"/>
                    <a:pt x="101" y="202"/>
                    <a:pt x="102" y="202"/>
                  </a:cubicBezTo>
                  <a:close/>
                  <a:moveTo>
                    <a:pt x="99" y="188"/>
                  </a:moveTo>
                  <a:cubicBezTo>
                    <a:pt x="98" y="188"/>
                    <a:pt x="97" y="189"/>
                    <a:pt x="97" y="190"/>
                  </a:cubicBezTo>
                  <a:cubicBezTo>
                    <a:pt x="95" y="189"/>
                    <a:pt x="95" y="189"/>
                    <a:pt x="95" y="189"/>
                  </a:cubicBezTo>
                  <a:cubicBezTo>
                    <a:pt x="96" y="189"/>
                    <a:pt x="97" y="188"/>
                    <a:pt x="97" y="187"/>
                  </a:cubicBezTo>
                  <a:cubicBezTo>
                    <a:pt x="97" y="187"/>
                    <a:pt x="98" y="187"/>
                    <a:pt x="98" y="187"/>
                  </a:cubicBezTo>
                  <a:cubicBezTo>
                    <a:pt x="99" y="187"/>
                    <a:pt x="100" y="186"/>
                    <a:pt x="100" y="186"/>
                  </a:cubicBezTo>
                  <a:cubicBezTo>
                    <a:pt x="100" y="187"/>
                    <a:pt x="99" y="187"/>
                    <a:pt x="99" y="188"/>
                  </a:cubicBezTo>
                  <a:close/>
                  <a:moveTo>
                    <a:pt x="98" y="200"/>
                  </a:moveTo>
                  <a:cubicBezTo>
                    <a:pt x="99" y="200"/>
                    <a:pt x="99" y="200"/>
                    <a:pt x="99" y="200"/>
                  </a:cubicBezTo>
                  <a:cubicBezTo>
                    <a:pt x="98" y="201"/>
                    <a:pt x="98" y="202"/>
                    <a:pt x="97" y="202"/>
                  </a:cubicBezTo>
                  <a:cubicBezTo>
                    <a:pt x="96" y="202"/>
                    <a:pt x="96" y="201"/>
                    <a:pt x="95" y="201"/>
                  </a:cubicBezTo>
                  <a:cubicBezTo>
                    <a:pt x="95" y="201"/>
                    <a:pt x="95" y="201"/>
                    <a:pt x="95" y="201"/>
                  </a:cubicBezTo>
                  <a:cubicBezTo>
                    <a:pt x="96" y="200"/>
                    <a:pt x="97" y="200"/>
                    <a:pt x="98" y="200"/>
                  </a:cubicBezTo>
                  <a:close/>
                  <a:moveTo>
                    <a:pt x="98" y="206"/>
                  </a:moveTo>
                  <a:cubicBezTo>
                    <a:pt x="99" y="207"/>
                    <a:pt x="100" y="208"/>
                    <a:pt x="102" y="209"/>
                  </a:cubicBezTo>
                  <a:cubicBezTo>
                    <a:pt x="102" y="209"/>
                    <a:pt x="102" y="209"/>
                    <a:pt x="101" y="209"/>
                  </a:cubicBezTo>
                  <a:cubicBezTo>
                    <a:pt x="100" y="208"/>
                    <a:pt x="99" y="207"/>
                    <a:pt x="98" y="206"/>
                  </a:cubicBezTo>
                  <a:cubicBezTo>
                    <a:pt x="98" y="206"/>
                    <a:pt x="98" y="206"/>
                    <a:pt x="98" y="206"/>
                  </a:cubicBezTo>
                  <a:close/>
                  <a:moveTo>
                    <a:pt x="100" y="205"/>
                  </a:moveTo>
                  <a:cubicBezTo>
                    <a:pt x="101" y="204"/>
                    <a:pt x="102" y="203"/>
                    <a:pt x="103" y="203"/>
                  </a:cubicBezTo>
                  <a:cubicBezTo>
                    <a:pt x="104" y="203"/>
                    <a:pt x="106" y="204"/>
                    <a:pt x="107" y="205"/>
                  </a:cubicBezTo>
                  <a:cubicBezTo>
                    <a:pt x="107" y="205"/>
                    <a:pt x="106" y="205"/>
                    <a:pt x="106" y="206"/>
                  </a:cubicBezTo>
                  <a:cubicBezTo>
                    <a:pt x="106" y="206"/>
                    <a:pt x="105" y="207"/>
                    <a:pt x="104" y="207"/>
                  </a:cubicBezTo>
                  <a:cubicBezTo>
                    <a:pt x="103" y="206"/>
                    <a:pt x="102" y="205"/>
                    <a:pt x="100" y="205"/>
                  </a:cubicBezTo>
                  <a:close/>
                  <a:moveTo>
                    <a:pt x="104" y="213"/>
                  </a:moveTo>
                  <a:cubicBezTo>
                    <a:pt x="105" y="214"/>
                    <a:pt x="106" y="214"/>
                    <a:pt x="107" y="215"/>
                  </a:cubicBezTo>
                  <a:cubicBezTo>
                    <a:pt x="106" y="215"/>
                    <a:pt x="106" y="216"/>
                    <a:pt x="105" y="216"/>
                  </a:cubicBezTo>
                  <a:cubicBezTo>
                    <a:pt x="104" y="215"/>
                    <a:pt x="103" y="215"/>
                    <a:pt x="103" y="214"/>
                  </a:cubicBezTo>
                  <a:cubicBezTo>
                    <a:pt x="103" y="214"/>
                    <a:pt x="104" y="214"/>
                    <a:pt x="104" y="213"/>
                  </a:cubicBezTo>
                  <a:close/>
                  <a:moveTo>
                    <a:pt x="106" y="212"/>
                  </a:moveTo>
                  <a:cubicBezTo>
                    <a:pt x="106" y="212"/>
                    <a:pt x="106" y="212"/>
                    <a:pt x="106" y="212"/>
                  </a:cubicBezTo>
                  <a:cubicBezTo>
                    <a:pt x="107" y="212"/>
                    <a:pt x="108" y="213"/>
                    <a:pt x="108" y="213"/>
                  </a:cubicBezTo>
                  <a:cubicBezTo>
                    <a:pt x="108" y="213"/>
                    <a:pt x="108" y="213"/>
                    <a:pt x="108" y="213"/>
                  </a:cubicBezTo>
                  <a:cubicBezTo>
                    <a:pt x="107" y="213"/>
                    <a:pt x="106" y="213"/>
                    <a:pt x="106" y="212"/>
                  </a:cubicBezTo>
                  <a:close/>
                  <a:moveTo>
                    <a:pt x="107" y="200"/>
                  </a:moveTo>
                  <a:cubicBezTo>
                    <a:pt x="107" y="199"/>
                    <a:pt x="108" y="199"/>
                    <a:pt x="108" y="198"/>
                  </a:cubicBezTo>
                  <a:cubicBezTo>
                    <a:pt x="109" y="199"/>
                    <a:pt x="110" y="200"/>
                    <a:pt x="112" y="201"/>
                  </a:cubicBezTo>
                  <a:cubicBezTo>
                    <a:pt x="111" y="201"/>
                    <a:pt x="111" y="201"/>
                    <a:pt x="110" y="202"/>
                  </a:cubicBezTo>
                  <a:cubicBezTo>
                    <a:pt x="109" y="201"/>
                    <a:pt x="108" y="200"/>
                    <a:pt x="107" y="200"/>
                  </a:cubicBezTo>
                  <a:close/>
                  <a:moveTo>
                    <a:pt x="109" y="197"/>
                  </a:moveTo>
                  <a:cubicBezTo>
                    <a:pt x="111" y="196"/>
                    <a:pt x="113" y="194"/>
                    <a:pt x="114" y="193"/>
                  </a:cubicBezTo>
                  <a:cubicBezTo>
                    <a:pt x="117" y="191"/>
                    <a:pt x="120" y="190"/>
                    <a:pt x="123" y="188"/>
                  </a:cubicBezTo>
                  <a:cubicBezTo>
                    <a:pt x="121" y="191"/>
                    <a:pt x="118" y="194"/>
                    <a:pt x="115" y="197"/>
                  </a:cubicBezTo>
                  <a:cubicBezTo>
                    <a:pt x="115" y="197"/>
                    <a:pt x="115" y="197"/>
                    <a:pt x="115" y="197"/>
                  </a:cubicBezTo>
                  <a:cubicBezTo>
                    <a:pt x="114" y="198"/>
                    <a:pt x="113" y="199"/>
                    <a:pt x="113" y="200"/>
                  </a:cubicBezTo>
                  <a:cubicBezTo>
                    <a:pt x="111" y="199"/>
                    <a:pt x="110" y="198"/>
                    <a:pt x="109" y="197"/>
                  </a:cubicBezTo>
                  <a:close/>
                  <a:moveTo>
                    <a:pt x="113" y="202"/>
                  </a:moveTo>
                  <a:cubicBezTo>
                    <a:pt x="113" y="202"/>
                    <a:pt x="113" y="202"/>
                    <a:pt x="113" y="202"/>
                  </a:cubicBezTo>
                  <a:cubicBezTo>
                    <a:pt x="114" y="202"/>
                    <a:pt x="115" y="203"/>
                    <a:pt x="115" y="203"/>
                  </a:cubicBezTo>
                  <a:cubicBezTo>
                    <a:pt x="115" y="203"/>
                    <a:pt x="114" y="204"/>
                    <a:pt x="114" y="204"/>
                  </a:cubicBezTo>
                  <a:cubicBezTo>
                    <a:pt x="114" y="204"/>
                    <a:pt x="114" y="204"/>
                    <a:pt x="114" y="204"/>
                  </a:cubicBezTo>
                  <a:cubicBezTo>
                    <a:pt x="113" y="204"/>
                    <a:pt x="113" y="203"/>
                    <a:pt x="112" y="203"/>
                  </a:cubicBezTo>
                  <a:cubicBezTo>
                    <a:pt x="112" y="203"/>
                    <a:pt x="113" y="203"/>
                    <a:pt x="113" y="202"/>
                  </a:cubicBezTo>
                  <a:close/>
                  <a:moveTo>
                    <a:pt x="120" y="203"/>
                  </a:moveTo>
                  <a:cubicBezTo>
                    <a:pt x="122" y="202"/>
                    <a:pt x="124" y="201"/>
                    <a:pt x="126" y="200"/>
                  </a:cubicBezTo>
                  <a:cubicBezTo>
                    <a:pt x="124" y="201"/>
                    <a:pt x="122" y="203"/>
                    <a:pt x="120" y="205"/>
                  </a:cubicBezTo>
                  <a:cubicBezTo>
                    <a:pt x="120" y="205"/>
                    <a:pt x="120" y="204"/>
                    <a:pt x="119" y="204"/>
                  </a:cubicBezTo>
                  <a:cubicBezTo>
                    <a:pt x="120" y="204"/>
                    <a:pt x="120" y="203"/>
                    <a:pt x="120" y="203"/>
                  </a:cubicBezTo>
                  <a:close/>
                  <a:moveTo>
                    <a:pt x="125" y="204"/>
                  </a:moveTo>
                  <a:cubicBezTo>
                    <a:pt x="127" y="202"/>
                    <a:pt x="128" y="201"/>
                    <a:pt x="129" y="200"/>
                  </a:cubicBezTo>
                  <a:cubicBezTo>
                    <a:pt x="128" y="201"/>
                    <a:pt x="127" y="203"/>
                    <a:pt x="126" y="204"/>
                  </a:cubicBezTo>
                  <a:cubicBezTo>
                    <a:pt x="125" y="205"/>
                    <a:pt x="124" y="206"/>
                    <a:pt x="123" y="206"/>
                  </a:cubicBezTo>
                  <a:cubicBezTo>
                    <a:pt x="123" y="206"/>
                    <a:pt x="122" y="206"/>
                    <a:pt x="122" y="206"/>
                  </a:cubicBezTo>
                  <a:cubicBezTo>
                    <a:pt x="123" y="205"/>
                    <a:pt x="124" y="205"/>
                    <a:pt x="125" y="204"/>
                  </a:cubicBezTo>
                  <a:close/>
                  <a:moveTo>
                    <a:pt x="127" y="206"/>
                  </a:moveTo>
                  <a:cubicBezTo>
                    <a:pt x="129" y="205"/>
                    <a:pt x="131" y="204"/>
                    <a:pt x="132" y="203"/>
                  </a:cubicBezTo>
                  <a:cubicBezTo>
                    <a:pt x="131" y="204"/>
                    <a:pt x="130" y="205"/>
                    <a:pt x="129" y="206"/>
                  </a:cubicBezTo>
                  <a:cubicBezTo>
                    <a:pt x="128" y="207"/>
                    <a:pt x="127" y="208"/>
                    <a:pt x="125" y="209"/>
                  </a:cubicBezTo>
                  <a:cubicBezTo>
                    <a:pt x="125" y="209"/>
                    <a:pt x="125" y="208"/>
                    <a:pt x="125" y="208"/>
                  </a:cubicBezTo>
                  <a:cubicBezTo>
                    <a:pt x="126" y="208"/>
                    <a:pt x="126" y="207"/>
                    <a:pt x="127" y="206"/>
                  </a:cubicBezTo>
                  <a:close/>
                  <a:moveTo>
                    <a:pt x="147" y="192"/>
                  </a:moveTo>
                  <a:cubicBezTo>
                    <a:pt x="151" y="189"/>
                    <a:pt x="154" y="185"/>
                    <a:pt x="158" y="182"/>
                  </a:cubicBezTo>
                  <a:cubicBezTo>
                    <a:pt x="159" y="182"/>
                    <a:pt x="160" y="181"/>
                    <a:pt x="161" y="181"/>
                  </a:cubicBezTo>
                  <a:cubicBezTo>
                    <a:pt x="160" y="182"/>
                    <a:pt x="159" y="183"/>
                    <a:pt x="158" y="184"/>
                  </a:cubicBezTo>
                  <a:cubicBezTo>
                    <a:pt x="156" y="186"/>
                    <a:pt x="154" y="187"/>
                    <a:pt x="152" y="189"/>
                  </a:cubicBezTo>
                  <a:cubicBezTo>
                    <a:pt x="150" y="190"/>
                    <a:pt x="149" y="191"/>
                    <a:pt x="147" y="192"/>
                  </a:cubicBezTo>
                  <a:close/>
                  <a:moveTo>
                    <a:pt x="153" y="199"/>
                  </a:moveTo>
                  <a:cubicBezTo>
                    <a:pt x="155" y="198"/>
                    <a:pt x="156" y="197"/>
                    <a:pt x="157" y="197"/>
                  </a:cubicBezTo>
                  <a:cubicBezTo>
                    <a:pt x="155" y="198"/>
                    <a:pt x="153" y="199"/>
                    <a:pt x="151" y="201"/>
                  </a:cubicBezTo>
                  <a:cubicBezTo>
                    <a:pt x="152" y="200"/>
                    <a:pt x="153" y="199"/>
                    <a:pt x="153" y="199"/>
                  </a:cubicBezTo>
                  <a:close/>
                  <a:moveTo>
                    <a:pt x="155" y="195"/>
                  </a:moveTo>
                  <a:cubicBezTo>
                    <a:pt x="154" y="195"/>
                    <a:pt x="153" y="196"/>
                    <a:pt x="153" y="196"/>
                  </a:cubicBezTo>
                  <a:cubicBezTo>
                    <a:pt x="157" y="192"/>
                    <a:pt x="161" y="187"/>
                    <a:pt x="166" y="183"/>
                  </a:cubicBezTo>
                  <a:cubicBezTo>
                    <a:pt x="165" y="183"/>
                    <a:pt x="165" y="184"/>
                    <a:pt x="164" y="185"/>
                  </a:cubicBezTo>
                  <a:cubicBezTo>
                    <a:pt x="161" y="188"/>
                    <a:pt x="158" y="191"/>
                    <a:pt x="155" y="195"/>
                  </a:cubicBezTo>
                  <a:close/>
                  <a:moveTo>
                    <a:pt x="178" y="173"/>
                  </a:moveTo>
                  <a:cubicBezTo>
                    <a:pt x="178" y="173"/>
                    <a:pt x="178" y="173"/>
                    <a:pt x="178" y="173"/>
                  </a:cubicBezTo>
                  <a:cubicBezTo>
                    <a:pt x="176" y="176"/>
                    <a:pt x="174" y="180"/>
                    <a:pt x="172" y="184"/>
                  </a:cubicBezTo>
                  <a:cubicBezTo>
                    <a:pt x="169" y="186"/>
                    <a:pt x="165" y="188"/>
                    <a:pt x="162" y="190"/>
                  </a:cubicBezTo>
                  <a:cubicBezTo>
                    <a:pt x="167" y="184"/>
                    <a:pt x="173" y="179"/>
                    <a:pt x="178" y="173"/>
                  </a:cubicBezTo>
                  <a:close/>
                  <a:moveTo>
                    <a:pt x="183" y="168"/>
                  </a:moveTo>
                  <a:cubicBezTo>
                    <a:pt x="185" y="166"/>
                    <a:pt x="187" y="164"/>
                    <a:pt x="189" y="163"/>
                  </a:cubicBezTo>
                  <a:cubicBezTo>
                    <a:pt x="189" y="163"/>
                    <a:pt x="189" y="162"/>
                    <a:pt x="189" y="162"/>
                  </a:cubicBezTo>
                  <a:cubicBezTo>
                    <a:pt x="185" y="168"/>
                    <a:pt x="180" y="174"/>
                    <a:pt x="176" y="180"/>
                  </a:cubicBezTo>
                  <a:cubicBezTo>
                    <a:pt x="178" y="176"/>
                    <a:pt x="181" y="172"/>
                    <a:pt x="183" y="168"/>
                  </a:cubicBezTo>
                  <a:close/>
                  <a:moveTo>
                    <a:pt x="178" y="198"/>
                  </a:moveTo>
                  <a:cubicBezTo>
                    <a:pt x="178" y="197"/>
                    <a:pt x="179" y="197"/>
                    <a:pt x="180" y="196"/>
                  </a:cubicBezTo>
                  <a:cubicBezTo>
                    <a:pt x="178" y="198"/>
                    <a:pt x="176" y="199"/>
                    <a:pt x="175" y="201"/>
                  </a:cubicBezTo>
                  <a:cubicBezTo>
                    <a:pt x="174" y="201"/>
                    <a:pt x="174" y="201"/>
                    <a:pt x="174" y="201"/>
                  </a:cubicBezTo>
                  <a:cubicBezTo>
                    <a:pt x="175" y="200"/>
                    <a:pt x="176" y="199"/>
                    <a:pt x="178" y="198"/>
                  </a:cubicBezTo>
                  <a:close/>
                  <a:moveTo>
                    <a:pt x="172" y="191"/>
                  </a:moveTo>
                  <a:cubicBezTo>
                    <a:pt x="175" y="189"/>
                    <a:pt x="177" y="187"/>
                    <a:pt x="180" y="184"/>
                  </a:cubicBezTo>
                  <a:cubicBezTo>
                    <a:pt x="179" y="185"/>
                    <a:pt x="179" y="185"/>
                    <a:pt x="179" y="186"/>
                  </a:cubicBezTo>
                  <a:cubicBezTo>
                    <a:pt x="177" y="188"/>
                    <a:pt x="174" y="189"/>
                    <a:pt x="172" y="191"/>
                  </a:cubicBezTo>
                  <a:close/>
                  <a:moveTo>
                    <a:pt x="179" y="179"/>
                  </a:moveTo>
                  <a:cubicBezTo>
                    <a:pt x="184" y="172"/>
                    <a:pt x="189" y="166"/>
                    <a:pt x="194" y="159"/>
                  </a:cubicBezTo>
                  <a:cubicBezTo>
                    <a:pt x="194" y="159"/>
                    <a:pt x="195" y="159"/>
                    <a:pt x="195" y="158"/>
                  </a:cubicBezTo>
                  <a:cubicBezTo>
                    <a:pt x="192" y="163"/>
                    <a:pt x="189" y="169"/>
                    <a:pt x="185" y="174"/>
                  </a:cubicBezTo>
                  <a:cubicBezTo>
                    <a:pt x="185" y="174"/>
                    <a:pt x="185" y="174"/>
                    <a:pt x="185" y="174"/>
                  </a:cubicBezTo>
                  <a:cubicBezTo>
                    <a:pt x="183" y="175"/>
                    <a:pt x="181" y="177"/>
                    <a:pt x="179" y="179"/>
                  </a:cubicBezTo>
                  <a:close/>
                  <a:moveTo>
                    <a:pt x="196" y="176"/>
                  </a:moveTo>
                  <a:cubicBezTo>
                    <a:pt x="196" y="177"/>
                    <a:pt x="195" y="179"/>
                    <a:pt x="195" y="180"/>
                  </a:cubicBezTo>
                  <a:cubicBezTo>
                    <a:pt x="195" y="180"/>
                    <a:pt x="194" y="180"/>
                    <a:pt x="194" y="180"/>
                  </a:cubicBezTo>
                  <a:cubicBezTo>
                    <a:pt x="193" y="181"/>
                    <a:pt x="191" y="183"/>
                    <a:pt x="189" y="184"/>
                  </a:cubicBezTo>
                  <a:cubicBezTo>
                    <a:pt x="191" y="181"/>
                    <a:pt x="194" y="179"/>
                    <a:pt x="196" y="176"/>
                  </a:cubicBezTo>
                  <a:close/>
                  <a:moveTo>
                    <a:pt x="198" y="182"/>
                  </a:moveTo>
                  <a:cubicBezTo>
                    <a:pt x="199" y="182"/>
                    <a:pt x="199" y="182"/>
                    <a:pt x="199" y="182"/>
                  </a:cubicBezTo>
                  <a:cubicBezTo>
                    <a:pt x="198" y="183"/>
                    <a:pt x="197" y="184"/>
                    <a:pt x="195" y="185"/>
                  </a:cubicBezTo>
                  <a:cubicBezTo>
                    <a:pt x="196" y="184"/>
                    <a:pt x="197" y="183"/>
                    <a:pt x="198" y="182"/>
                  </a:cubicBezTo>
                  <a:close/>
                  <a:moveTo>
                    <a:pt x="199" y="176"/>
                  </a:moveTo>
                  <a:cubicBezTo>
                    <a:pt x="200" y="175"/>
                    <a:pt x="200" y="173"/>
                    <a:pt x="201" y="172"/>
                  </a:cubicBezTo>
                  <a:cubicBezTo>
                    <a:pt x="201" y="172"/>
                    <a:pt x="201" y="172"/>
                    <a:pt x="201" y="172"/>
                  </a:cubicBezTo>
                  <a:cubicBezTo>
                    <a:pt x="201" y="173"/>
                    <a:pt x="200" y="174"/>
                    <a:pt x="200" y="175"/>
                  </a:cubicBezTo>
                  <a:cubicBezTo>
                    <a:pt x="200" y="176"/>
                    <a:pt x="199" y="176"/>
                    <a:pt x="199" y="176"/>
                  </a:cubicBezTo>
                  <a:close/>
                  <a:moveTo>
                    <a:pt x="200" y="164"/>
                  </a:moveTo>
                  <a:cubicBezTo>
                    <a:pt x="200" y="164"/>
                    <a:pt x="199" y="165"/>
                    <a:pt x="199" y="165"/>
                  </a:cubicBezTo>
                  <a:cubicBezTo>
                    <a:pt x="200" y="163"/>
                    <a:pt x="202" y="161"/>
                    <a:pt x="203" y="158"/>
                  </a:cubicBezTo>
                  <a:cubicBezTo>
                    <a:pt x="202" y="160"/>
                    <a:pt x="202" y="161"/>
                    <a:pt x="201" y="162"/>
                  </a:cubicBezTo>
                  <a:cubicBezTo>
                    <a:pt x="201" y="163"/>
                    <a:pt x="201" y="163"/>
                    <a:pt x="200" y="164"/>
                  </a:cubicBezTo>
                  <a:close/>
                  <a:moveTo>
                    <a:pt x="203" y="141"/>
                  </a:moveTo>
                  <a:cubicBezTo>
                    <a:pt x="206" y="138"/>
                    <a:pt x="209" y="134"/>
                    <a:pt x="212" y="131"/>
                  </a:cubicBezTo>
                  <a:cubicBezTo>
                    <a:pt x="210" y="134"/>
                    <a:pt x="208" y="137"/>
                    <a:pt x="206" y="139"/>
                  </a:cubicBezTo>
                  <a:cubicBezTo>
                    <a:pt x="205" y="140"/>
                    <a:pt x="205" y="141"/>
                    <a:pt x="204" y="142"/>
                  </a:cubicBezTo>
                  <a:cubicBezTo>
                    <a:pt x="204" y="141"/>
                    <a:pt x="203" y="141"/>
                    <a:pt x="203" y="141"/>
                  </a:cubicBezTo>
                  <a:close/>
                  <a:moveTo>
                    <a:pt x="206" y="167"/>
                  </a:moveTo>
                  <a:cubicBezTo>
                    <a:pt x="208" y="165"/>
                    <a:pt x="209" y="164"/>
                    <a:pt x="210" y="163"/>
                  </a:cubicBezTo>
                  <a:cubicBezTo>
                    <a:pt x="208" y="165"/>
                    <a:pt x="207" y="168"/>
                    <a:pt x="205" y="170"/>
                  </a:cubicBezTo>
                  <a:cubicBezTo>
                    <a:pt x="206" y="169"/>
                    <a:pt x="206" y="168"/>
                    <a:pt x="206" y="167"/>
                  </a:cubicBezTo>
                  <a:close/>
                  <a:moveTo>
                    <a:pt x="208" y="157"/>
                  </a:moveTo>
                  <a:cubicBezTo>
                    <a:pt x="208" y="157"/>
                    <a:pt x="208" y="158"/>
                    <a:pt x="208" y="158"/>
                  </a:cubicBezTo>
                  <a:cubicBezTo>
                    <a:pt x="209" y="154"/>
                    <a:pt x="210" y="151"/>
                    <a:pt x="212" y="147"/>
                  </a:cubicBezTo>
                  <a:cubicBezTo>
                    <a:pt x="210" y="151"/>
                    <a:pt x="209" y="154"/>
                    <a:pt x="208" y="157"/>
                  </a:cubicBezTo>
                  <a:close/>
                  <a:moveTo>
                    <a:pt x="214" y="164"/>
                  </a:moveTo>
                  <a:cubicBezTo>
                    <a:pt x="216" y="162"/>
                    <a:pt x="219" y="160"/>
                    <a:pt x="221" y="158"/>
                  </a:cubicBezTo>
                  <a:cubicBezTo>
                    <a:pt x="220" y="161"/>
                    <a:pt x="218" y="164"/>
                    <a:pt x="216" y="166"/>
                  </a:cubicBezTo>
                  <a:cubicBezTo>
                    <a:pt x="215" y="169"/>
                    <a:pt x="213" y="171"/>
                    <a:pt x="211" y="173"/>
                  </a:cubicBezTo>
                  <a:cubicBezTo>
                    <a:pt x="211" y="173"/>
                    <a:pt x="211" y="173"/>
                    <a:pt x="211" y="173"/>
                  </a:cubicBezTo>
                  <a:cubicBezTo>
                    <a:pt x="212" y="170"/>
                    <a:pt x="213" y="167"/>
                    <a:pt x="214" y="164"/>
                  </a:cubicBezTo>
                  <a:close/>
                  <a:moveTo>
                    <a:pt x="210" y="165"/>
                  </a:moveTo>
                  <a:cubicBezTo>
                    <a:pt x="211" y="164"/>
                    <a:pt x="212" y="163"/>
                    <a:pt x="212" y="162"/>
                  </a:cubicBezTo>
                  <a:cubicBezTo>
                    <a:pt x="212" y="163"/>
                    <a:pt x="212" y="163"/>
                    <a:pt x="212" y="164"/>
                  </a:cubicBezTo>
                  <a:cubicBezTo>
                    <a:pt x="211" y="165"/>
                    <a:pt x="211" y="165"/>
                    <a:pt x="210" y="165"/>
                  </a:cubicBezTo>
                  <a:close/>
                  <a:moveTo>
                    <a:pt x="217" y="159"/>
                  </a:moveTo>
                  <a:cubicBezTo>
                    <a:pt x="217" y="158"/>
                    <a:pt x="217" y="158"/>
                    <a:pt x="217" y="158"/>
                  </a:cubicBezTo>
                  <a:cubicBezTo>
                    <a:pt x="217" y="158"/>
                    <a:pt x="217" y="157"/>
                    <a:pt x="217" y="157"/>
                  </a:cubicBezTo>
                  <a:cubicBezTo>
                    <a:pt x="218" y="156"/>
                    <a:pt x="220" y="156"/>
                    <a:pt x="221" y="156"/>
                  </a:cubicBezTo>
                  <a:cubicBezTo>
                    <a:pt x="220" y="157"/>
                    <a:pt x="218" y="158"/>
                    <a:pt x="217" y="159"/>
                  </a:cubicBezTo>
                  <a:close/>
                  <a:moveTo>
                    <a:pt x="217" y="138"/>
                  </a:moveTo>
                  <a:cubicBezTo>
                    <a:pt x="216" y="143"/>
                    <a:pt x="216" y="147"/>
                    <a:pt x="215" y="151"/>
                  </a:cubicBezTo>
                  <a:cubicBezTo>
                    <a:pt x="214" y="152"/>
                    <a:pt x="212" y="154"/>
                    <a:pt x="211" y="155"/>
                  </a:cubicBezTo>
                  <a:cubicBezTo>
                    <a:pt x="213" y="149"/>
                    <a:pt x="215" y="144"/>
                    <a:pt x="217" y="138"/>
                  </a:cubicBezTo>
                  <a:cubicBezTo>
                    <a:pt x="217" y="138"/>
                    <a:pt x="217" y="138"/>
                    <a:pt x="217" y="138"/>
                  </a:cubicBezTo>
                  <a:close/>
                  <a:moveTo>
                    <a:pt x="215" y="138"/>
                  </a:moveTo>
                  <a:cubicBezTo>
                    <a:pt x="216" y="136"/>
                    <a:pt x="217" y="134"/>
                    <a:pt x="217" y="132"/>
                  </a:cubicBezTo>
                  <a:cubicBezTo>
                    <a:pt x="217" y="132"/>
                    <a:pt x="217" y="132"/>
                    <a:pt x="217" y="132"/>
                  </a:cubicBezTo>
                  <a:cubicBezTo>
                    <a:pt x="217" y="132"/>
                    <a:pt x="217" y="133"/>
                    <a:pt x="217" y="133"/>
                  </a:cubicBezTo>
                  <a:cubicBezTo>
                    <a:pt x="217" y="135"/>
                    <a:pt x="216" y="137"/>
                    <a:pt x="215" y="138"/>
                  </a:cubicBezTo>
                  <a:close/>
                  <a:moveTo>
                    <a:pt x="216" y="117"/>
                  </a:moveTo>
                  <a:cubicBezTo>
                    <a:pt x="218" y="115"/>
                    <a:pt x="219" y="113"/>
                    <a:pt x="221" y="111"/>
                  </a:cubicBezTo>
                  <a:cubicBezTo>
                    <a:pt x="221" y="112"/>
                    <a:pt x="221" y="112"/>
                    <a:pt x="221" y="113"/>
                  </a:cubicBezTo>
                  <a:cubicBezTo>
                    <a:pt x="219" y="114"/>
                    <a:pt x="218" y="116"/>
                    <a:pt x="216" y="117"/>
                  </a:cubicBezTo>
                  <a:close/>
                  <a:moveTo>
                    <a:pt x="221" y="99"/>
                  </a:moveTo>
                  <a:cubicBezTo>
                    <a:pt x="220" y="98"/>
                    <a:pt x="220" y="97"/>
                    <a:pt x="220" y="96"/>
                  </a:cubicBezTo>
                  <a:cubicBezTo>
                    <a:pt x="220" y="96"/>
                    <a:pt x="220" y="96"/>
                    <a:pt x="220" y="96"/>
                  </a:cubicBezTo>
                  <a:cubicBezTo>
                    <a:pt x="221" y="97"/>
                    <a:pt x="221" y="98"/>
                    <a:pt x="221" y="99"/>
                  </a:cubicBezTo>
                  <a:cubicBezTo>
                    <a:pt x="221" y="99"/>
                    <a:pt x="221" y="99"/>
                    <a:pt x="221" y="99"/>
                  </a:cubicBezTo>
                  <a:close/>
                  <a:moveTo>
                    <a:pt x="220" y="108"/>
                  </a:moveTo>
                  <a:cubicBezTo>
                    <a:pt x="220" y="108"/>
                    <a:pt x="220" y="108"/>
                    <a:pt x="220" y="109"/>
                  </a:cubicBezTo>
                  <a:cubicBezTo>
                    <a:pt x="220" y="109"/>
                    <a:pt x="220" y="109"/>
                    <a:pt x="219" y="109"/>
                  </a:cubicBezTo>
                  <a:cubicBezTo>
                    <a:pt x="219" y="109"/>
                    <a:pt x="219" y="109"/>
                    <a:pt x="219" y="109"/>
                  </a:cubicBezTo>
                  <a:cubicBezTo>
                    <a:pt x="219" y="109"/>
                    <a:pt x="219" y="109"/>
                    <a:pt x="219" y="109"/>
                  </a:cubicBezTo>
                  <a:cubicBezTo>
                    <a:pt x="217" y="110"/>
                    <a:pt x="216" y="111"/>
                    <a:pt x="215" y="111"/>
                  </a:cubicBezTo>
                  <a:cubicBezTo>
                    <a:pt x="215" y="111"/>
                    <a:pt x="215" y="111"/>
                    <a:pt x="215" y="111"/>
                  </a:cubicBezTo>
                  <a:cubicBezTo>
                    <a:pt x="215" y="111"/>
                    <a:pt x="215" y="111"/>
                    <a:pt x="215" y="110"/>
                  </a:cubicBezTo>
                  <a:cubicBezTo>
                    <a:pt x="217" y="110"/>
                    <a:pt x="219" y="109"/>
                    <a:pt x="220" y="108"/>
                  </a:cubicBezTo>
                  <a:close/>
                  <a:moveTo>
                    <a:pt x="219" y="93"/>
                  </a:moveTo>
                  <a:cubicBezTo>
                    <a:pt x="219" y="92"/>
                    <a:pt x="218" y="90"/>
                    <a:pt x="218" y="89"/>
                  </a:cubicBezTo>
                  <a:cubicBezTo>
                    <a:pt x="218" y="89"/>
                    <a:pt x="219" y="89"/>
                    <a:pt x="219" y="89"/>
                  </a:cubicBezTo>
                  <a:cubicBezTo>
                    <a:pt x="219" y="90"/>
                    <a:pt x="219" y="92"/>
                    <a:pt x="220" y="93"/>
                  </a:cubicBezTo>
                  <a:cubicBezTo>
                    <a:pt x="220" y="93"/>
                    <a:pt x="219" y="93"/>
                    <a:pt x="219" y="93"/>
                  </a:cubicBezTo>
                  <a:close/>
                  <a:moveTo>
                    <a:pt x="217" y="87"/>
                  </a:moveTo>
                  <a:cubicBezTo>
                    <a:pt x="217" y="86"/>
                    <a:pt x="217" y="85"/>
                    <a:pt x="217" y="84"/>
                  </a:cubicBezTo>
                  <a:cubicBezTo>
                    <a:pt x="217" y="84"/>
                    <a:pt x="217" y="84"/>
                    <a:pt x="217" y="84"/>
                  </a:cubicBezTo>
                  <a:cubicBezTo>
                    <a:pt x="218" y="85"/>
                    <a:pt x="218" y="86"/>
                    <a:pt x="218" y="87"/>
                  </a:cubicBezTo>
                  <a:cubicBezTo>
                    <a:pt x="218" y="87"/>
                    <a:pt x="218" y="87"/>
                    <a:pt x="217" y="87"/>
                  </a:cubicBezTo>
                  <a:close/>
                  <a:moveTo>
                    <a:pt x="216" y="82"/>
                  </a:moveTo>
                  <a:cubicBezTo>
                    <a:pt x="215" y="79"/>
                    <a:pt x="215" y="77"/>
                    <a:pt x="214" y="74"/>
                  </a:cubicBezTo>
                  <a:cubicBezTo>
                    <a:pt x="215" y="75"/>
                    <a:pt x="215" y="76"/>
                    <a:pt x="216" y="77"/>
                  </a:cubicBezTo>
                  <a:cubicBezTo>
                    <a:pt x="216" y="78"/>
                    <a:pt x="216" y="80"/>
                    <a:pt x="217" y="82"/>
                  </a:cubicBezTo>
                  <a:cubicBezTo>
                    <a:pt x="217" y="82"/>
                    <a:pt x="216" y="82"/>
                    <a:pt x="216" y="82"/>
                  </a:cubicBezTo>
                  <a:close/>
                  <a:moveTo>
                    <a:pt x="215" y="88"/>
                  </a:moveTo>
                  <a:cubicBezTo>
                    <a:pt x="211" y="90"/>
                    <a:pt x="208" y="92"/>
                    <a:pt x="205" y="93"/>
                  </a:cubicBezTo>
                  <a:cubicBezTo>
                    <a:pt x="204" y="93"/>
                    <a:pt x="204" y="93"/>
                    <a:pt x="204" y="93"/>
                  </a:cubicBezTo>
                  <a:cubicBezTo>
                    <a:pt x="206" y="91"/>
                    <a:pt x="208" y="90"/>
                    <a:pt x="210" y="88"/>
                  </a:cubicBezTo>
                  <a:cubicBezTo>
                    <a:pt x="211" y="87"/>
                    <a:pt x="213" y="87"/>
                    <a:pt x="214" y="86"/>
                  </a:cubicBezTo>
                  <a:cubicBezTo>
                    <a:pt x="214" y="87"/>
                    <a:pt x="214" y="88"/>
                    <a:pt x="215" y="88"/>
                  </a:cubicBezTo>
                  <a:close/>
                  <a:moveTo>
                    <a:pt x="206" y="85"/>
                  </a:moveTo>
                  <a:cubicBezTo>
                    <a:pt x="208" y="84"/>
                    <a:pt x="208" y="84"/>
                    <a:pt x="208" y="84"/>
                  </a:cubicBezTo>
                  <a:cubicBezTo>
                    <a:pt x="209" y="83"/>
                    <a:pt x="208" y="82"/>
                    <a:pt x="207" y="82"/>
                  </a:cubicBezTo>
                  <a:cubicBezTo>
                    <a:pt x="209" y="81"/>
                    <a:pt x="210" y="80"/>
                    <a:pt x="212" y="79"/>
                  </a:cubicBezTo>
                  <a:cubicBezTo>
                    <a:pt x="212" y="81"/>
                    <a:pt x="213" y="82"/>
                    <a:pt x="213" y="83"/>
                  </a:cubicBezTo>
                  <a:cubicBezTo>
                    <a:pt x="211" y="84"/>
                    <a:pt x="208" y="84"/>
                    <a:pt x="206" y="85"/>
                  </a:cubicBezTo>
                  <a:close/>
                  <a:moveTo>
                    <a:pt x="206" y="58"/>
                  </a:moveTo>
                  <a:cubicBezTo>
                    <a:pt x="206" y="58"/>
                    <a:pt x="206" y="58"/>
                    <a:pt x="206" y="57"/>
                  </a:cubicBezTo>
                  <a:cubicBezTo>
                    <a:pt x="207" y="58"/>
                    <a:pt x="208" y="59"/>
                    <a:pt x="209" y="60"/>
                  </a:cubicBezTo>
                  <a:cubicBezTo>
                    <a:pt x="209" y="61"/>
                    <a:pt x="210" y="61"/>
                    <a:pt x="210" y="61"/>
                  </a:cubicBezTo>
                  <a:cubicBezTo>
                    <a:pt x="211" y="62"/>
                    <a:pt x="211" y="63"/>
                    <a:pt x="212" y="63"/>
                  </a:cubicBezTo>
                  <a:cubicBezTo>
                    <a:pt x="210" y="61"/>
                    <a:pt x="208" y="60"/>
                    <a:pt x="206" y="58"/>
                  </a:cubicBezTo>
                  <a:close/>
                  <a:moveTo>
                    <a:pt x="206" y="60"/>
                  </a:moveTo>
                  <a:cubicBezTo>
                    <a:pt x="206" y="60"/>
                    <a:pt x="205" y="60"/>
                    <a:pt x="205" y="60"/>
                  </a:cubicBezTo>
                  <a:cubicBezTo>
                    <a:pt x="204" y="59"/>
                    <a:pt x="204" y="58"/>
                    <a:pt x="203" y="57"/>
                  </a:cubicBezTo>
                  <a:cubicBezTo>
                    <a:pt x="204" y="58"/>
                    <a:pt x="204" y="58"/>
                    <a:pt x="205" y="59"/>
                  </a:cubicBezTo>
                  <a:cubicBezTo>
                    <a:pt x="205" y="60"/>
                    <a:pt x="206" y="60"/>
                    <a:pt x="206" y="60"/>
                  </a:cubicBezTo>
                  <a:close/>
                  <a:moveTo>
                    <a:pt x="211" y="67"/>
                  </a:moveTo>
                  <a:cubicBezTo>
                    <a:pt x="210" y="67"/>
                    <a:pt x="210" y="67"/>
                    <a:pt x="211" y="67"/>
                  </a:cubicBezTo>
                  <a:cubicBezTo>
                    <a:pt x="211" y="68"/>
                    <a:pt x="211" y="69"/>
                    <a:pt x="211" y="70"/>
                  </a:cubicBezTo>
                  <a:cubicBezTo>
                    <a:pt x="209" y="71"/>
                    <a:pt x="207" y="72"/>
                    <a:pt x="205" y="73"/>
                  </a:cubicBezTo>
                  <a:cubicBezTo>
                    <a:pt x="206" y="71"/>
                    <a:pt x="207" y="70"/>
                    <a:pt x="208" y="68"/>
                  </a:cubicBezTo>
                  <a:cubicBezTo>
                    <a:pt x="209" y="67"/>
                    <a:pt x="208" y="66"/>
                    <a:pt x="207" y="67"/>
                  </a:cubicBezTo>
                  <a:cubicBezTo>
                    <a:pt x="207" y="67"/>
                    <a:pt x="207" y="67"/>
                    <a:pt x="206" y="68"/>
                  </a:cubicBezTo>
                  <a:cubicBezTo>
                    <a:pt x="206" y="67"/>
                    <a:pt x="206" y="67"/>
                    <a:pt x="205" y="67"/>
                  </a:cubicBezTo>
                  <a:cubicBezTo>
                    <a:pt x="201" y="68"/>
                    <a:pt x="196" y="69"/>
                    <a:pt x="191" y="71"/>
                  </a:cubicBezTo>
                  <a:cubicBezTo>
                    <a:pt x="196" y="69"/>
                    <a:pt x="200" y="66"/>
                    <a:pt x="204" y="64"/>
                  </a:cubicBezTo>
                  <a:cubicBezTo>
                    <a:pt x="205" y="63"/>
                    <a:pt x="204" y="62"/>
                    <a:pt x="203" y="62"/>
                  </a:cubicBezTo>
                  <a:cubicBezTo>
                    <a:pt x="202" y="62"/>
                    <a:pt x="202" y="63"/>
                    <a:pt x="202" y="63"/>
                  </a:cubicBezTo>
                  <a:cubicBezTo>
                    <a:pt x="202" y="63"/>
                    <a:pt x="202" y="62"/>
                    <a:pt x="202" y="62"/>
                  </a:cubicBezTo>
                  <a:cubicBezTo>
                    <a:pt x="203" y="62"/>
                    <a:pt x="203" y="60"/>
                    <a:pt x="202" y="61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202" y="61"/>
                    <a:pt x="202" y="60"/>
                    <a:pt x="203" y="60"/>
                  </a:cubicBezTo>
                  <a:cubicBezTo>
                    <a:pt x="203" y="60"/>
                    <a:pt x="203" y="60"/>
                    <a:pt x="203" y="60"/>
                  </a:cubicBezTo>
                  <a:cubicBezTo>
                    <a:pt x="203" y="60"/>
                    <a:pt x="203" y="60"/>
                    <a:pt x="203" y="60"/>
                  </a:cubicBezTo>
                  <a:cubicBezTo>
                    <a:pt x="205" y="63"/>
                    <a:pt x="208" y="65"/>
                    <a:pt x="211" y="67"/>
                  </a:cubicBezTo>
                  <a:close/>
                  <a:moveTo>
                    <a:pt x="187" y="63"/>
                  </a:moveTo>
                  <a:cubicBezTo>
                    <a:pt x="191" y="61"/>
                    <a:pt x="195" y="59"/>
                    <a:pt x="198" y="56"/>
                  </a:cubicBezTo>
                  <a:cubicBezTo>
                    <a:pt x="199" y="57"/>
                    <a:pt x="200" y="58"/>
                    <a:pt x="201" y="59"/>
                  </a:cubicBezTo>
                  <a:cubicBezTo>
                    <a:pt x="196" y="60"/>
                    <a:pt x="192" y="61"/>
                    <a:pt x="187" y="63"/>
                  </a:cubicBezTo>
                  <a:close/>
                  <a:moveTo>
                    <a:pt x="191" y="56"/>
                  </a:moveTo>
                  <a:cubicBezTo>
                    <a:pt x="192" y="55"/>
                    <a:pt x="193" y="55"/>
                    <a:pt x="194" y="54"/>
                  </a:cubicBezTo>
                  <a:cubicBezTo>
                    <a:pt x="195" y="54"/>
                    <a:pt x="195" y="54"/>
                    <a:pt x="195" y="54"/>
                  </a:cubicBezTo>
                  <a:cubicBezTo>
                    <a:pt x="195" y="54"/>
                    <a:pt x="196" y="54"/>
                    <a:pt x="196" y="55"/>
                  </a:cubicBezTo>
                  <a:cubicBezTo>
                    <a:pt x="194" y="55"/>
                    <a:pt x="193" y="55"/>
                    <a:pt x="191" y="56"/>
                  </a:cubicBezTo>
                  <a:close/>
                  <a:moveTo>
                    <a:pt x="189" y="54"/>
                  </a:moveTo>
                  <a:cubicBezTo>
                    <a:pt x="189" y="54"/>
                    <a:pt x="189" y="54"/>
                    <a:pt x="190" y="53"/>
                  </a:cubicBezTo>
                  <a:cubicBezTo>
                    <a:pt x="190" y="53"/>
                    <a:pt x="189" y="52"/>
                    <a:pt x="188" y="52"/>
                  </a:cubicBezTo>
                  <a:cubicBezTo>
                    <a:pt x="187" y="53"/>
                    <a:pt x="186" y="54"/>
                    <a:pt x="186" y="55"/>
                  </a:cubicBezTo>
                  <a:cubicBezTo>
                    <a:pt x="185" y="54"/>
                    <a:pt x="185" y="54"/>
                    <a:pt x="184" y="53"/>
                  </a:cubicBezTo>
                  <a:cubicBezTo>
                    <a:pt x="186" y="52"/>
                    <a:pt x="188" y="51"/>
                    <a:pt x="189" y="50"/>
                  </a:cubicBezTo>
                  <a:cubicBezTo>
                    <a:pt x="191" y="51"/>
                    <a:pt x="192" y="52"/>
                    <a:pt x="193" y="53"/>
                  </a:cubicBezTo>
                  <a:cubicBezTo>
                    <a:pt x="192" y="53"/>
                    <a:pt x="190" y="54"/>
                    <a:pt x="189" y="54"/>
                  </a:cubicBezTo>
                  <a:close/>
                  <a:moveTo>
                    <a:pt x="184" y="56"/>
                  </a:moveTo>
                  <a:cubicBezTo>
                    <a:pt x="182" y="57"/>
                    <a:pt x="179" y="58"/>
                    <a:pt x="176" y="59"/>
                  </a:cubicBezTo>
                  <a:cubicBezTo>
                    <a:pt x="177" y="58"/>
                    <a:pt x="178" y="57"/>
                    <a:pt x="179" y="55"/>
                  </a:cubicBezTo>
                  <a:cubicBezTo>
                    <a:pt x="180" y="55"/>
                    <a:pt x="181" y="54"/>
                    <a:pt x="183" y="54"/>
                  </a:cubicBezTo>
                  <a:cubicBezTo>
                    <a:pt x="183" y="54"/>
                    <a:pt x="184" y="55"/>
                    <a:pt x="184" y="56"/>
                  </a:cubicBezTo>
                  <a:close/>
                  <a:moveTo>
                    <a:pt x="180" y="50"/>
                  </a:moveTo>
                  <a:cubicBezTo>
                    <a:pt x="177" y="51"/>
                    <a:pt x="173" y="53"/>
                    <a:pt x="170" y="54"/>
                  </a:cubicBezTo>
                  <a:cubicBezTo>
                    <a:pt x="171" y="53"/>
                    <a:pt x="173" y="51"/>
                    <a:pt x="174" y="50"/>
                  </a:cubicBezTo>
                  <a:cubicBezTo>
                    <a:pt x="176" y="49"/>
                    <a:pt x="178" y="48"/>
                    <a:pt x="179" y="48"/>
                  </a:cubicBezTo>
                  <a:cubicBezTo>
                    <a:pt x="180" y="48"/>
                    <a:pt x="180" y="49"/>
                    <a:pt x="180" y="50"/>
                  </a:cubicBezTo>
                  <a:cubicBezTo>
                    <a:pt x="180" y="50"/>
                    <a:pt x="180" y="50"/>
                    <a:pt x="180" y="50"/>
                  </a:cubicBezTo>
                  <a:close/>
                  <a:moveTo>
                    <a:pt x="166" y="49"/>
                  </a:moveTo>
                  <a:cubicBezTo>
                    <a:pt x="167" y="48"/>
                    <a:pt x="168" y="47"/>
                    <a:pt x="169" y="46"/>
                  </a:cubicBezTo>
                  <a:cubicBezTo>
                    <a:pt x="172" y="45"/>
                    <a:pt x="175" y="44"/>
                    <a:pt x="178" y="44"/>
                  </a:cubicBezTo>
                  <a:cubicBezTo>
                    <a:pt x="174" y="45"/>
                    <a:pt x="170" y="47"/>
                    <a:pt x="166" y="49"/>
                  </a:cubicBezTo>
                  <a:close/>
                  <a:moveTo>
                    <a:pt x="166" y="53"/>
                  </a:moveTo>
                  <a:cubicBezTo>
                    <a:pt x="163" y="55"/>
                    <a:pt x="159" y="58"/>
                    <a:pt x="156" y="60"/>
                  </a:cubicBezTo>
                  <a:cubicBezTo>
                    <a:pt x="155" y="61"/>
                    <a:pt x="154" y="61"/>
                    <a:pt x="153" y="62"/>
                  </a:cubicBezTo>
                  <a:cubicBezTo>
                    <a:pt x="154" y="60"/>
                    <a:pt x="155" y="59"/>
                    <a:pt x="156" y="58"/>
                  </a:cubicBezTo>
                  <a:cubicBezTo>
                    <a:pt x="159" y="56"/>
                    <a:pt x="162" y="55"/>
                    <a:pt x="166" y="53"/>
                  </a:cubicBezTo>
                  <a:cubicBezTo>
                    <a:pt x="166" y="53"/>
                    <a:pt x="166" y="53"/>
                    <a:pt x="166" y="53"/>
                  </a:cubicBezTo>
                  <a:close/>
                  <a:moveTo>
                    <a:pt x="154" y="49"/>
                  </a:moveTo>
                  <a:cubicBezTo>
                    <a:pt x="154" y="48"/>
                    <a:pt x="155" y="48"/>
                    <a:pt x="155" y="48"/>
                  </a:cubicBezTo>
                  <a:cubicBezTo>
                    <a:pt x="157" y="47"/>
                    <a:pt x="159" y="46"/>
                    <a:pt x="160" y="46"/>
                  </a:cubicBezTo>
                  <a:cubicBezTo>
                    <a:pt x="158" y="47"/>
                    <a:pt x="156" y="48"/>
                    <a:pt x="154" y="49"/>
                  </a:cubicBezTo>
                  <a:close/>
                  <a:moveTo>
                    <a:pt x="155" y="45"/>
                  </a:moveTo>
                  <a:cubicBezTo>
                    <a:pt x="152" y="46"/>
                    <a:pt x="149" y="47"/>
                    <a:pt x="147" y="48"/>
                  </a:cubicBezTo>
                  <a:cubicBezTo>
                    <a:pt x="149" y="46"/>
                    <a:pt x="152" y="44"/>
                    <a:pt x="155" y="42"/>
                  </a:cubicBezTo>
                  <a:cubicBezTo>
                    <a:pt x="157" y="42"/>
                    <a:pt x="159" y="41"/>
                    <a:pt x="161" y="41"/>
                  </a:cubicBezTo>
                  <a:cubicBezTo>
                    <a:pt x="159" y="42"/>
                    <a:pt x="157" y="44"/>
                    <a:pt x="155" y="45"/>
                  </a:cubicBezTo>
                  <a:close/>
                  <a:moveTo>
                    <a:pt x="154" y="34"/>
                  </a:moveTo>
                  <a:cubicBezTo>
                    <a:pt x="153" y="34"/>
                    <a:pt x="153" y="34"/>
                    <a:pt x="152" y="34"/>
                  </a:cubicBezTo>
                  <a:cubicBezTo>
                    <a:pt x="153" y="34"/>
                    <a:pt x="153" y="33"/>
                    <a:pt x="154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4" y="33"/>
                    <a:pt x="154" y="34"/>
                    <a:pt x="154" y="34"/>
                  </a:cubicBezTo>
                  <a:close/>
                  <a:moveTo>
                    <a:pt x="152" y="36"/>
                  </a:moveTo>
                  <a:cubicBezTo>
                    <a:pt x="150" y="37"/>
                    <a:pt x="147" y="38"/>
                    <a:pt x="145" y="40"/>
                  </a:cubicBezTo>
                  <a:cubicBezTo>
                    <a:pt x="145" y="40"/>
                    <a:pt x="145" y="40"/>
                    <a:pt x="144" y="40"/>
                  </a:cubicBezTo>
                  <a:cubicBezTo>
                    <a:pt x="146" y="38"/>
                    <a:pt x="148" y="37"/>
                    <a:pt x="150" y="36"/>
                  </a:cubicBezTo>
                  <a:cubicBezTo>
                    <a:pt x="151" y="36"/>
                    <a:pt x="151" y="36"/>
                    <a:pt x="152" y="36"/>
                  </a:cubicBezTo>
                  <a:close/>
                  <a:moveTo>
                    <a:pt x="150" y="34"/>
                  </a:moveTo>
                  <a:cubicBezTo>
                    <a:pt x="148" y="34"/>
                    <a:pt x="147" y="34"/>
                    <a:pt x="146" y="34"/>
                  </a:cubicBezTo>
                  <a:cubicBezTo>
                    <a:pt x="146" y="34"/>
                    <a:pt x="147" y="33"/>
                    <a:pt x="147" y="33"/>
                  </a:cubicBezTo>
                  <a:cubicBezTo>
                    <a:pt x="149" y="33"/>
                    <a:pt x="150" y="33"/>
                    <a:pt x="151" y="33"/>
                  </a:cubicBezTo>
                  <a:cubicBezTo>
                    <a:pt x="151" y="33"/>
                    <a:pt x="150" y="34"/>
                    <a:pt x="150" y="34"/>
                  </a:cubicBezTo>
                  <a:close/>
                  <a:moveTo>
                    <a:pt x="151" y="29"/>
                  </a:moveTo>
                  <a:cubicBezTo>
                    <a:pt x="151" y="29"/>
                    <a:pt x="151" y="29"/>
                    <a:pt x="151" y="29"/>
                  </a:cubicBezTo>
                  <a:cubicBezTo>
                    <a:pt x="150" y="29"/>
                    <a:pt x="149" y="29"/>
                    <a:pt x="148" y="29"/>
                  </a:cubicBezTo>
                  <a:cubicBezTo>
                    <a:pt x="148" y="29"/>
                    <a:pt x="148" y="28"/>
                    <a:pt x="149" y="28"/>
                  </a:cubicBezTo>
                  <a:cubicBezTo>
                    <a:pt x="150" y="28"/>
                    <a:pt x="151" y="29"/>
                    <a:pt x="152" y="29"/>
                  </a:cubicBezTo>
                  <a:cubicBezTo>
                    <a:pt x="151" y="29"/>
                    <a:pt x="151" y="29"/>
                    <a:pt x="151" y="29"/>
                  </a:cubicBezTo>
                  <a:close/>
                  <a:moveTo>
                    <a:pt x="148" y="20"/>
                  </a:moveTo>
                  <a:cubicBezTo>
                    <a:pt x="146" y="18"/>
                    <a:pt x="144" y="17"/>
                    <a:pt x="142" y="16"/>
                  </a:cubicBezTo>
                  <a:cubicBezTo>
                    <a:pt x="142" y="16"/>
                    <a:pt x="143" y="16"/>
                    <a:pt x="143" y="15"/>
                  </a:cubicBezTo>
                  <a:cubicBezTo>
                    <a:pt x="146" y="16"/>
                    <a:pt x="149" y="17"/>
                    <a:pt x="152" y="18"/>
                  </a:cubicBezTo>
                  <a:cubicBezTo>
                    <a:pt x="151" y="18"/>
                    <a:pt x="149" y="19"/>
                    <a:pt x="148" y="20"/>
                  </a:cubicBezTo>
                  <a:close/>
                  <a:moveTo>
                    <a:pt x="139" y="9"/>
                  </a:moveTo>
                  <a:cubicBezTo>
                    <a:pt x="139" y="9"/>
                    <a:pt x="139" y="9"/>
                    <a:pt x="139" y="9"/>
                  </a:cubicBezTo>
                  <a:cubicBezTo>
                    <a:pt x="138" y="8"/>
                    <a:pt x="138" y="8"/>
                    <a:pt x="138" y="8"/>
                  </a:cubicBezTo>
                  <a:cubicBezTo>
                    <a:pt x="140" y="9"/>
                    <a:pt x="142" y="9"/>
                    <a:pt x="145" y="9"/>
                  </a:cubicBezTo>
                  <a:cubicBezTo>
                    <a:pt x="145" y="9"/>
                    <a:pt x="145" y="10"/>
                    <a:pt x="146" y="10"/>
                  </a:cubicBezTo>
                  <a:cubicBezTo>
                    <a:pt x="144" y="9"/>
                    <a:pt x="142" y="9"/>
                    <a:pt x="139" y="9"/>
                  </a:cubicBezTo>
                  <a:close/>
                  <a:moveTo>
                    <a:pt x="143" y="13"/>
                  </a:moveTo>
                  <a:cubicBezTo>
                    <a:pt x="142" y="13"/>
                    <a:pt x="142" y="13"/>
                    <a:pt x="142" y="13"/>
                  </a:cubicBezTo>
                  <a:cubicBezTo>
                    <a:pt x="140" y="13"/>
                    <a:pt x="138" y="13"/>
                    <a:pt x="135" y="13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8" y="12"/>
                    <a:pt x="141" y="13"/>
                    <a:pt x="143" y="13"/>
                  </a:cubicBezTo>
                  <a:close/>
                  <a:moveTo>
                    <a:pt x="136" y="14"/>
                  </a:moveTo>
                  <a:cubicBezTo>
                    <a:pt x="137" y="14"/>
                    <a:pt x="138" y="14"/>
                    <a:pt x="139" y="15"/>
                  </a:cubicBezTo>
                  <a:cubicBezTo>
                    <a:pt x="139" y="15"/>
                    <a:pt x="139" y="15"/>
                    <a:pt x="138" y="15"/>
                  </a:cubicBezTo>
                  <a:cubicBezTo>
                    <a:pt x="138" y="15"/>
                    <a:pt x="137" y="14"/>
                    <a:pt x="136" y="14"/>
                  </a:cubicBezTo>
                  <a:cubicBezTo>
                    <a:pt x="136" y="14"/>
                    <a:pt x="136" y="14"/>
                    <a:pt x="136" y="14"/>
                  </a:cubicBezTo>
                  <a:close/>
                  <a:moveTo>
                    <a:pt x="138" y="18"/>
                  </a:moveTo>
                  <a:cubicBezTo>
                    <a:pt x="141" y="19"/>
                    <a:pt x="143" y="20"/>
                    <a:pt x="146" y="21"/>
                  </a:cubicBezTo>
                  <a:cubicBezTo>
                    <a:pt x="146" y="21"/>
                    <a:pt x="146" y="21"/>
                    <a:pt x="146" y="21"/>
                  </a:cubicBezTo>
                  <a:cubicBezTo>
                    <a:pt x="143" y="20"/>
                    <a:pt x="140" y="20"/>
                    <a:pt x="137" y="19"/>
                  </a:cubicBezTo>
                  <a:cubicBezTo>
                    <a:pt x="137" y="19"/>
                    <a:pt x="138" y="19"/>
                    <a:pt x="138" y="18"/>
                  </a:cubicBezTo>
                  <a:close/>
                  <a:moveTo>
                    <a:pt x="141" y="27"/>
                  </a:moveTo>
                  <a:cubicBezTo>
                    <a:pt x="143" y="27"/>
                    <a:pt x="144" y="27"/>
                    <a:pt x="146" y="28"/>
                  </a:cubicBezTo>
                  <a:cubicBezTo>
                    <a:pt x="146" y="28"/>
                    <a:pt x="145" y="28"/>
                    <a:pt x="145" y="28"/>
                  </a:cubicBezTo>
                  <a:cubicBezTo>
                    <a:pt x="143" y="28"/>
                    <a:pt x="142" y="28"/>
                    <a:pt x="140" y="27"/>
                  </a:cubicBezTo>
                  <a:cubicBezTo>
                    <a:pt x="140" y="27"/>
                    <a:pt x="141" y="27"/>
                    <a:pt x="141" y="27"/>
                  </a:cubicBezTo>
                  <a:close/>
                  <a:moveTo>
                    <a:pt x="142" y="30"/>
                  </a:moveTo>
                  <a:cubicBezTo>
                    <a:pt x="142" y="30"/>
                    <a:pt x="142" y="30"/>
                    <a:pt x="142" y="30"/>
                  </a:cubicBezTo>
                  <a:cubicBezTo>
                    <a:pt x="140" y="30"/>
                    <a:pt x="138" y="29"/>
                    <a:pt x="137" y="29"/>
                  </a:cubicBezTo>
                  <a:cubicBezTo>
                    <a:pt x="137" y="29"/>
                    <a:pt x="137" y="29"/>
                    <a:pt x="138" y="29"/>
                  </a:cubicBezTo>
                  <a:cubicBezTo>
                    <a:pt x="139" y="29"/>
                    <a:pt x="141" y="29"/>
                    <a:pt x="142" y="30"/>
                  </a:cubicBezTo>
                  <a:close/>
                  <a:moveTo>
                    <a:pt x="140" y="34"/>
                  </a:moveTo>
                  <a:cubicBezTo>
                    <a:pt x="141" y="33"/>
                    <a:pt x="142" y="33"/>
                    <a:pt x="144" y="33"/>
                  </a:cubicBezTo>
                  <a:cubicBezTo>
                    <a:pt x="143" y="33"/>
                    <a:pt x="143" y="34"/>
                    <a:pt x="142" y="34"/>
                  </a:cubicBezTo>
                  <a:cubicBezTo>
                    <a:pt x="141" y="34"/>
                    <a:pt x="139" y="34"/>
                    <a:pt x="138" y="34"/>
                  </a:cubicBezTo>
                  <a:cubicBezTo>
                    <a:pt x="139" y="34"/>
                    <a:pt x="139" y="34"/>
                    <a:pt x="140" y="34"/>
                  </a:cubicBezTo>
                  <a:close/>
                  <a:moveTo>
                    <a:pt x="143" y="36"/>
                  </a:moveTo>
                  <a:cubicBezTo>
                    <a:pt x="144" y="36"/>
                    <a:pt x="146" y="36"/>
                    <a:pt x="147" y="36"/>
                  </a:cubicBezTo>
                  <a:cubicBezTo>
                    <a:pt x="145" y="37"/>
                    <a:pt x="143" y="39"/>
                    <a:pt x="141" y="40"/>
                  </a:cubicBezTo>
                  <a:cubicBezTo>
                    <a:pt x="140" y="40"/>
                    <a:pt x="139" y="40"/>
                    <a:pt x="138" y="40"/>
                  </a:cubicBezTo>
                  <a:cubicBezTo>
                    <a:pt x="137" y="40"/>
                    <a:pt x="136" y="40"/>
                    <a:pt x="135" y="40"/>
                  </a:cubicBezTo>
                  <a:cubicBezTo>
                    <a:pt x="137" y="39"/>
                    <a:pt x="140" y="37"/>
                    <a:pt x="143" y="36"/>
                  </a:cubicBezTo>
                  <a:close/>
                  <a:moveTo>
                    <a:pt x="137" y="42"/>
                  </a:moveTo>
                  <a:cubicBezTo>
                    <a:pt x="134" y="42"/>
                    <a:pt x="132" y="43"/>
                    <a:pt x="130" y="43"/>
                  </a:cubicBezTo>
                  <a:cubicBezTo>
                    <a:pt x="131" y="43"/>
                    <a:pt x="131" y="43"/>
                    <a:pt x="132" y="42"/>
                  </a:cubicBezTo>
                  <a:cubicBezTo>
                    <a:pt x="133" y="42"/>
                    <a:pt x="135" y="42"/>
                    <a:pt x="137" y="42"/>
                  </a:cubicBezTo>
                  <a:close/>
                  <a:moveTo>
                    <a:pt x="136" y="44"/>
                  </a:moveTo>
                  <a:cubicBezTo>
                    <a:pt x="136" y="44"/>
                    <a:pt x="135" y="45"/>
                    <a:pt x="135" y="45"/>
                  </a:cubicBezTo>
                  <a:cubicBezTo>
                    <a:pt x="131" y="46"/>
                    <a:pt x="128" y="46"/>
                    <a:pt x="124" y="47"/>
                  </a:cubicBezTo>
                  <a:cubicBezTo>
                    <a:pt x="125" y="47"/>
                    <a:pt x="125" y="46"/>
                    <a:pt x="126" y="46"/>
                  </a:cubicBezTo>
                  <a:cubicBezTo>
                    <a:pt x="129" y="45"/>
                    <a:pt x="133" y="45"/>
                    <a:pt x="136" y="44"/>
                  </a:cubicBezTo>
                  <a:close/>
                  <a:moveTo>
                    <a:pt x="126" y="44"/>
                  </a:moveTo>
                  <a:cubicBezTo>
                    <a:pt x="123" y="45"/>
                    <a:pt x="120" y="46"/>
                    <a:pt x="117" y="47"/>
                  </a:cubicBezTo>
                  <a:cubicBezTo>
                    <a:pt x="118" y="45"/>
                    <a:pt x="120" y="44"/>
                    <a:pt x="121" y="42"/>
                  </a:cubicBezTo>
                  <a:cubicBezTo>
                    <a:pt x="121" y="42"/>
                    <a:pt x="121" y="42"/>
                    <a:pt x="121" y="42"/>
                  </a:cubicBezTo>
                  <a:cubicBezTo>
                    <a:pt x="124" y="42"/>
                    <a:pt x="126" y="42"/>
                    <a:pt x="129" y="42"/>
                  </a:cubicBezTo>
                  <a:cubicBezTo>
                    <a:pt x="128" y="43"/>
                    <a:pt x="127" y="44"/>
                    <a:pt x="126" y="44"/>
                  </a:cubicBezTo>
                  <a:close/>
                  <a:moveTo>
                    <a:pt x="111" y="46"/>
                  </a:moveTo>
                  <a:cubicBezTo>
                    <a:pt x="113" y="45"/>
                    <a:pt x="114" y="44"/>
                    <a:pt x="115" y="42"/>
                  </a:cubicBezTo>
                  <a:cubicBezTo>
                    <a:pt x="116" y="42"/>
                    <a:pt x="117" y="42"/>
                    <a:pt x="118" y="42"/>
                  </a:cubicBezTo>
                  <a:cubicBezTo>
                    <a:pt x="116" y="44"/>
                    <a:pt x="114" y="45"/>
                    <a:pt x="111" y="46"/>
                  </a:cubicBezTo>
                  <a:close/>
                  <a:moveTo>
                    <a:pt x="115" y="41"/>
                  </a:moveTo>
                  <a:cubicBezTo>
                    <a:pt x="114" y="40"/>
                    <a:pt x="113" y="40"/>
                    <a:pt x="112" y="41"/>
                  </a:cubicBezTo>
                  <a:cubicBezTo>
                    <a:pt x="110" y="41"/>
                    <a:pt x="109" y="41"/>
                    <a:pt x="107" y="41"/>
                  </a:cubicBezTo>
                  <a:cubicBezTo>
                    <a:pt x="107" y="40"/>
                    <a:pt x="108" y="40"/>
                    <a:pt x="108" y="40"/>
                  </a:cubicBezTo>
                  <a:cubicBezTo>
                    <a:pt x="112" y="39"/>
                    <a:pt x="115" y="38"/>
                    <a:pt x="119" y="37"/>
                  </a:cubicBezTo>
                  <a:cubicBezTo>
                    <a:pt x="118" y="38"/>
                    <a:pt x="116" y="39"/>
                    <a:pt x="115" y="41"/>
                  </a:cubicBezTo>
                  <a:close/>
                  <a:moveTo>
                    <a:pt x="116" y="33"/>
                  </a:moveTo>
                  <a:cubicBezTo>
                    <a:pt x="115" y="33"/>
                    <a:pt x="115" y="33"/>
                    <a:pt x="114" y="34"/>
                  </a:cubicBezTo>
                  <a:cubicBezTo>
                    <a:pt x="115" y="33"/>
                    <a:pt x="115" y="33"/>
                    <a:pt x="116" y="33"/>
                  </a:cubicBezTo>
                  <a:cubicBezTo>
                    <a:pt x="116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6" y="33"/>
                  </a:cubicBezTo>
                  <a:close/>
                  <a:moveTo>
                    <a:pt x="105" y="29"/>
                  </a:moveTo>
                  <a:cubicBezTo>
                    <a:pt x="104" y="29"/>
                    <a:pt x="103" y="29"/>
                    <a:pt x="102" y="29"/>
                  </a:cubicBezTo>
                  <a:cubicBezTo>
                    <a:pt x="104" y="29"/>
                    <a:pt x="106" y="28"/>
                    <a:pt x="107" y="27"/>
                  </a:cubicBezTo>
                  <a:cubicBezTo>
                    <a:pt x="108" y="27"/>
                    <a:pt x="108" y="27"/>
                    <a:pt x="109" y="27"/>
                  </a:cubicBezTo>
                  <a:cubicBezTo>
                    <a:pt x="108" y="28"/>
                    <a:pt x="106" y="29"/>
                    <a:pt x="105" y="29"/>
                  </a:cubicBezTo>
                  <a:close/>
                  <a:moveTo>
                    <a:pt x="103" y="32"/>
                  </a:moveTo>
                  <a:cubicBezTo>
                    <a:pt x="104" y="32"/>
                    <a:pt x="104" y="32"/>
                    <a:pt x="105" y="32"/>
                  </a:cubicBezTo>
                  <a:cubicBezTo>
                    <a:pt x="104" y="33"/>
                    <a:pt x="102" y="34"/>
                    <a:pt x="101" y="35"/>
                  </a:cubicBezTo>
                  <a:cubicBezTo>
                    <a:pt x="100" y="35"/>
                    <a:pt x="100" y="35"/>
                    <a:pt x="99" y="35"/>
                  </a:cubicBezTo>
                  <a:cubicBezTo>
                    <a:pt x="99" y="35"/>
                    <a:pt x="98" y="35"/>
                    <a:pt x="98" y="36"/>
                  </a:cubicBezTo>
                  <a:cubicBezTo>
                    <a:pt x="98" y="36"/>
                    <a:pt x="97" y="36"/>
                    <a:pt x="96" y="37"/>
                  </a:cubicBezTo>
                  <a:cubicBezTo>
                    <a:pt x="98" y="35"/>
                    <a:pt x="101" y="33"/>
                    <a:pt x="103" y="32"/>
                  </a:cubicBezTo>
                  <a:close/>
                  <a:moveTo>
                    <a:pt x="96" y="35"/>
                  </a:moveTo>
                  <a:cubicBezTo>
                    <a:pt x="97" y="34"/>
                    <a:pt x="98" y="33"/>
                    <a:pt x="99" y="32"/>
                  </a:cubicBezTo>
                  <a:cubicBezTo>
                    <a:pt x="99" y="32"/>
                    <a:pt x="100" y="32"/>
                    <a:pt x="100" y="32"/>
                  </a:cubicBezTo>
                  <a:cubicBezTo>
                    <a:pt x="99" y="33"/>
                    <a:pt x="98" y="34"/>
                    <a:pt x="96" y="35"/>
                  </a:cubicBezTo>
                  <a:close/>
                  <a:moveTo>
                    <a:pt x="96" y="30"/>
                  </a:moveTo>
                  <a:cubicBezTo>
                    <a:pt x="96" y="30"/>
                    <a:pt x="95" y="30"/>
                    <a:pt x="95" y="30"/>
                  </a:cubicBezTo>
                  <a:cubicBezTo>
                    <a:pt x="97" y="29"/>
                    <a:pt x="98" y="28"/>
                    <a:pt x="100" y="27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99" y="28"/>
                    <a:pt x="97" y="29"/>
                    <a:pt x="96" y="30"/>
                  </a:cubicBezTo>
                  <a:close/>
                  <a:moveTo>
                    <a:pt x="90" y="31"/>
                  </a:moveTo>
                  <a:cubicBezTo>
                    <a:pt x="90" y="31"/>
                    <a:pt x="89" y="31"/>
                    <a:pt x="89" y="31"/>
                  </a:cubicBezTo>
                  <a:cubicBezTo>
                    <a:pt x="88" y="32"/>
                    <a:pt x="86" y="33"/>
                    <a:pt x="85" y="33"/>
                  </a:cubicBezTo>
                  <a:cubicBezTo>
                    <a:pt x="85" y="33"/>
                    <a:pt x="85" y="33"/>
                    <a:pt x="85" y="33"/>
                  </a:cubicBezTo>
                  <a:cubicBezTo>
                    <a:pt x="87" y="31"/>
                    <a:pt x="89" y="28"/>
                    <a:pt x="91" y="26"/>
                  </a:cubicBezTo>
                  <a:cubicBezTo>
                    <a:pt x="93" y="26"/>
                    <a:pt x="95" y="27"/>
                    <a:pt x="97" y="27"/>
                  </a:cubicBezTo>
                  <a:cubicBezTo>
                    <a:pt x="95" y="28"/>
                    <a:pt x="92" y="30"/>
                    <a:pt x="90" y="31"/>
                  </a:cubicBezTo>
                  <a:close/>
                  <a:moveTo>
                    <a:pt x="89" y="18"/>
                  </a:moveTo>
                  <a:cubicBezTo>
                    <a:pt x="89" y="18"/>
                    <a:pt x="89" y="18"/>
                    <a:pt x="88" y="18"/>
                  </a:cubicBezTo>
                  <a:cubicBezTo>
                    <a:pt x="88" y="18"/>
                    <a:pt x="87" y="19"/>
                    <a:pt x="87" y="19"/>
                  </a:cubicBezTo>
                  <a:cubicBezTo>
                    <a:pt x="83" y="21"/>
                    <a:pt x="79" y="23"/>
                    <a:pt x="75" y="26"/>
                  </a:cubicBezTo>
                  <a:cubicBezTo>
                    <a:pt x="73" y="27"/>
                    <a:pt x="70" y="28"/>
                    <a:pt x="68" y="29"/>
                  </a:cubicBezTo>
                  <a:cubicBezTo>
                    <a:pt x="68" y="29"/>
                    <a:pt x="68" y="28"/>
                    <a:pt x="69" y="28"/>
                  </a:cubicBezTo>
                  <a:cubicBezTo>
                    <a:pt x="73" y="25"/>
                    <a:pt x="78" y="23"/>
                    <a:pt x="83" y="20"/>
                  </a:cubicBezTo>
                  <a:cubicBezTo>
                    <a:pt x="86" y="19"/>
                    <a:pt x="90" y="17"/>
                    <a:pt x="94" y="16"/>
                  </a:cubicBezTo>
                  <a:cubicBezTo>
                    <a:pt x="93" y="16"/>
                    <a:pt x="93" y="16"/>
                    <a:pt x="92" y="17"/>
                  </a:cubicBezTo>
                  <a:cubicBezTo>
                    <a:pt x="91" y="17"/>
                    <a:pt x="90" y="18"/>
                    <a:pt x="89" y="18"/>
                  </a:cubicBezTo>
                  <a:close/>
                  <a:moveTo>
                    <a:pt x="80" y="17"/>
                  </a:moveTo>
                  <a:cubicBezTo>
                    <a:pt x="73" y="19"/>
                    <a:pt x="66" y="23"/>
                    <a:pt x="60" y="27"/>
                  </a:cubicBezTo>
                  <a:cubicBezTo>
                    <a:pt x="60" y="27"/>
                    <a:pt x="60" y="28"/>
                    <a:pt x="60" y="28"/>
                  </a:cubicBezTo>
                  <a:cubicBezTo>
                    <a:pt x="58" y="29"/>
                    <a:pt x="56" y="31"/>
                    <a:pt x="54" y="32"/>
                  </a:cubicBezTo>
                  <a:cubicBezTo>
                    <a:pt x="51" y="34"/>
                    <a:pt x="48" y="35"/>
                    <a:pt x="45" y="36"/>
                  </a:cubicBezTo>
                  <a:cubicBezTo>
                    <a:pt x="48" y="34"/>
                    <a:pt x="52" y="31"/>
                    <a:pt x="55" y="29"/>
                  </a:cubicBezTo>
                  <a:cubicBezTo>
                    <a:pt x="62" y="23"/>
                    <a:pt x="70" y="19"/>
                    <a:pt x="79" y="15"/>
                  </a:cubicBezTo>
                  <a:cubicBezTo>
                    <a:pt x="81" y="14"/>
                    <a:pt x="83" y="13"/>
                    <a:pt x="85" y="12"/>
                  </a:cubicBezTo>
                  <a:cubicBezTo>
                    <a:pt x="83" y="13"/>
                    <a:pt x="81" y="14"/>
                    <a:pt x="80" y="15"/>
                  </a:cubicBezTo>
                  <a:cubicBezTo>
                    <a:pt x="79" y="16"/>
                    <a:pt x="79" y="16"/>
                    <a:pt x="80" y="17"/>
                  </a:cubicBezTo>
                  <a:close/>
                  <a:moveTo>
                    <a:pt x="50" y="40"/>
                  </a:moveTo>
                  <a:cubicBezTo>
                    <a:pt x="51" y="39"/>
                    <a:pt x="52" y="38"/>
                    <a:pt x="53" y="38"/>
                  </a:cubicBezTo>
                  <a:cubicBezTo>
                    <a:pt x="52" y="39"/>
                    <a:pt x="51" y="40"/>
                    <a:pt x="50" y="41"/>
                  </a:cubicBezTo>
                  <a:cubicBezTo>
                    <a:pt x="50" y="40"/>
                    <a:pt x="50" y="40"/>
                    <a:pt x="50" y="40"/>
                  </a:cubicBezTo>
                  <a:close/>
                  <a:moveTo>
                    <a:pt x="56" y="38"/>
                  </a:moveTo>
                  <a:cubicBezTo>
                    <a:pt x="56" y="38"/>
                    <a:pt x="57" y="38"/>
                    <a:pt x="57" y="38"/>
                  </a:cubicBezTo>
                  <a:cubicBezTo>
                    <a:pt x="56" y="40"/>
                    <a:pt x="54" y="42"/>
                    <a:pt x="53" y="44"/>
                  </a:cubicBezTo>
                  <a:cubicBezTo>
                    <a:pt x="49" y="46"/>
                    <a:pt x="46" y="48"/>
                    <a:pt x="43" y="51"/>
                  </a:cubicBezTo>
                  <a:cubicBezTo>
                    <a:pt x="44" y="51"/>
                    <a:pt x="44" y="50"/>
                    <a:pt x="44" y="50"/>
                  </a:cubicBezTo>
                  <a:cubicBezTo>
                    <a:pt x="48" y="46"/>
                    <a:pt x="52" y="42"/>
                    <a:pt x="56" y="38"/>
                  </a:cubicBezTo>
                  <a:close/>
                  <a:moveTo>
                    <a:pt x="49" y="48"/>
                  </a:moveTo>
                  <a:cubicBezTo>
                    <a:pt x="49" y="49"/>
                    <a:pt x="48" y="50"/>
                    <a:pt x="47" y="50"/>
                  </a:cubicBezTo>
                  <a:cubicBezTo>
                    <a:pt x="46" y="51"/>
                    <a:pt x="46" y="52"/>
                    <a:pt x="45" y="53"/>
                  </a:cubicBezTo>
                  <a:cubicBezTo>
                    <a:pt x="43" y="54"/>
                    <a:pt x="41" y="56"/>
                    <a:pt x="40" y="57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3" y="53"/>
                    <a:pt x="46" y="51"/>
                    <a:pt x="49" y="48"/>
                  </a:cubicBezTo>
                  <a:close/>
                  <a:moveTo>
                    <a:pt x="39" y="55"/>
                  </a:moveTo>
                  <a:cubicBezTo>
                    <a:pt x="38" y="55"/>
                    <a:pt x="38" y="56"/>
                    <a:pt x="37" y="57"/>
                  </a:cubicBezTo>
                  <a:cubicBezTo>
                    <a:pt x="37" y="57"/>
                    <a:pt x="37" y="56"/>
                    <a:pt x="37" y="56"/>
                  </a:cubicBezTo>
                  <a:cubicBezTo>
                    <a:pt x="38" y="56"/>
                    <a:pt x="38" y="55"/>
                    <a:pt x="39" y="54"/>
                  </a:cubicBezTo>
                  <a:cubicBezTo>
                    <a:pt x="39" y="54"/>
                    <a:pt x="40" y="53"/>
                    <a:pt x="40" y="53"/>
                  </a:cubicBezTo>
                  <a:lnTo>
                    <a:pt x="39" y="55"/>
                  </a:lnTo>
                  <a:close/>
                  <a:moveTo>
                    <a:pt x="38" y="65"/>
                  </a:moveTo>
                  <a:cubicBezTo>
                    <a:pt x="40" y="64"/>
                    <a:pt x="42" y="62"/>
                    <a:pt x="45" y="60"/>
                  </a:cubicBezTo>
                  <a:cubicBezTo>
                    <a:pt x="40" y="65"/>
                    <a:pt x="35" y="70"/>
                    <a:pt x="30" y="75"/>
                  </a:cubicBezTo>
                  <a:cubicBezTo>
                    <a:pt x="30" y="75"/>
                    <a:pt x="30" y="77"/>
                    <a:pt x="31" y="76"/>
                  </a:cubicBezTo>
                  <a:cubicBezTo>
                    <a:pt x="32" y="76"/>
                    <a:pt x="33" y="75"/>
                    <a:pt x="34" y="75"/>
                  </a:cubicBezTo>
                  <a:cubicBezTo>
                    <a:pt x="33" y="75"/>
                    <a:pt x="33" y="76"/>
                    <a:pt x="32" y="76"/>
                  </a:cubicBezTo>
                  <a:cubicBezTo>
                    <a:pt x="31" y="77"/>
                    <a:pt x="29" y="78"/>
                    <a:pt x="27" y="78"/>
                  </a:cubicBezTo>
                  <a:cubicBezTo>
                    <a:pt x="27" y="77"/>
                    <a:pt x="28" y="76"/>
                    <a:pt x="29" y="75"/>
                  </a:cubicBezTo>
                  <a:cubicBezTo>
                    <a:pt x="32" y="72"/>
                    <a:pt x="35" y="69"/>
                    <a:pt x="38" y="65"/>
                  </a:cubicBezTo>
                  <a:close/>
                  <a:moveTo>
                    <a:pt x="34" y="77"/>
                  </a:moveTo>
                  <a:cubicBezTo>
                    <a:pt x="35" y="77"/>
                    <a:pt x="36" y="76"/>
                    <a:pt x="37" y="75"/>
                  </a:cubicBezTo>
                  <a:cubicBezTo>
                    <a:pt x="35" y="78"/>
                    <a:pt x="32" y="81"/>
                    <a:pt x="30" y="83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31" y="81"/>
                    <a:pt x="32" y="79"/>
                    <a:pt x="34" y="77"/>
                  </a:cubicBezTo>
                  <a:close/>
                  <a:moveTo>
                    <a:pt x="30" y="93"/>
                  </a:moveTo>
                  <a:cubicBezTo>
                    <a:pt x="30" y="93"/>
                    <a:pt x="30" y="93"/>
                    <a:pt x="30" y="94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30" y="94"/>
                    <a:pt x="30" y="93"/>
                    <a:pt x="29" y="93"/>
                  </a:cubicBezTo>
                  <a:cubicBezTo>
                    <a:pt x="29" y="93"/>
                    <a:pt x="30" y="93"/>
                    <a:pt x="30" y="93"/>
                  </a:cubicBezTo>
                  <a:close/>
                  <a:moveTo>
                    <a:pt x="32" y="123"/>
                  </a:moveTo>
                  <a:cubicBezTo>
                    <a:pt x="32" y="124"/>
                    <a:pt x="32" y="124"/>
                    <a:pt x="32" y="125"/>
                  </a:cubicBezTo>
                  <a:cubicBezTo>
                    <a:pt x="32" y="125"/>
                    <a:pt x="32" y="125"/>
                    <a:pt x="32" y="126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2" y="124"/>
                    <a:pt x="32" y="124"/>
                    <a:pt x="32" y="123"/>
                  </a:cubicBezTo>
                  <a:close/>
                  <a:moveTo>
                    <a:pt x="32" y="120"/>
                  </a:moveTo>
                  <a:cubicBezTo>
                    <a:pt x="32" y="119"/>
                    <a:pt x="33" y="117"/>
                    <a:pt x="33" y="115"/>
                  </a:cubicBezTo>
                  <a:cubicBezTo>
                    <a:pt x="33" y="116"/>
                    <a:pt x="34" y="118"/>
                    <a:pt x="34" y="119"/>
                  </a:cubicBezTo>
                  <a:cubicBezTo>
                    <a:pt x="34" y="120"/>
                    <a:pt x="34" y="120"/>
                    <a:pt x="34" y="121"/>
                  </a:cubicBezTo>
                  <a:cubicBezTo>
                    <a:pt x="33" y="122"/>
                    <a:pt x="33" y="122"/>
                    <a:pt x="33" y="123"/>
                  </a:cubicBezTo>
                  <a:cubicBezTo>
                    <a:pt x="33" y="122"/>
                    <a:pt x="32" y="121"/>
                    <a:pt x="32" y="120"/>
                  </a:cubicBezTo>
                  <a:close/>
                  <a:moveTo>
                    <a:pt x="33" y="131"/>
                  </a:moveTo>
                  <a:cubicBezTo>
                    <a:pt x="34" y="130"/>
                    <a:pt x="34" y="130"/>
                    <a:pt x="34" y="130"/>
                  </a:cubicBezTo>
                  <a:cubicBezTo>
                    <a:pt x="35" y="130"/>
                    <a:pt x="35" y="131"/>
                    <a:pt x="35" y="132"/>
                  </a:cubicBezTo>
                  <a:cubicBezTo>
                    <a:pt x="35" y="132"/>
                    <a:pt x="35" y="132"/>
                    <a:pt x="35" y="133"/>
                  </a:cubicBezTo>
                  <a:cubicBezTo>
                    <a:pt x="35" y="133"/>
                    <a:pt x="35" y="134"/>
                    <a:pt x="36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5"/>
                    <a:pt x="36" y="135"/>
                    <a:pt x="37" y="135"/>
                  </a:cubicBezTo>
                  <a:cubicBezTo>
                    <a:pt x="37" y="137"/>
                    <a:pt x="38" y="138"/>
                    <a:pt x="38" y="140"/>
                  </a:cubicBezTo>
                  <a:cubicBezTo>
                    <a:pt x="39" y="140"/>
                    <a:pt x="39" y="141"/>
                    <a:pt x="39" y="142"/>
                  </a:cubicBezTo>
                  <a:cubicBezTo>
                    <a:pt x="38" y="143"/>
                    <a:pt x="38" y="144"/>
                    <a:pt x="37" y="145"/>
                  </a:cubicBezTo>
                  <a:cubicBezTo>
                    <a:pt x="37" y="146"/>
                    <a:pt x="38" y="147"/>
                    <a:pt x="39" y="146"/>
                  </a:cubicBezTo>
                  <a:cubicBezTo>
                    <a:pt x="39" y="146"/>
                    <a:pt x="39" y="145"/>
                    <a:pt x="40" y="145"/>
                  </a:cubicBezTo>
                  <a:cubicBezTo>
                    <a:pt x="40" y="148"/>
                    <a:pt x="41" y="151"/>
                    <a:pt x="42" y="153"/>
                  </a:cubicBezTo>
                  <a:cubicBezTo>
                    <a:pt x="41" y="154"/>
                    <a:pt x="41" y="154"/>
                    <a:pt x="41" y="154"/>
                  </a:cubicBezTo>
                  <a:cubicBezTo>
                    <a:pt x="41" y="155"/>
                    <a:pt x="41" y="156"/>
                    <a:pt x="42" y="156"/>
                  </a:cubicBezTo>
                  <a:cubicBezTo>
                    <a:pt x="43" y="159"/>
                    <a:pt x="44" y="162"/>
                    <a:pt x="45" y="166"/>
                  </a:cubicBezTo>
                  <a:cubicBezTo>
                    <a:pt x="43" y="161"/>
                    <a:pt x="40" y="157"/>
                    <a:pt x="38" y="152"/>
                  </a:cubicBezTo>
                  <a:cubicBezTo>
                    <a:pt x="37" y="145"/>
                    <a:pt x="35" y="138"/>
                    <a:pt x="33" y="131"/>
                  </a:cubicBezTo>
                  <a:cubicBezTo>
                    <a:pt x="33" y="131"/>
                    <a:pt x="33" y="131"/>
                    <a:pt x="33" y="131"/>
                  </a:cubicBezTo>
                  <a:close/>
                  <a:moveTo>
                    <a:pt x="34" y="149"/>
                  </a:moveTo>
                  <a:cubicBezTo>
                    <a:pt x="35" y="152"/>
                    <a:pt x="36" y="155"/>
                    <a:pt x="37" y="157"/>
                  </a:cubicBezTo>
                  <a:cubicBezTo>
                    <a:pt x="37" y="158"/>
                    <a:pt x="37" y="158"/>
                    <a:pt x="37" y="158"/>
                  </a:cubicBezTo>
                  <a:cubicBezTo>
                    <a:pt x="37" y="159"/>
                    <a:pt x="38" y="161"/>
                    <a:pt x="38" y="163"/>
                  </a:cubicBezTo>
                  <a:cubicBezTo>
                    <a:pt x="37" y="161"/>
                    <a:pt x="36" y="160"/>
                    <a:pt x="36" y="159"/>
                  </a:cubicBezTo>
                  <a:cubicBezTo>
                    <a:pt x="35" y="156"/>
                    <a:pt x="35" y="152"/>
                    <a:pt x="34" y="149"/>
                  </a:cubicBezTo>
                  <a:cubicBezTo>
                    <a:pt x="34" y="149"/>
                    <a:pt x="34" y="149"/>
                    <a:pt x="34" y="149"/>
                  </a:cubicBezTo>
                  <a:close/>
                  <a:moveTo>
                    <a:pt x="38" y="166"/>
                  </a:moveTo>
                  <a:cubicBezTo>
                    <a:pt x="38" y="166"/>
                    <a:pt x="38" y="166"/>
                    <a:pt x="38" y="167"/>
                  </a:cubicBezTo>
                  <a:cubicBezTo>
                    <a:pt x="38" y="165"/>
                    <a:pt x="37" y="164"/>
                    <a:pt x="36" y="163"/>
                  </a:cubicBezTo>
                  <a:cubicBezTo>
                    <a:pt x="36" y="163"/>
                    <a:pt x="36" y="162"/>
                    <a:pt x="36" y="162"/>
                  </a:cubicBezTo>
                  <a:cubicBezTo>
                    <a:pt x="37" y="163"/>
                    <a:pt x="38" y="165"/>
                    <a:pt x="38" y="166"/>
                  </a:cubicBezTo>
                  <a:close/>
                  <a:moveTo>
                    <a:pt x="40" y="173"/>
                  </a:moveTo>
                  <a:cubicBezTo>
                    <a:pt x="40" y="175"/>
                    <a:pt x="40" y="176"/>
                    <a:pt x="40" y="178"/>
                  </a:cubicBezTo>
                  <a:cubicBezTo>
                    <a:pt x="39" y="175"/>
                    <a:pt x="38" y="173"/>
                    <a:pt x="38" y="170"/>
                  </a:cubicBezTo>
                  <a:cubicBezTo>
                    <a:pt x="38" y="171"/>
                    <a:pt x="39" y="172"/>
                    <a:pt x="40" y="173"/>
                  </a:cubicBezTo>
                  <a:close/>
                  <a:moveTo>
                    <a:pt x="42" y="197"/>
                  </a:moveTo>
                  <a:cubicBezTo>
                    <a:pt x="42" y="197"/>
                    <a:pt x="42" y="197"/>
                    <a:pt x="42" y="197"/>
                  </a:cubicBezTo>
                  <a:cubicBezTo>
                    <a:pt x="42" y="198"/>
                    <a:pt x="43" y="198"/>
                    <a:pt x="43" y="198"/>
                  </a:cubicBezTo>
                  <a:cubicBezTo>
                    <a:pt x="43" y="199"/>
                    <a:pt x="44" y="199"/>
                    <a:pt x="44" y="200"/>
                  </a:cubicBezTo>
                  <a:cubicBezTo>
                    <a:pt x="43" y="198"/>
                    <a:pt x="41" y="196"/>
                    <a:pt x="39" y="194"/>
                  </a:cubicBezTo>
                  <a:cubicBezTo>
                    <a:pt x="39" y="194"/>
                    <a:pt x="39" y="194"/>
                    <a:pt x="39" y="194"/>
                  </a:cubicBezTo>
                  <a:cubicBezTo>
                    <a:pt x="40" y="195"/>
                    <a:pt x="41" y="196"/>
                    <a:pt x="42" y="197"/>
                  </a:cubicBezTo>
                  <a:close/>
                  <a:moveTo>
                    <a:pt x="43" y="192"/>
                  </a:moveTo>
                  <a:cubicBezTo>
                    <a:pt x="43" y="191"/>
                    <a:pt x="42" y="190"/>
                    <a:pt x="42" y="189"/>
                  </a:cubicBezTo>
                  <a:cubicBezTo>
                    <a:pt x="43" y="191"/>
                    <a:pt x="45" y="194"/>
                    <a:pt x="47" y="196"/>
                  </a:cubicBezTo>
                  <a:cubicBezTo>
                    <a:pt x="46" y="196"/>
                    <a:pt x="45" y="195"/>
                    <a:pt x="45" y="195"/>
                  </a:cubicBezTo>
                  <a:cubicBezTo>
                    <a:pt x="44" y="194"/>
                    <a:pt x="43" y="193"/>
                    <a:pt x="43" y="192"/>
                  </a:cubicBezTo>
                  <a:close/>
                  <a:moveTo>
                    <a:pt x="48" y="198"/>
                  </a:moveTo>
                  <a:cubicBezTo>
                    <a:pt x="50" y="201"/>
                    <a:pt x="51" y="203"/>
                    <a:pt x="53" y="205"/>
                  </a:cubicBezTo>
                  <a:cubicBezTo>
                    <a:pt x="50" y="203"/>
                    <a:pt x="48" y="200"/>
                    <a:pt x="46" y="197"/>
                  </a:cubicBezTo>
                  <a:cubicBezTo>
                    <a:pt x="47" y="197"/>
                    <a:pt x="47" y="198"/>
                    <a:pt x="48" y="198"/>
                  </a:cubicBezTo>
                  <a:close/>
                  <a:moveTo>
                    <a:pt x="49" y="188"/>
                  </a:moveTo>
                  <a:cubicBezTo>
                    <a:pt x="51" y="190"/>
                    <a:pt x="52" y="192"/>
                    <a:pt x="53" y="194"/>
                  </a:cubicBezTo>
                  <a:cubicBezTo>
                    <a:pt x="54" y="197"/>
                    <a:pt x="55" y="201"/>
                    <a:pt x="56" y="204"/>
                  </a:cubicBezTo>
                  <a:cubicBezTo>
                    <a:pt x="55" y="203"/>
                    <a:pt x="55" y="203"/>
                    <a:pt x="54" y="202"/>
                  </a:cubicBezTo>
                  <a:cubicBezTo>
                    <a:pt x="52" y="197"/>
                    <a:pt x="51" y="193"/>
                    <a:pt x="49" y="188"/>
                  </a:cubicBezTo>
                  <a:close/>
                  <a:moveTo>
                    <a:pt x="61" y="205"/>
                  </a:moveTo>
                  <a:cubicBezTo>
                    <a:pt x="62" y="205"/>
                    <a:pt x="62" y="205"/>
                    <a:pt x="62" y="205"/>
                  </a:cubicBezTo>
                  <a:cubicBezTo>
                    <a:pt x="63" y="207"/>
                    <a:pt x="64" y="208"/>
                    <a:pt x="65" y="210"/>
                  </a:cubicBezTo>
                  <a:cubicBezTo>
                    <a:pt x="65" y="210"/>
                    <a:pt x="64" y="210"/>
                    <a:pt x="63" y="209"/>
                  </a:cubicBezTo>
                  <a:cubicBezTo>
                    <a:pt x="63" y="208"/>
                    <a:pt x="62" y="206"/>
                    <a:pt x="61" y="205"/>
                  </a:cubicBezTo>
                  <a:close/>
                  <a:moveTo>
                    <a:pt x="65" y="202"/>
                  </a:moveTo>
                  <a:cubicBezTo>
                    <a:pt x="65" y="202"/>
                    <a:pt x="65" y="202"/>
                    <a:pt x="65" y="201"/>
                  </a:cubicBezTo>
                  <a:cubicBezTo>
                    <a:pt x="65" y="201"/>
                    <a:pt x="66" y="200"/>
                    <a:pt x="66" y="200"/>
                  </a:cubicBezTo>
                  <a:cubicBezTo>
                    <a:pt x="66" y="200"/>
                    <a:pt x="67" y="201"/>
                    <a:pt x="67" y="201"/>
                  </a:cubicBezTo>
                  <a:cubicBezTo>
                    <a:pt x="67" y="201"/>
                    <a:pt x="66" y="202"/>
                    <a:pt x="65" y="202"/>
                  </a:cubicBezTo>
                  <a:close/>
                  <a:moveTo>
                    <a:pt x="70" y="206"/>
                  </a:moveTo>
                  <a:cubicBezTo>
                    <a:pt x="69" y="205"/>
                    <a:pt x="68" y="204"/>
                    <a:pt x="67" y="204"/>
                  </a:cubicBezTo>
                  <a:cubicBezTo>
                    <a:pt x="67" y="204"/>
                    <a:pt x="67" y="203"/>
                    <a:pt x="67" y="203"/>
                  </a:cubicBezTo>
                  <a:cubicBezTo>
                    <a:pt x="67" y="203"/>
                    <a:pt x="68" y="203"/>
                    <a:pt x="69" y="202"/>
                  </a:cubicBezTo>
                  <a:cubicBezTo>
                    <a:pt x="69" y="203"/>
                    <a:pt x="70" y="204"/>
                    <a:pt x="71" y="205"/>
                  </a:cubicBezTo>
                  <a:cubicBezTo>
                    <a:pt x="71" y="205"/>
                    <a:pt x="72" y="205"/>
                    <a:pt x="72" y="204"/>
                  </a:cubicBezTo>
                  <a:cubicBezTo>
                    <a:pt x="72" y="204"/>
                    <a:pt x="72" y="204"/>
                    <a:pt x="73" y="203"/>
                  </a:cubicBezTo>
                  <a:cubicBezTo>
                    <a:pt x="73" y="204"/>
                    <a:pt x="74" y="205"/>
                    <a:pt x="75" y="205"/>
                  </a:cubicBezTo>
                  <a:cubicBezTo>
                    <a:pt x="75" y="206"/>
                    <a:pt x="74" y="206"/>
                    <a:pt x="74" y="206"/>
                  </a:cubicBezTo>
                  <a:cubicBezTo>
                    <a:pt x="73" y="206"/>
                    <a:pt x="72" y="205"/>
                    <a:pt x="71" y="205"/>
                  </a:cubicBezTo>
                  <a:cubicBezTo>
                    <a:pt x="71" y="204"/>
                    <a:pt x="70" y="205"/>
                    <a:pt x="70" y="206"/>
                  </a:cubicBezTo>
                  <a:close/>
                  <a:moveTo>
                    <a:pt x="71" y="193"/>
                  </a:moveTo>
                  <a:cubicBezTo>
                    <a:pt x="72" y="192"/>
                    <a:pt x="73" y="191"/>
                    <a:pt x="73" y="190"/>
                  </a:cubicBezTo>
                  <a:cubicBezTo>
                    <a:pt x="73" y="191"/>
                    <a:pt x="73" y="192"/>
                    <a:pt x="73" y="194"/>
                  </a:cubicBezTo>
                  <a:cubicBezTo>
                    <a:pt x="72" y="193"/>
                    <a:pt x="72" y="193"/>
                    <a:pt x="71" y="193"/>
                  </a:cubicBezTo>
                  <a:close/>
                  <a:moveTo>
                    <a:pt x="73" y="159"/>
                  </a:moveTo>
                  <a:cubicBezTo>
                    <a:pt x="74" y="159"/>
                    <a:pt x="74" y="158"/>
                    <a:pt x="75" y="158"/>
                  </a:cubicBezTo>
                  <a:cubicBezTo>
                    <a:pt x="75" y="159"/>
                    <a:pt x="76" y="161"/>
                    <a:pt x="76" y="163"/>
                  </a:cubicBezTo>
                  <a:cubicBezTo>
                    <a:pt x="75" y="163"/>
                    <a:pt x="75" y="163"/>
                    <a:pt x="74" y="164"/>
                  </a:cubicBezTo>
                  <a:cubicBezTo>
                    <a:pt x="74" y="162"/>
                    <a:pt x="74" y="161"/>
                    <a:pt x="73" y="159"/>
                  </a:cubicBezTo>
                  <a:close/>
                  <a:moveTo>
                    <a:pt x="75" y="191"/>
                  </a:moveTo>
                  <a:cubicBezTo>
                    <a:pt x="75" y="191"/>
                    <a:pt x="75" y="191"/>
                    <a:pt x="76" y="192"/>
                  </a:cubicBezTo>
                  <a:cubicBezTo>
                    <a:pt x="75" y="192"/>
                    <a:pt x="75" y="192"/>
                    <a:pt x="75" y="193"/>
                  </a:cubicBezTo>
                  <a:cubicBezTo>
                    <a:pt x="75" y="192"/>
                    <a:pt x="75" y="192"/>
                    <a:pt x="75" y="191"/>
                  </a:cubicBezTo>
                  <a:close/>
                  <a:moveTo>
                    <a:pt x="75" y="188"/>
                  </a:moveTo>
                  <a:cubicBezTo>
                    <a:pt x="76" y="188"/>
                    <a:pt x="76" y="187"/>
                    <a:pt x="76" y="187"/>
                  </a:cubicBezTo>
                  <a:cubicBezTo>
                    <a:pt x="77" y="187"/>
                    <a:pt x="77" y="187"/>
                    <a:pt x="77" y="187"/>
                  </a:cubicBezTo>
                  <a:cubicBezTo>
                    <a:pt x="78" y="187"/>
                    <a:pt x="78" y="187"/>
                    <a:pt x="78" y="187"/>
                  </a:cubicBezTo>
                  <a:cubicBezTo>
                    <a:pt x="78" y="188"/>
                    <a:pt x="77" y="188"/>
                    <a:pt x="77" y="189"/>
                  </a:cubicBezTo>
                  <a:cubicBezTo>
                    <a:pt x="76" y="189"/>
                    <a:pt x="76" y="188"/>
                    <a:pt x="75" y="188"/>
                  </a:cubicBezTo>
                  <a:close/>
                  <a:moveTo>
                    <a:pt x="77" y="193"/>
                  </a:moveTo>
                  <a:cubicBezTo>
                    <a:pt x="78" y="193"/>
                    <a:pt x="78" y="194"/>
                    <a:pt x="79" y="194"/>
                  </a:cubicBezTo>
                  <a:cubicBezTo>
                    <a:pt x="79" y="194"/>
                    <a:pt x="78" y="195"/>
                    <a:pt x="78" y="195"/>
                  </a:cubicBezTo>
                  <a:cubicBezTo>
                    <a:pt x="78" y="195"/>
                    <a:pt x="77" y="195"/>
                    <a:pt x="77" y="196"/>
                  </a:cubicBezTo>
                  <a:cubicBezTo>
                    <a:pt x="76" y="195"/>
                    <a:pt x="76" y="195"/>
                    <a:pt x="76" y="195"/>
                  </a:cubicBezTo>
                  <a:cubicBezTo>
                    <a:pt x="76" y="194"/>
                    <a:pt x="77" y="193"/>
                    <a:pt x="77" y="193"/>
                  </a:cubicBezTo>
                  <a:close/>
                  <a:moveTo>
                    <a:pt x="79" y="180"/>
                  </a:moveTo>
                  <a:cubicBezTo>
                    <a:pt x="79" y="180"/>
                    <a:pt x="79" y="180"/>
                    <a:pt x="79" y="180"/>
                  </a:cubicBezTo>
                  <a:cubicBezTo>
                    <a:pt x="79" y="179"/>
                    <a:pt x="80" y="178"/>
                    <a:pt x="81" y="177"/>
                  </a:cubicBezTo>
                  <a:cubicBezTo>
                    <a:pt x="81" y="178"/>
                    <a:pt x="81" y="178"/>
                    <a:pt x="81" y="178"/>
                  </a:cubicBezTo>
                  <a:cubicBezTo>
                    <a:pt x="80" y="178"/>
                    <a:pt x="80" y="179"/>
                    <a:pt x="79" y="180"/>
                  </a:cubicBezTo>
                  <a:close/>
                  <a:moveTo>
                    <a:pt x="82" y="188"/>
                  </a:moveTo>
                  <a:cubicBezTo>
                    <a:pt x="82" y="189"/>
                    <a:pt x="82" y="189"/>
                    <a:pt x="83" y="189"/>
                  </a:cubicBezTo>
                  <a:cubicBezTo>
                    <a:pt x="82" y="189"/>
                    <a:pt x="81" y="190"/>
                    <a:pt x="80" y="190"/>
                  </a:cubicBezTo>
                  <a:cubicBezTo>
                    <a:pt x="81" y="189"/>
                    <a:pt x="81" y="189"/>
                    <a:pt x="82" y="188"/>
                  </a:cubicBezTo>
                  <a:close/>
                  <a:moveTo>
                    <a:pt x="83" y="191"/>
                  </a:moveTo>
                  <a:cubicBezTo>
                    <a:pt x="83" y="191"/>
                    <a:pt x="83" y="191"/>
                    <a:pt x="83" y="191"/>
                  </a:cubicBezTo>
                  <a:cubicBezTo>
                    <a:pt x="83" y="192"/>
                    <a:pt x="82" y="192"/>
                    <a:pt x="82" y="192"/>
                  </a:cubicBezTo>
                  <a:cubicBezTo>
                    <a:pt x="81" y="192"/>
                    <a:pt x="81" y="192"/>
                    <a:pt x="81" y="192"/>
                  </a:cubicBezTo>
                  <a:cubicBezTo>
                    <a:pt x="82" y="191"/>
                    <a:pt x="82" y="191"/>
                    <a:pt x="83" y="191"/>
                  </a:cubicBezTo>
                  <a:close/>
                  <a:moveTo>
                    <a:pt x="83" y="187"/>
                  </a:moveTo>
                  <a:cubicBezTo>
                    <a:pt x="83" y="187"/>
                    <a:pt x="83" y="187"/>
                    <a:pt x="83" y="187"/>
                  </a:cubicBezTo>
                  <a:cubicBezTo>
                    <a:pt x="84" y="188"/>
                    <a:pt x="84" y="188"/>
                    <a:pt x="85" y="188"/>
                  </a:cubicBezTo>
                  <a:cubicBezTo>
                    <a:pt x="85" y="188"/>
                    <a:pt x="85" y="189"/>
                    <a:pt x="85" y="189"/>
                  </a:cubicBezTo>
                  <a:cubicBezTo>
                    <a:pt x="85" y="189"/>
                    <a:pt x="85" y="189"/>
                    <a:pt x="85" y="189"/>
                  </a:cubicBezTo>
                  <a:cubicBezTo>
                    <a:pt x="84" y="188"/>
                    <a:pt x="83" y="188"/>
                    <a:pt x="83" y="187"/>
                  </a:cubicBezTo>
                  <a:close/>
                  <a:moveTo>
                    <a:pt x="84" y="198"/>
                  </a:moveTo>
                  <a:cubicBezTo>
                    <a:pt x="85" y="198"/>
                    <a:pt x="85" y="199"/>
                    <a:pt x="85" y="199"/>
                  </a:cubicBezTo>
                  <a:cubicBezTo>
                    <a:pt x="85" y="199"/>
                    <a:pt x="85" y="200"/>
                    <a:pt x="85" y="200"/>
                  </a:cubicBezTo>
                  <a:cubicBezTo>
                    <a:pt x="84" y="200"/>
                    <a:pt x="84" y="200"/>
                    <a:pt x="83" y="199"/>
                  </a:cubicBezTo>
                  <a:cubicBezTo>
                    <a:pt x="84" y="199"/>
                    <a:pt x="84" y="199"/>
                    <a:pt x="84" y="198"/>
                  </a:cubicBezTo>
                  <a:close/>
                  <a:moveTo>
                    <a:pt x="85" y="194"/>
                  </a:moveTo>
                  <a:cubicBezTo>
                    <a:pt x="86" y="194"/>
                    <a:pt x="87" y="193"/>
                    <a:pt x="88" y="193"/>
                  </a:cubicBezTo>
                  <a:cubicBezTo>
                    <a:pt x="87" y="194"/>
                    <a:pt x="86" y="194"/>
                    <a:pt x="86" y="195"/>
                  </a:cubicBezTo>
                  <a:cubicBezTo>
                    <a:pt x="85" y="195"/>
                    <a:pt x="85" y="195"/>
                    <a:pt x="85" y="194"/>
                  </a:cubicBezTo>
                  <a:close/>
                  <a:moveTo>
                    <a:pt x="86" y="205"/>
                  </a:moveTo>
                  <a:cubicBezTo>
                    <a:pt x="86" y="206"/>
                    <a:pt x="87" y="206"/>
                    <a:pt x="88" y="207"/>
                  </a:cubicBezTo>
                  <a:cubicBezTo>
                    <a:pt x="88" y="207"/>
                    <a:pt x="88" y="207"/>
                    <a:pt x="88" y="207"/>
                  </a:cubicBezTo>
                  <a:cubicBezTo>
                    <a:pt x="88" y="207"/>
                    <a:pt x="88" y="207"/>
                    <a:pt x="88" y="207"/>
                  </a:cubicBezTo>
                  <a:cubicBezTo>
                    <a:pt x="87" y="207"/>
                    <a:pt x="87" y="207"/>
                    <a:pt x="87" y="207"/>
                  </a:cubicBezTo>
                  <a:cubicBezTo>
                    <a:pt x="86" y="206"/>
                    <a:pt x="86" y="206"/>
                    <a:pt x="86" y="206"/>
                  </a:cubicBezTo>
                  <a:cubicBezTo>
                    <a:pt x="86" y="205"/>
                    <a:pt x="86" y="205"/>
                    <a:pt x="86" y="205"/>
                  </a:cubicBezTo>
                  <a:close/>
                  <a:moveTo>
                    <a:pt x="88" y="204"/>
                  </a:moveTo>
                  <a:cubicBezTo>
                    <a:pt x="88" y="204"/>
                    <a:pt x="88" y="204"/>
                    <a:pt x="88" y="204"/>
                  </a:cubicBezTo>
                  <a:cubicBezTo>
                    <a:pt x="89" y="204"/>
                    <a:pt x="89" y="204"/>
                    <a:pt x="90" y="205"/>
                  </a:cubicBezTo>
                  <a:cubicBezTo>
                    <a:pt x="90" y="205"/>
                    <a:pt x="89" y="205"/>
                    <a:pt x="89" y="205"/>
                  </a:cubicBezTo>
                  <a:cubicBezTo>
                    <a:pt x="89" y="205"/>
                    <a:pt x="88" y="205"/>
                    <a:pt x="88" y="204"/>
                  </a:cubicBezTo>
                  <a:close/>
                  <a:moveTo>
                    <a:pt x="90" y="186"/>
                  </a:moveTo>
                  <a:cubicBezTo>
                    <a:pt x="90" y="185"/>
                    <a:pt x="91" y="184"/>
                    <a:pt x="92" y="183"/>
                  </a:cubicBezTo>
                  <a:cubicBezTo>
                    <a:pt x="92" y="183"/>
                    <a:pt x="92" y="183"/>
                    <a:pt x="93" y="183"/>
                  </a:cubicBezTo>
                  <a:cubicBezTo>
                    <a:pt x="92" y="184"/>
                    <a:pt x="91" y="185"/>
                    <a:pt x="90" y="186"/>
                  </a:cubicBezTo>
                  <a:close/>
                  <a:moveTo>
                    <a:pt x="91" y="205"/>
                  </a:moveTo>
                  <a:cubicBezTo>
                    <a:pt x="92" y="206"/>
                    <a:pt x="92" y="206"/>
                    <a:pt x="93" y="206"/>
                  </a:cubicBezTo>
                  <a:cubicBezTo>
                    <a:pt x="93" y="207"/>
                    <a:pt x="92" y="207"/>
                    <a:pt x="92" y="207"/>
                  </a:cubicBezTo>
                  <a:cubicBezTo>
                    <a:pt x="91" y="207"/>
                    <a:pt x="91" y="207"/>
                    <a:pt x="90" y="206"/>
                  </a:cubicBezTo>
                  <a:cubicBezTo>
                    <a:pt x="91" y="206"/>
                    <a:pt x="91" y="206"/>
                    <a:pt x="91" y="205"/>
                  </a:cubicBezTo>
                  <a:close/>
                  <a:moveTo>
                    <a:pt x="93" y="186"/>
                  </a:moveTo>
                  <a:cubicBezTo>
                    <a:pt x="95" y="184"/>
                    <a:pt x="98" y="182"/>
                    <a:pt x="100" y="179"/>
                  </a:cubicBezTo>
                  <a:cubicBezTo>
                    <a:pt x="102" y="179"/>
                    <a:pt x="103" y="178"/>
                    <a:pt x="104" y="177"/>
                  </a:cubicBezTo>
                  <a:cubicBezTo>
                    <a:pt x="102" y="180"/>
                    <a:pt x="99" y="182"/>
                    <a:pt x="97" y="185"/>
                  </a:cubicBezTo>
                  <a:cubicBezTo>
                    <a:pt x="96" y="185"/>
                    <a:pt x="94" y="186"/>
                    <a:pt x="93" y="186"/>
                  </a:cubicBezTo>
                  <a:close/>
                  <a:moveTo>
                    <a:pt x="95" y="190"/>
                  </a:moveTo>
                  <a:cubicBezTo>
                    <a:pt x="95" y="190"/>
                    <a:pt x="95" y="191"/>
                    <a:pt x="96" y="191"/>
                  </a:cubicBezTo>
                  <a:cubicBezTo>
                    <a:pt x="95" y="191"/>
                    <a:pt x="95" y="192"/>
                    <a:pt x="94" y="192"/>
                  </a:cubicBezTo>
                  <a:cubicBezTo>
                    <a:pt x="94" y="192"/>
                    <a:pt x="94" y="192"/>
                    <a:pt x="93" y="192"/>
                  </a:cubicBezTo>
                  <a:cubicBezTo>
                    <a:pt x="94" y="191"/>
                    <a:pt x="94" y="191"/>
                    <a:pt x="95" y="190"/>
                  </a:cubicBezTo>
                  <a:close/>
                  <a:moveTo>
                    <a:pt x="96" y="208"/>
                  </a:moveTo>
                  <a:cubicBezTo>
                    <a:pt x="96" y="208"/>
                    <a:pt x="96" y="208"/>
                    <a:pt x="96" y="208"/>
                  </a:cubicBezTo>
                  <a:cubicBezTo>
                    <a:pt x="97" y="209"/>
                    <a:pt x="98" y="209"/>
                    <a:pt x="100" y="210"/>
                  </a:cubicBezTo>
                  <a:cubicBezTo>
                    <a:pt x="99" y="210"/>
                    <a:pt x="99" y="210"/>
                    <a:pt x="99" y="211"/>
                  </a:cubicBezTo>
                  <a:cubicBezTo>
                    <a:pt x="98" y="211"/>
                    <a:pt x="98" y="211"/>
                    <a:pt x="97" y="211"/>
                  </a:cubicBezTo>
                  <a:cubicBezTo>
                    <a:pt x="97" y="210"/>
                    <a:pt x="96" y="210"/>
                    <a:pt x="95" y="209"/>
                  </a:cubicBezTo>
                  <a:cubicBezTo>
                    <a:pt x="95" y="209"/>
                    <a:pt x="95" y="208"/>
                    <a:pt x="96" y="208"/>
                  </a:cubicBezTo>
                  <a:close/>
                  <a:moveTo>
                    <a:pt x="99" y="218"/>
                  </a:moveTo>
                  <a:cubicBezTo>
                    <a:pt x="99" y="218"/>
                    <a:pt x="100" y="219"/>
                    <a:pt x="101" y="219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99" y="219"/>
                    <a:pt x="99" y="219"/>
                    <a:pt x="99" y="219"/>
                  </a:cubicBezTo>
                  <a:cubicBezTo>
                    <a:pt x="99" y="218"/>
                    <a:pt x="99" y="218"/>
                    <a:pt x="99" y="218"/>
                  </a:cubicBezTo>
                  <a:close/>
                  <a:moveTo>
                    <a:pt x="101" y="224"/>
                  </a:moveTo>
                  <a:cubicBezTo>
                    <a:pt x="101" y="223"/>
                    <a:pt x="101" y="223"/>
                    <a:pt x="102" y="223"/>
                  </a:cubicBezTo>
                  <a:cubicBezTo>
                    <a:pt x="103" y="223"/>
                    <a:pt x="104" y="224"/>
                    <a:pt x="105" y="225"/>
                  </a:cubicBezTo>
                  <a:cubicBezTo>
                    <a:pt x="105" y="225"/>
                    <a:pt x="105" y="225"/>
                    <a:pt x="105" y="226"/>
                  </a:cubicBezTo>
                  <a:cubicBezTo>
                    <a:pt x="105" y="226"/>
                    <a:pt x="105" y="226"/>
                    <a:pt x="105" y="226"/>
                  </a:cubicBezTo>
                  <a:cubicBezTo>
                    <a:pt x="103" y="225"/>
                    <a:pt x="102" y="225"/>
                    <a:pt x="100" y="224"/>
                  </a:cubicBezTo>
                  <a:cubicBezTo>
                    <a:pt x="100" y="224"/>
                    <a:pt x="101" y="224"/>
                    <a:pt x="101" y="224"/>
                  </a:cubicBezTo>
                  <a:close/>
                  <a:moveTo>
                    <a:pt x="104" y="222"/>
                  </a:moveTo>
                  <a:cubicBezTo>
                    <a:pt x="104" y="222"/>
                    <a:pt x="104" y="222"/>
                    <a:pt x="104" y="222"/>
                  </a:cubicBezTo>
                  <a:cubicBezTo>
                    <a:pt x="104" y="222"/>
                    <a:pt x="104" y="221"/>
                    <a:pt x="104" y="221"/>
                  </a:cubicBezTo>
                  <a:cubicBezTo>
                    <a:pt x="105" y="222"/>
                    <a:pt x="106" y="222"/>
                    <a:pt x="106" y="222"/>
                  </a:cubicBezTo>
                  <a:cubicBezTo>
                    <a:pt x="106" y="222"/>
                    <a:pt x="106" y="223"/>
                    <a:pt x="106" y="223"/>
                  </a:cubicBezTo>
                  <a:cubicBezTo>
                    <a:pt x="106" y="222"/>
                    <a:pt x="105" y="222"/>
                    <a:pt x="104" y="222"/>
                  </a:cubicBezTo>
                  <a:close/>
                  <a:moveTo>
                    <a:pt x="108" y="226"/>
                  </a:moveTo>
                  <a:cubicBezTo>
                    <a:pt x="108" y="226"/>
                    <a:pt x="109" y="227"/>
                    <a:pt x="110" y="227"/>
                  </a:cubicBezTo>
                  <a:cubicBezTo>
                    <a:pt x="110" y="227"/>
                    <a:pt x="109" y="228"/>
                    <a:pt x="109" y="228"/>
                  </a:cubicBezTo>
                  <a:cubicBezTo>
                    <a:pt x="109" y="228"/>
                    <a:pt x="109" y="228"/>
                    <a:pt x="109" y="228"/>
                  </a:cubicBezTo>
                  <a:cubicBezTo>
                    <a:pt x="108" y="228"/>
                    <a:pt x="107" y="227"/>
                    <a:pt x="106" y="227"/>
                  </a:cubicBezTo>
                  <a:cubicBezTo>
                    <a:pt x="107" y="226"/>
                    <a:pt x="107" y="226"/>
                    <a:pt x="108" y="226"/>
                  </a:cubicBezTo>
                  <a:close/>
                  <a:moveTo>
                    <a:pt x="108" y="210"/>
                  </a:moveTo>
                  <a:cubicBezTo>
                    <a:pt x="109" y="210"/>
                    <a:pt x="110" y="209"/>
                    <a:pt x="111" y="208"/>
                  </a:cubicBezTo>
                  <a:cubicBezTo>
                    <a:pt x="112" y="208"/>
                    <a:pt x="112" y="209"/>
                    <a:pt x="112" y="209"/>
                  </a:cubicBezTo>
                  <a:cubicBezTo>
                    <a:pt x="111" y="210"/>
                    <a:pt x="110" y="210"/>
                    <a:pt x="110" y="211"/>
                  </a:cubicBezTo>
                  <a:cubicBezTo>
                    <a:pt x="109" y="211"/>
                    <a:pt x="109" y="211"/>
                    <a:pt x="108" y="210"/>
                  </a:cubicBezTo>
                  <a:close/>
                  <a:moveTo>
                    <a:pt x="112" y="213"/>
                  </a:moveTo>
                  <a:cubicBezTo>
                    <a:pt x="111" y="212"/>
                    <a:pt x="111" y="212"/>
                    <a:pt x="111" y="212"/>
                  </a:cubicBezTo>
                  <a:cubicBezTo>
                    <a:pt x="112" y="211"/>
                    <a:pt x="113" y="211"/>
                    <a:pt x="114" y="210"/>
                  </a:cubicBezTo>
                  <a:cubicBezTo>
                    <a:pt x="114" y="210"/>
                    <a:pt x="114" y="210"/>
                    <a:pt x="115" y="210"/>
                  </a:cubicBezTo>
                  <a:cubicBezTo>
                    <a:pt x="114" y="211"/>
                    <a:pt x="113" y="212"/>
                    <a:pt x="112" y="213"/>
                  </a:cubicBezTo>
                  <a:close/>
                  <a:moveTo>
                    <a:pt x="119" y="221"/>
                  </a:moveTo>
                  <a:cubicBezTo>
                    <a:pt x="120" y="221"/>
                    <a:pt x="120" y="221"/>
                    <a:pt x="120" y="221"/>
                  </a:cubicBezTo>
                  <a:cubicBezTo>
                    <a:pt x="120" y="221"/>
                    <a:pt x="119" y="222"/>
                    <a:pt x="119" y="222"/>
                  </a:cubicBezTo>
                  <a:cubicBezTo>
                    <a:pt x="119" y="222"/>
                    <a:pt x="119" y="222"/>
                    <a:pt x="119" y="222"/>
                  </a:cubicBezTo>
                  <a:cubicBezTo>
                    <a:pt x="119" y="222"/>
                    <a:pt x="119" y="221"/>
                    <a:pt x="119" y="221"/>
                  </a:cubicBezTo>
                  <a:cubicBezTo>
                    <a:pt x="119" y="221"/>
                    <a:pt x="119" y="221"/>
                    <a:pt x="119" y="221"/>
                  </a:cubicBezTo>
                  <a:close/>
                  <a:moveTo>
                    <a:pt x="120" y="211"/>
                  </a:moveTo>
                  <a:cubicBezTo>
                    <a:pt x="120" y="210"/>
                    <a:pt x="120" y="210"/>
                    <a:pt x="121" y="210"/>
                  </a:cubicBezTo>
                  <a:cubicBezTo>
                    <a:pt x="121" y="210"/>
                    <a:pt x="121" y="210"/>
                    <a:pt x="121" y="210"/>
                  </a:cubicBezTo>
                  <a:cubicBezTo>
                    <a:pt x="121" y="211"/>
                    <a:pt x="121" y="211"/>
                    <a:pt x="121" y="211"/>
                  </a:cubicBezTo>
                  <a:cubicBezTo>
                    <a:pt x="120" y="211"/>
                    <a:pt x="120" y="211"/>
                    <a:pt x="120" y="211"/>
                  </a:cubicBezTo>
                  <a:close/>
                  <a:moveTo>
                    <a:pt x="123" y="218"/>
                  </a:moveTo>
                  <a:cubicBezTo>
                    <a:pt x="123" y="218"/>
                    <a:pt x="123" y="219"/>
                    <a:pt x="124" y="219"/>
                  </a:cubicBezTo>
                  <a:cubicBezTo>
                    <a:pt x="123" y="219"/>
                    <a:pt x="122" y="220"/>
                    <a:pt x="121" y="220"/>
                  </a:cubicBezTo>
                  <a:cubicBezTo>
                    <a:pt x="121" y="220"/>
                    <a:pt x="121" y="220"/>
                    <a:pt x="121" y="220"/>
                  </a:cubicBezTo>
                  <a:cubicBezTo>
                    <a:pt x="122" y="219"/>
                    <a:pt x="122" y="219"/>
                    <a:pt x="123" y="218"/>
                  </a:cubicBezTo>
                  <a:close/>
                  <a:moveTo>
                    <a:pt x="123" y="222"/>
                  </a:moveTo>
                  <a:cubicBezTo>
                    <a:pt x="124" y="222"/>
                    <a:pt x="124" y="221"/>
                    <a:pt x="125" y="221"/>
                  </a:cubicBezTo>
                  <a:cubicBezTo>
                    <a:pt x="125" y="221"/>
                    <a:pt x="126" y="222"/>
                    <a:pt x="126" y="222"/>
                  </a:cubicBezTo>
                  <a:cubicBezTo>
                    <a:pt x="126" y="223"/>
                    <a:pt x="125" y="223"/>
                    <a:pt x="125" y="223"/>
                  </a:cubicBezTo>
                  <a:cubicBezTo>
                    <a:pt x="124" y="223"/>
                    <a:pt x="124" y="223"/>
                    <a:pt x="123" y="222"/>
                  </a:cubicBezTo>
                  <a:close/>
                  <a:moveTo>
                    <a:pt x="125" y="225"/>
                  </a:moveTo>
                  <a:cubicBezTo>
                    <a:pt x="126" y="225"/>
                    <a:pt x="126" y="225"/>
                    <a:pt x="127" y="224"/>
                  </a:cubicBezTo>
                  <a:cubicBezTo>
                    <a:pt x="127" y="224"/>
                    <a:pt x="127" y="225"/>
                    <a:pt x="128" y="225"/>
                  </a:cubicBezTo>
                  <a:cubicBezTo>
                    <a:pt x="127" y="226"/>
                    <a:pt x="126" y="226"/>
                    <a:pt x="125" y="227"/>
                  </a:cubicBezTo>
                  <a:cubicBezTo>
                    <a:pt x="125" y="227"/>
                    <a:pt x="125" y="227"/>
                    <a:pt x="124" y="226"/>
                  </a:cubicBezTo>
                  <a:cubicBezTo>
                    <a:pt x="124" y="226"/>
                    <a:pt x="125" y="226"/>
                    <a:pt x="125" y="225"/>
                  </a:cubicBezTo>
                  <a:close/>
                  <a:moveTo>
                    <a:pt x="127" y="221"/>
                  </a:moveTo>
                  <a:cubicBezTo>
                    <a:pt x="127" y="221"/>
                    <a:pt x="126" y="220"/>
                    <a:pt x="126" y="219"/>
                  </a:cubicBezTo>
                  <a:cubicBezTo>
                    <a:pt x="126" y="219"/>
                    <a:pt x="126" y="219"/>
                    <a:pt x="126" y="219"/>
                  </a:cubicBezTo>
                  <a:cubicBezTo>
                    <a:pt x="127" y="220"/>
                    <a:pt x="127" y="220"/>
                    <a:pt x="128" y="220"/>
                  </a:cubicBezTo>
                  <a:cubicBezTo>
                    <a:pt x="128" y="221"/>
                    <a:pt x="127" y="221"/>
                    <a:pt x="127" y="221"/>
                  </a:cubicBezTo>
                  <a:close/>
                  <a:moveTo>
                    <a:pt x="128" y="218"/>
                  </a:moveTo>
                  <a:cubicBezTo>
                    <a:pt x="128" y="217"/>
                    <a:pt x="129" y="216"/>
                    <a:pt x="130" y="216"/>
                  </a:cubicBezTo>
                  <a:cubicBezTo>
                    <a:pt x="130" y="216"/>
                    <a:pt x="130" y="216"/>
                    <a:pt x="130" y="216"/>
                  </a:cubicBezTo>
                  <a:cubicBezTo>
                    <a:pt x="130" y="216"/>
                    <a:pt x="130" y="217"/>
                    <a:pt x="129" y="217"/>
                  </a:cubicBezTo>
                  <a:cubicBezTo>
                    <a:pt x="129" y="218"/>
                    <a:pt x="129" y="219"/>
                    <a:pt x="130" y="219"/>
                  </a:cubicBezTo>
                  <a:cubicBezTo>
                    <a:pt x="130" y="219"/>
                    <a:pt x="129" y="219"/>
                    <a:pt x="129" y="219"/>
                  </a:cubicBezTo>
                  <a:cubicBezTo>
                    <a:pt x="129" y="219"/>
                    <a:pt x="128" y="218"/>
                    <a:pt x="128" y="218"/>
                  </a:cubicBezTo>
                  <a:close/>
                  <a:moveTo>
                    <a:pt x="130" y="222"/>
                  </a:moveTo>
                  <a:cubicBezTo>
                    <a:pt x="130" y="222"/>
                    <a:pt x="130" y="222"/>
                    <a:pt x="130" y="222"/>
                  </a:cubicBezTo>
                  <a:cubicBezTo>
                    <a:pt x="130" y="223"/>
                    <a:pt x="130" y="223"/>
                    <a:pt x="129" y="224"/>
                  </a:cubicBezTo>
                  <a:cubicBezTo>
                    <a:pt x="129" y="224"/>
                    <a:pt x="129" y="224"/>
                    <a:pt x="129" y="224"/>
                  </a:cubicBezTo>
                  <a:cubicBezTo>
                    <a:pt x="129" y="224"/>
                    <a:pt x="128" y="224"/>
                    <a:pt x="128" y="223"/>
                  </a:cubicBezTo>
                  <a:cubicBezTo>
                    <a:pt x="129" y="223"/>
                    <a:pt x="129" y="223"/>
                    <a:pt x="130" y="222"/>
                  </a:cubicBezTo>
                  <a:close/>
                  <a:moveTo>
                    <a:pt x="162" y="206"/>
                  </a:moveTo>
                  <a:cubicBezTo>
                    <a:pt x="163" y="205"/>
                    <a:pt x="164" y="204"/>
                    <a:pt x="165" y="203"/>
                  </a:cubicBezTo>
                  <a:cubicBezTo>
                    <a:pt x="167" y="201"/>
                    <a:pt x="169" y="200"/>
                    <a:pt x="172" y="198"/>
                  </a:cubicBezTo>
                  <a:cubicBezTo>
                    <a:pt x="172" y="198"/>
                    <a:pt x="171" y="198"/>
                    <a:pt x="171" y="198"/>
                  </a:cubicBezTo>
                  <a:cubicBezTo>
                    <a:pt x="170" y="199"/>
                    <a:pt x="169" y="200"/>
                    <a:pt x="168" y="202"/>
                  </a:cubicBezTo>
                  <a:cubicBezTo>
                    <a:pt x="166" y="203"/>
                    <a:pt x="164" y="205"/>
                    <a:pt x="162" y="206"/>
                  </a:cubicBezTo>
                  <a:close/>
                  <a:moveTo>
                    <a:pt x="167" y="210"/>
                  </a:moveTo>
                  <a:cubicBezTo>
                    <a:pt x="160" y="216"/>
                    <a:pt x="153" y="221"/>
                    <a:pt x="146" y="225"/>
                  </a:cubicBezTo>
                  <a:cubicBezTo>
                    <a:pt x="149" y="222"/>
                    <a:pt x="152" y="219"/>
                    <a:pt x="156" y="216"/>
                  </a:cubicBezTo>
                  <a:cubicBezTo>
                    <a:pt x="158" y="214"/>
                    <a:pt x="160" y="213"/>
                    <a:pt x="163" y="212"/>
                  </a:cubicBezTo>
                  <a:cubicBezTo>
                    <a:pt x="163" y="212"/>
                    <a:pt x="163" y="212"/>
                    <a:pt x="164" y="212"/>
                  </a:cubicBezTo>
                  <a:cubicBezTo>
                    <a:pt x="165" y="211"/>
                    <a:pt x="166" y="211"/>
                    <a:pt x="167" y="210"/>
                  </a:cubicBezTo>
                  <a:close/>
                  <a:moveTo>
                    <a:pt x="154" y="209"/>
                  </a:moveTo>
                  <a:cubicBezTo>
                    <a:pt x="155" y="208"/>
                    <a:pt x="156" y="208"/>
                    <a:pt x="157" y="207"/>
                  </a:cubicBezTo>
                  <a:cubicBezTo>
                    <a:pt x="161" y="203"/>
                    <a:pt x="166" y="199"/>
                    <a:pt x="171" y="195"/>
                  </a:cubicBezTo>
                  <a:cubicBezTo>
                    <a:pt x="168" y="197"/>
                    <a:pt x="166" y="200"/>
                    <a:pt x="163" y="202"/>
                  </a:cubicBezTo>
                  <a:cubicBezTo>
                    <a:pt x="160" y="204"/>
                    <a:pt x="157" y="207"/>
                    <a:pt x="154" y="209"/>
                  </a:cubicBezTo>
                  <a:close/>
                  <a:moveTo>
                    <a:pt x="158" y="208"/>
                  </a:moveTo>
                  <a:cubicBezTo>
                    <a:pt x="157" y="210"/>
                    <a:pt x="156" y="211"/>
                    <a:pt x="155" y="212"/>
                  </a:cubicBezTo>
                  <a:cubicBezTo>
                    <a:pt x="153" y="214"/>
                    <a:pt x="150" y="216"/>
                    <a:pt x="148" y="218"/>
                  </a:cubicBezTo>
                  <a:cubicBezTo>
                    <a:pt x="146" y="220"/>
                    <a:pt x="143" y="221"/>
                    <a:pt x="141" y="222"/>
                  </a:cubicBezTo>
                  <a:cubicBezTo>
                    <a:pt x="146" y="217"/>
                    <a:pt x="152" y="213"/>
                    <a:pt x="158" y="208"/>
                  </a:cubicBezTo>
                  <a:close/>
                  <a:moveTo>
                    <a:pt x="146" y="227"/>
                  </a:moveTo>
                  <a:cubicBezTo>
                    <a:pt x="146" y="227"/>
                    <a:pt x="146" y="227"/>
                    <a:pt x="146" y="227"/>
                  </a:cubicBezTo>
                  <a:cubicBezTo>
                    <a:pt x="147" y="227"/>
                    <a:pt x="148" y="227"/>
                    <a:pt x="148" y="228"/>
                  </a:cubicBezTo>
                  <a:cubicBezTo>
                    <a:pt x="148" y="228"/>
                    <a:pt x="150" y="228"/>
                    <a:pt x="150" y="228"/>
                  </a:cubicBezTo>
                  <a:cubicBezTo>
                    <a:pt x="150" y="228"/>
                    <a:pt x="150" y="228"/>
                    <a:pt x="150" y="228"/>
                  </a:cubicBezTo>
                  <a:cubicBezTo>
                    <a:pt x="149" y="228"/>
                    <a:pt x="147" y="228"/>
                    <a:pt x="146" y="228"/>
                  </a:cubicBezTo>
                  <a:cubicBezTo>
                    <a:pt x="146" y="227"/>
                    <a:pt x="146" y="227"/>
                    <a:pt x="146" y="227"/>
                  </a:cubicBezTo>
                  <a:close/>
                  <a:moveTo>
                    <a:pt x="151" y="231"/>
                  </a:moveTo>
                  <a:cubicBezTo>
                    <a:pt x="151" y="231"/>
                    <a:pt x="151" y="231"/>
                    <a:pt x="151" y="231"/>
                  </a:cubicBezTo>
                  <a:cubicBezTo>
                    <a:pt x="151" y="231"/>
                    <a:pt x="150" y="232"/>
                    <a:pt x="150" y="232"/>
                  </a:cubicBezTo>
                  <a:cubicBezTo>
                    <a:pt x="150" y="232"/>
                    <a:pt x="149" y="232"/>
                    <a:pt x="149" y="232"/>
                  </a:cubicBezTo>
                  <a:cubicBezTo>
                    <a:pt x="150" y="231"/>
                    <a:pt x="151" y="231"/>
                    <a:pt x="151" y="231"/>
                  </a:cubicBezTo>
                  <a:close/>
                  <a:moveTo>
                    <a:pt x="150" y="228"/>
                  </a:moveTo>
                  <a:cubicBezTo>
                    <a:pt x="149" y="227"/>
                    <a:pt x="148" y="227"/>
                    <a:pt x="147" y="227"/>
                  </a:cubicBezTo>
                  <a:cubicBezTo>
                    <a:pt x="157" y="222"/>
                    <a:pt x="165" y="214"/>
                    <a:pt x="174" y="206"/>
                  </a:cubicBezTo>
                  <a:cubicBezTo>
                    <a:pt x="174" y="207"/>
                    <a:pt x="174" y="207"/>
                    <a:pt x="175" y="207"/>
                  </a:cubicBezTo>
                  <a:cubicBezTo>
                    <a:pt x="174" y="208"/>
                    <a:pt x="173" y="208"/>
                    <a:pt x="173" y="209"/>
                  </a:cubicBezTo>
                  <a:cubicBezTo>
                    <a:pt x="165" y="215"/>
                    <a:pt x="158" y="221"/>
                    <a:pt x="150" y="228"/>
                  </a:cubicBezTo>
                  <a:close/>
                  <a:moveTo>
                    <a:pt x="169" y="216"/>
                  </a:moveTo>
                  <a:cubicBezTo>
                    <a:pt x="169" y="216"/>
                    <a:pt x="169" y="216"/>
                    <a:pt x="169" y="216"/>
                  </a:cubicBezTo>
                  <a:cubicBezTo>
                    <a:pt x="168" y="216"/>
                    <a:pt x="169" y="217"/>
                    <a:pt x="170" y="217"/>
                  </a:cubicBezTo>
                  <a:cubicBezTo>
                    <a:pt x="171" y="216"/>
                    <a:pt x="172" y="216"/>
                    <a:pt x="174" y="215"/>
                  </a:cubicBezTo>
                  <a:cubicBezTo>
                    <a:pt x="168" y="220"/>
                    <a:pt x="162" y="225"/>
                    <a:pt x="155" y="229"/>
                  </a:cubicBezTo>
                  <a:cubicBezTo>
                    <a:pt x="160" y="224"/>
                    <a:pt x="164" y="220"/>
                    <a:pt x="169" y="216"/>
                  </a:cubicBezTo>
                  <a:close/>
                  <a:moveTo>
                    <a:pt x="183" y="211"/>
                  </a:moveTo>
                  <a:cubicBezTo>
                    <a:pt x="185" y="210"/>
                    <a:pt x="186" y="209"/>
                    <a:pt x="187" y="209"/>
                  </a:cubicBezTo>
                  <a:cubicBezTo>
                    <a:pt x="182" y="213"/>
                    <a:pt x="176" y="218"/>
                    <a:pt x="170" y="222"/>
                  </a:cubicBezTo>
                  <a:cubicBezTo>
                    <a:pt x="174" y="218"/>
                    <a:pt x="179" y="214"/>
                    <a:pt x="183" y="211"/>
                  </a:cubicBezTo>
                  <a:close/>
                  <a:moveTo>
                    <a:pt x="180" y="210"/>
                  </a:moveTo>
                  <a:cubicBezTo>
                    <a:pt x="179" y="210"/>
                    <a:pt x="179" y="211"/>
                    <a:pt x="178" y="212"/>
                  </a:cubicBezTo>
                  <a:cubicBezTo>
                    <a:pt x="176" y="213"/>
                    <a:pt x="173" y="214"/>
                    <a:pt x="171" y="215"/>
                  </a:cubicBezTo>
                  <a:cubicBezTo>
                    <a:pt x="172" y="214"/>
                    <a:pt x="172" y="213"/>
                    <a:pt x="173" y="212"/>
                  </a:cubicBezTo>
                  <a:cubicBezTo>
                    <a:pt x="178" y="208"/>
                    <a:pt x="183" y="204"/>
                    <a:pt x="188" y="200"/>
                  </a:cubicBezTo>
                  <a:cubicBezTo>
                    <a:pt x="186" y="203"/>
                    <a:pt x="183" y="206"/>
                    <a:pt x="180" y="210"/>
                  </a:cubicBezTo>
                  <a:close/>
                  <a:moveTo>
                    <a:pt x="183" y="199"/>
                  </a:moveTo>
                  <a:cubicBezTo>
                    <a:pt x="184" y="198"/>
                    <a:pt x="185" y="197"/>
                    <a:pt x="186" y="196"/>
                  </a:cubicBezTo>
                  <a:cubicBezTo>
                    <a:pt x="186" y="195"/>
                    <a:pt x="187" y="195"/>
                    <a:pt x="187" y="195"/>
                  </a:cubicBezTo>
                  <a:cubicBezTo>
                    <a:pt x="188" y="194"/>
                    <a:pt x="189" y="193"/>
                    <a:pt x="190" y="193"/>
                  </a:cubicBezTo>
                  <a:cubicBezTo>
                    <a:pt x="188" y="195"/>
                    <a:pt x="185" y="197"/>
                    <a:pt x="183" y="199"/>
                  </a:cubicBezTo>
                  <a:close/>
                  <a:moveTo>
                    <a:pt x="195" y="193"/>
                  </a:moveTo>
                  <a:cubicBezTo>
                    <a:pt x="194" y="194"/>
                    <a:pt x="193" y="195"/>
                    <a:pt x="192" y="195"/>
                  </a:cubicBezTo>
                  <a:cubicBezTo>
                    <a:pt x="191" y="196"/>
                    <a:pt x="190" y="197"/>
                    <a:pt x="189" y="197"/>
                  </a:cubicBezTo>
                  <a:cubicBezTo>
                    <a:pt x="191" y="196"/>
                    <a:pt x="193" y="194"/>
                    <a:pt x="195" y="193"/>
                  </a:cubicBezTo>
                  <a:close/>
                  <a:moveTo>
                    <a:pt x="197" y="198"/>
                  </a:moveTo>
                  <a:cubicBezTo>
                    <a:pt x="196" y="199"/>
                    <a:pt x="196" y="199"/>
                    <a:pt x="195" y="200"/>
                  </a:cubicBezTo>
                  <a:cubicBezTo>
                    <a:pt x="195" y="200"/>
                    <a:pt x="194" y="201"/>
                    <a:pt x="194" y="201"/>
                  </a:cubicBezTo>
                  <a:cubicBezTo>
                    <a:pt x="195" y="200"/>
                    <a:pt x="196" y="199"/>
                    <a:pt x="197" y="198"/>
                  </a:cubicBezTo>
                  <a:close/>
                  <a:moveTo>
                    <a:pt x="196" y="192"/>
                  </a:moveTo>
                  <a:cubicBezTo>
                    <a:pt x="196" y="191"/>
                    <a:pt x="195" y="191"/>
                    <a:pt x="194" y="191"/>
                  </a:cubicBezTo>
                  <a:cubicBezTo>
                    <a:pt x="194" y="191"/>
                    <a:pt x="194" y="192"/>
                    <a:pt x="193" y="192"/>
                  </a:cubicBezTo>
                  <a:cubicBezTo>
                    <a:pt x="196" y="189"/>
                    <a:pt x="199" y="187"/>
                    <a:pt x="202" y="184"/>
                  </a:cubicBezTo>
                  <a:cubicBezTo>
                    <a:pt x="200" y="187"/>
                    <a:pt x="198" y="189"/>
                    <a:pt x="196" y="192"/>
                  </a:cubicBezTo>
                  <a:close/>
                  <a:moveTo>
                    <a:pt x="204" y="185"/>
                  </a:moveTo>
                  <a:cubicBezTo>
                    <a:pt x="204" y="185"/>
                    <a:pt x="204" y="185"/>
                    <a:pt x="205" y="185"/>
                  </a:cubicBezTo>
                  <a:cubicBezTo>
                    <a:pt x="203" y="187"/>
                    <a:pt x="201" y="189"/>
                    <a:pt x="199" y="190"/>
                  </a:cubicBezTo>
                  <a:cubicBezTo>
                    <a:pt x="201" y="188"/>
                    <a:pt x="202" y="187"/>
                    <a:pt x="204" y="185"/>
                  </a:cubicBezTo>
                  <a:close/>
                  <a:moveTo>
                    <a:pt x="200" y="181"/>
                  </a:moveTo>
                  <a:cubicBezTo>
                    <a:pt x="201" y="180"/>
                    <a:pt x="202" y="178"/>
                    <a:pt x="202" y="177"/>
                  </a:cubicBezTo>
                  <a:cubicBezTo>
                    <a:pt x="203" y="175"/>
                    <a:pt x="204" y="174"/>
                    <a:pt x="206" y="172"/>
                  </a:cubicBezTo>
                  <a:cubicBezTo>
                    <a:pt x="207" y="171"/>
                    <a:pt x="209" y="169"/>
                    <a:pt x="210" y="168"/>
                  </a:cubicBezTo>
                  <a:cubicBezTo>
                    <a:pt x="209" y="170"/>
                    <a:pt x="208" y="173"/>
                    <a:pt x="207" y="175"/>
                  </a:cubicBezTo>
                  <a:cubicBezTo>
                    <a:pt x="205" y="177"/>
                    <a:pt x="203" y="179"/>
                    <a:pt x="200" y="181"/>
                  </a:cubicBezTo>
                  <a:close/>
                  <a:moveTo>
                    <a:pt x="207" y="181"/>
                  </a:moveTo>
                  <a:cubicBezTo>
                    <a:pt x="212" y="175"/>
                    <a:pt x="217" y="169"/>
                    <a:pt x="221" y="163"/>
                  </a:cubicBezTo>
                  <a:cubicBezTo>
                    <a:pt x="221" y="164"/>
                    <a:pt x="221" y="164"/>
                    <a:pt x="221" y="165"/>
                  </a:cubicBezTo>
                  <a:cubicBezTo>
                    <a:pt x="217" y="170"/>
                    <a:pt x="213" y="174"/>
                    <a:pt x="210" y="179"/>
                  </a:cubicBezTo>
                  <a:cubicBezTo>
                    <a:pt x="209" y="180"/>
                    <a:pt x="208" y="181"/>
                    <a:pt x="207" y="183"/>
                  </a:cubicBezTo>
                  <a:cubicBezTo>
                    <a:pt x="206" y="183"/>
                    <a:pt x="206" y="183"/>
                    <a:pt x="206" y="184"/>
                  </a:cubicBezTo>
                  <a:cubicBezTo>
                    <a:pt x="206" y="183"/>
                    <a:pt x="207" y="182"/>
                    <a:pt x="207" y="181"/>
                  </a:cubicBezTo>
                  <a:close/>
                  <a:moveTo>
                    <a:pt x="218" y="155"/>
                  </a:moveTo>
                  <a:cubicBezTo>
                    <a:pt x="219" y="153"/>
                    <a:pt x="219" y="151"/>
                    <a:pt x="220" y="149"/>
                  </a:cubicBezTo>
                  <a:cubicBezTo>
                    <a:pt x="221" y="147"/>
                    <a:pt x="222" y="144"/>
                    <a:pt x="222" y="141"/>
                  </a:cubicBezTo>
                  <a:cubicBezTo>
                    <a:pt x="222" y="141"/>
                    <a:pt x="223" y="141"/>
                    <a:pt x="223" y="141"/>
                  </a:cubicBezTo>
                  <a:cubicBezTo>
                    <a:pt x="222" y="145"/>
                    <a:pt x="222" y="149"/>
                    <a:pt x="222" y="154"/>
                  </a:cubicBezTo>
                  <a:cubicBezTo>
                    <a:pt x="220" y="154"/>
                    <a:pt x="219" y="154"/>
                    <a:pt x="218" y="155"/>
                  </a:cubicBezTo>
                  <a:close/>
                  <a:moveTo>
                    <a:pt x="217" y="149"/>
                  </a:moveTo>
                  <a:cubicBezTo>
                    <a:pt x="217" y="144"/>
                    <a:pt x="218" y="139"/>
                    <a:pt x="218" y="135"/>
                  </a:cubicBezTo>
                  <a:cubicBezTo>
                    <a:pt x="220" y="132"/>
                    <a:pt x="221" y="129"/>
                    <a:pt x="223" y="126"/>
                  </a:cubicBezTo>
                  <a:cubicBezTo>
                    <a:pt x="222" y="134"/>
                    <a:pt x="219" y="142"/>
                    <a:pt x="217" y="149"/>
                  </a:cubicBezTo>
                  <a:close/>
                  <a:moveTo>
                    <a:pt x="223" y="98"/>
                  </a:moveTo>
                  <a:cubicBezTo>
                    <a:pt x="222" y="97"/>
                    <a:pt x="222" y="96"/>
                    <a:pt x="222" y="95"/>
                  </a:cubicBezTo>
                  <a:cubicBezTo>
                    <a:pt x="222" y="95"/>
                    <a:pt x="222" y="95"/>
                    <a:pt x="222" y="94"/>
                  </a:cubicBezTo>
                  <a:cubicBezTo>
                    <a:pt x="223" y="96"/>
                    <a:pt x="223" y="97"/>
                    <a:pt x="224" y="98"/>
                  </a:cubicBezTo>
                  <a:cubicBezTo>
                    <a:pt x="223" y="98"/>
                    <a:pt x="223" y="98"/>
                    <a:pt x="223" y="98"/>
                  </a:cubicBezTo>
                  <a:close/>
                  <a:moveTo>
                    <a:pt x="221" y="87"/>
                  </a:moveTo>
                  <a:cubicBezTo>
                    <a:pt x="222" y="87"/>
                    <a:pt x="222" y="87"/>
                    <a:pt x="222" y="87"/>
                  </a:cubicBezTo>
                  <a:cubicBezTo>
                    <a:pt x="223" y="88"/>
                    <a:pt x="223" y="90"/>
                    <a:pt x="223" y="91"/>
                  </a:cubicBezTo>
                  <a:cubicBezTo>
                    <a:pt x="223" y="91"/>
                    <a:pt x="223" y="91"/>
                    <a:pt x="223" y="91"/>
                  </a:cubicBezTo>
                  <a:cubicBezTo>
                    <a:pt x="222" y="90"/>
                    <a:pt x="222" y="89"/>
                    <a:pt x="221" y="87"/>
                  </a:cubicBezTo>
                  <a:close/>
                  <a:moveTo>
                    <a:pt x="226" y="83"/>
                  </a:moveTo>
                  <a:cubicBezTo>
                    <a:pt x="225" y="83"/>
                    <a:pt x="224" y="84"/>
                    <a:pt x="223" y="84"/>
                  </a:cubicBezTo>
                  <a:cubicBezTo>
                    <a:pt x="222" y="82"/>
                    <a:pt x="222" y="80"/>
                    <a:pt x="221" y="77"/>
                  </a:cubicBezTo>
                  <a:cubicBezTo>
                    <a:pt x="222" y="78"/>
                    <a:pt x="222" y="78"/>
                    <a:pt x="223" y="79"/>
                  </a:cubicBezTo>
                  <a:cubicBezTo>
                    <a:pt x="223" y="79"/>
                    <a:pt x="224" y="79"/>
                    <a:pt x="224" y="78"/>
                  </a:cubicBezTo>
                  <a:cubicBezTo>
                    <a:pt x="225" y="79"/>
                    <a:pt x="225" y="80"/>
                    <a:pt x="226" y="81"/>
                  </a:cubicBezTo>
                  <a:cubicBezTo>
                    <a:pt x="226" y="82"/>
                    <a:pt x="226" y="82"/>
                    <a:pt x="226" y="83"/>
                  </a:cubicBezTo>
                  <a:cubicBezTo>
                    <a:pt x="226" y="83"/>
                    <a:pt x="226" y="83"/>
                    <a:pt x="226" y="83"/>
                  </a:cubicBezTo>
                  <a:close/>
                  <a:moveTo>
                    <a:pt x="224" y="75"/>
                  </a:moveTo>
                  <a:cubicBezTo>
                    <a:pt x="223" y="74"/>
                    <a:pt x="223" y="74"/>
                    <a:pt x="223" y="73"/>
                  </a:cubicBezTo>
                  <a:cubicBezTo>
                    <a:pt x="223" y="73"/>
                    <a:pt x="223" y="73"/>
                    <a:pt x="223" y="73"/>
                  </a:cubicBezTo>
                  <a:cubicBezTo>
                    <a:pt x="224" y="74"/>
                    <a:pt x="224" y="75"/>
                    <a:pt x="224" y="76"/>
                  </a:cubicBezTo>
                  <a:cubicBezTo>
                    <a:pt x="224" y="75"/>
                    <a:pt x="224" y="75"/>
                    <a:pt x="224" y="75"/>
                  </a:cubicBezTo>
                  <a:close/>
                  <a:moveTo>
                    <a:pt x="224" y="70"/>
                  </a:moveTo>
                  <a:cubicBezTo>
                    <a:pt x="223" y="69"/>
                    <a:pt x="222" y="67"/>
                    <a:pt x="221" y="65"/>
                  </a:cubicBezTo>
                  <a:cubicBezTo>
                    <a:pt x="222" y="67"/>
                    <a:pt x="223" y="68"/>
                    <a:pt x="224" y="69"/>
                  </a:cubicBezTo>
                  <a:cubicBezTo>
                    <a:pt x="224" y="69"/>
                    <a:pt x="223" y="69"/>
                    <a:pt x="224" y="70"/>
                  </a:cubicBezTo>
                  <a:cubicBezTo>
                    <a:pt x="224" y="70"/>
                    <a:pt x="224" y="70"/>
                    <a:pt x="224" y="70"/>
                  </a:cubicBezTo>
                  <a:close/>
                  <a:moveTo>
                    <a:pt x="222" y="76"/>
                  </a:moveTo>
                  <a:cubicBezTo>
                    <a:pt x="222" y="76"/>
                    <a:pt x="222" y="76"/>
                    <a:pt x="222" y="76"/>
                  </a:cubicBezTo>
                  <a:cubicBezTo>
                    <a:pt x="221" y="75"/>
                    <a:pt x="221" y="75"/>
                    <a:pt x="220" y="74"/>
                  </a:cubicBezTo>
                  <a:cubicBezTo>
                    <a:pt x="220" y="74"/>
                    <a:pt x="220" y="74"/>
                    <a:pt x="220" y="73"/>
                  </a:cubicBezTo>
                  <a:cubicBezTo>
                    <a:pt x="220" y="74"/>
                    <a:pt x="221" y="74"/>
                    <a:pt x="221" y="75"/>
                  </a:cubicBezTo>
                  <a:cubicBezTo>
                    <a:pt x="221" y="75"/>
                    <a:pt x="222" y="75"/>
                    <a:pt x="222" y="76"/>
                  </a:cubicBezTo>
                  <a:close/>
                  <a:moveTo>
                    <a:pt x="220" y="81"/>
                  </a:moveTo>
                  <a:cubicBezTo>
                    <a:pt x="219" y="80"/>
                    <a:pt x="219" y="78"/>
                    <a:pt x="218" y="77"/>
                  </a:cubicBezTo>
                  <a:cubicBezTo>
                    <a:pt x="217" y="75"/>
                    <a:pt x="217" y="74"/>
                    <a:pt x="216" y="73"/>
                  </a:cubicBezTo>
                  <a:cubicBezTo>
                    <a:pt x="217" y="73"/>
                    <a:pt x="218" y="74"/>
                    <a:pt x="219" y="75"/>
                  </a:cubicBezTo>
                  <a:cubicBezTo>
                    <a:pt x="219" y="77"/>
                    <a:pt x="220" y="79"/>
                    <a:pt x="220" y="81"/>
                  </a:cubicBezTo>
                  <a:close/>
                  <a:moveTo>
                    <a:pt x="218" y="67"/>
                  </a:moveTo>
                  <a:cubicBezTo>
                    <a:pt x="217" y="65"/>
                    <a:pt x="216" y="63"/>
                    <a:pt x="215" y="61"/>
                  </a:cubicBezTo>
                  <a:cubicBezTo>
                    <a:pt x="217" y="63"/>
                    <a:pt x="218" y="65"/>
                    <a:pt x="219" y="68"/>
                  </a:cubicBezTo>
                  <a:cubicBezTo>
                    <a:pt x="219" y="67"/>
                    <a:pt x="219" y="67"/>
                    <a:pt x="218" y="67"/>
                  </a:cubicBezTo>
                  <a:close/>
                  <a:moveTo>
                    <a:pt x="216" y="64"/>
                  </a:moveTo>
                  <a:cubicBezTo>
                    <a:pt x="214" y="62"/>
                    <a:pt x="212" y="59"/>
                    <a:pt x="210" y="56"/>
                  </a:cubicBezTo>
                  <a:cubicBezTo>
                    <a:pt x="209" y="54"/>
                    <a:pt x="207" y="53"/>
                    <a:pt x="206" y="51"/>
                  </a:cubicBezTo>
                  <a:cubicBezTo>
                    <a:pt x="208" y="53"/>
                    <a:pt x="211" y="55"/>
                    <a:pt x="213" y="58"/>
                  </a:cubicBezTo>
                  <a:cubicBezTo>
                    <a:pt x="213" y="58"/>
                    <a:pt x="213" y="58"/>
                    <a:pt x="213" y="58"/>
                  </a:cubicBezTo>
                  <a:cubicBezTo>
                    <a:pt x="214" y="60"/>
                    <a:pt x="215" y="62"/>
                    <a:pt x="216" y="64"/>
                  </a:cubicBezTo>
                  <a:close/>
                  <a:moveTo>
                    <a:pt x="201" y="44"/>
                  </a:moveTo>
                  <a:cubicBezTo>
                    <a:pt x="200" y="44"/>
                    <a:pt x="200" y="43"/>
                    <a:pt x="199" y="43"/>
                  </a:cubicBezTo>
                  <a:cubicBezTo>
                    <a:pt x="202" y="45"/>
                    <a:pt x="205" y="47"/>
                    <a:pt x="208" y="50"/>
                  </a:cubicBezTo>
                  <a:cubicBezTo>
                    <a:pt x="205" y="48"/>
                    <a:pt x="203" y="46"/>
                    <a:pt x="201" y="44"/>
                  </a:cubicBezTo>
                  <a:close/>
                  <a:moveTo>
                    <a:pt x="201" y="46"/>
                  </a:moveTo>
                  <a:cubicBezTo>
                    <a:pt x="204" y="50"/>
                    <a:pt x="207" y="55"/>
                    <a:pt x="209" y="58"/>
                  </a:cubicBezTo>
                  <a:cubicBezTo>
                    <a:pt x="209" y="58"/>
                    <a:pt x="209" y="58"/>
                    <a:pt x="209" y="58"/>
                  </a:cubicBezTo>
                  <a:cubicBezTo>
                    <a:pt x="205" y="53"/>
                    <a:pt x="201" y="48"/>
                    <a:pt x="197" y="44"/>
                  </a:cubicBezTo>
                  <a:cubicBezTo>
                    <a:pt x="198" y="45"/>
                    <a:pt x="200" y="45"/>
                    <a:pt x="201" y="46"/>
                  </a:cubicBezTo>
                  <a:close/>
                  <a:moveTo>
                    <a:pt x="189" y="41"/>
                  </a:moveTo>
                  <a:cubicBezTo>
                    <a:pt x="189" y="41"/>
                    <a:pt x="189" y="41"/>
                    <a:pt x="188" y="41"/>
                  </a:cubicBezTo>
                  <a:cubicBezTo>
                    <a:pt x="188" y="40"/>
                    <a:pt x="188" y="40"/>
                    <a:pt x="187" y="40"/>
                  </a:cubicBezTo>
                  <a:cubicBezTo>
                    <a:pt x="187" y="40"/>
                    <a:pt x="187" y="40"/>
                    <a:pt x="186" y="40"/>
                  </a:cubicBezTo>
                  <a:cubicBezTo>
                    <a:pt x="186" y="40"/>
                    <a:pt x="186" y="40"/>
                    <a:pt x="186" y="40"/>
                  </a:cubicBezTo>
                  <a:cubicBezTo>
                    <a:pt x="186" y="40"/>
                    <a:pt x="185" y="39"/>
                    <a:pt x="185" y="39"/>
                  </a:cubicBezTo>
                  <a:cubicBezTo>
                    <a:pt x="186" y="39"/>
                    <a:pt x="188" y="38"/>
                    <a:pt x="189" y="38"/>
                  </a:cubicBezTo>
                  <a:cubicBezTo>
                    <a:pt x="190" y="39"/>
                    <a:pt x="191" y="40"/>
                    <a:pt x="192" y="41"/>
                  </a:cubicBezTo>
                  <a:cubicBezTo>
                    <a:pt x="191" y="41"/>
                    <a:pt x="190" y="41"/>
                    <a:pt x="189" y="41"/>
                  </a:cubicBezTo>
                  <a:close/>
                  <a:moveTo>
                    <a:pt x="188" y="44"/>
                  </a:moveTo>
                  <a:cubicBezTo>
                    <a:pt x="189" y="45"/>
                    <a:pt x="190" y="46"/>
                    <a:pt x="191" y="47"/>
                  </a:cubicBezTo>
                  <a:cubicBezTo>
                    <a:pt x="190" y="47"/>
                    <a:pt x="189" y="47"/>
                    <a:pt x="188" y="48"/>
                  </a:cubicBezTo>
                  <a:cubicBezTo>
                    <a:pt x="187" y="47"/>
                    <a:pt x="186" y="46"/>
                    <a:pt x="185" y="46"/>
                  </a:cubicBezTo>
                  <a:cubicBezTo>
                    <a:pt x="186" y="45"/>
                    <a:pt x="187" y="45"/>
                    <a:pt x="188" y="44"/>
                  </a:cubicBezTo>
                  <a:close/>
                  <a:moveTo>
                    <a:pt x="186" y="48"/>
                  </a:moveTo>
                  <a:cubicBezTo>
                    <a:pt x="185" y="49"/>
                    <a:pt x="183" y="49"/>
                    <a:pt x="182" y="49"/>
                  </a:cubicBezTo>
                  <a:cubicBezTo>
                    <a:pt x="182" y="49"/>
                    <a:pt x="181" y="48"/>
                    <a:pt x="181" y="47"/>
                  </a:cubicBezTo>
                  <a:cubicBezTo>
                    <a:pt x="181" y="47"/>
                    <a:pt x="182" y="47"/>
                    <a:pt x="183" y="46"/>
                  </a:cubicBezTo>
                  <a:cubicBezTo>
                    <a:pt x="184" y="47"/>
                    <a:pt x="185" y="48"/>
                    <a:pt x="186" y="48"/>
                  </a:cubicBezTo>
                  <a:close/>
                  <a:moveTo>
                    <a:pt x="172" y="43"/>
                  </a:moveTo>
                  <a:cubicBezTo>
                    <a:pt x="176" y="42"/>
                    <a:pt x="180" y="41"/>
                    <a:pt x="183" y="40"/>
                  </a:cubicBezTo>
                  <a:cubicBezTo>
                    <a:pt x="183" y="40"/>
                    <a:pt x="184" y="40"/>
                    <a:pt x="184" y="40"/>
                  </a:cubicBezTo>
                  <a:cubicBezTo>
                    <a:pt x="184" y="40"/>
                    <a:pt x="184" y="40"/>
                    <a:pt x="184" y="40"/>
                  </a:cubicBezTo>
                  <a:cubicBezTo>
                    <a:pt x="180" y="41"/>
                    <a:pt x="176" y="42"/>
                    <a:pt x="172" y="43"/>
                  </a:cubicBezTo>
                  <a:close/>
                  <a:moveTo>
                    <a:pt x="159" y="44"/>
                  </a:moveTo>
                  <a:cubicBezTo>
                    <a:pt x="161" y="43"/>
                    <a:pt x="163" y="41"/>
                    <a:pt x="164" y="40"/>
                  </a:cubicBezTo>
                  <a:cubicBezTo>
                    <a:pt x="170" y="39"/>
                    <a:pt x="175" y="38"/>
                    <a:pt x="180" y="37"/>
                  </a:cubicBezTo>
                  <a:cubicBezTo>
                    <a:pt x="173" y="40"/>
                    <a:pt x="166" y="42"/>
                    <a:pt x="159" y="44"/>
                  </a:cubicBezTo>
                  <a:close/>
                  <a:moveTo>
                    <a:pt x="172" y="31"/>
                  </a:moveTo>
                  <a:cubicBezTo>
                    <a:pt x="171" y="31"/>
                    <a:pt x="171" y="31"/>
                    <a:pt x="170" y="31"/>
                  </a:cubicBezTo>
                  <a:cubicBezTo>
                    <a:pt x="169" y="31"/>
                    <a:pt x="168" y="31"/>
                    <a:pt x="167" y="30"/>
                  </a:cubicBezTo>
                  <a:cubicBezTo>
                    <a:pt x="167" y="30"/>
                    <a:pt x="167" y="30"/>
                    <a:pt x="166" y="29"/>
                  </a:cubicBezTo>
                  <a:cubicBezTo>
                    <a:pt x="166" y="29"/>
                    <a:pt x="165" y="29"/>
                    <a:pt x="164" y="28"/>
                  </a:cubicBezTo>
                  <a:cubicBezTo>
                    <a:pt x="164" y="28"/>
                    <a:pt x="164" y="28"/>
                    <a:pt x="164" y="28"/>
                  </a:cubicBezTo>
                  <a:cubicBezTo>
                    <a:pt x="167" y="29"/>
                    <a:pt x="170" y="30"/>
                    <a:pt x="173" y="31"/>
                  </a:cubicBezTo>
                  <a:cubicBezTo>
                    <a:pt x="173" y="31"/>
                    <a:pt x="173" y="31"/>
                    <a:pt x="172" y="31"/>
                  </a:cubicBezTo>
                  <a:close/>
                  <a:moveTo>
                    <a:pt x="166" y="36"/>
                  </a:moveTo>
                  <a:cubicBezTo>
                    <a:pt x="166" y="36"/>
                    <a:pt x="167" y="36"/>
                    <a:pt x="167" y="36"/>
                  </a:cubicBezTo>
                  <a:cubicBezTo>
                    <a:pt x="167" y="36"/>
                    <a:pt x="167" y="36"/>
                    <a:pt x="167" y="36"/>
                  </a:cubicBezTo>
                  <a:cubicBezTo>
                    <a:pt x="166" y="37"/>
                    <a:pt x="164" y="37"/>
                    <a:pt x="163" y="37"/>
                  </a:cubicBezTo>
                  <a:cubicBezTo>
                    <a:pt x="164" y="37"/>
                    <a:pt x="165" y="36"/>
                    <a:pt x="166" y="36"/>
                  </a:cubicBezTo>
                  <a:close/>
                  <a:moveTo>
                    <a:pt x="154" y="12"/>
                  </a:moveTo>
                  <a:cubicBezTo>
                    <a:pt x="154" y="12"/>
                    <a:pt x="154" y="12"/>
                    <a:pt x="154" y="12"/>
                  </a:cubicBezTo>
                  <a:cubicBezTo>
                    <a:pt x="153" y="11"/>
                    <a:pt x="153" y="11"/>
                    <a:pt x="152" y="11"/>
                  </a:cubicBezTo>
                  <a:cubicBezTo>
                    <a:pt x="153" y="11"/>
                    <a:pt x="155" y="11"/>
                    <a:pt x="156" y="12"/>
                  </a:cubicBezTo>
                  <a:cubicBezTo>
                    <a:pt x="157" y="12"/>
                    <a:pt x="159" y="13"/>
                    <a:pt x="160" y="14"/>
                  </a:cubicBezTo>
                  <a:cubicBezTo>
                    <a:pt x="158" y="13"/>
                    <a:pt x="156" y="13"/>
                    <a:pt x="154" y="12"/>
                  </a:cubicBezTo>
                  <a:close/>
                  <a:moveTo>
                    <a:pt x="154" y="6"/>
                  </a:moveTo>
                  <a:cubicBezTo>
                    <a:pt x="153" y="6"/>
                    <a:pt x="153" y="6"/>
                    <a:pt x="153" y="7"/>
                  </a:cubicBezTo>
                  <a:cubicBezTo>
                    <a:pt x="150" y="6"/>
                    <a:pt x="147" y="6"/>
                    <a:pt x="144" y="6"/>
                  </a:cubicBezTo>
                  <a:cubicBezTo>
                    <a:pt x="144" y="5"/>
                    <a:pt x="143" y="5"/>
                    <a:pt x="142" y="5"/>
                  </a:cubicBezTo>
                  <a:cubicBezTo>
                    <a:pt x="139" y="5"/>
                    <a:pt x="136" y="4"/>
                    <a:pt x="133" y="3"/>
                  </a:cubicBezTo>
                  <a:cubicBezTo>
                    <a:pt x="136" y="3"/>
                    <a:pt x="138" y="3"/>
                    <a:pt x="140" y="3"/>
                  </a:cubicBezTo>
                  <a:cubicBezTo>
                    <a:pt x="147" y="4"/>
                    <a:pt x="154" y="5"/>
                    <a:pt x="161" y="7"/>
                  </a:cubicBezTo>
                  <a:cubicBezTo>
                    <a:pt x="163" y="8"/>
                    <a:pt x="165" y="9"/>
                    <a:pt x="167" y="10"/>
                  </a:cubicBezTo>
                  <a:cubicBezTo>
                    <a:pt x="167" y="10"/>
                    <a:pt x="166" y="10"/>
                    <a:pt x="166" y="10"/>
                  </a:cubicBezTo>
                  <a:cubicBezTo>
                    <a:pt x="165" y="9"/>
                    <a:pt x="165" y="10"/>
                    <a:pt x="165" y="10"/>
                  </a:cubicBezTo>
                  <a:cubicBezTo>
                    <a:pt x="164" y="9"/>
                    <a:pt x="162" y="9"/>
                    <a:pt x="160" y="8"/>
                  </a:cubicBezTo>
                  <a:cubicBezTo>
                    <a:pt x="158" y="7"/>
                    <a:pt x="156" y="7"/>
                    <a:pt x="154" y="6"/>
                  </a:cubicBezTo>
                  <a:close/>
                  <a:moveTo>
                    <a:pt x="136" y="26"/>
                  </a:moveTo>
                  <a:cubicBezTo>
                    <a:pt x="135" y="26"/>
                    <a:pt x="135" y="26"/>
                    <a:pt x="135" y="27"/>
                  </a:cubicBezTo>
                  <a:cubicBezTo>
                    <a:pt x="134" y="26"/>
                    <a:pt x="133" y="26"/>
                    <a:pt x="132" y="26"/>
                  </a:cubicBezTo>
                  <a:cubicBezTo>
                    <a:pt x="133" y="26"/>
                    <a:pt x="135" y="26"/>
                    <a:pt x="136" y="26"/>
                  </a:cubicBezTo>
                  <a:close/>
                  <a:moveTo>
                    <a:pt x="135" y="28"/>
                  </a:moveTo>
                  <a:cubicBezTo>
                    <a:pt x="135" y="29"/>
                    <a:pt x="134" y="29"/>
                    <a:pt x="134" y="29"/>
                  </a:cubicBezTo>
                  <a:cubicBezTo>
                    <a:pt x="134" y="29"/>
                    <a:pt x="133" y="29"/>
                    <a:pt x="133" y="29"/>
                  </a:cubicBezTo>
                  <a:cubicBezTo>
                    <a:pt x="134" y="29"/>
                    <a:pt x="134" y="29"/>
                    <a:pt x="135" y="28"/>
                  </a:cubicBezTo>
                  <a:cubicBezTo>
                    <a:pt x="135" y="28"/>
                    <a:pt x="135" y="28"/>
                    <a:pt x="135" y="28"/>
                  </a:cubicBezTo>
                  <a:close/>
                  <a:moveTo>
                    <a:pt x="120" y="31"/>
                  </a:moveTo>
                  <a:cubicBezTo>
                    <a:pt x="120" y="31"/>
                    <a:pt x="119" y="31"/>
                    <a:pt x="118" y="31"/>
                  </a:cubicBezTo>
                  <a:cubicBezTo>
                    <a:pt x="118" y="31"/>
                    <a:pt x="118" y="31"/>
                    <a:pt x="118" y="31"/>
                  </a:cubicBezTo>
                  <a:cubicBezTo>
                    <a:pt x="119" y="31"/>
                    <a:pt x="120" y="31"/>
                    <a:pt x="121" y="31"/>
                  </a:cubicBezTo>
                  <a:cubicBezTo>
                    <a:pt x="121" y="31"/>
                    <a:pt x="121" y="31"/>
                    <a:pt x="120" y="31"/>
                  </a:cubicBezTo>
                  <a:close/>
                  <a:moveTo>
                    <a:pt x="118" y="29"/>
                  </a:moveTo>
                  <a:cubicBezTo>
                    <a:pt x="117" y="29"/>
                    <a:pt x="117" y="29"/>
                    <a:pt x="116" y="29"/>
                  </a:cubicBezTo>
                  <a:cubicBezTo>
                    <a:pt x="117" y="28"/>
                    <a:pt x="119" y="27"/>
                    <a:pt x="120" y="27"/>
                  </a:cubicBezTo>
                  <a:cubicBezTo>
                    <a:pt x="121" y="27"/>
                    <a:pt x="121" y="26"/>
                    <a:pt x="122" y="26"/>
                  </a:cubicBezTo>
                  <a:cubicBezTo>
                    <a:pt x="121" y="27"/>
                    <a:pt x="120" y="28"/>
                    <a:pt x="118" y="29"/>
                  </a:cubicBezTo>
                  <a:close/>
                  <a:moveTo>
                    <a:pt x="122" y="24"/>
                  </a:moveTo>
                  <a:cubicBezTo>
                    <a:pt x="120" y="24"/>
                    <a:pt x="119" y="24"/>
                    <a:pt x="118" y="24"/>
                  </a:cubicBezTo>
                  <a:cubicBezTo>
                    <a:pt x="118" y="24"/>
                    <a:pt x="118" y="23"/>
                    <a:pt x="119" y="23"/>
                  </a:cubicBezTo>
                  <a:cubicBezTo>
                    <a:pt x="120" y="24"/>
                    <a:pt x="121" y="24"/>
                    <a:pt x="122" y="24"/>
                  </a:cubicBezTo>
                  <a:cubicBezTo>
                    <a:pt x="122" y="24"/>
                    <a:pt x="122" y="24"/>
                    <a:pt x="122" y="24"/>
                  </a:cubicBezTo>
                  <a:close/>
                  <a:moveTo>
                    <a:pt x="117" y="16"/>
                  </a:moveTo>
                  <a:cubicBezTo>
                    <a:pt x="116" y="16"/>
                    <a:pt x="116" y="16"/>
                    <a:pt x="116" y="16"/>
                  </a:cubicBezTo>
                  <a:cubicBezTo>
                    <a:pt x="117" y="16"/>
                    <a:pt x="117" y="15"/>
                    <a:pt x="116" y="15"/>
                  </a:cubicBezTo>
                  <a:cubicBezTo>
                    <a:pt x="115" y="15"/>
                    <a:pt x="113" y="15"/>
                    <a:pt x="112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5"/>
                    <a:pt x="110" y="15"/>
                    <a:pt x="110" y="15"/>
                  </a:cubicBezTo>
                  <a:cubicBezTo>
                    <a:pt x="113" y="14"/>
                    <a:pt x="115" y="13"/>
                    <a:pt x="118" y="12"/>
                  </a:cubicBezTo>
                  <a:cubicBezTo>
                    <a:pt x="119" y="12"/>
                    <a:pt x="119" y="12"/>
                    <a:pt x="119" y="12"/>
                  </a:cubicBezTo>
                  <a:cubicBezTo>
                    <a:pt x="121" y="12"/>
                    <a:pt x="122" y="12"/>
                    <a:pt x="123" y="13"/>
                  </a:cubicBezTo>
                  <a:cubicBezTo>
                    <a:pt x="121" y="14"/>
                    <a:pt x="119" y="15"/>
                    <a:pt x="117" y="16"/>
                  </a:cubicBezTo>
                  <a:close/>
                  <a:moveTo>
                    <a:pt x="107" y="24"/>
                  </a:moveTo>
                  <a:cubicBezTo>
                    <a:pt x="108" y="24"/>
                    <a:pt x="109" y="24"/>
                    <a:pt x="110" y="24"/>
                  </a:cubicBezTo>
                  <a:cubicBezTo>
                    <a:pt x="109" y="25"/>
                    <a:pt x="108" y="25"/>
                    <a:pt x="107" y="25"/>
                  </a:cubicBezTo>
                  <a:cubicBezTo>
                    <a:pt x="107" y="25"/>
                    <a:pt x="106" y="25"/>
                    <a:pt x="105" y="25"/>
                  </a:cubicBezTo>
                  <a:cubicBezTo>
                    <a:pt x="106" y="25"/>
                    <a:pt x="107" y="24"/>
                    <a:pt x="107" y="24"/>
                  </a:cubicBezTo>
                  <a:close/>
                  <a:moveTo>
                    <a:pt x="100" y="22"/>
                  </a:moveTo>
                  <a:cubicBezTo>
                    <a:pt x="101" y="22"/>
                    <a:pt x="102" y="22"/>
                    <a:pt x="102" y="21"/>
                  </a:cubicBezTo>
                  <a:cubicBezTo>
                    <a:pt x="104" y="22"/>
                    <a:pt x="105" y="22"/>
                    <a:pt x="106" y="22"/>
                  </a:cubicBezTo>
                  <a:cubicBezTo>
                    <a:pt x="106" y="22"/>
                    <a:pt x="106" y="22"/>
                    <a:pt x="105" y="22"/>
                  </a:cubicBezTo>
                  <a:cubicBezTo>
                    <a:pt x="104" y="22"/>
                    <a:pt x="102" y="22"/>
                    <a:pt x="100" y="22"/>
                  </a:cubicBezTo>
                  <a:close/>
                  <a:moveTo>
                    <a:pt x="103" y="8"/>
                  </a:moveTo>
                  <a:cubicBezTo>
                    <a:pt x="104" y="7"/>
                    <a:pt x="104" y="7"/>
                    <a:pt x="105" y="7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5" y="7"/>
                    <a:pt x="104" y="7"/>
                    <a:pt x="103" y="8"/>
                  </a:cubicBezTo>
                  <a:close/>
                  <a:moveTo>
                    <a:pt x="104" y="17"/>
                  </a:moveTo>
                  <a:cubicBezTo>
                    <a:pt x="103" y="17"/>
                    <a:pt x="103" y="17"/>
                    <a:pt x="102" y="17"/>
                  </a:cubicBezTo>
                  <a:cubicBezTo>
                    <a:pt x="101" y="18"/>
                    <a:pt x="99" y="18"/>
                    <a:pt x="97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9" y="18"/>
                    <a:pt x="101" y="17"/>
                    <a:pt x="102" y="16"/>
                  </a:cubicBezTo>
                  <a:cubicBezTo>
                    <a:pt x="103" y="16"/>
                    <a:pt x="103" y="17"/>
                    <a:pt x="104" y="17"/>
                  </a:cubicBezTo>
                  <a:close/>
                  <a:moveTo>
                    <a:pt x="100" y="11"/>
                  </a:moveTo>
                  <a:cubicBezTo>
                    <a:pt x="99" y="12"/>
                    <a:pt x="98" y="12"/>
                    <a:pt x="97" y="12"/>
                  </a:cubicBezTo>
                  <a:cubicBezTo>
                    <a:pt x="97" y="12"/>
                    <a:pt x="97" y="12"/>
                    <a:pt x="97" y="12"/>
                  </a:cubicBezTo>
                  <a:cubicBezTo>
                    <a:pt x="97" y="12"/>
                    <a:pt x="98" y="11"/>
                    <a:pt x="98" y="11"/>
                  </a:cubicBezTo>
                  <a:cubicBezTo>
                    <a:pt x="99" y="11"/>
                    <a:pt x="100" y="11"/>
                    <a:pt x="102" y="11"/>
                  </a:cubicBezTo>
                  <a:cubicBezTo>
                    <a:pt x="101" y="11"/>
                    <a:pt x="101" y="11"/>
                    <a:pt x="100" y="11"/>
                  </a:cubicBezTo>
                  <a:close/>
                  <a:moveTo>
                    <a:pt x="102" y="24"/>
                  </a:moveTo>
                  <a:cubicBezTo>
                    <a:pt x="102" y="24"/>
                    <a:pt x="101" y="25"/>
                    <a:pt x="100" y="25"/>
                  </a:cubicBezTo>
                  <a:cubicBezTo>
                    <a:pt x="97" y="25"/>
                    <a:pt x="95" y="25"/>
                    <a:pt x="93" y="25"/>
                  </a:cubicBezTo>
                  <a:cubicBezTo>
                    <a:pt x="93" y="24"/>
                    <a:pt x="93" y="24"/>
                    <a:pt x="94" y="24"/>
                  </a:cubicBezTo>
                  <a:cubicBezTo>
                    <a:pt x="97" y="24"/>
                    <a:pt x="99" y="24"/>
                    <a:pt x="102" y="24"/>
                  </a:cubicBezTo>
                  <a:close/>
                  <a:moveTo>
                    <a:pt x="93" y="10"/>
                  </a:moveTo>
                  <a:cubicBezTo>
                    <a:pt x="93" y="10"/>
                    <a:pt x="93" y="11"/>
                    <a:pt x="92" y="11"/>
                  </a:cubicBezTo>
                  <a:cubicBezTo>
                    <a:pt x="91" y="11"/>
                    <a:pt x="89" y="12"/>
                    <a:pt x="88" y="1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6" y="13"/>
                    <a:pt x="86" y="14"/>
                    <a:pt x="85" y="14"/>
                  </a:cubicBezTo>
                  <a:cubicBezTo>
                    <a:pt x="87" y="12"/>
                    <a:pt x="90" y="11"/>
                    <a:pt x="93" y="10"/>
                  </a:cubicBezTo>
                  <a:cubicBezTo>
                    <a:pt x="94" y="9"/>
                    <a:pt x="95" y="9"/>
                    <a:pt x="96" y="9"/>
                  </a:cubicBezTo>
                  <a:cubicBezTo>
                    <a:pt x="95" y="9"/>
                    <a:pt x="94" y="10"/>
                    <a:pt x="93" y="10"/>
                  </a:cubicBezTo>
                  <a:close/>
                  <a:moveTo>
                    <a:pt x="92" y="8"/>
                  </a:moveTo>
                  <a:cubicBezTo>
                    <a:pt x="78" y="11"/>
                    <a:pt x="65" y="20"/>
                    <a:pt x="55" y="27"/>
                  </a:cubicBezTo>
                  <a:cubicBezTo>
                    <a:pt x="50" y="30"/>
                    <a:pt x="46" y="34"/>
                    <a:pt x="42" y="37"/>
                  </a:cubicBezTo>
                  <a:cubicBezTo>
                    <a:pt x="41" y="37"/>
                    <a:pt x="41" y="37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39" y="38"/>
                    <a:pt x="39" y="39"/>
                  </a:cubicBezTo>
                  <a:cubicBezTo>
                    <a:pt x="42" y="35"/>
                    <a:pt x="46" y="32"/>
                    <a:pt x="51" y="29"/>
                  </a:cubicBezTo>
                  <a:cubicBezTo>
                    <a:pt x="57" y="24"/>
                    <a:pt x="65" y="19"/>
                    <a:pt x="72" y="15"/>
                  </a:cubicBezTo>
                  <a:cubicBezTo>
                    <a:pt x="79" y="12"/>
                    <a:pt x="87" y="9"/>
                    <a:pt x="94" y="7"/>
                  </a:cubicBezTo>
                  <a:cubicBezTo>
                    <a:pt x="94" y="7"/>
                    <a:pt x="94" y="7"/>
                    <a:pt x="95" y="7"/>
                  </a:cubicBezTo>
                  <a:cubicBezTo>
                    <a:pt x="94" y="8"/>
                    <a:pt x="93" y="8"/>
                    <a:pt x="92" y="8"/>
                  </a:cubicBezTo>
                  <a:close/>
                  <a:moveTo>
                    <a:pt x="42" y="39"/>
                  </a:moveTo>
                  <a:cubicBezTo>
                    <a:pt x="42" y="39"/>
                    <a:pt x="42" y="39"/>
                    <a:pt x="42" y="39"/>
                  </a:cubicBezTo>
                  <a:cubicBezTo>
                    <a:pt x="44" y="38"/>
                    <a:pt x="47" y="37"/>
                    <a:pt x="49" y="36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8"/>
                    <a:pt x="48" y="38"/>
                    <a:pt x="48" y="39"/>
                  </a:cubicBezTo>
                  <a:cubicBezTo>
                    <a:pt x="47" y="40"/>
                    <a:pt x="46" y="40"/>
                    <a:pt x="45" y="41"/>
                  </a:cubicBezTo>
                  <a:cubicBezTo>
                    <a:pt x="46" y="40"/>
                    <a:pt x="47" y="39"/>
                    <a:pt x="49" y="38"/>
                  </a:cubicBezTo>
                  <a:cubicBezTo>
                    <a:pt x="49" y="37"/>
                    <a:pt x="48" y="36"/>
                    <a:pt x="48" y="37"/>
                  </a:cubicBezTo>
                  <a:cubicBezTo>
                    <a:pt x="46" y="39"/>
                    <a:pt x="44" y="40"/>
                    <a:pt x="42" y="42"/>
                  </a:cubicBezTo>
                  <a:cubicBezTo>
                    <a:pt x="42" y="42"/>
                    <a:pt x="41" y="42"/>
                    <a:pt x="41" y="42"/>
                  </a:cubicBezTo>
                  <a:cubicBezTo>
                    <a:pt x="41" y="43"/>
                    <a:pt x="40" y="43"/>
                    <a:pt x="40" y="44"/>
                  </a:cubicBezTo>
                  <a:cubicBezTo>
                    <a:pt x="40" y="44"/>
                    <a:pt x="40" y="44"/>
                    <a:pt x="39" y="44"/>
                  </a:cubicBezTo>
                  <a:cubicBezTo>
                    <a:pt x="40" y="43"/>
                    <a:pt x="41" y="41"/>
                    <a:pt x="42" y="39"/>
                  </a:cubicBezTo>
                  <a:close/>
                  <a:moveTo>
                    <a:pt x="41" y="46"/>
                  </a:moveTo>
                  <a:cubicBezTo>
                    <a:pt x="42" y="46"/>
                    <a:pt x="43" y="45"/>
                    <a:pt x="44" y="44"/>
                  </a:cubicBezTo>
                  <a:cubicBezTo>
                    <a:pt x="42" y="47"/>
                    <a:pt x="40" y="50"/>
                    <a:pt x="38" y="53"/>
                  </a:cubicBezTo>
                  <a:cubicBezTo>
                    <a:pt x="38" y="53"/>
                    <a:pt x="37" y="54"/>
                    <a:pt x="37" y="54"/>
                  </a:cubicBezTo>
                  <a:cubicBezTo>
                    <a:pt x="37" y="54"/>
                    <a:pt x="37" y="54"/>
                    <a:pt x="37" y="54"/>
                  </a:cubicBezTo>
                  <a:cubicBezTo>
                    <a:pt x="38" y="52"/>
                    <a:pt x="39" y="49"/>
                    <a:pt x="41" y="46"/>
                  </a:cubicBezTo>
                  <a:close/>
                  <a:moveTo>
                    <a:pt x="36" y="50"/>
                  </a:moveTo>
                  <a:cubicBezTo>
                    <a:pt x="36" y="50"/>
                    <a:pt x="36" y="50"/>
                    <a:pt x="37" y="49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6" y="52"/>
                    <a:pt x="35" y="54"/>
                    <a:pt x="34" y="57"/>
                  </a:cubicBezTo>
                  <a:cubicBezTo>
                    <a:pt x="33" y="57"/>
                    <a:pt x="32" y="58"/>
                    <a:pt x="31" y="59"/>
                  </a:cubicBezTo>
                  <a:cubicBezTo>
                    <a:pt x="33" y="56"/>
                    <a:pt x="34" y="53"/>
                    <a:pt x="36" y="50"/>
                  </a:cubicBezTo>
                  <a:close/>
                  <a:moveTo>
                    <a:pt x="35" y="46"/>
                  </a:moveTo>
                  <a:cubicBezTo>
                    <a:pt x="36" y="45"/>
                    <a:pt x="37" y="44"/>
                    <a:pt x="38" y="43"/>
                  </a:cubicBezTo>
                  <a:cubicBezTo>
                    <a:pt x="37" y="44"/>
                    <a:pt x="36" y="45"/>
                    <a:pt x="36" y="46"/>
                  </a:cubicBezTo>
                  <a:cubicBezTo>
                    <a:pt x="35" y="46"/>
                    <a:pt x="35" y="46"/>
                    <a:pt x="35" y="46"/>
                  </a:cubicBezTo>
                  <a:cubicBezTo>
                    <a:pt x="35" y="46"/>
                    <a:pt x="35" y="46"/>
                    <a:pt x="35" y="46"/>
                  </a:cubicBezTo>
                  <a:close/>
                  <a:moveTo>
                    <a:pt x="32" y="55"/>
                  </a:moveTo>
                  <a:cubicBezTo>
                    <a:pt x="31" y="57"/>
                    <a:pt x="30" y="58"/>
                    <a:pt x="29" y="60"/>
                  </a:cubicBezTo>
                  <a:cubicBezTo>
                    <a:pt x="28" y="60"/>
                    <a:pt x="28" y="60"/>
                    <a:pt x="28" y="60"/>
                  </a:cubicBezTo>
                  <a:lnTo>
                    <a:pt x="32" y="55"/>
                  </a:lnTo>
                  <a:close/>
                  <a:moveTo>
                    <a:pt x="28" y="54"/>
                  </a:moveTo>
                  <a:cubicBezTo>
                    <a:pt x="30" y="51"/>
                    <a:pt x="32" y="49"/>
                    <a:pt x="34" y="47"/>
                  </a:cubicBezTo>
                  <a:cubicBezTo>
                    <a:pt x="33" y="48"/>
                    <a:pt x="32" y="50"/>
                    <a:pt x="31" y="51"/>
                  </a:cubicBezTo>
                  <a:cubicBezTo>
                    <a:pt x="30" y="52"/>
                    <a:pt x="29" y="53"/>
                    <a:pt x="28" y="54"/>
                  </a:cubicBezTo>
                  <a:close/>
                  <a:moveTo>
                    <a:pt x="31" y="79"/>
                  </a:moveTo>
                  <a:cubicBezTo>
                    <a:pt x="30" y="80"/>
                    <a:pt x="29" y="81"/>
                    <a:pt x="28" y="82"/>
                  </a:cubicBezTo>
                  <a:cubicBezTo>
                    <a:pt x="27" y="82"/>
                    <a:pt x="25" y="83"/>
                    <a:pt x="24" y="84"/>
                  </a:cubicBezTo>
                  <a:cubicBezTo>
                    <a:pt x="25" y="83"/>
                    <a:pt x="25" y="81"/>
                    <a:pt x="26" y="80"/>
                  </a:cubicBezTo>
                  <a:cubicBezTo>
                    <a:pt x="28" y="80"/>
                    <a:pt x="29" y="79"/>
                    <a:pt x="31" y="79"/>
                  </a:cubicBezTo>
                  <a:close/>
                  <a:moveTo>
                    <a:pt x="23" y="83"/>
                  </a:moveTo>
                  <a:cubicBezTo>
                    <a:pt x="22" y="83"/>
                    <a:pt x="22" y="83"/>
                    <a:pt x="22" y="83"/>
                  </a:cubicBezTo>
                  <a:cubicBezTo>
                    <a:pt x="22" y="82"/>
                    <a:pt x="23" y="81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1"/>
                    <a:pt x="23" y="82"/>
                    <a:pt x="23" y="83"/>
                  </a:cubicBezTo>
                  <a:close/>
                  <a:moveTo>
                    <a:pt x="22" y="98"/>
                  </a:moveTo>
                  <a:cubicBezTo>
                    <a:pt x="24" y="103"/>
                    <a:pt x="25" y="109"/>
                    <a:pt x="26" y="115"/>
                  </a:cubicBezTo>
                  <a:cubicBezTo>
                    <a:pt x="26" y="117"/>
                    <a:pt x="26" y="118"/>
                    <a:pt x="27" y="120"/>
                  </a:cubicBezTo>
                  <a:cubicBezTo>
                    <a:pt x="25" y="114"/>
                    <a:pt x="23" y="108"/>
                    <a:pt x="22" y="102"/>
                  </a:cubicBezTo>
                  <a:cubicBezTo>
                    <a:pt x="22" y="101"/>
                    <a:pt x="22" y="99"/>
                    <a:pt x="22" y="98"/>
                  </a:cubicBezTo>
                  <a:close/>
                  <a:moveTo>
                    <a:pt x="27" y="139"/>
                  </a:moveTo>
                  <a:cubicBezTo>
                    <a:pt x="27" y="139"/>
                    <a:pt x="27" y="139"/>
                    <a:pt x="27" y="139"/>
                  </a:cubicBezTo>
                  <a:cubicBezTo>
                    <a:pt x="26" y="140"/>
                    <a:pt x="27" y="140"/>
                    <a:pt x="27" y="140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25" y="137"/>
                    <a:pt x="24" y="133"/>
                    <a:pt x="23" y="129"/>
                  </a:cubicBezTo>
                  <a:cubicBezTo>
                    <a:pt x="23" y="127"/>
                    <a:pt x="23" y="125"/>
                    <a:pt x="23" y="123"/>
                  </a:cubicBezTo>
                  <a:cubicBezTo>
                    <a:pt x="22" y="121"/>
                    <a:pt x="22" y="118"/>
                    <a:pt x="22" y="115"/>
                  </a:cubicBezTo>
                  <a:cubicBezTo>
                    <a:pt x="24" y="123"/>
                    <a:pt x="25" y="131"/>
                    <a:pt x="27" y="139"/>
                  </a:cubicBezTo>
                  <a:close/>
                  <a:moveTo>
                    <a:pt x="25" y="156"/>
                  </a:moveTo>
                  <a:cubicBezTo>
                    <a:pt x="23" y="153"/>
                    <a:pt x="22" y="149"/>
                    <a:pt x="21" y="146"/>
                  </a:cubicBezTo>
                  <a:cubicBezTo>
                    <a:pt x="21" y="145"/>
                    <a:pt x="20" y="145"/>
                    <a:pt x="20" y="144"/>
                  </a:cubicBezTo>
                  <a:cubicBezTo>
                    <a:pt x="20" y="144"/>
                    <a:pt x="20" y="144"/>
                    <a:pt x="20" y="144"/>
                  </a:cubicBezTo>
                  <a:cubicBezTo>
                    <a:pt x="22" y="147"/>
                    <a:pt x="23" y="150"/>
                    <a:pt x="25" y="154"/>
                  </a:cubicBezTo>
                  <a:cubicBezTo>
                    <a:pt x="25" y="154"/>
                    <a:pt x="25" y="155"/>
                    <a:pt x="25" y="156"/>
                  </a:cubicBezTo>
                  <a:cubicBezTo>
                    <a:pt x="25" y="156"/>
                    <a:pt x="25" y="156"/>
                    <a:pt x="25" y="156"/>
                  </a:cubicBezTo>
                  <a:close/>
                  <a:moveTo>
                    <a:pt x="29" y="163"/>
                  </a:moveTo>
                  <a:cubicBezTo>
                    <a:pt x="30" y="164"/>
                    <a:pt x="30" y="165"/>
                    <a:pt x="30" y="167"/>
                  </a:cubicBezTo>
                  <a:cubicBezTo>
                    <a:pt x="29" y="164"/>
                    <a:pt x="29" y="162"/>
                    <a:pt x="28" y="160"/>
                  </a:cubicBezTo>
                  <a:cubicBezTo>
                    <a:pt x="28" y="161"/>
                    <a:pt x="29" y="162"/>
                    <a:pt x="29" y="163"/>
                  </a:cubicBezTo>
                  <a:close/>
                  <a:moveTo>
                    <a:pt x="29" y="148"/>
                  </a:moveTo>
                  <a:cubicBezTo>
                    <a:pt x="29" y="147"/>
                    <a:pt x="29" y="146"/>
                    <a:pt x="29" y="145"/>
                  </a:cubicBezTo>
                  <a:cubicBezTo>
                    <a:pt x="30" y="143"/>
                    <a:pt x="30" y="142"/>
                    <a:pt x="31" y="140"/>
                  </a:cubicBezTo>
                  <a:cubicBezTo>
                    <a:pt x="31" y="141"/>
                    <a:pt x="31" y="141"/>
                    <a:pt x="31" y="141"/>
                  </a:cubicBezTo>
                  <a:cubicBezTo>
                    <a:pt x="31" y="142"/>
                    <a:pt x="31" y="143"/>
                    <a:pt x="32" y="144"/>
                  </a:cubicBezTo>
                  <a:cubicBezTo>
                    <a:pt x="32" y="147"/>
                    <a:pt x="33" y="151"/>
                    <a:pt x="33" y="155"/>
                  </a:cubicBezTo>
                  <a:cubicBezTo>
                    <a:pt x="32" y="153"/>
                    <a:pt x="31" y="151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8"/>
                    <a:pt x="29" y="148"/>
                  </a:cubicBezTo>
                  <a:close/>
                  <a:moveTo>
                    <a:pt x="35" y="166"/>
                  </a:moveTo>
                  <a:cubicBezTo>
                    <a:pt x="36" y="168"/>
                    <a:pt x="36" y="169"/>
                    <a:pt x="36" y="171"/>
                  </a:cubicBezTo>
                  <a:cubicBezTo>
                    <a:pt x="35" y="166"/>
                    <a:pt x="33" y="161"/>
                    <a:pt x="30" y="156"/>
                  </a:cubicBezTo>
                  <a:cubicBezTo>
                    <a:pt x="30" y="156"/>
                    <a:pt x="30" y="155"/>
                    <a:pt x="30" y="155"/>
                  </a:cubicBezTo>
                  <a:cubicBezTo>
                    <a:pt x="32" y="159"/>
                    <a:pt x="33" y="162"/>
                    <a:pt x="35" y="166"/>
                  </a:cubicBezTo>
                  <a:close/>
                  <a:moveTo>
                    <a:pt x="38" y="182"/>
                  </a:moveTo>
                  <a:cubicBezTo>
                    <a:pt x="39" y="183"/>
                    <a:pt x="39" y="185"/>
                    <a:pt x="39" y="186"/>
                  </a:cubicBezTo>
                  <a:cubicBezTo>
                    <a:pt x="39" y="186"/>
                    <a:pt x="39" y="186"/>
                    <a:pt x="39" y="186"/>
                  </a:cubicBezTo>
                  <a:cubicBezTo>
                    <a:pt x="38" y="184"/>
                    <a:pt x="37" y="182"/>
                    <a:pt x="35" y="180"/>
                  </a:cubicBezTo>
                  <a:cubicBezTo>
                    <a:pt x="34" y="178"/>
                    <a:pt x="33" y="175"/>
                    <a:pt x="32" y="173"/>
                  </a:cubicBezTo>
                  <a:cubicBezTo>
                    <a:pt x="32" y="171"/>
                    <a:pt x="32" y="170"/>
                    <a:pt x="31" y="168"/>
                  </a:cubicBezTo>
                  <a:cubicBezTo>
                    <a:pt x="34" y="173"/>
                    <a:pt x="36" y="177"/>
                    <a:pt x="38" y="182"/>
                  </a:cubicBezTo>
                  <a:close/>
                  <a:moveTo>
                    <a:pt x="32" y="177"/>
                  </a:moveTo>
                  <a:cubicBezTo>
                    <a:pt x="32" y="177"/>
                    <a:pt x="32" y="178"/>
                    <a:pt x="32" y="178"/>
                  </a:cubicBezTo>
                  <a:cubicBezTo>
                    <a:pt x="34" y="182"/>
                    <a:pt x="37" y="186"/>
                    <a:pt x="39" y="190"/>
                  </a:cubicBezTo>
                  <a:cubicBezTo>
                    <a:pt x="39" y="190"/>
                    <a:pt x="39" y="190"/>
                    <a:pt x="39" y="191"/>
                  </a:cubicBezTo>
                  <a:cubicBezTo>
                    <a:pt x="36" y="188"/>
                    <a:pt x="34" y="185"/>
                    <a:pt x="32" y="183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2" y="182"/>
                    <a:pt x="32" y="181"/>
                  </a:cubicBezTo>
                  <a:cubicBezTo>
                    <a:pt x="32" y="180"/>
                    <a:pt x="32" y="179"/>
                    <a:pt x="32" y="177"/>
                  </a:cubicBezTo>
                  <a:close/>
                  <a:moveTo>
                    <a:pt x="38" y="192"/>
                  </a:moveTo>
                  <a:cubicBezTo>
                    <a:pt x="38" y="192"/>
                    <a:pt x="38" y="193"/>
                    <a:pt x="38" y="193"/>
                  </a:cubicBezTo>
                  <a:cubicBezTo>
                    <a:pt x="38" y="192"/>
                    <a:pt x="37" y="192"/>
                    <a:pt x="37" y="192"/>
                  </a:cubicBezTo>
                  <a:cubicBezTo>
                    <a:pt x="36" y="190"/>
                    <a:pt x="36" y="189"/>
                    <a:pt x="35" y="188"/>
                  </a:cubicBezTo>
                  <a:cubicBezTo>
                    <a:pt x="36" y="189"/>
                    <a:pt x="37" y="191"/>
                    <a:pt x="38" y="192"/>
                  </a:cubicBezTo>
                  <a:close/>
                  <a:moveTo>
                    <a:pt x="39" y="197"/>
                  </a:moveTo>
                  <a:cubicBezTo>
                    <a:pt x="39" y="196"/>
                    <a:pt x="39" y="196"/>
                    <a:pt x="38" y="196"/>
                  </a:cubicBezTo>
                  <a:cubicBezTo>
                    <a:pt x="39" y="196"/>
                    <a:pt x="39" y="196"/>
                    <a:pt x="39" y="196"/>
                  </a:cubicBezTo>
                  <a:cubicBezTo>
                    <a:pt x="41" y="199"/>
                    <a:pt x="44" y="202"/>
                    <a:pt x="48" y="204"/>
                  </a:cubicBezTo>
                  <a:cubicBezTo>
                    <a:pt x="48" y="204"/>
                    <a:pt x="49" y="204"/>
                    <a:pt x="49" y="203"/>
                  </a:cubicBezTo>
                  <a:cubicBezTo>
                    <a:pt x="49" y="204"/>
                    <a:pt x="50" y="205"/>
                    <a:pt x="50" y="205"/>
                  </a:cubicBezTo>
                  <a:cubicBezTo>
                    <a:pt x="50" y="205"/>
                    <a:pt x="49" y="205"/>
                    <a:pt x="49" y="204"/>
                  </a:cubicBezTo>
                  <a:cubicBezTo>
                    <a:pt x="48" y="204"/>
                    <a:pt x="48" y="205"/>
                    <a:pt x="48" y="206"/>
                  </a:cubicBezTo>
                  <a:cubicBezTo>
                    <a:pt x="50" y="207"/>
                    <a:pt x="52" y="208"/>
                    <a:pt x="54" y="209"/>
                  </a:cubicBezTo>
                  <a:cubicBezTo>
                    <a:pt x="54" y="210"/>
                    <a:pt x="55" y="211"/>
                    <a:pt x="56" y="212"/>
                  </a:cubicBezTo>
                  <a:cubicBezTo>
                    <a:pt x="54" y="210"/>
                    <a:pt x="51" y="209"/>
                    <a:pt x="49" y="208"/>
                  </a:cubicBezTo>
                  <a:cubicBezTo>
                    <a:pt x="46" y="205"/>
                    <a:pt x="42" y="201"/>
                    <a:pt x="39" y="197"/>
                  </a:cubicBezTo>
                  <a:close/>
                  <a:moveTo>
                    <a:pt x="51" y="212"/>
                  </a:moveTo>
                  <a:cubicBezTo>
                    <a:pt x="52" y="214"/>
                    <a:pt x="54" y="216"/>
                    <a:pt x="56" y="218"/>
                  </a:cubicBezTo>
                  <a:cubicBezTo>
                    <a:pt x="56" y="217"/>
                    <a:pt x="56" y="217"/>
                    <a:pt x="56" y="217"/>
                  </a:cubicBezTo>
                  <a:cubicBezTo>
                    <a:pt x="55" y="217"/>
                    <a:pt x="54" y="216"/>
                    <a:pt x="52" y="215"/>
                  </a:cubicBezTo>
                  <a:cubicBezTo>
                    <a:pt x="51" y="214"/>
                    <a:pt x="50" y="212"/>
                    <a:pt x="49" y="210"/>
                  </a:cubicBezTo>
                  <a:cubicBezTo>
                    <a:pt x="49" y="211"/>
                    <a:pt x="50" y="211"/>
                    <a:pt x="51" y="212"/>
                  </a:cubicBezTo>
                  <a:close/>
                  <a:moveTo>
                    <a:pt x="54" y="220"/>
                  </a:moveTo>
                  <a:cubicBezTo>
                    <a:pt x="55" y="221"/>
                    <a:pt x="56" y="222"/>
                    <a:pt x="57" y="223"/>
                  </a:cubicBezTo>
                  <a:cubicBezTo>
                    <a:pt x="56" y="222"/>
                    <a:pt x="55" y="222"/>
                    <a:pt x="54" y="221"/>
                  </a:cubicBezTo>
                  <a:cubicBezTo>
                    <a:pt x="53" y="220"/>
                    <a:pt x="52" y="220"/>
                    <a:pt x="52" y="219"/>
                  </a:cubicBezTo>
                  <a:cubicBezTo>
                    <a:pt x="52" y="219"/>
                    <a:pt x="52" y="219"/>
                    <a:pt x="52" y="219"/>
                  </a:cubicBezTo>
                  <a:cubicBezTo>
                    <a:pt x="52" y="219"/>
                    <a:pt x="53" y="220"/>
                    <a:pt x="53" y="220"/>
                  </a:cubicBezTo>
                  <a:cubicBezTo>
                    <a:pt x="54" y="220"/>
                    <a:pt x="54" y="220"/>
                    <a:pt x="54" y="220"/>
                  </a:cubicBezTo>
                  <a:close/>
                  <a:moveTo>
                    <a:pt x="53" y="222"/>
                  </a:moveTo>
                  <a:cubicBezTo>
                    <a:pt x="53" y="223"/>
                    <a:pt x="54" y="223"/>
                    <a:pt x="54" y="223"/>
                  </a:cubicBezTo>
                  <a:cubicBezTo>
                    <a:pt x="53" y="223"/>
                    <a:pt x="52" y="222"/>
                    <a:pt x="51" y="221"/>
                  </a:cubicBezTo>
                  <a:cubicBezTo>
                    <a:pt x="51" y="221"/>
                    <a:pt x="51" y="221"/>
                    <a:pt x="51" y="220"/>
                  </a:cubicBezTo>
                  <a:cubicBezTo>
                    <a:pt x="51" y="221"/>
                    <a:pt x="52" y="222"/>
                    <a:pt x="53" y="222"/>
                  </a:cubicBezTo>
                  <a:close/>
                  <a:moveTo>
                    <a:pt x="56" y="228"/>
                  </a:moveTo>
                  <a:cubicBezTo>
                    <a:pt x="57" y="228"/>
                    <a:pt x="57" y="228"/>
                    <a:pt x="57" y="228"/>
                  </a:cubicBezTo>
                  <a:cubicBezTo>
                    <a:pt x="57" y="228"/>
                    <a:pt x="57" y="228"/>
                    <a:pt x="57" y="228"/>
                  </a:cubicBezTo>
                  <a:cubicBezTo>
                    <a:pt x="55" y="227"/>
                    <a:pt x="54" y="226"/>
                    <a:pt x="52" y="225"/>
                  </a:cubicBezTo>
                  <a:cubicBezTo>
                    <a:pt x="54" y="226"/>
                    <a:pt x="55" y="227"/>
                    <a:pt x="56" y="228"/>
                  </a:cubicBezTo>
                  <a:close/>
                  <a:moveTo>
                    <a:pt x="55" y="218"/>
                  </a:moveTo>
                  <a:cubicBezTo>
                    <a:pt x="55" y="218"/>
                    <a:pt x="55" y="218"/>
                    <a:pt x="55" y="218"/>
                  </a:cubicBezTo>
                  <a:cubicBezTo>
                    <a:pt x="57" y="219"/>
                    <a:pt x="58" y="220"/>
                    <a:pt x="60" y="221"/>
                  </a:cubicBezTo>
                  <a:cubicBezTo>
                    <a:pt x="63" y="224"/>
                    <a:pt x="66" y="227"/>
                    <a:pt x="69" y="230"/>
                  </a:cubicBezTo>
                  <a:cubicBezTo>
                    <a:pt x="69" y="230"/>
                    <a:pt x="68" y="230"/>
                    <a:pt x="67" y="229"/>
                  </a:cubicBezTo>
                  <a:cubicBezTo>
                    <a:pt x="65" y="228"/>
                    <a:pt x="62" y="226"/>
                    <a:pt x="60" y="225"/>
                  </a:cubicBezTo>
                  <a:cubicBezTo>
                    <a:pt x="58" y="223"/>
                    <a:pt x="56" y="220"/>
                    <a:pt x="55" y="218"/>
                  </a:cubicBezTo>
                  <a:close/>
                  <a:moveTo>
                    <a:pt x="68" y="227"/>
                  </a:moveTo>
                  <a:cubicBezTo>
                    <a:pt x="68" y="227"/>
                    <a:pt x="68" y="227"/>
                    <a:pt x="68" y="227"/>
                  </a:cubicBezTo>
                  <a:cubicBezTo>
                    <a:pt x="67" y="226"/>
                    <a:pt x="66" y="225"/>
                    <a:pt x="65" y="224"/>
                  </a:cubicBezTo>
                  <a:cubicBezTo>
                    <a:pt x="66" y="225"/>
                    <a:pt x="67" y="226"/>
                    <a:pt x="69" y="226"/>
                  </a:cubicBezTo>
                  <a:cubicBezTo>
                    <a:pt x="69" y="227"/>
                    <a:pt x="70" y="227"/>
                    <a:pt x="70" y="228"/>
                  </a:cubicBezTo>
                  <a:cubicBezTo>
                    <a:pt x="69" y="228"/>
                    <a:pt x="69" y="228"/>
                    <a:pt x="68" y="227"/>
                  </a:cubicBezTo>
                  <a:close/>
                  <a:moveTo>
                    <a:pt x="60" y="220"/>
                  </a:moveTo>
                  <a:cubicBezTo>
                    <a:pt x="59" y="218"/>
                    <a:pt x="57" y="216"/>
                    <a:pt x="55" y="215"/>
                  </a:cubicBezTo>
                  <a:cubicBezTo>
                    <a:pt x="58" y="216"/>
                    <a:pt x="60" y="218"/>
                    <a:pt x="63" y="219"/>
                  </a:cubicBezTo>
                  <a:cubicBezTo>
                    <a:pt x="64" y="221"/>
                    <a:pt x="65" y="222"/>
                    <a:pt x="66" y="223"/>
                  </a:cubicBezTo>
                  <a:cubicBezTo>
                    <a:pt x="64" y="222"/>
                    <a:pt x="62" y="221"/>
                    <a:pt x="60" y="220"/>
                  </a:cubicBezTo>
                  <a:close/>
                  <a:moveTo>
                    <a:pt x="62" y="216"/>
                  </a:moveTo>
                  <a:cubicBezTo>
                    <a:pt x="66" y="219"/>
                    <a:pt x="71" y="222"/>
                    <a:pt x="75" y="225"/>
                  </a:cubicBezTo>
                  <a:cubicBezTo>
                    <a:pt x="71" y="222"/>
                    <a:pt x="67" y="220"/>
                    <a:pt x="63" y="218"/>
                  </a:cubicBezTo>
                  <a:cubicBezTo>
                    <a:pt x="63" y="217"/>
                    <a:pt x="62" y="217"/>
                    <a:pt x="62" y="216"/>
                  </a:cubicBezTo>
                  <a:close/>
                  <a:moveTo>
                    <a:pt x="74" y="221"/>
                  </a:moveTo>
                  <a:cubicBezTo>
                    <a:pt x="73" y="220"/>
                    <a:pt x="73" y="220"/>
                    <a:pt x="72" y="219"/>
                  </a:cubicBezTo>
                  <a:cubicBezTo>
                    <a:pt x="75" y="221"/>
                    <a:pt x="77" y="223"/>
                    <a:pt x="80" y="225"/>
                  </a:cubicBezTo>
                  <a:cubicBezTo>
                    <a:pt x="80" y="225"/>
                    <a:pt x="80" y="225"/>
                    <a:pt x="80" y="225"/>
                  </a:cubicBezTo>
                  <a:cubicBezTo>
                    <a:pt x="78" y="224"/>
                    <a:pt x="76" y="222"/>
                    <a:pt x="74" y="221"/>
                  </a:cubicBezTo>
                  <a:close/>
                  <a:moveTo>
                    <a:pt x="68" y="215"/>
                  </a:moveTo>
                  <a:cubicBezTo>
                    <a:pt x="66" y="214"/>
                    <a:pt x="65" y="213"/>
                    <a:pt x="64" y="211"/>
                  </a:cubicBezTo>
                  <a:cubicBezTo>
                    <a:pt x="65" y="212"/>
                    <a:pt x="67" y="212"/>
                    <a:pt x="68" y="213"/>
                  </a:cubicBezTo>
                  <a:cubicBezTo>
                    <a:pt x="69" y="213"/>
                    <a:pt x="69" y="214"/>
                    <a:pt x="70" y="214"/>
                  </a:cubicBezTo>
                  <a:cubicBezTo>
                    <a:pt x="70" y="214"/>
                    <a:pt x="70" y="215"/>
                    <a:pt x="69" y="215"/>
                  </a:cubicBezTo>
                  <a:cubicBezTo>
                    <a:pt x="69" y="216"/>
                    <a:pt x="70" y="216"/>
                    <a:pt x="71" y="216"/>
                  </a:cubicBezTo>
                  <a:cubicBezTo>
                    <a:pt x="71" y="215"/>
                    <a:pt x="72" y="215"/>
                    <a:pt x="73" y="215"/>
                  </a:cubicBezTo>
                  <a:cubicBezTo>
                    <a:pt x="74" y="215"/>
                    <a:pt x="75" y="215"/>
                    <a:pt x="75" y="216"/>
                  </a:cubicBezTo>
                  <a:cubicBezTo>
                    <a:pt x="77" y="218"/>
                    <a:pt x="78" y="220"/>
                    <a:pt x="79" y="222"/>
                  </a:cubicBezTo>
                  <a:cubicBezTo>
                    <a:pt x="75" y="220"/>
                    <a:pt x="71" y="217"/>
                    <a:pt x="68" y="215"/>
                  </a:cubicBezTo>
                  <a:close/>
                  <a:moveTo>
                    <a:pt x="76" y="204"/>
                  </a:moveTo>
                  <a:cubicBezTo>
                    <a:pt x="75" y="203"/>
                    <a:pt x="74" y="202"/>
                    <a:pt x="73" y="202"/>
                  </a:cubicBezTo>
                  <a:cubicBezTo>
                    <a:pt x="73" y="202"/>
                    <a:pt x="73" y="202"/>
                    <a:pt x="73" y="202"/>
                  </a:cubicBezTo>
                  <a:cubicBezTo>
                    <a:pt x="74" y="202"/>
                    <a:pt x="75" y="203"/>
                    <a:pt x="76" y="203"/>
                  </a:cubicBezTo>
                  <a:cubicBezTo>
                    <a:pt x="76" y="203"/>
                    <a:pt x="76" y="204"/>
                    <a:pt x="76" y="204"/>
                  </a:cubicBezTo>
                  <a:close/>
                  <a:moveTo>
                    <a:pt x="74" y="200"/>
                  </a:moveTo>
                  <a:cubicBezTo>
                    <a:pt x="74" y="200"/>
                    <a:pt x="74" y="200"/>
                    <a:pt x="74" y="200"/>
                  </a:cubicBezTo>
                  <a:cubicBezTo>
                    <a:pt x="74" y="200"/>
                    <a:pt x="74" y="199"/>
                    <a:pt x="74" y="199"/>
                  </a:cubicBezTo>
                  <a:cubicBezTo>
                    <a:pt x="75" y="200"/>
                    <a:pt x="76" y="201"/>
                    <a:pt x="77" y="202"/>
                  </a:cubicBezTo>
                  <a:cubicBezTo>
                    <a:pt x="77" y="202"/>
                    <a:pt x="77" y="202"/>
                    <a:pt x="77" y="202"/>
                  </a:cubicBezTo>
                  <a:cubicBezTo>
                    <a:pt x="76" y="201"/>
                    <a:pt x="75" y="201"/>
                    <a:pt x="74" y="200"/>
                  </a:cubicBezTo>
                  <a:close/>
                  <a:moveTo>
                    <a:pt x="75" y="199"/>
                  </a:moveTo>
                  <a:cubicBezTo>
                    <a:pt x="75" y="199"/>
                    <a:pt x="76" y="199"/>
                    <a:pt x="76" y="199"/>
                  </a:cubicBezTo>
                  <a:cubicBezTo>
                    <a:pt x="76" y="199"/>
                    <a:pt x="77" y="200"/>
                    <a:pt x="78" y="200"/>
                  </a:cubicBezTo>
                  <a:cubicBezTo>
                    <a:pt x="78" y="200"/>
                    <a:pt x="78" y="201"/>
                    <a:pt x="78" y="201"/>
                  </a:cubicBezTo>
                  <a:cubicBezTo>
                    <a:pt x="77" y="200"/>
                    <a:pt x="76" y="199"/>
                    <a:pt x="75" y="199"/>
                  </a:cubicBezTo>
                  <a:close/>
                  <a:moveTo>
                    <a:pt x="78" y="208"/>
                  </a:moveTo>
                  <a:cubicBezTo>
                    <a:pt x="78" y="208"/>
                    <a:pt x="79" y="208"/>
                    <a:pt x="79" y="208"/>
                  </a:cubicBezTo>
                  <a:cubicBezTo>
                    <a:pt x="79" y="208"/>
                    <a:pt x="78" y="209"/>
                    <a:pt x="78" y="209"/>
                  </a:cubicBezTo>
                  <a:cubicBezTo>
                    <a:pt x="78" y="209"/>
                    <a:pt x="78" y="208"/>
                    <a:pt x="77" y="208"/>
                  </a:cubicBezTo>
                  <a:cubicBezTo>
                    <a:pt x="78" y="208"/>
                    <a:pt x="78" y="208"/>
                    <a:pt x="78" y="208"/>
                  </a:cubicBezTo>
                  <a:close/>
                  <a:moveTo>
                    <a:pt x="78" y="206"/>
                  </a:moveTo>
                  <a:cubicBezTo>
                    <a:pt x="78" y="206"/>
                    <a:pt x="78" y="206"/>
                    <a:pt x="78" y="205"/>
                  </a:cubicBezTo>
                  <a:cubicBezTo>
                    <a:pt x="78" y="205"/>
                    <a:pt x="78" y="205"/>
                    <a:pt x="79" y="204"/>
                  </a:cubicBezTo>
                  <a:cubicBezTo>
                    <a:pt x="79" y="204"/>
                    <a:pt x="79" y="204"/>
                    <a:pt x="79" y="204"/>
                  </a:cubicBezTo>
                  <a:cubicBezTo>
                    <a:pt x="79" y="205"/>
                    <a:pt x="79" y="205"/>
                    <a:pt x="79" y="205"/>
                  </a:cubicBezTo>
                  <a:cubicBezTo>
                    <a:pt x="79" y="205"/>
                    <a:pt x="78" y="205"/>
                    <a:pt x="78" y="206"/>
                  </a:cubicBezTo>
                  <a:close/>
                  <a:moveTo>
                    <a:pt x="79" y="197"/>
                  </a:moveTo>
                  <a:cubicBezTo>
                    <a:pt x="79" y="196"/>
                    <a:pt x="80" y="196"/>
                    <a:pt x="80" y="196"/>
                  </a:cubicBezTo>
                  <a:cubicBezTo>
                    <a:pt x="81" y="196"/>
                    <a:pt x="81" y="196"/>
                    <a:pt x="81" y="196"/>
                  </a:cubicBezTo>
                  <a:cubicBezTo>
                    <a:pt x="81" y="197"/>
                    <a:pt x="80" y="197"/>
                    <a:pt x="80" y="197"/>
                  </a:cubicBezTo>
                  <a:lnTo>
                    <a:pt x="79" y="197"/>
                  </a:lnTo>
                  <a:close/>
                  <a:moveTo>
                    <a:pt x="80" y="206"/>
                  </a:moveTo>
                  <a:cubicBezTo>
                    <a:pt x="81" y="206"/>
                    <a:pt x="81" y="206"/>
                    <a:pt x="81" y="206"/>
                  </a:cubicBezTo>
                  <a:cubicBezTo>
                    <a:pt x="81" y="207"/>
                    <a:pt x="81" y="207"/>
                    <a:pt x="81" y="207"/>
                  </a:cubicBezTo>
                  <a:cubicBezTo>
                    <a:pt x="81" y="207"/>
                    <a:pt x="80" y="207"/>
                    <a:pt x="80" y="207"/>
                  </a:cubicBezTo>
                  <a:cubicBezTo>
                    <a:pt x="80" y="207"/>
                    <a:pt x="80" y="207"/>
                    <a:pt x="80" y="207"/>
                  </a:cubicBezTo>
                  <a:cubicBezTo>
                    <a:pt x="80" y="207"/>
                    <a:pt x="80" y="206"/>
                    <a:pt x="80" y="206"/>
                  </a:cubicBezTo>
                  <a:close/>
                  <a:moveTo>
                    <a:pt x="80" y="209"/>
                  </a:moveTo>
                  <a:cubicBezTo>
                    <a:pt x="82" y="210"/>
                    <a:pt x="83" y="211"/>
                    <a:pt x="85" y="212"/>
                  </a:cubicBezTo>
                  <a:cubicBezTo>
                    <a:pt x="85" y="212"/>
                    <a:pt x="84" y="212"/>
                    <a:pt x="84" y="212"/>
                  </a:cubicBezTo>
                  <a:cubicBezTo>
                    <a:pt x="83" y="211"/>
                    <a:pt x="81" y="210"/>
                    <a:pt x="80" y="210"/>
                  </a:cubicBezTo>
                  <a:cubicBezTo>
                    <a:pt x="80" y="209"/>
                    <a:pt x="80" y="209"/>
                    <a:pt x="80" y="209"/>
                  </a:cubicBezTo>
                  <a:close/>
                  <a:moveTo>
                    <a:pt x="82" y="208"/>
                  </a:moveTo>
                  <a:cubicBezTo>
                    <a:pt x="82" y="208"/>
                    <a:pt x="82" y="208"/>
                    <a:pt x="83" y="208"/>
                  </a:cubicBezTo>
                  <a:cubicBezTo>
                    <a:pt x="84" y="208"/>
                    <a:pt x="85" y="209"/>
                    <a:pt x="86" y="210"/>
                  </a:cubicBezTo>
                  <a:cubicBezTo>
                    <a:pt x="86" y="210"/>
                    <a:pt x="86" y="210"/>
                    <a:pt x="85" y="211"/>
                  </a:cubicBezTo>
                  <a:cubicBezTo>
                    <a:pt x="84" y="210"/>
                    <a:pt x="83" y="209"/>
                    <a:pt x="82" y="208"/>
                  </a:cubicBezTo>
                  <a:close/>
                  <a:moveTo>
                    <a:pt x="85" y="214"/>
                  </a:moveTo>
                  <a:cubicBezTo>
                    <a:pt x="88" y="216"/>
                    <a:pt x="91" y="217"/>
                    <a:pt x="94" y="219"/>
                  </a:cubicBezTo>
                  <a:cubicBezTo>
                    <a:pt x="93" y="218"/>
                    <a:pt x="91" y="218"/>
                    <a:pt x="89" y="217"/>
                  </a:cubicBezTo>
                  <a:cubicBezTo>
                    <a:pt x="88" y="216"/>
                    <a:pt x="86" y="215"/>
                    <a:pt x="85" y="214"/>
                  </a:cubicBezTo>
                  <a:cubicBezTo>
                    <a:pt x="85" y="214"/>
                    <a:pt x="85" y="214"/>
                    <a:pt x="85" y="214"/>
                  </a:cubicBezTo>
                  <a:close/>
                  <a:moveTo>
                    <a:pt x="95" y="221"/>
                  </a:moveTo>
                  <a:cubicBezTo>
                    <a:pt x="95" y="221"/>
                    <a:pt x="95" y="221"/>
                    <a:pt x="95" y="221"/>
                  </a:cubicBezTo>
                  <a:cubicBezTo>
                    <a:pt x="95" y="221"/>
                    <a:pt x="94" y="221"/>
                    <a:pt x="94" y="221"/>
                  </a:cubicBezTo>
                  <a:cubicBezTo>
                    <a:pt x="94" y="221"/>
                    <a:pt x="93" y="220"/>
                    <a:pt x="93" y="220"/>
                  </a:cubicBezTo>
                  <a:cubicBezTo>
                    <a:pt x="94" y="220"/>
                    <a:pt x="94" y="220"/>
                    <a:pt x="95" y="221"/>
                  </a:cubicBezTo>
                  <a:close/>
                  <a:moveTo>
                    <a:pt x="93" y="216"/>
                  </a:moveTo>
                  <a:cubicBezTo>
                    <a:pt x="94" y="215"/>
                    <a:pt x="94" y="215"/>
                    <a:pt x="94" y="215"/>
                  </a:cubicBezTo>
                  <a:cubicBezTo>
                    <a:pt x="95" y="216"/>
                    <a:pt x="96" y="216"/>
                    <a:pt x="97" y="217"/>
                  </a:cubicBezTo>
                  <a:cubicBezTo>
                    <a:pt x="96" y="217"/>
                    <a:pt x="97" y="218"/>
                    <a:pt x="97" y="218"/>
                  </a:cubicBezTo>
                  <a:cubicBezTo>
                    <a:pt x="97" y="218"/>
                    <a:pt x="97" y="218"/>
                    <a:pt x="97" y="218"/>
                  </a:cubicBezTo>
                  <a:cubicBezTo>
                    <a:pt x="96" y="217"/>
                    <a:pt x="95" y="216"/>
                    <a:pt x="93" y="216"/>
                  </a:cubicBezTo>
                  <a:close/>
                  <a:moveTo>
                    <a:pt x="98" y="222"/>
                  </a:moveTo>
                  <a:cubicBezTo>
                    <a:pt x="99" y="222"/>
                    <a:pt x="99" y="222"/>
                    <a:pt x="100" y="222"/>
                  </a:cubicBezTo>
                  <a:cubicBezTo>
                    <a:pt x="100" y="222"/>
                    <a:pt x="100" y="222"/>
                    <a:pt x="99" y="223"/>
                  </a:cubicBezTo>
                  <a:cubicBezTo>
                    <a:pt x="99" y="223"/>
                    <a:pt x="99" y="223"/>
                    <a:pt x="99" y="223"/>
                  </a:cubicBezTo>
                  <a:cubicBezTo>
                    <a:pt x="99" y="223"/>
                    <a:pt x="98" y="223"/>
                    <a:pt x="97" y="222"/>
                  </a:cubicBezTo>
                  <a:cubicBezTo>
                    <a:pt x="97" y="222"/>
                    <a:pt x="98" y="222"/>
                    <a:pt x="98" y="222"/>
                  </a:cubicBezTo>
                  <a:close/>
                  <a:moveTo>
                    <a:pt x="106" y="235"/>
                  </a:moveTo>
                  <a:cubicBezTo>
                    <a:pt x="106" y="236"/>
                    <a:pt x="106" y="236"/>
                    <a:pt x="107" y="236"/>
                  </a:cubicBezTo>
                  <a:cubicBezTo>
                    <a:pt x="108" y="236"/>
                    <a:pt x="109" y="237"/>
                    <a:pt x="110" y="237"/>
                  </a:cubicBezTo>
                  <a:cubicBezTo>
                    <a:pt x="111" y="238"/>
                    <a:pt x="111" y="238"/>
                    <a:pt x="111" y="238"/>
                  </a:cubicBezTo>
                  <a:cubicBezTo>
                    <a:pt x="109" y="238"/>
                    <a:pt x="107" y="237"/>
                    <a:pt x="106" y="235"/>
                  </a:cubicBezTo>
                  <a:close/>
                  <a:moveTo>
                    <a:pt x="110" y="234"/>
                  </a:moveTo>
                  <a:cubicBezTo>
                    <a:pt x="111" y="234"/>
                    <a:pt x="111" y="234"/>
                    <a:pt x="112" y="234"/>
                  </a:cubicBezTo>
                  <a:cubicBezTo>
                    <a:pt x="113" y="235"/>
                    <a:pt x="113" y="235"/>
                    <a:pt x="114" y="235"/>
                  </a:cubicBezTo>
                  <a:cubicBezTo>
                    <a:pt x="114" y="236"/>
                    <a:pt x="114" y="236"/>
                    <a:pt x="113" y="236"/>
                  </a:cubicBezTo>
                  <a:cubicBezTo>
                    <a:pt x="112" y="235"/>
                    <a:pt x="111" y="235"/>
                    <a:pt x="110" y="234"/>
                  </a:cubicBezTo>
                  <a:close/>
                  <a:moveTo>
                    <a:pt x="114" y="231"/>
                  </a:moveTo>
                  <a:cubicBezTo>
                    <a:pt x="113" y="231"/>
                    <a:pt x="113" y="230"/>
                    <a:pt x="113" y="230"/>
                  </a:cubicBezTo>
                  <a:cubicBezTo>
                    <a:pt x="113" y="230"/>
                    <a:pt x="114" y="230"/>
                    <a:pt x="114" y="230"/>
                  </a:cubicBezTo>
                  <a:cubicBezTo>
                    <a:pt x="115" y="231"/>
                    <a:pt x="115" y="231"/>
                    <a:pt x="116" y="231"/>
                  </a:cubicBezTo>
                  <a:cubicBezTo>
                    <a:pt x="115" y="232"/>
                    <a:pt x="115" y="232"/>
                    <a:pt x="115" y="232"/>
                  </a:cubicBezTo>
                  <a:cubicBezTo>
                    <a:pt x="115" y="231"/>
                    <a:pt x="114" y="231"/>
                    <a:pt x="114" y="231"/>
                  </a:cubicBezTo>
                  <a:close/>
                  <a:moveTo>
                    <a:pt x="113" y="227"/>
                  </a:moveTo>
                  <a:cubicBezTo>
                    <a:pt x="113" y="227"/>
                    <a:pt x="113" y="227"/>
                    <a:pt x="114" y="227"/>
                  </a:cubicBezTo>
                  <a:cubicBezTo>
                    <a:pt x="115" y="228"/>
                    <a:pt x="116" y="228"/>
                    <a:pt x="117" y="228"/>
                  </a:cubicBezTo>
                  <a:cubicBezTo>
                    <a:pt x="117" y="229"/>
                    <a:pt x="117" y="230"/>
                    <a:pt x="118" y="229"/>
                  </a:cubicBezTo>
                  <a:cubicBezTo>
                    <a:pt x="118" y="229"/>
                    <a:pt x="118" y="229"/>
                    <a:pt x="118" y="229"/>
                  </a:cubicBezTo>
                  <a:cubicBezTo>
                    <a:pt x="118" y="229"/>
                    <a:pt x="119" y="229"/>
                    <a:pt x="119" y="230"/>
                  </a:cubicBezTo>
                  <a:cubicBezTo>
                    <a:pt x="119" y="230"/>
                    <a:pt x="119" y="230"/>
                    <a:pt x="119" y="230"/>
                  </a:cubicBezTo>
                  <a:cubicBezTo>
                    <a:pt x="118" y="230"/>
                    <a:pt x="117" y="230"/>
                    <a:pt x="117" y="230"/>
                  </a:cubicBezTo>
                  <a:cubicBezTo>
                    <a:pt x="115" y="229"/>
                    <a:pt x="114" y="228"/>
                    <a:pt x="113" y="227"/>
                  </a:cubicBezTo>
                  <a:close/>
                  <a:moveTo>
                    <a:pt x="118" y="224"/>
                  </a:moveTo>
                  <a:cubicBezTo>
                    <a:pt x="119" y="224"/>
                    <a:pt x="120" y="223"/>
                    <a:pt x="121" y="222"/>
                  </a:cubicBezTo>
                  <a:cubicBezTo>
                    <a:pt x="121" y="222"/>
                    <a:pt x="121" y="222"/>
                    <a:pt x="121" y="222"/>
                  </a:cubicBezTo>
                  <a:cubicBezTo>
                    <a:pt x="121" y="223"/>
                    <a:pt x="120" y="224"/>
                    <a:pt x="119" y="225"/>
                  </a:cubicBezTo>
                  <a:cubicBezTo>
                    <a:pt x="119" y="225"/>
                    <a:pt x="118" y="225"/>
                    <a:pt x="118" y="224"/>
                  </a:cubicBezTo>
                  <a:close/>
                  <a:moveTo>
                    <a:pt x="121" y="232"/>
                  </a:moveTo>
                  <a:cubicBezTo>
                    <a:pt x="121" y="232"/>
                    <a:pt x="121" y="232"/>
                    <a:pt x="122" y="232"/>
                  </a:cubicBezTo>
                  <a:cubicBezTo>
                    <a:pt x="123" y="232"/>
                    <a:pt x="124" y="233"/>
                    <a:pt x="124" y="234"/>
                  </a:cubicBezTo>
                  <a:cubicBezTo>
                    <a:pt x="125" y="234"/>
                    <a:pt x="126" y="233"/>
                    <a:pt x="125" y="232"/>
                  </a:cubicBezTo>
                  <a:cubicBezTo>
                    <a:pt x="125" y="232"/>
                    <a:pt x="124" y="232"/>
                    <a:pt x="124" y="231"/>
                  </a:cubicBezTo>
                  <a:cubicBezTo>
                    <a:pt x="126" y="231"/>
                    <a:pt x="129" y="230"/>
                    <a:pt x="131" y="230"/>
                  </a:cubicBezTo>
                  <a:cubicBezTo>
                    <a:pt x="131" y="230"/>
                    <a:pt x="131" y="230"/>
                    <a:pt x="131" y="230"/>
                  </a:cubicBezTo>
                  <a:cubicBezTo>
                    <a:pt x="130" y="231"/>
                    <a:pt x="130" y="232"/>
                    <a:pt x="129" y="233"/>
                  </a:cubicBezTo>
                  <a:cubicBezTo>
                    <a:pt x="128" y="233"/>
                    <a:pt x="128" y="233"/>
                    <a:pt x="128" y="234"/>
                  </a:cubicBezTo>
                  <a:cubicBezTo>
                    <a:pt x="126" y="234"/>
                    <a:pt x="124" y="234"/>
                    <a:pt x="122" y="234"/>
                  </a:cubicBezTo>
                  <a:cubicBezTo>
                    <a:pt x="121" y="233"/>
                    <a:pt x="121" y="233"/>
                    <a:pt x="120" y="232"/>
                  </a:cubicBezTo>
                  <a:cubicBezTo>
                    <a:pt x="120" y="232"/>
                    <a:pt x="120" y="232"/>
                    <a:pt x="121" y="232"/>
                  </a:cubicBezTo>
                  <a:close/>
                  <a:moveTo>
                    <a:pt x="132" y="235"/>
                  </a:moveTo>
                  <a:cubicBezTo>
                    <a:pt x="130" y="235"/>
                    <a:pt x="128" y="236"/>
                    <a:pt x="126" y="236"/>
                  </a:cubicBezTo>
                  <a:cubicBezTo>
                    <a:pt x="125" y="236"/>
                    <a:pt x="124" y="235"/>
                    <a:pt x="123" y="235"/>
                  </a:cubicBezTo>
                  <a:cubicBezTo>
                    <a:pt x="126" y="235"/>
                    <a:pt x="129" y="235"/>
                    <a:pt x="132" y="235"/>
                  </a:cubicBezTo>
                  <a:close/>
                  <a:moveTo>
                    <a:pt x="137" y="235"/>
                  </a:moveTo>
                  <a:cubicBezTo>
                    <a:pt x="137" y="235"/>
                    <a:pt x="136" y="235"/>
                    <a:pt x="136" y="236"/>
                  </a:cubicBezTo>
                  <a:cubicBezTo>
                    <a:pt x="135" y="236"/>
                    <a:pt x="134" y="236"/>
                    <a:pt x="133" y="236"/>
                  </a:cubicBezTo>
                  <a:cubicBezTo>
                    <a:pt x="132" y="236"/>
                    <a:pt x="131" y="236"/>
                    <a:pt x="130" y="237"/>
                  </a:cubicBezTo>
                  <a:cubicBezTo>
                    <a:pt x="132" y="236"/>
                    <a:pt x="134" y="236"/>
                    <a:pt x="137" y="235"/>
                  </a:cubicBezTo>
                  <a:close/>
                  <a:moveTo>
                    <a:pt x="130" y="234"/>
                  </a:moveTo>
                  <a:cubicBezTo>
                    <a:pt x="132" y="233"/>
                    <a:pt x="134" y="232"/>
                    <a:pt x="135" y="231"/>
                  </a:cubicBezTo>
                  <a:cubicBezTo>
                    <a:pt x="135" y="231"/>
                    <a:pt x="136" y="232"/>
                    <a:pt x="137" y="232"/>
                  </a:cubicBezTo>
                  <a:cubicBezTo>
                    <a:pt x="138" y="231"/>
                    <a:pt x="139" y="231"/>
                    <a:pt x="140" y="230"/>
                  </a:cubicBezTo>
                  <a:cubicBezTo>
                    <a:pt x="139" y="231"/>
                    <a:pt x="139" y="232"/>
                    <a:pt x="138" y="233"/>
                  </a:cubicBezTo>
                  <a:cubicBezTo>
                    <a:pt x="135" y="233"/>
                    <a:pt x="133" y="234"/>
                    <a:pt x="130" y="234"/>
                  </a:cubicBezTo>
                  <a:close/>
                  <a:moveTo>
                    <a:pt x="139" y="226"/>
                  </a:moveTo>
                  <a:cubicBezTo>
                    <a:pt x="139" y="226"/>
                    <a:pt x="139" y="227"/>
                    <a:pt x="139" y="227"/>
                  </a:cubicBezTo>
                  <a:cubicBezTo>
                    <a:pt x="138" y="227"/>
                    <a:pt x="137" y="227"/>
                    <a:pt x="136" y="227"/>
                  </a:cubicBezTo>
                  <a:cubicBezTo>
                    <a:pt x="137" y="227"/>
                    <a:pt x="137" y="227"/>
                    <a:pt x="137" y="227"/>
                  </a:cubicBezTo>
                  <a:cubicBezTo>
                    <a:pt x="139" y="226"/>
                    <a:pt x="140" y="225"/>
                    <a:pt x="142" y="224"/>
                  </a:cubicBezTo>
                  <a:cubicBezTo>
                    <a:pt x="141" y="225"/>
                    <a:pt x="140" y="225"/>
                    <a:pt x="139" y="226"/>
                  </a:cubicBezTo>
                  <a:close/>
                  <a:moveTo>
                    <a:pt x="143" y="229"/>
                  </a:moveTo>
                  <a:cubicBezTo>
                    <a:pt x="145" y="229"/>
                    <a:pt x="146" y="229"/>
                    <a:pt x="147" y="229"/>
                  </a:cubicBezTo>
                  <a:cubicBezTo>
                    <a:pt x="148" y="229"/>
                    <a:pt x="149" y="229"/>
                    <a:pt x="149" y="229"/>
                  </a:cubicBezTo>
                  <a:cubicBezTo>
                    <a:pt x="149" y="229"/>
                    <a:pt x="148" y="230"/>
                    <a:pt x="148" y="230"/>
                  </a:cubicBezTo>
                  <a:cubicBezTo>
                    <a:pt x="147" y="231"/>
                    <a:pt x="145" y="232"/>
                    <a:pt x="144" y="232"/>
                  </a:cubicBezTo>
                  <a:cubicBezTo>
                    <a:pt x="143" y="233"/>
                    <a:pt x="141" y="233"/>
                    <a:pt x="140" y="233"/>
                  </a:cubicBezTo>
                  <a:cubicBezTo>
                    <a:pt x="141" y="232"/>
                    <a:pt x="142" y="230"/>
                    <a:pt x="143" y="229"/>
                  </a:cubicBezTo>
                  <a:close/>
                  <a:moveTo>
                    <a:pt x="145" y="236"/>
                  </a:moveTo>
                  <a:cubicBezTo>
                    <a:pt x="149" y="235"/>
                    <a:pt x="153" y="234"/>
                    <a:pt x="158" y="234"/>
                  </a:cubicBezTo>
                  <a:cubicBezTo>
                    <a:pt x="157" y="234"/>
                    <a:pt x="157" y="234"/>
                    <a:pt x="157" y="235"/>
                  </a:cubicBezTo>
                  <a:cubicBezTo>
                    <a:pt x="152" y="235"/>
                    <a:pt x="148" y="236"/>
                    <a:pt x="144" y="236"/>
                  </a:cubicBezTo>
                  <a:cubicBezTo>
                    <a:pt x="144" y="236"/>
                    <a:pt x="145" y="236"/>
                    <a:pt x="145" y="236"/>
                  </a:cubicBezTo>
                  <a:close/>
                  <a:moveTo>
                    <a:pt x="157" y="231"/>
                  </a:moveTo>
                  <a:cubicBezTo>
                    <a:pt x="158" y="231"/>
                    <a:pt x="160" y="230"/>
                    <a:pt x="161" y="229"/>
                  </a:cubicBezTo>
                  <a:cubicBezTo>
                    <a:pt x="160" y="230"/>
                    <a:pt x="160" y="230"/>
                    <a:pt x="159" y="231"/>
                  </a:cubicBezTo>
                  <a:cubicBezTo>
                    <a:pt x="159" y="231"/>
                    <a:pt x="158" y="231"/>
                    <a:pt x="157" y="231"/>
                  </a:cubicBezTo>
                  <a:close/>
                  <a:moveTo>
                    <a:pt x="159" y="229"/>
                  </a:moveTo>
                  <a:cubicBezTo>
                    <a:pt x="161" y="227"/>
                    <a:pt x="164" y="225"/>
                    <a:pt x="166" y="223"/>
                  </a:cubicBezTo>
                  <a:cubicBezTo>
                    <a:pt x="166" y="224"/>
                    <a:pt x="165" y="225"/>
                    <a:pt x="164" y="226"/>
                  </a:cubicBezTo>
                  <a:cubicBezTo>
                    <a:pt x="162" y="227"/>
                    <a:pt x="161" y="228"/>
                    <a:pt x="159" y="229"/>
                  </a:cubicBezTo>
                  <a:close/>
                  <a:moveTo>
                    <a:pt x="165" y="227"/>
                  </a:moveTo>
                  <a:cubicBezTo>
                    <a:pt x="174" y="222"/>
                    <a:pt x="182" y="215"/>
                    <a:pt x="190" y="208"/>
                  </a:cubicBezTo>
                  <a:cubicBezTo>
                    <a:pt x="190" y="209"/>
                    <a:pt x="189" y="210"/>
                    <a:pt x="189" y="210"/>
                  </a:cubicBezTo>
                  <a:cubicBezTo>
                    <a:pt x="189" y="210"/>
                    <a:pt x="189" y="210"/>
                    <a:pt x="189" y="210"/>
                  </a:cubicBezTo>
                  <a:cubicBezTo>
                    <a:pt x="180" y="217"/>
                    <a:pt x="172" y="224"/>
                    <a:pt x="163" y="231"/>
                  </a:cubicBezTo>
                  <a:cubicBezTo>
                    <a:pt x="163" y="231"/>
                    <a:pt x="162" y="231"/>
                    <a:pt x="162" y="231"/>
                  </a:cubicBezTo>
                  <a:cubicBezTo>
                    <a:pt x="163" y="229"/>
                    <a:pt x="164" y="228"/>
                    <a:pt x="165" y="227"/>
                  </a:cubicBezTo>
                  <a:close/>
                  <a:moveTo>
                    <a:pt x="177" y="222"/>
                  </a:moveTo>
                  <a:cubicBezTo>
                    <a:pt x="175" y="224"/>
                    <a:pt x="172" y="226"/>
                    <a:pt x="170" y="229"/>
                  </a:cubicBezTo>
                  <a:cubicBezTo>
                    <a:pt x="169" y="229"/>
                    <a:pt x="168" y="230"/>
                    <a:pt x="168" y="230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70" y="227"/>
                    <a:pt x="174" y="224"/>
                    <a:pt x="177" y="222"/>
                  </a:cubicBezTo>
                  <a:close/>
                  <a:moveTo>
                    <a:pt x="185" y="218"/>
                  </a:moveTo>
                  <a:cubicBezTo>
                    <a:pt x="184" y="218"/>
                    <a:pt x="183" y="219"/>
                    <a:pt x="183" y="220"/>
                  </a:cubicBezTo>
                  <a:cubicBezTo>
                    <a:pt x="181" y="221"/>
                    <a:pt x="179" y="223"/>
                    <a:pt x="177" y="225"/>
                  </a:cubicBezTo>
                  <a:cubicBezTo>
                    <a:pt x="176" y="225"/>
                    <a:pt x="176" y="226"/>
                    <a:pt x="175" y="226"/>
                  </a:cubicBezTo>
                  <a:cubicBezTo>
                    <a:pt x="178" y="223"/>
                    <a:pt x="181" y="220"/>
                    <a:pt x="185" y="218"/>
                  </a:cubicBezTo>
                  <a:close/>
                  <a:moveTo>
                    <a:pt x="184" y="216"/>
                  </a:moveTo>
                  <a:cubicBezTo>
                    <a:pt x="186" y="215"/>
                    <a:pt x="188" y="213"/>
                    <a:pt x="190" y="212"/>
                  </a:cubicBezTo>
                  <a:cubicBezTo>
                    <a:pt x="190" y="212"/>
                    <a:pt x="190" y="212"/>
                    <a:pt x="190" y="212"/>
                  </a:cubicBezTo>
                  <a:cubicBezTo>
                    <a:pt x="191" y="211"/>
                    <a:pt x="191" y="211"/>
                    <a:pt x="192" y="210"/>
                  </a:cubicBezTo>
                  <a:cubicBezTo>
                    <a:pt x="192" y="211"/>
                    <a:pt x="192" y="211"/>
                    <a:pt x="191" y="211"/>
                  </a:cubicBezTo>
                  <a:cubicBezTo>
                    <a:pt x="189" y="213"/>
                    <a:pt x="186" y="215"/>
                    <a:pt x="184" y="216"/>
                  </a:cubicBezTo>
                  <a:close/>
                  <a:moveTo>
                    <a:pt x="192" y="212"/>
                  </a:moveTo>
                  <a:cubicBezTo>
                    <a:pt x="193" y="212"/>
                    <a:pt x="193" y="212"/>
                    <a:pt x="194" y="212"/>
                  </a:cubicBezTo>
                  <a:cubicBezTo>
                    <a:pt x="193" y="212"/>
                    <a:pt x="193" y="213"/>
                    <a:pt x="192" y="214"/>
                  </a:cubicBezTo>
                  <a:cubicBezTo>
                    <a:pt x="191" y="215"/>
                    <a:pt x="189" y="217"/>
                    <a:pt x="187" y="218"/>
                  </a:cubicBezTo>
                  <a:cubicBezTo>
                    <a:pt x="189" y="216"/>
                    <a:pt x="191" y="214"/>
                    <a:pt x="192" y="212"/>
                  </a:cubicBezTo>
                  <a:close/>
                  <a:moveTo>
                    <a:pt x="193" y="207"/>
                  </a:moveTo>
                  <a:cubicBezTo>
                    <a:pt x="194" y="206"/>
                    <a:pt x="194" y="205"/>
                    <a:pt x="195" y="204"/>
                  </a:cubicBezTo>
                  <a:cubicBezTo>
                    <a:pt x="197" y="202"/>
                    <a:pt x="199" y="201"/>
                    <a:pt x="201" y="199"/>
                  </a:cubicBezTo>
                  <a:cubicBezTo>
                    <a:pt x="202" y="198"/>
                    <a:pt x="202" y="198"/>
                    <a:pt x="203" y="197"/>
                  </a:cubicBezTo>
                  <a:cubicBezTo>
                    <a:pt x="203" y="198"/>
                    <a:pt x="202" y="199"/>
                    <a:pt x="201" y="200"/>
                  </a:cubicBezTo>
                  <a:cubicBezTo>
                    <a:pt x="198" y="203"/>
                    <a:pt x="196" y="205"/>
                    <a:pt x="193" y="207"/>
                  </a:cubicBezTo>
                  <a:close/>
                  <a:moveTo>
                    <a:pt x="206" y="192"/>
                  </a:moveTo>
                  <a:cubicBezTo>
                    <a:pt x="204" y="194"/>
                    <a:pt x="202" y="196"/>
                    <a:pt x="199" y="197"/>
                  </a:cubicBezTo>
                  <a:cubicBezTo>
                    <a:pt x="201" y="195"/>
                    <a:pt x="202" y="193"/>
                    <a:pt x="204" y="191"/>
                  </a:cubicBezTo>
                  <a:cubicBezTo>
                    <a:pt x="210" y="184"/>
                    <a:pt x="216" y="177"/>
                    <a:pt x="223" y="171"/>
                  </a:cubicBezTo>
                  <a:cubicBezTo>
                    <a:pt x="223" y="171"/>
                    <a:pt x="223" y="171"/>
                    <a:pt x="223" y="171"/>
                  </a:cubicBezTo>
                  <a:cubicBezTo>
                    <a:pt x="220" y="174"/>
                    <a:pt x="218" y="177"/>
                    <a:pt x="216" y="179"/>
                  </a:cubicBezTo>
                  <a:cubicBezTo>
                    <a:pt x="213" y="183"/>
                    <a:pt x="209" y="188"/>
                    <a:pt x="206" y="192"/>
                  </a:cubicBezTo>
                  <a:close/>
                  <a:moveTo>
                    <a:pt x="220" y="144"/>
                  </a:moveTo>
                  <a:cubicBezTo>
                    <a:pt x="220" y="146"/>
                    <a:pt x="219" y="148"/>
                    <a:pt x="219" y="150"/>
                  </a:cubicBezTo>
                  <a:cubicBezTo>
                    <a:pt x="219" y="150"/>
                    <a:pt x="219" y="150"/>
                    <a:pt x="219" y="150"/>
                  </a:cubicBezTo>
                  <a:cubicBezTo>
                    <a:pt x="221" y="144"/>
                    <a:pt x="222" y="137"/>
                    <a:pt x="224" y="131"/>
                  </a:cubicBezTo>
                  <a:cubicBezTo>
                    <a:pt x="223" y="133"/>
                    <a:pt x="223" y="134"/>
                    <a:pt x="223" y="136"/>
                  </a:cubicBezTo>
                  <a:cubicBezTo>
                    <a:pt x="222" y="139"/>
                    <a:pt x="221" y="142"/>
                    <a:pt x="220" y="144"/>
                  </a:cubicBezTo>
                  <a:close/>
                  <a:moveTo>
                    <a:pt x="223" y="102"/>
                  </a:moveTo>
                  <a:cubicBezTo>
                    <a:pt x="223" y="102"/>
                    <a:pt x="223" y="101"/>
                    <a:pt x="223" y="101"/>
                  </a:cubicBezTo>
                  <a:cubicBezTo>
                    <a:pt x="224" y="101"/>
                    <a:pt x="224" y="100"/>
                    <a:pt x="225" y="100"/>
                  </a:cubicBezTo>
                  <a:cubicBezTo>
                    <a:pt x="225" y="100"/>
                    <a:pt x="225" y="101"/>
                    <a:pt x="225" y="101"/>
                  </a:cubicBezTo>
                  <a:cubicBezTo>
                    <a:pt x="225" y="101"/>
                    <a:pt x="224" y="102"/>
                    <a:pt x="223" y="102"/>
                  </a:cubicBezTo>
                  <a:close/>
                  <a:moveTo>
                    <a:pt x="226" y="103"/>
                  </a:moveTo>
                  <a:cubicBezTo>
                    <a:pt x="226" y="103"/>
                    <a:pt x="227" y="104"/>
                    <a:pt x="227" y="104"/>
                  </a:cubicBezTo>
                  <a:cubicBezTo>
                    <a:pt x="227" y="104"/>
                    <a:pt x="227" y="104"/>
                    <a:pt x="227" y="104"/>
                  </a:cubicBezTo>
                  <a:cubicBezTo>
                    <a:pt x="226" y="105"/>
                    <a:pt x="225" y="105"/>
                    <a:pt x="224" y="105"/>
                  </a:cubicBezTo>
                  <a:cubicBezTo>
                    <a:pt x="224" y="105"/>
                    <a:pt x="224" y="105"/>
                    <a:pt x="224" y="104"/>
                  </a:cubicBezTo>
                  <a:cubicBezTo>
                    <a:pt x="224" y="104"/>
                    <a:pt x="225" y="103"/>
                    <a:pt x="226" y="103"/>
                  </a:cubicBezTo>
                  <a:close/>
                  <a:moveTo>
                    <a:pt x="226" y="151"/>
                  </a:moveTo>
                  <a:cubicBezTo>
                    <a:pt x="226" y="151"/>
                    <a:pt x="225" y="152"/>
                    <a:pt x="225" y="152"/>
                  </a:cubicBezTo>
                  <a:cubicBezTo>
                    <a:pt x="225" y="152"/>
                    <a:pt x="225" y="153"/>
                    <a:pt x="225" y="153"/>
                  </a:cubicBezTo>
                  <a:cubicBezTo>
                    <a:pt x="225" y="152"/>
                    <a:pt x="225" y="151"/>
                    <a:pt x="226" y="151"/>
                  </a:cubicBezTo>
                  <a:close/>
                  <a:moveTo>
                    <a:pt x="224" y="151"/>
                  </a:moveTo>
                  <a:cubicBezTo>
                    <a:pt x="224" y="146"/>
                    <a:pt x="225" y="140"/>
                    <a:pt x="225" y="135"/>
                  </a:cubicBezTo>
                  <a:cubicBezTo>
                    <a:pt x="225" y="135"/>
                    <a:pt x="225" y="135"/>
                    <a:pt x="226" y="135"/>
                  </a:cubicBezTo>
                  <a:cubicBezTo>
                    <a:pt x="226" y="138"/>
                    <a:pt x="226" y="142"/>
                    <a:pt x="226" y="145"/>
                  </a:cubicBezTo>
                  <a:cubicBezTo>
                    <a:pt x="225" y="147"/>
                    <a:pt x="225" y="149"/>
                    <a:pt x="224" y="151"/>
                  </a:cubicBezTo>
                  <a:close/>
                  <a:moveTo>
                    <a:pt x="226" y="158"/>
                  </a:moveTo>
                  <a:cubicBezTo>
                    <a:pt x="226" y="157"/>
                    <a:pt x="227" y="157"/>
                    <a:pt x="227" y="156"/>
                  </a:cubicBezTo>
                  <a:cubicBezTo>
                    <a:pt x="227" y="157"/>
                    <a:pt x="227" y="157"/>
                    <a:pt x="227" y="158"/>
                  </a:cubicBezTo>
                  <a:cubicBezTo>
                    <a:pt x="226" y="159"/>
                    <a:pt x="226" y="159"/>
                    <a:pt x="225" y="160"/>
                  </a:cubicBezTo>
                  <a:cubicBezTo>
                    <a:pt x="226" y="159"/>
                    <a:pt x="226" y="159"/>
                    <a:pt x="226" y="158"/>
                  </a:cubicBezTo>
                  <a:close/>
                  <a:moveTo>
                    <a:pt x="226" y="123"/>
                  </a:moveTo>
                  <a:cubicBezTo>
                    <a:pt x="226" y="122"/>
                    <a:pt x="226" y="121"/>
                    <a:pt x="226" y="119"/>
                  </a:cubicBezTo>
                  <a:cubicBezTo>
                    <a:pt x="226" y="119"/>
                    <a:pt x="226" y="119"/>
                    <a:pt x="226" y="119"/>
                  </a:cubicBezTo>
                  <a:cubicBezTo>
                    <a:pt x="227" y="124"/>
                    <a:pt x="227" y="129"/>
                    <a:pt x="227" y="135"/>
                  </a:cubicBezTo>
                  <a:cubicBezTo>
                    <a:pt x="227" y="131"/>
                    <a:pt x="226" y="127"/>
                    <a:pt x="226" y="123"/>
                  </a:cubicBezTo>
                  <a:close/>
                  <a:moveTo>
                    <a:pt x="224" y="164"/>
                  </a:moveTo>
                  <a:cubicBezTo>
                    <a:pt x="225" y="163"/>
                    <a:pt x="226" y="162"/>
                    <a:pt x="227" y="161"/>
                  </a:cubicBezTo>
                  <a:cubicBezTo>
                    <a:pt x="227" y="162"/>
                    <a:pt x="227" y="162"/>
                    <a:pt x="227" y="162"/>
                  </a:cubicBezTo>
                  <a:cubicBezTo>
                    <a:pt x="226" y="163"/>
                    <a:pt x="225" y="164"/>
                    <a:pt x="224" y="165"/>
                  </a:cubicBezTo>
                  <a:cubicBezTo>
                    <a:pt x="224" y="164"/>
                    <a:pt x="224" y="164"/>
                    <a:pt x="224" y="164"/>
                  </a:cubicBezTo>
                  <a:close/>
                  <a:moveTo>
                    <a:pt x="227" y="169"/>
                  </a:moveTo>
                  <a:cubicBezTo>
                    <a:pt x="227" y="168"/>
                    <a:pt x="228" y="167"/>
                    <a:pt x="228" y="167"/>
                  </a:cubicBezTo>
                  <a:cubicBezTo>
                    <a:pt x="227" y="168"/>
                    <a:pt x="226" y="170"/>
                    <a:pt x="225" y="171"/>
                  </a:cubicBezTo>
                  <a:cubicBezTo>
                    <a:pt x="225" y="171"/>
                    <a:pt x="225" y="171"/>
                    <a:pt x="225" y="171"/>
                  </a:cubicBezTo>
                  <a:cubicBezTo>
                    <a:pt x="226" y="171"/>
                    <a:pt x="226" y="170"/>
                    <a:pt x="227" y="169"/>
                  </a:cubicBezTo>
                  <a:close/>
                  <a:moveTo>
                    <a:pt x="228" y="123"/>
                  </a:moveTo>
                  <a:cubicBezTo>
                    <a:pt x="228" y="121"/>
                    <a:pt x="228" y="119"/>
                    <a:pt x="228" y="117"/>
                  </a:cubicBezTo>
                  <a:cubicBezTo>
                    <a:pt x="228" y="116"/>
                    <a:pt x="228" y="116"/>
                    <a:pt x="229" y="115"/>
                  </a:cubicBezTo>
                  <a:cubicBezTo>
                    <a:pt x="228" y="118"/>
                    <a:pt x="228" y="121"/>
                    <a:pt x="228" y="123"/>
                  </a:cubicBezTo>
                  <a:close/>
                  <a:moveTo>
                    <a:pt x="227" y="112"/>
                  </a:moveTo>
                  <a:cubicBezTo>
                    <a:pt x="227" y="111"/>
                    <a:pt x="227" y="111"/>
                    <a:pt x="226" y="110"/>
                  </a:cubicBezTo>
                  <a:cubicBezTo>
                    <a:pt x="227" y="110"/>
                    <a:pt x="228" y="109"/>
                    <a:pt x="229" y="108"/>
                  </a:cubicBezTo>
                  <a:cubicBezTo>
                    <a:pt x="229" y="109"/>
                    <a:pt x="229" y="109"/>
                    <a:pt x="229" y="109"/>
                  </a:cubicBezTo>
                  <a:cubicBezTo>
                    <a:pt x="228" y="110"/>
                    <a:pt x="227" y="111"/>
                    <a:pt x="227" y="112"/>
                  </a:cubicBezTo>
                  <a:close/>
                  <a:moveTo>
                    <a:pt x="232" y="108"/>
                  </a:moveTo>
                  <a:cubicBezTo>
                    <a:pt x="232" y="108"/>
                    <a:pt x="232" y="107"/>
                    <a:pt x="232" y="107"/>
                  </a:cubicBezTo>
                  <a:cubicBezTo>
                    <a:pt x="232" y="106"/>
                    <a:pt x="232" y="106"/>
                    <a:pt x="233" y="105"/>
                  </a:cubicBezTo>
                  <a:cubicBezTo>
                    <a:pt x="233" y="108"/>
                    <a:pt x="234" y="111"/>
                    <a:pt x="235" y="114"/>
                  </a:cubicBezTo>
                  <a:cubicBezTo>
                    <a:pt x="235" y="114"/>
                    <a:pt x="235" y="114"/>
                    <a:pt x="235" y="115"/>
                  </a:cubicBezTo>
                  <a:cubicBezTo>
                    <a:pt x="234" y="112"/>
                    <a:pt x="233" y="110"/>
                    <a:pt x="232" y="108"/>
                  </a:cubicBezTo>
                  <a:close/>
                  <a:moveTo>
                    <a:pt x="234" y="103"/>
                  </a:moveTo>
                  <a:cubicBezTo>
                    <a:pt x="234" y="103"/>
                    <a:pt x="234" y="103"/>
                    <a:pt x="233" y="103"/>
                  </a:cubicBezTo>
                  <a:cubicBezTo>
                    <a:pt x="232" y="97"/>
                    <a:pt x="230" y="92"/>
                    <a:pt x="229" y="87"/>
                  </a:cubicBezTo>
                  <a:cubicBezTo>
                    <a:pt x="230" y="89"/>
                    <a:pt x="231" y="90"/>
                    <a:pt x="231" y="92"/>
                  </a:cubicBezTo>
                  <a:cubicBezTo>
                    <a:pt x="233" y="97"/>
                    <a:pt x="234" y="102"/>
                    <a:pt x="235" y="107"/>
                  </a:cubicBezTo>
                  <a:cubicBezTo>
                    <a:pt x="235" y="106"/>
                    <a:pt x="234" y="105"/>
                    <a:pt x="234" y="103"/>
                  </a:cubicBezTo>
                  <a:close/>
                  <a:moveTo>
                    <a:pt x="229" y="69"/>
                  </a:moveTo>
                  <a:cubicBezTo>
                    <a:pt x="230" y="69"/>
                    <a:pt x="230" y="69"/>
                    <a:pt x="230" y="70"/>
                  </a:cubicBezTo>
                  <a:cubicBezTo>
                    <a:pt x="231" y="71"/>
                    <a:pt x="231" y="72"/>
                    <a:pt x="232" y="72"/>
                  </a:cubicBezTo>
                  <a:cubicBezTo>
                    <a:pt x="231" y="72"/>
                    <a:pt x="231" y="72"/>
                    <a:pt x="231" y="72"/>
                  </a:cubicBezTo>
                  <a:cubicBezTo>
                    <a:pt x="231" y="72"/>
                    <a:pt x="231" y="72"/>
                    <a:pt x="231" y="71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30" y="70"/>
                    <a:pt x="229" y="69"/>
                    <a:pt x="229" y="69"/>
                  </a:cubicBezTo>
                  <a:close/>
                  <a:moveTo>
                    <a:pt x="233" y="86"/>
                  </a:moveTo>
                  <a:cubicBezTo>
                    <a:pt x="233" y="86"/>
                    <a:pt x="233" y="86"/>
                    <a:pt x="233" y="86"/>
                  </a:cubicBezTo>
                  <a:cubicBezTo>
                    <a:pt x="233" y="87"/>
                    <a:pt x="234" y="88"/>
                    <a:pt x="234" y="88"/>
                  </a:cubicBezTo>
                  <a:cubicBezTo>
                    <a:pt x="234" y="88"/>
                    <a:pt x="233" y="87"/>
                    <a:pt x="233" y="86"/>
                  </a:cubicBezTo>
                  <a:close/>
                  <a:moveTo>
                    <a:pt x="232" y="69"/>
                  </a:moveTo>
                  <a:cubicBezTo>
                    <a:pt x="231" y="68"/>
                    <a:pt x="231" y="68"/>
                    <a:pt x="231" y="67"/>
                  </a:cubicBezTo>
                  <a:cubicBezTo>
                    <a:pt x="232" y="69"/>
                    <a:pt x="233" y="70"/>
                    <a:pt x="235" y="71"/>
                  </a:cubicBezTo>
                  <a:cubicBezTo>
                    <a:pt x="235" y="72"/>
                    <a:pt x="235" y="73"/>
                    <a:pt x="236" y="74"/>
                  </a:cubicBezTo>
                  <a:cubicBezTo>
                    <a:pt x="236" y="74"/>
                    <a:pt x="236" y="74"/>
                    <a:pt x="237" y="74"/>
                  </a:cubicBezTo>
                  <a:cubicBezTo>
                    <a:pt x="237" y="75"/>
                    <a:pt x="237" y="75"/>
                    <a:pt x="237" y="76"/>
                  </a:cubicBezTo>
                  <a:cubicBezTo>
                    <a:pt x="235" y="73"/>
                    <a:pt x="234" y="71"/>
                    <a:pt x="232" y="69"/>
                  </a:cubicBezTo>
                  <a:close/>
                  <a:moveTo>
                    <a:pt x="226" y="55"/>
                  </a:moveTo>
                  <a:cubicBezTo>
                    <a:pt x="225" y="54"/>
                    <a:pt x="225" y="53"/>
                    <a:pt x="224" y="52"/>
                  </a:cubicBezTo>
                  <a:cubicBezTo>
                    <a:pt x="224" y="51"/>
                    <a:pt x="223" y="50"/>
                    <a:pt x="223" y="50"/>
                  </a:cubicBezTo>
                  <a:cubicBezTo>
                    <a:pt x="224" y="51"/>
                    <a:pt x="225" y="52"/>
                    <a:pt x="226" y="53"/>
                  </a:cubicBezTo>
                  <a:cubicBezTo>
                    <a:pt x="226" y="53"/>
                    <a:pt x="226" y="54"/>
                    <a:pt x="226" y="55"/>
                  </a:cubicBezTo>
                  <a:close/>
                  <a:moveTo>
                    <a:pt x="223" y="54"/>
                  </a:moveTo>
                  <a:cubicBezTo>
                    <a:pt x="225" y="56"/>
                    <a:pt x="226" y="59"/>
                    <a:pt x="228" y="62"/>
                  </a:cubicBezTo>
                  <a:cubicBezTo>
                    <a:pt x="226" y="60"/>
                    <a:pt x="224" y="58"/>
                    <a:pt x="223" y="56"/>
                  </a:cubicBezTo>
                  <a:cubicBezTo>
                    <a:pt x="223" y="56"/>
                    <a:pt x="224" y="56"/>
                    <a:pt x="223" y="56"/>
                  </a:cubicBezTo>
                  <a:cubicBezTo>
                    <a:pt x="223" y="55"/>
                    <a:pt x="223" y="54"/>
                    <a:pt x="223" y="54"/>
                  </a:cubicBezTo>
                  <a:close/>
                  <a:moveTo>
                    <a:pt x="228" y="65"/>
                  </a:moveTo>
                  <a:cubicBezTo>
                    <a:pt x="227" y="66"/>
                    <a:pt x="227" y="66"/>
                    <a:pt x="227" y="66"/>
                  </a:cubicBezTo>
                  <a:cubicBezTo>
                    <a:pt x="227" y="68"/>
                    <a:pt x="228" y="70"/>
                    <a:pt x="228" y="71"/>
                  </a:cubicBezTo>
                  <a:cubicBezTo>
                    <a:pt x="228" y="71"/>
                    <a:pt x="228" y="72"/>
                    <a:pt x="228" y="72"/>
                  </a:cubicBezTo>
                  <a:cubicBezTo>
                    <a:pt x="227" y="70"/>
                    <a:pt x="226" y="68"/>
                    <a:pt x="225" y="66"/>
                  </a:cubicBezTo>
                  <a:cubicBezTo>
                    <a:pt x="225" y="65"/>
                    <a:pt x="224" y="65"/>
                    <a:pt x="224" y="65"/>
                  </a:cubicBezTo>
                  <a:cubicBezTo>
                    <a:pt x="223" y="64"/>
                    <a:pt x="222" y="62"/>
                    <a:pt x="222" y="61"/>
                  </a:cubicBezTo>
                  <a:cubicBezTo>
                    <a:pt x="222" y="61"/>
                    <a:pt x="223" y="60"/>
                    <a:pt x="222" y="60"/>
                  </a:cubicBezTo>
                  <a:cubicBezTo>
                    <a:pt x="221" y="58"/>
                    <a:pt x="220" y="57"/>
                    <a:pt x="218" y="55"/>
                  </a:cubicBezTo>
                  <a:cubicBezTo>
                    <a:pt x="218" y="55"/>
                    <a:pt x="218" y="54"/>
                    <a:pt x="217" y="53"/>
                  </a:cubicBezTo>
                  <a:cubicBezTo>
                    <a:pt x="221" y="57"/>
                    <a:pt x="225" y="61"/>
                    <a:pt x="228" y="65"/>
                  </a:cubicBezTo>
                  <a:close/>
                  <a:moveTo>
                    <a:pt x="214" y="48"/>
                  </a:moveTo>
                  <a:cubicBezTo>
                    <a:pt x="213" y="47"/>
                    <a:pt x="212" y="45"/>
                    <a:pt x="211" y="44"/>
                  </a:cubicBezTo>
                  <a:cubicBezTo>
                    <a:pt x="214" y="46"/>
                    <a:pt x="216" y="47"/>
                    <a:pt x="218" y="49"/>
                  </a:cubicBezTo>
                  <a:cubicBezTo>
                    <a:pt x="219" y="51"/>
                    <a:pt x="220" y="53"/>
                    <a:pt x="221" y="54"/>
                  </a:cubicBezTo>
                  <a:cubicBezTo>
                    <a:pt x="219" y="52"/>
                    <a:pt x="216" y="50"/>
                    <a:pt x="214" y="48"/>
                  </a:cubicBezTo>
                  <a:close/>
                  <a:moveTo>
                    <a:pt x="211" y="42"/>
                  </a:moveTo>
                  <a:cubicBezTo>
                    <a:pt x="211" y="41"/>
                    <a:pt x="211" y="41"/>
                    <a:pt x="210" y="41"/>
                  </a:cubicBezTo>
                  <a:cubicBezTo>
                    <a:pt x="210" y="41"/>
                    <a:pt x="210" y="41"/>
                    <a:pt x="210" y="41"/>
                  </a:cubicBezTo>
                  <a:cubicBezTo>
                    <a:pt x="212" y="42"/>
                    <a:pt x="214" y="43"/>
                    <a:pt x="215" y="45"/>
                  </a:cubicBezTo>
                  <a:cubicBezTo>
                    <a:pt x="214" y="44"/>
                    <a:pt x="212" y="43"/>
                    <a:pt x="211" y="42"/>
                  </a:cubicBezTo>
                  <a:close/>
                  <a:moveTo>
                    <a:pt x="210" y="47"/>
                  </a:moveTo>
                  <a:cubicBezTo>
                    <a:pt x="211" y="48"/>
                    <a:pt x="211" y="48"/>
                    <a:pt x="211" y="49"/>
                  </a:cubicBezTo>
                  <a:cubicBezTo>
                    <a:pt x="210" y="47"/>
                    <a:pt x="208" y="45"/>
                    <a:pt x="206" y="43"/>
                  </a:cubicBezTo>
                  <a:cubicBezTo>
                    <a:pt x="207" y="44"/>
                    <a:pt x="209" y="46"/>
                    <a:pt x="210" y="47"/>
                  </a:cubicBezTo>
                  <a:close/>
                  <a:moveTo>
                    <a:pt x="208" y="40"/>
                  </a:moveTo>
                  <a:cubicBezTo>
                    <a:pt x="207" y="39"/>
                    <a:pt x="206" y="38"/>
                    <a:pt x="206" y="37"/>
                  </a:cubicBezTo>
                  <a:cubicBezTo>
                    <a:pt x="206" y="38"/>
                    <a:pt x="207" y="38"/>
                    <a:pt x="208" y="39"/>
                  </a:cubicBezTo>
                  <a:cubicBezTo>
                    <a:pt x="208" y="39"/>
                    <a:pt x="208" y="39"/>
                    <a:pt x="208" y="40"/>
                  </a:cubicBezTo>
                  <a:cubicBezTo>
                    <a:pt x="208" y="40"/>
                    <a:pt x="208" y="40"/>
                    <a:pt x="208" y="40"/>
                  </a:cubicBezTo>
                  <a:close/>
                  <a:moveTo>
                    <a:pt x="207" y="42"/>
                  </a:moveTo>
                  <a:cubicBezTo>
                    <a:pt x="205" y="40"/>
                    <a:pt x="202" y="39"/>
                    <a:pt x="200" y="37"/>
                  </a:cubicBezTo>
                  <a:cubicBezTo>
                    <a:pt x="200" y="37"/>
                    <a:pt x="200" y="37"/>
                    <a:pt x="201" y="37"/>
                  </a:cubicBezTo>
                  <a:cubicBezTo>
                    <a:pt x="201" y="37"/>
                    <a:pt x="202" y="36"/>
                    <a:pt x="201" y="36"/>
                  </a:cubicBezTo>
                  <a:cubicBezTo>
                    <a:pt x="201" y="36"/>
                    <a:pt x="201" y="36"/>
                    <a:pt x="201" y="36"/>
                  </a:cubicBezTo>
                  <a:cubicBezTo>
                    <a:pt x="202" y="36"/>
                    <a:pt x="202" y="36"/>
                    <a:pt x="203" y="36"/>
                  </a:cubicBezTo>
                  <a:cubicBezTo>
                    <a:pt x="204" y="38"/>
                    <a:pt x="206" y="40"/>
                    <a:pt x="207" y="42"/>
                  </a:cubicBezTo>
                  <a:close/>
                  <a:moveTo>
                    <a:pt x="202" y="34"/>
                  </a:moveTo>
                  <a:cubicBezTo>
                    <a:pt x="201" y="34"/>
                    <a:pt x="201" y="34"/>
                    <a:pt x="200" y="34"/>
                  </a:cubicBezTo>
                  <a:cubicBezTo>
                    <a:pt x="198" y="32"/>
                    <a:pt x="196" y="30"/>
                    <a:pt x="194" y="28"/>
                  </a:cubicBezTo>
                  <a:cubicBezTo>
                    <a:pt x="197" y="29"/>
                    <a:pt x="200" y="31"/>
                    <a:pt x="202" y="33"/>
                  </a:cubicBezTo>
                  <a:cubicBezTo>
                    <a:pt x="202" y="33"/>
                    <a:pt x="201" y="34"/>
                    <a:pt x="202" y="34"/>
                  </a:cubicBezTo>
                  <a:close/>
                  <a:moveTo>
                    <a:pt x="194" y="32"/>
                  </a:moveTo>
                  <a:cubicBezTo>
                    <a:pt x="195" y="32"/>
                    <a:pt x="195" y="32"/>
                    <a:pt x="195" y="32"/>
                  </a:cubicBezTo>
                  <a:cubicBezTo>
                    <a:pt x="196" y="33"/>
                    <a:pt x="197" y="34"/>
                    <a:pt x="198" y="35"/>
                  </a:cubicBezTo>
                  <a:cubicBezTo>
                    <a:pt x="198" y="35"/>
                    <a:pt x="198" y="35"/>
                    <a:pt x="198" y="35"/>
                  </a:cubicBezTo>
                  <a:cubicBezTo>
                    <a:pt x="197" y="35"/>
                    <a:pt x="196" y="34"/>
                    <a:pt x="195" y="34"/>
                  </a:cubicBezTo>
                  <a:cubicBezTo>
                    <a:pt x="193" y="33"/>
                    <a:pt x="191" y="31"/>
                    <a:pt x="189" y="29"/>
                  </a:cubicBezTo>
                  <a:cubicBezTo>
                    <a:pt x="190" y="29"/>
                    <a:pt x="190" y="29"/>
                    <a:pt x="190" y="29"/>
                  </a:cubicBezTo>
                  <a:cubicBezTo>
                    <a:pt x="191" y="30"/>
                    <a:pt x="193" y="31"/>
                    <a:pt x="194" y="32"/>
                  </a:cubicBezTo>
                  <a:close/>
                  <a:moveTo>
                    <a:pt x="192" y="33"/>
                  </a:moveTo>
                  <a:cubicBezTo>
                    <a:pt x="191" y="33"/>
                    <a:pt x="191" y="33"/>
                    <a:pt x="190" y="33"/>
                  </a:cubicBezTo>
                  <a:cubicBezTo>
                    <a:pt x="190" y="32"/>
                    <a:pt x="190" y="33"/>
                    <a:pt x="190" y="33"/>
                  </a:cubicBezTo>
                  <a:cubicBezTo>
                    <a:pt x="191" y="34"/>
                    <a:pt x="193" y="35"/>
                    <a:pt x="195" y="36"/>
                  </a:cubicBezTo>
                  <a:cubicBezTo>
                    <a:pt x="195" y="36"/>
                    <a:pt x="196" y="36"/>
                    <a:pt x="196" y="37"/>
                  </a:cubicBezTo>
                  <a:cubicBezTo>
                    <a:pt x="196" y="37"/>
                    <a:pt x="196" y="37"/>
                    <a:pt x="196" y="37"/>
                  </a:cubicBezTo>
                  <a:cubicBezTo>
                    <a:pt x="198" y="38"/>
                    <a:pt x="200" y="40"/>
                    <a:pt x="201" y="41"/>
                  </a:cubicBezTo>
                  <a:cubicBezTo>
                    <a:pt x="203" y="43"/>
                    <a:pt x="204" y="44"/>
                    <a:pt x="205" y="46"/>
                  </a:cubicBezTo>
                  <a:cubicBezTo>
                    <a:pt x="202" y="42"/>
                    <a:pt x="197" y="39"/>
                    <a:pt x="193" y="36"/>
                  </a:cubicBezTo>
                  <a:cubicBezTo>
                    <a:pt x="193" y="36"/>
                    <a:pt x="193" y="35"/>
                    <a:pt x="192" y="35"/>
                  </a:cubicBezTo>
                  <a:cubicBezTo>
                    <a:pt x="191" y="35"/>
                    <a:pt x="191" y="35"/>
                    <a:pt x="191" y="35"/>
                  </a:cubicBezTo>
                  <a:cubicBezTo>
                    <a:pt x="190" y="34"/>
                    <a:pt x="188" y="34"/>
                    <a:pt x="187" y="33"/>
                  </a:cubicBezTo>
                  <a:cubicBezTo>
                    <a:pt x="187" y="33"/>
                    <a:pt x="186" y="34"/>
                    <a:pt x="187" y="34"/>
                  </a:cubicBezTo>
                  <a:cubicBezTo>
                    <a:pt x="187" y="34"/>
                    <a:pt x="187" y="34"/>
                    <a:pt x="187" y="35"/>
                  </a:cubicBezTo>
                  <a:cubicBezTo>
                    <a:pt x="184" y="35"/>
                    <a:pt x="180" y="35"/>
                    <a:pt x="177" y="36"/>
                  </a:cubicBezTo>
                  <a:cubicBezTo>
                    <a:pt x="178" y="35"/>
                    <a:pt x="180" y="35"/>
                    <a:pt x="181" y="34"/>
                  </a:cubicBezTo>
                  <a:cubicBezTo>
                    <a:pt x="182" y="34"/>
                    <a:pt x="182" y="33"/>
                    <a:pt x="181" y="33"/>
                  </a:cubicBezTo>
                  <a:cubicBezTo>
                    <a:pt x="180" y="33"/>
                    <a:pt x="179" y="32"/>
                    <a:pt x="178" y="32"/>
                  </a:cubicBezTo>
                  <a:cubicBezTo>
                    <a:pt x="179" y="32"/>
                    <a:pt x="179" y="31"/>
                    <a:pt x="178" y="31"/>
                  </a:cubicBezTo>
                  <a:cubicBezTo>
                    <a:pt x="176" y="30"/>
                    <a:pt x="173" y="29"/>
                    <a:pt x="170" y="28"/>
                  </a:cubicBezTo>
                  <a:cubicBezTo>
                    <a:pt x="170" y="27"/>
                    <a:pt x="170" y="27"/>
                    <a:pt x="170" y="27"/>
                  </a:cubicBezTo>
                  <a:cubicBezTo>
                    <a:pt x="168" y="26"/>
                    <a:pt x="166" y="26"/>
                    <a:pt x="164" y="25"/>
                  </a:cubicBezTo>
                  <a:cubicBezTo>
                    <a:pt x="164" y="25"/>
                    <a:pt x="165" y="24"/>
                    <a:pt x="166" y="23"/>
                  </a:cubicBezTo>
                  <a:cubicBezTo>
                    <a:pt x="166" y="23"/>
                    <a:pt x="166" y="23"/>
                    <a:pt x="166" y="23"/>
                  </a:cubicBezTo>
                  <a:cubicBezTo>
                    <a:pt x="173" y="26"/>
                    <a:pt x="180" y="29"/>
                    <a:pt x="186" y="32"/>
                  </a:cubicBezTo>
                  <a:cubicBezTo>
                    <a:pt x="187" y="32"/>
                    <a:pt x="188" y="31"/>
                    <a:pt x="187" y="30"/>
                  </a:cubicBezTo>
                  <a:cubicBezTo>
                    <a:pt x="186" y="30"/>
                    <a:pt x="185" y="29"/>
                    <a:pt x="184" y="28"/>
                  </a:cubicBezTo>
                  <a:cubicBezTo>
                    <a:pt x="185" y="29"/>
                    <a:pt x="186" y="29"/>
                    <a:pt x="187" y="29"/>
                  </a:cubicBezTo>
                  <a:cubicBezTo>
                    <a:pt x="189" y="30"/>
                    <a:pt x="190" y="32"/>
                    <a:pt x="192" y="33"/>
                  </a:cubicBezTo>
                  <a:close/>
                  <a:moveTo>
                    <a:pt x="167" y="17"/>
                  </a:moveTo>
                  <a:cubicBezTo>
                    <a:pt x="165" y="15"/>
                    <a:pt x="162" y="14"/>
                    <a:pt x="160" y="12"/>
                  </a:cubicBezTo>
                  <a:cubicBezTo>
                    <a:pt x="160" y="12"/>
                    <a:pt x="160" y="12"/>
                    <a:pt x="161" y="12"/>
                  </a:cubicBezTo>
                  <a:cubicBezTo>
                    <a:pt x="161" y="12"/>
                    <a:pt x="161" y="12"/>
                    <a:pt x="161" y="12"/>
                  </a:cubicBezTo>
                  <a:cubicBezTo>
                    <a:pt x="164" y="12"/>
                    <a:pt x="166" y="14"/>
                    <a:pt x="169" y="15"/>
                  </a:cubicBezTo>
                  <a:cubicBezTo>
                    <a:pt x="174" y="18"/>
                    <a:pt x="180" y="23"/>
                    <a:pt x="185" y="26"/>
                  </a:cubicBezTo>
                  <a:cubicBezTo>
                    <a:pt x="179" y="23"/>
                    <a:pt x="173" y="20"/>
                    <a:pt x="167" y="17"/>
                  </a:cubicBezTo>
                  <a:close/>
                  <a:moveTo>
                    <a:pt x="172" y="13"/>
                  </a:moveTo>
                  <a:cubicBezTo>
                    <a:pt x="171" y="13"/>
                    <a:pt x="169" y="12"/>
                    <a:pt x="168" y="11"/>
                  </a:cubicBezTo>
                  <a:cubicBezTo>
                    <a:pt x="169" y="12"/>
                    <a:pt x="171" y="12"/>
                    <a:pt x="173" y="13"/>
                  </a:cubicBezTo>
                  <a:cubicBezTo>
                    <a:pt x="172" y="13"/>
                    <a:pt x="172" y="13"/>
                    <a:pt x="172" y="13"/>
                  </a:cubicBezTo>
                  <a:close/>
                  <a:moveTo>
                    <a:pt x="133" y="12"/>
                  </a:moveTo>
                  <a:cubicBezTo>
                    <a:pt x="133" y="12"/>
                    <a:pt x="132" y="12"/>
                    <a:pt x="132" y="12"/>
                  </a:cubicBezTo>
                  <a:cubicBezTo>
                    <a:pt x="131" y="12"/>
                    <a:pt x="129" y="12"/>
                    <a:pt x="128" y="12"/>
                  </a:cubicBezTo>
                  <a:cubicBezTo>
                    <a:pt x="128" y="12"/>
                    <a:pt x="127" y="12"/>
                    <a:pt x="127" y="12"/>
                  </a:cubicBezTo>
                  <a:cubicBezTo>
                    <a:pt x="127" y="12"/>
                    <a:pt x="127" y="11"/>
                    <a:pt x="128" y="11"/>
                  </a:cubicBezTo>
                  <a:cubicBezTo>
                    <a:pt x="130" y="11"/>
                    <a:pt x="131" y="11"/>
                    <a:pt x="133" y="12"/>
                  </a:cubicBezTo>
                  <a:close/>
                  <a:moveTo>
                    <a:pt x="132" y="28"/>
                  </a:moveTo>
                  <a:cubicBezTo>
                    <a:pt x="132" y="28"/>
                    <a:pt x="131" y="29"/>
                    <a:pt x="130" y="29"/>
                  </a:cubicBezTo>
                  <a:cubicBezTo>
                    <a:pt x="129" y="29"/>
                    <a:pt x="129" y="29"/>
                    <a:pt x="128" y="29"/>
                  </a:cubicBezTo>
                  <a:cubicBezTo>
                    <a:pt x="129" y="29"/>
                    <a:pt x="129" y="28"/>
                    <a:pt x="129" y="28"/>
                  </a:cubicBezTo>
                  <a:cubicBezTo>
                    <a:pt x="129" y="28"/>
                    <a:pt x="129" y="27"/>
                    <a:pt x="128" y="27"/>
                  </a:cubicBezTo>
                  <a:cubicBezTo>
                    <a:pt x="127" y="28"/>
                    <a:pt x="126" y="28"/>
                    <a:pt x="124" y="29"/>
                  </a:cubicBezTo>
                  <a:cubicBezTo>
                    <a:pt x="123" y="29"/>
                    <a:pt x="122" y="29"/>
                    <a:pt x="121" y="29"/>
                  </a:cubicBezTo>
                  <a:cubicBezTo>
                    <a:pt x="122" y="28"/>
                    <a:pt x="124" y="27"/>
                    <a:pt x="125" y="26"/>
                  </a:cubicBezTo>
                  <a:cubicBezTo>
                    <a:pt x="128" y="27"/>
                    <a:pt x="130" y="27"/>
                    <a:pt x="132" y="28"/>
                  </a:cubicBezTo>
                  <a:close/>
                  <a:moveTo>
                    <a:pt x="124" y="22"/>
                  </a:moveTo>
                  <a:cubicBezTo>
                    <a:pt x="123" y="22"/>
                    <a:pt x="122" y="22"/>
                    <a:pt x="121" y="22"/>
                  </a:cubicBezTo>
                  <a:cubicBezTo>
                    <a:pt x="121" y="22"/>
                    <a:pt x="122" y="22"/>
                    <a:pt x="122" y="21"/>
                  </a:cubicBezTo>
                  <a:cubicBezTo>
                    <a:pt x="123" y="21"/>
                    <a:pt x="125" y="22"/>
                    <a:pt x="126" y="22"/>
                  </a:cubicBezTo>
                  <a:cubicBezTo>
                    <a:pt x="125" y="22"/>
                    <a:pt x="125" y="22"/>
                    <a:pt x="124" y="22"/>
                  </a:cubicBezTo>
                  <a:close/>
                  <a:moveTo>
                    <a:pt x="123" y="15"/>
                  </a:moveTo>
                  <a:cubicBezTo>
                    <a:pt x="122" y="16"/>
                    <a:pt x="121" y="16"/>
                    <a:pt x="120" y="17"/>
                  </a:cubicBezTo>
                  <a:cubicBezTo>
                    <a:pt x="120" y="17"/>
                    <a:pt x="119" y="17"/>
                    <a:pt x="119" y="17"/>
                  </a:cubicBezTo>
                  <a:cubicBezTo>
                    <a:pt x="121" y="16"/>
                    <a:pt x="122" y="15"/>
                    <a:pt x="124" y="14"/>
                  </a:cubicBezTo>
                  <a:cubicBezTo>
                    <a:pt x="124" y="14"/>
                    <a:pt x="124" y="14"/>
                    <a:pt x="124" y="14"/>
                  </a:cubicBezTo>
                  <a:cubicBezTo>
                    <a:pt x="124" y="14"/>
                    <a:pt x="125" y="14"/>
                    <a:pt x="126" y="15"/>
                  </a:cubicBezTo>
                  <a:cubicBezTo>
                    <a:pt x="125" y="15"/>
                    <a:pt x="124" y="15"/>
                    <a:pt x="123" y="15"/>
                  </a:cubicBezTo>
                  <a:close/>
                  <a:moveTo>
                    <a:pt x="125" y="11"/>
                  </a:moveTo>
                  <a:cubicBezTo>
                    <a:pt x="124" y="11"/>
                    <a:pt x="123" y="11"/>
                    <a:pt x="122" y="11"/>
                  </a:cubicBezTo>
                  <a:cubicBezTo>
                    <a:pt x="123" y="11"/>
                    <a:pt x="124" y="11"/>
                    <a:pt x="125" y="11"/>
                  </a:cubicBezTo>
                  <a:cubicBezTo>
                    <a:pt x="125" y="11"/>
                    <a:pt x="125" y="11"/>
                    <a:pt x="125" y="11"/>
                  </a:cubicBezTo>
                  <a:close/>
                  <a:moveTo>
                    <a:pt x="114" y="5"/>
                  </a:moveTo>
                  <a:cubicBezTo>
                    <a:pt x="114" y="5"/>
                    <a:pt x="114" y="5"/>
                    <a:pt x="113" y="5"/>
                  </a:cubicBezTo>
                  <a:cubicBezTo>
                    <a:pt x="113" y="5"/>
                    <a:pt x="113" y="5"/>
                    <a:pt x="113" y="6"/>
                  </a:cubicBezTo>
                  <a:cubicBezTo>
                    <a:pt x="111" y="6"/>
                    <a:pt x="110" y="6"/>
                    <a:pt x="108" y="6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9" y="6"/>
                    <a:pt x="111" y="5"/>
                    <a:pt x="113" y="5"/>
                  </a:cubicBezTo>
                  <a:cubicBezTo>
                    <a:pt x="114" y="5"/>
                    <a:pt x="114" y="5"/>
                    <a:pt x="115" y="5"/>
                  </a:cubicBezTo>
                  <a:cubicBezTo>
                    <a:pt x="115" y="5"/>
                    <a:pt x="115" y="5"/>
                    <a:pt x="114" y="5"/>
                  </a:cubicBezTo>
                  <a:close/>
                  <a:moveTo>
                    <a:pt x="99" y="5"/>
                  </a:moveTo>
                  <a:cubicBezTo>
                    <a:pt x="99" y="5"/>
                    <a:pt x="98" y="5"/>
                    <a:pt x="98" y="5"/>
                  </a:cubicBezTo>
                  <a:cubicBezTo>
                    <a:pt x="99" y="5"/>
                    <a:pt x="100" y="4"/>
                    <a:pt x="102" y="4"/>
                  </a:cubicBezTo>
                  <a:cubicBezTo>
                    <a:pt x="101" y="4"/>
                    <a:pt x="100" y="5"/>
                    <a:pt x="99" y="5"/>
                  </a:cubicBezTo>
                  <a:close/>
                  <a:moveTo>
                    <a:pt x="22" y="63"/>
                  </a:moveTo>
                  <a:cubicBezTo>
                    <a:pt x="23" y="63"/>
                    <a:pt x="23" y="63"/>
                    <a:pt x="23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2" y="65"/>
                    <a:pt x="21" y="66"/>
                    <a:pt x="20" y="68"/>
                  </a:cubicBezTo>
                  <a:cubicBezTo>
                    <a:pt x="19" y="68"/>
                    <a:pt x="19" y="69"/>
                    <a:pt x="18" y="70"/>
                  </a:cubicBezTo>
                  <a:cubicBezTo>
                    <a:pt x="18" y="70"/>
                    <a:pt x="17" y="70"/>
                    <a:pt x="17" y="70"/>
                  </a:cubicBezTo>
                  <a:cubicBezTo>
                    <a:pt x="19" y="68"/>
                    <a:pt x="20" y="65"/>
                    <a:pt x="22" y="63"/>
                  </a:cubicBezTo>
                  <a:close/>
                  <a:moveTo>
                    <a:pt x="21" y="78"/>
                  </a:moveTo>
                  <a:cubicBezTo>
                    <a:pt x="23" y="76"/>
                    <a:pt x="24" y="75"/>
                    <a:pt x="25" y="73"/>
                  </a:cubicBezTo>
                  <a:cubicBezTo>
                    <a:pt x="24" y="76"/>
                    <a:pt x="22" y="79"/>
                    <a:pt x="20" y="82"/>
                  </a:cubicBezTo>
                  <a:cubicBezTo>
                    <a:pt x="19" y="83"/>
                    <a:pt x="18" y="84"/>
                    <a:pt x="17" y="85"/>
                  </a:cubicBezTo>
                  <a:cubicBezTo>
                    <a:pt x="17" y="85"/>
                    <a:pt x="17" y="84"/>
                    <a:pt x="17" y="84"/>
                  </a:cubicBezTo>
                  <a:cubicBezTo>
                    <a:pt x="17" y="83"/>
                    <a:pt x="17" y="83"/>
                    <a:pt x="16" y="83"/>
                  </a:cubicBezTo>
                  <a:cubicBezTo>
                    <a:pt x="17" y="82"/>
                    <a:pt x="17" y="81"/>
                    <a:pt x="17" y="80"/>
                  </a:cubicBezTo>
                  <a:cubicBezTo>
                    <a:pt x="18" y="79"/>
                    <a:pt x="19" y="78"/>
                    <a:pt x="20" y="77"/>
                  </a:cubicBezTo>
                  <a:cubicBezTo>
                    <a:pt x="20" y="78"/>
                    <a:pt x="21" y="78"/>
                    <a:pt x="21" y="78"/>
                  </a:cubicBezTo>
                  <a:close/>
                  <a:moveTo>
                    <a:pt x="20" y="88"/>
                  </a:moveTo>
                  <a:cubicBezTo>
                    <a:pt x="20" y="87"/>
                    <a:pt x="20" y="87"/>
                    <a:pt x="20" y="86"/>
                  </a:cubicBezTo>
                  <a:cubicBezTo>
                    <a:pt x="20" y="85"/>
                    <a:pt x="21" y="85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2" y="84"/>
                    <a:pt x="22" y="85"/>
                    <a:pt x="22" y="85"/>
                  </a:cubicBezTo>
                  <a:cubicBezTo>
                    <a:pt x="21" y="86"/>
                    <a:pt x="21" y="87"/>
                    <a:pt x="20" y="88"/>
                  </a:cubicBezTo>
                  <a:close/>
                  <a:moveTo>
                    <a:pt x="21" y="120"/>
                  </a:moveTo>
                  <a:cubicBezTo>
                    <a:pt x="19" y="113"/>
                    <a:pt x="18" y="107"/>
                    <a:pt x="17" y="100"/>
                  </a:cubicBezTo>
                  <a:cubicBezTo>
                    <a:pt x="18" y="100"/>
                    <a:pt x="18" y="100"/>
                    <a:pt x="18" y="100"/>
                  </a:cubicBezTo>
                  <a:cubicBezTo>
                    <a:pt x="19" y="102"/>
                    <a:pt x="19" y="105"/>
                    <a:pt x="20" y="108"/>
                  </a:cubicBezTo>
                  <a:cubicBezTo>
                    <a:pt x="20" y="110"/>
                    <a:pt x="20" y="113"/>
                    <a:pt x="20" y="115"/>
                  </a:cubicBezTo>
                  <a:cubicBezTo>
                    <a:pt x="20" y="117"/>
                    <a:pt x="21" y="118"/>
                    <a:pt x="21" y="120"/>
                  </a:cubicBezTo>
                  <a:close/>
                  <a:moveTo>
                    <a:pt x="17" y="89"/>
                  </a:moveTo>
                  <a:cubicBezTo>
                    <a:pt x="17" y="89"/>
                    <a:pt x="17" y="89"/>
                    <a:pt x="18" y="89"/>
                  </a:cubicBezTo>
                  <a:cubicBezTo>
                    <a:pt x="18" y="91"/>
                    <a:pt x="18" y="93"/>
                    <a:pt x="18" y="95"/>
                  </a:cubicBezTo>
                  <a:cubicBezTo>
                    <a:pt x="18" y="95"/>
                    <a:pt x="18" y="95"/>
                    <a:pt x="18" y="95"/>
                  </a:cubicBezTo>
                  <a:cubicBezTo>
                    <a:pt x="18" y="93"/>
                    <a:pt x="17" y="92"/>
                    <a:pt x="17" y="90"/>
                  </a:cubicBezTo>
                  <a:cubicBezTo>
                    <a:pt x="17" y="90"/>
                    <a:pt x="17" y="90"/>
                    <a:pt x="16" y="89"/>
                  </a:cubicBezTo>
                  <a:cubicBezTo>
                    <a:pt x="17" y="89"/>
                    <a:pt x="17" y="89"/>
                    <a:pt x="17" y="89"/>
                  </a:cubicBezTo>
                  <a:close/>
                  <a:moveTo>
                    <a:pt x="18" y="114"/>
                  </a:moveTo>
                  <a:cubicBezTo>
                    <a:pt x="17" y="110"/>
                    <a:pt x="16" y="106"/>
                    <a:pt x="15" y="103"/>
                  </a:cubicBezTo>
                  <a:cubicBezTo>
                    <a:pt x="15" y="102"/>
                    <a:pt x="16" y="102"/>
                    <a:pt x="16" y="102"/>
                  </a:cubicBezTo>
                  <a:cubicBezTo>
                    <a:pt x="16" y="106"/>
                    <a:pt x="17" y="110"/>
                    <a:pt x="18" y="114"/>
                  </a:cubicBezTo>
                  <a:close/>
                  <a:moveTo>
                    <a:pt x="15" y="100"/>
                  </a:moveTo>
                  <a:cubicBezTo>
                    <a:pt x="15" y="98"/>
                    <a:pt x="15" y="96"/>
                    <a:pt x="15" y="93"/>
                  </a:cubicBezTo>
                  <a:cubicBezTo>
                    <a:pt x="15" y="95"/>
                    <a:pt x="16" y="97"/>
                    <a:pt x="16" y="98"/>
                  </a:cubicBezTo>
                  <a:cubicBezTo>
                    <a:pt x="15" y="99"/>
                    <a:pt x="15" y="99"/>
                    <a:pt x="15" y="100"/>
                  </a:cubicBezTo>
                  <a:close/>
                  <a:moveTo>
                    <a:pt x="21" y="131"/>
                  </a:moveTo>
                  <a:cubicBezTo>
                    <a:pt x="21" y="133"/>
                    <a:pt x="22" y="135"/>
                    <a:pt x="22" y="136"/>
                  </a:cubicBezTo>
                  <a:cubicBezTo>
                    <a:pt x="22" y="136"/>
                    <a:pt x="22" y="136"/>
                    <a:pt x="22" y="135"/>
                  </a:cubicBezTo>
                  <a:cubicBezTo>
                    <a:pt x="21" y="134"/>
                    <a:pt x="20" y="135"/>
                    <a:pt x="20" y="136"/>
                  </a:cubicBezTo>
                  <a:cubicBezTo>
                    <a:pt x="21" y="139"/>
                    <a:pt x="22" y="142"/>
                    <a:pt x="23" y="145"/>
                  </a:cubicBezTo>
                  <a:cubicBezTo>
                    <a:pt x="22" y="143"/>
                    <a:pt x="21" y="141"/>
                    <a:pt x="19" y="140"/>
                  </a:cubicBezTo>
                  <a:cubicBezTo>
                    <a:pt x="17" y="129"/>
                    <a:pt x="16" y="118"/>
                    <a:pt x="14" y="107"/>
                  </a:cubicBezTo>
                  <a:cubicBezTo>
                    <a:pt x="16" y="115"/>
                    <a:pt x="19" y="123"/>
                    <a:pt x="21" y="131"/>
                  </a:cubicBezTo>
                  <a:close/>
                  <a:moveTo>
                    <a:pt x="17" y="165"/>
                  </a:moveTo>
                  <a:cubicBezTo>
                    <a:pt x="17" y="165"/>
                    <a:pt x="17" y="165"/>
                    <a:pt x="17" y="165"/>
                  </a:cubicBezTo>
                  <a:cubicBezTo>
                    <a:pt x="18" y="167"/>
                    <a:pt x="18" y="168"/>
                    <a:pt x="19" y="170"/>
                  </a:cubicBezTo>
                  <a:cubicBezTo>
                    <a:pt x="19" y="169"/>
                    <a:pt x="18" y="169"/>
                    <a:pt x="18" y="168"/>
                  </a:cubicBezTo>
                  <a:cubicBezTo>
                    <a:pt x="17" y="167"/>
                    <a:pt x="17" y="166"/>
                    <a:pt x="16" y="166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7" y="165"/>
                    <a:pt x="17" y="165"/>
                    <a:pt x="17" y="165"/>
                  </a:cubicBezTo>
                  <a:close/>
                  <a:moveTo>
                    <a:pt x="19" y="163"/>
                  </a:moveTo>
                  <a:cubicBezTo>
                    <a:pt x="19" y="163"/>
                    <a:pt x="18" y="163"/>
                    <a:pt x="18" y="163"/>
                  </a:cubicBezTo>
                  <a:cubicBezTo>
                    <a:pt x="17" y="162"/>
                    <a:pt x="17" y="162"/>
                    <a:pt x="16" y="161"/>
                  </a:cubicBezTo>
                  <a:cubicBezTo>
                    <a:pt x="16" y="157"/>
                    <a:pt x="15" y="154"/>
                    <a:pt x="15" y="150"/>
                  </a:cubicBezTo>
                  <a:cubicBezTo>
                    <a:pt x="16" y="155"/>
                    <a:pt x="18" y="160"/>
                    <a:pt x="20" y="164"/>
                  </a:cubicBezTo>
                  <a:cubicBezTo>
                    <a:pt x="19" y="164"/>
                    <a:pt x="19" y="164"/>
                    <a:pt x="19" y="163"/>
                  </a:cubicBezTo>
                  <a:close/>
                  <a:moveTo>
                    <a:pt x="15" y="169"/>
                  </a:moveTo>
                  <a:cubicBezTo>
                    <a:pt x="15" y="169"/>
                    <a:pt x="15" y="169"/>
                    <a:pt x="15" y="169"/>
                  </a:cubicBezTo>
                  <a:cubicBezTo>
                    <a:pt x="14" y="165"/>
                    <a:pt x="13" y="162"/>
                    <a:pt x="11" y="158"/>
                  </a:cubicBezTo>
                  <a:cubicBezTo>
                    <a:pt x="12" y="160"/>
                    <a:pt x="13" y="162"/>
                    <a:pt x="14" y="164"/>
                  </a:cubicBezTo>
                  <a:cubicBezTo>
                    <a:pt x="14" y="164"/>
                    <a:pt x="14" y="164"/>
                    <a:pt x="14" y="164"/>
                  </a:cubicBezTo>
                  <a:cubicBezTo>
                    <a:pt x="15" y="165"/>
                    <a:pt x="15" y="166"/>
                    <a:pt x="16" y="167"/>
                  </a:cubicBezTo>
                  <a:cubicBezTo>
                    <a:pt x="16" y="168"/>
                    <a:pt x="16" y="168"/>
                    <a:pt x="16" y="168"/>
                  </a:cubicBezTo>
                  <a:cubicBezTo>
                    <a:pt x="16" y="168"/>
                    <a:pt x="15" y="168"/>
                    <a:pt x="15" y="169"/>
                  </a:cubicBezTo>
                  <a:close/>
                  <a:moveTo>
                    <a:pt x="8" y="128"/>
                  </a:moveTo>
                  <a:cubicBezTo>
                    <a:pt x="9" y="129"/>
                    <a:pt x="10" y="128"/>
                    <a:pt x="10" y="128"/>
                  </a:cubicBezTo>
                  <a:cubicBezTo>
                    <a:pt x="10" y="124"/>
                    <a:pt x="9" y="120"/>
                    <a:pt x="9" y="117"/>
                  </a:cubicBezTo>
                  <a:cubicBezTo>
                    <a:pt x="9" y="116"/>
                    <a:pt x="10" y="115"/>
                    <a:pt x="10" y="114"/>
                  </a:cubicBezTo>
                  <a:cubicBezTo>
                    <a:pt x="10" y="121"/>
                    <a:pt x="11" y="129"/>
                    <a:pt x="12" y="137"/>
                  </a:cubicBezTo>
                  <a:cubicBezTo>
                    <a:pt x="12" y="142"/>
                    <a:pt x="13" y="146"/>
                    <a:pt x="13" y="151"/>
                  </a:cubicBezTo>
                  <a:cubicBezTo>
                    <a:pt x="12" y="147"/>
                    <a:pt x="11" y="142"/>
                    <a:pt x="10" y="138"/>
                  </a:cubicBezTo>
                  <a:cubicBezTo>
                    <a:pt x="10" y="136"/>
                    <a:pt x="9" y="134"/>
                    <a:pt x="9" y="133"/>
                  </a:cubicBezTo>
                  <a:cubicBezTo>
                    <a:pt x="9" y="131"/>
                    <a:pt x="8" y="129"/>
                    <a:pt x="8" y="128"/>
                  </a:cubicBezTo>
                  <a:cubicBezTo>
                    <a:pt x="8" y="128"/>
                    <a:pt x="8" y="128"/>
                    <a:pt x="8" y="128"/>
                  </a:cubicBezTo>
                  <a:close/>
                  <a:moveTo>
                    <a:pt x="8" y="106"/>
                  </a:moveTo>
                  <a:cubicBezTo>
                    <a:pt x="8" y="105"/>
                    <a:pt x="9" y="104"/>
                    <a:pt x="9" y="103"/>
                  </a:cubicBezTo>
                  <a:cubicBezTo>
                    <a:pt x="9" y="105"/>
                    <a:pt x="9" y="108"/>
                    <a:pt x="9" y="111"/>
                  </a:cubicBezTo>
                  <a:cubicBezTo>
                    <a:pt x="9" y="109"/>
                    <a:pt x="8" y="108"/>
                    <a:pt x="8" y="106"/>
                  </a:cubicBezTo>
                  <a:close/>
                  <a:moveTo>
                    <a:pt x="9" y="99"/>
                  </a:moveTo>
                  <a:cubicBezTo>
                    <a:pt x="10" y="98"/>
                    <a:pt x="10" y="97"/>
                    <a:pt x="10" y="96"/>
                  </a:cubicBezTo>
                  <a:cubicBezTo>
                    <a:pt x="10" y="97"/>
                    <a:pt x="11" y="97"/>
                    <a:pt x="11" y="97"/>
                  </a:cubicBezTo>
                  <a:cubicBezTo>
                    <a:pt x="11" y="99"/>
                    <a:pt x="10" y="101"/>
                    <a:pt x="10" y="103"/>
                  </a:cubicBezTo>
                  <a:cubicBezTo>
                    <a:pt x="10" y="102"/>
                    <a:pt x="10" y="100"/>
                    <a:pt x="9" y="99"/>
                  </a:cubicBezTo>
                  <a:close/>
                  <a:moveTo>
                    <a:pt x="11" y="149"/>
                  </a:moveTo>
                  <a:cubicBezTo>
                    <a:pt x="12" y="153"/>
                    <a:pt x="13" y="157"/>
                    <a:pt x="14" y="161"/>
                  </a:cubicBezTo>
                  <a:cubicBezTo>
                    <a:pt x="13" y="159"/>
                    <a:pt x="12" y="156"/>
                    <a:pt x="11" y="154"/>
                  </a:cubicBezTo>
                  <a:cubicBezTo>
                    <a:pt x="11" y="152"/>
                    <a:pt x="11" y="150"/>
                    <a:pt x="11" y="149"/>
                  </a:cubicBezTo>
                  <a:close/>
                  <a:moveTo>
                    <a:pt x="14" y="141"/>
                  </a:moveTo>
                  <a:cubicBezTo>
                    <a:pt x="14" y="140"/>
                    <a:pt x="14" y="139"/>
                    <a:pt x="14" y="138"/>
                  </a:cubicBezTo>
                  <a:cubicBezTo>
                    <a:pt x="14" y="136"/>
                    <a:pt x="14" y="134"/>
                    <a:pt x="14" y="132"/>
                  </a:cubicBezTo>
                  <a:cubicBezTo>
                    <a:pt x="14" y="133"/>
                    <a:pt x="14" y="134"/>
                    <a:pt x="15" y="135"/>
                  </a:cubicBezTo>
                  <a:cubicBezTo>
                    <a:pt x="15" y="138"/>
                    <a:pt x="16" y="141"/>
                    <a:pt x="16" y="143"/>
                  </a:cubicBezTo>
                  <a:cubicBezTo>
                    <a:pt x="17" y="147"/>
                    <a:pt x="17" y="152"/>
                    <a:pt x="18" y="156"/>
                  </a:cubicBezTo>
                  <a:cubicBezTo>
                    <a:pt x="17" y="151"/>
                    <a:pt x="15" y="146"/>
                    <a:pt x="14" y="141"/>
                  </a:cubicBezTo>
                  <a:close/>
                  <a:moveTo>
                    <a:pt x="10" y="90"/>
                  </a:moveTo>
                  <a:cubicBezTo>
                    <a:pt x="10" y="91"/>
                    <a:pt x="9" y="92"/>
                    <a:pt x="8" y="92"/>
                  </a:cubicBezTo>
                  <a:cubicBezTo>
                    <a:pt x="9" y="91"/>
                    <a:pt x="10" y="89"/>
                    <a:pt x="12" y="88"/>
                  </a:cubicBezTo>
                  <a:cubicBezTo>
                    <a:pt x="11" y="89"/>
                    <a:pt x="11" y="89"/>
                    <a:pt x="10" y="90"/>
                  </a:cubicBezTo>
                  <a:close/>
                  <a:moveTo>
                    <a:pt x="9" y="93"/>
                  </a:moveTo>
                  <a:cubicBezTo>
                    <a:pt x="9" y="94"/>
                    <a:pt x="9" y="95"/>
                    <a:pt x="9" y="96"/>
                  </a:cubicBezTo>
                  <a:cubicBezTo>
                    <a:pt x="8" y="96"/>
                    <a:pt x="8" y="95"/>
                    <a:pt x="8" y="95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8" y="94"/>
                    <a:pt x="9" y="94"/>
                    <a:pt x="9" y="93"/>
                  </a:cubicBezTo>
                  <a:close/>
                  <a:moveTo>
                    <a:pt x="8" y="116"/>
                  </a:moveTo>
                  <a:cubicBezTo>
                    <a:pt x="8" y="117"/>
                    <a:pt x="7" y="117"/>
                    <a:pt x="7" y="118"/>
                  </a:cubicBezTo>
                  <a:cubicBezTo>
                    <a:pt x="7" y="117"/>
                    <a:pt x="7" y="117"/>
                    <a:pt x="7" y="116"/>
                  </a:cubicBezTo>
                  <a:cubicBezTo>
                    <a:pt x="7" y="115"/>
                    <a:pt x="7" y="113"/>
                    <a:pt x="7" y="112"/>
                  </a:cubicBezTo>
                  <a:cubicBezTo>
                    <a:pt x="7" y="113"/>
                    <a:pt x="8" y="115"/>
                    <a:pt x="8" y="116"/>
                  </a:cubicBezTo>
                  <a:close/>
                  <a:moveTo>
                    <a:pt x="8" y="144"/>
                  </a:moveTo>
                  <a:cubicBezTo>
                    <a:pt x="8" y="140"/>
                    <a:pt x="7" y="136"/>
                    <a:pt x="7" y="133"/>
                  </a:cubicBezTo>
                  <a:cubicBezTo>
                    <a:pt x="7" y="133"/>
                    <a:pt x="7" y="134"/>
                    <a:pt x="7" y="134"/>
                  </a:cubicBezTo>
                  <a:cubicBezTo>
                    <a:pt x="8" y="137"/>
                    <a:pt x="8" y="141"/>
                    <a:pt x="8" y="144"/>
                  </a:cubicBezTo>
                  <a:close/>
                  <a:moveTo>
                    <a:pt x="9" y="159"/>
                  </a:moveTo>
                  <a:cubicBezTo>
                    <a:pt x="9" y="158"/>
                    <a:pt x="8" y="157"/>
                    <a:pt x="8" y="157"/>
                  </a:cubicBezTo>
                  <a:cubicBezTo>
                    <a:pt x="8" y="156"/>
                    <a:pt x="8" y="156"/>
                    <a:pt x="8" y="155"/>
                  </a:cubicBezTo>
                  <a:cubicBezTo>
                    <a:pt x="8" y="156"/>
                    <a:pt x="9" y="157"/>
                    <a:pt x="9" y="158"/>
                  </a:cubicBezTo>
                  <a:cubicBezTo>
                    <a:pt x="9" y="158"/>
                    <a:pt x="10" y="158"/>
                    <a:pt x="10" y="158"/>
                  </a:cubicBezTo>
                  <a:cubicBezTo>
                    <a:pt x="11" y="160"/>
                    <a:pt x="12" y="163"/>
                    <a:pt x="12" y="165"/>
                  </a:cubicBezTo>
                  <a:cubicBezTo>
                    <a:pt x="12" y="165"/>
                    <a:pt x="12" y="165"/>
                    <a:pt x="12" y="166"/>
                  </a:cubicBezTo>
                  <a:cubicBezTo>
                    <a:pt x="14" y="171"/>
                    <a:pt x="16" y="176"/>
                    <a:pt x="19" y="181"/>
                  </a:cubicBezTo>
                  <a:cubicBezTo>
                    <a:pt x="20" y="182"/>
                    <a:pt x="20" y="183"/>
                    <a:pt x="20" y="184"/>
                  </a:cubicBezTo>
                  <a:cubicBezTo>
                    <a:pt x="20" y="183"/>
                    <a:pt x="20" y="182"/>
                    <a:pt x="19" y="182"/>
                  </a:cubicBezTo>
                  <a:cubicBezTo>
                    <a:pt x="15" y="174"/>
                    <a:pt x="12" y="166"/>
                    <a:pt x="9" y="159"/>
                  </a:cubicBezTo>
                  <a:close/>
                  <a:moveTo>
                    <a:pt x="18" y="144"/>
                  </a:moveTo>
                  <a:cubicBezTo>
                    <a:pt x="19" y="145"/>
                    <a:pt x="19" y="145"/>
                    <a:pt x="19" y="146"/>
                  </a:cubicBezTo>
                  <a:cubicBezTo>
                    <a:pt x="19" y="147"/>
                    <a:pt x="19" y="147"/>
                    <a:pt x="19" y="148"/>
                  </a:cubicBezTo>
                  <a:cubicBezTo>
                    <a:pt x="21" y="154"/>
                    <a:pt x="23" y="161"/>
                    <a:pt x="25" y="168"/>
                  </a:cubicBezTo>
                  <a:cubicBezTo>
                    <a:pt x="25" y="168"/>
                    <a:pt x="25" y="169"/>
                    <a:pt x="25" y="169"/>
                  </a:cubicBezTo>
                  <a:cubicBezTo>
                    <a:pt x="24" y="168"/>
                    <a:pt x="24" y="168"/>
                    <a:pt x="23" y="168"/>
                  </a:cubicBezTo>
                  <a:cubicBezTo>
                    <a:pt x="22" y="160"/>
                    <a:pt x="20" y="152"/>
                    <a:pt x="18" y="144"/>
                  </a:cubicBezTo>
                  <a:close/>
                  <a:moveTo>
                    <a:pt x="27" y="189"/>
                  </a:moveTo>
                  <a:cubicBezTo>
                    <a:pt x="28" y="191"/>
                    <a:pt x="29" y="193"/>
                    <a:pt x="30" y="195"/>
                  </a:cubicBezTo>
                  <a:cubicBezTo>
                    <a:pt x="30" y="195"/>
                    <a:pt x="30" y="195"/>
                    <a:pt x="29" y="195"/>
                  </a:cubicBezTo>
                  <a:cubicBezTo>
                    <a:pt x="28" y="191"/>
                    <a:pt x="26" y="188"/>
                    <a:pt x="25" y="185"/>
                  </a:cubicBezTo>
                  <a:cubicBezTo>
                    <a:pt x="25" y="187"/>
                    <a:pt x="26" y="188"/>
                    <a:pt x="27" y="189"/>
                  </a:cubicBezTo>
                  <a:close/>
                  <a:moveTo>
                    <a:pt x="30" y="190"/>
                  </a:moveTo>
                  <a:cubicBezTo>
                    <a:pt x="29" y="190"/>
                    <a:pt x="29" y="189"/>
                    <a:pt x="29" y="188"/>
                  </a:cubicBezTo>
                  <a:cubicBezTo>
                    <a:pt x="29" y="189"/>
                    <a:pt x="30" y="190"/>
                    <a:pt x="31" y="191"/>
                  </a:cubicBezTo>
                  <a:cubicBezTo>
                    <a:pt x="32" y="192"/>
                    <a:pt x="32" y="193"/>
                    <a:pt x="32" y="194"/>
                  </a:cubicBezTo>
                  <a:cubicBezTo>
                    <a:pt x="32" y="194"/>
                    <a:pt x="32" y="194"/>
                    <a:pt x="32" y="194"/>
                  </a:cubicBezTo>
                  <a:cubicBezTo>
                    <a:pt x="31" y="193"/>
                    <a:pt x="31" y="192"/>
                    <a:pt x="30" y="190"/>
                  </a:cubicBezTo>
                  <a:close/>
                  <a:moveTo>
                    <a:pt x="31" y="187"/>
                  </a:moveTo>
                  <a:cubicBezTo>
                    <a:pt x="30" y="185"/>
                    <a:pt x="28" y="182"/>
                    <a:pt x="27" y="180"/>
                  </a:cubicBezTo>
                  <a:cubicBezTo>
                    <a:pt x="29" y="182"/>
                    <a:pt x="30" y="184"/>
                    <a:pt x="31" y="186"/>
                  </a:cubicBezTo>
                  <a:cubicBezTo>
                    <a:pt x="31" y="186"/>
                    <a:pt x="31" y="186"/>
                    <a:pt x="32" y="187"/>
                  </a:cubicBezTo>
                  <a:cubicBezTo>
                    <a:pt x="33" y="189"/>
                    <a:pt x="35" y="192"/>
                    <a:pt x="36" y="195"/>
                  </a:cubicBezTo>
                  <a:cubicBezTo>
                    <a:pt x="36" y="195"/>
                    <a:pt x="36" y="195"/>
                    <a:pt x="36" y="195"/>
                  </a:cubicBezTo>
                  <a:cubicBezTo>
                    <a:pt x="36" y="194"/>
                    <a:pt x="35" y="194"/>
                    <a:pt x="35" y="193"/>
                  </a:cubicBezTo>
                  <a:cubicBezTo>
                    <a:pt x="34" y="192"/>
                    <a:pt x="34" y="192"/>
                    <a:pt x="33" y="191"/>
                  </a:cubicBezTo>
                  <a:cubicBezTo>
                    <a:pt x="32" y="190"/>
                    <a:pt x="32" y="188"/>
                    <a:pt x="31" y="187"/>
                  </a:cubicBezTo>
                  <a:close/>
                  <a:moveTo>
                    <a:pt x="37" y="206"/>
                  </a:moveTo>
                  <a:cubicBezTo>
                    <a:pt x="39" y="208"/>
                    <a:pt x="41" y="210"/>
                    <a:pt x="43" y="212"/>
                  </a:cubicBezTo>
                  <a:cubicBezTo>
                    <a:pt x="42" y="211"/>
                    <a:pt x="41" y="211"/>
                    <a:pt x="40" y="210"/>
                  </a:cubicBezTo>
                  <a:cubicBezTo>
                    <a:pt x="40" y="210"/>
                    <a:pt x="40" y="210"/>
                    <a:pt x="39" y="209"/>
                  </a:cubicBezTo>
                  <a:cubicBezTo>
                    <a:pt x="38" y="207"/>
                    <a:pt x="36" y="205"/>
                    <a:pt x="34" y="204"/>
                  </a:cubicBezTo>
                  <a:cubicBezTo>
                    <a:pt x="35" y="204"/>
                    <a:pt x="36" y="205"/>
                    <a:pt x="37" y="206"/>
                  </a:cubicBezTo>
                  <a:close/>
                  <a:moveTo>
                    <a:pt x="41" y="205"/>
                  </a:moveTo>
                  <a:cubicBezTo>
                    <a:pt x="41" y="204"/>
                    <a:pt x="40" y="203"/>
                    <a:pt x="40" y="203"/>
                  </a:cubicBezTo>
                  <a:cubicBezTo>
                    <a:pt x="40" y="203"/>
                    <a:pt x="40" y="203"/>
                    <a:pt x="40" y="203"/>
                  </a:cubicBezTo>
                  <a:cubicBezTo>
                    <a:pt x="42" y="205"/>
                    <a:pt x="44" y="208"/>
                    <a:pt x="46" y="211"/>
                  </a:cubicBezTo>
                  <a:cubicBezTo>
                    <a:pt x="45" y="209"/>
                    <a:pt x="43" y="207"/>
                    <a:pt x="41" y="205"/>
                  </a:cubicBezTo>
                  <a:close/>
                  <a:moveTo>
                    <a:pt x="43" y="212"/>
                  </a:moveTo>
                  <a:cubicBezTo>
                    <a:pt x="44" y="212"/>
                    <a:pt x="44" y="213"/>
                    <a:pt x="45" y="213"/>
                  </a:cubicBezTo>
                  <a:cubicBezTo>
                    <a:pt x="45" y="213"/>
                    <a:pt x="45" y="213"/>
                    <a:pt x="45" y="213"/>
                  </a:cubicBezTo>
                  <a:cubicBezTo>
                    <a:pt x="46" y="214"/>
                    <a:pt x="47" y="215"/>
                    <a:pt x="49" y="216"/>
                  </a:cubicBezTo>
                  <a:cubicBezTo>
                    <a:pt x="47" y="214"/>
                    <a:pt x="45" y="213"/>
                    <a:pt x="43" y="212"/>
                  </a:cubicBezTo>
                  <a:cubicBezTo>
                    <a:pt x="43" y="212"/>
                    <a:pt x="43" y="212"/>
                    <a:pt x="43" y="212"/>
                  </a:cubicBezTo>
                  <a:close/>
                  <a:moveTo>
                    <a:pt x="44" y="215"/>
                  </a:moveTo>
                  <a:cubicBezTo>
                    <a:pt x="45" y="215"/>
                    <a:pt x="45" y="215"/>
                    <a:pt x="45" y="216"/>
                  </a:cubicBezTo>
                  <a:cubicBezTo>
                    <a:pt x="45" y="216"/>
                    <a:pt x="45" y="216"/>
                    <a:pt x="45" y="216"/>
                  </a:cubicBezTo>
                  <a:cubicBezTo>
                    <a:pt x="45" y="217"/>
                    <a:pt x="46" y="217"/>
                    <a:pt x="46" y="217"/>
                  </a:cubicBezTo>
                  <a:cubicBezTo>
                    <a:pt x="45" y="216"/>
                    <a:pt x="44" y="216"/>
                    <a:pt x="44" y="215"/>
                  </a:cubicBezTo>
                  <a:cubicBezTo>
                    <a:pt x="44" y="215"/>
                    <a:pt x="44" y="215"/>
                    <a:pt x="44" y="215"/>
                  </a:cubicBezTo>
                  <a:close/>
                  <a:moveTo>
                    <a:pt x="50" y="222"/>
                  </a:moveTo>
                  <a:cubicBezTo>
                    <a:pt x="51" y="222"/>
                    <a:pt x="51" y="222"/>
                    <a:pt x="51" y="223"/>
                  </a:cubicBezTo>
                  <a:cubicBezTo>
                    <a:pt x="49" y="221"/>
                    <a:pt x="47" y="219"/>
                    <a:pt x="45" y="217"/>
                  </a:cubicBezTo>
                  <a:cubicBezTo>
                    <a:pt x="46" y="219"/>
                    <a:pt x="48" y="220"/>
                    <a:pt x="50" y="222"/>
                  </a:cubicBezTo>
                  <a:close/>
                  <a:moveTo>
                    <a:pt x="73" y="227"/>
                  </a:moveTo>
                  <a:cubicBezTo>
                    <a:pt x="72" y="226"/>
                    <a:pt x="70" y="226"/>
                    <a:pt x="69" y="225"/>
                  </a:cubicBezTo>
                  <a:cubicBezTo>
                    <a:pt x="68" y="223"/>
                    <a:pt x="67" y="222"/>
                    <a:pt x="66" y="221"/>
                  </a:cubicBezTo>
                  <a:cubicBezTo>
                    <a:pt x="74" y="225"/>
                    <a:pt x="81" y="229"/>
                    <a:pt x="88" y="235"/>
                  </a:cubicBezTo>
                  <a:cubicBezTo>
                    <a:pt x="87" y="235"/>
                    <a:pt x="86" y="234"/>
                    <a:pt x="86" y="234"/>
                  </a:cubicBezTo>
                  <a:cubicBezTo>
                    <a:pt x="81" y="232"/>
                    <a:pt x="77" y="229"/>
                    <a:pt x="73" y="227"/>
                  </a:cubicBezTo>
                  <a:close/>
                  <a:moveTo>
                    <a:pt x="81" y="225"/>
                  </a:moveTo>
                  <a:cubicBezTo>
                    <a:pt x="82" y="226"/>
                    <a:pt x="84" y="227"/>
                    <a:pt x="85" y="229"/>
                  </a:cubicBezTo>
                  <a:cubicBezTo>
                    <a:pt x="84" y="228"/>
                    <a:pt x="83" y="227"/>
                    <a:pt x="81" y="226"/>
                  </a:cubicBezTo>
                  <a:cubicBezTo>
                    <a:pt x="81" y="226"/>
                    <a:pt x="81" y="226"/>
                    <a:pt x="81" y="225"/>
                  </a:cubicBezTo>
                  <a:close/>
                  <a:moveTo>
                    <a:pt x="82" y="223"/>
                  </a:moveTo>
                  <a:cubicBezTo>
                    <a:pt x="81" y="223"/>
                    <a:pt x="81" y="223"/>
                    <a:pt x="81" y="224"/>
                  </a:cubicBezTo>
                  <a:cubicBezTo>
                    <a:pt x="81" y="224"/>
                    <a:pt x="81" y="223"/>
                    <a:pt x="80" y="223"/>
                  </a:cubicBezTo>
                  <a:cubicBezTo>
                    <a:pt x="79" y="221"/>
                    <a:pt x="78" y="219"/>
                    <a:pt x="77" y="216"/>
                  </a:cubicBezTo>
                  <a:cubicBezTo>
                    <a:pt x="79" y="218"/>
                    <a:pt x="81" y="220"/>
                    <a:pt x="83" y="222"/>
                  </a:cubicBezTo>
                  <a:cubicBezTo>
                    <a:pt x="83" y="222"/>
                    <a:pt x="83" y="222"/>
                    <a:pt x="83" y="223"/>
                  </a:cubicBezTo>
                  <a:cubicBezTo>
                    <a:pt x="86" y="225"/>
                    <a:pt x="89" y="228"/>
                    <a:pt x="93" y="230"/>
                  </a:cubicBezTo>
                  <a:cubicBezTo>
                    <a:pt x="93" y="230"/>
                    <a:pt x="93" y="230"/>
                    <a:pt x="93" y="231"/>
                  </a:cubicBezTo>
                  <a:cubicBezTo>
                    <a:pt x="89" y="229"/>
                    <a:pt x="86" y="226"/>
                    <a:pt x="82" y="223"/>
                  </a:cubicBezTo>
                  <a:close/>
                  <a:moveTo>
                    <a:pt x="98" y="240"/>
                  </a:moveTo>
                  <a:cubicBezTo>
                    <a:pt x="98" y="240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8" y="238"/>
                    <a:pt x="97" y="237"/>
                    <a:pt x="96" y="236"/>
                  </a:cubicBezTo>
                  <a:cubicBezTo>
                    <a:pt x="97" y="237"/>
                    <a:pt x="97" y="237"/>
                    <a:pt x="98" y="237"/>
                  </a:cubicBezTo>
                  <a:cubicBezTo>
                    <a:pt x="98" y="237"/>
                    <a:pt x="98" y="238"/>
                    <a:pt x="98" y="238"/>
                  </a:cubicBezTo>
                  <a:cubicBezTo>
                    <a:pt x="100" y="239"/>
                    <a:pt x="102" y="240"/>
                    <a:pt x="104" y="241"/>
                  </a:cubicBezTo>
                  <a:cubicBezTo>
                    <a:pt x="102" y="241"/>
                    <a:pt x="101" y="241"/>
                    <a:pt x="99" y="241"/>
                  </a:cubicBezTo>
                  <a:cubicBezTo>
                    <a:pt x="97" y="239"/>
                    <a:pt x="95" y="238"/>
                    <a:pt x="93" y="237"/>
                  </a:cubicBezTo>
                  <a:cubicBezTo>
                    <a:pt x="91" y="236"/>
                    <a:pt x="90" y="235"/>
                    <a:pt x="89" y="234"/>
                  </a:cubicBezTo>
                  <a:cubicBezTo>
                    <a:pt x="92" y="236"/>
                    <a:pt x="95" y="238"/>
                    <a:pt x="98" y="240"/>
                  </a:cubicBezTo>
                  <a:close/>
                  <a:moveTo>
                    <a:pt x="96" y="243"/>
                  </a:moveTo>
                  <a:cubicBezTo>
                    <a:pt x="99" y="244"/>
                    <a:pt x="102" y="244"/>
                    <a:pt x="105" y="244"/>
                  </a:cubicBezTo>
                  <a:cubicBezTo>
                    <a:pt x="107" y="245"/>
                    <a:pt x="109" y="245"/>
                    <a:pt x="112" y="246"/>
                  </a:cubicBezTo>
                  <a:cubicBezTo>
                    <a:pt x="109" y="246"/>
                    <a:pt x="107" y="246"/>
                    <a:pt x="104" y="246"/>
                  </a:cubicBezTo>
                  <a:cubicBezTo>
                    <a:pt x="101" y="245"/>
                    <a:pt x="99" y="244"/>
                    <a:pt x="96" y="244"/>
                  </a:cubicBezTo>
                  <a:cubicBezTo>
                    <a:pt x="96" y="244"/>
                    <a:pt x="96" y="243"/>
                    <a:pt x="96" y="243"/>
                  </a:cubicBezTo>
                  <a:close/>
                  <a:moveTo>
                    <a:pt x="109" y="242"/>
                  </a:moveTo>
                  <a:cubicBezTo>
                    <a:pt x="106" y="241"/>
                    <a:pt x="104" y="240"/>
                    <a:pt x="101" y="238"/>
                  </a:cubicBezTo>
                  <a:cubicBezTo>
                    <a:pt x="104" y="239"/>
                    <a:pt x="106" y="239"/>
                    <a:pt x="108" y="239"/>
                  </a:cubicBezTo>
                  <a:cubicBezTo>
                    <a:pt x="110" y="241"/>
                    <a:pt x="113" y="242"/>
                    <a:pt x="115" y="243"/>
                  </a:cubicBezTo>
                  <a:cubicBezTo>
                    <a:pt x="113" y="243"/>
                    <a:pt x="111" y="243"/>
                    <a:pt x="109" y="242"/>
                  </a:cubicBezTo>
                  <a:close/>
                  <a:moveTo>
                    <a:pt x="122" y="241"/>
                  </a:moveTo>
                  <a:cubicBezTo>
                    <a:pt x="122" y="241"/>
                    <a:pt x="122" y="240"/>
                    <a:pt x="122" y="240"/>
                  </a:cubicBezTo>
                  <a:cubicBezTo>
                    <a:pt x="122" y="240"/>
                    <a:pt x="122" y="240"/>
                    <a:pt x="122" y="240"/>
                  </a:cubicBezTo>
                  <a:cubicBezTo>
                    <a:pt x="123" y="240"/>
                    <a:pt x="124" y="241"/>
                    <a:pt x="125" y="241"/>
                  </a:cubicBezTo>
                  <a:cubicBezTo>
                    <a:pt x="126" y="241"/>
                    <a:pt x="127" y="240"/>
                    <a:pt x="126" y="240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9" y="240"/>
                    <a:pt x="131" y="239"/>
                    <a:pt x="134" y="239"/>
                  </a:cubicBezTo>
                  <a:cubicBezTo>
                    <a:pt x="131" y="240"/>
                    <a:pt x="127" y="241"/>
                    <a:pt x="124" y="242"/>
                  </a:cubicBezTo>
                  <a:cubicBezTo>
                    <a:pt x="123" y="242"/>
                    <a:pt x="122" y="241"/>
                    <a:pt x="122" y="241"/>
                  </a:cubicBezTo>
                  <a:close/>
                  <a:moveTo>
                    <a:pt x="127" y="244"/>
                  </a:moveTo>
                  <a:cubicBezTo>
                    <a:pt x="129" y="244"/>
                    <a:pt x="131" y="244"/>
                    <a:pt x="133" y="244"/>
                  </a:cubicBezTo>
                  <a:cubicBezTo>
                    <a:pt x="131" y="244"/>
                    <a:pt x="129" y="244"/>
                    <a:pt x="127" y="245"/>
                  </a:cubicBezTo>
                  <a:cubicBezTo>
                    <a:pt x="127" y="244"/>
                    <a:pt x="127" y="244"/>
                    <a:pt x="127" y="244"/>
                  </a:cubicBezTo>
                  <a:close/>
                  <a:moveTo>
                    <a:pt x="127" y="243"/>
                  </a:moveTo>
                  <a:cubicBezTo>
                    <a:pt x="136" y="240"/>
                    <a:pt x="146" y="238"/>
                    <a:pt x="155" y="237"/>
                  </a:cubicBezTo>
                  <a:cubicBezTo>
                    <a:pt x="155" y="237"/>
                    <a:pt x="155" y="237"/>
                    <a:pt x="155" y="237"/>
                  </a:cubicBezTo>
                  <a:cubicBezTo>
                    <a:pt x="146" y="239"/>
                    <a:pt x="137" y="242"/>
                    <a:pt x="127" y="243"/>
                  </a:cubicBezTo>
                  <a:close/>
                  <a:moveTo>
                    <a:pt x="140" y="245"/>
                  </a:moveTo>
                  <a:cubicBezTo>
                    <a:pt x="143" y="245"/>
                    <a:pt x="145" y="245"/>
                    <a:pt x="148" y="244"/>
                  </a:cubicBezTo>
                  <a:cubicBezTo>
                    <a:pt x="150" y="244"/>
                    <a:pt x="153" y="244"/>
                    <a:pt x="155" y="243"/>
                  </a:cubicBezTo>
                  <a:cubicBezTo>
                    <a:pt x="152" y="244"/>
                    <a:pt x="149" y="245"/>
                    <a:pt x="146" y="245"/>
                  </a:cubicBezTo>
                  <a:cubicBezTo>
                    <a:pt x="144" y="245"/>
                    <a:pt x="142" y="246"/>
                    <a:pt x="140" y="246"/>
                  </a:cubicBezTo>
                  <a:cubicBezTo>
                    <a:pt x="139" y="246"/>
                    <a:pt x="138" y="246"/>
                    <a:pt x="136" y="246"/>
                  </a:cubicBezTo>
                  <a:cubicBezTo>
                    <a:pt x="138" y="246"/>
                    <a:pt x="139" y="246"/>
                    <a:pt x="140" y="245"/>
                  </a:cubicBezTo>
                  <a:close/>
                  <a:moveTo>
                    <a:pt x="147" y="243"/>
                  </a:moveTo>
                  <a:cubicBezTo>
                    <a:pt x="146" y="243"/>
                    <a:pt x="144" y="243"/>
                    <a:pt x="142" y="243"/>
                  </a:cubicBezTo>
                  <a:cubicBezTo>
                    <a:pt x="150" y="242"/>
                    <a:pt x="157" y="240"/>
                    <a:pt x="164" y="237"/>
                  </a:cubicBezTo>
                  <a:cubicBezTo>
                    <a:pt x="165" y="237"/>
                    <a:pt x="165" y="236"/>
                    <a:pt x="165" y="236"/>
                  </a:cubicBezTo>
                  <a:cubicBezTo>
                    <a:pt x="165" y="236"/>
                    <a:pt x="165" y="236"/>
                    <a:pt x="165" y="236"/>
                  </a:cubicBezTo>
                  <a:cubicBezTo>
                    <a:pt x="165" y="236"/>
                    <a:pt x="166" y="236"/>
                    <a:pt x="166" y="236"/>
                  </a:cubicBezTo>
                  <a:cubicBezTo>
                    <a:pt x="169" y="236"/>
                    <a:pt x="172" y="235"/>
                    <a:pt x="175" y="234"/>
                  </a:cubicBezTo>
                  <a:cubicBezTo>
                    <a:pt x="175" y="234"/>
                    <a:pt x="174" y="234"/>
                    <a:pt x="174" y="234"/>
                  </a:cubicBezTo>
                  <a:cubicBezTo>
                    <a:pt x="174" y="235"/>
                    <a:pt x="174" y="235"/>
                    <a:pt x="174" y="235"/>
                  </a:cubicBezTo>
                  <a:cubicBezTo>
                    <a:pt x="169" y="237"/>
                    <a:pt x="164" y="239"/>
                    <a:pt x="160" y="242"/>
                  </a:cubicBezTo>
                  <a:cubicBezTo>
                    <a:pt x="160" y="242"/>
                    <a:pt x="159" y="242"/>
                    <a:pt x="159" y="242"/>
                  </a:cubicBezTo>
                  <a:cubicBezTo>
                    <a:pt x="155" y="242"/>
                    <a:pt x="151" y="242"/>
                    <a:pt x="147" y="243"/>
                  </a:cubicBezTo>
                  <a:close/>
                  <a:moveTo>
                    <a:pt x="168" y="234"/>
                  </a:moveTo>
                  <a:cubicBezTo>
                    <a:pt x="168" y="234"/>
                    <a:pt x="168" y="233"/>
                    <a:pt x="169" y="233"/>
                  </a:cubicBezTo>
                  <a:cubicBezTo>
                    <a:pt x="172" y="231"/>
                    <a:pt x="175" y="229"/>
                    <a:pt x="178" y="226"/>
                  </a:cubicBezTo>
                  <a:cubicBezTo>
                    <a:pt x="182" y="224"/>
                    <a:pt x="186" y="221"/>
                    <a:pt x="190" y="218"/>
                  </a:cubicBezTo>
                  <a:cubicBezTo>
                    <a:pt x="188" y="220"/>
                    <a:pt x="186" y="223"/>
                    <a:pt x="184" y="225"/>
                  </a:cubicBezTo>
                  <a:cubicBezTo>
                    <a:pt x="184" y="225"/>
                    <a:pt x="184" y="225"/>
                    <a:pt x="184" y="225"/>
                  </a:cubicBezTo>
                  <a:cubicBezTo>
                    <a:pt x="183" y="226"/>
                    <a:pt x="182" y="227"/>
                    <a:pt x="181" y="228"/>
                  </a:cubicBezTo>
                  <a:cubicBezTo>
                    <a:pt x="181" y="228"/>
                    <a:pt x="181" y="228"/>
                    <a:pt x="181" y="229"/>
                  </a:cubicBezTo>
                  <a:cubicBezTo>
                    <a:pt x="180" y="229"/>
                    <a:pt x="180" y="229"/>
                    <a:pt x="180" y="230"/>
                  </a:cubicBezTo>
                  <a:cubicBezTo>
                    <a:pt x="176" y="232"/>
                    <a:pt x="172" y="233"/>
                    <a:pt x="168" y="234"/>
                  </a:cubicBezTo>
                  <a:close/>
                  <a:moveTo>
                    <a:pt x="198" y="221"/>
                  </a:moveTo>
                  <a:cubicBezTo>
                    <a:pt x="198" y="221"/>
                    <a:pt x="199" y="220"/>
                    <a:pt x="199" y="220"/>
                  </a:cubicBezTo>
                  <a:cubicBezTo>
                    <a:pt x="199" y="220"/>
                    <a:pt x="199" y="220"/>
                    <a:pt x="199" y="221"/>
                  </a:cubicBezTo>
                  <a:cubicBezTo>
                    <a:pt x="198" y="221"/>
                    <a:pt x="197" y="222"/>
                    <a:pt x="196" y="223"/>
                  </a:cubicBezTo>
                  <a:cubicBezTo>
                    <a:pt x="196" y="223"/>
                    <a:pt x="196" y="223"/>
                    <a:pt x="196" y="223"/>
                  </a:cubicBezTo>
                  <a:cubicBezTo>
                    <a:pt x="196" y="222"/>
                    <a:pt x="197" y="222"/>
                    <a:pt x="198" y="221"/>
                  </a:cubicBezTo>
                  <a:close/>
                  <a:moveTo>
                    <a:pt x="192" y="219"/>
                  </a:moveTo>
                  <a:cubicBezTo>
                    <a:pt x="193" y="218"/>
                    <a:pt x="193" y="218"/>
                    <a:pt x="194" y="217"/>
                  </a:cubicBezTo>
                  <a:cubicBezTo>
                    <a:pt x="196" y="215"/>
                    <a:pt x="198" y="214"/>
                    <a:pt x="200" y="212"/>
                  </a:cubicBezTo>
                  <a:cubicBezTo>
                    <a:pt x="197" y="214"/>
                    <a:pt x="195" y="217"/>
                    <a:pt x="192" y="219"/>
                  </a:cubicBezTo>
                  <a:close/>
                  <a:moveTo>
                    <a:pt x="229" y="185"/>
                  </a:moveTo>
                  <a:cubicBezTo>
                    <a:pt x="231" y="183"/>
                    <a:pt x="232" y="181"/>
                    <a:pt x="233" y="179"/>
                  </a:cubicBezTo>
                  <a:cubicBezTo>
                    <a:pt x="234" y="177"/>
                    <a:pt x="235" y="175"/>
                    <a:pt x="237" y="172"/>
                  </a:cubicBezTo>
                  <a:cubicBezTo>
                    <a:pt x="237" y="172"/>
                    <a:pt x="237" y="172"/>
                    <a:pt x="237" y="172"/>
                  </a:cubicBezTo>
                  <a:cubicBezTo>
                    <a:pt x="236" y="174"/>
                    <a:pt x="236" y="176"/>
                    <a:pt x="235" y="177"/>
                  </a:cubicBezTo>
                  <a:cubicBezTo>
                    <a:pt x="235" y="178"/>
                    <a:pt x="234" y="179"/>
                    <a:pt x="234" y="180"/>
                  </a:cubicBezTo>
                  <a:cubicBezTo>
                    <a:pt x="232" y="183"/>
                    <a:pt x="230" y="185"/>
                    <a:pt x="228" y="188"/>
                  </a:cubicBezTo>
                  <a:cubicBezTo>
                    <a:pt x="229" y="187"/>
                    <a:pt x="229" y="186"/>
                    <a:pt x="229" y="185"/>
                  </a:cubicBezTo>
                  <a:close/>
                  <a:moveTo>
                    <a:pt x="233" y="152"/>
                  </a:moveTo>
                  <a:cubicBezTo>
                    <a:pt x="234" y="142"/>
                    <a:pt x="235" y="131"/>
                    <a:pt x="236" y="120"/>
                  </a:cubicBezTo>
                  <a:cubicBezTo>
                    <a:pt x="236" y="120"/>
                    <a:pt x="236" y="120"/>
                    <a:pt x="237" y="120"/>
                  </a:cubicBezTo>
                  <a:cubicBezTo>
                    <a:pt x="237" y="121"/>
                    <a:pt x="237" y="122"/>
                    <a:pt x="237" y="122"/>
                  </a:cubicBezTo>
                  <a:cubicBezTo>
                    <a:pt x="237" y="123"/>
                    <a:pt x="237" y="124"/>
                    <a:pt x="237" y="125"/>
                  </a:cubicBezTo>
                  <a:cubicBezTo>
                    <a:pt x="237" y="134"/>
                    <a:pt x="235" y="143"/>
                    <a:pt x="233" y="152"/>
                  </a:cubicBezTo>
                  <a:close/>
                  <a:moveTo>
                    <a:pt x="237" y="112"/>
                  </a:moveTo>
                  <a:cubicBezTo>
                    <a:pt x="237" y="112"/>
                    <a:pt x="237" y="111"/>
                    <a:pt x="237" y="110"/>
                  </a:cubicBezTo>
                  <a:cubicBezTo>
                    <a:pt x="237" y="112"/>
                    <a:pt x="238" y="113"/>
                    <a:pt x="238" y="115"/>
                  </a:cubicBezTo>
                  <a:cubicBezTo>
                    <a:pt x="238" y="115"/>
                    <a:pt x="238" y="116"/>
                    <a:pt x="238" y="117"/>
                  </a:cubicBezTo>
                  <a:cubicBezTo>
                    <a:pt x="238" y="115"/>
                    <a:pt x="237" y="114"/>
                    <a:pt x="237" y="112"/>
                  </a:cubicBezTo>
                  <a:close/>
                  <a:moveTo>
                    <a:pt x="236" y="94"/>
                  </a:moveTo>
                  <a:cubicBezTo>
                    <a:pt x="237" y="98"/>
                    <a:pt x="238" y="101"/>
                    <a:pt x="239" y="105"/>
                  </a:cubicBezTo>
                  <a:cubicBezTo>
                    <a:pt x="239" y="104"/>
                    <a:pt x="239" y="103"/>
                    <a:pt x="238" y="103"/>
                  </a:cubicBezTo>
                  <a:cubicBezTo>
                    <a:pt x="238" y="100"/>
                    <a:pt x="237" y="97"/>
                    <a:pt x="236" y="94"/>
                  </a:cubicBezTo>
                  <a:close/>
                  <a:moveTo>
                    <a:pt x="239" y="156"/>
                  </a:moveTo>
                  <a:cubicBezTo>
                    <a:pt x="239" y="156"/>
                    <a:pt x="239" y="155"/>
                    <a:pt x="240" y="155"/>
                  </a:cubicBezTo>
                  <a:cubicBezTo>
                    <a:pt x="240" y="156"/>
                    <a:pt x="239" y="157"/>
                    <a:pt x="239" y="158"/>
                  </a:cubicBezTo>
                  <a:cubicBezTo>
                    <a:pt x="239" y="158"/>
                    <a:pt x="239" y="159"/>
                    <a:pt x="238" y="160"/>
                  </a:cubicBezTo>
                  <a:cubicBezTo>
                    <a:pt x="239" y="158"/>
                    <a:pt x="239" y="157"/>
                    <a:pt x="239" y="156"/>
                  </a:cubicBezTo>
                  <a:close/>
                  <a:moveTo>
                    <a:pt x="239" y="153"/>
                  </a:moveTo>
                  <a:cubicBezTo>
                    <a:pt x="239" y="151"/>
                    <a:pt x="239" y="150"/>
                    <a:pt x="240" y="148"/>
                  </a:cubicBezTo>
                  <a:cubicBezTo>
                    <a:pt x="241" y="140"/>
                    <a:pt x="241" y="132"/>
                    <a:pt x="241" y="124"/>
                  </a:cubicBezTo>
                  <a:cubicBezTo>
                    <a:pt x="241" y="124"/>
                    <a:pt x="242" y="125"/>
                    <a:pt x="242" y="126"/>
                  </a:cubicBezTo>
                  <a:cubicBezTo>
                    <a:pt x="242" y="127"/>
                    <a:pt x="243" y="127"/>
                    <a:pt x="243" y="127"/>
                  </a:cubicBezTo>
                  <a:cubicBezTo>
                    <a:pt x="243" y="127"/>
                    <a:pt x="243" y="127"/>
                    <a:pt x="243" y="127"/>
                  </a:cubicBezTo>
                  <a:cubicBezTo>
                    <a:pt x="243" y="127"/>
                    <a:pt x="243" y="127"/>
                    <a:pt x="243" y="127"/>
                  </a:cubicBezTo>
                  <a:cubicBezTo>
                    <a:pt x="243" y="136"/>
                    <a:pt x="242" y="144"/>
                    <a:pt x="240" y="153"/>
                  </a:cubicBezTo>
                  <a:cubicBezTo>
                    <a:pt x="240" y="153"/>
                    <a:pt x="240" y="153"/>
                    <a:pt x="240" y="153"/>
                  </a:cubicBezTo>
                  <a:cubicBezTo>
                    <a:pt x="240" y="153"/>
                    <a:pt x="239" y="153"/>
                    <a:pt x="239" y="153"/>
                  </a:cubicBezTo>
                  <a:close/>
                  <a:moveTo>
                    <a:pt x="244" y="139"/>
                  </a:moveTo>
                  <a:cubicBezTo>
                    <a:pt x="245" y="141"/>
                    <a:pt x="245" y="143"/>
                    <a:pt x="245" y="145"/>
                  </a:cubicBezTo>
                  <a:cubicBezTo>
                    <a:pt x="245" y="146"/>
                    <a:pt x="245" y="147"/>
                    <a:pt x="244" y="148"/>
                  </a:cubicBezTo>
                  <a:cubicBezTo>
                    <a:pt x="244" y="148"/>
                    <a:pt x="244" y="148"/>
                    <a:pt x="244" y="148"/>
                  </a:cubicBezTo>
                  <a:cubicBezTo>
                    <a:pt x="244" y="150"/>
                    <a:pt x="243" y="151"/>
                    <a:pt x="243" y="153"/>
                  </a:cubicBezTo>
                  <a:cubicBezTo>
                    <a:pt x="243" y="155"/>
                    <a:pt x="242" y="156"/>
                    <a:pt x="242" y="158"/>
                  </a:cubicBezTo>
                  <a:cubicBezTo>
                    <a:pt x="243" y="152"/>
                    <a:pt x="244" y="145"/>
                    <a:pt x="244" y="139"/>
                  </a:cubicBezTo>
                  <a:close/>
                  <a:moveTo>
                    <a:pt x="245" y="135"/>
                  </a:moveTo>
                  <a:cubicBezTo>
                    <a:pt x="245" y="132"/>
                    <a:pt x="245" y="129"/>
                    <a:pt x="245" y="126"/>
                  </a:cubicBezTo>
                  <a:cubicBezTo>
                    <a:pt x="245" y="126"/>
                    <a:pt x="245" y="126"/>
                    <a:pt x="245" y="127"/>
                  </a:cubicBezTo>
                  <a:cubicBezTo>
                    <a:pt x="245" y="127"/>
                    <a:pt x="245" y="127"/>
                    <a:pt x="246" y="127"/>
                  </a:cubicBezTo>
                  <a:cubicBezTo>
                    <a:pt x="246" y="131"/>
                    <a:pt x="246" y="135"/>
                    <a:pt x="246" y="140"/>
                  </a:cubicBezTo>
                  <a:cubicBezTo>
                    <a:pt x="246" y="138"/>
                    <a:pt x="245" y="137"/>
                    <a:pt x="245" y="136"/>
                  </a:cubicBezTo>
                  <a:cubicBezTo>
                    <a:pt x="245" y="135"/>
                    <a:pt x="245" y="135"/>
                    <a:pt x="245" y="135"/>
                  </a:cubicBezTo>
                  <a:close/>
                  <a:moveTo>
                    <a:pt x="245" y="95"/>
                  </a:moveTo>
                  <a:cubicBezTo>
                    <a:pt x="247" y="99"/>
                    <a:pt x="248" y="103"/>
                    <a:pt x="248" y="107"/>
                  </a:cubicBezTo>
                  <a:cubicBezTo>
                    <a:pt x="248" y="103"/>
                    <a:pt x="246" y="99"/>
                    <a:pt x="245" y="95"/>
                  </a:cubicBezTo>
                  <a:close/>
                  <a:moveTo>
                    <a:pt x="247" y="129"/>
                  </a:moveTo>
                  <a:cubicBezTo>
                    <a:pt x="247" y="129"/>
                    <a:pt x="247" y="129"/>
                    <a:pt x="248" y="128"/>
                  </a:cubicBezTo>
                  <a:cubicBezTo>
                    <a:pt x="247" y="130"/>
                    <a:pt x="247" y="132"/>
                    <a:pt x="247" y="133"/>
                  </a:cubicBezTo>
                  <a:cubicBezTo>
                    <a:pt x="247" y="132"/>
                    <a:pt x="247" y="130"/>
                    <a:pt x="247" y="129"/>
                  </a:cubicBezTo>
                  <a:close/>
                  <a:moveTo>
                    <a:pt x="247" y="123"/>
                  </a:moveTo>
                  <a:cubicBezTo>
                    <a:pt x="247" y="120"/>
                    <a:pt x="247" y="116"/>
                    <a:pt x="247" y="112"/>
                  </a:cubicBezTo>
                  <a:cubicBezTo>
                    <a:pt x="248" y="114"/>
                    <a:pt x="248" y="117"/>
                    <a:pt x="249" y="119"/>
                  </a:cubicBezTo>
                  <a:cubicBezTo>
                    <a:pt x="248" y="122"/>
                    <a:pt x="248" y="125"/>
                    <a:pt x="248" y="127"/>
                  </a:cubicBezTo>
                  <a:cubicBezTo>
                    <a:pt x="248" y="126"/>
                    <a:pt x="247" y="125"/>
                    <a:pt x="247" y="123"/>
                  </a:cubicBezTo>
                  <a:close/>
                  <a:moveTo>
                    <a:pt x="225" y="50"/>
                  </a:moveTo>
                  <a:cubicBezTo>
                    <a:pt x="223" y="47"/>
                    <a:pt x="220" y="45"/>
                    <a:pt x="218" y="42"/>
                  </a:cubicBezTo>
                  <a:cubicBezTo>
                    <a:pt x="218" y="42"/>
                    <a:pt x="217" y="42"/>
                    <a:pt x="217" y="43"/>
                  </a:cubicBezTo>
                  <a:cubicBezTo>
                    <a:pt x="216" y="41"/>
                    <a:pt x="215" y="40"/>
                    <a:pt x="213" y="39"/>
                  </a:cubicBezTo>
                  <a:cubicBezTo>
                    <a:pt x="213" y="38"/>
                    <a:pt x="212" y="39"/>
                    <a:pt x="212" y="39"/>
                  </a:cubicBezTo>
                  <a:cubicBezTo>
                    <a:pt x="211" y="39"/>
                    <a:pt x="211" y="38"/>
                    <a:pt x="211" y="38"/>
                  </a:cubicBezTo>
                  <a:cubicBezTo>
                    <a:pt x="211" y="38"/>
                    <a:pt x="211" y="37"/>
                    <a:pt x="211" y="37"/>
                  </a:cubicBezTo>
                  <a:cubicBezTo>
                    <a:pt x="210" y="36"/>
                    <a:pt x="208" y="34"/>
                    <a:pt x="207" y="33"/>
                  </a:cubicBezTo>
                  <a:cubicBezTo>
                    <a:pt x="204" y="29"/>
                    <a:pt x="200" y="26"/>
                    <a:pt x="195" y="24"/>
                  </a:cubicBezTo>
                  <a:cubicBezTo>
                    <a:pt x="190" y="20"/>
                    <a:pt x="184" y="17"/>
                    <a:pt x="179" y="13"/>
                  </a:cubicBezTo>
                  <a:cubicBezTo>
                    <a:pt x="192" y="19"/>
                    <a:pt x="204" y="28"/>
                    <a:pt x="215" y="38"/>
                  </a:cubicBezTo>
                  <a:cubicBezTo>
                    <a:pt x="219" y="42"/>
                    <a:pt x="222" y="46"/>
                    <a:pt x="225" y="50"/>
                  </a:cubicBezTo>
                  <a:close/>
                  <a:moveTo>
                    <a:pt x="178" y="13"/>
                  </a:moveTo>
                  <a:cubicBezTo>
                    <a:pt x="178" y="13"/>
                    <a:pt x="177" y="13"/>
                    <a:pt x="177" y="13"/>
                  </a:cubicBezTo>
                  <a:cubicBezTo>
                    <a:pt x="177" y="13"/>
                    <a:pt x="177" y="13"/>
                    <a:pt x="177" y="13"/>
                  </a:cubicBezTo>
                  <a:cubicBezTo>
                    <a:pt x="177" y="13"/>
                    <a:pt x="177" y="13"/>
                    <a:pt x="177" y="13"/>
                  </a:cubicBezTo>
                  <a:cubicBezTo>
                    <a:pt x="177" y="13"/>
                    <a:pt x="177" y="13"/>
                    <a:pt x="176" y="13"/>
                  </a:cubicBezTo>
                  <a:cubicBezTo>
                    <a:pt x="176" y="12"/>
                    <a:pt x="175" y="12"/>
                    <a:pt x="175" y="12"/>
                  </a:cubicBezTo>
                  <a:cubicBezTo>
                    <a:pt x="174" y="12"/>
                    <a:pt x="174" y="11"/>
                    <a:pt x="173" y="11"/>
                  </a:cubicBezTo>
                  <a:cubicBezTo>
                    <a:pt x="175" y="11"/>
                    <a:pt x="176" y="12"/>
                    <a:pt x="178" y="13"/>
                  </a:cubicBezTo>
                  <a:close/>
                  <a:moveTo>
                    <a:pt x="128" y="2"/>
                  </a:moveTo>
                  <a:cubicBezTo>
                    <a:pt x="124" y="2"/>
                    <a:pt x="120" y="2"/>
                    <a:pt x="116" y="3"/>
                  </a:cubicBezTo>
                  <a:cubicBezTo>
                    <a:pt x="114" y="3"/>
                    <a:pt x="112" y="3"/>
                    <a:pt x="110" y="3"/>
                  </a:cubicBezTo>
                  <a:cubicBezTo>
                    <a:pt x="116" y="2"/>
                    <a:pt x="121" y="2"/>
                    <a:pt x="126" y="2"/>
                  </a:cubicBezTo>
                  <a:cubicBezTo>
                    <a:pt x="127" y="2"/>
                    <a:pt x="127" y="2"/>
                    <a:pt x="128" y="2"/>
                  </a:cubicBezTo>
                  <a:close/>
                  <a:moveTo>
                    <a:pt x="8" y="87"/>
                  </a:moveTo>
                  <a:cubicBezTo>
                    <a:pt x="9" y="86"/>
                    <a:pt x="10" y="84"/>
                    <a:pt x="11" y="83"/>
                  </a:cubicBezTo>
                  <a:cubicBezTo>
                    <a:pt x="13" y="82"/>
                    <a:pt x="14" y="81"/>
                    <a:pt x="15" y="79"/>
                  </a:cubicBezTo>
                  <a:cubicBezTo>
                    <a:pt x="16" y="79"/>
                    <a:pt x="15" y="79"/>
                    <a:pt x="15" y="79"/>
                  </a:cubicBezTo>
                  <a:cubicBezTo>
                    <a:pt x="14" y="79"/>
                    <a:pt x="14" y="80"/>
                    <a:pt x="13" y="81"/>
                  </a:cubicBezTo>
                  <a:cubicBezTo>
                    <a:pt x="12" y="81"/>
                    <a:pt x="12" y="82"/>
                    <a:pt x="12" y="82"/>
                  </a:cubicBezTo>
                  <a:cubicBezTo>
                    <a:pt x="14" y="78"/>
                    <a:pt x="17" y="75"/>
                    <a:pt x="19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19" y="73"/>
                    <a:pt x="19" y="74"/>
                    <a:pt x="18" y="75"/>
                  </a:cubicBezTo>
                  <a:cubicBezTo>
                    <a:pt x="17" y="77"/>
                    <a:pt x="17" y="78"/>
                    <a:pt x="16" y="79"/>
                  </a:cubicBezTo>
                  <a:cubicBezTo>
                    <a:pt x="13" y="83"/>
                    <a:pt x="10" y="87"/>
                    <a:pt x="7" y="92"/>
                  </a:cubicBezTo>
                  <a:cubicBezTo>
                    <a:pt x="7" y="90"/>
                    <a:pt x="8" y="89"/>
                    <a:pt x="8" y="87"/>
                  </a:cubicBezTo>
                  <a:close/>
                  <a:moveTo>
                    <a:pt x="8" y="166"/>
                  </a:moveTo>
                  <a:cubicBezTo>
                    <a:pt x="9" y="168"/>
                    <a:pt x="10" y="170"/>
                    <a:pt x="11" y="173"/>
                  </a:cubicBezTo>
                  <a:cubicBezTo>
                    <a:pt x="11" y="173"/>
                    <a:pt x="11" y="173"/>
                    <a:pt x="11" y="173"/>
                  </a:cubicBezTo>
                  <a:cubicBezTo>
                    <a:pt x="12" y="173"/>
                    <a:pt x="12" y="173"/>
                    <a:pt x="12" y="173"/>
                  </a:cubicBezTo>
                  <a:cubicBezTo>
                    <a:pt x="13" y="177"/>
                    <a:pt x="15" y="181"/>
                    <a:pt x="17" y="184"/>
                  </a:cubicBezTo>
                  <a:cubicBezTo>
                    <a:pt x="16" y="183"/>
                    <a:pt x="15" y="182"/>
                    <a:pt x="14" y="180"/>
                  </a:cubicBezTo>
                  <a:cubicBezTo>
                    <a:pt x="11" y="176"/>
                    <a:pt x="9" y="171"/>
                    <a:pt x="8" y="166"/>
                  </a:cubicBezTo>
                  <a:close/>
                  <a:moveTo>
                    <a:pt x="17" y="188"/>
                  </a:moveTo>
                  <a:cubicBezTo>
                    <a:pt x="19" y="189"/>
                    <a:pt x="20" y="191"/>
                    <a:pt x="21" y="192"/>
                  </a:cubicBezTo>
                  <a:cubicBezTo>
                    <a:pt x="21" y="192"/>
                    <a:pt x="21" y="192"/>
                    <a:pt x="21" y="192"/>
                  </a:cubicBezTo>
                  <a:cubicBezTo>
                    <a:pt x="22" y="193"/>
                    <a:pt x="23" y="194"/>
                    <a:pt x="23" y="195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24" y="195"/>
                    <a:pt x="24" y="195"/>
                    <a:pt x="24" y="196"/>
                  </a:cubicBezTo>
                  <a:cubicBezTo>
                    <a:pt x="24" y="196"/>
                    <a:pt x="25" y="197"/>
                    <a:pt x="25" y="197"/>
                  </a:cubicBezTo>
                  <a:cubicBezTo>
                    <a:pt x="28" y="200"/>
                    <a:pt x="30" y="203"/>
                    <a:pt x="33" y="206"/>
                  </a:cubicBezTo>
                  <a:cubicBezTo>
                    <a:pt x="32" y="206"/>
                    <a:pt x="32" y="207"/>
                    <a:pt x="32" y="207"/>
                  </a:cubicBezTo>
                  <a:cubicBezTo>
                    <a:pt x="33" y="209"/>
                    <a:pt x="35" y="210"/>
                    <a:pt x="36" y="211"/>
                  </a:cubicBezTo>
                  <a:cubicBezTo>
                    <a:pt x="36" y="211"/>
                    <a:pt x="36" y="211"/>
                    <a:pt x="36" y="212"/>
                  </a:cubicBezTo>
                  <a:cubicBezTo>
                    <a:pt x="40" y="216"/>
                    <a:pt x="43" y="220"/>
                    <a:pt x="47" y="223"/>
                  </a:cubicBezTo>
                  <a:cubicBezTo>
                    <a:pt x="44" y="221"/>
                    <a:pt x="41" y="218"/>
                    <a:pt x="38" y="215"/>
                  </a:cubicBezTo>
                  <a:cubicBezTo>
                    <a:pt x="30" y="207"/>
                    <a:pt x="23" y="198"/>
                    <a:pt x="17" y="188"/>
                  </a:cubicBezTo>
                  <a:close/>
                  <a:moveTo>
                    <a:pt x="94" y="245"/>
                  </a:moveTo>
                  <a:cubicBezTo>
                    <a:pt x="95" y="246"/>
                    <a:pt x="96" y="246"/>
                    <a:pt x="97" y="246"/>
                  </a:cubicBezTo>
                  <a:cubicBezTo>
                    <a:pt x="97" y="246"/>
                    <a:pt x="97" y="247"/>
                    <a:pt x="97" y="247"/>
                  </a:cubicBezTo>
                  <a:cubicBezTo>
                    <a:pt x="100" y="248"/>
                    <a:pt x="102" y="248"/>
                    <a:pt x="105" y="249"/>
                  </a:cubicBezTo>
                  <a:cubicBezTo>
                    <a:pt x="105" y="249"/>
                    <a:pt x="105" y="249"/>
                    <a:pt x="105" y="248"/>
                  </a:cubicBezTo>
                  <a:cubicBezTo>
                    <a:pt x="109" y="249"/>
                    <a:pt x="112" y="249"/>
                    <a:pt x="116" y="249"/>
                  </a:cubicBezTo>
                  <a:cubicBezTo>
                    <a:pt x="115" y="250"/>
                    <a:pt x="116" y="250"/>
                    <a:pt x="116" y="250"/>
                  </a:cubicBezTo>
                  <a:cubicBezTo>
                    <a:pt x="119" y="251"/>
                    <a:pt x="121" y="251"/>
                    <a:pt x="123" y="251"/>
                  </a:cubicBezTo>
                  <a:cubicBezTo>
                    <a:pt x="111" y="251"/>
                    <a:pt x="99" y="249"/>
                    <a:pt x="88" y="245"/>
                  </a:cubicBezTo>
                  <a:cubicBezTo>
                    <a:pt x="90" y="245"/>
                    <a:pt x="92" y="245"/>
                    <a:pt x="94" y="245"/>
                  </a:cubicBezTo>
                  <a:close/>
                  <a:moveTo>
                    <a:pt x="135" y="251"/>
                  </a:moveTo>
                  <a:cubicBezTo>
                    <a:pt x="140" y="250"/>
                    <a:pt x="145" y="249"/>
                    <a:pt x="150" y="248"/>
                  </a:cubicBezTo>
                  <a:cubicBezTo>
                    <a:pt x="151" y="248"/>
                    <a:pt x="150" y="247"/>
                    <a:pt x="150" y="247"/>
                  </a:cubicBezTo>
                  <a:cubicBezTo>
                    <a:pt x="142" y="249"/>
                    <a:pt x="134" y="250"/>
                    <a:pt x="127" y="250"/>
                  </a:cubicBezTo>
                  <a:cubicBezTo>
                    <a:pt x="127" y="250"/>
                    <a:pt x="126" y="249"/>
                    <a:pt x="126" y="249"/>
                  </a:cubicBezTo>
                  <a:cubicBezTo>
                    <a:pt x="120" y="248"/>
                    <a:pt x="114" y="248"/>
                    <a:pt x="108" y="248"/>
                  </a:cubicBezTo>
                  <a:cubicBezTo>
                    <a:pt x="108" y="247"/>
                    <a:pt x="108" y="247"/>
                    <a:pt x="108" y="247"/>
                  </a:cubicBezTo>
                  <a:cubicBezTo>
                    <a:pt x="110" y="247"/>
                    <a:pt x="113" y="247"/>
                    <a:pt x="115" y="247"/>
                  </a:cubicBezTo>
                  <a:cubicBezTo>
                    <a:pt x="115" y="247"/>
                    <a:pt x="115" y="247"/>
                    <a:pt x="115" y="246"/>
                  </a:cubicBezTo>
                  <a:cubicBezTo>
                    <a:pt x="117" y="246"/>
                    <a:pt x="118" y="247"/>
                    <a:pt x="119" y="247"/>
                  </a:cubicBezTo>
                  <a:cubicBezTo>
                    <a:pt x="120" y="247"/>
                    <a:pt x="120" y="247"/>
                    <a:pt x="120" y="247"/>
                  </a:cubicBezTo>
                  <a:cubicBezTo>
                    <a:pt x="120" y="247"/>
                    <a:pt x="120" y="247"/>
                    <a:pt x="120" y="247"/>
                  </a:cubicBezTo>
                  <a:cubicBezTo>
                    <a:pt x="121" y="247"/>
                    <a:pt x="121" y="247"/>
                    <a:pt x="121" y="247"/>
                  </a:cubicBezTo>
                  <a:cubicBezTo>
                    <a:pt x="121" y="247"/>
                    <a:pt x="121" y="247"/>
                    <a:pt x="121" y="247"/>
                  </a:cubicBezTo>
                  <a:cubicBezTo>
                    <a:pt x="122" y="247"/>
                    <a:pt x="122" y="247"/>
                    <a:pt x="122" y="247"/>
                  </a:cubicBezTo>
                  <a:cubicBezTo>
                    <a:pt x="123" y="247"/>
                    <a:pt x="125" y="247"/>
                    <a:pt x="126" y="248"/>
                  </a:cubicBezTo>
                  <a:cubicBezTo>
                    <a:pt x="126" y="248"/>
                    <a:pt x="126" y="248"/>
                    <a:pt x="127" y="248"/>
                  </a:cubicBezTo>
                  <a:cubicBezTo>
                    <a:pt x="136" y="248"/>
                    <a:pt x="144" y="247"/>
                    <a:pt x="153" y="246"/>
                  </a:cubicBezTo>
                  <a:cubicBezTo>
                    <a:pt x="153" y="246"/>
                    <a:pt x="153" y="246"/>
                    <a:pt x="154" y="246"/>
                  </a:cubicBezTo>
                  <a:cubicBezTo>
                    <a:pt x="154" y="246"/>
                    <a:pt x="154" y="246"/>
                    <a:pt x="154" y="246"/>
                  </a:cubicBezTo>
                  <a:cubicBezTo>
                    <a:pt x="154" y="246"/>
                    <a:pt x="154" y="246"/>
                    <a:pt x="154" y="246"/>
                  </a:cubicBezTo>
                  <a:cubicBezTo>
                    <a:pt x="155" y="246"/>
                    <a:pt x="156" y="246"/>
                    <a:pt x="157" y="245"/>
                  </a:cubicBezTo>
                  <a:cubicBezTo>
                    <a:pt x="157" y="246"/>
                    <a:pt x="158" y="246"/>
                    <a:pt x="159" y="246"/>
                  </a:cubicBezTo>
                  <a:cubicBezTo>
                    <a:pt x="160" y="246"/>
                    <a:pt x="161" y="245"/>
                    <a:pt x="162" y="244"/>
                  </a:cubicBezTo>
                  <a:cubicBezTo>
                    <a:pt x="164" y="244"/>
                    <a:pt x="165" y="243"/>
                    <a:pt x="166" y="243"/>
                  </a:cubicBezTo>
                  <a:cubicBezTo>
                    <a:pt x="168" y="242"/>
                    <a:pt x="170" y="242"/>
                    <a:pt x="171" y="241"/>
                  </a:cubicBezTo>
                  <a:cubicBezTo>
                    <a:pt x="172" y="241"/>
                    <a:pt x="174" y="240"/>
                    <a:pt x="175" y="240"/>
                  </a:cubicBezTo>
                  <a:cubicBezTo>
                    <a:pt x="177" y="239"/>
                    <a:pt x="178" y="238"/>
                    <a:pt x="180" y="238"/>
                  </a:cubicBezTo>
                  <a:cubicBezTo>
                    <a:pt x="180" y="238"/>
                    <a:pt x="180" y="238"/>
                    <a:pt x="181" y="238"/>
                  </a:cubicBezTo>
                  <a:cubicBezTo>
                    <a:pt x="184" y="236"/>
                    <a:pt x="188" y="234"/>
                    <a:pt x="191" y="232"/>
                  </a:cubicBezTo>
                  <a:cubicBezTo>
                    <a:pt x="192" y="231"/>
                    <a:pt x="191" y="230"/>
                    <a:pt x="190" y="231"/>
                  </a:cubicBezTo>
                  <a:cubicBezTo>
                    <a:pt x="193" y="229"/>
                    <a:pt x="195" y="228"/>
                    <a:pt x="197" y="226"/>
                  </a:cubicBezTo>
                  <a:cubicBezTo>
                    <a:pt x="197" y="226"/>
                    <a:pt x="197" y="226"/>
                    <a:pt x="197" y="226"/>
                  </a:cubicBezTo>
                  <a:cubicBezTo>
                    <a:pt x="198" y="225"/>
                    <a:pt x="199" y="225"/>
                    <a:pt x="200" y="224"/>
                  </a:cubicBezTo>
                  <a:cubicBezTo>
                    <a:pt x="200" y="223"/>
                    <a:pt x="201" y="223"/>
                    <a:pt x="201" y="223"/>
                  </a:cubicBezTo>
                  <a:cubicBezTo>
                    <a:pt x="203" y="221"/>
                    <a:pt x="205" y="220"/>
                    <a:pt x="207" y="218"/>
                  </a:cubicBezTo>
                  <a:cubicBezTo>
                    <a:pt x="207" y="218"/>
                    <a:pt x="207" y="218"/>
                    <a:pt x="208" y="218"/>
                  </a:cubicBezTo>
                  <a:cubicBezTo>
                    <a:pt x="207" y="218"/>
                    <a:pt x="207" y="219"/>
                    <a:pt x="206" y="220"/>
                  </a:cubicBezTo>
                  <a:cubicBezTo>
                    <a:pt x="206" y="220"/>
                    <a:pt x="207" y="221"/>
                    <a:pt x="207" y="221"/>
                  </a:cubicBezTo>
                  <a:cubicBezTo>
                    <a:pt x="208" y="220"/>
                    <a:pt x="209" y="219"/>
                    <a:pt x="210" y="218"/>
                  </a:cubicBezTo>
                  <a:cubicBezTo>
                    <a:pt x="210" y="218"/>
                    <a:pt x="211" y="219"/>
                    <a:pt x="211" y="219"/>
                  </a:cubicBezTo>
                  <a:cubicBezTo>
                    <a:pt x="190" y="237"/>
                    <a:pt x="163" y="249"/>
                    <a:pt x="135" y="251"/>
                  </a:cubicBezTo>
                  <a:close/>
                  <a:moveTo>
                    <a:pt x="215" y="215"/>
                  </a:moveTo>
                  <a:cubicBezTo>
                    <a:pt x="214" y="215"/>
                    <a:pt x="214" y="215"/>
                    <a:pt x="214" y="216"/>
                  </a:cubicBezTo>
                  <a:cubicBezTo>
                    <a:pt x="214" y="215"/>
                    <a:pt x="215" y="214"/>
                    <a:pt x="216" y="213"/>
                  </a:cubicBezTo>
                  <a:cubicBezTo>
                    <a:pt x="220" y="209"/>
                    <a:pt x="224" y="203"/>
                    <a:pt x="227" y="197"/>
                  </a:cubicBezTo>
                  <a:cubicBezTo>
                    <a:pt x="229" y="196"/>
                    <a:pt x="230" y="195"/>
                    <a:pt x="231" y="194"/>
                  </a:cubicBezTo>
                  <a:cubicBezTo>
                    <a:pt x="231" y="193"/>
                    <a:pt x="231" y="193"/>
                    <a:pt x="231" y="193"/>
                  </a:cubicBezTo>
                  <a:cubicBezTo>
                    <a:pt x="229" y="193"/>
                    <a:pt x="228" y="193"/>
                    <a:pt x="227" y="194"/>
                  </a:cubicBezTo>
                  <a:cubicBezTo>
                    <a:pt x="227" y="193"/>
                    <a:pt x="227" y="193"/>
                    <a:pt x="227" y="193"/>
                  </a:cubicBezTo>
                  <a:cubicBezTo>
                    <a:pt x="227" y="193"/>
                    <a:pt x="228" y="193"/>
                    <a:pt x="228" y="193"/>
                  </a:cubicBezTo>
                  <a:cubicBezTo>
                    <a:pt x="230" y="192"/>
                    <a:pt x="231" y="190"/>
                    <a:pt x="232" y="188"/>
                  </a:cubicBezTo>
                  <a:cubicBezTo>
                    <a:pt x="232" y="188"/>
                    <a:pt x="232" y="188"/>
                    <a:pt x="233" y="188"/>
                  </a:cubicBezTo>
                  <a:cubicBezTo>
                    <a:pt x="233" y="188"/>
                    <a:pt x="233" y="188"/>
                    <a:pt x="233" y="188"/>
                  </a:cubicBezTo>
                  <a:cubicBezTo>
                    <a:pt x="234" y="187"/>
                    <a:pt x="234" y="185"/>
                    <a:pt x="235" y="184"/>
                  </a:cubicBezTo>
                  <a:cubicBezTo>
                    <a:pt x="242" y="175"/>
                    <a:pt x="246" y="164"/>
                    <a:pt x="246" y="153"/>
                  </a:cubicBezTo>
                  <a:cubicBezTo>
                    <a:pt x="246" y="152"/>
                    <a:pt x="246" y="151"/>
                    <a:pt x="246" y="150"/>
                  </a:cubicBezTo>
                  <a:cubicBezTo>
                    <a:pt x="248" y="145"/>
                    <a:pt x="248" y="140"/>
                    <a:pt x="248" y="134"/>
                  </a:cubicBezTo>
                  <a:cubicBezTo>
                    <a:pt x="249" y="132"/>
                    <a:pt x="249" y="129"/>
                    <a:pt x="250" y="126"/>
                  </a:cubicBezTo>
                  <a:cubicBezTo>
                    <a:pt x="250" y="128"/>
                    <a:pt x="250" y="131"/>
                    <a:pt x="250" y="133"/>
                  </a:cubicBezTo>
                  <a:cubicBezTo>
                    <a:pt x="250" y="134"/>
                    <a:pt x="251" y="134"/>
                    <a:pt x="252" y="133"/>
                  </a:cubicBezTo>
                  <a:cubicBezTo>
                    <a:pt x="250" y="164"/>
                    <a:pt x="237" y="193"/>
                    <a:pt x="215" y="215"/>
                  </a:cubicBezTo>
                  <a:close/>
                </a:path>
              </a:pathLst>
            </a:custGeom>
            <a:solidFill>
              <a:srgbClr val="EB8232"/>
            </a:solidFill>
            <a:ln>
              <a:noFill/>
            </a:ln>
          </p:spPr>
          <p:txBody>
            <a:bodyPr wrap="none"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2800" b="1">
                  <a:solidFill>
                    <a:schemeClr val="bg1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4</a:t>
              </a:r>
              <a:endParaRPr lang="zh-CN" altLang="en-US" sz="2800" b="1">
                <a:solidFill>
                  <a:schemeClr val="bg1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2" name="MH_Other_5"/>
            <p:cNvSpPr>
              <a:spLocks noEditPoints="1"/>
            </p:cNvSpPr>
            <p:nvPr>
              <p:custDataLst>
                <p:tags r:id="rId12"/>
              </p:custDataLst>
            </p:nvPr>
          </p:nvSpPr>
          <p:spPr bwMode="auto">
            <a:xfrm rot="20634168">
              <a:off x="6049093" y="4523248"/>
              <a:ext cx="240937" cy="191296"/>
            </a:xfrm>
            <a:custGeom>
              <a:avLst/>
              <a:gdLst>
                <a:gd name="T0" fmla="*/ 202 w 232"/>
                <a:gd name="T1" fmla="*/ 90 h 184"/>
                <a:gd name="T2" fmla="*/ 21 w 232"/>
                <a:gd name="T3" fmla="*/ 128 h 184"/>
                <a:gd name="T4" fmla="*/ 108 w 232"/>
                <a:gd name="T5" fmla="*/ 145 h 184"/>
                <a:gd name="T6" fmla="*/ 208 w 232"/>
                <a:gd name="T7" fmla="*/ 117 h 184"/>
                <a:gd name="T8" fmla="*/ 4 w 232"/>
                <a:gd name="T9" fmla="*/ 84 h 184"/>
                <a:gd name="T10" fmla="*/ 110 w 232"/>
                <a:gd name="T11" fmla="*/ 159 h 184"/>
                <a:gd name="T12" fmla="*/ 116 w 232"/>
                <a:gd name="T13" fmla="*/ 162 h 184"/>
                <a:gd name="T14" fmla="*/ 28 w 232"/>
                <a:gd name="T15" fmla="*/ 120 h 184"/>
                <a:gd name="T16" fmla="*/ 28 w 232"/>
                <a:gd name="T17" fmla="*/ 120 h 184"/>
                <a:gd name="T18" fmla="*/ 93 w 232"/>
                <a:gd name="T19" fmla="*/ 153 h 184"/>
                <a:gd name="T20" fmla="*/ 25 w 232"/>
                <a:gd name="T21" fmla="*/ 129 h 184"/>
                <a:gd name="T22" fmla="*/ 160 w 232"/>
                <a:gd name="T23" fmla="*/ 171 h 184"/>
                <a:gd name="T24" fmla="*/ 111 w 232"/>
                <a:gd name="T25" fmla="*/ 151 h 184"/>
                <a:gd name="T26" fmla="*/ 134 w 232"/>
                <a:gd name="T27" fmla="*/ 157 h 184"/>
                <a:gd name="T28" fmla="*/ 37 w 232"/>
                <a:gd name="T29" fmla="*/ 126 h 184"/>
                <a:gd name="T30" fmla="*/ 127 w 232"/>
                <a:gd name="T31" fmla="*/ 153 h 184"/>
                <a:gd name="T32" fmla="*/ 100 w 232"/>
                <a:gd name="T33" fmla="*/ 148 h 184"/>
                <a:gd name="T34" fmla="*/ 105 w 232"/>
                <a:gd name="T35" fmla="*/ 151 h 184"/>
                <a:gd name="T36" fmla="*/ 134 w 232"/>
                <a:gd name="T37" fmla="*/ 154 h 184"/>
                <a:gd name="T38" fmla="*/ 174 w 232"/>
                <a:gd name="T39" fmla="*/ 168 h 184"/>
                <a:gd name="T40" fmla="*/ 84 w 232"/>
                <a:gd name="T41" fmla="*/ 133 h 184"/>
                <a:gd name="T42" fmla="*/ 103 w 232"/>
                <a:gd name="T43" fmla="*/ 157 h 184"/>
                <a:gd name="T44" fmla="*/ 180 w 232"/>
                <a:gd name="T45" fmla="*/ 164 h 184"/>
                <a:gd name="T46" fmla="*/ 145 w 232"/>
                <a:gd name="T47" fmla="*/ 158 h 184"/>
                <a:gd name="T48" fmla="*/ 140 w 232"/>
                <a:gd name="T49" fmla="*/ 156 h 184"/>
                <a:gd name="T50" fmla="*/ 96 w 232"/>
                <a:gd name="T51" fmla="*/ 146 h 184"/>
                <a:gd name="T52" fmla="*/ 98 w 232"/>
                <a:gd name="T53" fmla="*/ 140 h 184"/>
                <a:gd name="T54" fmla="*/ 155 w 232"/>
                <a:gd name="T55" fmla="*/ 166 h 184"/>
                <a:gd name="T56" fmla="*/ 147 w 232"/>
                <a:gd name="T57" fmla="*/ 164 h 184"/>
                <a:gd name="T58" fmla="*/ 12 w 232"/>
                <a:gd name="T59" fmla="*/ 38 h 184"/>
                <a:gd name="T60" fmla="*/ 142 w 232"/>
                <a:gd name="T61" fmla="*/ 156 h 184"/>
                <a:gd name="T62" fmla="*/ 83 w 232"/>
                <a:gd name="T63" fmla="*/ 70 h 184"/>
                <a:gd name="T64" fmla="*/ 173 w 232"/>
                <a:gd name="T65" fmla="*/ 159 h 184"/>
                <a:gd name="T66" fmla="*/ 157 w 232"/>
                <a:gd name="T67" fmla="*/ 158 h 184"/>
                <a:gd name="T68" fmla="*/ 144 w 232"/>
                <a:gd name="T69" fmla="*/ 164 h 184"/>
                <a:gd name="T70" fmla="*/ 85 w 232"/>
                <a:gd name="T71" fmla="*/ 133 h 184"/>
                <a:gd name="T72" fmla="*/ 32 w 232"/>
                <a:gd name="T73" fmla="*/ 23 h 184"/>
                <a:gd name="T74" fmla="*/ 17 w 232"/>
                <a:gd name="T75" fmla="*/ 49 h 184"/>
                <a:gd name="T76" fmla="*/ 88 w 232"/>
                <a:gd name="T77" fmla="*/ 67 h 184"/>
                <a:gd name="T78" fmla="*/ 14 w 232"/>
                <a:gd name="T79" fmla="*/ 45 h 184"/>
                <a:gd name="T80" fmla="*/ 94 w 232"/>
                <a:gd name="T81" fmla="*/ 60 h 184"/>
                <a:gd name="T82" fmla="*/ 59 w 232"/>
                <a:gd name="T83" fmla="*/ 114 h 184"/>
                <a:gd name="T84" fmla="*/ 24 w 232"/>
                <a:gd name="T85" fmla="*/ 54 h 184"/>
                <a:gd name="T86" fmla="*/ 19 w 232"/>
                <a:gd name="T87" fmla="*/ 120 h 184"/>
                <a:gd name="T88" fmla="*/ 153 w 232"/>
                <a:gd name="T89" fmla="*/ 147 h 184"/>
                <a:gd name="T90" fmla="*/ 204 w 232"/>
                <a:gd name="T91" fmla="*/ 129 h 184"/>
                <a:gd name="T92" fmla="*/ 186 w 232"/>
                <a:gd name="T93" fmla="*/ 132 h 184"/>
                <a:gd name="T94" fmla="*/ 168 w 232"/>
                <a:gd name="T95" fmla="*/ 117 h 184"/>
                <a:gd name="T96" fmla="*/ 192 w 232"/>
                <a:gd name="T97" fmla="*/ 108 h 184"/>
                <a:gd name="T98" fmla="*/ 64 w 232"/>
                <a:gd name="T99" fmla="*/ 66 h 184"/>
                <a:gd name="T100" fmla="*/ 47 w 232"/>
                <a:gd name="T101" fmla="*/ 31 h 184"/>
                <a:gd name="T102" fmla="*/ 40 w 232"/>
                <a:gd name="T103" fmla="*/ 59 h 184"/>
                <a:gd name="T104" fmla="*/ 28 w 232"/>
                <a:gd name="T105" fmla="*/ 61 h 184"/>
                <a:gd name="T106" fmla="*/ 209 w 232"/>
                <a:gd name="T107" fmla="*/ 172 h 184"/>
                <a:gd name="T108" fmla="*/ 162 w 232"/>
                <a:gd name="T109" fmla="*/ 176 h 184"/>
                <a:gd name="T110" fmla="*/ 47 w 232"/>
                <a:gd name="T111" fmla="*/ 126 h 184"/>
                <a:gd name="T112" fmla="*/ 6 w 232"/>
                <a:gd name="T113" fmla="*/ 74 h 184"/>
                <a:gd name="T114" fmla="*/ 4 w 232"/>
                <a:gd name="T115" fmla="*/ 81 h 184"/>
                <a:gd name="T116" fmla="*/ 2 w 232"/>
                <a:gd name="T117" fmla="*/ 38 h 184"/>
                <a:gd name="T118" fmla="*/ 7 w 232"/>
                <a:gd name="T119" fmla="*/ 6 h 184"/>
                <a:gd name="T120" fmla="*/ 104 w 232"/>
                <a:gd name="T121" fmla="*/ 31 h 184"/>
                <a:gd name="T122" fmla="*/ 186 w 232"/>
                <a:gd name="T123" fmla="*/ 83 h 184"/>
                <a:gd name="T124" fmla="*/ 224 w 232"/>
                <a:gd name="T125" fmla="*/ 14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1" h="184">
                  <a:moveTo>
                    <a:pt x="191" y="61"/>
                  </a:moveTo>
                  <a:cubicBezTo>
                    <a:pt x="191" y="61"/>
                    <a:pt x="191" y="62"/>
                    <a:pt x="191" y="62"/>
                  </a:cubicBezTo>
                  <a:cubicBezTo>
                    <a:pt x="190" y="62"/>
                    <a:pt x="191" y="61"/>
                    <a:pt x="191" y="61"/>
                  </a:cubicBezTo>
                  <a:cubicBezTo>
                    <a:pt x="191" y="61"/>
                    <a:pt x="191" y="61"/>
                    <a:pt x="191" y="61"/>
                  </a:cubicBezTo>
                  <a:close/>
                  <a:moveTo>
                    <a:pt x="16" y="50"/>
                  </a:move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6" y="49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0"/>
                    <a:pt x="16" y="50"/>
                    <a:pt x="16" y="50"/>
                  </a:cubicBezTo>
                  <a:close/>
                  <a:moveTo>
                    <a:pt x="201" y="88"/>
                  </a:moveTo>
                  <a:cubicBezTo>
                    <a:pt x="201" y="89"/>
                    <a:pt x="201" y="89"/>
                    <a:pt x="201" y="89"/>
                  </a:cubicBezTo>
                  <a:cubicBezTo>
                    <a:pt x="201" y="90"/>
                    <a:pt x="201" y="90"/>
                    <a:pt x="202" y="90"/>
                  </a:cubicBezTo>
                  <a:cubicBezTo>
                    <a:pt x="201" y="90"/>
                    <a:pt x="201" y="89"/>
                    <a:pt x="201" y="89"/>
                  </a:cubicBezTo>
                  <a:lnTo>
                    <a:pt x="201" y="88"/>
                  </a:lnTo>
                  <a:close/>
                  <a:moveTo>
                    <a:pt x="81" y="71"/>
                  </a:moveTo>
                  <a:cubicBezTo>
                    <a:pt x="81" y="69"/>
                    <a:pt x="81" y="69"/>
                    <a:pt x="81" y="69"/>
                  </a:cubicBezTo>
                  <a:cubicBezTo>
                    <a:pt x="80" y="69"/>
                    <a:pt x="81" y="70"/>
                    <a:pt x="81" y="70"/>
                  </a:cubicBezTo>
                  <a:cubicBezTo>
                    <a:pt x="81" y="71"/>
                    <a:pt x="81" y="71"/>
                    <a:pt x="81" y="71"/>
                  </a:cubicBezTo>
                  <a:close/>
                  <a:moveTo>
                    <a:pt x="91" y="82"/>
                  </a:moveTo>
                  <a:cubicBezTo>
                    <a:pt x="91" y="81"/>
                    <a:pt x="90" y="81"/>
                    <a:pt x="89" y="81"/>
                  </a:cubicBezTo>
                  <a:cubicBezTo>
                    <a:pt x="89" y="82"/>
                    <a:pt x="90" y="82"/>
                    <a:pt x="91" y="82"/>
                  </a:cubicBezTo>
                  <a:close/>
                  <a:moveTo>
                    <a:pt x="21" y="128"/>
                  </a:moveTo>
                  <a:cubicBezTo>
                    <a:pt x="21" y="128"/>
                    <a:pt x="21" y="129"/>
                    <a:pt x="21" y="129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21" y="129"/>
                    <a:pt x="21" y="129"/>
                    <a:pt x="21" y="129"/>
                  </a:cubicBezTo>
                  <a:cubicBezTo>
                    <a:pt x="21" y="129"/>
                    <a:pt x="21" y="128"/>
                    <a:pt x="21" y="128"/>
                  </a:cubicBezTo>
                  <a:close/>
                  <a:moveTo>
                    <a:pt x="143" y="168"/>
                  </a:moveTo>
                  <a:cubicBezTo>
                    <a:pt x="143" y="168"/>
                    <a:pt x="143" y="168"/>
                    <a:pt x="143" y="169"/>
                  </a:cubicBezTo>
                  <a:cubicBezTo>
                    <a:pt x="143" y="169"/>
                    <a:pt x="144" y="169"/>
                    <a:pt x="145" y="168"/>
                  </a:cubicBezTo>
                  <a:cubicBezTo>
                    <a:pt x="144" y="168"/>
                    <a:pt x="144" y="168"/>
                    <a:pt x="143" y="168"/>
                  </a:cubicBezTo>
                  <a:close/>
                  <a:moveTo>
                    <a:pt x="4" y="52"/>
                  </a:moveTo>
                  <a:cubicBezTo>
                    <a:pt x="4" y="52"/>
                    <a:pt x="4" y="52"/>
                    <a:pt x="4" y="52"/>
                  </a:cubicBezTo>
                  <a:cubicBezTo>
                    <a:pt x="4" y="53"/>
                    <a:pt x="4" y="54"/>
                    <a:pt x="4" y="54"/>
                  </a:cubicBezTo>
                  <a:lnTo>
                    <a:pt x="4" y="52"/>
                  </a:lnTo>
                  <a:close/>
                  <a:moveTo>
                    <a:pt x="185" y="153"/>
                  </a:moveTo>
                  <a:cubicBezTo>
                    <a:pt x="185" y="154"/>
                    <a:pt x="185" y="153"/>
                    <a:pt x="185" y="153"/>
                  </a:cubicBezTo>
                  <a:cubicBezTo>
                    <a:pt x="184" y="153"/>
                    <a:pt x="184" y="154"/>
                    <a:pt x="185" y="154"/>
                  </a:cubicBezTo>
                  <a:cubicBezTo>
                    <a:pt x="185" y="154"/>
                    <a:pt x="186" y="154"/>
                    <a:pt x="185" y="153"/>
                  </a:cubicBezTo>
                  <a:close/>
                  <a:moveTo>
                    <a:pt x="108" y="145"/>
                  </a:moveTo>
                  <a:cubicBezTo>
                    <a:pt x="108" y="145"/>
                    <a:pt x="108" y="145"/>
                    <a:pt x="108" y="145"/>
                  </a:cubicBezTo>
                  <a:cubicBezTo>
                    <a:pt x="108" y="146"/>
                    <a:pt x="108" y="147"/>
                    <a:pt x="108" y="147"/>
                  </a:cubicBezTo>
                  <a:cubicBezTo>
                    <a:pt x="108" y="146"/>
                    <a:pt x="109" y="146"/>
                    <a:pt x="108" y="145"/>
                  </a:cubicBezTo>
                  <a:close/>
                  <a:moveTo>
                    <a:pt x="25" y="136"/>
                  </a:moveTo>
                  <a:cubicBezTo>
                    <a:pt x="25" y="136"/>
                    <a:pt x="26" y="135"/>
                    <a:pt x="25" y="135"/>
                  </a:cubicBezTo>
                  <a:cubicBezTo>
                    <a:pt x="25" y="135"/>
                    <a:pt x="26" y="137"/>
                    <a:pt x="25" y="136"/>
                  </a:cubicBezTo>
                  <a:close/>
                  <a:moveTo>
                    <a:pt x="175" y="171"/>
                  </a:moveTo>
                  <a:cubicBezTo>
                    <a:pt x="174" y="171"/>
                    <a:pt x="173" y="171"/>
                    <a:pt x="173" y="172"/>
                  </a:cubicBezTo>
                  <a:cubicBezTo>
                    <a:pt x="174" y="172"/>
                    <a:pt x="175" y="172"/>
                    <a:pt x="176" y="172"/>
                  </a:cubicBezTo>
                  <a:cubicBezTo>
                    <a:pt x="175" y="171"/>
                    <a:pt x="175" y="171"/>
                    <a:pt x="175" y="171"/>
                  </a:cubicBezTo>
                  <a:close/>
                  <a:moveTo>
                    <a:pt x="14" y="33"/>
                  </a:moveTo>
                  <a:cubicBezTo>
                    <a:pt x="14" y="34"/>
                    <a:pt x="13" y="34"/>
                    <a:pt x="13" y="35"/>
                  </a:cubicBezTo>
                  <a:cubicBezTo>
                    <a:pt x="13" y="35"/>
                    <a:pt x="14" y="34"/>
                    <a:pt x="14" y="33"/>
                  </a:cubicBezTo>
                  <a:close/>
                  <a:moveTo>
                    <a:pt x="209" y="119"/>
                  </a:moveTo>
                  <a:cubicBezTo>
                    <a:pt x="209" y="119"/>
                    <a:pt x="208" y="118"/>
                    <a:pt x="208" y="117"/>
                  </a:cubicBezTo>
                  <a:cubicBezTo>
                    <a:pt x="208" y="118"/>
                    <a:pt x="208" y="119"/>
                    <a:pt x="209" y="119"/>
                  </a:cubicBezTo>
                  <a:close/>
                  <a:moveTo>
                    <a:pt x="5" y="87"/>
                  </a:moveTo>
                  <a:cubicBezTo>
                    <a:pt x="5" y="88"/>
                    <a:pt x="5" y="89"/>
                    <a:pt x="5" y="89"/>
                  </a:cubicBezTo>
                  <a:cubicBezTo>
                    <a:pt x="4" y="88"/>
                    <a:pt x="4" y="88"/>
                    <a:pt x="4" y="87"/>
                  </a:cubicBezTo>
                  <a:lnTo>
                    <a:pt x="5" y="87"/>
                  </a:lnTo>
                  <a:close/>
                  <a:moveTo>
                    <a:pt x="24" y="123"/>
                  </a:moveTo>
                  <a:cubicBezTo>
                    <a:pt x="24" y="121"/>
                    <a:pt x="24" y="121"/>
                    <a:pt x="24" y="121"/>
                  </a:cubicBezTo>
                  <a:cubicBezTo>
                    <a:pt x="23" y="121"/>
                    <a:pt x="24" y="122"/>
                    <a:pt x="24" y="123"/>
                  </a:cubicBezTo>
                  <a:cubicBezTo>
                    <a:pt x="24" y="123"/>
                    <a:pt x="24" y="123"/>
                    <a:pt x="24" y="123"/>
                  </a:cubicBezTo>
                  <a:close/>
                  <a:moveTo>
                    <a:pt x="21" y="128"/>
                  </a:moveTo>
                  <a:cubicBezTo>
                    <a:pt x="21" y="127"/>
                    <a:pt x="21" y="126"/>
                    <a:pt x="20" y="126"/>
                  </a:cubicBezTo>
                  <a:cubicBezTo>
                    <a:pt x="20" y="126"/>
                    <a:pt x="20" y="127"/>
                    <a:pt x="21" y="128"/>
                  </a:cubicBezTo>
                  <a:close/>
                  <a:moveTo>
                    <a:pt x="4" y="84"/>
                  </a:moveTo>
                  <a:cubicBezTo>
                    <a:pt x="4" y="83"/>
                    <a:pt x="3" y="84"/>
                    <a:pt x="4" y="84"/>
                  </a:cubicBezTo>
                  <a:cubicBezTo>
                    <a:pt x="4" y="84"/>
                    <a:pt x="3" y="86"/>
                    <a:pt x="4" y="85"/>
                  </a:cubicBezTo>
                  <a:cubicBezTo>
                    <a:pt x="4" y="85"/>
                    <a:pt x="4" y="84"/>
                    <a:pt x="4" y="84"/>
                  </a:cubicBezTo>
                  <a:close/>
                  <a:moveTo>
                    <a:pt x="103" y="139"/>
                  </a:moveTo>
                  <a:cubicBezTo>
                    <a:pt x="102" y="139"/>
                    <a:pt x="102" y="139"/>
                    <a:pt x="102" y="139"/>
                  </a:cubicBezTo>
                  <a:cubicBezTo>
                    <a:pt x="102" y="139"/>
                    <a:pt x="103" y="140"/>
                    <a:pt x="104" y="139"/>
                  </a:cubicBezTo>
                  <a:cubicBezTo>
                    <a:pt x="104" y="139"/>
                    <a:pt x="103" y="139"/>
                    <a:pt x="103" y="139"/>
                  </a:cubicBezTo>
                  <a:close/>
                  <a:moveTo>
                    <a:pt x="87" y="67"/>
                  </a:moveTo>
                  <a:cubicBezTo>
                    <a:pt x="87" y="66"/>
                    <a:pt x="86" y="66"/>
                    <a:pt x="86" y="67"/>
                  </a:cubicBezTo>
                  <a:cubicBezTo>
                    <a:pt x="86" y="67"/>
                    <a:pt x="86" y="69"/>
                    <a:pt x="87" y="68"/>
                  </a:cubicBezTo>
                  <a:cubicBezTo>
                    <a:pt x="87" y="68"/>
                    <a:pt x="87" y="67"/>
                    <a:pt x="87" y="67"/>
                  </a:cubicBezTo>
                  <a:close/>
                  <a:moveTo>
                    <a:pt x="191" y="170"/>
                  </a:moveTo>
                  <a:cubicBezTo>
                    <a:pt x="191" y="170"/>
                    <a:pt x="190" y="171"/>
                    <a:pt x="189" y="172"/>
                  </a:cubicBezTo>
                  <a:cubicBezTo>
                    <a:pt x="190" y="171"/>
                    <a:pt x="191" y="171"/>
                    <a:pt x="191" y="170"/>
                  </a:cubicBezTo>
                  <a:close/>
                  <a:moveTo>
                    <a:pt x="110" y="159"/>
                  </a:moveTo>
                  <a:cubicBezTo>
                    <a:pt x="109" y="159"/>
                    <a:pt x="111" y="160"/>
                    <a:pt x="109" y="160"/>
                  </a:cubicBezTo>
                  <a:cubicBezTo>
                    <a:pt x="110" y="161"/>
                    <a:pt x="110" y="161"/>
                    <a:pt x="110" y="161"/>
                  </a:cubicBezTo>
                  <a:cubicBezTo>
                    <a:pt x="110" y="160"/>
                    <a:pt x="111" y="160"/>
                    <a:pt x="110" y="159"/>
                  </a:cubicBezTo>
                  <a:close/>
                  <a:moveTo>
                    <a:pt x="27" y="122"/>
                  </a:moveTo>
                  <a:cubicBezTo>
                    <a:pt x="28" y="121"/>
                    <a:pt x="27" y="120"/>
                    <a:pt x="27" y="118"/>
                  </a:cubicBezTo>
                  <a:cubicBezTo>
                    <a:pt x="27" y="120"/>
                    <a:pt x="27" y="121"/>
                    <a:pt x="27" y="122"/>
                  </a:cubicBezTo>
                  <a:cubicBezTo>
                    <a:pt x="27" y="122"/>
                    <a:pt x="27" y="122"/>
                    <a:pt x="27" y="122"/>
                  </a:cubicBezTo>
                  <a:close/>
                  <a:moveTo>
                    <a:pt x="195" y="170"/>
                  </a:moveTo>
                  <a:cubicBezTo>
                    <a:pt x="194" y="170"/>
                    <a:pt x="193" y="171"/>
                    <a:pt x="193" y="172"/>
                  </a:cubicBezTo>
                  <a:cubicBezTo>
                    <a:pt x="194" y="172"/>
                    <a:pt x="195" y="171"/>
                    <a:pt x="195" y="170"/>
                  </a:cubicBezTo>
                  <a:close/>
                  <a:moveTo>
                    <a:pt x="116" y="162"/>
                  </a:moveTo>
                  <a:cubicBezTo>
                    <a:pt x="116" y="162"/>
                    <a:pt x="116" y="162"/>
                    <a:pt x="115" y="162"/>
                  </a:cubicBezTo>
                  <a:cubicBezTo>
                    <a:pt x="115" y="162"/>
                    <a:pt x="116" y="163"/>
                    <a:pt x="116" y="163"/>
                  </a:cubicBezTo>
                  <a:cubicBezTo>
                    <a:pt x="116" y="163"/>
                    <a:pt x="117" y="162"/>
                    <a:pt x="116" y="162"/>
                  </a:cubicBezTo>
                  <a:close/>
                  <a:moveTo>
                    <a:pt x="92" y="152"/>
                  </a:moveTo>
                  <a:cubicBezTo>
                    <a:pt x="91" y="151"/>
                    <a:pt x="90" y="151"/>
                    <a:pt x="89" y="150"/>
                  </a:cubicBezTo>
                  <a:cubicBezTo>
                    <a:pt x="90" y="151"/>
                    <a:pt x="91" y="152"/>
                    <a:pt x="92" y="152"/>
                  </a:cubicBezTo>
                  <a:cubicBezTo>
                    <a:pt x="92" y="152"/>
                    <a:pt x="92" y="152"/>
                    <a:pt x="92" y="152"/>
                  </a:cubicBezTo>
                  <a:close/>
                  <a:moveTo>
                    <a:pt x="98" y="155"/>
                  </a:moveTo>
                  <a:cubicBezTo>
                    <a:pt x="98" y="155"/>
                    <a:pt x="98" y="154"/>
                    <a:pt x="98" y="154"/>
                  </a:cubicBezTo>
                  <a:cubicBezTo>
                    <a:pt x="97" y="155"/>
                    <a:pt x="98" y="156"/>
                    <a:pt x="99" y="156"/>
                  </a:cubicBezTo>
                  <a:cubicBezTo>
                    <a:pt x="99" y="156"/>
                    <a:pt x="99" y="155"/>
                    <a:pt x="99" y="155"/>
                  </a:cubicBezTo>
                  <a:cubicBezTo>
                    <a:pt x="99" y="155"/>
                    <a:pt x="98" y="155"/>
                    <a:pt x="98" y="155"/>
                  </a:cubicBezTo>
                  <a:close/>
                  <a:moveTo>
                    <a:pt x="107" y="149"/>
                  </a:moveTo>
                  <a:cubicBezTo>
                    <a:pt x="106" y="149"/>
                    <a:pt x="106" y="149"/>
                    <a:pt x="106" y="149"/>
                  </a:cubicBezTo>
                  <a:cubicBezTo>
                    <a:pt x="106" y="150"/>
                    <a:pt x="106" y="153"/>
                    <a:pt x="106" y="153"/>
                  </a:cubicBezTo>
                  <a:cubicBezTo>
                    <a:pt x="106" y="152"/>
                    <a:pt x="106" y="151"/>
                    <a:pt x="107" y="149"/>
                  </a:cubicBezTo>
                  <a:close/>
                  <a:moveTo>
                    <a:pt x="28" y="120"/>
                  </a:moveTo>
                  <a:cubicBezTo>
                    <a:pt x="28" y="119"/>
                    <a:pt x="29" y="118"/>
                    <a:pt x="29" y="117"/>
                  </a:cubicBezTo>
                  <a:cubicBezTo>
                    <a:pt x="28" y="117"/>
                    <a:pt x="28" y="118"/>
                    <a:pt x="28" y="118"/>
                  </a:cubicBezTo>
                  <a:cubicBezTo>
                    <a:pt x="28" y="119"/>
                    <a:pt x="28" y="119"/>
                    <a:pt x="28" y="120"/>
                  </a:cubicBezTo>
                  <a:close/>
                  <a:moveTo>
                    <a:pt x="139" y="167"/>
                  </a:moveTo>
                  <a:cubicBezTo>
                    <a:pt x="138" y="168"/>
                    <a:pt x="137" y="167"/>
                    <a:pt x="136" y="168"/>
                  </a:cubicBezTo>
                  <a:cubicBezTo>
                    <a:pt x="137" y="168"/>
                    <a:pt x="139" y="168"/>
                    <a:pt x="139" y="168"/>
                  </a:cubicBezTo>
                  <a:cubicBezTo>
                    <a:pt x="140" y="168"/>
                    <a:pt x="140" y="167"/>
                    <a:pt x="139" y="167"/>
                  </a:cubicBezTo>
                  <a:close/>
                  <a:moveTo>
                    <a:pt x="28" y="120"/>
                  </a:moveTo>
                  <a:cubicBezTo>
                    <a:pt x="28" y="121"/>
                    <a:pt x="29" y="122"/>
                    <a:pt x="29" y="124"/>
                  </a:cubicBezTo>
                  <a:cubicBezTo>
                    <a:pt x="29" y="124"/>
                    <a:pt x="29" y="124"/>
                    <a:pt x="29" y="124"/>
                  </a:cubicBezTo>
                  <a:cubicBezTo>
                    <a:pt x="29" y="125"/>
                    <a:pt x="29" y="125"/>
                    <a:pt x="29" y="125"/>
                  </a:cubicBezTo>
                  <a:cubicBezTo>
                    <a:pt x="29" y="124"/>
                    <a:pt x="29" y="124"/>
                    <a:pt x="29" y="124"/>
                  </a:cubicBezTo>
                  <a:cubicBezTo>
                    <a:pt x="29" y="123"/>
                    <a:pt x="29" y="121"/>
                    <a:pt x="29" y="120"/>
                  </a:cubicBezTo>
                  <a:cubicBezTo>
                    <a:pt x="29" y="120"/>
                    <a:pt x="28" y="120"/>
                    <a:pt x="28" y="120"/>
                  </a:cubicBezTo>
                  <a:close/>
                  <a:moveTo>
                    <a:pt x="179" y="154"/>
                  </a:moveTo>
                  <a:cubicBezTo>
                    <a:pt x="180" y="154"/>
                    <a:pt x="182" y="154"/>
                    <a:pt x="183" y="154"/>
                  </a:cubicBezTo>
                  <a:cubicBezTo>
                    <a:pt x="182" y="154"/>
                    <a:pt x="181" y="154"/>
                    <a:pt x="181" y="153"/>
                  </a:cubicBezTo>
                  <a:cubicBezTo>
                    <a:pt x="180" y="154"/>
                    <a:pt x="180" y="154"/>
                    <a:pt x="179" y="154"/>
                  </a:cubicBezTo>
                  <a:close/>
                  <a:moveTo>
                    <a:pt x="114" y="148"/>
                  </a:moveTo>
                  <a:cubicBezTo>
                    <a:pt x="114" y="149"/>
                    <a:pt x="114" y="150"/>
                    <a:pt x="114" y="151"/>
                  </a:cubicBezTo>
                  <a:cubicBezTo>
                    <a:pt x="114" y="150"/>
                    <a:pt x="114" y="149"/>
                    <a:pt x="115" y="149"/>
                  </a:cubicBezTo>
                  <a:cubicBezTo>
                    <a:pt x="115" y="148"/>
                    <a:pt x="115" y="148"/>
                    <a:pt x="114" y="148"/>
                  </a:cubicBezTo>
                  <a:close/>
                  <a:moveTo>
                    <a:pt x="156" y="154"/>
                  </a:moveTo>
                  <a:cubicBezTo>
                    <a:pt x="156" y="154"/>
                    <a:pt x="156" y="153"/>
                    <a:pt x="156" y="153"/>
                  </a:cubicBezTo>
                  <a:cubicBezTo>
                    <a:pt x="155" y="153"/>
                    <a:pt x="153" y="153"/>
                    <a:pt x="152" y="153"/>
                  </a:cubicBezTo>
                  <a:lnTo>
                    <a:pt x="156" y="154"/>
                  </a:lnTo>
                  <a:close/>
                  <a:moveTo>
                    <a:pt x="96" y="154"/>
                  </a:moveTo>
                  <a:cubicBezTo>
                    <a:pt x="95" y="153"/>
                    <a:pt x="94" y="153"/>
                    <a:pt x="93" y="153"/>
                  </a:cubicBezTo>
                  <a:cubicBezTo>
                    <a:pt x="94" y="154"/>
                    <a:pt x="95" y="154"/>
                    <a:pt x="96" y="155"/>
                  </a:cubicBezTo>
                  <a:cubicBezTo>
                    <a:pt x="96" y="155"/>
                    <a:pt x="96" y="154"/>
                    <a:pt x="96" y="154"/>
                  </a:cubicBezTo>
                  <a:close/>
                  <a:moveTo>
                    <a:pt x="171" y="171"/>
                  </a:moveTo>
                  <a:cubicBezTo>
                    <a:pt x="170" y="172"/>
                    <a:pt x="169" y="171"/>
                    <a:pt x="168" y="171"/>
                  </a:cubicBezTo>
                  <a:cubicBezTo>
                    <a:pt x="168" y="171"/>
                    <a:pt x="168" y="172"/>
                    <a:pt x="168" y="172"/>
                  </a:cubicBezTo>
                  <a:cubicBezTo>
                    <a:pt x="169" y="172"/>
                    <a:pt x="170" y="172"/>
                    <a:pt x="170" y="172"/>
                  </a:cubicBezTo>
                  <a:cubicBezTo>
                    <a:pt x="171" y="172"/>
                    <a:pt x="172" y="172"/>
                    <a:pt x="171" y="171"/>
                  </a:cubicBezTo>
                  <a:close/>
                  <a:moveTo>
                    <a:pt x="24" y="123"/>
                  </a:moveTo>
                  <a:cubicBezTo>
                    <a:pt x="24" y="123"/>
                    <a:pt x="24" y="124"/>
                    <a:pt x="24" y="125"/>
                  </a:cubicBezTo>
                  <a:cubicBezTo>
                    <a:pt x="24" y="125"/>
                    <a:pt x="25" y="125"/>
                    <a:pt x="25" y="125"/>
                  </a:cubicBezTo>
                  <a:cubicBezTo>
                    <a:pt x="25" y="125"/>
                    <a:pt x="25" y="126"/>
                    <a:pt x="25" y="126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25" y="128"/>
                    <a:pt x="25" y="128"/>
                    <a:pt x="25" y="128"/>
                  </a:cubicBezTo>
                  <a:cubicBezTo>
                    <a:pt x="25" y="129"/>
                    <a:pt x="25" y="129"/>
                    <a:pt x="25" y="129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25" y="129"/>
                    <a:pt x="25" y="129"/>
                    <a:pt x="25" y="129"/>
                  </a:cubicBezTo>
                  <a:cubicBezTo>
                    <a:pt x="25" y="128"/>
                    <a:pt x="25" y="128"/>
                    <a:pt x="25" y="128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25" y="126"/>
                    <a:pt x="25" y="126"/>
                    <a:pt x="25" y="126"/>
                  </a:cubicBezTo>
                  <a:cubicBezTo>
                    <a:pt x="25" y="126"/>
                    <a:pt x="25" y="125"/>
                    <a:pt x="25" y="125"/>
                  </a:cubicBezTo>
                  <a:cubicBezTo>
                    <a:pt x="25" y="124"/>
                    <a:pt x="25" y="124"/>
                    <a:pt x="25" y="123"/>
                  </a:cubicBezTo>
                  <a:cubicBezTo>
                    <a:pt x="24" y="123"/>
                    <a:pt x="24" y="123"/>
                    <a:pt x="24" y="123"/>
                  </a:cubicBezTo>
                  <a:close/>
                  <a:moveTo>
                    <a:pt x="114" y="161"/>
                  </a:moveTo>
                  <a:cubicBezTo>
                    <a:pt x="113" y="161"/>
                    <a:pt x="112" y="160"/>
                    <a:pt x="112" y="160"/>
                  </a:cubicBezTo>
                  <a:cubicBezTo>
                    <a:pt x="111" y="161"/>
                    <a:pt x="112" y="161"/>
                    <a:pt x="113" y="162"/>
                  </a:cubicBezTo>
                  <a:cubicBezTo>
                    <a:pt x="113" y="162"/>
                    <a:pt x="114" y="161"/>
                    <a:pt x="114" y="161"/>
                  </a:cubicBezTo>
                  <a:close/>
                  <a:moveTo>
                    <a:pt x="162" y="171"/>
                  </a:moveTo>
                  <a:cubicBezTo>
                    <a:pt x="161" y="171"/>
                    <a:pt x="161" y="170"/>
                    <a:pt x="160" y="171"/>
                  </a:cubicBezTo>
                  <a:cubicBezTo>
                    <a:pt x="161" y="171"/>
                    <a:pt x="162" y="171"/>
                    <a:pt x="163" y="171"/>
                  </a:cubicBezTo>
                  <a:cubicBezTo>
                    <a:pt x="163" y="171"/>
                    <a:pt x="164" y="171"/>
                    <a:pt x="164" y="171"/>
                  </a:cubicBezTo>
                  <a:cubicBezTo>
                    <a:pt x="163" y="171"/>
                    <a:pt x="163" y="171"/>
                    <a:pt x="162" y="171"/>
                  </a:cubicBezTo>
                  <a:close/>
                  <a:moveTo>
                    <a:pt x="96" y="84"/>
                  </a:moveTo>
                  <a:cubicBezTo>
                    <a:pt x="95" y="83"/>
                    <a:pt x="93" y="82"/>
                    <a:pt x="91" y="82"/>
                  </a:cubicBezTo>
                  <a:cubicBezTo>
                    <a:pt x="93" y="82"/>
                    <a:pt x="94" y="83"/>
                    <a:pt x="96" y="84"/>
                  </a:cubicBezTo>
                  <a:close/>
                  <a:moveTo>
                    <a:pt x="123" y="154"/>
                  </a:moveTo>
                  <a:cubicBezTo>
                    <a:pt x="124" y="153"/>
                    <a:pt x="124" y="152"/>
                    <a:pt x="125" y="152"/>
                  </a:cubicBezTo>
                  <a:cubicBezTo>
                    <a:pt x="124" y="151"/>
                    <a:pt x="124" y="151"/>
                    <a:pt x="124" y="152"/>
                  </a:cubicBezTo>
                  <a:cubicBezTo>
                    <a:pt x="123" y="153"/>
                    <a:pt x="123" y="154"/>
                    <a:pt x="123" y="155"/>
                  </a:cubicBezTo>
                  <a:cubicBezTo>
                    <a:pt x="123" y="155"/>
                    <a:pt x="123" y="154"/>
                    <a:pt x="123" y="154"/>
                  </a:cubicBezTo>
                  <a:close/>
                  <a:moveTo>
                    <a:pt x="112" y="147"/>
                  </a:moveTo>
                  <a:cubicBezTo>
                    <a:pt x="112" y="147"/>
                    <a:pt x="111" y="147"/>
                    <a:pt x="111" y="147"/>
                  </a:cubicBezTo>
                  <a:cubicBezTo>
                    <a:pt x="111" y="148"/>
                    <a:pt x="111" y="150"/>
                    <a:pt x="111" y="151"/>
                  </a:cubicBezTo>
                  <a:cubicBezTo>
                    <a:pt x="111" y="149"/>
                    <a:pt x="112" y="148"/>
                    <a:pt x="112" y="147"/>
                  </a:cubicBezTo>
                  <a:close/>
                  <a:moveTo>
                    <a:pt x="201" y="88"/>
                  </a:moveTo>
                  <a:cubicBezTo>
                    <a:pt x="201" y="87"/>
                    <a:pt x="200" y="85"/>
                    <a:pt x="200" y="83"/>
                  </a:cubicBezTo>
                  <a:cubicBezTo>
                    <a:pt x="200" y="84"/>
                    <a:pt x="199" y="84"/>
                    <a:pt x="199" y="84"/>
                  </a:cubicBezTo>
                  <a:cubicBezTo>
                    <a:pt x="200" y="86"/>
                    <a:pt x="200" y="87"/>
                    <a:pt x="201" y="88"/>
                  </a:cubicBezTo>
                  <a:close/>
                  <a:moveTo>
                    <a:pt x="207" y="158"/>
                  </a:moveTo>
                  <a:cubicBezTo>
                    <a:pt x="206" y="159"/>
                    <a:pt x="204" y="160"/>
                    <a:pt x="203" y="162"/>
                  </a:cubicBezTo>
                  <a:cubicBezTo>
                    <a:pt x="203" y="162"/>
                    <a:pt x="203" y="162"/>
                    <a:pt x="203" y="162"/>
                  </a:cubicBezTo>
                  <a:cubicBezTo>
                    <a:pt x="204" y="161"/>
                    <a:pt x="206" y="160"/>
                    <a:pt x="207" y="158"/>
                  </a:cubicBezTo>
                  <a:cubicBezTo>
                    <a:pt x="207" y="158"/>
                    <a:pt x="207" y="158"/>
                    <a:pt x="207" y="158"/>
                  </a:cubicBezTo>
                  <a:close/>
                  <a:moveTo>
                    <a:pt x="134" y="157"/>
                  </a:moveTo>
                  <a:cubicBezTo>
                    <a:pt x="133" y="159"/>
                    <a:pt x="132" y="160"/>
                    <a:pt x="131" y="162"/>
                  </a:cubicBezTo>
                  <a:cubicBezTo>
                    <a:pt x="131" y="162"/>
                    <a:pt x="131" y="162"/>
                    <a:pt x="132" y="162"/>
                  </a:cubicBezTo>
                  <a:lnTo>
                    <a:pt x="134" y="157"/>
                  </a:lnTo>
                  <a:close/>
                  <a:moveTo>
                    <a:pt x="112" y="151"/>
                  </a:moveTo>
                  <a:cubicBezTo>
                    <a:pt x="112" y="152"/>
                    <a:pt x="111" y="154"/>
                    <a:pt x="111" y="155"/>
                  </a:cubicBezTo>
                  <a:cubicBezTo>
                    <a:pt x="112" y="155"/>
                    <a:pt x="112" y="155"/>
                    <a:pt x="112" y="155"/>
                  </a:cubicBezTo>
                  <a:cubicBezTo>
                    <a:pt x="112" y="154"/>
                    <a:pt x="112" y="153"/>
                    <a:pt x="112" y="152"/>
                  </a:cubicBezTo>
                  <a:cubicBezTo>
                    <a:pt x="112" y="151"/>
                    <a:pt x="113" y="151"/>
                    <a:pt x="112" y="151"/>
                  </a:cubicBezTo>
                  <a:close/>
                  <a:moveTo>
                    <a:pt x="164" y="153"/>
                  </a:moveTo>
                  <a:cubicBezTo>
                    <a:pt x="164" y="153"/>
                    <a:pt x="164" y="154"/>
                    <a:pt x="164" y="154"/>
                  </a:cubicBezTo>
                  <a:cubicBezTo>
                    <a:pt x="157" y="153"/>
                    <a:pt x="157" y="153"/>
                    <a:pt x="157" y="153"/>
                  </a:cubicBezTo>
                  <a:cubicBezTo>
                    <a:pt x="159" y="154"/>
                    <a:pt x="161" y="154"/>
                    <a:pt x="162" y="154"/>
                  </a:cubicBezTo>
                  <a:cubicBezTo>
                    <a:pt x="163" y="154"/>
                    <a:pt x="164" y="154"/>
                    <a:pt x="164" y="153"/>
                  </a:cubicBezTo>
                  <a:close/>
                  <a:moveTo>
                    <a:pt x="37" y="126"/>
                  </a:moveTo>
                  <a:cubicBezTo>
                    <a:pt x="37" y="124"/>
                    <a:pt x="37" y="122"/>
                    <a:pt x="36" y="120"/>
                  </a:cubicBezTo>
                  <a:cubicBezTo>
                    <a:pt x="37" y="120"/>
                    <a:pt x="36" y="119"/>
                    <a:pt x="36" y="120"/>
                  </a:cubicBezTo>
                  <a:cubicBezTo>
                    <a:pt x="37" y="126"/>
                    <a:pt x="37" y="126"/>
                    <a:pt x="37" y="126"/>
                  </a:cubicBezTo>
                  <a:cubicBezTo>
                    <a:pt x="37" y="126"/>
                    <a:pt x="38" y="127"/>
                    <a:pt x="37" y="126"/>
                  </a:cubicBezTo>
                  <a:close/>
                  <a:moveTo>
                    <a:pt x="35" y="127"/>
                  </a:moveTo>
                  <a:cubicBezTo>
                    <a:pt x="33" y="120"/>
                    <a:pt x="33" y="120"/>
                    <a:pt x="33" y="120"/>
                  </a:cubicBezTo>
                  <a:cubicBezTo>
                    <a:pt x="33" y="123"/>
                    <a:pt x="34" y="126"/>
                    <a:pt x="34" y="129"/>
                  </a:cubicBezTo>
                  <a:cubicBezTo>
                    <a:pt x="34" y="128"/>
                    <a:pt x="35" y="128"/>
                    <a:pt x="35" y="127"/>
                  </a:cubicBezTo>
                  <a:close/>
                  <a:moveTo>
                    <a:pt x="15" y="21"/>
                  </a:moveTo>
                  <a:cubicBezTo>
                    <a:pt x="13" y="21"/>
                    <a:pt x="12" y="23"/>
                    <a:pt x="11" y="25"/>
                  </a:cubicBezTo>
                  <a:cubicBezTo>
                    <a:pt x="13" y="24"/>
                    <a:pt x="14" y="22"/>
                    <a:pt x="15" y="21"/>
                  </a:cubicBezTo>
                  <a:close/>
                  <a:moveTo>
                    <a:pt x="74" y="67"/>
                  </a:moveTo>
                  <a:cubicBezTo>
                    <a:pt x="74" y="67"/>
                    <a:pt x="73" y="64"/>
                    <a:pt x="73" y="63"/>
                  </a:cubicBezTo>
                  <a:cubicBezTo>
                    <a:pt x="73" y="64"/>
                    <a:pt x="72" y="64"/>
                    <a:pt x="72" y="65"/>
                  </a:cubicBezTo>
                  <a:cubicBezTo>
                    <a:pt x="73" y="66"/>
                    <a:pt x="73" y="67"/>
                    <a:pt x="74" y="68"/>
                  </a:cubicBezTo>
                  <a:cubicBezTo>
                    <a:pt x="74" y="68"/>
                    <a:pt x="74" y="68"/>
                    <a:pt x="74" y="67"/>
                  </a:cubicBezTo>
                  <a:close/>
                  <a:moveTo>
                    <a:pt x="127" y="153"/>
                  </a:moveTo>
                  <a:cubicBezTo>
                    <a:pt x="126" y="154"/>
                    <a:pt x="126" y="156"/>
                    <a:pt x="126" y="157"/>
                  </a:cubicBezTo>
                  <a:cubicBezTo>
                    <a:pt x="127" y="156"/>
                    <a:pt x="128" y="154"/>
                    <a:pt x="128" y="153"/>
                  </a:cubicBezTo>
                  <a:lnTo>
                    <a:pt x="127" y="153"/>
                  </a:lnTo>
                  <a:close/>
                  <a:moveTo>
                    <a:pt x="125" y="154"/>
                  </a:moveTo>
                  <a:cubicBezTo>
                    <a:pt x="124" y="155"/>
                    <a:pt x="123" y="157"/>
                    <a:pt x="122" y="159"/>
                  </a:cubicBezTo>
                  <a:cubicBezTo>
                    <a:pt x="122" y="159"/>
                    <a:pt x="123" y="160"/>
                    <a:pt x="123" y="159"/>
                  </a:cubicBezTo>
                  <a:lnTo>
                    <a:pt x="125" y="154"/>
                  </a:lnTo>
                  <a:close/>
                  <a:moveTo>
                    <a:pt x="30" y="123"/>
                  </a:moveTo>
                  <a:cubicBezTo>
                    <a:pt x="30" y="124"/>
                    <a:pt x="30" y="124"/>
                    <a:pt x="30" y="124"/>
                  </a:cubicBezTo>
                  <a:cubicBezTo>
                    <a:pt x="31" y="131"/>
                    <a:pt x="31" y="131"/>
                    <a:pt x="31" y="131"/>
                  </a:cubicBezTo>
                  <a:cubicBezTo>
                    <a:pt x="31" y="131"/>
                    <a:pt x="32" y="131"/>
                    <a:pt x="32" y="130"/>
                  </a:cubicBezTo>
                  <a:cubicBezTo>
                    <a:pt x="30" y="124"/>
                    <a:pt x="30" y="124"/>
                    <a:pt x="30" y="124"/>
                  </a:cubicBezTo>
                  <a:lnTo>
                    <a:pt x="30" y="123"/>
                  </a:lnTo>
                  <a:close/>
                  <a:moveTo>
                    <a:pt x="100" y="148"/>
                  </a:moveTo>
                  <a:cubicBezTo>
                    <a:pt x="99" y="147"/>
                    <a:pt x="100" y="146"/>
                    <a:pt x="99" y="145"/>
                  </a:cubicBezTo>
                  <a:cubicBezTo>
                    <a:pt x="98" y="150"/>
                    <a:pt x="98" y="150"/>
                    <a:pt x="98" y="150"/>
                  </a:cubicBezTo>
                  <a:cubicBezTo>
                    <a:pt x="100" y="151"/>
                    <a:pt x="100" y="151"/>
                    <a:pt x="100" y="151"/>
                  </a:cubicBezTo>
                  <a:cubicBezTo>
                    <a:pt x="100" y="150"/>
                    <a:pt x="100" y="149"/>
                    <a:pt x="100" y="148"/>
                  </a:cubicBezTo>
                  <a:close/>
                  <a:moveTo>
                    <a:pt x="134" y="160"/>
                  </a:moveTo>
                  <a:cubicBezTo>
                    <a:pt x="135" y="158"/>
                    <a:pt x="137" y="157"/>
                    <a:pt x="138" y="155"/>
                  </a:cubicBezTo>
                  <a:cubicBezTo>
                    <a:pt x="137" y="155"/>
                    <a:pt x="136" y="154"/>
                    <a:pt x="136" y="155"/>
                  </a:cubicBezTo>
                  <a:cubicBezTo>
                    <a:pt x="136" y="157"/>
                    <a:pt x="135" y="158"/>
                    <a:pt x="134" y="160"/>
                  </a:cubicBezTo>
                  <a:close/>
                  <a:moveTo>
                    <a:pt x="27" y="122"/>
                  </a:moveTo>
                  <a:cubicBezTo>
                    <a:pt x="29" y="133"/>
                    <a:pt x="29" y="133"/>
                    <a:pt x="29" y="133"/>
                  </a:cubicBezTo>
                  <a:cubicBezTo>
                    <a:pt x="29" y="133"/>
                    <a:pt x="30" y="133"/>
                    <a:pt x="29" y="132"/>
                  </a:cubicBezTo>
                  <a:lnTo>
                    <a:pt x="27" y="122"/>
                  </a:lnTo>
                  <a:close/>
                  <a:moveTo>
                    <a:pt x="104" y="151"/>
                  </a:moveTo>
                  <a:cubicBezTo>
                    <a:pt x="105" y="151"/>
                    <a:pt x="105" y="151"/>
                    <a:pt x="105" y="151"/>
                  </a:cubicBezTo>
                  <a:cubicBezTo>
                    <a:pt x="105" y="149"/>
                    <a:pt x="106" y="146"/>
                    <a:pt x="106" y="144"/>
                  </a:cubicBezTo>
                  <a:cubicBezTo>
                    <a:pt x="105" y="144"/>
                    <a:pt x="105" y="144"/>
                    <a:pt x="105" y="144"/>
                  </a:cubicBezTo>
                  <a:cubicBezTo>
                    <a:pt x="105" y="146"/>
                    <a:pt x="105" y="148"/>
                    <a:pt x="104" y="151"/>
                  </a:cubicBezTo>
                  <a:close/>
                  <a:moveTo>
                    <a:pt x="179" y="154"/>
                  </a:moveTo>
                  <a:cubicBezTo>
                    <a:pt x="175" y="154"/>
                    <a:pt x="171" y="154"/>
                    <a:pt x="166" y="154"/>
                  </a:cubicBezTo>
                  <a:cubicBezTo>
                    <a:pt x="166" y="155"/>
                    <a:pt x="167" y="154"/>
                    <a:pt x="167" y="154"/>
                  </a:cubicBezTo>
                  <a:cubicBezTo>
                    <a:pt x="172" y="154"/>
                    <a:pt x="175" y="154"/>
                    <a:pt x="179" y="154"/>
                  </a:cubicBezTo>
                  <a:close/>
                  <a:moveTo>
                    <a:pt x="77" y="69"/>
                  </a:moveTo>
                  <a:cubicBezTo>
                    <a:pt x="76" y="62"/>
                    <a:pt x="76" y="62"/>
                    <a:pt x="76" y="62"/>
                  </a:cubicBezTo>
                  <a:cubicBezTo>
                    <a:pt x="76" y="62"/>
                    <a:pt x="75" y="62"/>
                    <a:pt x="75" y="62"/>
                  </a:cubicBezTo>
                  <a:cubicBezTo>
                    <a:pt x="76" y="65"/>
                    <a:pt x="76" y="68"/>
                    <a:pt x="77" y="71"/>
                  </a:cubicBezTo>
                  <a:cubicBezTo>
                    <a:pt x="77" y="70"/>
                    <a:pt x="77" y="69"/>
                    <a:pt x="77" y="69"/>
                  </a:cubicBezTo>
                  <a:close/>
                  <a:moveTo>
                    <a:pt x="130" y="160"/>
                  </a:moveTo>
                  <a:cubicBezTo>
                    <a:pt x="132" y="158"/>
                    <a:pt x="133" y="156"/>
                    <a:pt x="134" y="154"/>
                  </a:cubicBezTo>
                  <a:cubicBezTo>
                    <a:pt x="133" y="155"/>
                    <a:pt x="133" y="154"/>
                    <a:pt x="132" y="154"/>
                  </a:cubicBezTo>
                  <a:lnTo>
                    <a:pt x="130" y="160"/>
                  </a:lnTo>
                  <a:close/>
                  <a:moveTo>
                    <a:pt x="188" y="169"/>
                  </a:moveTo>
                  <a:cubicBezTo>
                    <a:pt x="187" y="170"/>
                    <a:pt x="186" y="171"/>
                    <a:pt x="184" y="171"/>
                  </a:cubicBezTo>
                  <a:cubicBezTo>
                    <a:pt x="184" y="171"/>
                    <a:pt x="183" y="171"/>
                    <a:pt x="183" y="172"/>
                  </a:cubicBezTo>
                  <a:cubicBezTo>
                    <a:pt x="188" y="172"/>
                    <a:pt x="188" y="172"/>
                    <a:pt x="188" y="172"/>
                  </a:cubicBezTo>
                  <a:cubicBezTo>
                    <a:pt x="187" y="171"/>
                    <a:pt x="189" y="170"/>
                    <a:pt x="188" y="169"/>
                  </a:cubicBezTo>
                  <a:close/>
                  <a:moveTo>
                    <a:pt x="125" y="165"/>
                  </a:moveTo>
                  <a:cubicBezTo>
                    <a:pt x="118" y="162"/>
                    <a:pt x="118" y="162"/>
                    <a:pt x="118" y="162"/>
                  </a:cubicBezTo>
                  <a:cubicBezTo>
                    <a:pt x="118" y="162"/>
                    <a:pt x="118" y="163"/>
                    <a:pt x="117" y="163"/>
                  </a:cubicBezTo>
                  <a:cubicBezTo>
                    <a:pt x="120" y="164"/>
                    <a:pt x="122" y="164"/>
                    <a:pt x="125" y="165"/>
                  </a:cubicBezTo>
                  <a:close/>
                  <a:moveTo>
                    <a:pt x="179" y="163"/>
                  </a:moveTo>
                  <a:cubicBezTo>
                    <a:pt x="177" y="164"/>
                    <a:pt x="175" y="166"/>
                    <a:pt x="173" y="168"/>
                  </a:cubicBezTo>
                  <a:cubicBezTo>
                    <a:pt x="173" y="168"/>
                    <a:pt x="174" y="168"/>
                    <a:pt x="174" y="168"/>
                  </a:cubicBezTo>
                  <a:cubicBezTo>
                    <a:pt x="176" y="167"/>
                    <a:pt x="177" y="165"/>
                    <a:pt x="179" y="163"/>
                  </a:cubicBezTo>
                  <a:cubicBezTo>
                    <a:pt x="179" y="163"/>
                    <a:pt x="179" y="163"/>
                    <a:pt x="179" y="163"/>
                  </a:cubicBezTo>
                  <a:close/>
                  <a:moveTo>
                    <a:pt x="122" y="151"/>
                  </a:moveTo>
                  <a:cubicBezTo>
                    <a:pt x="122" y="151"/>
                    <a:pt x="122" y="151"/>
                    <a:pt x="122" y="151"/>
                  </a:cubicBezTo>
                  <a:cubicBezTo>
                    <a:pt x="121" y="153"/>
                    <a:pt x="120" y="156"/>
                    <a:pt x="119" y="158"/>
                  </a:cubicBezTo>
                  <a:cubicBezTo>
                    <a:pt x="120" y="158"/>
                    <a:pt x="120" y="159"/>
                    <a:pt x="121" y="158"/>
                  </a:cubicBezTo>
                  <a:cubicBezTo>
                    <a:pt x="123" y="152"/>
                    <a:pt x="123" y="152"/>
                    <a:pt x="123" y="152"/>
                  </a:cubicBezTo>
                  <a:cubicBezTo>
                    <a:pt x="123" y="152"/>
                    <a:pt x="122" y="151"/>
                    <a:pt x="122" y="151"/>
                  </a:cubicBezTo>
                  <a:close/>
                  <a:moveTo>
                    <a:pt x="84" y="133"/>
                  </a:moveTo>
                  <a:cubicBezTo>
                    <a:pt x="84" y="133"/>
                    <a:pt x="84" y="132"/>
                    <a:pt x="84" y="132"/>
                  </a:cubicBezTo>
                  <a:cubicBezTo>
                    <a:pt x="83" y="132"/>
                    <a:pt x="82" y="131"/>
                    <a:pt x="82" y="131"/>
                  </a:cubicBezTo>
                  <a:cubicBezTo>
                    <a:pt x="81" y="131"/>
                    <a:pt x="81" y="131"/>
                    <a:pt x="81" y="132"/>
                  </a:cubicBezTo>
                  <a:cubicBezTo>
                    <a:pt x="82" y="133"/>
                    <a:pt x="82" y="136"/>
                    <a:pt x="83" y="138"/>
                  </a:cubicBezTo>
                  <a:lnTo>
                    <a:pt x="84" y="133"/>
                  </a:lnTo>
                  <a:close/>
                  <a:moveTo>
                    <a:pt x="94" y="138"/>
                  </a:moveTo>
                  <a:cubicBezTo>
                    <a:pt x="94" y="138"/>
                    <a:pt x="94" y="138"/>
                    <a:pt x="93" y="138"/>
                  </a:cubicBezTo>
                  <a:cubicBezTo>
                    <a:pt x="93" y="140"/>
                    <a:pt x="93" y="143"/>
                    <a:pt x="94" y="146"/>
                  </a:cubicBezTo>
                  <a:cubicBezTo>
                    <a:pt x="94" y="143"/>
                    <a:pt x="95" y="141"/>
                    <a:pt x="95" y="139"/>
                  </a:cubicBezTo>
                  <a:cubicBezTo>
                    <a:pt x="95" y="139"/>
                    <a:pt x="94" y="139"/>
                    <a:pt x="94" y="138"/>
                  </a:cubicBezTo>
                  <a:close/>
                  <a:moveTo>
                    <a:pt x="119" y="150"/>
                  </a:moveTo>
                  <a:cubicBezTo>
                    <a:pt x="119" y="150"/>
                    <a:pt x="118" y="150"/>
                    <a:pt x="118" y="149"/>
                  </a:cubicBezTo>
                  <a:cubicBezTo>
                    <a:pt x="118" y="152"/>
                    <a:pt x="117" y="155"/>
                    <a:pt x="116" y="157"/>
                  </a:cubicBezTo>
                  <a:cubicBezTo>
                    <a:pt x="117" y="155"/>
                    <a:pt x="118" y="152"/>
                    <a:pt x="119" y="150"/>
                  </a:cubicBezTo>
                  <a:close/>
                  <a:moveTo>
                    <a:pt x="108" y="159"/>
                  </a:moveTo>
                  <a:cubicBezTo>
                    <a:pt x="107" y="158"/>
                    <a:pt x="107" y="158"/>
                    <a:pt x="106" y="158"/>
                  </a:cubicBezTo>
                  <a:cubicBezTo>
                    <a:pt x="106" y="158"/>
                    <a:pt x="105" y="158"/>
                    <a:pt x="105" y="157"/>
                  </a:cubicBezTo>
                  <a:cubicBezTo>
                    <a:pt x="104" y="157"/>
                    <a:pt x="104" y="157"/>
                    <a:pt x="103" y="158"/>
                  </a:cubicBezTo>
                  <a:cubicBezTo>
                    <a:pt x="103" y="158"/>
                    <a:pt x="103" y="157"/>
                    <a:pt x="103" y="157"/>
                  </a:cubicBezTo>
                  <a:cubicBezTo>
                    <a:pt x="103" y="156"/>
                    <a:pt x="102" y="156"/>
                    <a:pt x="101" y="156"/>
                  </a:cubicBezTo>
                  <a:cubicBezTo>
                    <a:pt x="100" y="155"/>
                    <a:pt x="100" y="156"/>
                    <a:pt x="100" y="156"/>
                  </a:cubicBezTo>
                  <a:cubicBezTo>
                    <a:pt x="103" y="158"/>
                    <a:pt x="105" y="159"/>
                    <a:pt x="108" y="160"/>
                  </a:cubicBezTo>
                  <a:cubicBezTo>
                    <a:pt x="108" y="159"/>
                    <a:pt x="108" y="159"/>
                    <a:pt x="108" y="159"/>
                  </a:cubicBezTo>
                  <a:close/>
                  <a:moveTo>
                    <a:pt x="17" y="21"/>
                  </a:moveTo>
                  <a:cubicBezTo>
                    <a:pt x="17" y="21"/>
                    <a:pt x="17" y="21"/>
                    <a:pt x="17" y="21"/>
                  </a:cubicBezTo>
                  <a:cubicBezTo>
                    <a:pt x="15" y="23"/>
                    <a:pt x="13" y="25"/>
                    <a:pt x="12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4" y="26"/>
                    <a:pt x="16" y="24"/>
                    <a:pt x="17" y="22"/>
                  </a:cubicBezTo>
                  <a:cubicBezTo>
                    <a:pt x="18" y="22"/>
                    <a:pt x="18" y="21"/>
                    <a:pt x="17" y="21"/>
                  </a:cubicBezTo>
                  <a:close/>
                  <a:moveTo>
                    <a:pt x="180" y="164"/>
                  </a:moveTo>
                  <a:cubicBezTo>
                    <a:pt x="183" y="162"/>
                    <a:pt x="185" y="160"/>
                    <a:pt x="188" y="158"/>
                  </a:cubicBezTo>
                  <a:cubicBezTo>
                    <a:pt x="187" y="158"/>
                    <a:pt x="186" y="158"/>
                    <a:pt x="186" y="158"/>
                  </a:cubicBezTo>
                  <a:cubicBezTo>
                    <a:pt x="184" y="160"/>
                    <a:pt x="182" y="162"/>
                    <a:pt x="180" y="164"/>
                  </a:cubicBezTo>
                  <a:close/>
                  <a:moveTo>
                    <a:pt x="198" y="152"/>
                  </a:moveTo>
                  <a:cubicBezTo>
                    <a:pt x="194" y="152"/>
                    <a:pt x="190" y="152"/>
                    <a:pt x="187" y="153"/>
                  </a:cubicBezTo>
                  <a:cubicBezTo>
                    <a:pt x="186" y="153"/>
                    <a:pt x="186" y="154"/>
                    <a:pt x="186" y="153"/>
                  </a:cubicBezTo>
                  <a:cubicBezTo>
                    <a:pt x="190" y="153"/>
                    <a:pt x="195" y="153"/>
                    <a:pt x="198" y="152"/>
                  </a:cubicBezTo>
                  <a:close/>
                  <a:moveTo>
                    <a:pt x="116" y="149"/>
                  </a:moveTo>
                  <a:cubicBezTo>
                    <a:pt x="116" y="149"/>
                    <a:pt x="116" y="149"/>
                    <a:pt x="116" y="149"/>
                  </a:cubicBezTo>
                  <a:cubicBezTo>
                    <a:pt x="113" y="156"/>
                    <a:pt x="113" y="156"/>
                    <a:pt x="113" y="156"/>
                  </a:cubicBezTo>
                  <a:cubicBezTo>
                    <a:pt x="114" y="156"/>
                    <a:pt x="115" y="157"/>
                    <a:pt x="115" y="156"/>
                  </a:cubicBezTo>
                  <a:cubicBezTo>
                    <a:pt x="116" y="154"/>
                    <a:pt x="116" y="151"/>
                    <a:pt x="116" y="149"/>
                  </a:cubicBezTo>
                  <a:close/>
                  <a:moveTo>
                    <a:pt x="145" y="158"/>
                  </a:moveTo>
                  <a:cubicBezTo>
                    <a:pt x="143" y="160"/>
                    <a:pt x="142" y="162"/>
                    <a:pt x="140" y="164"/>
                  </a:cubicBezTo>
                  <a:cubicBezTo>
                    <a:pt x="142" y="164"/>
                    <a:pt x="142" y="164"/>
                    <a:pt x="142" y="164"/>
                  </a:cubicBezTo>
                  <a:cubicBezTo>
                    <a:pt x="143" y="162"/>
                    <a:pt x="144" y="160"/>
                    <a:pt x="145" y="159"/>
                  </a:cubicBezTo>
                  <a:cubicBezTo>
                    <a:pt x="145" y="159"/>
                    <a:pt x="145" y="158"/>
                    <a:pt x="145" y="158"/>
                  </a:cubicBezTo>
                  <a:close/>
                  <a:moveTo>
                    <a:pt x="109" y="153"/>
                  </a:moveTo>
                  <a:cubicBezTo>
                    <a:pt x="110" y="149"/>
                    <a:pt x="110" y="149"/>
                    <a:pt x="110" y="149"/>
                  </a:cubicBezTo>
                  <a:cubicBezTo>
                    <a:pt x="110" y="148"/>
                    <a:pt x="110" y="146"/>
                    <a:pt x="109" y="147"/>
                  </a:cubicBezTo>
                  <a:cubicBezTo>
                    <a:pt x="108" y="154"/>
                    <a:pt x="108" y="154"/>
                    <a:pt x="108" y="154"/>
                  </a:cubicBezTo>
                  <a:cubicBezTo>
                    <a:pt x="107" y="154"/>
                    <a:pt x="109" y="155"/>
                    <a:pt x="109" y="155"/>
                  </a:cubicBezTo>
                  <a:cubicBezTo>
                    <a:pt x="109" y="154"/>
                    <a:pt x="109" y="153"/>
                    <a:pt x="109" y="153"/>
                  </a:cubicBezTo>
                  <a:close/>
                  <a:moveTo>
                    <a:pt x="173" y="161"/>
                  </a:moveTo>
                  <a:cubicBezTo>
                    <a:pt x="170" y="163"/>
                    <a:pt x="167" y="165"/>
                    <a:pt x="165" y="167"/>
                  </a:cubicBezTo>
                  <a:cubicBezTo>
                    <a:pt x="166" y="167"/>
                    <a:pt x="167" y="168"/>
                    <a:pt x="168" y="167"/>
                  </a:cubicBezTo>
                  <a:lnTo>
                    <a:pt x="173" y="161"/>
                  </a:lnTo>
                  <a:close/>
                  <a:moveTo>
                    <a:pt x="140" y="156"/>
                  </a:moveTo>
                  <a:cubicBezTo>
                    <a:pt x="137" y="158"/>
                    <a:pt x="136" y="160"/>
                    <a:pt x="134" y="163"/>
                  </a:cubicBezTo>
                  <a:cubicBezTo>
                    <a:pt x="135" y="163"/>
                    <a:pt x="136" y="163"/>
                    <a:pt x="136" y="163"/>
                  </a:cubicBezTo>
                  <a:cubicBezTo>
                    <a:pt x="137" y="161"/>
                    <a:pt x="139" y="158"/>
                    <a:pt x="140" y="156"/>
                  </a:cubicBezTo>
                  <a:close/>
                  <a:moveTo>
                    <a:pt x="80" y="72"/>
                  </a:moveTo>
                  <a:cubicBezTo>
                    <a:pt x="80" y="68"/>
                    <a:pt x="79" y="64"/>
                    <a:pt x="78" y="60"/>
                  </a:cubicBezTo>
                  <a:cubicBezTo>
                    <a:pt x="78" y="59"/>
                    <a:pt x="77" y="60"/>
                    <a:pt x="77" y="61"/>
                  </a:cubicBezTo>
                  <a:cubicBezTo>
                    <a:pt x="78" y="64"/>
                    <a:pt x="78" y="67"/>
                    <a:pt x="79" y="70"/>
                  </a:cubicBezTo>
                  <a:cubicBezTo>
                    <a:pt x="79" y="70"/>
                    <a:pt x="79" y="72"/>
                    <a:pt x="80" y="72"/>
                  </a:cubicBezTo>
                  <a:close/>
                  <a:moveTo>
                    <a:pt x="199" y="159"/>
                  </a:moveTo>
                  <a:cubicBezTo>
                    <a:pt x="195" y="161"/>
                    <a:pt x="192" y="164"/>
                    <a:pt x="189" y="166"/>
                  </a:cubicBezTo>
                  <a:cubicBezTo>
                    <a:pt x="191" y="167"/>
                    <a:pt x="193" y="166"/>
                    <a:pt x="194" y="164"/>
                  </a:cubicBezTo>
                  <a:cubicBezTo>
                    <a:pt x="195" y="163"/>
                    <a:pt x="197" y="161"/>
                    <a:pt x="199" y="159"/>
                  </a:cubicBezTo>
                  <a:close/>
                  <a:moveTo>
                    <a:pt x="96" y="146"/>
                  </a:moveTo>
                  <a:cubicBezTo>
                    <a:pt x="96" y="140"/>
                    <a:pt x="96" y="140"/>
                    <a:pt x="96" y="140"/>
                  </a:cubicBezTo>
                  <a:cubicBezTo>
                    <a:pt x="96" y="143"/>
                    <a:pt x="95" y="145"/>
                    <a:pt x="94" y="149"/>
                  </a:cubicBezTo>
                  <a:cubicBezTo>
                    <a:pt x="96" y="149"/>
                    <a:pt x="96" y="149"/>
                    <a:pt x="96" y="149"/>
                  </a:cubicBezTo>
                  <a:cubicBezTo>
                    <a:pt x="97" y="148"/>
                    <a:pt x="97" y="147"/>
                    <a:pt x="96" y="146"/>
                  </a:cubicBezTo>
                  <a:close/>
                  <a:moveTo>
                    <a:pt x="86" y="69"/>
                  </a:moveTo>
                  <a:cubicBezTo>
                    <a:pt x="84" y="56"/>
                    <a:pt x="84" y="56"/>
                    <a:pt x="84" y="56"/>
                  </a:cubicBezTo>
                  <a:cubicBezTo>
                    <a:pt x="84" y="56"/>
                    <a:pt x="82" y="56"/>
                    <a:pt x="83" y="56"/>
                  </a:cubicBezTo>
                  <a:cubicBezTo>
                    <a:pt x="85" y="68"/>
                    <a:pt x="85" y="68"/>
                    <a:pt x="85" y="68"/>
                  </a:cubicBezTo>
                  <a:cubicBezTo>
                    <a:pt x="85" y="69"/>
                    <a:pt x="86" y="69"/>
                    <a:pt x="86" y="69"/>
                  </a:cubicBezTo>
                  <a:close/>
                  <a:moveTo>
                    <a:pt x="104" y="150"/>
                  </a:moveTo>
                  <a:cubicBezTo>
                    <a:pt x="104" y="146"/>
                    <a:pt x="104" y="146"/>
                    <a:pt x="104" y="146"/>
                  </a:cubicBezTo>
                  <a:cubicBezTo>
                    <a:pt x="104" y="145"/>
                    <a:pt x="104" y="144"/>
                    <a:pt x="103" y="143"/>
                  </a:cubicBezTo>
                  <a:cubicBezTo>
                    <a:pt x="101" y="151"/>
                    <a:pt x="101" y="151"/>
                    <a:pt x="101" y="151"/>
                  </a:cubicBezTo>
                  <a:cubicBezTo>
                    <a:pt x="101" y="152"/>
                    <a:pt x="102" y="152"/>
                    <a:pt x="103" y="152"/>
                  </a:cubicBezTo>
                  <a:cubicBezTo>
                    <a:pt x="103" y="152"/>
                    <a:pt x="104" y="150"/>
                    <a:pt x="104" y="150"/>
                  </a:cubicBezTo>
                  <a:close/>
                  <a:moveTo>
                    <a:pt x="102" y="143"/>
                  </a:moveTo>
                  <a:cubicBezTo>
                    <a:pt x="102" y="143"/>
                    <a:pt x="102" y="142"/>
                    <a:pt x="102" y="142"/>
                  </a:cubicBezTo>
                  <a:cubicBezTo>
                    <a:pt x="100" y="142"/>
                    <a:pt x="99" y="141"/>
                    <a:pt x="98" y="140"/>
                  </a:cubicBezTo>
                  <a:cubicBezTo>
                    <a:pt x="97" y="142"/>
                    <a:pt x="98" y="144"/>
                    <a:pt x="98" y="146"/>
                  </a:cubicBezTo>
                  <a:cubicBezTo>
                    <a:pt x="98" y="145"/>
                    <a:pt x="98" y="144"/>
                    <a:pt x="99" y="143"/>
                  </a:cubicBezTo>
                  <a:cubicBezTo>
                    <a:pt x="99" y="142"/>
                    <a:pt x="100" y="142"/>
                    <a:pt x="100" y="142"/>
                  </a:cubicBezTo>
                  <a:cubicBezTo>
                    <a:pt x="100" y="143"/>
                    <a:pt x="101" y="145"/>
                    <a:pt x="101" y="147"/>
                  </a:cubicBezTo>
                  <a:cubicBezTo>
                    <a:pt x="101" y="145"/>
                    <a:pt x="102" y="144"/>
                    <a:pt x="102" y="143"/>
                  </a:cubicBezTo>
                  <a:close/>
                  <a:moveTo>
                    <a:pt x="36" y="127"/>
                  </a:moveTo>
                  <a:cubicBezTo>
                    <a:pt x="35" y="122"/>
                    <a:pt x="34" y="117"/>
                    <a:pt x="34" y="112"/>
                  </a:cubicBezTo>
                  <a:cubicBezTo>
                    <a:pt x="33" y="113"/>
                    <a:pt x="33" y="113"/>
                    <a:pt x="33" y="113"/>
                  </a:cubicBezTo>
                  <a:cubicBezTo>
                    <a:pt x="35" y="126"/>
                    <a:pt x="35" y="126"/>
                    <a:pt x="35" y="126"/>
                  </a:cubicBezTo>
                  <a:cubicBezTo>
                    <a:pt x="35" y="126"/>
                    <a:pt x="36" y="128"/>
                    <a:pt x="36" y="127"/>
                  </a:cubicBezTo>
                  <a:close/>
                  <a:moveTo>
                    <a:pt x="162" y="158"/>
                  </a:moveTo>
                  <a:cubicBezTo>
                    <a:pt x="161" y="158"/>
                    <a:pt x="161" y="159"/>
                    <a:pt x="161" y="159"/>
                  </a:cubicBezTo>
                  <a:cubicBezTo>
                    <a:pt x="158" y="161"/>
                    <a:pt x="156" y="163"/>
                    <a:pt x="153" y="166"/>
                  </a:cubicBezTo>
                  <a:cubicBezTo>
                    <a:pt x="154" y="166"/>
                    <a:pt x="155" y="166"/>
                    <a:pt x="155" y="166"/>
                  </a:cubicBezTo>
                  <a:cubicBezTo>
                    <a:pt x="158" y="164"/>
                    <a:pt x="159" y="161"/>
                    <a:pt x="162" y="158"/>
                  </a:cubicBezTo>
                  <a:close/>
                  <a:moveTo>
                    <a:pt x="218" y="145"/>
                  </a:moveTo>
                  <a:cubicBezTo>
                    <a:pt x="217" y="141"/>
                    <a:pt x="217" y="141"/>
                    <a:pt x="217" y="141"/>
                  </a:cubicBezTo>
                  <a:cubicBezTo>
                    <a:pt x="216" y="139"/>
                    <a:pt x="216" y="137"/>
                    <a:pt x="215" y="137"/>
                  </a:cubicBezTo>
                  <a:cubicBezTo>
                    <a:pt x="215" y="140"/>
                    <a:pt x="216" y="143"/>
                    <a:pt x="217" y="145"/>
                  </a:cubicBezTo>
                  <a:cubicBezTo>
                    <a:pt x="217" y="146"/>
                    <a:pt x="217" y="145"/>
                    <a:pt x="218" y="145"/>
                  </a:cubicBezTo>
                  <a:cubicBezTo>
                    <a:pt x="218" y="145"/>
                    <a:pt x="218" y="146"/>
                    <a:pt x="218" y="145"/>
                  </a:cubicBezTo>
                  <a:close/>
                  <a:moveTo>
                    <a:pt x="191" y="160"/>
                  </a:moveTo>
                  <a:cubicBezTo>
                    <a:pt x="187" y="162"/>
                    <a:pt x="184" y="164"/>
                    <a:pt x="181" y="167"/>
                  </a:cubicBezTo>
                  <a:cubicBezTo>
                    <a:pt x="180" y="168"/>
                    <a:pt x="181" y="168"/>
                    <a:pt x="181" y="168"/>
                  </a:cubicBezTo>
                  <a:cubicBezTo>
                    <a:pt x="182" y="167"/>
                    <a:pt x="183" y="168"/>
                    <a:pt x="183" y="168"/>
                  </a:cubicBezTo>
                  <a:cubicBezTo>
                    <a:pt x="186" y="164"/>
                    <a:pt x="188" y="162"/>
                    <a:pt x="191" y="160"/>
                  </a:cubicBezTo>
                  <a:close/>
                  <a:moveTo>
                    <a:pt x="154" y="158"/>
                  </a:moveTo>
                  <a:cubicBezTo>
                    <a:pt x="152" y="160"/>
                    <a:pt x="149" y="162"/>
                    <a:pt x="147" y="164"/>
                  </a:cubicBezTo>
                  <a:cubicBezTo>
                    <a:pt x="147" y="165"/>
                    <a:pt x="149" y="166"/>
                    <a:pt x="149" y="165"/>
                  </a:cubicBezTo>
                  <a:cubicBezTo>
                    <a:pt x="154" y="159"/>
                    <a:pt x="154" y="159"/>
                    <a:pt x="154" y="159"/>
                  </a:cubicBezTo>
                  <a:cubicBezTo>
                    <a:pt x="153" y="158"/>
                    <a:pt x="154" y="157"/>
                    <a:pt x="154" y="158"/>
                  </a:cubicBezTo>
                  <a:close/>
                  <a:moveTo>
                    <a:pt x="33" y="129"/>
                  </a:moveTo>
                  <a:cubicBezTo>
                    <a:pt x="33" y="124"/>
                    <a:pt x="31" y="120"/>
                    <a:pt x="32" y="114"/>
                  </a:cubicBezTo>
                  <a:cubicBezTo>
                    <a:pt x="31" y="115"/>
                    <a:pt x="30" y="115"/>
                    <a:pt x="30" y="116"/>
                  </a:cubicBezTo>
                  <a:cubicBezTo>
                    <a:pt x="31" y="120"/>
                    <a:pt x="32" y="124"/>
                    <a:pt x="33" y="129"/>
                  </a:cubicBezTo>
                  <a:cubicBezTo>
                    <a:pt x="33" y="129"/>
                    <a:pt x="33" y="130"/>
                    <a:pt x="33" y="129"/>
                  </a:cubicBezTo>
                  <a:close/>
                  <a:moveTo>
                    <a:pt x="24" y="26"/>
                  </a:move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19" y="31"/>
                    <a:pt x="16" y="34"/>
                    <a:pt x="12" y="38"/>
                  </a:cubicBezTo>
                  <a:cubicBezTo>
                    <a:pt x="12" y="38"/>
                    <a:pt x="12" y="39"/>
                    <a:pt x="12" y="40"/>
                  </a:cubicBezTo>
                  <a:cubicBezTo>
                    <a:pt x="13" y="41"/>
                    <a:pt x="13" y="40"/>
                    <a:pt x="13" y="40"/>
                  </a:cubicBezTo>
                  <a:cubicBezTo>
                    <a:pt x="16" y="35"/>
                    <a:pt x="19" y="32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lnTo>
                    <a:pt x="24" y="26"/>
                  </a:lnTo>
                  <a:close/>
                  <a:moveTo>
                    <a:pt x="21" y="21"/>
                  </a:moveTo>
                  <a:cubicBezTo>
                    <a:pt x="21" y="21"/>
                    <a:pt x="20" y="21"/>
                    <a:pt x="20" y="21"/>
                  </a:cubicBezTo>
                  <a:cubicBezTo>
                    <a:pt x="17" y="25"/>
                    <a:pt x="14" y="28"/>
                    <a:pt x="12" y="32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2" y="22"/>
                    <a:pt x="22" y="21"/>
                    <a:pt x="21" y="21"/>
                  </a:cubicBezTo>
                  <a:close/>
                  <a:moveTo>
                    <a:pt x="144" y="156"/>
                  </a:moveTo>
                  <a:cubicBezTo>
                    <a:pt x="143" y="156"/>
                    <a:pt x="142" y="156"/>
                    <a:pt x="142" y="156"/>
                  </a:cubicBezTo>
                  <a:cubicBezTo>
                    <a:pt x="141" y="156"/>
                    <a:pt x="141" y="156"/>
                    <a:pt x="141" y="156"/>
                  </a:cubicBezTo>
                  <a:cubicBezTo>
                    <a:pt x="140" y="159"/>
                    <a:pt x="139" y="161"/>
                    <a:pt x="137" y="163"/>
                  </a:cubicBezTo>
                  <a:cubicBezTo>
                    <a:pt x="137" y="163"/>
                    <a:pt x="138" y="163"/>
                    <a:pt x="138" y="163"/>
                  </a:cubicBezTo>
                  <a:cubicBezTo>
                    <a:pt x="140" y="161"/>
                    <a:pt x="142" y="159"/>
                    <a:pt x="144" y="156"/>
                  </a:cubicBezTo>
                  <a:cubicBezTo>
                    <a:pt x="144" y="156"/>
                    <a:pt x="144" y="156"/>
                    <a:pt x="144" y="156"/>
                  </a:cubicBezTo>
                  <a:close/>
                  <a:moveTo>
                    <a:pt x="197" y="163"/>
                  </a:moveTo>
                  <a:cubicBezTo>
                    <a:pt x="201" y="161"/>
                    <a:pt x="205" y="158"/>
                    <a:pt x="208" y="155"/>
                  </a:cubicBezTo>
                  <a:cubicBezTo>
                    <a:pt x="207" y="155"/>
                    <a:pt x="205" y="155"/>
                    <a:pt x="205" y="155"/>
                  </a:cubicBezTo>
                  <a:cubicBezTo>
                    <a:pt x="202" y="158"/>
                    <a:pt x="199" y="160"/>
                    <a:pt x="197" y="163"/>
                  </a:cubicBezTo>
                  <a:close/>
                  <a:moveTo>
                    <a:pt x="83" y="70"/>
                  </a:moveTo>
                  <a:cubicBezTo>
                    <a:pt x="83" y="66"/>
                    <a:pt x="82" y="61"/>
                    <a:pt x="81" y="57"/>
                  </a:cubicBezTo>
                  <a:cubicBezTo>
                    <a:pt x="81" y="58"/>
                    <a:pt x="80" y="58"/>
                    <a:pt x="80" y="59"/>
                  </a:cubicBezTo>
                  <a:cubicBezTo>
                    <a:pt x="81" y="63"/>
                    <a:pt x="82" y="67"/>
                    <a:pt x="83" y="71"/>
                  </a:cubicBezTo>
                  <a:cubicBezTo>
                    <a:pt x="84" y="71"/>
                    <a:pt x="83" y="70"/>
                    <a:pt x="83" y="70"/>
                  </a:cubicBezTo>
                  <a:close/>
                  <a:moveTo>
                    <a:pt x="129" y="154"/>
                  </a:moveTo>
                  <a:cubicBezTo>
                    <a:pt x="128" y="156"/>
                    <a:pt x="127" y="158"/>
                    <a:pt x="125" y="160"/>
                  </a:cubicBezTo>
                  <a:cubicBezTo>
                    <a:pt x="126" y="160"/>
                    <a:pt x="127" y="160"/>
                    <a:pt x="128" y="161"/>
                  </a:cubicBezTo>
                  <a:cubicBezTo>
                    <a:pt x="129" y="159"/>
                    <a:pt x="130" y="156"/>
                    <a:pt x="131" y="154"/>
                  </a:cubicBezTo>
                  <a:cubicBezTo>
                    <a:pt x="131" y="154"/>
                    <a:pt x="130" y="153"/>
                    <a:pt x="129" y="154"/>
                  </a:cubicBezTo>
                  <a:close/>
                  <a:moveTo>
                    <a:pt x="14" y="33"/>
                  </a:moveTo>
                  <a:cubicBezTo>
                    <a:pt x="14" y="33"/>
                    <a:pt x="15" y="34"/>
                    <a:pt x="15" y="33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6" y="22"/>
                    <a:pt x="26" y="22"/>
                    <a:pt x="25" y="21"/>
                  </a:cubicBezTo>
                  <a:cubicBezTo>
                    <a:pt x="21" y="25"/>
                    <a:pt x="18" y="29"/>
                    <a:pt x="14" y="33"/>
                  </a:cubicBezTo>
                  <a:close/>
                  <a:moveTo>
                    <a:pt x="173" y="159"/>
                  </a:moveTo>
                  <a:cubicBezTo>
                    <a:pt x="171" y="159"/>
                    <a:pt x="170" y="158"/>
                    <a:pt x="169" y="159"/>
                  </a:cubicBezTo>
                  <a:cubicBezTo>
                    <a:pt x="162" y="167"/>
                    <a:pt x="162" y="167"/>
                    <a:pt x="162" y="167"/>
                  </a:cubicBezTo>
                  <a:lnTo>
                    <a:pt x="173" y="159"/>
                  </a:lnTo>
                  <a:close/>
                  <a:moveTo>
                    <a:pt x="39" y="123"/>
                  </a:moveTo>
                  <a:cubicBezTo>
                    <a:pt x="38" y="118"/>
                    <a:pt x="37" y="114"/>
                    <a:pt x="37" y="109"/>
                  </a:cubicBezTo>
                  <a:cubicBezTo>
                    <a:pt x="36" y="109"/>
                    <a:pt x="35" y="110"/>
                    <a:pt x="35" y="111"/>
                  </a:cubicBezTo>
                  <a:cubicBezTo>
                    <a:pt x="39" y="126"/>
                    <a:pt x="39" y="126"/>
                    <a:pt x="39" y="126"/>
                  </a:cubicBezTo>
                  <a:cubicBezTo>
                    <a:pt x="39" y="124"/>
                    <a:pt x="39" y="123"/>
                    <a:pt x="39" y="123"/>
                  </a:cubicBezTo>
                  <a:close/>
                  <a:moveTo>
                    <a:pt x="46" y="119"/>
                  </a:moveTo>
                  <a:cubicBezTo>
                    <a:pt x="45" y="113"/>
                    <a:pt x="45" y="113"/>
                    <a:pt x="45" y="113"/>
                  </a:cubicBezTo>
                  <a:cubicBezTo>
                    <a:pt x="45" y="113"/>
                    <a:pt x="44" y="112"/>
                    <a:pt x="44" y="112"/>
                  </a:cubicBezTo>
                  <a:cubicBezTo>
                    <a:pt x="43" y="112"/>
                    <a:pt x="43" y="111"/>
                    <a:pt x="43" y="111"/>
                  </a:cubicBezTo>
                  <a:cubicBezTo>
                    <a:pt x="43" y="115"/>
                    <a:pt x="44" y="118"/>
                    <a:pt x="44" y="123"/>
                  </a:cubicBezTo>
                  <a:cubicBezTo>
                    <a:pt x="44" y="122"/>
                    <a:pt x="45" y="122"/>
                    <a:pt x="45" y="122"/>
                  </a:cubicBezTo>
                  <a:cubicBezTo>
                    <a:pt x="45" y="121"/>
                    <a:pt x="46" y="120"/>
                    <a:pt x="46" y="119"/>
                  </a:cubicBezTo>
                  <a:close/>
                  <a:moveTo>
                    <a:pt x="159" y="158"/>
                  </a:moveTo>
                  <a:cubicBezTo>
                    <a:pt x="158" y="158"/>
                    <a:pt x="158" y="158"/>
                    <a:pt x="157" y="158"/>
                  </a:cubicBezTo>
                  <a:cubicBezTo>
                    <a:pt x="157" y="158"/>
                    <a:pt x="155" y="157"/>
                    <a:pt x="155" y="158"/>
                  </a:cubicBezTo>
                  <a:cubicBezTo>
                    <a:pt x="154" y="160"/>
                    <a:pt x="153" y="162"/>
                    <a:pt x="152" y="163"/>
                  </a:cubicBezTo>
                  <a:cubicBezTo>
                    <a:pt x="152" y="164"/>
                    <a:pt x="151" y="166"/>
                    <a:pt x="151" y="166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9" y="159"/>
                    <a:pt x="160" y="158"/>
                    <a:pt x="159" y="158"/>
                  </a:cubicBezTo>
                  <a:close/>
                  <a:moveTo>
                    <a:pt x="42" y="123"/>
                  </a:moveTo>
                  <a:cubicBezTo>
                    <a:pt x="42" y="123"/>
                    <a:pt x="42" y="123"/>
                    <a:pt x="42" y="123"/>
                  </a:cubicBezTo>
                  <a:cubicBezTo>
                    <a:pt x="40" y="118"/>
                    <a:pt x="39" y="114"/>
                    <a:pt x="38" y="109"/>
                  </a:cubicBezTo>
                  <a:cubicBezTo>
                    <a:pt x="39" y="114"/>
                    <a:pt x="39" y="120"/>
                    <a:pt x="40" y="125"/>
                  </a:cubicBezTo>
                  <a:cubicBezTo>
                    <a:pt x="40" y="125"/>
                    <a:pt x="41" y="124"/>
                    <a:pt x="42" y="123"/>
                  </a:cubicBezTo>
                  <a:close/>
                  <a:moveTo>
                    <a:pt x="149" y="157"/>
                  </a:moveTo>
                  <a:cubicBezTo>
                    <a:pt x="149" y="157"/>
                    <a:pt x="148" y="157"/>
                    <a:pt x="148" y="157"/>
                  </a:cubicBezTo>
                  <a:cubicBezTo>
                    <a:pt x="144" y="164"/>
                    <a:pt x="144" y="164"/>
                    <a:pt x="144" y="164"/>
                  </a:cubicBezTo>
                  <a:cubicBezTo>
                    <a:pt x="143" y="164"/>
                    <a:pt x="144" y="165"/>
                    <a:pt x="144" y="164"/>
                  </a:cubicBezTo>
                  <a:cubicBezTo>
                    <a:pt x="147" y="162"/>
                    <a:pt x="149" y="160"/>
                    <a:pt x="152" y="157"/>
                  </a:cubicBezTo>
                  <a:cubicBezTo>
                    <a:pt x="151" y="157"/>
                    <a:pt x="150" y="157"/>
                    <a:pt x="149" y="157"/>
                  </a:cubicBezTo>
                  <a:close/>
                  <a:moveTo>
                    <a:pt x="200" y="156"/>
                  </a:moveTo>
                  <a:cubicBezTo>
                    <a:pt x="195" y="156"/>
                    <a:pt x="193" y="159"/>
                    <a:pt x="191" y="162"/>
                  </a:cubicBezTo>
                  <a:cubicBezTo>
                    <a:pt x="186" y="167"/>
                    <a:pt x="186" y="167"/>
                    <a:pt x="186" y="167"/>
                  </a:cubicBezTo>
                  <a:cubicBezTo>
                    <a:pt x="190" y="163"/>
                    <a:pt x="195" y="160"/>
                    <a:pt x="200" y="156"/>
                  </a:cubicBezTo>
                  <a:close/>
                  <a:moveTo>
                    <a:pt x="157" y="166"/>
                  </a:moveTo>
                  <a:cubicBezTo>
                    <a:pt x="157" y="167"/>
                    <a:pt x="158" y="167"/>
                    <a:pt x="158" y="167"/>
                  </a:cubicBezTo>
                  <a:cubicBezTo>
                    <a:pt x="161" y="164"/>
                    <a:pt x="164" y="162"/>
                    <a:pt x="167" y="159"/>
                  </a:cubicBezTo>
                  <a:cubicBezTo>
                    <a:pt x="166" y="159"/>
                    <a:pt x="165" y="158"/>
                    <a:pt x="163" y="159"/>
                  </a:cubicBezTo>
                  <a:lnTo>
                    <a:pt x="157" y="166"/>
                  </a:lnTo>
                  <a:close/>
                  <a:moveTo>
                    <a:pt x="87" y="144"/>
                  </a:moveTo>
                  <a:cubicBezTo>
                    <a:pt x="87" y="140"/>
                    <a:pt x="86" y="137"/>
                    <a:pt x="86" y="134"/>
                  </a:cubicBezTo>
                  <a:cubicBezTo>
                    <a:pt x="86" y="134"/>
                    <a:pt x="85" y="133"/>
                    <a:pt x="85" y="133"/>
                  </a:cubicBezTo>
                  <a:cubicBezTo>
                    <a:pt x="84" y="137"/>
                    <a:pt x="83" y="140"/>
                    <a:pt x="83" y="143"/>
                  </a:cubicBezTo>
                  <a:cubicBezTo>
                    <a:pt x="84" y="143"/>
                    <a:pt x="85" y="144"/>
                    <a:pt x="86" y="145"/>
                  </a:cubicBezTo>
                  <a:cubicBezTo>
                    <a:pt x="86" y="145"/>
                    <a:pt x="87" y="144"/>
                    <a:pt x="87" y="144"/>
                  </a:cubicBezTo>
                  <a:close/>
                  <a:moveTo>
                    <a:pt x="182" y="158"/>
                  </a:moveTo>
                  <a:cubicBezTo>
                    <a:pt x="180" y="159"/>
                    <a:pt x="179" y="159"/>
                    <a:pt x="177" y="159"/>
                  </a:cubicBezTo>
                  <a:cubicBezTo>
                    <a:pt x="169" y="168"/>
                    <a:pt x="169" y="168"/>
                    <a:pt x="169" y="168"/>
                  </a:cubicBezTo>
                  <a:cubicBezTo>
                    <a:pt x="169" y="168"/>
                    <a:pt x="170" y="168"/>
                    <a:pt x="170" y="168"/>
                  </a:cubicBezTo>
                  <a:cubicBezTo>
                    <a:pt x="174" y="165"/>
                    <a:pt x="178" y="162"/>
                    <a:pt x="181" y="159"/>
                  </a:cubicBezTo>
                  <a:cubicBezTo>
                    <a:pt x="182" y="159"/>
                    <a:pt x="183" y="158"/>
                    <a:pt x="182" y="158"/>
                  </a:cubicBezTo>
                  <a:close/>
                  <a:moveTo>
                    <a:pt x="30" y="23"/>
                  </a:moveTo>
                  <a:cubicBezTo>
                    <a:pt x="30" y="23"/>
                    <a:pt x="29" y="23"/>
                    <a:pt x="29" y="23"/>
                  </a:cubicBezTo>
                  <a:cubicBezTo>
                    <a:pt x="24" y="29"/>
                    <a:pt x="18" y="34"/>
                    <a:pt x="14" y="41"/>
                  </a:cubicBezTo>
                  <a:cubicBezTo>
                    <a:pt x="14" y="41"/>
                    <a:pt x="15" y="41"/>
                    <a:pt x="15" y="41"/>
                  </a:cubicBezTo>
                  <a:cubicBezTo>
                    <a:pt x="20" y="35"/>
                    <a:pt x="26" y="29"/>
                    <a:pt x="32" y="23"/>
                  </a:cubicBezTo>
                  <a:cubicBezTo>
                    <a:pt x="31" y="23"/>
                    <a:pt x="30" y="23"/>
                    <a:pt x="30" y="23"/>
                  </a:cubicBezTo>
                  <a:close/>
                  <a:moveTo>
                    <a:pt x="44" y="112"/>
                  </a:moveTo>
                  <a:cubicBezTo>
                    <a:pt x="44" y="109"/>
                    <a:pt x="44" y="107"/>
                    <a:pt x="43" y="104"/>
                  </a:cubicBezTo>
                  <a:cubicBezTo>
                    <a:pt x="39" y="107"/>
                    <a:pt x="39" y="107"/>
                    <a:pt x="39" y="107"/>
                  </a:cubicBezTo>
                  <a:cubicBezTo>
                    <a:pt x="40" y="112"/>
                    <a:pt x="41" y="118"/>
                    <a:pt x="43" y="122"/>
                  </a:cubicBezTo>
                  <a:cubicBezTo>
                    <a:pt x="43" y="117"/>
                    <a:pt x="42" y="112"/>
                    <a:pt x="42" y="108"/>
                  </a:cubicBezTo>
                  <a:cubicBezTo>
                    <a:pt x="42" y="107"/>
                    <a:pt x="42" y="107"/>
                    <a:pt x="42" y="107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lose/>
                  <a:moveTo>
                    <a:pt x="17" y="49"/>
                  </a:moveTo>
                  <a:cubicBezTo>
                    <a:pt x="25" y="41"/>
                    <a:pt x="32" y="32"/>
                    <a:pt x="41" y="25"/>
                  </a:cubicBezTo>
                  <a:cubicBezTo>
                    <a:pt x="41" y="25"/>
                    <a:pt x="39" y="25"/>
                    <a:pt x="38" y="25"/>
                  </a:cubicBezTo>
                  <a:cubicBezTo>
                    <a:pt x="38" y="25"/>
                    <a:pt x="37" y="25"/>
                    <a:pt x="37" y="26"/>
                  </a:cubicBezTo>
                  <a:cubicBezTo>
                    <a:pt x="30" y="33"/>
                    <a:pt x="24" y="41"/>
                    <a:pt x="17" y="49"/>
                  </a:cubicBezTo>
                  <a:close/>
                  <a:moveTo>
                    <a:pt x="82" y="140"/>
                  </a:moveTo>
                  <a:cubicBezTo>
                    <a:pt x="82" y="137"/>
                    <a:pt x="81" y="136"/>
                    <a:pt x="81" y="134"/>
                  </a:cubicBezTo>
                  <a:cubicBezTo>
                    <a:pt x="81" y="133"/>
                    <a:pt x="80" y="131"/>
                    <a:pt x="80" y="132"/>
                  </a:cubicBezTo>
                  <a:cubicBezTo>
                    <a:pt x="79" y="134"/>
                    <a:pt x="78" y="136"/>
                    <a:pt x="77" y="139"/>
                  </a:cubicBezTo>
                  <a:cubicBezTo>
                    <a:pt x="77" y="139"/>
                    <a:pt x="77" y="139"/>
                    <a:pt x="77" y="138"/>
                  </a:cubicBezTo>
                  <a:cubicBezTo>
                    <a:pt x="76" y="136"/>
                    <a:pt x="76" y="134"/>
                    <a:pt x="75" y="132"/>
                  </a:cubicBezTo>
                  <a:cubicBezTo>
                    <a:pt x="75" y="134"/>
                    <a:pt x="75" y="136"/>
                    <a:pt x="75" y="139"/>
                  </a:cubicBezTo>
                  <a:cubicBezTo>
                    <a:pt x="77" y="140"/>
                    <a:pt x="80" y="141"/>
                    <a:pt x="82" y="142"/>
                  </a:cubicBezTo>
                  <a:cubicBezTo>
                    <a:pt x="82" y="141"/>
                    <a:pt x="82" y="140"/>
                    <a:pt x="82" y="140"/>
                  </a:cubicBezTo>
                  <a:close/>
                  <a:moveTo>
                    <a:pt x="89" y="64"/>
                  </a:moveTo>
                  <a:cubicBezTo>
                    <a:pt x="89" y="64"/>
                    <a:pt x="89" y="63"/>
                    <a:pt x="89" y="63"/>
                  </a:cubicBezTo>
                  <a:cubicBezTo>
                    <a:pt x="89" y="59"/>
                    <a:pt x="89" y="55"/>
                    <a:pt x="89" y="51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6" y="58"/>
                    <a:pt x="87" y="62"/>
                    <a:pt x="88" y="67"/>
                  </a:cubicBezTo>
                  <a:cubicBezTo>
                    <a:pt x="88" y="67"/>
                    <a:pt x="89" y="67"/>
                    <a:pt x="89" y="66"/>
                  </a:cubicBezTo>
                  <a:cubicBezTo>
                    <a:pt x="89" y="66"/>
                    <a:pt x="89" y="65"/>
                    <a:pt x="89" y="64"/>
                  </a:cubicBezTo>
                  <a:close/>
                  <a:moveTo>
                    <a:pt x="92" y="145"/>
                  </a:moveTo>
                  <a:cubicBezTo>
                    <a:pt x="92" y="137"/>
                    <a:pt x="92" y="137"/>
                    <a:pt x="92" y="137"/>
                  </a:cubicBezTo>
                  <a:cubicBezTo>
                    <a:pt x="91" y="137"/>
                    <a:pt x="89" y="136"/>
                    <a:pt x="88" y="135"/>
                  </a:cubicBezTo>
                  <a:cubicBezTo>
                    <a:pt x="87" y="135"/>
                    <a:pt x="87" y="133"/>
                    <a:pt x="87" y="135"/>
                  </a:cubicBezTo>
                  <a:cubicBezTo>
                    <a:pt x="88" y="142"/>
                    <a:pt x="88" y="142"/>
                    <a:pt x="88" y="142"/>
                  </a:cubicBezTo>
                  <a:cubicBezTo>
                    <a:pt x="88" y="140"/>
                    <a:pt x="89" y="139"/>
                    <a:pt x="89" y="137"/>
                  </a:cubicBezTo>
                  <a:cubicBezTo>
                    <a:pt x="89" y="136"/>
                    <a:pt x="90" y="136"/>
                    <a:pt x="90" y="137"/>
                  </a:cubicBezTo>
                  <a:cubicBezTo>
                    <a:pt x="89" y="140"/>
                    <a:pt x="89" y="143"/>
                    <a:pt x="88" y="146"/>
                  </a:cubicBezTo>
                  <a:cubicBezTo>
                    <a:pt x="90" y="146"/>
                    <a:pt x="91" y="147"/>
                    <a:pt x="92" y="148"/>
                  </a:cubicBezTo>
                  <a:cubicBezTo>
                    <a:pt x="92" y="146"/>
                    <a:pt x="92" y="145"/>
                    <a:pt x="92" y="145"/>
                  </a:cubicBezTo>
                  <a:close/>
                  <a:moveTo>
                    <a:pt x="34" y="24"/>
                  </a:moveTo>
                  <a:cubicBezTo>
                    <a:pt x="27" y="30"/>
                    <a:pt x="20" y="37"/>
                    <a:pt x="14" y="45"/>
                  </a:cubicBezTo>
                  <a:cubicBezTo>
                    <a:pt x="13" y="46"/>
                    <a:pt x="12" y="47"/>
                    <a:pt x="13" y="49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21" y="41"/>
                    <a:pt x="28" y="32"/>
                    <a:pt x="37" y="24"/>
                  </a:cubicBezTo>
                  <a:cubicBezTo>
                    <a:pt x="36" y="24"/>
                    <a:pt x="34" y="23"/>
                    <a:pt x="34" y="24"/>
                  </a:cubicBezTo>
                  <a:close/>
                  <a:moveTo>
                    <a:pt x="103" y="54"/>
                  </a:moveTo>
                  <a:cubicBezTo>
                    <a:pt x="102" y="53"/>
                    <a:pt x="101" y="53"/>
                    <a:pt x="101" y="53"/>
                  </a:cubicBezTo>
                  <a:cubicBezTo>
                    <a:pt x="101" y="48"/>
                    <a:pt x="101" y="43"/>
                    <a:pt x="101" y="38"/>
                  </a:cubicBezTo>
                  <a:cubicBezTo>
                    <a:pt x="97" y="42"/>
                    <a:pt x="94" y="46"/>
                    <a:pt x="91" y="50"/>
                  </a:cubicBezTo>
                  <a:cubicBezTo>
                    <a:pt x="92" y="52"/>
                    <a:pt x="92" y="55"/>
                    <a:pt x="93" y="59"/>
                  </a:cubicBezTo>
                  <a:cubicBezTo>
                    <a:pt x="93" y="59"/>
                    <a:pt x="94" y="59"/>
                    <a:pt x="94" y="59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6" y="49"/>
                    <a:pt x="96" y="49"/>
                    <a:pt x="97" y="48"/>
                  </a:cubicBezTo>
                  <a:cubicBezTo>
                    <a:pt x="96" y="59"/>
                    <a:pt x="96" y="59"/>
                    <a:pt x="96" y="59"/>
                  </a:cubicBezTo>
                  <a:cubicBezTo>
                    <a:pt x="96" y="60"/>
                    <a:pt x="95" y="60"/>
                    <a:pt x="94" y="60"/>
                  </a:cubicBezTo>
                  <a:cubicBezTo>
                    <a:pt x="93" y="60"/>
                    <a:pt x="93" y="60"/>
                    <a:pt x="92" y="59"/>
                  </a:cubicBezTo>
                  <a:cubicBezTo>
                    <a:pt x="91" y="56"/>
                    <a:pt x="91" y="53"/>
                    <a:pt x="90" y="50"/>
                  </a:cubicBezTo>
                  <a:cubicBezTo>
                    <a:pt x="90" y="56"/>
                    <a:pt x="90" y="60"/>
                    <a:pt x="90" y="66"/>
                  </a:cubicBezTo>
                  <a:cubicBezTo>
                    <a:pt x="95" y="62"/>
                    <a:pt x="98" y="58"/>
                    <a:pt x="103" y="54"/>
                  </a:cubicBezTo>
                  <a:close/>
                  <a:moveTo>
                    <a:pt x="73" y="136"/>
                  </a:moveTo>
                  <a:cubicBezTo>
                    <a:pt x="73" y="137"/>
                    <a:pt x="74" y="137"/>
                    <a:pt x="74" y="138"/>
                  </a:cubicBezTo>
                  <a:cubicBezTo>
                    <a:pt x="74" y="135"/>
                    <a:pt x="74" y="132"/>
                    <a:pt x="75" y="130"/>
                  </a:cubicBezTo>
                  <a:cubicBezTo>
                    <a:pt x="75" y="129"/>
                    <a:pt x="76" y="130"/>
                    <a:pt x="76" y="130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8" y="136"/>
                    <a:pt x="78" y="133"/>
                    <a:pt x="79" y="131"/>
                  </a:cubicBezTo>
                  <a:cubicBezTo>
                    <a:pt x="80" y="131"/>
                    <a:pt x="80" y="130"/>
                    <a:pt x="81" y="131"/>
                  </a:cubicBezTo>
                  <a:cubicBezTo>
                    <a:pt x="73" y="126"/>
                    <a:pt x="67" y="121"/>
                    <a:pt x="60" y="115"/>
                  </a:cubicBezTo>
                  <a:cubicBezTo>
                    <a:pt x="60" y="115"/>
                    <a:pt x="59" y="115"/>
                    <a:pt x="60" y="115"/>
                  </a:cubicBezTo>
                  <a:cubicBezTo>
                    <a:pt x="60" y="114"/>
                    <a:pt x="60" y="115"/>
                    <a:pt x="59" y="114"/>
                  </a:cubicBezTo>
                  <a:cubicBezTo>
                    <a:pt x="58" y="114"/>
                    <a:pt x="58" y="113"/>
                    <a:pt x="57" y="112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11"/>
                    <a:pt x="51" y="116"/>
                    <a:pt x="52" y="121"/>
                  </a:cubicBezTo>
                  <a:cubicBezTo>
                    <a:pt x="58" y="127"/>
                    <a:pt x="65" y="132"/>
                    <a:pt x="73" y="137"/>
                  </a:cubicBezTo>
                  <a:cubicBezTo>
                    <a:pt x="72" y="137"/>
                    <a:pt x="72" y="136"/>
                    <a:pt x="73" y="136"/>
                  </a:cubicBezTo>
                  <a:close/>
                  <a:moveTo>
                    <a:pt x="33" y="51"/>
                  </a:moveTo>
                  <a:cubicBezTo>
                    <a:pt x="33" y="51"/>
                    <a:pt x="33" y="51"/>
                    <a:pt x="33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1" y="53"/>
                    <a:pt x="30" y="54"/>
                    <a:pt x="28" y="56"/>
                  </a:cubicBezTo>
                  <a:cubicBezTo>
                    <a:pt x="25" y="58"/>
                    <a:pt x="23" y="61"/>
                    <a:pt x="20" y="63"/>
                  </a:cubicBezTo>
                  <a:cubicBezTo>
                    <a:pt x="19" y="64"/>
                    <a:pt x="18" y="62"/>
                    <a:pt x="18" y="62"/>
                  </a:cubicBezTo>
                  <a:cubicBezTo>
                    <a:pt x="20" y="59"/>
                    <a:pt x="22" y="57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3" y="54"/>
                    <a:pt x="23" y="54"/>
                  </a:cubicBezTo>
                  <a:cubicBezTo>
                    <a:pt x="21" y="56"/>
                    <a:pt x="19" y="59"/>
                    <a:pt x="17" y="61"/>
                  </a:cubicBezTo>
                  <a:cubicBezTo>
                    <a:pt x="16" y="61"/>
                    <a:pt x="15" y="62"/>
                    <a:pt x="14" y="61"/>
                  </a:cubicBezTo>
                  <a:cubicBezTo>
                    <a:pt x="13" y="61"/>
                    <a:pt x="13" y="60"/>
                    <a:pt x="14" y="59"/>
                  </a:cubicBezTo>
                  <a:cubicBezTo>
                    <a:pt x="16" y="54"/>
                    <a:pt x="19" y="50"/>
                    <a:pt x="23" y="46"/>
                  </a:cubicBezTo>
                  <a:cubicBezTo>
                    <a:pt x="28" y="39"/>
                    <a:pt x="35" y="34"/>
                    <a:pt x="42" y="27"/>
                  </a:cubicBezTo>
                  <a:cubicBezTo>
                    <a:pt x="39" y="29"/>
                    <a:pt x="37" y="30"/>
                    <a:pt x="35" y="32"/>
                  </a:cubicBezTo>
                  <a:cubicBezTo>
                    <a:pt x="27" y="39"/>
                    <a:pt x="20" y="48"/>
                    <a:pt x="13" y="56"/>
                  </a:cubicBezTo>
                  <a:cubicBezTo>
                    <a:pt x="13" y="66"/>
                    <a:pt x="12" y="78"/>
                    <a:pt x="13" y="88"/>
                  </a:cubicBezTo>
                  <a:cubicBezTo>
                    <a:pt x="13" y="93"/>
                    <a:pt x="13" y="97"/>
                    <a:pt x="14" y="101"/>
                  </a:cubicBezTo>
                  <a:cubicBezTo>
                    <a:pt x="14" y="101"/>
                    <a:pt x="14" y="102"/>
                    <a:pt x="13" y="102"/>
                  </a:cubicBezTo>
                  <a:cubicBezTo>
                    <a:pt x="14" y="109"/>
                    <a:pt x="14" y="116"/>
                    <a:pt x="16" y="121"/>
                  </a:cubicBezTo>
                  <a:cubicBezTo>
                    <a:pt x="16" y="122"/>
                    <a:pt x="17" y="122"/>
                    <a:pt x="17" y="122"/>
                  </a:cubicBezTo>
                  <a:cubicBezTo>
                    <a:pt x="18" y="122"/>
                    <a:pt x="19" y="121"/>
                    <a:pt x="19" y="120"/>
                  </a:cubicBezTo>
                  <a:cubicBezTo>
                    <a:pt x="21" y="119"/>
                    <a:pt x="23" y="117"/>
                    <a:pt x="24" y="115"/>
                  </a:cubicBezTo>
                  <a:cubicBezTo>
                    <a:pt x="24" y="115"/>
                    <a:pt x="25" y="115"/>
                    <a:pt x="25" y="115"/>
                  </a:cubicBezTo>
                  <a:cubicBezTo>
                    <a:pt x="25" y="114"/>
                    <a:pt x="25" y="113"/>
                    <a:pt x="26" y="112"/>
                  </a:cubicBezTo>
                  <a:cubicBezTo>
                    <a:pt x="26" y="112"/>
                    <a:pt x="26" y="113"/>
                    <a:pt x="27" y="114"/>
                  </a:cubicBezTo>
                  <a:cubicBezTo>
                    <a:pt x="33" y="108"/>
                    <a:pt x="38" y="103"/>
                    <a:pt x="45" y="99"/>
                  </a:cubicBezTo>
                  <a:cubicBezTo>
                    <a:pt x="45" y="97"/>
                    <a:pt x="46" y="97"/>
                    <a:pt x="47" y="97"/>
                  </a:cubicBezTo>
                  <a:cubicBezTo>
                    <a:pt x="48" y="98"/>
                    <a:pt x="48" y="99"/>
                    <a:pt x="49" y="100"/>
                  </a:cubicBezTo>
                  <a:cubicBezTo>
                    <a:pt x="49" y="100"/>
                    <a:pt x="50" y="100"/>
                    <a:pt x="51" y="100"/>
                  </a:cubicBezTo>
                  <a:cubicBezTo>
                    <a:pt x="60" y="107"/>
                    <a:pt x="68" y="113"/>
                    <a:pt x="77" y="120"/>
                  </a:cubicBezTo>
                  <a:cubicBezTo>
                    <a:pt x="81" y="122"/>
                    <a:pt x="85" y="125"/>
                    <a:pt x="89" y="127"/>
                  </a:cubicBezTo>
                  <a:cubicBezTo>
                    <a:pt x="98" y="132"/>
                    <a:pt x="107" y="136"/>
                    <a:pt x="117" y="140"/>
                  </a:cubicBezTo>
                  <a:cubicBezTo>
                    <a:pt x="123" y="142"/>
                    <a:pt x="129" y="143"/>
                    <a:pt x="135" y="144"/>
                  </a:cubicBezTo>
                  <a:cubicBezTo>
                    <a:pt x="141" y="146"/>
                    <a:pt x="146" y="146"/>
                    <a:pt x="152" y="147"/>
                  </a:cubicBezTo>
                  <a:cubicBezTo>
                    <a:pt x="153" y="146"/>
                    <a:pt x="153" y="147"/>
                    <a:pt x="153" y="147"/>
                  </a:cubicBezTo>
                  <a:cubicBezTo>
                    <a:pt x="154" y="147"/>
                    <a:pt x="155" y="147"/>
                    <a:pt x="155" y="146"/>
                  </a:cubicBezTo>
                  <a:cubicBezTo>
                    <a:pt x="155" y="147"/>
                    <a:pt x="155" y="147"/>
                    <a:pt x="155" y="147"/>
                  </a:cubicBezTo>
                  <a:cubicBezTo>
                    <a:pt x="155" y="148"/>
                    <a:pt x="156" y="148"/>
                    <a:pt x="156" y="148"/>
                  </a:cubicBezTo>
                  <a:cubicBezTo>
                    <a:pt x="177" y="150"/>
                    <a:pt x="196" y="148"/>
                    <a:pt x="215" y="146"/>
                  </a:cubicBezTo>
                  <a:cubicBezTo>
                    <a:pt x="212" y="134"/>
                    <a:pt x="212" y="134"/>
                    <a:pt x="212" y="134"/>
                  </a:cubicBezTo>
                  <a:cubicBezTo>
                    <a:pt x="211" y="130"/>
                    <a:pt x="209" y="127"/>
                    <a:pt x="208" y="123"/>
                  </a:cubicBezTo>
                  <a:cubicBezTo>
                    <a:pt x="209" y="127"/>
                    <a:pt x="210" y="131"/>
                    <a:pt x="211" y="134"/>
                  </a:cubicBezTo>
                  <a:cubicBezTo>
                    <a:pt x="211" y="134"/>
                    <a:pt x="211" y="134"/>
                    <a:pt x="212" y="134"/>
                  </a:cubicBezTo>
                  <a:cubicBezTo>
                    <a:pt x="212" y="135"/>
                    <a:pt x="212" y="135"/>
                    <a:pt x="211" y="136"/>
                  </a:cubicBezTo>
                  <a:cubicBezTo>
                    <a:pt x="210" y="136"/>
                    <a:pt x="210" y="135"/>
                    <a:pt x="210" y="135"/>
                  </a:cubicBezTo>
                  <a:cubicBezTo>
                    <a:pt x="207" y="126"/>
                    <a:pt x="205" y="116"/>
                    <a:pt x="201" y="106"/>
                  </a:cubicBezTo>
                  <a:cubicBezTo>
                    <a:pt x="203" y="114"/>
                    <a:pt x="203" y="122"/>
                    <a:pt x="206" y="129"/>
                  </a:cubicBezTo>
                  <a:cubicBezTo>
                    <a:pt x="206" y="130"/>
                    <a:pt x="205" y="130"/>
                    <a:pt x="205" y="130"/>
                  </a:cubicBezTo>
                  <a:cubicBezTo>
                    <a:pt x="205" y="130"/>
                    <a:pt x="204" y="130"/>
                    <a:pt x="204" y="129"/>
                  </a:cubicBezTo>
                  <a:cubicBezTo>
                    <a:pt x="202" y="123"/>
                    <a:pt x="201" y="117"/>
                    <a:pt x="199" y="111"/>
                  </a:cubicBezTo>
                  <a:cubicBezTo>
                    <a:pt x="198" y="110"/>
                    <a:pt x="198" y="109"/>
                    <a:pt x="198" y="109"/>
                  </a:cubicBezTo>
                  <a:cubicBezTo>
                    <a:pt x="198" y="110"/>
                    <a:pt x="198" y="110"/>
                    <a:pt x="198" y="111"/>
                  </a:cubicBezTo>
                  <a:cubicBezTo>
                    <a:pt x="198" y="111"/>
                    <a:pt x="198" y="111"/>
                    <a:pt x="199" y="111"/>
                  </a:cubicBezTo>
                  <a:cubicBezTo>
                    <a:pt x="198" y="111"/>
                    <a:pt x="198" y="111"/>
                    <a:pt x="198" y="111"/>
                  </a:cubicBezTo>
                  <a:cubicBezTo>
                    <a:pt x="199" y="119"/>
                    <a:pt x="200" y="126"/>
                    <a:pt x="201" y="134"/>
                  </a:cubicBezTo>
                  <a:cubicBezTo>
                    <a:pt x="201" y="134"/>
                    <a:pt x="200" y="134"/>
                    <a:pt x="200" y="134"/>
                  </a:cubicBezTo>
                  <a:cubicBezTo>
                    <a:pt x="198" y="126"/>
                    <a:pt x="195" y="118"/>
                    <a:pt x="193" y="110"/>
                  </a:cubicBezTo>
                  <a:cubicBezTo>
                    <a:pt x="193" y="117"/>
                    <a:pt x="194" y="124"/>
                    <a:pt x="194" y="131"/>
                  </a:cubicBezTo>
                  <a:cubicBezTo>
                    <a:pt x="194" y="132"/>
                    <a:pt x="193" y="132"/>
                    <a:pt x="193" y="131"/>
                  </a:cubicBezTo>
                  <a:cubicBezTo>
                    <a:pt x="191" y="125"/>
                    <a:pt x="190" y="119"/>
                    <a:pt x="188" y="113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4"/>
                    <a:pt x="188" y="128"/>
                    <a:pt x="187" y="133"/>
                  </a:cubicBezTo>
                  <a:cubicBezTo>
                    <a:pt x="187" y="132"/>
                    <a:pt x="186" y="133"/>
                    <a:pt x="186" y="132"/>
                  </a:cubicBezTo>
                  <a:cubicBezTo>
                    <a:pt x="185" y="127"/>
                    <a:pt x="183" y="121"/>
                    <a:pt x="182" y="115"/>
                  </a:cubicBezTo>
                  <a:cubicBezTo>
                    <a:pt x="180" y="128"/>
                    <a:pt x="180" y="128"/>
                    <a:pt x="180" y="128"/>
                  </a:cubicBezTo>
                  <a:cubicBezTo>
                    <a:pt x="180" y="128"/>
                    <a:pt x="179" y="128"/>
                    <a:pt x="179" y="128"/>
                  </a:cubicBezTo>
                  <a:cubicBezTo>
                    <a:pt x="178" y="124"/>
                    <a:pt x="178" y="120"/>
                    <a:pt x="177" y="116"/>
                  </a:cubicBezTo>
                  <a:cubicBezTo>
                    <a:pt x="176" y="120"/>
                    <a:pt x="175" y="123"/>
                    <a:pt x="175" y="126"/>
                  </a:cubicBezTo>
                  <a:cubicBezTo>
                    <a:pt x="174" y="127"/>
                    <a:pt x="173" y="126"/>
                    <a:pt x="173" y="126"/>
                  </a:cubicBezTo>
                  <a:cubicBezTo>
                    <a:pt x="171" y="124"/>
                    <a:pt x="171" y="121"/>
                    <a:pt x="170" y="119"/>
                  </a:cubicBezTo>
                  <a:cubicBezTo>
                    <a:pt x="170" y="118"/>
                    <a:pt x="169" y="118"/>
                    <a:pt x="168" y="118"/>
                  </a:cubicBezTo>
                  <a:cubicBezTo>
                    <a:pt x="166" y="121"/>
                    <a:pt x="164" y="123"/>
                    <a:pt x="162" y="126"/>
                  </a:cubicBezTo>
                  <a:cubicBezTo>
                    <a:pt x="161" y="127"/>
                    <a:pt x="160" y="128"/>
                    <a:pt x="158" y="128"/>
                  </a:cubicBezTo>
                  <a:cubicBezTo>
                    <a:pt x="155" y="127"/>
                    <a:pt x="154" y="125"/>
                    <a:pt x="153" y="123"/>
                  </a:cubicBezTo>
                  <a:cubicBezTo>
                    <a:pt x="155" y="125"/>
                    <a:pt x="156" y="127"/>
                    <a:pt x="159" y="127"/>
                  </a:cubicBezTo>
                  <a:cubicBezTo>
                    <a:pt x="161" y="125"/>
                    <a:pt x="162" y="124"/>
                    <a:pt x="164" y="122"/>
                  </a:cubicBezTo>
                  <a:cubicBezTo>
                    <a:pt x="165" y="120"/>
                    <a:pt x="166" y="118"/>
                    <a:pt x="168" y="117"/>
                  </a:cubicBezTo>
                  <a:cubicBezTo>
                    <a:pt x="169" y="117"/>
                    <a:pt x="170" y="117"/>
                    <a:pt x="170" y="118"/>
                  </a:cubicBezTo>
                  <a:cubicBezTo>
                    <a:pt x="172" y="119"/>
                    <a:pt x="172" y="122"/>
                    <a:pt x="174" y="125"/>
                  </a:cubicBezTo>
                  <a:cubicBezTo>
                    <a:pt x="176" y="115"/>
                    <a:pt x="176" y="115"/>
                    <a:pt x="176" y="115"/>
                  </a:cubicBezTo>
                  <a:cubicBezTo>
                    <a:pt x="176" y="114"/>
                    <a:pt x="177" y="114"/>
                    <a:pt x="177" y="115"/>
                  </a:cubicBezTo>
                  <a:cubicBezTo>
                    <a:pt x="178" y="117"/>
                    <a:pt x="179" y="120"/>
                    <a:pt x="179" y="123"/>
                  </a:cubicBezTo>
                  <a:cubicBezTo>
                    <a:pt x="180" y="121"/>
                    <a:pt x="180" y="118"/>
                    <a:pt x="181" y="114"/>
                  </a:cubicBezTo>
                  <a:cubicBezTo>
                    <a:pt x="181" y="113"/>
                    <a:pt x="183" y="114"/>
                    <a:pt x="183" y="115"/>
                  </a:cubicBezTo>
                  <a:cubicBezTo>
                    <a:pt x="185" y="119"/>
                    <a:pt x="185" y="124"/>
                    <a:pt x="186" y="128"/>
                  </a:cubicBezTo>
                  <a:cubicBezTo>
                    <a:pt x="187" y="123"/>
                    <a:pt x="187" y="119"/>
                    <a:pt x="187" y="114"/>
                  </a:cubicBezTo>
                  <a:cubicBezTo>
                    <a:pt x="187" y="113"/>
                    <a:pt x="186" y="111"/>
                    <a:pt x="187" y="110"/>
                  </a:cubicBezTo>
                  <a:cubicBezTo>
                    <a:pt x="188" y="110"/>
                    <a:pt x="188" y="110"/>
                    <a:pt x="189" y="111"/>
                  </a:cubicBezTo>
                  <a:cubicBezTo>
                    <a:pt x="190" y="113"/>
                    <a:pt x="191" y="117"/>
                    <a:pt x="192" y="120"/>
                  </a:cubicBezTo>
                  <a:cubicBezTo>
                    <a:pt x="191" y="112"/>
                    <a:pt x="191" y="112"/>
                    <a:pt x="191" y="112"/>
                  </a:cubicBezTo>
                  <a:cubicBezTo>
                    <a:pt x="191" y="111"/>
                    <a:pt x="191" y="109"/>
                    <a:pt x="192" y="108"/>
                  </a:cubicBezTo>
                  <a:cubicBezTo>
                    <a:pt x="192" y="108"/>
                    <a:pt x="193" y="108"/>
                    <a:pt x="193" y="109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6" y="106"/>
                    <a:pt x="195" y="104"/>
                    <a:pt x="196" y="102"/>
                  </a:cubicBezTo>
                  <a:cubicBezTo>
                    <a:pt x="196" y="102"/>
                    <a:pt x="197" y="103"/>
                    <a:pt x="197" y="103"/>
                  </a:cubicBezTo>
                  <a:cubicBezTo>
                    <a:pt x="199" y="106"/>
                    <a:pt x="200" y="108"/>
                    <a:pt x="200" y="111"/>
                  </a:cubicBezTo>
                  <a:cubicBezTo>
                    <a:pt x="200" y="107"/>
                    <a:pt x="199" y="102"/>
                    <a:pt x="198" y="98"/>
                  </a:cubicBezTo>
                  <a:cubicBezTo>
                    <a:pt x="198" y="97"/>
                    <a:pt x="198" y="96"/>
                    <a:pt x="199" y="95"/>
                  </a:cubicBezTo>
                  <a:cubicBezTo>
                    <a:pt x="198" y="92"/>
                    <a:pt x="197" y="89"/>
                    <a:pt x="196" y="86"/>
                  </a:cubicBezTo>
                  <a:cubicBezTo>
                    <a:pt x="182" y="91"/>
                    <a:pt x="168" y="94"/>
                    <a:pt x="153" y="96"/>
                  </a:cubicBezTo>
                  <a:cubicBezTo>
                    <a:pt x="133" y="98"/>
                    <a:pt x="105" y="94"/>
                    <a:pt x="87" y="85"/>
                  </a:cubicBezTo>
                  <a:cubicBezTo>
                    <a:pt x="77" y="80"/>
                    <a:pt x="69" y="74"/>
                    <a:pt x="64" y="66"/>
                  </a:cubicBezTo>
                  <a:cubicBezTo>
                    <a:pt x="62" y="61"/>
                    <a:pt x="62" y="61"/>
                    <a:pt x="62" y="61"/>
                  </a:cubicBezTo>
                  <a:cubicBezTo>
                    <a:pt x="61" y="61"/>
                    <a:pt x="63" y="59"/>
                    <a:pt x="64" y="60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85" y="49"/>
                    <a:pt x="93" y="43"/>
                    <a:pt x="99" y="35"/>
                  </a:cubicBezTo>
                  <a:cubicBezTo>
                    <a:pt x="94" y="35"/>
                    <a:pt x="90" y="35"/>
                    <a:pt x="85" y="34"/>
                  </a:cubicBezTo>
                  <a:cubicBezTo>
                    <a:pt x="75" y="32"/>
                    <a:pt x="66" y="31"/>
                    <a:pt x="58" y="29"/>
                  </a:cubicBezTo>
                  <a:cubicBezTo>
                    <a:pt x="53" y="27"/>
                    <a:pt x="49" y="27"/>
                    <a:pt x="44" y="26"/>
                  </a:cubicBezTo>
                  <a:cubicBezTo>
                    <a:pt x="43" y="29"/>
                    <a:pt x="40" y="30"/>
                    <a:pt x="38" y="32"/>
                  </a:cubicBezTo>
                  <a:cubicBezTo>
                    <a:pt x="30" y="41"/>
                    <a:pt x="22" y="48"/>
                    <a:pt x="15" y="59"/>
                  </a:cubicBezTo>
                  <a:cubicBezTo>
                    <a:pt x="16" y="59"/>
                    <a:pt x="14" y="60"/>
                    <a:pt x="15" y="60"/>
                  </a:cubicBezTo>
                  <a:cubicBezTo>
                    <a:pt x="16" y="60"/>
                    <a:pt x="17" y="58"/>
                    <a:pt x="18" y="58"/>
                  </a:cubicBezTo>
                  <a:cubicBezTo>
                    <a:pt x="22" y="53"/>
                    <a:pt x="27" y="49"/>
                    <a:pt x="32" y="44"/>
                  </a:cubicBezTo>
                  <a:cubicBezTo>
                    <a:pt x="36" y="39"/>
                    <a:pt x="41" y="35"/>
                    <a:pt x="47" y="31"/>
                  </a:cubicBezTo>
                  <a:cubicBezTo>
                    <a:pt x="47" y="30"/>
                    <a:pt x="48" y="31"/>
                    <a:pt x="48" y="32"/>
                  </a:cubicBezTo>
                  <a:cubicBezTo>
                    <a:pt x="46" y="34"/>
                    <a:pt x="45" y="35"/>
                    <a:pt x="43" y="37"/>
                  </a:cubicBezTo>
                  <a:cubicBezTo>
                    <a:pt x="36" y="44"/>
                    <a:pt x="28" y="51"/>
                    <a:pt x="22" y="60"/>
                  </a:cubicBezTo>
                  <a:cubicBezTo>
                    <a:pt x="21" y="60"/>
                    <a:pt x="21" y="60"/>
                    <a:pt x="21" y="61"/>
                  </a:cubicBezTo>
                  <a:cubicBezTo>
                    <a:pt x="21" y="60"/>
                    <a:pt x="22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4" y="58"/>
                    <a:pt x="25" y="57"/>
                    <a:pt x="26" y="55"/>
                  </a:cubicBezTo>
                  <a:cubicBezTo>
                    <a:pt x="32" y="51"/>
                    <a:pt x="36" y="46"/>
                    <a:pt x="41" y="43"/>
                  </a:cubicBezTo>
                  <a:cubicBezTo>
                    <a:pt x="42" y="42"/>
                    <a:pt x="42" y="44"/>
                    <a:pt x="42" y="44"/>
                  </a:cubicBezTo>
                  <a:cubicBezTo>
                    <a:pt x="37" y="49"/>
                    <a:pt x="33" y="54"/>
                    <a:pt x="29" y="6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4" y="49"/>
                    <a:pt x="44" y="51"/>
                    <a:pt x="44" y="51"/>
                  </a:cubicBezTo>
                  <a:cubicBezTo>
                    <a:pt x="42" y="55"/>
                    <a:pt x="39" y="58"/>
                    <a:pt x="36" y="62"/>
                  </a:cubicBezTo>
                  <a:cubicBezTo>
                    <a:pt x="38" y="61"/>
                    <a:pt x="39" y="60"/>
                    <a:pt x="40" y="59"/>
                  </a:cubicBezTo>
                  <a:cubicBezTo>
                    <a:pt x="41" y="59"/>
                    <a:pt x="42" y="59"/>
                    <a:pt x="42" y="60"/>
                  </a:cubicBezTo>
                  <a:cubicBezTo>
                    <a:pt x="42" y="62"/>
                    <a:pt x="41" y="64"/>
                    <a:pt x="41" y="66"/>
                  </a:cubicBezTo>
                  <a:cubicBezTo>
                    <a:pt x="41" y="66"/>
                    <a:pt x="41" y="67"/>
                    <a:pt x="42" y="67"/>
                  </a:cubicBezTo>
                  <a:cubicBezTo>
                    <a:pt x="43" y="67"/>
                    <a:pt x="45" y="67"/>
                    <a:pt x="46" y="67"/>
                  </a:cubicBezTo>
                  <a:cubicBezTo>
                    <a:pt x="46" y="67"/>
                    <a:pt x="46" y="68"/>
                    <a:pt x="45" y="68"/>
                  </a:cubicBezTo>
                  <a:cubicBezTo>
                    <a:pt x="45" y="68"/>
                    <a:pt x="44" y="68"/>
                    <a:pt x="43" y="69"/>
                  </a:cubicBezTo>
                  <a:cubicBezTo>
                    <a:pt x="41" y="69"/>
                    <a:pt x="40" y="68"/>
                    <a:pt x="39" y="66"/>
                  </a:cubicBezTo>
                  <a:cubicBezTo>
                    <a:pt x="39" y="65"/>
                    <a:pt x="39" y="63"/>
                    <a:pt x="40" y="61"/>
                  </a:cubicBezTo>
                  <a:cubicBezTo>
                    <a:pt x="39" y="62"/>
                    <a:pt x="38" y="62"/>
                    <a:pt x="37" y="63"/>
                  </a:cubicBezTo>
                  <a:cubicBezTo>
                    <a:pt x="37" y="64"/>
                    <a:pt x="36" y="64"/>
                    <a:pt x="35" y="63"/>
                  </a:cubicBezTo>
                  <a:cubicBezTo>
                    <a:pt x="34" y="62"/>
                    <a:pt x="35" y="61"/>
                    <a:pt x="36" y="60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1" y="61"/>
                    <a:pt x="30" y="62"/>
                    <a:pt x="28" y="61"/>
                  </a:cubicBezTo>
                  <a:cubicBezTo>
                    <a:pt x="28" y="61"/>
                    <a:pt x="27" y="60"/>
                    <a:pt x="28" y="59"/>
                  </a:cubicBezTo>
                  <a:cubicBezTo>
                    <a:pt x="29" y="56"/>
                    <a:pt x="31" y="54"/>
                    <a:pt x="33" y="51"/>
                  </a:cubicBezTo>
                  <a:close/>
                  <a:moveTo>
                    <a:pt x="232" y="140"/>
                  </a:moveTo>
                  <a:cubicBezTo>
                    <a:pt x="230" y="143"/>
                    <a:pt x="228" y="146"/>
                    <a:pt x="226" y="148"/>
                  </a:cubicBezTo>
                  <a:cubicBezTo>
                    <a:pt x="228" y="154"/>
                    <a:pt x="228" y="154"/>
                    <a:pt x="228" y="154"/>
                  </a:cubicBezTo>
                  <a:cubicBezTo>
                    <a:pt x="228" y="154"/>
                    <a:pt x="227" y="155"/>
                    <a:pt x="228" y="156"/>
                  </a:cubicBezTo>
                  <a:cubicBezTo>
                    <a:pt x="227" y="156"/>
                    <a:pt x="225" y="156"/>
                    <a:pt x="224" y="156"/>
                  </a:cubicBezTo>
                  <a:cubicBezTo>
                    <a:pt x="223" y="156"/>
                    <a:pt x="222" y="154"/>
                    <a:pt x="222" y="153"/>
                  </a:cubicBezTo>
                  <a:cubicBezTo>
                    <a:pt x="216" y="158"/>
                    <a:pt x="211" y="163"/>
                    <a:pt x="206" y="169"/>
                  </a:cubicBezTo>
                  <a:cubicBezTo>
                    <a:pt x="206" y="169"/>
                    <a:pt x="206" y="170"/>
                    <a:pt x="205" y="170"/>
                  </a:cubicBezTo>
                  <a:cubicBezTo>
                    <a:pt x="207" y="170"/>
                    <a:pt x="207" y="170"/>
                    <a:pt x="207" y="170"/>
                  </a:cubicBezTo>
                  <a:cubicBezTo>
                    <a:pt x="207" y="170"/>
                    <a:pt x="207" y="169"/>
                    <a:pt x="207" y="169"/>
                  </a:cubicBezTo>
                  <a:cubicBezTo>
                    <a:pt x="207" y="169"/>
                    <a:pt x="209" y="169"/>
                    <a:pt x="209" y="170"/>
                  </a:cubicBezTo>
                  <a:cubicBezTo>
                    <a:pt x="210" y="170"/>
                    <a:pt x="210" y="172"/>
                    <a:pt x="209" y="172"/>
                  </a:cubicBezTo>
                  <a:cubicBezTo>
                    <a:pt x="208" y="173"/>
                    <a:pt x="207" y="174"/>
                    <a:pt x="206" y="174"/>
                  </a:cubicBezTo>
                  <a:cubicBezTo>
                    <a:pt x="207" y="176"/>
                    <a:pt x="207" y="178"/>
                    <a:pt x="208" y="180"/>
                  </a:cubicBezTo>
                  <a:cubicBezTo>
                    <a:pt x="209" y="181"/>
                    <a:pt x="209" y="181"/>
                    <a:pt x="209" y="182"/>
                  </a:cubicBezTo>
                  <a:cubicBezTo>
                    <a:pt x="208" y="183"/>
                    <a:pt x="207" y="184"/>
                    <a:pt x="205" y="183"/>
                  </a:cubicBezTo>
                  <a:cubicBezTo>
                    <a:pt x="205" y="183"/>
                    <a:pt x="205" y="183"/>
                    <a:pt x="205" y="182"/>
                  </a:cubicBezTo>
                  <a:cubicBezTo>
                    <a:pt x="205" y="182"/>
                    <a:pt x="204" y="183"/>
                    <a:pt x="204" y="182"/>
                  </a:cubicBezTo>
                  <a:cubicBezTo>
                    <a:pt x="203" y="180"/>
                    <a:pt x="203" y="177"/>
                    <a:pt x="202" y="175"/>
                  </a:cubicBezTo>
                  <a:cubicBezTo>
                    <a:pt x="198" y="175"/>
                    <a:pt x="195" y="177"/>
                    <a:pt x="193" y="180"/>
                  </a:cubicBezTo>
                  <a:cubicBezTo>
                    <a:pt x="193" y="181"/>
                    <a:pt x="192" y="182"/>
                    <a:pt x="191" y="182"/>
                  </a:cubicBezTo>
                  <a:cubicBezTo>
                    <a:pt x="191" y="183"/>
                    <a:pt x="190" y="183"/>
                    <a:pt x="190" y="183"/>
                  </a:cubicBezTo>
                  <a:cubicBezTo>
                    <a:pt x="189" y="182"/>
                    <a:pt x="189" y="182"/>
                    <a:pt x="189" y="181"/>
                  </a:cubicBezTo>
                  <a:cubicBezTo>
                    <a:pt x="189" y="181"/>
                    <a:pt x="189" y="180"/>
                    <a:pt x="188" y="181"/>
                  </a:cubicBezTo>
                  <a:cubicBezTo>
                    <a:pt x="187" y="179"/>
                    <a:pt x="187" y="177"/>
                    <a:pt x="189" y="176"/>
                  </a:cubicBezTo>
                  <a:cubicBezTo>
                    <a:pt x="180" y="175"/>
                    <a:pt x="172" y="177"/>
                    <a:pt x="162" y="176"/>
                  </a:cubicBezTo>
                  <a:cubicBezTo>
                    <a:pt x="162" y="176"/>
                    <a:pt x="161" y="177"/>
                    <a:pt x="161" y="176"/>
                  </a:cubicBezTo>
                  <a:cubicBezTo>
                    <a:pt x="161" y="175"/>
                    <a:pt x="159" y="175"/>
                    <a:pt x="159" y="175"/>
                  </a:cubicBezTo>
                  <a:cubicBezTo>
                    <a:pt x="153" y="175"/>
                    <a:pt x="150" y="174"/>
                    <a:pt x="145" y="173"/>
                  </a:cubicBezTo>
                  <a:cubicBezTo>
                    <a:pt x="145" y="173"/>
                    <a:pt x="145" y="174"/>
                    <a:pt x="144" y="174"/>
                  </a:cubicBezTo>
                  <a:cubicBezTo>
                    <a:pt x="143" y="174"/>
                    <a:pt x="143" y="173"/>
                    <a:pt x="143" y="173"/>
                  </a:cubicBezTo>
                  <a:cubicBezTo>
                    <a:pt x="129" y="170"/>
                    <a:pt x="113" y="168"/>
                    <a:pt x="102" y="162"/>
                  </a:cubicBezTo>
                  <a:cubicBezTo>
                    <a:pt x="94" y="159"/>
                    <a:pt x="87" y="155"/>
                    <a:pt x="80" y="151"/>
                  </a:cubicBezTo>
                  <a:cubicBezTo>
                    <a:pt x="71" y="146"/>
                    <a:pt x="62" y="139"/>
                    <a:pt x="55" y="133"/>
                  </a:cubicBezTo>
                  <a:cubicBezTo>
                    <a:pt x="54" y="132"/>
                    <a:pt x="53" y="131"/>
                    <a:pt x="52" y="130"/>
                  </a:cubicBezTo>
                  <a:cubicBezTo>
                    <a:pt x="51" y="129"/>
                    <a:pt x="52" y="130"/>
                    <a:pt x="52" y="130"/>
                  </a:cubicBezTo>
                  <a:cubicBezTo>
                    <a:pt x="51" y="132"/>
                    <a:pt x="52" y="133"/>
                    <a:pt x="52" y="135"/>
                  </a:cubicBezTo>
                  <a:cubicBezTo>
                    <a:pt x="52" y="136"/>
                    <a:pt x="51" y="136"/>
                    <a:pt x="51" y="136"/>
                  </a:cubicBezTo>
                  <a:cubicBezTo>
                    <a:pt x="50" y="136"/>
                    <a:pt x="48" y="137"/>
                    <a:pt x="48" y="136"/>
                  </a:cubicBezTo>
                  <a:cubicBezTo>
                    <a:pt x="47" y="132"/>
                    <a:pt x="47" y="129"/>
                    <a:pt x="47" y="126"/>
                  </a:cubicBezTo>
                  <a:cubicBezTo>
                    <a:pt x="46" y="126"/>
                    <a:pt x="44" y="127"/>
                    <a:pt x="43" y="127"/>
                  </a:cubicBezTo>
                  <a:cubicBezTo>
                    <a:pt x="36" y="131"/>
                    <a:pt x="31" y="136"/>
                    <a:pt x="26" y="142"/>
                  </a:cubicBezTo>
                  <a:cubicBezTo>
                    <a:pt x="25" y="143"/>
                    <a:pt x="24" y="144"/>
                    <a:pt x="23" y="144"/>
                  </a:cubicBezTo>
                  <a:cubicBezTo>
                    <a:pt x="23" y="144"/>
                    <a:pt x="22" y="143"/>
                    <a:pt x="21" y="142"/>
                  </a:cubicBezTo>
                  <a:cubicBezTo>
                    <a:pt x="22" y="145"/>
                    <a:pt x="24" y="147"/>
                    <a:pt x="24" y="149"/>
                  </a:cubicBezTo>
                  <a:cubicBezTo>
                    <a:pt x="24" y="150"/>
                    <a:pt x="24" y="152"/>
                    <a:pt x="24" y="152"/>
                  </a:cubicBezTo>
                  <a:cubicBezTo>
                    <a:pt x="23" y="151"/>
                    <a:pt x="21" y="153"/>
                    <a:pt x="21" y="152"/>
                  </a:cubicBezTo>
                  <a:cubicBezTo>
                    <a:pt x="19" y="146"/>
                    <a:pt x="17" y="139"/>
                    <a:pt x="15" y="133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4"/>
                    <a:pt x="15" y="135"/>
                    <a:pt x="14" y="136"/>
                  </a:cubicBezTo>
                  <a:cubicBezTo>
                    <a:pt x="14" y="136"/>
                    <a:pt x="12" y="136"/>
                    <a:pt x="11" y="136"/>
                  </a:cubicBezTo>
                  <a:cubicBezTo>
                    <a:pt x="11" y="135"/>
                    <a:pt x="10" y="133"/>
                    <a:pt x="10" y="133"/>
                  </a:cubicBezTo>
                  <a:cubicBezTo>
                    <a:pt x="8" y="119"/>
                    <a:pt x="7" y="105"/>
                    <a:pt x="7" y="90"/>
                  </a:cubicBezTo>
                  <a:cubicBezTo>
                    <a:pt x="7" y="85"/>
                    <a:pt x="7" y="79"/>
                    <a:pt x="6" y="74"/>
                  </a:cubicBezTo>
                  <a:cubicBezTo>
                    <a:pt x="6" y="70"/>
                    <a:pt x="5" y="65"/>
                    <a:pt x="5" y="60"/>
                  </a:cubicBezTo>
                  <a:cubicBezTo>
                    <a:pt x="4" y="60"/>
                    <a:pt x="4" y="60"/>
                    <a:pt x="4" y="59"/>
                  </a:cubicBezTo>
                  <a:cubicBezTo>
                    <a:pt x="5" y="60"/>
                    <a:pt x="5" y="59"/>
                    <a:pt x="5" y="59"/>
                  </a:cubicBezTo>
                  <a:cubicBezTo>
                    <a:pt x="4" y="59"/>
                    <a:pt x="4" y="58"/>
                    <a:pt x="4" y="58"/>
                  </a:cubicBezTo>
                  <a:cubicBezTo>
                    <a:pt x="5" y="57"/>
                    <a:pt x="4" y="56"/>
                    <a:pt x="4" y="54"/>
                  </a:cubicBezTo>
                  <a:cubicBezTo>
                    <a:pt x="4" y="55"/>
                    <a:pt x="4" y="56"/>
                    <a:pt x="4" y="57"/>
                  </a:cubicBezTo>
                  <a:cubicBezTo>
                    <a:pt x="4" y="58"/>
                    <a:pt x="4" y="60"/>
                    <a:pt x="4" y="61"/>
                  </a:cubicBezTo>
                  <a:cubicBezTo>
                    <a:pt x="4" y="60"/>
                    <a:pt x="5" y="61"/>
                    <a:pt x="4" y="62"/>
                  </a:cubicBezTo>
                  <a:cubicBezTo>
                    <a:pt x="4" y="62"/>
                    <a:pt x="4" y="61"/>
                    <a:pt x="4" y="61"/>
                  </a:cubicBezTo>
                  <a:cubicBezTo>
                    <a:pt x="4" y="62"/>
                    <a:pt x="4" y="64"/>
                    <a:pt x="4" y="65"/>
                  </a:cubicBezTo>
                  <a:cubicBezTo>
                    <a:pt x="4" y="66"/>
                    <a:pt x="5" y="66"/>
                    <a:pt x="4" y="66"/>
                  </a:cubicBezTo>
                  <a:cubicBezTo>
                    <a:pt x="3" y="70"/>
                    <a:pt x="4" y="75"/>
                    <a:pt x="4" y="79"/>
                  </a:cubicBezTo>
                  <a:cubicBezTo>
                    <a:pt x="4" y="79"/>
                    <a:pt x="5" y="80"/>
                    <a:pt x="4" y="81"/>
                  </a:cubicBezTo>
                  <a:cubicBezTo>
                    <a:pt x="3" y="81"/>
                    <a:pt x="4" y="81"/>
                    <a:pt x="4" y="81"/>
                  </a:cubicBezTo>
                  <a:cubicBezTo>
                    <a:pt x="4" y="82"/>
                    <a:pt x="4" y="84"/>
                    <a:pt x="5" y="85"/>
                  </a:cubicBezTo>
                  <a:cubicBezTo>
                    <a:pt x="5" y="85"/>
                    <a:pt x="5" y="85"/>
                    <a:pt x="4" y="85"/>
                  </a:cubicBezTo>
                  <a:cubicBezTo>
                    <a:pt x="5" y="86"/>
                    <a:pt x="5" y="87"/>
                    <a:pt x="4" y="87"/>
                  </a:cubicBezTo>
                  <a:cubicBezTo>
                    <a:pt x="4" y="87"/>
                    <a:pt x="4" y="86"/>
                    <a:pt x="4" y="86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8"/>
                    <a:pt x="5" y="99"/>
                    <a:pt x="5" y="100"/>
                  </a:cubicBezTo>
                  <a:cubicBezTo>
                    <a:pt x="4" y="96"/>
                    <a:pt x="4" y="93"/>
                    <a:pt x="3" y="90"/>
                  </a:cubicBezTo>
                  <a:cubicBezTo>
                    <a:pt x="3" y="87"/>
                    <a:pt x="3" y="84"/>
                    <a:pt x="2" y="81"/>
                  </a:cubicBezTo>
                  <a:cubicBezTo>
                    <a:pt x="2" y="80"/>
                    <a:pt x="2" y="80"/>
                    <a:pt x="3" y="80"/>
                  </a:cubicBezTo>
                  <a:cubicBezTo>
                    <a:pt x="3" y="80"/>
                    <a:pt x="2" y="79"/>
                    <a:pt x="2" y="79"/>
                  </a:cubicBezTo>
                  <a:cubicBezTo>
                    <a:pt x="2" y="76"/>
                    <a:pt x="2" y="73"/>
                    <a:pt x="2" y="70"/>
                  </a:cubicBezTo>
                  <a:cubicBezTo>
                    <a:pt x="2" y="70"/>
                    <a:pt x="2" y="70"/>
                    <a:pt x="2" y="69"/>
                  </a:cubicBezTo>
                  <a:cubicBezTo>
                    <a:pt x="2" y="69"/>
                    <a:pt x="2" y="68"/>
                    <a:pt x="2" y="68"/>
                  </a:cubicBezTo>
                  <a:cubicBezTo>
                    <a:pt x="1" y="58"/>
                    <a:pt x="2" y="48"/>
                    <a:pt x="2" y="38"/>
                  </a:cubicBezTo>
                  <a:cubicBezTo>
                    <a:pt x="2" y="36"/>
                    <a:pt x="3" y="35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7"/>
                    <a:pt x="2" y="16"/>
                    <a:pt x="3" y="15"/>
                  </a:cubicBezTo>
                  <a:cubicBezTo>
                    <a:pt x="3" y="16"/>
                    <a:pt x="4" y="15"/>
                    <a:pt x="3" y="15"/>
                  </a:cubicBezTo>
                  <a:cubicBezTo>
                    <a:pt x="3" y="15"/>
                    <a:pt x="2" y="15"/>
                    <a:pt x="2" y="14"/>
                  </a:cubicBezTo>
                  <a:cubicBezTo>
                    <a:pt x="3" y="15"/>
                    <a:pt x="4" y="14"/>
                    <a:pt x="3" y="14"/>
                  </a:cubicBezTo>
                  <a:cubicBezTo>
                    <a:pt x="3" y="13"/>
                    <a:pt x="2" y="13"/>
                    <a:pt x="1" y="13"/>
                  </a:cubicBezTo>
                  <a:cubicBezTo>
                    <a:pt x="0" y="12"/>
                    <a:pt x="0" y="11"/>
                    <a:pt x="0" y="11"/>
                  </a:cubicBezTo>
                  <a:cubicBezTo>
                    <a:pt x="1" y="9"/>
                    <a:pt x="1" y="8"/>
                    <a:pt x="2" y="7"/>
                  </a:cubicBezTo>
                  <a:cubicBezTo>
                    <a:pt x="3" y="7"/>
                    <a:pt x="3" y="7"/>
                    <a:pt x="4" y="7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7" y="2"/>
                    <a:pt x="7" y="4"/>
                    <a:pt x="7" y="6"/>
                  </a:cubicBezTo>
                  <a:cubicBezTo>
                    <a:pt x="7" y="6"/>
                    <a:pt x="8" y="7"/>
                    <a:pt x="8" y="8"/>
                  </a:cubicBezTo>
                  <a:cubicBezTo>
                    <a:pt x="8" y="8"/>
                    <a:pt x="8" y="9"/>
                    <a:pt x="8" y="9"/>
                  </a:cubicBezTo>
                  <a:cubicBezTo>
                    <a:pt x="9" y="9"/>
                    <a:pt x="10" y="8"/>
                    <a:pt x="11" y="9"/>
                  </a:cubicBezTo>
                  <a:cubicBezTo>
                    <a:pt x="11" y="10"/>
                    <a:pt x="11" y="11"/>
                    <a:pt x="12" y="11"/>
                  </a:cubicBezTo>
                  <a:cubicBezTo>
                    <a:pt x="17" y="11"/>
                    <a:pt x="21" y="12"/>
                    <a:pt x="26" y="13"/>
                  </a:cubicBezTo>
                  <a:cubicBezTo>
                    <a:pt x="27" y="13"/>
                    <a:pt x="28" y="13"/>
                    <a:pt x="28" y="13"/>
                  </a:cubicBezTo>
                  <a:cubicBezTo>
                    <a:pt x="29" y="13"/>
                    <a:pt x="31" y="14"/>
                    <a:pt x="32" y="14"/>
                  </a:cubicBezTo>
                  <a:cubicBezTo>
                    <a:pt x="32" y="14"/>
                    <a:pt x="33" y="15"/>
                    <a:pt x="33" y="15"/>
                  </a:cubicBezTo>
                  <a:cubicBezTo>
                    <a:pt x="52" y="17"/>
                    <a:pt x="72" y="21"/>
                    <a:pt x="90" y="26"/>
                  </a:cubicBezTo>
                  <a:cubicBezTo>
                    <a:pt x="93" y="27"/>
                    <a:pt x="97" y="27"/>
                    <a:pt x="100" y="28"/>
                  </a:cubicBezTo>
                  <a:cubicBezTo>
                    <a:pt x="100" y="27"/>
                    <a:pt x="99" y="27"/>
                    <a:pt x="100" y="26"/>
                  </a:cubicBezTo>
                  <a:cubicBezTo>
                    <a:pt x="101" y="26"/>
                    <a:pt x="102" y="25"/>
                    <a:pt x="103" y="25"/>
                  </a:cubicBezTo>
                  <a:cubicBezTo>
                    <a:pt x="104" y="26"/>
                    <a:pt x="103" y="26"/>
                    <a:pt x="103" y="27"/>
                  </a:cubicBezTo>
                  <a:cubicBezTo>
                    <a:pt x="103" y="28"/>
                    <a:pt x="104" y="30"/>
                    <a:pt x="104" y="31"/>
                  </a:cubicBezTo>
                  <a:cubicBezTo>
                    <a:pt x="104" y="31"/>
                    <a:pt x="105" y="31"/>
                    <a:pt x="105" y="31"/>
                  </a:cubicBezTo>
                  <a:cubicBezTo>
                    <a:pt x="105" y="32"/>
                    <a:pt x="105" y="33"/>
                    <a:pt x="106" y="33"/>
                  </a:cubicBezTo>
                  <a:cubicBezTo>
                    <a:pt x="106" y="34"/>
                    <a:pt x="104" y="35"/>
                    <a:pt x="104" y="36"/>
                  </a:cubicBezTo>
                  <a:cubicBezTo>
                    <a:pt x="105" y="42"/>
                    <a:pt x="107" y="47"/>
                    <a:pt x="108" y="53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0" y="60"/>
                    <a:pt x="108" y="60"/>
                    <a:pt x="107" y="61"/>
                  </a:cubicBezTo>
                  <a:cubicBezTo>
                    <a:pt x="108" y="63"/>
                    <a:pt x="108" y="64"/>
                    <a:pt x="109" y="65"/>
                  </a:cubicBezTo>
                  <a:cubicBezTo>
                    <a:pt x="109" y="65"/>
                    <a:pt x="109" y="67"/>
                    <a:pt x="108" y="67"/>
                  </a:cubicBezTo>
                  <a:cubicBezTo>
                    <a:pt x="107" y="67"/>
                    <a:pt x="106" y="67"/>
                    <a:pt x="105" y="66"/>
                  </a:cubicBezTo>
                  <a:cubicBezTo>
                    <a:pt x="104" y="64"/>
                    <a:pt x="104" y="61"/>
                    <a:pt x="104" y="58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92" y="69"/>
                    <a:pt x="88" y="71"/>
                    <a:pt x="85" y="74"/>
                  </a:cubicBezTo>
                  <a:cubicBezTo>
                    <a:pt x="104" y="83"/>
                    <a:pt x="133" y="91"/>
                    <a:pt x="155" y="89"/>
                  </a:cubicBezTo>
                  <a:cubicBezTo>
                    <a:pt x="167" y="89"/>
                    <a:pt x="176" y="85"/>
                    <a:pt x="186" y="83"/>
                  </a:cubicBezTo>
                  <a:cubicBezTo>
                    <a:pt x="188" y="82"/>
                    <a:pt x="191" y="81"/>
                    <a:pt x="193" y="81"/>
                  </a:cubicBezTo>
                  <a:cubicBezTo>
                    <a:pt x="194" y="81"/>
                    <a:pt x="194" y="81"/>
                    <a:pt x="194" y="80"/>
                  </a:cubicBezTo>
                  <a:cubicBezTo>
                    <a:pt x="193" y="78"/>
                    <a:pt x="193" y="76"/>
                    <a:pt x="193" y="74"/>
                  </a:cubicBezTo>
                  <a:cubicBezTo>
                    <a:pt x="193" y="73"/>
                    <a:pt x="193" y="73"/>
                    <a:pt x="193" y="72"/>
                  </a:cubicBezTo>
                  <a:cubicBezTo>
                    <a:pt x="194" y="72"/>
                    <a:pt x="195" y="72"/>
                    <a:pt x="196" y="72"/>
                  </a:cubicBezTo>
                  <a:cubicBezTo>
                    <a:pt x="196" y="75"/>
                    <a:pt x="197" y="77"/>
                    <a:pt x="198" y="79"/>
                  </a:cubicBezTo>
                  <a:cubicBezTo>
                    <a:pt x="198" y="80"/>
                    <a:pt x="199" y="79"/>
                    <a:pt x="199" y="79"/>
                  </a:cubicBezTo>
                  <a:cubicBezTo>
                    <a:pt x="198" y="77"/>
                    <a:pt x="197" y="76"/>
                    <a:pt x="197" y="74"/>
                  </a:cubicBezTo>
                  <a:cubicBezTo>
                    <a:pt x="197" y="73"/>
                    <a:pt x="197" y="73"/>
                    <a:pt x="198" y="73"/>
                  </a:cubicBezTo>
                  <a:cubicBezTo>
                    <a:pt x="198" y="73"/>
                    <a:pt x="199" y="72"/>
                    <a:pt x="200" y="72"/>
                  </a:cubicBezTo>
                  <a:cubicBezTo>
                    <a:pt x="200" y="72"/>
                    <a:pt x="201" y="73"/>
                    <a:pt x="201" y="74"/>
                  </a:cubicBezTo>
                  <a:cubicBezTo>
                    <a:pt x="207" y="96"/>
                    <a:pt x="215" y="117"/>
                    <a:pt x="222" y="138"/>
                  </a:cubicBezTo>
                  <a:cubicBezTo>
                    <a:pt x="222" y="139"/>
                    <a:pt x="223" y="140"/>
                    <a:pt x="224" y="141"/>
                  </a:cubicBezTo>
                  <a:cubicBezTo>
                    <a:pt x="224" y="141"/>
                    <a:pt x="224" y="140"/>
                    <a:pt x="224" y="140"/>
                  </a:cubicBezTo>
                  <a:cubicBezTo>
                    <a:pt x="225" y="140"/>
                    <a:pt x="226" y="140"/>
                    <a:pt x="226" y="140"/>
                  </a:cubicBezTo>
                  <a:cubicBezTo>
                    <a:pt x="226" y="141"/>
                    <a:pt x="227" y="142"/>
                    <a:pt x="226" y="142"/>
                  </a:cubicBezTo>
                  <a:cubicBezTo>
                    <a:pt x="227" y="143"/>
                    <a:pt x="227" y="142"/>
                    <a:pt x="227" y="142"/>
                  </a:cubicBezTo>
                  <a:cubicBezTo>
                    <a:pt x="229" y="138"/>
                    <a:pt x="229" y="138"/>
                    <a:pt x="229" y="138"/>
                  </a:cubicBezTo>
                  <a:cubicBezTo>
                    <a:pt x="230" y="138"/>
                    <a:pt x="231" y="138"/>
                    <a:pt x="232" y="139"/>
                  </a:cubicBezTo>
                  <a:cubicBezTo>
                    <a:pt x="232" y="139"/>
                    <a:pt x="232" y="140"/>
                    <a:pt x="232" y="14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none" lIns="0" tIns="0" rIns="0" bIns="0" anchor="ctr">
              <a:normAutofit fontScale="92500" lnSpcReduction="20000"/>
            </a:bodyPr>
            <a:lstStyle/>
            <a:p>
              <a:pPr>
                <a:defRPr/>
              </a:pPr>
              <a:endParaRPr lang="zh-CN" altLang="en-US" sz="1600">
                <a:solidFill>
                  <a:schemeClr val="accent1">
                    <a:lumMod val="50000"/>
                  </a:schemeClr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3" name="MH_Other_6"/>
            <p:cNvSpPr>
              <a:spLocks noEditPoints="1"/>
            </p:cNvSpPr>
            <p:nvPr>
              <p:custDataLst>
                <p:tags r:id="rId13"/>
              </p:custDataLst>
            </p:nvPr>
          </p:nvSpPr>
          <p:spPr bwMode="auto">
            <a:xfrm rot="6727599">
              <a:off x="5534530" y="3084895"/>
              <a:ext cx="240937" cy="192507"/>
            </a:xfrm>
            <a:custGeom>
              <a:avLst/>
              <a:gdLst>
                <a:gd name="T0" fmla="*/ 202 w 232"/>
                <a:gd name="T1" fmla="*/ 90 h 184"/>
                <a:gd name="T2" fmla="*/ 21 w 232"/>
                <a:gd name="T3" fmla="*/ 128 h 184"/>
                <a:gd name="T4" fmla="*/ 108 w 232"/>
                <a:gd name="T5" fmla="*/ 145 h 184"/>
                <a:gd name="T6" fmla="*/ 208 w 232"/>
                <a:gd name="T7" fmla="*/ 117 h 184"/>
                <a:gd name="T8" fmla="*/ 4 w 232"/>
                <a:gd name="T9" fmla="*/ 84 h 184"/>
                <a:gd name="T10" fmla="*/ 110 w 232"/>
                <a:gd name="T11" fmla="*/ 159 h 184"/>
                <a:gd name="T12" fmla="*/ 116 w 232"/>
                <a:gd name="T13" fmla="*/ 162 h 184"/>
                <a:gd name="T14" fmla="*/ 28 w 232"/>
                <a:gd name="T15" fmla="*/ 120 h 184"/>
                <a:gd name="T16" fmla="*/ 28 w 232"/>
                <a:gd name="T17" fmla="*/ 120 h 184"/>
                <a:gd name="T18" fmla="*/ 93 w 232"/>
                <a:gd name="T19" fmla="*/ 153 h 184"/>
                <a:gd name="T20" fmla="*/ 25 w 232"/>
                <a:gd name="T21" fmla="*/ 129 h 184"/>
                <a:gd name="T22" fmla="*/ 160 w 232"/>
                <a:gd name="T23" fmla="*/ 171 h 184"/>
                <a:gd name="T24" fmla="*/ 111 w 232"/>
                <a:gd name="T25" fmla="*/ 151 h 184"/>
                <a:gd name="T26" fmla="*/ 134 w 232"/>
                <a:gd name="T27" fmla="*/ 157 h 184"/>
                <a:gd name="T28" fmla="*/ 37 w 232"/>
                <a:gd name="T29" fmla="*/ 126 h 184"/>
                <a:gd name="T30" fmla="*/ 127 w 232"/>
                <a:gd name="T31" fmla="*/ 153 h 184"/>
                <a:gd name="T32" fmla="*/ 100 w 232"/>
                <a:gd name="T33" fmla="*/ 148 h 184"/>
                <a:gd name="T34" fmla="*/ 105 w 232"/>
                <a:gd name="T35" fmla="*/ 151 h 184"/>
                <a:gd name="T36" fmla="*/ 134 w 232"/>
                <a:gd name="T37" fmla="*/ 154 h 184"/>
                <a:gd name="T38" fmla="*/ 174 w 232"/>
                <a:gd name="T39" fmla="*/ 168 h 184"/>
                <a:gd name="T40" fmla="*/ 84 w 232"/>
                <a:gd name="T41" fmla="*/ 133 h 184"/>
                <a:gd name="T42" fmla="*/ 103 w 232"/>
                <a:gd name="T43" fmla="*/ 157 h 184"/>
                <a:gd name="T44" fmla="*/ 180 w 232"/>
                <a:gd name="T45" fmla="*/ 164 h 184"/>
                <a:gd name="T46" fmla="*/ 145 w 232"/>
                <a:gd name="T47" fmla="*/ 158 h 184"/>
                <a:gd name="T48" fmla="*/ 140 w 232"/>
                <a:gd name="T49" fmla="*/ 156 h 184"/>
                <a:gd name="T50" fmla="*/ 96 w 232"/>
                <a:gd name="T51" fmla="*/ 146 h 184"/>
                <a:gd name="T52" fmla="*/ 98 w 232"/>
                <a:gd name="T53" fmla="*/ 140 h 184"/>
                <a:gd name="T54" fmla="*/ 155 w 232"/>
                <a:gd name="T55" fmla="*/ 166 h 184"/>
                <a:gd name="T56" fmla="*/ 147 w 232"/>
                <a:gd name="T57" fmla="*/ 164 h 184"/>
                <a:gd name="T58" fmla="*/ 12 w 232"/>
                <a:gd name="T59" fmla="*/ 38 h 184"/>
                <a:gd name="T60" fmla="*/ 142 w 232"/>
                <a:gd name="T61" fmla="*/ 156 h 184"/>
                <a:gd name="T62" fmla="*/ 83 w 232"/>
                <a:gd name="T63" fmla="*/ 70 h 184"/>
                <a:gd name="T64" fmla="*/ 173 w 232"/>
                <a:gd name="T65" fmla="*/ 159 h 184"/>
                <a:gd name="T66" fmla="*/ 157 w 232"/>
                <a:gd name="T67" fmla="*/ 158 h 184"/>
                <a:gd name="T68" fmla="*/ 144 w 232"/>
                <a:gd name="T69" fmla="*/ 164 h 184"/>
                <a:gd name="T70" fmla="*/ 85 w 232"/>
                <a:gd name="T71" fmla="*/ 133 h 184"/>
                <a:gd name="T72" fmla="*/ 32 w 232"/>
                <a:gd name="T73" fmla="*/ 23 h 184"/>
                <a:gd name="T74" fmla="*/ 17 w 232"/>
                <a:gd name="T75" fmla="*/ 49 h 184"/>
                <a:gd name="T76" fmla="*/ 88 w 232"/>
                <a:gd name="T77" fmla="*/ 67 h 184"/>
                <a:gd name="T78" fmla="*/ 14 w 232"/>
                <a:gd name="T79" fmla="*/ 45 h 184"/>
                <a:gd name="T80" fmla="*/ 94 w 232"/>
                <a:gd name="T81" fmla="*/ 60 h 184"/>
                <a:gd name="T82" fmla="*/ 59 w 232"/>
                <a:gd name="T83" fmla="*/ 114 h 184"/>
                <a:gd name="T84" fmla="*/ 24 w 232"/>
                <a:gd name="T85" fmla="*/ 54 h 184"/>
                <a:gd name="T86" fmla="*/ 19 w 232"/>
                <a:gd name="T87" fmla="*/ 120 h 184"/>
                <a:gd name="T88" fmla="*/ 153 w 232"/>
                <a:gd name="T89" fmla="*/ 147 h 184"/>
                <a:gd name="T90" fmla="*/ 204 w 232"/>
                <a:gd name="T91" fmla="*/ 129 h 184"/>
                <a:gd name="T92" fmla="*/ 186 w 232"/>
                <a:gd name="T93" fmla="*/ 132 h 184"/>
                <a:gd name="T94" fmla="*/ 168 w 232"/>
                <a:gd name="T95" fmla="*/ 117 h 184"/>
                <a:gd name="T96" fmla="*/ 192 w 232"/>
                <a:gd name="T97" fmla="*/ 108 h 184"/>
                <a:gd name="T98" fmla="*/ 64 w 232"/>
                <a:gd name="T99" fmla="*/ 66 h 184"/>
                <a:gd name="T100" fmla="*/ 47 w 232"/>
                <a:gd name="T101" fmla="*/ 31 h 184"/>
                <a:gd name="T102" fmla="*/ 40 w 232"/>
                <a:gd name="T103" fmla="*/ 59 h 184"/>
                <a:gd name="T104" fmla="*/ 28 w 232"/>
                <a:gd name="T105" fmla="*/ 61 h 184"/>
                <a:gd name="T106" fmla="*/ 209 w 232"/>
                <a:gd name="T107" fmla="*/ 172 h 184"/>
                <a:gd name="T108" fmla="*/ 162 w 232"/>
                <a:gd name="T109" fmla="*/ 176 h 184"/>
                <a:gd name="T110" fmla="*/ 47 w 232"/>
                <a:gd name="T111" fmla="*/ 126 h 184"/>
                <a:gd name="T112" fmla="*/ 6 w 232"/>
                <a:gd name="T113" fmla="*/ 74 h 184"/>
                <a:gd name="T114" fmla="*/ 4 w 232"/>
                <a:gd name="T115" fmla="*/ 81 h 184"/>
                <a:gd name="T116" fmla="*/ 2 w 232"/>
                <a:gd name="T117" fmla="*/ 38 h 184"/>
                <a:gd name="T118" fmla="*/ 7 w 232"/>
                <a:gd name="T119" fmla="*/ 6 h 184"/>
                <a:gd name="T120" fmla="*/ 104 w 232"/>
                <a:gd name="T121" fmla="*/ 31 h 184"/>
                <a:gd name="T122" fmla="*/ 186 w 232"/>
                <a:gd name="T123" fmla="*/ 83 h 184"/>
                <a:gd name="T124" fmla="*/ 224 w 232"/>
                <a:gd name="T125" fmla="*/ 14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1" h="184">
                  <a:moveTo>
                    <a:pt x="191" y="61"/>
                  </a:moveTo>
                  <a:cubicBezTo>
                    <a:pt x="191" y="61"/>
                    <a:pt x="191" y="62"/>
                    <a:pt x="191" y="62"/>
                  </a:cubicBezTo>
                  <a:cubicBezTo>
                    <a:pt x="190" y="62"/>
                    <a:pt x="191" y="61"/>
                    <a:pt x="191" y="61"/>
                  </a:cubicBezTo>
                  <a:cubicBezTo>
                    <a:pt x="191" y="61"/>
                    <a:pt x="191" y="61"/>
                    <a:pt x="191" y="61"/>
                  </a:cubicBezTo>
                  <a:close/>
                  <a:moveTo>
                    <a:pt x="16" y="50"/>
                  </a:move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6" y="49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0"/>
                    <a:pt x="16" y="50"/>
                    <a:pt x="16" y="50"/>
                  </a:cubicBezTo>
                  <a:close/>
                  <a:moveTo>
                    <a:pt x="201" y="88"/>
                  </a:moveTo>
                  <a:cubicBezTo>
                    <a:pt x="201" y="89"/>
                    <a:pt x="201" y="89"/>
                    <a:pt x="201" y="89"/>
                  </a:cubicBezTo>
                  <a:cubicBezTo>
                    <a:pt x="201" y="90"/>
                    <a:pt x="201" y="90"/>
                    <a:pt x="202" y="90"/>
                  </a:cubicBezTo>
                  <a:cubicBezTo>
                    <a:pt x="201" y="90"/>
                    <a:pt x="201" y="89"/>
                    <a:pt x="201" y="89"/>
                  </a:cubicBezTo>
                  <a:lnTo>
                    <a:pt x="201" y="88"/>
                  </a:lnTo>
                  <a:close/>
                  <a:moveTo>
                    <a:pt x="81" y="71"/>
                  </a:moveTo>
                  <a:cubicBezTo>
                    <a:pt x="81" y="69"/>
                    <a:pt x="81" y="69"/>
                    <a:pt x="81" y="69"/>
                  </a:cubicBezTo>
                  <a:cubicBezTo>
                    <a:pt x="80" y="69"/>
                    <a:pt x="81" y="70"/>
                    <a:pt x="81" y="70"/>
                  </a:cubicBezTo>
                  <a:cubicBezTo>
                    <a:pt x="81" y="71"/>
                    <a:pt x="81" y="71"/>
                    <a:pt x="81" y="71"/>
                  </a:cubicBezTo>
                  <a:close/>
                  <a:moveTo>
                    <a:pt x="91" y="82"/>
                  </a:moveTo>
                  <a:cubicBezTo>
                    <a:pt x="91" y="81"/>
                    <a:pt x="90" y="81"/>
                    <a:pt x="89" y="81"/>
                  </a:cubicBezTo>
                  <a:cubicBezTo>
                    <a:pt x="89" y="82"/>
                    <a:pt x="90" y="82"/>
                    <a:pt x="91" y="82"/>
                  </a:cubicBezTo>
                  <a:close/>
                  <a:moveTo>
                    <a:pt x="21" y="128"/>
                  </a:moveTo>
                  <a:cubicBezTo>
                    <a:pt x="21" y="128"/>
                    <a:pt x="21" y="129"/>
                    <a:pt x="21" y="129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21" y="129"/>
                    <a:pt x="21" y="129"/>
                    <a:pt x="21" y="129"/>
                  </a:cubicBezTo>
                  <a:cubicBezTo>
                    <a:pt x="21" y="129"/>
                    <a:pt x="21" y="128"/>
                    <a:pt x="21" y="128"/>
                  </a:cubicBezTo>
                  <a:close/>
                  <a:moveTo>
                    <a:pt x="143" y="168"/>
                  </a:moveTo>
                  <a:cubicBezTo>
                    <a:pt x="143" y="168"/>
                    <a:pt x="143" y="168"/>
                    <a:pt x="143" y="169"/>
                  </a:cubicBezTo>
                  <a:cubicBezTo>
                    <a:pt x="143" y="169"/>
                    <a:pt x="144" y="169"/>
                    <a:pt x="145" y="168"/>
                  </a:cubicBezTo>
                  <a:cubicBezTo>
                    <a:pt x="144" y="168"/>
                    <a:pt x="144" y="168"/>
                    <a:pt x="143" y="168"/>
                  </a:cubicBezTo>
                  <a:close/>
                  <a:moveTo>
                    <a:pt x="4" y="52"/>
                  </a:moveTo>
                  <a:cubicBezTo>
                    <a:pt x="4" y="52"/>
                    <a:pt x="4" y="52"/>
                    <a:pt x="4" y="52"/>
                  </a:cubicBezTo>
                  <a:cubicBezTo>
                    <a:pt x="4" y="53"/>
                    <a:pt x="4" y="54"/>
                    <a:pt x="4" y="54"/>
                  </a:cubicBezTo>
                  <a:lnTo>
                    <a:pt x="4" y="52"/>
                  </a:lnTo>
                  <a:close/>
                  <a:moveTo>
                    <a:pt x="185" y="153"/>
                  </a:moveTo>
                  <a:cubicBezTo>
                    <a:pt x="185" y="154"/>
                    <a:pt x="185" y="153"/>
                    <a:pt x="185" y="153"/>
                  </a:cubicBezTo>
                  <a:cubicBezTo>
                    <a:pt x="184" y="153"/>
                    <a:pt x="184" y="154"/>
                    <a:pt x="185" y="154"/>
                  </a:cubicBezTo>
                  <a:cubicBezTo>
                    <a:pt x="185" y="154"/>
                    <a:pt x="186" y="154"/>
                    <a:pt x="185" y="153"/>
                  </a:cubicBezTo>
                  <a:close/>
                  <a:moveTo>
                    <a:pt x="108" y="145"/>
                  </a:moveTo>
                  <a:cubicBezTo>
                    <a:pt x="108" y="145"/>
                    <a:pt x="108" y="145"/>
                    <a:pt x="108" y="145"/>
                  </a:cubicBezTo>
                  <a:cubicBezTo>
                    <a:pt x="108" y="146"/>
                    <a:pt x="108" y="147"/>
                    <a:pt x="108" y="147"/>
                  </a:cubicBezTo>
                  <a:cubicBezTo>
                    <a:pt x="108" y="146"/>
                    <a:pt x="109" y="146"/>
                    <a:pt x="108" y="145"/>
                  </a:cubicBezTo>
                  <a:close/>
                  <a:moveTo>
                    <a:pt x="25" y="136"/>
                  </a:moveTo>
                  <a:cubicBezTo>
                    <a:pt x="25" y="136"/>
                    <a:pt x="26" y="135"/>
                    <a:pt x="25" y="135"/>
                  </a:cubicBezTo>
                  <a:cubicBezTo>
                    <a:pt x="25" y="135"/>
                    <a:pt x="26" y="137"/>
                    <a:pt x="25" y="136"/>
                  </a:cubicBezTo>
                  <a:close/>
                  <a:moveTo>
                    <a:pt x="175" y="171"/>
                  </a:moveTo>
                  <a:cubicBezTo>
                    <a:pt x="174" y="171"/>
                    <a:pt x="173" y="171"/>
                    <a:pt x="173" y="172"/>
                  </a:cubicBezTo>
                  <a:cubicBezTo>
                    <a:pt x="174" y="172"/>
                    <a:pt x="175" y="172"/>
                    <a:pt x="176" y="172"/>
                  </a:cubicBezTo>
                  <a:cubicBezTo>
                    <a:pt x="175" y="171"/>
                    <a:pt x="175" y="171"/>
                    <a:pt x="175" y="171"/>
                  </a:cubicBezTo>
                  <a:close/>
                  <a:moveTo>
                    <a:pt x="14" y="33"/>
                  </a:moveTo>
                  <a:cubicBezTo>
                    <a:pt x="14" y="34"/>
                    <a:pt x="13" y="34"/>
                    <a:pt x="13" y="35"/>
                  </a:cubicBezTo>
                  <a:cubicBezTo>
                    <a:pt x="13" y="35"/>
                    <a:pt x="14" y="34"/>
                    <a:pt x="14" y="33"/>
                  </a:cubicBezTo>
                  <a:close/>
                  <a:moveTo>
                    <a:pt x="209" y="119"/>
                  </a:moveTo>
                  <a:cubicBezTo>
                    <a:pt x="209" y="119"/>
                    <a:pt x="208" y="118"/>
                    <a:pt x="208" y="117"/>
                  </a:cubicBezTo>
                  <a:cubicBezTo>
                    <a:pt x="208" y="118"/>
                    <a:pt x="208" y="119"/>
                    <a:pt x="209" y="119"/>
                  </a:cubicBezTo>
                  <a:close/>
                  <a:moveTo>
                    <a:pt x="5" y="87"/>
                  </a:moveTo>
                  <a:cubicBezTo>
                    <a:pt x="5" y="88"/>
                    <a:pt x="5" y="89"/>
                    <a:pt x="5" y="89"/>
                  </a:cubicBezTo>
                  <a:cubicBezTo>
                    <a:pt x="4" y="88"/>
                    <a:pt x="4" y="88"/>
                    <a:pt x="4" y="87"/>
                  </a:cubicBezTo>
                  <a:lnTo>
                    <a:pt x="5" y="87"/>
                  </a:lnTo>
                  <a:close/>
                  <a:moveTo>
                    <a:pt x="24" y="123"/>
                  </a:moveTo>
                  <a:cubicBezTo>
                    <a:pt x="24" y="121"/>
                    <a:pt x="24" y="121"/>
                    <a:pt x="24" y="121"/>
                  </a:cubicBezTo>
                  <a:cubicBezTo>
                    <a:pt x="23" y="121"/>
                    <a:pt x="24" y="122"/>
                    <a:pt x="24" y="123"/>
                  </a:cubicBezTo>
                  <a:cubicBezTo>
                    <a:pt x="24" y="123"/>
                    <a:pt x="24" y="123"/>
                    <a:pt x="24" y="123"/>
                  </a:cubicBezTo>
                  <a:close/>
                  <a:moveTo>
                    <a:pt x="21" y="128"/>
                  </a:moveTo>
                  <a:cubicBezTo>
                    <a:pt x="21" y="127"/>
                    <a:pt x="21" y="126"/>
                    <a:pt x="20" y="126"/>
                  </a:cubicBezTo>
                  <a:cubicBezTo>
                    <a:pt x="20" y="126"/>
                    <a:pt x="20" y="127"/>
                    <a:pt x="21" y="128"/>
                  </a:cubicBezTo>
                  <a:close/>
                  <a:moveTo>
                    <a:pt x="4" y="84"/>
                  </a:moveTo>
                  <a:cubicBezTo>
                    <a:pt x="4" y="83"/>
                    <a:pt x="3" y="84"/>
                    <a:pt x="4" y="84"/>
                  </a:cubicBezTo>
                  <a:cubicBezTo>
                    <a:pt x="4" y="84"/>
                    <a:pt x="3" y="86"/>
                    <a:pt x="4" y="85"/>
                  </a:cubicBezTo>
                  <a:cubicBezTo>
                    <a:pt x="4" y="85"/>
                    <a:pt x="4" y="84"/>
                    <a:pt x="4" y="84"/>
                  </a:cubicBezTo>
                  <a:close/>
                  <a:moveTo>
                    <a:pt x="103" y="139"/>
                  </a:moveTo>
                  <a:cubicBezTo>
                    <a:pt x="102" y="139"/>
                    <a:pt x="102" y="139"/>
                    <a:pt x="102" y="139"/>
                  </a:cubicBezTo>
                  <a:cubicBezTo>
                    <a:pt x="102" y="139"/>
                    <a:pt x="103" y="140"/>
                    <a:pt x="104" y="139"/>
                  </a:cubicBezTo>
                  <a:cubicBezTo>
                    <a:pt x="104" y="139"/>
                    <a:pt x="103" y="139"/>
                    <a:pt x="103" y="139"/>
                  </a:cubicBezTo>
                  <a:close/>
                  <a:moveTo>
                    <a:pt x="87" y="67"/>
                  </a:moveTo>
                  <a:cubicBezTo>
                    <a:pt x="87" y="66"/>
                    <a:pt x="86" y="66"/>
                    <a:pt x="86" y="67"/>
                  </a:cubicBezTo>
                  <a:cubicBezTo>
                    <a:pt x="86" y="67"/>
                    <a:pt x="86" y="69"/>
                    <a:pt x="87" y="68"/>
                  </a:cubicBezTo>
                  <a:cubicBezTo>
                    <a:pt x="87" y="68"/>
                    <a:pt x="87" y="67"/>
                    <a:pt x="87" y="67"/>
                  </a:cubicBezTo>
                  <a:close/>
                  <a:moveTo>
                    <a:pt x="191" y="170"/>
                  </a:moveTo>
                  <a:cubicBezTo>
                    <a:pt x="191" y="170"/>
                    <a:pt x="190" y="171"/>
                    <a:pt x="189" y="172"/>
                  </a:cubicBezTo>
                  <a:cubicBezTo>
                    <a:pt x="190" y="171"/>
                    <a:pt x="191" y="171"/>
                    <a:pt x="191" y="170"/>
                  </a:cubicBezTo>
                  <a:close/>
                  <a:moveTo>
                    <a:pt x="110" y="159"/>
                  </a:moveTo>
                  <a:cubicBezTo>
                    <a:pt x="109" y="159"/>
                    <a:pt x="111" y="160"/>
                    <a:pt x="109" y="160"/>
                  </a:cubicBezTo>
                  <a:cubicBezTo>
                    <a:pt x="110" y="161"/>
                    <a:pt x="110" y="161"/>
                    <a:pt x="110" y="161"/>
                  </a:cubicBezTo>
                  <a:cubicBezTo>
                    <a:pt x="110" y="160"/>
                    <a:pt x="111" y="160"/>
                    <a:pt x="110" y="159"/>
                  </a:cubicBezTo>
                  <a:close/>
                  <a:moveTo>
                    <a:pt x="27" y="122"/>
                  </a:moveTo>
                  <a:cubicBezTo>
                    <a:pt x="28" y="121"/>
                    <a:pt x="27" y="120"/>
                    <a:pt x="27" y="118"/>
                  </a:cubicBezTo>
                  <a:cubicBezTo>
                    <a:pt x="27" y="120"/>
                    <a:pt x="27" y="121"/>
                    <a:pt x="27" y="122"/>
                  </a:cubicBezTo>
                  <a:cubicBezTo>
                    <a:pt x="27" y="122"/>
                    <a:pt x="27" y="122"/>
                    <a:pt x="27" y="122"/>
                  </a:cubicBezTo>
                  <a:close/>
                  <a:moveTo>
                    <a:pt x="195" y="170"/>
                  </a:moveTo>
                  <a:cubicBezTo>
                    <a:pt x="194" y="170"/>
                    <a:pt x="193" y="171"/>
                    <a:pt x="193" y="172"/>
                  </a:cubicBezTo>
                  <a:cubicBezTo>
                    <a:pt x="194" y="172"/>
                    <a:pt x="195" y="171"/>
                    <a:pt x="195" y="170"/>
                  </a:cubicBezTo>
                  <a:close/>
                  <a:moveTo>
                    <a:pt x="116" y="162"/>
                  </a:moveTo>
                  <a:cubicBezTo>
                    <a:pt x="116" y="162"/>
                    <a:pt x="116" y="162"/>
                    <a:pt x="115" y="162"/>
                  </a:cubicBezTo>
                  <a:cubicBezTo>
                    <a:pt x="115" y="162"/>
                    <a:pt x="116" y="163"/>
                    <a:pt x="116" y="163"/>
                  </a:cubicBezTo>
                  <a:cubicBezTo>
                    <a:pt x="116" y="163"/>
                    <a:pt x="117" y="162"/>
                    <a:pt x="116" y="162"/>
                  </a:cubicBezTo>
                  <a:close/>
                  <a:moveTo>
                    <a:pt x="92" y="152"/>
                  </a:moveTo>
                  <a:cubicBezTo>
                    <a:pt x="91" y="151"/>
                    <a:pt x="90" y="151"/>
                    <a:pt x="89" y="150"/>
                  </a:cubicBezTo>
                  <a:cubicBezTo>
                    <a:pt x="90" y="151"/>
                    <a:pt x="91" y="152"/>
                    <a:pt x="92" y="152"/>
                  </a:cubicBezTo>
                  <a:cubicBezTo>
                    <a:pt x="92" y="152"/>
                    <a:pt x="92" y="152"/>
                    <a:pt x="92" y="152"/>
                  </a:cubicBezTo>
                  <a:close/>
                  <a:moveTo>
                    <a:pt x="98" y="155"/>
                  </a:moveTo>
                  <a:cubicBezTo>
                    <a:pt x="98" y="155"/>
                    <a:pt x="98" y="154"/>
                    <a:pt x="98" y="154"/>
                  </a:cubicBezTo>
                  <a:cubicBezTo>
                    <a:pt x="97" y="155"/>
                    <a:pt x="98" y="156"/>
                    <a:pt x="99" y="156"/>
                  </a:cubicBezTo>
                  <a:cubicBezTo>
                    <a:pt x="99" y="156"/>
                    <a:pt x="99" y="155"/>
                    <a:pt x="99" y="155"/>
                  </a:cubicBezTo>
                  <a:cubicBezTo>
                    <a:pt x="99" y="155"/>
                    <a:pt x="98" y="155"/>
                    <a:pt x="98" y="155"/>
                  </a:cubicBezTo>
                  <a:close/>
                  <a:moveTo>
                    <a:pt x="107" y="149"/>
                  </a:moveTo>
                  <a:cubicBezTo>
                    <a:pt x="106" y="149"/>
                    <a:pt x="106" y="149"/>
                    <a:pt x="106" y="149"/>
                  </a:cubicBezTo>
                  <a:cubicBezTo>
                    <a:pt x="106" y="150"/>
                    <a:pt x="106" y="153"/>
                    <a:pt x="106" y="153"/>
                  </a:cubicBezTo>
                  <a:cubicBezTo>
                    <a:pt x="106" y="152"/>
                    <a:pt x="106" y="151"/>
                    <a:pt x="107" y="149"/>
                  </a:cubicBezTo>
                  <a:close/>
                  <a:moveTo>
                    <a:pt x="28" y="120"/>
                  </a:moveTo>
                  <a:cubicBezTo>
                    <a:pt x="28" y="119"/>
                    <a:pt x="29" y="118"/>
                    <a:pt x="29" y="117"/>
                  </a:cubicBezTo>
                  <a:cubicBezTo>
                    <a:pt x="28" y="117"/>
                    <a:pt x="28" y="118"/>
                    <a:pt x="28" y="118"/>
                  </a:cubicBezTo>
                  <a:cubicBezTo>
                    <a:pt x="28" y="119"/>
                    <a:pt x="28" y="119"/>
                    <a:pt x="28" y="120"/>
                  </a:cubicBezTo>
                  <a:close/>
                  <a:moveTo>
                    <a:pt x="139" y="167"/>
                  </a:moveTo>
                  <a:cubicBezTo>
                    <a:pt x="138" y="168"/>
                    <a:pt x="137" y="167"/>
                    <a:pt x="136" y="168"/>
                  </a:cubicBezTo>
                  <a:cubicBezTo>
                    <a:pt x="137" y="168"/>
                    <a:pt x="139" y="168"/>
                    <a:pt x="139" y="168"/>
                  </a:cubicBezTo>
                  <a:cubicBezTo>
                    <a:pt x="140" y="168"/>
                    <a:pt x="140" y="167"/>
                    <a:pt x="139" y="167"/>
                  </a:cubicBezTo>
                  <a:close/>
                  <a:moveTo>
                    <a:pt x="28" y="120"/>
                  </a:moveTo>
                  <a:cubicBezTo>
                    <a:pt x="28" y="121"/>
                    <a:pt x="29" y="122"/>
                    <a:pt x="29" y="124"/>
                  </a:cubicBezTo>
                  <a:cubicBezTo>
                    <a:pt x="29" y="124"/>
                    <a:pt x="29" y="124"/>
                    <a:pt x="29" y="124"/>
                  </a:cubicBezTo>
                  <a:cubicBezTo>
                    <a:pt x="29" y="125"/>
                    <a:pt x="29" y="125"/>
                    <a:pt x="29" y="125"/>
                  </a:cubicBezTo>
                  <a:cubicBezTo>
                    <a:pt x="29" y="124"/>
                    <a:pt x="29" y="124"/>
                    <a:pt x="29" y="124"/>
                  </a:cubicBezTo>
                  <a:cubicBezTo>
                    <a:pt x="29" y="123"/>
                    <a:pt x="29" y="121"/>
                    <a:pt x="29" y="120"/>
                  </a:cubicBezTo>
                  <a:cubicBezTo>
                    <a:pt x="29" y="120"/>
                    <a:pt x="28" y="120"/>
                    <a:pt x="28" y="120"/>
                  </a:cubicBezTo>
                  <a:close/>
                  <a:moveTo>
                    <a:pt x="179" y="154"/>
                  </a:moveTo>
                  <a:cubicBezTo>
                    <a:pt x="180" y="154"/>
                    <a:pt x="182" y="154"/>
                    <a:pt x="183" y="154"/>
                  </a:cubicBezTo>
                  <a:cubicBezTo>
                    <a:pt x="182" y="154"/>
                    <a:pt x="181" y="154"/>
                    <a:pt x="181" y="153"/>
                  </a:cubicBezTo>
                  <a:cubicBezTo>
                    <a:pt x="180" y="154"/>
                    <a:pt x="180" y="154"/>
                    <a:pt x="179" y="154"/>
                  </a:cubicBezTo>
                  <a:close/>
                  <a:moveTo>
                    <a:pt x="114" y="148"/>
                  </a:moveTo>
                  <a:cubicBezTo>
                    <a:pt x="114" y="149"/>
                    <a:pt x="114" y="150"/>
                    <a:pt x="114" y="151"/>
                  </a:cubicBezTo>
                  <a:cubicBezTo>
                    <a:pt x="114" y="150"/>
                    <a:pt x="114" y="149"/>
                    <a:pt x="115" y="149"/>
                  </a:cubicBezTo>
                  <a:cubicBezTo>
                    <a:pt x="115" y="148"/>
                    <a:pt x="115" y="148"/>
                    <a:pt x="114" y="148"/>
                  </a:cubicBezTo>
                  <a:close/>
                  <a:moveTo>
                    <a:pt x="156" y="154"/>
                  </a:moveTo>
                  <a:cubicBezTo>
                    <a:pt x="156" y="154"/>
                    <a:pt x="156" y="153"/>
                    <a:pt x="156" y="153"/>
                  </a:cubicBezTo>
                  <a:cubicBezTo>
                    <a:pt x="155" y="153"/>
                    <a:pt x="153" y="153"/>
                    <a:pt x="152" y="153"/>
                  </a:cubicBezTo>
                  <a:lnTo>
                    <a:pt x="156" y="154"/>
                  </a:lnTo>
                  <a:close/>
                  <a:moveTo>
                    <a:pt x="96" y="154"/>
                  </a:moveTo>
                  <a:cubicBezTo>
                    <a:pt x="95" y="153"/>
                    <a:pt x="94" y="153"/>
                    <a:pt x="93" y="153"/>
                  </a:cubicBezTo>
                  <a:cubicBezTo>
                    <a:pt x="94" y="154"/>
                    <a:pt x="95" y="154"/>
                    <a:pt x="96" y="155"/>
                  </a:cubicBezTo>
                  <a:cubicBezTo>
                    <a:pt x="96" y="155"/>
                    <a:pt x="96" y="154"/>
                    <a:pt x="96" y="154"/>
                  </a:cubicBezTo>
                  <a:close/>
                  <a:moveTo>
                    <a:pt x="171" y="171"/>
                  </a:moveTo>
                  <a:cubicBezTo>
                    <a:pt x="170" y="172"/>
                    <a:pt x="169" y="171"/>
                    <a:pt x="168" y="171"/>
                  </a:cubicBezTo>
                  <a:cubicBezTo>
                    <a:pt x="168" y="171"/>
                    <a:pt x="168" y="172"/>
                    <a:pt x="168" y="172"/>
                  </a:cubicBezTo>
                  <a:cubicBezTo>
                    <a:pt x="169" y="172"/>
                    <a:pt x="170" y="172"/>
                    <a:pt x="170" y="172"/>
                  </a:cubicBezTo>
                  <a:cubicBezTo>
                    <a:pt x="171" y="172"/>
                    <a:pt x="172" y="172"/>
                    <a:pt x="171" y="171"/>
                  </a:cubicBezTo>
                  <a:close/>
                  <a:moveTo>
                    <a:pt x="24" y="123"/>
                  </a:moveTo>
                  <a:cubicBezTo>
                    <a:pt x="24" y="123"/>
                    <a:pt x="24" y="124"/>
                    <a:pt x="24" y="125"/>
                  </a:cubicBezTo>
                  <a:cubicBezTo>
                    <a:pt x="24" y="125"/>
                    <a:pt x="25" y="125"/>
                    <a:pt x="25" y="125"/>
                  </a:cubicBezTo>
                  <a:cubicBezTo>
                    <a:pt x="25" y="125"/>
                    <a:pt x="25" y="126"/>
                    <a:pt x="25" y="126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25" y="128"/>
                    <a:pt x="25" y="128"/>
                    <a:pt x="25" y="128"/>
                  </a:cubicBezTo>
                  <a:cubicBezTo>
                    <a:pt x="25" y="129"/>
                    <a:pt x="25" y="129"/>
                    <a:pt x="25" y="129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25" y="129"/>
                    <a:pt x="25" y="129"/>
                    <a:pt x="25" y="129"/>
                  </a:cubicBezTo>
                  <a:cubicBezTo>
                    <a:pt x="25" y="128"/>
                    <a:pt x="25" y="128"/>
                    <a:pt x="25" y="128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25" y="126"/>
                    <a:pt x="25" y="126"/>
                    <a:pt x="25" y="126"/>
                  </a:cubicBezTo>
                  <a:cubicBezTo>
                    <a:pt x="25" y="126"/>
                    <a:pt x="25" y="125"/>
                    <a:pt x="25" y="125"/>
                  </a:cubicBezTo>
                  <a:cubicBezTo>
                    <a:pt x="25" y="124"/>
                    <a:pt x="25" y="124"/>
                    <a:pt x="25" y="123"/>
                  </a:cubicBezTo>
                  <a:cubicBezTo>
                    <a:pt x="24" y="123"/>
                    <a:pt x="24" y="123"/>
                    <a:pt x="24" y="123"/>
                  </a:cubicBezTo>
                  <a:close/>
                  <a:moveTo>
                    <a:pt x="114" y="161"/>
                  </a:moveTo>
                  <a:cubicBezTo>
                    <a:pt x="113" y="161"/>
                    <a:pt x="112" y="160"/>
                    <a:pt x="112" y="160"/>
                  </a:cubicBezTo>
                  <a:cubicBezTo>
                    <a:pt x="111" y="161"/>
                    <a:pt x="112" y="161"/>
                    <a:pt x="113" y="162"/>
                  </a:cubicBezTo>
                  <a:cubicBezTo>
                    <a:pt x="113" y="162"/>
                    <a:pt x="114" y="161"/>
                    <a:pt x="114" y="161"/>
                  </a:cubicBezTo>
                  <a:close/>
                  <a:moveTo>
                    <a:pt x="162" y="171"/>
                  </a:moveTo>
                  <a:cubicBezTo>
                    <a:pt x="161" y="171"/>
                    <a:pt x="161" y="170"/>
                    <a:pt x="160" y="171"/>
                  </a:cubicBezTo>
                  <a:cubicBezTo>
                    <a:pt x="161" y="171"/>
                    <a:pt x="162" y="171"/>
                    <a:pt x="163" y="171"/>
                  </a:cubicBezTo>
                  <a:cubicBezTo>
                    <a:pt x="163" y="171"/>
                    <a:pt x="164" y="171"/>
                    <a:pt x="164" y="171"/>
                  </a:cubicBezTo>
                  <a:cubicBezTo>
                    <a:pt x="163" y="171"/>
                    <a:pt x="163" y="171"/>
                    <a:pt x="162" y="171"/>
                  </a:cubicBezTo>
                  <a:close/>
                  <a:moveTo>
                    <a:pt x="96" y="84"/>
                  </a:moveTo>
                  <a:cubicBezTo>
                    <a:pt x="95" y="83"/>
                    <a:pt x="93" y="82"/>
                    <a:pt x="91" y="82"/>
                  </a:cubicBezTo>
                  <a:cubicBezTo>
                    <a:pt x="93" y="82"/>
                    <a:pt x="94" y="83"/>
                    <a:pt x="96" y="84"/>
                  </a:cubicBezTo>
                  <a:close/>
                  <a:moveTo>
                    <a:pt x="123" y="154"/>
                  </a:moveTo>
                  <a:cubicBezTo>
                    <a:pt x="124" y="153"/>
                    <a:pt x="124" y="152"/>
                    <a:pt x="125" y="152"/>
                  </a:cubicBezTo>
                  <a:cubicBezTo>
                    <a:pt x="124" y="151"/>
                    <a:pt x="124" y="151"/>
                    <a:pt x="124" y="152"/>
                  </a:cubicBezTo>
                  <a:cubicBezTo>
                    <a:pt x="123" y="153"/>
                    <a:pt x="123" y="154"/>
                    <a:pt x="123" y="155"/>
                  </a:cubicBezTo>
                  <a:cubicBezTo>
                    <a:pt x="123" y="155"/>
                    <a:pt x="123" y="154"/>
                    <a:pt x="123" y="154"/>
                  </a:cubicBezTo>
                  <a:close/>
                  <a:moveTo>
                    <a:pt x="112" y="147"/>
                  </a:moveTo>
                  <a:cubicBezTo>
                    <a:pt x="112" y="147"/>
                    <a:pt x="111" y="147"/>
                    <a:pt x="111" y="147"/>
                  </a:cubicBezTo>
                  <a:cubicBezTo>
                    <a:pt x="111" y="148"/>
                    <a:pt x="111" y="150"/>
                    <a:pt x="111" y="151"/>
                  </a:cubicBezTo>
                  <a:cubicBezTo>
                    <a:pt x="111" y="149"/>
                    <a:pt x="112" y="148"/>
                    <a:pt x="112" y="147"/>
                  </a:cubicBezTo>
                  <a:close/>
                  <a:moveTo>
                    <a:pt x="201" y="88"/>
                  </a:moveTo>
                  <a:cubicBezTo>
                    <a:pt x="201" y="87"/>
                    <a:pt x="200" y="85"/>
                    <a:pt x="200" y="83"/>
                  </a:cubicBezTo>
                  <a:cubicBezTo>
                    <a:pt x="200" y="84"/>
                    <a:pt x="199" y="84"/>
                    <a:pt x="199" y="84"/>
                  </a:cubicBezTo>
                  <a:cubicBezTo>
                    <a:pt x="200" y="86"/>
                    <a:pt x="200" y="87"/>
                    <a:pt x="201" y="88"/>
                  </a:cubicBezTo>
                  <a:close/>
                  <a:moveTo>
                    <a:pt x="207" y="158"/>
                  </a:moveTo>
                  <a:cubicBezTo>
                    <a:pt x="206" y="159"/>
                    <a:pt x="204" y="160"/>
                    <a:pt x="203" y="162"/>
                  </a:cubicBezTo>
                  <a:cubicBezTo>
                    <a:pt x="203" y="162"/>
                    <a:pt x="203" y="162"/>
                    <a:pt x="203" y="162"/>
                  </a:cubicBezTo>
                  <a:cubicBezTo>
                    <a:pt x="204" y="161"/>
                    <a:pt x="206" y="160"/>
                    <a:pt x="207" y="158"/>
                  </a:cubicBezTo>
                  <a:cubicBezTo>
                    <a:pt x="207" y="158"/>
                    <a:pt x="207" y="158"/>
                    <a:pt x="207" y="158"/>
                  </a:cubicBezTo>
                  <a:close/>
                  <a:moveTo>
                    <a:pt x="134" y="157"/>
                  </a:moveTo>
                  <a:cubicBezTo>
                    <a:pt x="133" y="159"/>
                    <a:pt x="132" y="160"/>
                    <a:pt x="131" y="162"/>
                  </a:cubicBezTo>
                  <a:cubicBezTo>
                    <a:pt x="131" y="162"/>
                    <a:pt x="131" y="162"/>
                    <a:pt x="132" y="162"/>
                  </a:cubicBezTo>
                  <a:lnTo>
                    <a:pt x="134" y="157"/>
                  </a:lnTo>
                  <a:close/>
                  <a:moveTo>
                    <a:pt x="112" y="151"/>
                  </a:moveTo>
                  <a:cubicBezTo>
                    <a:pt x="112" y="152"/>
                    <a:pt x="111" y="154"/>
                    <a:pt x="111" y="155"/>
                  </a:cubicBezTo>
                  <a:cubicBezTo>
                    <a:pt x="112" y="155"/>
                    <a:pt x="112" y="155"/>
                    <a:pt x="112" y="155"/>
                  </a:cubicBezTo>
                  <a:cubicBezTo>
                    <a:pt x="112" y="154"/>
                    <a:pt x="112" y="153"/>
                    <a:pt x="112" y="152"/>
                  </a:cubicBezTo>
                  <a:cubicBezTo>
                    <a:pt x="112" y="151"/>
                    <a:pt x="113" y="151"/>
                    <a:pt x="112" y="151"/>
                  </a:cubicBezTo>
                  <a:close/>
                  <a:moveTo>
                    <a:pt x="164" y="153"/>
                  </a:moveTo>
                  <a:cubicBezTo>
                    <a:pt x="164" y="153"/>
                    <a:pt x="164" y="154"/>
                    <a:pt x="164" y="154"/>
                  </a:cubicBezTo>
                  <a:cubicBezTo>
                    <a:pt x="157" y="153"/>
                    <a:pt x="157" y="153"/>
                    <a:pt x="157" y="153"/>
                  </a:cubicBezTo>
                  <a:cubicBezTo>
                    <a:pt x="159" y="154"/>
                    <a:pt x="161" y="154"/>
                    <a:pt x="162" y="154"/>
                  </a:cubicBezTo>
                  <a:cubicBezTo>
                    <a:pt x="163" y="154"/>
                    <a:pt x="164" y="154"/>
                    <a:pt x="164" y="153"/>
                  </a:cubicBezTo>
                  <a:close/>
                  <a:moveTo>
                    <a:pt x="37" y="126"/>
                  </a:moveTo>
                  <a:cubicBezTo>
                    <a:pt x="37" y="124"/>
                    <a:pt x="37" y="122"/>
                    <a:pt x="36" y="120"/>
                  </a:cubicBezTo>
                  <a:cubicBezTo>
                    <a:pt x="37" y="120"/>
                    <a:pt x="36" y="119"/>
                    <a:pt x="36" y="120"/>
                  </a:cubicBezTo>
                  <a:cubicBezTo>
                    <a:pt x="37" y="126"/>
                    <a:pt x="37" y="126"/>
                    <a:pt x="37" y="126"/>
                  </a:cubicBezTo>
                  <a:cubicBezTo>
                    <a:pt x="37" y="126"/>
                    <a:pt x="38" y="127"/>
                    <a:pt x="37" y="126"/>
                  </a:cubicBezTo>
                  <a:close/>
                  <a:moveTo>
                    <a:pt x="35" y="127"/>
                  </a:moveTo>
                  <a:cubicBezTo>
                    <a:pt x="33" y="120"/>
                    <a:pt x="33" y="120"/>
                    <a:pt x="33" y="120"/>
                  </a:cubicBezTo>
                  <a:cubicBezTo>
                    <a:pt x="33" y="123"/>
                    <a:pt x="34" y="126"/>
                    <a:pt x="34" y="129"/>
                  </a:cubicBezTo>
                  <a:cubicBezTo>
                    <a:pt x="34" y="128"/>
                    <a:pt x="35" y="128"/>
                    <a:pt x="35" y="127"/>
                  </a:cubicBezTo>
                  <a:close/>
                  <a:moveTo>
                    <a:pt x="15" y="21"/>
                  </a:moveTo>
                  <a:cubicBezTo>
                    <a:pt x="13" y="21"/>
                    <a:pt x="12" y="23"/>
                    <a:pt x="11" y="25"/>
                  </a:cubicBezTo>
                  <a:cubicBezTo>
                    <a:pt x="13" y="24"/>
                    <a:pt x="14" y="22"/>
                    <a:pt x="15" y="21"/>
                  </a:cubicBezTo>
                  <a:close/>
                  <a:moveTo>
                    <a:pt x="74" y="67"/>
                  </a:moveTo>
                  <a:cubicBezTo>
                    <a:pt x="74" y="67"/>
                    <a:pt x="73" y="64"/>
                    <a:pt x="73" y="63"/>
                  </a:cubicBezTo>
                  <a:cubicBezTo>
                    <a:pt x="73" y="64"/>
                    <a:pt x="72" y="64"/>
                    <a:pt x="72" y="65"/>
                  </a:cubicBezTo>
                  <a:cubicBezTo>
                    <a:pt x="73" y="66"/>
                    <a:pt x="73" y="67"/>
                    <a:pt x="74" y="68"/>
                  </a:cubicBezTo>
                  <a:cubicBezTo>
                    <a:pt x="74" y="68"/>
                    <a:pt x="74" y="68"/>
                    <a:pt x="74" y="67"/>
                  </a:cubicBezTo>
                  <a:close/>
                  <a:moveTo>
                    <a:pt x="127" y="153"/>
                  </a:moveTo>
                  <a:cubicBezTo>
                    <a:pt x="126" y="154"/>
                    <a:pt x="126" y="156"/>
                    <a:pt x="126" y="157"/>
                  </a:cubicBezTo>
                  <a:cubicBezTo>
                    <a:pt x="127" y="156"/>
                    <a:pt x="128" y="154"/>
                    <a:pt x="128" y="153"/>
                  </a:cubicBezTo>
                  <a:lnTo>
                    <a:pt x="127" y="153"/>
                  </a:lnTo>
                  <a:close/>
                  <a:moveTo>
                    <a:pt x="125" y="154"/>
                  </a:moveTo>
                  <a:cubicBezTo>
                    <a:pt x="124" y="155"/>
                    <a:pt x="123" y="157"/>
                    <a:pt x="122" y="159"/>
                  </a:cubicBezTo>
                  <a:cubicBezTo>
                    <a:pt x="122" y="159"/>
                    <a:pt x="123" y="160"/>
                    <a:pt x="123" y="159"/>
                  </a:cubicBezTo>
                  <a:lnTo>
                    <a:pt x="125" y="154"/>
                  </a:lnTo>
                  <a:close/>
                  <a:moveTo>
                    <a:pt x="30" y="123"/>
                  </a:moveTo>
                  <a:cubicBezTo>
                    <a:pt x="30" y="124"/>
                    <a:pt x="30" y="124"/>
                    <a:pt x="30" y="124"/>
                  </a:cubicBezTo>
                  <a:cubicBezTo>
                    <a:pt x="31" y="131"/>
                    <a:pt x="31" y="131"/>
                    <a:pt x="31" y="131"/>
                  </a:cubicBezTo>
                  <a:cubicBezTo>
                    <a:pt x="31" y="131"/>
                    <a:pt x="32" y="131"/>
                    <a:pt x="32" y="130"/>
                  </a:cubicBezTo>
                  <a:cubicBezTo>
                    <a:pt x="30" y="124"/>
                    <a:pt x="30" y="124"/>
                    <a:pt x="30" y="124"/>
                  </a:cubicBezTo>
                  <a:lnTo>
                    <a:pt x="30" y="123"/>
                  </a:lnTo>
                  <a:close/>
                  <a:moveTo>
                    <a:pt x="100" y="148"/>
                  </a:moveTo>
                  <a:cubicBezTo>
                    <a:pt x="99" y="147"/>
                    <a:pt x="100" y="146"/>
                    <a:pt x="99" y="145"/>
                  </a:cubicBezTo>
                  <a:cubicBezTo>
                    <a:pt x="98" y="150"/>
                    <a:pt x="98" y="150"/>
                    <a:pt x="98" y="150"/>
                  </a:cubicBezTo>
                  <a:cubicBezTo>
                    <a:pt x="100" y="151"/>
                    <a:pt x="100" y="151"/>
                    <a:pt x="100" y="151"/>
                  </a:cubicBezTo>
                  <a:cubicBezTo>
                    <a:pt x="100" y="150"/>
                    <a:pt x="100" y="149"/>
                    <a:pt x="100" y="148"/>
                  </a:cubicBezTo>
                  <a:close/>
                  <a:moveTo>
                    <a:pt x="134" y="160"/>
                  </a:moveTo>
                  <a:cubicBezTo>
                    <a:pt x="135" y="158"/>
                    <a:pt x="137" y="157"/>
                    <a:pt x="138" y="155"/>
                  </a:cubicBezTo>
                  <a:cubicBezTo>
                    <a:pt x="137" y="155"/>
                    <a:pt x="136" y="154"/>
                    <a:pt x="136" y="155"/>
                  </a:cubicBezTo>
                  <a:cubicBezTo>
                    <a:pt x="136" y="157"/>
                    <a:pt x="135" y="158"/>
                    <a:pt x="134" y="160"/>
                  </a:cubicBezTo>
                  <a:close/>
                  <a:moveTo>
                    <a:pt x="27" y="122"/>
                  </a:moveTo>
                  <a:cubicBezTo>
                    <a:pt x="29" y="133"/>
                    <a:pt x="29" y="133"/>
                    <a:pt x="29" y="133"/>
                  </a:cubicBezTo>
                  <a:cubicBezTo>
                    <a:pt x="29" y="133"/>
                    <a:pt x="30" y="133"/>
                    <a:pt x="29" y="132"/>
                  </a:cubicBezTo>
                  <a:lnTo>
                    <a:pt x="27" y="122"/>
                  </a:lnTo>
                  <a:close/>
                  <a:moveTo>
                    <a:pt x="104" y="151"/>
                  </a:moveTo>
                  <a:cubicBezTo>
                    <a:pt x="105" y="151"/>
                    <a:pt x="105" y="151"/>
                    <a:pt x="105" y="151"/>
                  </a:cubicBezTo>
                  <a:cubicBezTo>
                    <a:pt x="105" y="149"/>
                    <a:pt x="106" y="146"/>
                    <a:pt x="106" y="144"/>
                  </a:cubicBezTo>
                  <a:cubicBezTo>
                    <a:pt x="105" y="144"/>
                    <a:pt x="105" y="144"/>
                    <a:pt x="105" y="144"/>
                  </a:cubicBezTo>
                  <a:cubicBezTo>
                    <a:pt x="105" y="146"/>
                    <a:pt x="105" y="148"/>
                    <a:pt x="104" y="151"/>
                  </a:cubicBezTo>
                  <a:close/>
                  <a:moveTo>
                    <a:pt x="179" y="154"/>
                  </a:moveTo>
                  <a:cubicBezTo>
                    <a:pt x="175" y="154"/>
                    <a:pt x="171" y="154"/>
                    <a:pt x="166" y="154"/>
                  </a:cubicBezTo>
                  <a:cubicBezTo>
                    <a:pt x="166" y="155"/>
                    <a:pt x="167" y="154"/>
                    <a:pt x="167" y="154"/>
                  </a:cubicBezTo>
                  <a:cubicBezTo>
                    <a:pt x="172" y="154"/>
                    <a:pt x="175" y="154"/>
                    <a:pt x="179" y="154"/>
                  </a:cubicBezTo>
                  <a:close/>
                  <a:moveTo>
                    <a:pt x="77" y="69"/>
                  </a:moveTo>
                  <a:cubicBezTo>
                    <a:pt x="76" y="62"/>
                    <a:pt x="76" y="62"/>
                    <a:pt x="76" y="62"/>
                  </a:cubicBezTo>
                  <a:cubicBezTo>
                    <a:pt x="76" y="62"/>
                    <a:pt x="75" y="62"/>
                    <a:pt x="75" y="62"/>
                  </a:cubicBezTo>
                  <a:cubicBezTo>
                    <a:pt x="76" y="65"/>
                    <a:pt x="76" y="68"/>
                    <a:pt x="77" y="71"/>
                  </a:cubicBezTo>
                  <a:cubicBezTo>
                    <a:pt x="77" y="70"/>
                    <a:pt x="77" y="69"/>
                    <a:pt x="77" y="69"/>
                  </a:cubicBezTo>
                  <a:close/>
                  <a:moveTo>
                    <a:pt x="130" y="160"/>
                  </a:moveTo>
                  <a:cubicBezTo>
                    <a:pt x="132" y="158"/>
                    <a:pt x="133" y="156"/>
                    <a:pt x="134" y="154"/>
                  </a:cubicBezTo>
                  <a:cubicBezTo>
                    <a:pt x="133" y="155"/>
                    <a:pt x="133" y="154"/>
                    <a:pt x="132" y="154"/>
                  </a:cubicBezTo>
                  <a:lnTo>
                    <a:pt x="130" y="160"/>
                  </a:lnTo>
                  <a:close/>
                  <a:moveTo>
                    <a:pt x="188" y="169"/>
                  </a:moveTo>
                  <a:cubicBezTo>
                    <a:pt x="187" y="170"/>
                    <a:pt x="186" y="171"/>
                    <a:pt x="184" y="171"/>
                  </a:cubicBezTo>
                  <a:cubicBezTo>
                    <a:pt x="184" y="171"/>
                    <a:pt x="183" y="171"/>
                    <a:pt x="183" y="172"/>
                  </a:cubicBezTo>
                  <a:cubicBezTo>
                    <a:pt x="188" y="172"/>
                    <a:pt x="188" y="172"/>
                    <a:pt x="188" y="172"/>
                  </a:cubicBezTo>
                  <a:cubicBezTo>
                    <a:pt x="187" y="171"/>
                    <a:pt x="189" y="170"/>
                    <a:pt x="188" y="169"/>
                  </a:cubicBezTo>
                  <a:close/>
                  <a:moveTo>
                    <a:pt x="125" y="165"/>
                  </a:moveTo>
                  <a:cubicBezTo>
                    <a:pt x="118" y="162"/>
                    <a:pt x="118" y="162"/>
                    <a:pt x="118" y="162"/>
                  </a:cubicBezTo>
                  <a:cubicBezTo>
                    <a:pt x="118" y="162"/>
                    <a:pt x="118" y="163"/>
                    <a:pt x="117" y="163"/>
                  </a:cubicBezTo>
                  <a:cubicBezTo>
                    <a:pt x="120" y="164"/>
                    <a:pt x="122" y="164"/>
                    <a:pt x="125" y="165"/>
                  </a:cubicBezTo>
                  <a:close/>
                  <a:moveTo>
                    <a:pt x="179" y="163"/>
                  </a:moveTo>
                  <a:cubicBezTo>
                    <a:pt x="177" y="164"/>
                    <a:pt x="175" y="166"/>
                    <a:pt x="173" y="168"/>
                  </a:cubicBezTo>
                  <a:cubicBezTo>
                    <a:pt x="173" y="168"/>
                    <a:pt x="174" y="168"/>
                    <a:pt x="174" y="168"/>
                  </a:cubicBezTo>
                  <a:cubicBezTo>
                    <a:pt x="176" y="167"/>
                    <a:pt x="177" y="165"/>
                    <a:pt x="179" y="163"/>
                  </a:cubicBezTo>
                  <a:cubicBezTo>
                    <a:pt x="179" y="163"/>
                    <a:pt x="179" y="163"/>
                    <a:pt x="179" y="163"/>
                  </a:cubicBezTo>
                  <a:close/>
                  <a:moveTo>
                    <a:pt x="122" y="151"/>
                  </a:moveTo>
                  <a:cubicBezTo>
                    <a:pt x="122" y="151"/>
                    <a:pt x="122" y="151"/>
                    <a:pt x="122" y="151"/>
                  </a:cubicBezTo>
                  <a:cubicBezTo>
                    <a:pt x="121" y="153"/>
                    <a:pt x="120" y="156"/>
                    <a:pt x="119" y="158"/>
                  </a:cubicBezTo>
                  <a:cubicBezTo>
                    <a:pt x="120" y="158"/>
                    <a:pt x="120" y="159"/>
                    <a:pt x="121" y="158"/>
                  </a:cubicBezTo>
                  <a:cubicBezTo>
                    <a:pt x="123" y="152"/>
                    <a:pt x="123" y="152"/>
                    <a:pt x="123" y="152"/>
                  </a:cubicBezTo>
                  <a:cubicBezTo>
                    <a:pt x="123" y="152"/>
                    <a:pt x="122" y="151"/>
                    <a:pt x="122" y="151"/>
                  </a:cubicBezTo>
                  <a:close/>
                  <a:moveTo>
                    <a:pt x="84" y="133"/>
                  </a:moveTo>
                  <a:cubicBezTo>
                    <a:pt x="84" y="133"/>
                    <a:pt x="84" y="132"/>
                    <a:pt x="84" y="132"/>
                  </a:cubicBezTo>
                  <a:cubicBezTo>
                    <a:pt x="83" y="132"/>
                    <a:pt x="82" y="131"/>
                    <a:pt x="82" y="131"/>
                  </a:cubicBezTo>
                  <a:cubicBezTo>
                    <a:pt x="81" y="131"/>
                    <a:pt x="81" y="131"/>
                    <a:pt x="81" y="132"/>
                  </a:cubicBezTo>
                  <a:cubicBezTo>
                    <a:pt x="82" y="133"/>
                    <a:pt x="82" y="136"/>
                    <a:pt x="83" y="138"/>
                  </a:cubicBezTo>
                  <a:lnTo>
                    <a:pt x="84" y="133"/>
                  </a:lnTo>
                  <a:close/>
                  <a:moveTo>
                    <a:pt x="94" y="138"/>
                  </a:moveTo>
                  <a:cubicBezTo>
                    <a:pt x="94" y="138"/>
                    <a:pt x="94" y="138"/>
                    <a:pt x="93" y="138"/>
                  </a:cubicBezTo>
                  <a:cubicBezTo>
                    <a:pt x="93" y="140"/>
                    <a:pt x="93" y="143"/>
                    <a:pt x="94" y="146"/>
                  </a:cubicBezTo>
                  <a:cubicBezTo>
                    <a:pt x="94" y="143"/>
                    <a:pt x="95" y="141"/>
                    <a:pt x="95" y="139"/>
                  </a:cubicBezTo>
                  <a:cubicBezTo>
                    <a:pt x="95" y="139"/>
                    <a:pt x="94" y="139"/>
                    <a:pt x="94" y="138"/>
                  </a:cubicBezTo>
                  <a:close/>
                  <a:moveTo>
                    <a:pt x="119" y="150"/>
                  </a:moveTo>
                  <a:cubicBezTo>
                    <a:pt x="119" y="150"/>
                    <a:pt x="118" y="150"/>
                    <a:pt x="118" y="149"/>
                  </a:cubicBezTo>
                  <a:cubicBezTo>
                    <a:pt x="118" y="152"/>
                    <a:pt x="117" y="155"/>
                    <a:pt x="116" y="157"/>
                  </a:cubicBezTo>
                  <a:cubicBezTo>
                    <a:pt x="117" y="155"/>
                    <a:pt x="118" y="152"/>
                    <a:pt x="119" y="150"/>
                  </a:cubicBezTo>
                  <a:close/>
                  <a:moveTo>
                    <a:pt x="108" y="159"/>
                  </a:moveTo>
                  <a:cubicBezTo>
                    <a:pt x="107" y="158"/>
                    <a:pt x="107" y="158"/>
                    <a:pt x="106" y="158"/>
                  </a:cubicBezTo>
                  <a:cubicBezTo>
                    <a:pt x="106" y="158"/>
                    <a:pt x="105" y="158"/>
                    <a:pt x="105" y="157"/>
                  </a:cubicBezTo>
                  <a:cubicBezTo>
                    <a:pt x="104" y="157"/>
                    <a:pt x="104" y="157"/>
                    <a:pt x="103" y="158"/>
                  </a:cubicBezTo>
                  <a:cubicBezTo>
                    <a:pt x="103" y="158"/>
                    <a:pt x="103" y="157"/>
                    <a:pt x="103" y="157"/>
                  </a:cubicBezTo>
                  <a:cubicBezTo>
                    <a:pt x="103" y="156"/>
                    <a:pt x="102" y="156"/>
                    <a:pt x="101" y="156"/>
                  </a:cubicBezTo>
                  <a:cubicBezTo>
                    <a:pt x="100" y="155"/>
                    <a:pt x="100" y="156"/>
                    <a:pt x="100" y="156"/>
                  </a:cubicBezTo>
                  <a:cubicBezTo>
                    <a:pt x="103" y="158"/>
                    <a:pt x="105" y="159"/>
                    <a:pt x="108" y="160"/>
                  </a:cubicBezTo>
                  <a:cubicBezTo>
                    <a:pt x="108" y="159"/>
                    <a:pt x="108" y="159"/>
                    <a:pt x="108" y="159"/>
                  </a:cubicBezTo>
                  <a:close/>
                  <a:moveTo>
                    <a:pt x="17" y="21"/>
                  </a:moveTo>
                  <a:cubicBezTo>
                    <a:pt x="17" y="21"/>
                    <a:pt x="17" y="21"/>
                    <a:pt x="17" y="21"/>
                  </a:cubicBezTo>
                  <a:cubicBezTo>
                    <a:pt x="15" y="23"/>
                    <a:pt x="13" y="25"/>
                    <a:pt x="12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4" y="26"/>
                    <a:pt x="16" y="24"/>
                    <a:pt x="17" y="22"/>
                  </a:cubicBezTo>
                  <a:cubicBezTo>
                    <a:pt x="18" y="22"/>
                    <a:pt x="18" y="21"/>
                    <a:pt x="17" y="21"/>
                  </a:cubicBezTo>
                  <a:close/>
                  <a:moveTo>
                    <a:pt x="180" y="164"/>
                  </a:moveTo>
                  <a:cubicBezTo>
                    <a:pt x="183" y="162"/>
                    <a:pt x="185" y="160"/>
                    <a:pt x="188" y="158"/>
                  </a:cubicBezTo>
                  <a:cubicBezTo>
                    <a:pt x="187" y="158"/>
                    <a:pt x="186" y="158"/>
                    <a:pt x="186" y="158"/>
                  </a:cubicBezTo>
                  <a:cubicBezTo>
                    <a:pt x="184" y="160"/>
                    <a:pt x="182" y="162"/>
                    <a:pt x="180" y="164"/>
                  </a:cubicBezTo>
                  <a:close/>
                  <a:moveTo>
                    <a:pt x="198" y="152"/>
                  </a:moveTo>
                  <a:cubicBezTo>
                    <a:pt x="194" y="152"/>
                    <a:pt x="190" y="152"/>
                    <a:pt x="187" y="153"/>
                  </a:cubicBezTo>
                  <a:cubicBezTo>
                    <a:pt x="186" y="153"/>
                    <a:pt x="186" y="154"/>
                    <a:pt x="186" y="153"/>
                  </a:cubicBezTo>
                  <a:cubicBezTo>
                    <a:pt x="190" y="153"/>
                    <a:pt x="195" y="153"/>
                    <a:pt x="198" y="152"/>
                  </a:cubicBezTo>
                  <a:close/>
                  <a:moveTo>
                    <a:pt x="116" y="149"/>
                  </a:moveTo>
                  <a:cubicBezTo>
                    <a:pt x="116" y="149"/>
                    <a:pt x="116" y="149"/>
                    <a:pt x="116" y="149"/>
                  </a:cubicBezTo>
                  <a:cubicBezTo>
                    <a:pt x="113" y="156"/>
                    <a:pt x="113" y="156"/>
                    <a:pt x="113" y="156"/>
                  </a:cubicBezTo>
                  <a:cubicBezTo>
                    <a:pt x="114" y="156"/>
                    <a:pt x="115" y="157"/>
                    <a:pt x="115" y="156"/>
                  </a:cubicBezTo>
                  <a:cubicBezTo>
                    <a:pt x="116" y="154"/>
                    <a:pt x="116" y="151"/>
                    <a:pt x="116" y="149"/>
                  </a:cubicBezTo>
                  <a:close/>
                  <a:moveTo>
                    <a:pt x="145" y="158"/>
                  </a:moveTo>
                  <a:cubicBezTo>
                    <a:pt x="143" y="160"/>
                    <a:pt x="142" y="162"/>
                    <a:pt x="140" y="164"/>
                  </a:cubicBezTo>
                  <a:cubicBezTo>
                    <a:pt x="142" y="164"/>
                    <a:pt x="142" y="164"/>
                    <a:pt x="142" y="164"/>
                  </a:cubicBezTo>
                  <a:cubicBezTo>
                    <a:pt x="143" y="162"/>
                    <a:pt x="144" y="160"/>
                    <a:pt x="145" y="159"/>
                  </a:cubicBezTo>
                  <a:cubicBezTo>
                    <a:pt x="145" y="159"/>
                    <a:pt x="145" y="158"/>
                    <a:pt x="145" y="158"/>
                  </a:cubicBezTo>
                  <a:close/>
                  <a:moveTo>
                    <a:pt x="109" y="153"/>
                  </a:moveTo>
                  <a:cubicBezTo>
                    <a:pt x="110" y="149"/>
                    <a:pt x="110" y="149"/>
                    <a:pt x="110" y="149"/>
                  </a:cubicBezTo>
                  <a:cubicBezTo>
                    <a:pt x="110" y="148"/>
                    <a:pt x="110" y="146"/>
                    <a:pt x="109" y="147"/>
                  </a:cubicBezTo>
                  <a:cubicBezTo>
                    <a:pt x="108" y="154"/>
                    <a:pt x="108" y="154"/>
                    <a:pt x="108" y="154"/>
                  </a:cubicBezTo>
                  <a:cubicBezTo>
                    <a:pt x="107" y="154"/>
                    <a:pt x="109" y="155"/>
                    <a:pt x="109" y="155"/>
                  </a:cubicBezTo>
                  <a:cubicBezTo>
                    <a:pt x="109" y="154"/>
                    <a:pt x="109" y="153"/>
                    <a:pt x="109" y="153"/>
                  </a:cubicBezTo>
                  <a:close/>
                  <a:moveTo>
                    <a:pt x="173" y="161"/>
                  </a:moveTo>
                  <a:cubicBezTo>
                    <a:pt x="170" y="163"/>
                    <a:pt x="167" y="165"/>
                    <a:pt x="165" y="167"/>
                  </a:cubicBezTo>
                  <a:cubicBezTo>
                    <a:pt x="166" y="167"/>
                    <a:pt x="167" y="168"/>
                    <a:pt x="168" y="167"/>
                  </a:cubicBezTo>
                  <a:lnTo>
                    <a:pt x="173" y="161"/>
                  </a:lnTo>
                  <a:close/>
                  <a:moveTo>
                    <a:pt x="140" y="156"/>
                  </a:moveTo>
                  <a:cubicBezTo>
                    <a:pt x="137" y="158"/>
                    <a:pt x="136" y="160"/>
                    <a:pt x="134" y="163"/>
                  </a:cubicBezTo>
                  <a:cubicBezTo>
                    <a:pt x="135" y="163"/>
                    <a:pt x="136" y="163"/>
                    <a:pt x="136" y="163"/>
                  </a:cubicBezTo>
                  <a:cubicBezTo>
                    <a:pt x="137" y="161"/>
                    <a:pt x="139" y="158"/>
                    <a:pt x="140" y="156"/>
                  </a:cubicBezTo>
                  <a:close/>
                  <a:moveTo>
                    <a:pt x="80" y="72"/>
                  </a:moveTo>
                  <a:cubicBezTo>
                    <a:pt x="80" y="68"/>
                    <a:pt x="79" y="64"/>
                    <a:pt x="78" y="60"/>
                  </a:cubicBezTo>
                  <a:cubicBezTo>
                    <a:pt x="78" y="59"/>
                    <a:pt x="77" y="60"/>
                    <a:pt x="77" y="61"/>
                  </a:cubicBezTo>
                  <a:cubicBezTo>
                    <a:pt x="78" y="64"/>
                    <a:pt x="78" y="67"/>
                    <a:pt x="79" y="70"/>
                  </a:cubicBezTo>
                  <a:cubicBezTo>
                    <a:pt x="79" y="70"/>
                    <a:pt x="79" y="72"/>
                    <a:pt x="80" y="72"/>
                  </a:cubicBezTo>
                  <a:close/>
                  <a:moveTo>
                    <a:pt x="199" y="159"/>
                  </a:moveTo>
                  <a:cubicBezTo>
                    <a:pt x="195" y="161"/>
                    <a:pt x="192" y="164"/>
                    <a:pt x="189" y="166"/>
                  </a:cubicBezTo>
                  <a:cubicBezTo>
                    <a:pt x="191" y="167"/>
                    <a:pt x="193" y="166"/>
                    <a:pt x="194" y="164"/>
                  </a:cubicBezTo>
                  <a:cubicBezTo>
                    <a:pt x="195" y="163"/>
                    <a:pt x="197" y="161"/>
                    <a:pt x="199" y="159"/>
                  </a:cubicBezTo>
                  <a:close/>
                  <a:moveTo>
                    <a:pt x="96" y="146"/>
                  </a:moveTo>
                  <a:cubicBezTo>
                    <a:pt x="96" y="140"/>
                    <a:pt x="96" y="140"/>
                    <a:pt x="96" y="140"/>
                  </a:cubicBezTo>
                  <a:cubicBezTo>
                    <a:pt x="96" y="143"/>
                    <a:pt x="95" y="145"/>
                    <a:pt x="94" y="149"/>
                  </a:cubicBezTo>
                  <a:cubicBezTo>
                    <a:pt x="96" y="149"/>
                    <a:pt x="96" y="149"/>
                    <a:pt x="96" y="149"/>
                  </a:cubicBezTo>
                  <a:cubicBezTo>
                    <a:pt x="97" y="148"/>
                    <a:pt x="97" y="147"/>
                    <a:pt x="96" y="146"/>
                  </a:cubicBezTo>
                  <a:close/>
                  <a:moveTo>
                    <a:pt x="86" y="69"/>
                  </a:moveTo>
                  <a:cubicBezTo>
                    <a:pt x="84" y="56"/>
                    <a:pt x="84" y="56"/>
                    <a:pt x="84" y="56"/>
                  </a:cubicBezTo>
                  <a:cubicBezTo>
                    <a:pt x="84" y="56"/>
                    <a:pt x="82" y="56"/>
                    <a:pt x="83" y="56"/>
                  </a:cubicBezTo>
                  <a:cubicBezTo>
                    <a:pt x="85" y="68"/>
                    <a:pt x="85" y="68"/>
                    <a:pt x="85" y="68"/>
                  </a:cubicBezTo>
                  <a:cubicBezTo>
                    <a:pt x="85" y="69"/>
                    <a:pt x="86" y="69"/>
                    <a:pt x="86" y="69"/>
                  </a:cubicBezTo>
                  <a:close/>
                  <a:moveTo>
                    <a:pt x="104" y="150"/>
                  </a:moveTo>
                  <a:cubicBezTo>
                    <a:pt x="104" y="146"/>
                    <a:pt x="104" y="146"/>
                    <a:pt x="104" y="146"/>
                  </a:cubicBezTo>
                  <a:cubicBezTo>
                    <a:pt x="104" y="145"/>
                    <a:pt x="104" y="144"/>
                    <a:pt x="103" y="143"/>
                  </a:cubicBezTo>
                  <a:cubicBezTo>
                    <a:pt x="101" y="151"/>
                    <a:pt x="101" y="151"/>
                    <a:pt x="101" y="151"/>
                  </a:cubicBezTo>
                  <a:cubicBezTo>
                    <a:pt x="101" y="152"/>
                    <a:pt x="102" y="152"/>
                    <a:pt x="103" y="152"/>
                  </a:cubicBezTo>
                  <a:cubicBezTo>
                    <a:pt x="103" y="152"/>
                    <a:pt x="104" y="150"/>
                    <a:pt x="104" y="150"/>
                  </a:cubicBezTo>
                  <a:close/>
                  <a:moveTo>
                    <a:pt x="102" y="143"/>
                  </a:moveTo>
                  <a:cubicBezTo>
                    <a:pt x="102" y="143"/>
                    <a:pt x="102" y="142"/>
                    <a:pt x="102" y="142"/>
                  </a:cubicBezTo>
                  <a:cubicBezTo>
                    <a:pt x="100" y="142"/>
                    <a:pt x="99" y="141"/>
                    <a:pt x="98" y="140"/>
                  </a:cubicBezTo>
                  <a:cubicBezTo>
                    <a:pt x="97" y="142"/>
                    <a:pt x="98" y="144"/>
                    <a:pt x="98" y="146"/>
                  </a:cubicBezTo>
                  <a:cubicBezTo>
                    <a:pt x="98" y="145"/>
                    <a:pt x="98" y="144"/>
                    <a:pt x="99" y="143"/>
                  </a:cubicBezTo>
                  <a:cubicBezTo>
                    <a:pt x="99" y="142"/>
                    <a:pt x="100" y="142"/>
                    <a:pt x="100" y="142"/>
                  </a:cubicBezTo>
                  <a:cubicBezTo>
                    <a:pt x="100" y="143"/>
                    <a:pt x="101" y="145"/>
                    <a:pt x="101" y="147"/>
                  </a:cubicBezTo>
                  <a:cubicBezTo>
                    <a:pt x="101" y="145"/>
                    <a:pt x="102" y="144"/>
                    <a:pt x="102" y="143"/>
                  </a:cubicBezTo>
                  <a:close/>
                  <a:moveTo>
                    <a:pt x="36" y="127"/>
                  </a:moveTo>
                  <a:cubicBezTo>
                    <a:pt x="35" y="122"/>
                    <a:pt x="34" y="117"/>
                    <a:pt x="34" y="112"/>
                  </a:cubicBezTo>
                  <a:cubicBezTo>
                    <a:pt x="33" y="113"/>
                    <a:pt x="33" y="113"/>
                    <a:pt x="33" y="113"/>
                  </a:cubicBezTo>
                  <a:cubicBezTo>
                    <a:pt x="35" y="126"/>
                    <a:pt x="35" y="126"/>
                    <a:pt x="35" y="126"/>
                  </a:cubicBezTo>
                  <a:cubicBezTo>
                    <a:pt x="35" y="126"/>
                    <a:pt x="36" y="128"/>
                    <a:pt x="36" y="127"/>
                  </a:cubicBezTo>
                  <a:close/>
                  <a:moveTo>
                    <a:pt x="162" y="158"/>
                  </a:moveTo>
                  <a:cubicBezTo>
                    <a:pt x="161" y="158"/>
                    <a:pt x="161" y="159"/>
                    <a:pt x="161" y="159"/>
                  </a:cubicBezTo>
                  <a:cubicBezTo>
                    <a:pt x="158" y="161"/>
                    <a:pt x="156" y="163"/>
                    <a:pt x="153" y="166"/>
                  </a:cubicBezTo>
                  <a:cubicBezTo>
                    <a:pt x="154" y="166"/>
                    <a:pt x="155" y="166"/>
                    <a:pt x="155" y="166"/>
                  </a:cubicBezTo>
                  <a:cubicBezTo>
                    <a:pt x="158" y="164"/>
                    <a:pt x="159" y="161"/>
                    <a:pt x="162" y="158"/>
                  </a:cubicBezTo>
                  <a:close/>
                  <a:moveTo>
                    <a:pt x="218" y="145"/>
                  </a:moveTo>
                  <a:cubicBezTo>
                    <a:pt x="217" y="141"/>
                    <a:pt x="217" y="141"/>
                    <a:pt x="217" y="141"/>
                  </a:cubicBezTo>
                  <a:cubicBezTo>
                    <a:pt x="216" y="139"/>
                    <a:pt x="216" y="137"/>
                    <a:pt x="215" y="137"/>
                  </a:cubicBezTo>
                  <a:cubicBezTo>
                    <a:pt x="215" y="140"/>
                    <a:pt x="216" y="143"/>
                    <a:pt x="217" y="145"/>
                  </a:cubicBezTo>
                  <a:cubicBezTo>
                    <a:pt x="217" y="146"/>
                    <a:pt x="217" y="145"/>
                    <a:pt x="218" y="145"/>
                  </a:cubicBezTo>
                  <a:cubicBezTo>
                    <a:pt x="218" y="145"/>
                    <a:pt x="218" y="146"/>
                    <a:pt x="218" y="145"/>
                  </a:cubicBezTo>
                  <a:close/>
                  <a:moveTo>
                    <a:pt x="191" y="160"/>
                  </a:moveTo>
                  <a:cubicBezTo>
                    <a:pt x="187" y="162"/>
                    <a:pt x="184" y="164"/>
                    <a:pt x="181" y="167"/>
                  </a:cubicBezTo>
                  <a:cubicBezTo>
                    <a:pt x="180" y="168"/>
                    <a:pt x="181" y="168"/>
                    <a:pt x="181" y="168"/>
                  </a:cubicBezTo>
                  <a:cubicBezTo>
                    <a:pt x="182" y="167"/>
                    <a:pt x="183" y="168"/>
                    <a:pt x="183" y="168"/>
                  </a:cubicBezTo>
                  <a:cubicBezTo>
                    <a:pt x="186" y="164"/>
                    <a:pt x="188" y="162"/>
                    <a:pt x="191" y="160"/>
                  </a:cubicBezTo>
                  <a:close/>
                  <a:moveTo>
                    <a:pt x="154" y="158"/>
                  </a:moveTo>
                  <a:cubicBezTo>
                    <a:pt x="152" y="160"/>
                    <a:pt x="149" y="162"/>
                    <a:pt x="147" y="164"/>
                  </a:cubicBezTo>
                  <a:cubicBezTo>
                    <a:pt x="147" y="165"/>
                    <a:pt x="149" y="166"/>
                    <a:pt x="149" y="165"/>
                  </a:cubicBezTo>
                  <a:cubicBezTo>
                    <a:pt x="154" y="159"/>
                    <a:pt x="154" y="159"/>
                    <a:pt x="154" y="159"/>
                  </a:cubicBezTo>
                  <a:cubicBezTo>
                    <a:pt x="153" y="158"/>
                    <a:pt x="154" y="157"/>
                    <a:pt x="154" y="158"/>
                  </a:cubicBezTo>
                  <a:close/>
                  <a:moveTo>
                    <a:pt x="33" y="129"/>
                  </a:moveTo>
                  <a:cubicBezTo>
                    <a:pt x="33" y="124"/>
                    <a:pt x="31" y="120"/>
                    <a:pt x="32" y="114"/>
                  </a:cubicBezTo>
                  <a:cubicBezTo>
                    <a:pt x="31" y="115"/>
                    <a:pt x="30" y="115"/>
                    <a:pt x="30" y="116"/>
                  </a:cubicBezTo>
                  <a:cubicBezTo>
                    <a:pt x="31" y="120"/>
                    <a:pt x="32" y="124"/>
                    <a:pt x="33" y="129"/>
                  </a:cubicBezTo>
                  <a:cubicBezTo>
                    <a:pt x="33" y="129"/>
                    <a:pt x="33" y="130"/>
                    <a:pt x="33" y="129"/>
                  </a:cubicBezTo>
                  <a:close/>
                  <a:moveTo>
                    <a:pt x="24" y="26"/>
                  </a:move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19" y="31"/>
                    <a:pt x="16" y="34"/>
                    <a:pt x="12" y="38"/>
                  </a:cubicBezTo>
                  <a:cubicBezTo>
                    <a:pt x="12" y="38"/>
                    <a:pt x="12" y="39"/>
                    <a:pt x="12" y="40"/>
                  </a:cubicBezTo>
                  <a:cubicBezTo>
                    <a:pt x="13" y="41"/>
                    <a:pt x="13" y="40"/>
                    <a:pt x="13" y="40"/>
                  </a:cubicBezTo>
                  <a:cubicBezTo>
                    <a:pt x="16" y="35"/>
                    <a:pt x="19" y="32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lnTo>
                    <a:pt x="24" y="26"/>
                  </a:lnTo>
                  <a:close/>
                  <a:moveTo>
                    <a:pt x="21" y="21"/>
                  </a:moveTo>
                  <a:cubicBezTo>
                    <a:pt x="21" y="21"/>
                    <a:pt x="20" y="21"/>
                    <a:pt x="20" y="21"/>
                  </a:cubicBezTo>
                  <a:cubicBezTo>
                    <a:pt x="17" y="25"/>
                    <a:pt x="14" y="28"/>
                    <a:pt x="12" y="32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2" y="22"/>
                    <a:pt x="22" y="21"/>
                    <a:pt x="21" y="21"/>
                  </a:cubicBezTo>
                  <a:close/>
                  <a:moveTo>
                    <a:pt x="144" y="156"/>
                  </a:moveTo>
                  <a:cubicBezTo>
                    <a:pt x="143" y="156"/>
                    <a:pt x="142" y="156"/>
                    <a:pt x="142" y="156"/>
                  </a:cubicBezTo>
                  <a:cubicBezTo>
                    <a:pt x="141" y="156"/>
                    <a:pt x="141" y="156"/>
                    <a:pt x="141" y="156"/>
                  </a:cubicBezTo>
                  <a:cubicBezTo>
                    <a:pt x="140" y="159"/>
                    <a:pt x="139" y="161"/>
                    <a:pt x="137" y="163"/>
                  </a:cubicBezTo>
                  <a:cubicBezTo>
                    <a:pt x="137" y="163"/>
                    <a:pt x="138" y="163"/>
                    <a:pt x="138" y="163"/>
                  </a:cubicBezTo>
                  <a:cubicBezTo>
                    <a:pt x="140" y="161"/>
                    <a:pt x="142" y="159"/>
                    <a:pt x="144" y="156"/>
                  </a:cubicBezTo>
                  <a:cubicBezTo>
                    <a:pt x="144" y="156"/>
                    <a:pt x="144" y="156"/>
                    <a:pt x="144" y="156"/>
                  </a:cubicBezTo>
                  <a:close/>
                  <a:moveTo>
                    <a:pt x="197" y="163"/>
                  </a:moveTo>
                  <a:cubicBezTo>
                    <a:pt x="201" y="161"/>
                    <a:pt x="205" y="158"/>
                    <a:pt x="208" y="155"/>
                  </a:cubicBezTo>
                  <a:cubicBezTo>
                    <a:pt x="207" y="155"/>
                    <a:pt x="205" y="155"/>
                    <a:pt x="205" y="155"/>
                  </a:cubicBezTo>
                  <a:cubicBezTo>
                    <a:pt x="202" y="158"/>
                    <a:pt x="199" y="160"/>
                    <a:pt x="197" y="163"/>
                  </a:cubicBezTo>
                  <a:close/>
                  <a:moveTo>
                    <a:pt x="83" y="70"/>
                  </a:moveTo>
                  <a:cubicBezTo>
                    <a:pt x="83" y="66"/>
                    <a:pt x="82" y="61"/>
                    <a:pt x="81" y="57"/>
                  </a:cubicBezTo>
                  <a:cubicBezTo>
                    <a:pt x="81" y="58"/>
                    <a:pt x="80" y="58"/>
                    <a:pt x="80" y="59"/>
                  </a:cubicBezTo>
                  <a:cubicBezTo>
                    <a:pt x="81" y="63"/>
                    <a:pt x="82" y="67"/>
                    <a:pt x="83" y="71"/>
                  </a:cubicBezTo>
                  <a:cubicBezTo>
                    <a:pt x="84" y="71"/>
                    <a:pt x="83" y="70"/>
                    <a:pt x="83" y="70"/>
                  </a:cubicBezTo>
                  <a:close/>
                  <a:moveTo>
                    <a:pt x="129" y="154"/>
                  </a:moveTo>
                  <a:cubicBezTo>
                    <a:pt x="128" y="156"/>
                    <a:pt x="127" y="158"/>
                    <a:pt x="125" y="160"/>
                  </a:cubicBezTo>
                  <a:cubicBezTo>
                    <a:pt x="126" y="160"/>
                    <a:pt x="127" y="160"/>
                    <a:pt x="128" y="161"/>
                  </a:cubicBezTo>
                  <a:cubicBezTo>
                    <a:pt x="129" y="159"/>
                    <a:pt x="130" y="156"/>
                    <a:pt x="131" y="154"/>
                  </a:cubicBezTo>
                  <a:cubicBezTo>
                    <a:pt x="131" y="154"/>
                    <a:pt x="130" y="153"/>
                    <a:pt x="129" y="154"/>
                  </a:cubicBezTo>
                  <a:close/>
                  <a:moveTo>
                    <a:pt x="14" y="33"/>
                  </a:moveTo>
                  <a:cubicBezTo>
                    <a:pt x="14" y="33"/>
                    <a:pt x="15" y="34"/>
                    <a:pt x="15" y="33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6" y="22"/>
                    <a:pt x="26" y="22"/>
                    <a:pt x="25" y="21"/>
                  </a:cubicBezTo>
                  <a:cubicBezTo>
                    <a:pt x="21" y="25"/>
                    <a:pt x="18" y="29"/>
                    <a:pt x="14" y="33"/>
                  </a:cubicBezTo>
                  <a:close/>
                  <a:moveTo>
                    <a:pt x="173" y="159"/>
                  </a:moveTo>
                  <a:cubicBezTo>
                    <a:pt x="171" y="159"/>
                    <a:pt x="170" y="158"/>
                    <a:pt x="169" y="159"/>
                  </a:cubicBezTo>
                  <a:cubicBezTo>
                    <a:pt x="162" y="167"/>
                    <a:pt x="162" y="167"/>
                    <a:pt x="162" y="167"/>
                  </a:cubicBezTo>
                  <a:lnTo>
                    <a:pt x="173" y="159"/>
                  </a:lnTo>
                  <a:close/>
                  <a:moveTo>
                    <a:pt x="39" y="123"/>
                  </a:moveTo>
                  <a:cubicBezTo>
                    <a:pt x="38" y="118"/>
                    <a:pt x="37" y="114"/>
                    <a:pt x="37" y="109"/>
                  </a:cubicBezTo>
                  <a:cubicBezTo>
                    <a:pt x="36" y="109"/>
                    <a:pt x="35" y="110"/>
                    <a:pt x="35" y="111"/>
                  </a:cubicBezTo>
                  <a:cubicBezTo>
                    <a:pt x="39" y="126"/>
                    <a:pt x="39" y="126"/>
                    <a:pt x="39" y="126"/>
                  </a:cubicBezTo>
                  <a:cubicBezTo>
                    <a:pt x="39" y="124"/>
                    <a:pt x="39" y="123"/>
                    <a:pt x="39" y="123"/>
                  </a:cubicBezTo>
                  <a:close/>
                  <a:moveTo>
                    <a:pt x="46" y="119"/>
                  </a:moveTo>
                  <a:cubicBezTo>
                    <a:pt x="45" y="113"/>
                    <a:pt x="45" y="113"/>
                    <a:pt x="45" y="113"/>
                  </a:cubicBezTo>
                  <a:cubicBezTo>
                    <a:pt x="45" y="113"/>
                    <a:pt x="44" y="112"/>
                    <a:pt x="44" y="112"/>
                  </a:cubicBezTo>
                  <a:cubicBezTo>
                    <a:pt x="43" y="112"/>
                    <a:pt x="43" y="111"/>
                    <a:pt x="43" y="111"/>
                  </a:cubicBezTo>
                  <a:cubicBezTo>
                    <a:pt x="43" y="115"/>
                    <a:pt x="44" y="118"/>
                    <a:pt x="44" y="123"/>
                  </a:cubicBezTo>
                  <a:cubicBezTo>
                    <a:pt x="44" y="122"/>
                    <a:pt x="45" y="122"/>
                    <a:pt x="45" y="122"/>
                  </a:cubicBezTo>
                  <a:cubicBezTo>
                    <a:pt x="45" y="121"/>
                    <a:pt x="46" y="120"/>
                    <a:pt x="46" y="119"/>
                  </a:cubicBezTo>
                  <a:close/>
                  <a:moveTo>
                    <a:pt x="159" y="158"/>
                  </a:moveTo>
                  <a:cubicBezTo>
                    <a:pt x="158" y="158"/>
                    <a:pt x="158" y="158"/>
                    <a:pt x="157" y="158"/>
                  </a:cubicBezTo>
                  <a:cubicBezTo>
                    <a:pt x="157" y="158"/>
                    <a:pt x="155" y="157"/>
                    <a:pt x="155" y="158"/>
                  </a:cubicBezTo>
                  <a:cubicBezTo>
                    <a:pt x="154" y="160"/>
                    <a:pt x="153" y="162"/>
                    <a:pt x="152" y="163"/>
                  </a:cubicBezTo>
                  <a:cubicBezTo>
                    <a:pt x="152" y="164"/>
                    <a:pt x="151" y="166"/>
                    <a:pt x="151" y="166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9" y="159"/>
                    <a:pt x="160" y="158"/>
                    <a:pt x="159" y="158"/>
                  </a:cubicBezTo>
                  <a:close/>
                  <a:moveTo>
                    <a:pt x="42" y="123"/>
                  </a:moveTo>
                  <a:cubicBezTo>
                    <a:pt x="42" y="123"/>
                    <a:pt x="42" y="123"/>
                    <a:pt x="42" y="123"/>
                  </a:cubicBezTo>
                  <a:cubicBezTo>
                    <a:pt x="40" y="118"/>
                    <a:pt x="39" y="114"/>
                    <a:pt x="38" y="109"/>
                  </a:cubicBezTo>
                  <a:cubicBezTo>
                    <a:pt x="39" y="114"/>
                    <a:pt x="39" y="120"/>
                    <a:pt x="40" y="125"/>
                  </a:cubicBezTo>
                  <a:cubicBezTo>
                    <a:pt x="40" y="125"/>
                    <a:pt x="41" y="124"/>
                    <a:pt x="42" y="123"/>
                  </a:cubicBezTo>
                  <a:close/>
                  <a:moveTo>
                    <a:pt x="149" y="157"/>
                  </a:moveTo>
                  <a:cubicBezTo>
                    <a:pt x="149" y="157"/>
                    <a:pt x="148" y="157"/>
                    <a:pt x="148" y="157"/>
                  </a:cubicBezTo>
                  <a:cubicBezTo>
                    <a:pt x="144" y="164"/>
                    <a:pt x="144" y="164"/>
                    <a:pt x="144" y="164"/>
                  </a:cubicBezTo>
                  <a:cubicBezTo>
                    <a:pt x="143" y="164"/>
                    <a:pt x="144" y="165"/>
                    <a:pt x="144" y="164"/>
                  </a:cubicBezTo>
                  <a:cubicBezTo>
                    <a:pt x="147" y="162"/>
                    <a:pt x="149" y="160"/>
                    <a:pt x="152" y="157"/>
                  </a:cubicBezTo>
                  <a:cubicBezTo>
                    <a:pt x="151" y="157"/>
                    <a:pt x="150" y="157"/>
                    <a:pt x="149" y="157"/>
                  </a:cubicBezTo>
                  <a:close/>
                  <a:moveTo>
                    <a:pt x="200" y="156"/>
                  </a:moveTo>
                  <a:cubicBezTo>
                    <a:pt x="195" y="156"/>
                    <a:pt x="193" y="159"/>
                    <a:pt x="191" y="162"/>
                  </a:cubicBezTo>
                  <a:cubicBezTo>
                    <a:pt x="186" y="167"/>
                    <a:pt x="186" y="167"/>
                    <a:pt x="186" y="167"/>
                  </a:cubicBezTo>
                  <a:cubicBezTo>
                    <a:pt x="190" y="163"/>
                    <a:pt x="195" y="160"/>
                    <a:pt x="200" y="156"/>
                  </a:cubicBezTo>
                  <a:close/>
                  <a:moveTo>
                    <a:pt x="157" y="166"/>
                  </a:moveTo>
                  <a:cubicBezTo>
                    <a:pt x="157" y="167"/>
                    <a:pt x="158" y="167"/>
                    <a:pt x="158" y="167"/>
                  </a:cubicBezTo>
                  <a:cubicBezTo>
                    <a:pt x="161" y="164"/>
                    <a:pt x="164" y="162"/>
                    <a:pt x="167" y="159"/>
                  </a:cubicBezTo>
                  <a:cubicBezTo>
                    <a:pt x="166" y="159"/>
                    <a:pt x="165" y="158"/>
                    <a:pt x="163" y="159"/>
                  </a:cubicBezTo>
                  <a:lnTo>
                    <a:pt x="157" y="166"/>
                  </a:lnTo>
                  <a:close/>
                  <a:moveTo>
                    <a:pt x="87" y="144"/>
                  </a:moveTo>
                  <a:cubicBezTo>
                    <a:pt x="87" y="140"/>
                    <a:pt x="86" y="137"/>
                    <a:pt x="86" y="134"/>
                  </a:cubicBezTo>
                  <a:cubicBezTo>
                    <a:pt x="86" y="134"/>
                    <a:pt x="85" y="133"/>
                    <a:pt x="85" y="133"/>
                  </a:cubicBezTo>
                  <a:cubicBezTo>
                    <a:pt x="84" y="137"/>
                    <a:pt x="83" y="140"/>
                    <a:pt x="83" y="143"/>
                  </a:cubicBezTo>
                  <a:cubicBezTo>
                    <a:pt x="84" y="143"/>
                    <a:pt x="85" y="144"/>
                    <a:pt x="86" y="145"/>
                  </a:cubicBezTo>
                  <a:cubicBezTo>
                    <a:pt x="86" y="145"/>
                    <a:pt x="87" y="144"/>
                    <a:pt x="87" y="144"/>
                  </a:cubicBezTo>
                  <a:close/>
                  <a:moveTo>
                    <a:pt x="182" y="158"/>
                  </a:moveTo>
                  <a:cubicBezTo>
                    <a:pt x="180" y="159"/>
                    <a:pt x="179" y="159"/>
                    <a:pt x="177" y="159"/>
                  </a:cubicBezTo>
                  <a:cubicBezTo>
                    <a:pt x="169" y="168"/>
                    <a:pt x="169" y="168"/>
                    <a:pt x="169" y="168"/>
                  </a:cubicBezTo>
                  <a:cubicBezTo>
                    <a:pt x="169" y="168"/>
                    <a:pt x="170" y="168"/>
                    <a:pt x="170" y="168"/>
                  </a:cubicBezTo>
                  <a:cubicBezTo>
                    <a:pt x="174" y="165"/>
                    <a:pt x="178" y="162"/>
                    <a:pt x="181" y="159"/>
                  </a:cubicBezTo>
                  <a:cubicBezTo>
                    <a:pt x="182" y="159"/>
                    <a:pt x="183" y="158"/>
                    <a:pt x="182" y="158"/>
                  </a:cubicBezTo>
                  <a:close/>
                  <a:moveTo>
                    <a:pt x="30" y="23"/>
                  </a:moveTo>
                  <a:cubicBezTo>
                    <a:pt x="30" y="23"/>
                    <a:pt x="29" y="23"/>
                    <a:pt x="29" y="23"/>
                  </a:cubicBezTo>
                  <a:cubicBezTo>
                    <a:pt x="24" y="29"/>
                    <a:pt x="18" y="34"/>
                    <a:pt x="14" y="41"/>
                  </a:cubicBezTo>
                  <a:cubicBezTo>
                    <a:pt x="14" y="41"/>
                    <a:pt x="15" y="41"/>
                    <a:pt x="15" y="41"/>
                  </a:cubicBezTo>
                  <a:cubicBezTo>
                    <a:pt x="20" y="35"/>
                    <a:pt x="26" y="29"/>
                    <a:pt x="32" y="23"/>
                  </a:cubicBezTo>
                  <a:cubicBezTo>
                    <a:pt x="31" y="23"/>
                    <a:pt x="30" y="23"/>
                    <a:pt x="30" y="23"/>
                  </a:cubicBezTo>
                  <a:close/>
                  <a:moveTo>
                    <a:pt x="44" y="112"/>
                  </a:moveTo>
                  <a:cubicBezTo>
                    <a:pt x="44" y="109"/>
                    <a:pt x="44" y="107"/>
                    <a:pt x="43" y="104"/>
                  </a:cubicBezTo>
                  <a:cubicBezTo>
                    <a:pt x="39" y="107"/>
                    <a:pt x="39" y="107"/>
                    <a:pt x="39" y="107"/>
                  </a:cubicBezTo>
                  <a:cubicBezTo>
                    <a:pt x="40" y="112"/>
                    <a:pt x="41" y="118"/>
                    <a:pt x="43" y="122"/>
                  </a:cubicBezTo>
                  <a:cubicBezTo>
                    <a:pt x="43" y="117"/>
                    <a:pt x="42" y="112"/>
                    <a:pt x="42" y="108"/>
                  </a:cubicBezTo>
                  <a:cubicBezTo>
                    <a:pt x="42" y="107"/>
                    <a:pt x="42" y="107"/>
                    <a:pt x="42" y="107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lose/>
                  <a:moveTo>
                    <a:pt x="17" y="49"/>
                  </a:moveTo>
                  <a:cubicBezTo>
                    <a:pt x="25" y="41"/>
                    <a:pt x="32" y="32"/>
                    <a:pt x="41" y="25"/>
                  </a:cubicBezTo>
                  <a:cubicBezTo>
                    <a:pt x="41" y="25"/>
                    <a:pt x="39" y="25"/>
                    <a:pt x="38" y="25"/>
                  </a:cubicBezTo>
                  <a:cubicBezTo>
                    <a:pt x="38" y="25"/>
                    <a:pt x="37" y="25"/>
                    <a:pt x="37" y="26"/>
                  </a:cubicBezTo>
                  <a:cubicBezTo>
                    <a:pt x="30" y="33"/>
                    <a:pt x="24" y="41"/>
                    <a:pt x="17" y="49"/>
                  </a:cubicBezTo>
                  <a:close/>
                  <a:moveTo>
                    <a:pt x="82" y="140"/>
                  </a:moveTo>
                  <a:cubicBezTo>
                    <a:pt x="82" y="137"/>
                    <a:pt x="81" y="136"/>
                    <a:pt x="81" y="134"/>
                  </a:cubicBezTo>
                  <a:cubicBezTo>
                    <a:pt x="81" y="133"/>
                    <a:pt x="80" y="131"/>
                    <a:pt x="80" y="132"/>
                  </a:cubicBezTo>
                  <a:cubicBezTo>
                    <a:pt x="79" y="134"/>
                    <a:pt x="78" y="136"/>
                    <a:pt x="77" y="139"/>
                  </a:cubicBezTo>
                  <a:cubicBezTo>
                    <a:pt x="77" y="139"/>
                    <a:pt x="77" y="139"/>
                    <a:pt x="77" y="138"/>
                  </a:cubicBezTo>
                  <a:cubicBezTo>
                    <a:pt x="76" y="136"/>
                    <a:pt x="76" y="134"/>
                    <a:pt x="75" y="132"/>
                  </a:cubicBezTo>
                  <a:cubicBezTo>
                    <a:pt x="75" y="134"/>
                    <a:pt x="75" y="136"/>
                    <a:pt x="75" y="139"/>
                  </a:cubicBezTo>
                  <a:cubicBezTo>
                    <a:pt x="77" y="140"/>
                    <a:pt x="80" y="141"/>
                    <a:pt x="82" y="142"/>
                  </a:cubicBezTo>
                  <a:cubicBezTo>
                    <a:pt x="82" y="141"/>
                    <a:pt x="82" y="140"/>
                    <a:pt x="82" y="140"/>
                  </a:cubicBezTo>
                  <a:close/>
                  <a:moveTo>
                    <a:pt x="89" y="64"/>
                  </a:moveTo>
                  <a:cubicBezTo>
                    <a:pt x="89" y="64"/>
                    <a:pt x="89" y="63"/>
                    <a:pt x="89" y="63"/>
                  </a:cubicBezTo>
                  <a:cubicBezTo>
                    <a:pt x="89" y="59"/>
                    <a:pt x="89" y="55"/>
                    <a:pt x="89" y="51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6" y="58"/>
                    <a:pt x="87" y="62"/>
                    <a:pt x="88" y="67"/>
                  </a:cubicBezTo>
                  <a:cubicBezTo>
                    <a:pt x="88" y="67"/>
                    <a:pt x="89" y="67"/>
                    <a:pt x="89" y="66"/>
                  </a:cubicBezTo>
                  <a:cubicBezTo>
                    <a:pt x="89" y="66"/>
                    <a:pt x="89" y="65"/>
                    <a:pt x="89" y="64"/>
                  </a:cubicBezTo>
                  <a:close/>
                  <a:moveTo>
                    <a:pt x="92" y="145"/>
                  </a:moveTo>
                  <a:cubicBezTo>
                    <a:pt x="92" y="137"/>
                    <a:pt x="92" y="137"/>
                    <a:pt x="92" y="137"/>
                  </a:cubicBezTo>
                  <a:cubicBezTo>
                    <a:pt x="91" y="137"/>
                    <a:pt x="89" y="136"/>
                    <a:pt x="88" y="135"/>
                  </a:cubicBezTo>
                  <a:cubicBezTo>
                    <a:pt x="87" y="135"/>
                    <a:pt x="87" y="133"/>
                    <a:pt x="87" y="135"/>
                  </a:cubicBezTo>
                  <a:cubicBezTo>
                    <a:pt x="88" y="142"/>
                    <a:pt x="88" y="142"/>
                    <a:pt x="88" y="142"/>
                  </a:cubicBezTo>
                  <a:cubicBezTo>
                    <a:pt x="88" y="140"/>
                    <a:pt x="89" y="139"/>
                    <a:pt x="89" y="137"/>
                  </a:cubicBezTo>
                  <a:cubicBezTo>
                    <a:pt x="89" y="136"/>
                    <a:pt x="90" y="136"/>
                    <a:pt x="90" y="137"/>
                  </a:cubicBezTo>
                  <a:cubicBezTo>
                    <a:pt x="89" y="140"/>
                    <a:pt x="89" y="143"/>
                    <a:pt x="88" y="146"/>
                  </a:cubicBezTo>
                  <a:cubicBezTo>
                    <a:pt x="90" y="146"/>
                    <a:pt x="91" y="147"/>
                    <a:pt x="92" y="148"/>
                  </a:cubicBezTo>
                  <a:cubicBezTo>
                    <a:pt x="92" y="146"/>
                    <a:pt x="92" y="145"/>
                    <a:pt x="92" y="145"/>
                  </a:cubicBezTo>
                  <a:close/>
                  <a:moveTo>
                    <a:pt x="34" y="24"/>
                  </a:moveTo>
                  <a:cubicBezTo>
                    <a:pt x="27" y="30"/>
                    <a:pt x="20" y="37"/>
                    <a:pt x="14" y="45"/>
                  </a:cubicBezTo>
                  <a:cubicBezTo>
                    <a:pt x="13" y="46"/>
                    <a:pt x="12" y="47"/>
                    <a:pt x="13" y="49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21" y="41"/>
                    <a:pt x="28" y="32"/>
                    <a:pt x="37" y="24"/>
                  </a:cubicBezTo>
                  <a:cubicBezTo>
                    <a:pt x="36" y="24"/>
                    <a:pt x="34" y="23"/>
                    <a:pt x="34" y="24"/>
                  </a:cubicBezTo>
                  <a:close/>
                  <a:moveTo>
                    <a:pt x="103" y="54"/>
                  </a:moveTo>
                  <a:cubicBezTo>
                    <a:pt x="102" y="53"/>
                    <a:pt x="101" y="53"/>
                    <a:pt x="101" y="53"/>
                  </a:cubicBezTo>
                  <a:cubicBezTo>
                    <a:pt x="101" y="48"/>
                    <a:pt x="101" y="43"/>
                    <a:pt x="101" y="38"/>
                  </a:cubicBezTo>
                  <a:cubicBezTo>
                    <a:pt x="97" y="42"/>
                    <a:pt x="94" y="46"/>
                    <a:pt x="91" y="50"/>
                  </a:cubicBezTo>
                  <a:cubicBezTo>
                    <a:pt x="92" y="52"/>
                    <a:pt x="92" y="55"/>
                    <a:pt x="93" y="59"/>
                  </a:cubicBezTo>
                  <a:cubicBezTo>
                    <a:pt x="93" y="59"/>
                    <a:pt x="94" y="59"/>
                    <a:pt x="94" y="59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6" y="49"/>
                    <a:pt x="96" y="49"/>
                    <a:pt x="97" y="48"/>
                  </a:cubicBezTo>
                  <a:cubicBezTo>
                    <a:pt x="96" y="59"/>
                    <a:pt x="96" y="59"/>
                    <a:pt x="96" y="59"/>
                  </a:cubicBezTo>
                  <a:cubicBezTo>
                    <a:pt x="96" y="60"/>
                    <a:pt x="95" y="60"/>
                    <a:pt x="94" y="60"/>
                  </a:cubicBezTo>
                  <a:cubicBezTo>
                    <a:pt x="93" y="60"/>
                    <a:pt x="93" y="60"/>
                    <a:pt x="92" y="59"/>
                  </a:cubicBezTo>
                  <a:cubicBezTo>
                    <a:pt x="91" y="56"/>
                    <a:pt x="91" y="53"/>
                    <a:pt x="90" y="50"/>
                  </a:cubicBezTo>
                  <a:cubicBezTo>
                    <a:pt x="90" y="56"/>
                    <a:pt x="90" y="60"/>
                    <a:pt x="90" y="66"/>
                  </a:cubicBezTo>
                  <a:cubicBezTo>
                    <a:pt x="95" y="62"/>
                    <a:pt x="98" y="58"/>
                    <a:pt x="103" y="54"/>
                  </a:cubicBezTo>
                  <a:close/>
                  <a:moveTo>
                    <a:pt x="73" y="136"/>
                  </a:moveTo>
                  <a:cubicBezTo>
                    <a:pt x="73" y="137"/>
                    <a:pt x="74" y="137"/>
                    <a:pt x="74" y="138"/>
                  </a:cubicBezTo>
                  <a:cubicBezTo>
                    <a:pt x="74" y="135"/>
                    <a:pt x="74" y="132"/>
                    <a:pt x="75" y="130"/>
                  </a:cubicBezTo>
                  <a:cubicBezTo>
                    <a:pt x="75" y="129"/>
                    <a:pt x="76" y="130"/>
                    <a:pt x="76" y="130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8" y="136"/>
                    <a:pt x="78" y="133"/>
                    <a:pt x="79" y="131"/>
                  </a:cubicBezTo>
                  <a:cubicBezTo>
                    <a:pt x="80" y="131"/>
                    <a:pt x="80" y="130"/>
                    <a:pt x="81" y="131"/>
                  </a:cubicBezTo>
                  <a:cubicBezTo>
                    <a:pt x="73" y="126"/>
                    <a:pt x="67" y="121"/>
                    <a:pt x="60" y="115"/>
                  </a:cubicBezTo>
                  <a:cubicBezTo>
                    <a:pt x="60" y="115"/>
                    <a:pt x="59" y="115"/>
                    <a:pt x="60" y="115"/>
                  </a:cubicBezTo>
                  <a:cubicBezTo>
                    <a:pt x="60" y="114"/>
                    <a:pt x="60" y="115"/>
                    <a:pt x="59" y="114"/>
                  </a:cubicBezTo>
                  <a:cubicBezTo>
                    <a:pt x="58" y="114"/>
                    <a:pt x="58" y="113"/>
                    <a:pt x="57" y="112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11"/>
                    <a:pt x="51" y="116"/>
                    <a:pt x="52" y="121"/>
                  </a:cubicBezTo>
                  <a:cubicBezTo>
                    <a:pt x="58" y="127"/>
                    <a:pt x="65" y="132"/>
                    <a:pt x="73" y="137"/>
                  </a:cubicBezTo>
                  <a:cubicBezTo>
                    <a:pt x="72" y="137"/>
                    <a:pt x="72" y="136"/>
                    <a:pt x="73" y="136"/>
                  </a:cubicBezTo>
                  <a:close/>
                  <a:moveTo>
                    <a:pt x="33" y="51"/>
                  </a:moveTo>
                  <a:cubicBezTo>
                    <a:pt x="33" y="51"/>
                    <a:pt x="33" y="51"/>
                    <a:pt x="33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1" y="53"/>
                    <a:pt x="30" y="54"/>
                    <a:pt x="28" y="56"/>
                  </a:cubicBezTo>
                  <a:cubicBezTo>
                    <a:pt x="25" y="58"/>
                    <a:pt x="23" y="61"/>
                    <a:pt x="20" y="63"/>
                  </a:cubicBezTo>
                  <a:cubicBezTo>
                    <a:pt x="19" y="64"/>
                    <a:pt x="18" y="62"/>
                    <a:pt x="18" y="62"/>
                  </a:cubicBezTo>
                  <a:cubicBezTo>
                    <a:pt x="20" y="59"/>
                    <a:pt x="22" y="57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3" y="54"/>
                    <a:pt x="23" y="54"/>
                  </a:cubicBezTo>
                  <a:cubicBezTo>
                    <a:pt x="21" y="56"/>
                    <a:pt x="19" y="59"/>
                    <a:pt x="17" y="61"/>
                  </a:cubicBezTo>
                  <a:cubicBezTo>
                    <a:pt x="16" y="61"/>
                    <a:pt x="15" y="62"/>
                    <a:pt x="14" y="61"/>
                  </a:cubicBezTo>
                  <a:cubicBezTo>
                    <a:pt x="13" y="61"/>
                    <a:pt x="13" y="60"/>
                    <a:pt x="14" y="59"/>
                  </a:cubicBezTo>
                  <a:cubicBezTo>
                    <a:pt x="16" y="54"/>
                    <a:pt x="19" y="50"/>
                    <a:pt x="23" y="46"/>
                  </a:cubicBezTo>
                  <a:cubicBezTo>
                    <a:pt x="28" y="39"/>
                    <a:pt x="35" y="34"/>
                    <a:pt x="42" y="27"/>
                  </a:cubicBezTo>
                  <a:cubicBezTo>
                    <a:pt x="39" y="29"/>
                    <a:pt x="37" y="30"/>
                    <a:pt x="35" y="32"/>
                  </a:cubicBezTo>
                  <a:cubicBezTo>
                    <a:pt x="27" y="39"/>
                    <a:pt x="20" y="48"/>
                    <a:pt x="13" y="56"/>
                  </a:cubicBezTo>
                  <a:cubicBezTo>
                    <a:pt x="13" y="66"/>
                    <a:pt x="12" y="78"/>
                    <a:pt x="13" y="88"/>
                  </a:cubicBezTo>
                  <a:cubicBezTo>
                    <a:pt x="13" y="93"/>
                    <a:pt x="13" y="97"/>
                    <a:pt x="14" y="101"/>
                  </a:cubicBezTo>
                  <a:cubicBezTo>
                    <a:pt x="14" y="101"/>
                    <a:pt x="14" y="102"/>
                    <a:pt x="13" y="102"/>
                  </a:cubicBezTo>
                  <a:cubicBezTo>
                    <a:pt x="14" y="109"/>
                    <a:pt x="14" y="116"/>
                    <a:pt x="16" y="121"/>
                  </a:cubicBezTo>
                  <a:cubicBezTo>
                    <a:pt x="16" y="122"/>
                    <a:pt x="17" y="122"/>
                    <a:pt x="17" y="122"/>
                  </a:cubicBezTo>
                  <a:cubicBezTo>
                    <a:pt x="18" y="122"/>
                    <a:pt x="19" y="121"/>
                    <a:pt x="19" y="120"/>
                  </a:cubicBezTo>
                  <a:cubicBezTo>
                    <a:pt x="21" y="119"/>
                    <a:pt x="23" y="117"/>
                    <a:pt x="24" y="115"/>
                  </a:cubicBezTo>
                  <a:cubicBezTo>
                    <a:pt x="24" y="115"/>
                    <a:pt x="25" y="115"/>
                    <a:pt x="25" y="115"/>
                  </a:cubicBezTo>
                  <a:cubicBezTo>
                    <a:pt x="25" y="114"/>
                    <a:pt x="25" y="113"/>
                    <a:pt x="26" y="112"/>
                  </a:cubicBezTo>
                  <a:cubicBezTo>
                    <a:pt x="26" y="112"/>
                    <a:pt x="26" y="113"/>
                    <a:pt x="27" y="114"/>
                  </a:cubicBezTo>
                  <a:cubicBezTo>
                    <a:pt x="33" y="108"/>
                    <a:pt x="38" y="103"/>
                    <a:pt x="45" y="99"/>
                  </a:cubicBezTo>
                  <a:cubicBezTo>
                    <a:pt x="45" y="97"/>
                    <a:pt x="46" y="97"/>
                    <a:pt x="47" y="97"/>
                  </a:cubicBezTo>
                  <a:cubicBezTo>
                    <a:pt x="48" y="98"/>
                    <a:pt x="48" y="99"/>
                    <a:pt x="49" y="100"/>
                  </a:cubicBezTo>
                  <a:cubicBezTo>
                    <a:pt x="49" y="100"/>
                    <a:pt x="50" y="100"/>
                    <a:pt x="51" y="100"/>
                  </a:cubicBezTo>
                  <a:cubicBezTo>
                    <a:pt x="60" y="107"/>
                    <a:pt x="68" y="113"/>
                    <a:pt x="77" y="120"/>
                  </a:cubicBezTo>
                  <a:cubicBezTo>
                    <a:pt x="81" y="122"/>
                    <a:pt x="85" y="125"/>
                    <a:pt x="89" y="127"/>
                  </a:cubicBezTo>
                  <a:cubicBezTo>
                    <a:pt x="98" y="132"/>
                    <a:pt x="107" y="136"/>
                    <a:pt x="117" y="140"/>
                  </a:cubicBezTo>
                  <a:cubicBezTo>
                    <a:pt x="123" y="142"/>
                    <a:pt x="129" y="143"/>
                    <a:pt x="135" y="144"/>
                  </a:cubicBezTo>
                  <a:cubicBezTo>
                    <a:pt x="141" y="146"/>
                    <a:pt x="146" y="146"/>
                    <a:pt x="152" y="147"/>
                  </a:cubicBezTo>
                  <a:cubicBezTo>
                    <a:pt x="153" y="146"/>
                    <a:pt x="153" y="147"/>
                    <a:pt x="153" y="147"/>
                  </a:cubicBezTo>
                  <a:cubicBezTo>
                    <a:pt x="154" y="147"/>
                    <a:pt x="155" y="147"/>
                    <a:pt x="155" y="146"/>
                  </a:cubicBezTo>
                  <a:cubicBezTo>
                    <a:pt x="155" y="147"/>
                    <a:pt x="155" y="147"/>
                    <a:pt x="155" y="147"/>
                  </a:cubicBezTo>
                  <a:cubicBezTo>
                    <a:pt x="155" y="148"/>
                    <a:pt x="156" y="148"/>
                    <a:pt x="156" y="148"/>
                  </a:cubicBezTo>
                  <a:cubicBezTo>
                    <a:pt x="177" y="150"/>
                    <a:pt x="196" y="148"/>
                    <a:pt x="215" y="146"/>
                  </a:cubicBezTo>
                  <a:cubicBezTo>
                    <a:pt x="212" y="134"/>
                    <a:pt x="212" y="134"/>
                    <a:pt x="212" y="134"/>
                  </a:cubicBezTo>
                  <a:cubicBezTo>
                    <a:pt x="211" y="130"/>
                    <a:pt x="209" y="127"/>
                    <a:pt x="208" y="123"/>
                  </a:cubicBezTo>
                  <a:cubicBezTo>
                    <a:pt x="209" y="127"/>
                    <a:pt x="210" y="131"/>
                    <a:pt x="211" y="134"/>
                  </a:cubicBezTo>
                  <a:cubicBezTo>
                    <a:pt x="211" y="134"/>
                    <a:pt x="211" y="134"/>
                    <a:pt x="212" y="134"/>
                  </a:cubicBezTo>
                  <a:cubicBezTo>
                    <a:pt x="212" y="135"/>
                    <a:pt x="212" y="135"/>
                    <a:pt x="211" y="136"/>
                  </a:cubicBezTo>
                  <a:cubicBezTo>
                    <a:pt x="210" y="136"/>
                    <a:pt x="210" y="135"/>
                    <a:pt x="210" y="135"/>
                  </a:cubicBezTo>
                  <a:cubicBezTo>
                    <a:pt x="207" y="126"/>
                    <a:pt x="205" y="116"/>
                    <a:pt x="201" y="106"/>
                  </a:cubicBezTo>
                  <a:cubicBezTo>
                    <a:pt x="203" y="114"/>
                    <a:pt x="203" y="122"/>
                    <a:pt x="206" y="129"/>
                  </a:cubicBezTo>
                  <a:cubicBezTo>
                    <a:pt x="206" y="130"/>
                    <a:pt x="205" y="130"/>
                    <a:pt x="205" y="130"/>
                  </a:cubicBezTo>
                  <a:cubicBezTo>
                    <a:pt x="205" y="130"/>
                    <a:pt x="204" y="130"/>
                    <a:pt x="204" y="129"/>
                  </a:cubicBezTo>
                  <a:cubicBezTo>
                    <a:pt x="202" y="123"/>
                    <a:pt x="201" y="117"/>
                    <a:pt x="199" y="111"/>
                  </a:cubicBezTo>
                  <a:cubicBezTo>
                    <a:pt x="198" y="110"/>
                    <a:pt x="198" y="109"/>
                    <a:pt x="198" y="109"/>
                  </a:cubicBezTo>
                  <a:cubicBezTo>
                    <a:pt x="198" y="110"/>
                    <a:pt x="198" y="110"/>
                    <a:pt x="198" y="111"/>
                  </a:cubicBezTo>
                  <a:cubicBezTo>
                    <a:pt x="198" y="111"/>
                    <a:pt x="198" y="111"/>
                    <a:pt x="199" y="111"/>
                  </a:cubicBezTo>
                  <a:cubicBezTo>
                    <a:pt x="198" y="111"/>
                    <a:pt x="198" y="111"/>
                    <a:pt x="198" y="111"/>
                  </a:cubicBezTo>
                  <a:cubicBezTo>
                    <a:pt x="199" y="119"/>
                    <a:pt x="200" y="126"/>
                    <a:pt x="201" y="134"/>
                  </a:cubicBezTo>
                  <a:cubicBezTo>
                    <a:pt x="201" y="134"/>
                    <a:pt x="200" y="134"/>
                    <a:pt x="200" y="134"/>
                  </a:cubicBezTo>
                  <a:cubicBezTo>
                    <a:pt x="198" y="126"/>
                    <a:pt x="195" y="118"/>
                    <a:pt x="193" y="110"/>
                  </a:cubicBezTo>
                  <a:cubicBezTo>
                    <a:pt x="193" y="117"/>
                    <a:pt x="194" y="124"/>
                    <a:pt x="194" y="131"/>
                  </a:cubicBezTo>
                  <a:cubicBezTo>
                    <a:pt x="194" y="132"/>
                    <a:pt x="193" y="132"/>
                    <a:pt x="193" y="131"/>
                  </a:cubicBezTo>
                  <a:cubicBezTo>
                    <a:pt x="191" y="125"/>
                    <a:pt x="190" y="119"/>
                    <a:pt x="188" y="113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4"/>
                    <a:pt x="188" y="128"/>
                    <a:pt x="187" y="133"/>
                  </a:cubicBezTo>
                  <a:cubicBezTo>
                    <a:pt x="187" y="132"/>
                    <a:pt x="186" y="133"/>
                    <a:pt x="186" y="132"/>
                  </a:cubicBezTo>
                  <a:cubicBezTo>
                    <a:pt x="185" y="127"/>
                    <a:pt x="183" y="121"/>
                    <a:pt x="182" y="115"/>
                  </a:cubicBezTo>
                  <a:cubicBezTo>
                    <a:pt x="180" y="128"/>
                    <a:pt x="180" y="128"/>
                    <a:pt x="180" y="128"/>
                  </a:cubicBezTo>
                  <a:cubicBezTo>
                    <a:pt x="180" y="128"/>
                    <a:pt x="179" y="128"/>
                    <a:pt x="179" y="128"/>
                  </a:cubicBezTo>
                  <a:cubicBezTo>
                    <a:pt x="178" y="124"/>
                    <a:pt x="178" y="120"/>
                    <a:pt x="177" y="116"/>
                  </a:cubicBezTo>
                  <a:cubicBezTo>
                    <a:pt x="176" y="120"/>
                    <a:pt x="175" y="123"/>
                    <a:pt x="175" y="126"/>
                  </a:cubicBezTo>
                  <a:cubicBezTo>
                    <a:pt x="174" y="127"/>
                    <a:pt x="173" y="126"/>
                    <a:pt x="173" y="126"/>
                  </a:cubicBezTo>
                  <a:cubicBezTo>
                    <a:pt x="171" y="124"/>
                    <a:pt x="171" y="121"/>
                    <a:pt x="170" y="119"/>
                  </a:cubicBezTo>
                  <a:cubicBezTo>
                    <a:pt x="170" y="118"/>
                    <a:pt x="169" y="118"/>
                    <a:pt x="168" y="118"/>
                  </a:cubicBezTo>
                  <a:cubicBezTo>
                    <a:pt x="166" y="121"/>
                    <a:pt x="164" y="123"/>
                    <a:pt x="162" y="126"/>
                  </a:cubicBezTo>
                  <a:cubicBezTo>
                    <a:pt x="161" y="127"/>
                    <a:pt x="160" y="128"/>
                    <a:pt x="158" y="128"/>
                  </a:cubicBezTo>
                  <a:cubicBezTo>
                    <a:pt x="155" y="127"/>
                    <a:pt x="154" y="125"/>
                    <a:pt x="153" y="123"/>
                  </a:cubicBezTo>
                  <a:cubicBezTo>
                    <a:pt x="155" y="125"/>
                    <a:pt x="156" y="127"/>
                    <a:pt x="159" y="127"/>
                  </a:cubicBezTo>
                  <a:cubicBezTo>
                    <a:pt x="161" y="125"/>
                    <a:pt x="162" y="124"/>
                    <a:pt x="164" y="122"/>
                  </a:cubicBezTo>
                  <a:cubicBezTo>
                    <a:pt x="165" y="120"/>
                    <a:pt x="166" y="118"/>
                    <a:pt x="168" y="117"/>
                  </a:cubicBezTo>
                  <a:cubicBezTo>
                    <a:pt x="169" y="117"/>
                    <a:pt x="170" y="117"/>
                    <a:pt x="170" y="118"/>
                  </a:cubicBezTo>
                  <a:cubicBezTo>
                    <a:pt x="172" y="119"/>
                    <a:pt x="172" y="122"/>
                    <a:pt x="174" y="125"/>
                  </a:cubicBezTo>
                  <a:cubicBezTo>
                    <a:pt x="176" y="115"/>
                    <a:pt x="176" y="115"/>
                    <a:pt x="176" y="115"/>
                  </a:cubicBezTo>
                  <a:cubicBezTo>
                    <a:pt x="176" y="114"/>
                    <a:pt x="177" y="114"/>
                    <a:pt x="177" y="115"/>
                  </a:cubicBezTo>
                  <a:cubicBezTo>
                    <a:pt x="178" y="117"/>
                    <a:pt x="179" y="120"/>
                    <a:pt x="179" y="123"/>
                  </a:cubicBezTo>
                  <a:cubicBezTo>
                    <a:pt x="180" y="121"/>
                    <a:pt x="180" y="118"/>
                    <a:pt x="181" y="114"/>
                  </a:cubicBezTo>
                  <a:cubicBezTo>
                    <a:pt x="181" y="113"/>
                    <a:pt x="183" y="114"/>
                    <a:pt x="183" y="115"/>
                  </a:cubicBezTo>
                  <a:cubicBezTo>
                    <a:pt x="185" y="119"/>
                    <a:pt x="185" y="124"/>
                    <a:pt x="186" y="128"/>
                  </a:cubicBezTo>
                  <a:cubicBezTo>
                    <a:pt x="187" y="123"/>
                    <a:pt x="187" y="119"/>
                    <a:pt x="187" y="114"/>
                  </a:cubicBezTo>
                  <a:cubicBezTo>
                    <a:pt x="187" y="113"/>
                    <a:pt x="186" y="111"/>
                    <a:pt x="187" y="110"/>
                  </a:cubicBezTo>
                  <a:cubicBezTo>
                    <a:pt x="188" y="110"/>
                    <a:pt x="188" y="110"/>
                    <a:pt x="189" y="111"/>
                  </a:cubicBezTo>
                  <a:cubicBezTo>
                    <a:pt x="190" y="113"/>
                    <a:pt x="191" y="117"/>
                    <a:pt x="192" y="120"/>
                  </a:cubicBezTo>
                  <a:cubicBezTo>
                    <a:pt x="191" y="112"/>
                    <a:pt x="191" y="112"/>
                    <a:pt x="191" y="112"/>
                  </a:cubicBezTo>
                  <a:cubicBezTo>
                    <a:pt x="191" y="111"/>
                    <a:pt x="191" y="109"/>
                    <a:pt x="192" y="108"/>
                  </a:cubicBezTo>
                  <a:cubicBezTo>
                    <a:pt x="192" y="108"/>
                    <a:pt x="193" y="108"/>
                    <a:pt x="193" y="109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6" y="106"/>
                    <a:pt x="195" y="104"/>
                    <a:pt x="196" y="102"/>
                  </a:cubicBezTo>
                  <a:cubicBezTo>
                    <a:pt x="196" y="102"/>
                    <a:pt x="197" y="103"/>
                    <a:pt x="197" y="103"/>
                  </a:cubicBezTo>
                  <a:cubicBezTo>
                    <a:pt x="199" y="106"/>
                    <a:pt x="200" y="108"/>
                    <a:pt x="200" y="111"/>
                  </a:cubicBezTo>
                  <a:cubicBezTo>
                    <a:pt x="200" y="107"/>
                    <a:pt x="199" y="102"/>
                    <a:pt x="198" y="98"/>
                  </a:cubicBezTo>
                  <a:cubicBezTo>
                    <a:pt x="198" y="97"/>
                    <a:pt x="198" y="96"/>
                    <a:pt x="199" y="95"/>
                  </a:cubicBezTo>
                  <a:cubicBezTo>
                    <a:pt x="198" y="92"/>
                    <a:pt x="197" y="89"/>
                    <a:pt x="196" y="86"/>
                  </a:cubicBezTo>
                  <a:cubicBezTo>
                    <a:pt x="182" y="91"/>
                    <a:pt x="168" y="94"/>
                    <a:pt x="153" y="96"/>
                  </a:cubicBezTo>
                  <a:cubicBezTo>
                    <a:pt x="133" y="98"/>
                    <a:pt x="105" y="94"/>
                    <a:pt x="87" y="85"/>
                  </a:cubicBezTo>
                  <a:cubicBezTo>
                    <a:pt x="77" y="80"/>
                    <a:pt x="69" y="74"/>
                    <a:pt x="64" y="66"/>
                  </a:cubicBezTo>
                  <a:cubicBezTo>
                    <a:pt x="62" y="61"/>
                    <a:pt x="62" y="61"/>
                    <a:pt x="62" y="61"/>
                  </a:cubicBezTo>
                  <a:cubicBezTo>
                    <a:pt x="61" y="61"/>
                    <a:pt x="63" y="59"/>
                    <a:pt x="64" y="60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85" y="49"/>
                    <a:pt x="93" y="43"/>
                    <a:pt x="99" y="35"/>
                  </a:cubicBezTo>
                  <a:cubicBezTo>
                    <a:pt x="94" y="35"/>
                    <a:pt x="90" y="35"/>
                    <a:pt x="85" y="34"/>
                  </a:cubicBezTo>
                  <a:cubicBezTo>
                    <a:pt x="75" y="32"/>
                    <a:pt x="66" y="31"/>
                    <a:pt x="58" y="29"/>
                  </a:cubicBezTo>
                  <a:cubicBezTo>
                    <a:pt x="53" y="27"/>
                    <a:pt x="49" y="27"/>
                    <a:pt x="44" y="26"/>
                  </a:cubicBezTo>
                  <a:cubicBezTo>
                    <a:pt x="43" y="29"/>
                    <a:pt x="40" y="30"/>
                    <a:pt x="38" y="32"/>
                  </a:cubicBezTo>
                  <a:cubicBezTo>
                    <a:pt x="30" y="41"/>
                    <a:pt x="22" y="48"/>
                    <a:pt x="15" y="59"/>
                  </a:cubicBezTo>
                  <a:cubicBezTo>
                    <a:pt x="16" y="59"/>
                    <a:pt x="14" y="60"/>
                    <a:pt x="15" y="60"/>
                  </a:cubicBezTo>
                  <a:cubicBezTo>
                    <a:pt x="16" y="60"/>
                    <a:pt x="17" y="58"/>
                    <a:pt x="18" y="58"/>
                  </a:cubicBezTo>
                  <a:cubicBezTo>
                    <a:pt x="22" y="53"/>
                    <a:pt x="27" y="49"/>
                    <a:pt x="32" y="44"/>
                  </a:cubicBezTo>
                  <a:cubicBezTo>
                    <a:pt x="36" y="39"/>
                    <a:pt x="41" y="35"/>
                    <a:pt x="47" y="31"/>
                  </a:cubicBezTo>
                  <a:cubicBezTo>
                    <a:pt x="47" y="30"/>
                    <a:pt x="48" y="31"/>
                    <a:pt x="48" y="32"/>
                  </a:cubicBezTo>
                  <a:cubicBezTo>
                    <a:pt x="46" y="34"/>
                    <a:pt x="45" y="35"/>
                    <a:pt x="43" y="37"/>
                  </a:cubicBezTo>
                  <a:cubicBezTo>
                    <a:pt x="36" y="44"/>
                    <a:pt x="28" y="51"/>
                    <a:pt x="22" y="60"/>
                  </a:cubicBezTo>
                  <a:cubicBezTo>
                    <a:pt x="21" y="60"/>
                    <a:pt x="21" y="60"/>
                    <a:pt x="21" y="61"/>
                  </a:cubicBezTo>
                  <a:cubicBezTo>
                    <a:pt x="21" y="60"/>
                    <a:pt x="22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4" y="58"/>
                    <a:pt x="25" y="57"/>
                    <a:pt x="26" y="55"/>
                  </a:cubicBezTo>
                  <a:cubicBezTo>
                    <a:pt x="32" y="51"/>
                    <a:pt x="36" y="46"/>
                    <a:pt x="41" y="43"/>
                  </a:cubicBezTo>
                  <a:cubicBezTo>
                    <a:pt x="42" y="42"/>
                    <a:pt x="42" y="44"/>
                    <a:pt x="42" y="44"/>
                  </a:cubicBezTo>
                  <a:cubicBezTo>
                    <a:pt x="37" y="49"/>
                    <a:pt x="33" y="54"/>
                    <a:pt x="29" y="6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4" y="49"/>
                    <a:pt x="44" y="51"/>
                    <a:pt x="44" y="51"/>
                  </a:cubicBezTo>
                  <a:cubicBezTo>
                    <a:pt x="42" y="55"/>
                    <a:pt x="39" y="58"/>
                    <a:pt x="36" y="62"/>
                  </a:cubicBezTo>
                  <a:cubicBezTo>
                    <a:pt x="38" y="61"/>
                    <a:pt x="39" y="60"/>
                    <a:pt x="40" y="59"/>
                  </a:cubicBezTo>
                  <a:cubicBezTo>
                    <a:pt x="41" y="59"/>
                    <a:pt x="42" y="59"/>
                    <a:pt x="42" y="60"/>
                  </a:cubicBezTo>
                  <a:cubicBezTo>
                    <a:pt x="42" y="62"/>
                    <a:pt x="41" y="64"/>
                    <a:pt x="41" y="66"/>
                  </a:cubicBezTo>
                  <a:cubicBezTo>
                    <a:pt x="41" y="66"/>
                    <a:pt x="41" y="67"/>
                    <a:pt x="42" y="67"/>
                  </a:cubicBezTo>
                  <a:cubicBezTo>
                    <a:pt x="43" y="67"/>
                    <a:pt x="45" y="67"/>
                    <a:pt x="46" y="67"/>
                  </a:cubicBezTo>
                  <a:cubicBezTo>
                    <a:pt x="46" y="67"/>
                    <a:pt x="46" y="68"/>
                    <a:pt x="45" y="68"/>
                  </a:cubicBezTo>
                  <a:cubicBezTo>
                    <a:pt x="45" y="68"/>
                    <a:pt x="44" y="68"/>
                    <a:pt x="43" y="69"/>
                  </a:cubicBezTo>
                  <a:cubicBezTo>
                    <a:pt x="41" y="69"/>
                    <a:pt x="40" y="68"/>
                    <a:pt x="39" y="66"/>
                  </a:cubicBezTo>
                  <a:cubicBezTo>
                    <a:pt x="39" y="65"/>
                    <a:pt x="39" y="63"/>
                    <a:pt x="40" y="61"/>
                  </a:cubicBezTo>
                  <a:cubicBezTo>
                    <a:pt x="39" y="62"/>
                    <a:pt x="38" y="62"/>
                    <a:pt x="37" y="63"/>
                  </a:cubicBezTo>
                  <a:cubicBezTo>
                    <a:pt x="37" y="64"/>
                    <a:pt x="36" y="64"/>
                    <a:pt x="35" y="63"/>
                  </a:cubicBezTo>
                  <a:cubicBezTo>
                    <a:pt x="34" y="62"/>
                    <a:pt x="35" y="61"/>
                    <a:pt x="36" y="60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1" y="61"/>
                    <a:pt x="30" y="62"/>
                    <a:pt x="28" y="61"/>
                  </a:cubicBezTo>
                  <a:cubicBezTo>
                    <a:pt x="28" y="61"/>
                    <a:pt x="27" y="60"/>
                    <a:pt x="28" y="59"/>
                  </a:cubicBezTo>
                  <a:cubicBezTo>
                    <a:pt x="29" y="56"/>
                    <a:pt x="31" y="54"/>
                    <a:pt x="33" y="51"/>
                  </a:cubicBezTo>
                  <a:close/>
                  <a:moveTo>
                    <a:pt x="232" y="140"/>
                  </a:moveTo>
                  <a:cubicBezTo>
                    <a:pt x="230" y="143"/>
                    <a:pt x="228" y="146"/>
                    <a:pt x="226" y="148"/>
                  </a:cubicBezTo>
                  <a:cubicBezTo>
                    <a:pt x="228" y="154"/>
                    <a:pt x="228" y="154"/>
                    <a:pt x="228" y="154"/>
                  </a:cubicBezTo>
                  <a:cubicBezTo>
                    <a:pt x="228" y="154"/>
                    <a:pt x="227" y="155"/>
                    <a:pt x="228" y="156"/>
                  </a:cubicBezTo>
                  <a:cubicBezTo>
                    <a:pt x="227" y="156"/>
                    <a:pt x="225" y="156"/>
                    <a:pt x="224" y="156"/>
                  </a:cubicBezTo>
                  <a:cubicBezTo>
                    <a:pt x="223" y="156"/>
                    <a:pt x="222" y="154"/>
                    <a:pt x="222" y="153"/>
                  </a:cubicBezTo>
                  <a:cubicBezTo>
                    <a:pt x="216" y="158"/>
                    <a:pt x="211" y="163"/>
                    <a:pt x="206" y="169"/>
                  </a:cubicBezTo>
                  <a:cubicBezTo>
                    <a:pt x="206" y="169"/>
                    <a:pt x="206" y="170"/>
                    <a:pt x="205" y="170"/>
                  </a:cubicBezTo>
                  <a:cubicBezTo>
                    <a:pt x="207" y="170"/>
                    <a:pt x="207" y="170"/>
                    <a:pt x="207" y="170"/>
                  </a:cubicBezTo>
                  <a:cubicBezTo>
                    <a:pt x="207" y="170"/>
                    <a:pt x="207" y="169"/>
                    <a:pt x="207" y="169"/>
                  </a:cubicBezTo>
                  <a:cubicBezTo>
                    <a:pt x="207" y="169"/>
                    <a:pt x="209" y="169"/>
                    <a:pt x="209" y="170"/>
                  </a:cubicBezTo>
                  <a:cubicBezTo>
                    <a:pt x="210" y="170"/>
                    <a:pt x="210" y="172"/>
                    <a:pt x="209" y="172"/>
                  </a:cubicBezTo>
                  <a:cubicBezTo>
                    <a:pt x="208" y="173"/>
                    <a:pt x="207" y="174"/>
                    <a:pt x="206" y="174"/>
                  </a:cubicBezTo>
                  <a:cubicBezTo>
                    <a:pt x="207" y="176"/>
                    <a:pt x="207" y="178"/>
                    <a:pt x="208" y="180"/>
                  </a:cubicBezTo>
                  <a:cubicBezTo>
                    <a:pt x="209" y="181"/>
                    <a:pt x="209" y="181"/>
                    <a:pt x="209" y="182"/>
                  </a:cubicBezTo>
                  <a:cubicBezTo>
                    <a:pt x="208" y="183"/>
                    <a:pt x="207" y="184"/>
                    <a:pt x="205" y="183"/>
                  </a:cubicBezTo>
                  <a:cubicBezTo>
                    <a:pt x="205" y="183"/>
                    <a:pt x="205" y="183"/>
                    <a:pt x="205" y="182"/>
                  </a:cubicBezTo>
                  <a:cubicBezTo>
                    <a:pt x="205" y="182"/>
                    <a:pt x="204" y="183"/>
                    <a:pt x="204" y="182"/>
                  </a:cubicBezTo>
                  <a:cubicBezTo>
                    <a:pt x="203" y="180"/>
                    <a:pt x="203" y="177"/>
                    <a:pt x="202" y="175"/>
                  </a:cubicBezTo>
                  <a:cubicBezTo>
                    <a:pt x="198" y="175"/>
                    <a:pt x="195" y="177"/>
                    <a:pt x="193" y="180"/>
                  </a:cubicBezTo>
                  <a:cubicBezTo>
                    <a:pt x="193" y="181"/>
                    <a:pt x="192" y="182"/>
                    <a:pt x="191" y="182"/>
                  </a:cubicBezTo>
                  <a:cubicBezTo>
                    <a:pt x="191" y="183"/>
                    <a:pt x="190" y="183"/>
                    <a:pt x="190" y="183"/>
                  </a:cubicBezTo>
                  <a:cubicBezTo>
                    <a:pt x="189" y="182"/>
                    <a:pt x="189" y="182"/>
                    <a:pt x="189" y="181"/>
                  </a:cubicBezTo>
                  <a:cubicBezTo>
                    <a:pt x="189" y="181"/>
                    <a:pt x="189" y="180"/>
                    <a:pt x="188" y="181"/>
                  </a:cubicBezTo>
                  <a:cubicBezTo>
                    <a:pt x="187" y="179"/>
                    <a:pt x="187" y="177"/>
                    <a:pt x="189" y="176"/>
                  </a:cubicBezTo>
                  <a:cubicBezTo>
                    <a:pt x="180" y="175"/>
                    <a:pt x="172" y="177"/>
                    <a:pt x="162" y="176"/>
                  </a:cubicBezTo>
                  <a:cubicBezTo>
                    <a:pt x="162" y="176"/>
                    <a:pt x="161" y="177"/>
                    <a:pt x="161" y="176"/>
                  </a:cubicBezTo>
                  <a:cubicBezTo>
                    <a:pt x="161" y="175"/>
                    <a:pt x="159" y="175"/>
                    <a:pt x="159" y="175"/>
                  </a:cubicBezTo>
                  <a:cubicBezTo>
                    <a:pt x="153" y="175"/>
                    <a:pt x="150" y="174"/>
                    <a:pt x="145" y="173"/>
                  </a:cubicBezTo>
                  <a:cubicBezTo>
                    <a:pt x="145" y="173"/>
                    <a:pt x="145" y="174"/>
                    <a:pt x="144" y="174"/>
                  </a:cubicBezTo>
                  <a:cubicBezTo>
                    <a:pt x="143" y="174"/>
                    <a:pt x="143" y="173"/>
                    <a:pt x="143" y="173"/>
                  </a:cubicBezTo>
                  <a:cubicBezTo>
                    <a:pt x="129" y="170"/>
                    <a:pt x="113" y="168"/>
                    <a:pt x="102" y="162"/>
                  </a:cubicBezTo>
                  <a:cubicBezTo>
                    <a:pt x="94" y="159"/>
                    <a:pt x="87" y="155"/>
                    <a:pt x="80" y="151"/>
                  </a:cubicBezTo>
                  <a:cubicBezTo>
                    <a:pt x="71" y="146"/>
                    <a:pt x="62" y="139"/>
                    <a:pt x="55" y="133"/>
                  </a:cubicBezTo>
                  <a:cubicBezTo>
                    <a:pt x="54" y="132"/>
                    <a:pt x="53" y="131"/>
                    <a:pt x="52" y="130"/>
                  </a:cubicBezTo>
                  <a:cubicBezTo>
                    <a:pt x="51" y="129"/>
                    <a:pt x="52" y="130"/>
                    <a:pt x="52" y="130"/>
                  </a:cubicBezTo>
                  <a:cubicBezTo>
                    <a:pt x="51" y="132"/>
                    <a:pt x="52" y="133"/>
                    <a:pt x="52" y="135"/>
                  </a:cubicBezTo>
                  <a:cubicBezTo>
                    <a:pt x="52" y="136"/>
                    <a:pt x="51" y="136"/>
                    <a:pt x="51" y="136"/>
                  </a:cubicBezTo>
                  <a:cubicBezTo>
                    <a:pt x="50" y="136"/>
                    <a:pt x="48" y="137"/>
                    <a:pt x="48" y="136"/>
                  </a:cubicBezTo>
                  <a:cubicBezTo>
                    <a:pt x="47" y="132"/>
                    <a:pt x="47" y="129"/>
                    <a:pt x="47" y="126"/>
                  </a:cubicBezTo>
                  <a:cubicBezTo>
                    <a:pt x="46" y="126"/>
                    <a:pt x="44" y="127"/>
                    <a:pt x="43" y="127"/>
                  </a:cubicBezTo>
                  <a:cubicBezTo>
                    <a:pt x="36" y="131"/>
                    <a:pt x="31" y="136"/>
                    <a:pt x="26" y="142"/>
                  </a:cubicBezTo>
                  <a:cubicBezTo>
                    <a:pt x="25" y="143"/>
                    <a:pt x="24" y="144"/>
                    <a:pt x="23" y="144"/>
                  </a:cubicBezTo>
                  <a:cubicBezTo>
                    <a:pt x="23" y="144"/>
                    <a:pt x="22" y="143"/>
                    <a:pt x="21" y="142"/>
                  </a:cubicBezTo>
                  <a:cubicBezTo>
                    <a:pt x="22" y="145"/>
                    <a:pt x="24" y="147"/>
                    <a:pt x="24" y="149"/>
                  </a:cubicBezTo>
                  <a:cubicBezTo>
                    <a:pt x="24" y="150"/>
                    <a:pt x="24" y="152"/>
                    <a:pt x="24" y="152"/>
                  </a:cubicBezTo>
                  <a:cubicBezTo>
                    <a:pt x="23" y="151"/>
                    <a:pt x="21" y="153"/>
                    <a:pt x="21" y="152"/>
                  </a:cubicBezTo>
                  <a:cubicBezTo>
                    <a:pt x="19" y="146"/>
                    <a:pt x="17" y="139"/>
                    <a:pt x="15" y="133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4"/>
                    <a:pt x="15" y="135"/>
                    <a:pt x="14" y="136"/>
                  </a:cubicBezTo>
                  <a:cubicBezTo>
                    <a:pt x="14" y="136"/>
                    <a:pt x="12" y="136"/>
                    <a:pt x="11" y="136"/>
                  </a:cubicBezTo>
                  <a:cubicBezTo>
                    <a:pt x="11" y="135"/>
                    <a:pt x="10" y="133"/>
                    <a:pt x="10" y="133"/>
                  </a:cubicBezTo>
                  <a:cubicBezTo>
                    <a:pt x="8" y="119"/>
                    <a:pt x="7" y="105"/>
                    <a:pt x="7" y="90"/>
                  </a:cubicBezTo>
                  <a:cubicBezTo>
                    <a:pt x="7" y="85"/>
                    <a:pt x="7" y="79"/>
                    <a:pt x="6" y="74"/>
                  </a:cubicBezTo>
                  <a:cubicBezTo>
                    <a:pt x="6" y="70"/>
                    <a:pt x="5" y="65"/>
                    <a:pt x="5" y="60"/>
                  </a:cubicBezTo>
                  <a:cubicBezTo>
                    <a:pt x="4" y="60"/>
                    <a:pt x="4" y="60"/>
                    <a:pt x="4" y="59"/>
                  </a:cubicBezTo>
                  <a:cubicBezTo>
                    <a:pt x="5" y="60"/>
                    <a:pt x="5" y="59"/>
                    <a:pt x="5" y="59"/>
                  </a:cubicBezTo>
                  <a:cubicBezTo>
                    <a:pt x="4" y="59"/>
                    <a:pt x="4" y="58"/>
                    <a:pt x="4" y="58"/>
                  </a:cubicBezTo>
                  <a:cubicBezTo>
                    <a:pt x="5" y="57"/>
                    <a:pt x="4" y="56"/>
                    <a:pt x="4" y="54"/>
                  </a:cubicBezTo>
                  <a:cubicBezTo>
                    <a:pt x="4" y="55"/>
                    <a:pt x="4" y="56"/>
                    <a:pt x="4" y="57"/>
                  </a:cubicBezTo>
                  <a:cubicBezTo>
                    <a:pt x="4" y="58"/>
                    <a:pt x="4" y="60"/>
                    <a:pt x="4" y="61"/>
                  </a:cubicBezTo>
                  <a:cubicBezTo>
                    <a:pt x="4" y="60"/>
                    <a:pt x="5" y="61"/>
                    <a:pt x="4" y="62"/>
                  </a:cubicBezTo>
                  <a:cubicBezTo>
                    <a:pt x="4" y="62"/>
                    <a:pt x="4" y="61"/>
                    <a:pt x="4" y="61"/>
                  </a:cubicBezTo>
                  <a:cubicBezTo>
                    <a:pt x="4" y="62"/>
                    <a:pt x="4" y="64"/>
                    <a:pt x="4" y="65"/>
                  </a:cubicBezTo>
                  <a:cubicBezTo>
                    <a:pt x="4" y="66"/>
                    <a:pt x="5" y="66"/>
                    <a:pt x="4" y="66"/>
                  </a:cubicBezTo>
                  <a:cubicBezTo>
                    <a:pt x="3" y="70"/>
                    <a:pt x="4" y="75"/>
                    <a:pt x="4" y="79"/>
                  </a:cubicBezTo>
                  <a:cubicBezTo>
                    <a:pt x="4" y="79"/>
                    <a:pt x="5" y="80"/>
                    <a:pt x="4" y="81"/>
                  </a:cubicBezTo>
                  <a:cubicBezTo>
                    <a:pt x="3" y="81"/>
                    <a:pt x="4" y="81"/>
                    <a:pt x="4" y="81"/>
                  </a:cubicBezTo>
                  <a:cubicBezTo>
                    <a:pt x="4" y="82"/>
                    <a:pt x="4" y="84"/>
                    <a:pt x="5" y="85"/>
                  </a:cubicBezTo>
                  <a:cubicBezTo>
                    <a:pt x="5" y="85"/>
                    <a:pt x="5" y="85"/>
                    <a:pt x="4" y="85"/>
                  </a:cubicBezTo>
                  <a:cubicBezTo>
                    <a:pt x="5" y="86"/>
                    <a:pt x="5" y="87"/>
                    <a:pt x="4" y="87"/>
                  </a:cubicBezTo>
                  <a:cubicBezTo>
                    <a:pt x="4" y="87"/>
                    <a:pt x="4" y="86"/>
                    <a:pt x="4" y="86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8"/>
                    <a:pt x="5" y="99"/>
                    <a:pt x="5" y="100"/>
                  </a:cubicBezTo>
                  <a:cubicBezTo>
                    <a:pt x="4" y="96"/>
                    <a:pt x="4" y="93"/>
                    <a:pt x="3" y="90"/>
                  </a:cubicBezTo>
                  <a:cubicBezTo>
                    <a:pt x="3" y="87"/>
                    <a:pt x="3" y="84"/>
                    <a:pt x="2" y="81"/>
                  </a:cubicBezTo>
                  <a:cubicBezTo>
                    <a:pt x="2" y="80"/>
                    <a:pt x="2" y="80"/>
                    <a:pt x="3" y="80"/>
                  </a:cubicBezTo>
                  <a:cubicBezTo>
                    <a:pt x="3" y="80"/>
                    <a:pt x="2" y="79"/>
                    <a:pt x="2" y="79"/>
                  </a:cubicBezTo>
                  <a:cubicBezTo>
                    <a:pt x="2" y="76"/>
                    <a:pt x="2" y="73"/>
                    <a:pt x="2" y="70"/>
                  </a:cubicBezTo>
                  <a:cubicBezTo>
                    <a:pt x="2" y="70"/>
                    <a:pt x="2" y="70"/>
                    <a:pt x="2" y="69"/>
                  </a:cubicBezTo>
                  <a:cubicBezTo>
                    <a:pt x="2" y="69"/>
                    <a:pt x="2" y="68"/>
                    <a:pt x="2" y="68"/>
                  </a:cubicBezTo>
                  <a:cubicBezTo>
                    <a:pt x="1" y="58"/>
                    <a:pt x="2" y="48"/>
                    <a:pt x="2" y="38"/>
                  </a:cubicBezTo>
                  <a:cubicBezTo>
                    <a:pt x="2" y="36"/>
                    <a:pt x="3" y="35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7"/>
                    <a:pt x="2" y="16"/>
                    <a:pt x="3" y="15"/>
                  </a:cubicBezTo>
                  <a:cubicBezTo>
                    <a:pt x="3" y="16"/>
                    <a:pt x="4" y="15"/>
                    <a:pt x="3" y="15"/>
                  </a:cubicBezTo>
                  <a:cubicBezTo>
                    <a:pt x="3" y="15"/>
                    <a:pt x="2" y="15"/>
                    <a:pt x="2" y="14"/>
                  </a:cubicBezTo>
                  <a:cubicBezTo>
                    <a:pt x="3" y="15"/>
                    <a:pt x="4" y="14"/>
                    <a:pt x="3" y="14"/>
                  </a:cubicBezTo>
                  <a:cubicBezTo>
                    <a:pt x="3" y="13"/>
                    <a:pt x="2" y="13"/>
                    <a:pt x="1" y="13"/>
                  </a:cubicBezTo>
                  <a:cubicBezTo>
                    <a:pt x="0" y="12"/>
                    <a:pt x="0" y="11"/>
                    <a:pt x="0" y="11"/>
                  </a:cubicBezTo>
                  <a:cubicBezTo>
                    <a:pt x="1" y="9"/>
                    <a:pt x="1" y="8"/>
                    <a:pt x="2" y="7"/>
                  </a:cubicBezTo>
                  <a:cubicBezTo>
                    <a:pt x="3" y="7"/>
                    <a:pt x="3" y="7"/>
                    <a:pt x="4" y="7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7" y="2"/>
                    <a:pt x="7" y="4"/>
                    <a:pt x="7" y="6"/>
                  </a:cubicBezTo>
                  <a:cubicBezTo>
                    <a:pt x="7" y="6"/>
                    <a:pt x="8" y="7"/>
                    <a:pt x="8" y="8"/>
                  </a:cubicBezTo>
                  <a:cubicBezTo>
                    <a:pt x="8" y="8"/>
                    <a:pt x="8" y="9"/>
                    <a:pt x="8" y="9"/>
                  </a:cubicBezTo>
                  <a:cubicBezTo>
                    <a:pt x="9" y="9"/>
                    <a:pt x="10" y="8"/>
                    <a:pt x="11" y="9"/>
                  </a:cubicBezTo>
                  <a:cubicBezTo>
                    <a:pt x="11" y="10"/>
                    <a:pt x="11" y="11"/>
                    <a:pt x="12" y="11"/>
                  </a:cubicBezTo>
                  <a:cubicBezTo>
                    <a:pt x="17" y="11"/>
                    <a:pt x="21" y="12"/>
                    <a:pt x="26" y="13"/>
                  </a:cubicBezTo>
                  <a:cubicBezTo>
                    <a:pt x="27" y="13"/>
                    <a:pt x="28" y="13"/>
                    <a:pt x="28" y="13"/>
                  </a:cubicBezTo>
                  <a:cubicBezTo>
                    <a:pt x="29" y="13"/>
                    <a:pt x="31" y="14"/>
                    <a:pt x="32" y="14"/>
                  </a:cubicBezTo>
                  <a:cubicBezTo>
                    <a:pt x="32" y="14"/>
                    <a:pt x="33" y="15"/>
                    <a:pt x="33" y="15"/>
                  </a:cubicBezTo>
                  <a:cubicBezTo>
                    <a:pt x="52" y="17"/>
                    <a:pt x="72" y="21"/>
                    <a:pt x="90" y="26"/>
                  </a:cubicBezTo>
                  <a:cubicBezTo>
                    <a:pt x="93" y="27"/>
                    <a:pt x="97" y="27"/>
                    <a:pt x="100" y="28"/>
                  </a:cubicBezTo>
                  <a:cubicBezTo>
                    <a:pt x="100" y="27"/>
                    <a:pt x="99" y="27"/>
                    <a:pt x="100" y="26"/>
                  </a:cubicBezTo>
                  <a:cubicBezTo>
                    <a:pt x="101" y="26"/>
                    <a:pt x="102" y="25"/>
                    <a:pt x="103" y="25"/>
                  </a:cubicBezTo>
                  <a:cubicBezTo>
                    <a:pt x="104" y="26"/>
                    <a:pt x="103" y="26"/>
                    <a:pt x="103" y="27"/>
                  </a:cubicBezTo>
                  <a:cubicBezTo>
                    <a:pt x="103" y="28"/>
                    <a:pt x="104" y="30"/>
                    <a:pt x="104" y="31"/>
                  </a:cubicBezTo>
                  <a:cubicBezTo>
                    <a:pt x="104" y="31"/>
                    <a:pt x="105" y="31"/>
                    <a:pt x="105" y="31"/>
                  </a:cubicBezTo>
                  <a:cubicBezTo>
                    <a:pt x="105" y="32"/>
                    <a:pt x="105" y="33"/>
                    <a:pt x="106" y="33"/>
                  </a:cubicBezTo>
                  <a:cubicBezTo>
                    <a:pt x="106" y="34"/>
                    <a:pt x="104" y="35"/>
                    <a:pt x="104" y="36"/>
                  </a:cubicBezTo>
                  <a:cubicBezTo>
                    <a:pt x="105" y="42"/>
                    <a:pt x="107" y="47"/>
                    <a:pt x="108" y="53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0" y="60"/>
                    <a:pt x="108" y="60"/>
                    <a:pt x="107" y="61"/>
                  </a:cubicBezTo>
                  <a:cubicBezTo>
                    <a:pt x="108" y="63"/>
                    <a:pt x="108" y="64"/>
                    <a:pt x="109" y="65"/>
                  </a:cubicBezTo>
                  <a:cubicBezTo>
                    <a:pt x="109" y="65"/>
                    <a:pt x="109" y="67"/>
                    <a:pt x="108" y="67"/>
                  </a:cubicBezTo>
                  <a:cubicBezTo>
                    <a:pt x="107" y="67"/>
                    <a:pt x="106" y="67"/>
                    <a:pt x="105" y="66"/>
                  </a:cubicBezTo>
                  <a:cubicBezTo>
                    <a:pt x="104" y="64"/>
                    <a:pt x="104" y="61"/>
                    <a:pt x="104" y="58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92" y="69"/>
                    <a:pt x="88" y="71"/>
                    <a:pt x="85" y="74"/>
                  </a:cubicBezTo>
                  <a:cubicBezTo>
                    <a:pt x="104" y="83"/>
                    <a:pt x="133" y="91"/>
                    <a:pt x="155" y="89"/>
                  </a:cubicBezTo>
                  <a:cubicBezTo>
                    <a:pt x="167" y="89"/>
                    <a:pt x="176" y="85"/>
                    <a:pt x="186" y="83"/>
                  </a:cubicBezTo>
                  <a:cubicBezTo>
                    <a:pt x="188" y="82"/>
                    <a:pt x="191" y="81"/>
                    <a:pt x="193" y="81"/>
                  </a:cubicBezTo>
                  <a:cubicBezTo>
                    <a:pt x="194" y="81"/>
                    <a:pt x="194" y="81"/>
                    <a:pt x="194" y="80"/>
                  </a:cubicBezTo>
                  <a:cubicBezTo>
                    <a:pt x="193" y="78"/>
                    <a:pt x="193" y="76"/>
                    <a:pt x="193" y="74"/>
                  </a:cubicBezTo>
                  <a:cubicBezTo>
                    <a:pt x="193" y="73"/>
                    <a:pt x="193" y="73"/>
                    <a:pt x="193" y="72"/>
                  </a:cubicBezTo>
                  <a:cubicBezTo>
                    <a:pt x="194" y="72"/>
                    <a:pt x="195" y="72"/>
                    <a:pt x="196" y="72"/>
                  </a:cubicBezTo>
                  <a:cubicBezTo>
                    <a:pt x="196" y="75"/>
                    <a:pt x="197" y="77"/>
                    <a:pt x="198" y="79"/>
                  </a:cubicBezTo>
                  <a:cubicBezTo>
                    <a:pt x="198" y="80"/>
                    <a:pt x="199" y="79"/>
                    <a:pt x="199" y="79"/>
                  </a:cubicBezTo>
                  <a:cubicBezTo>
                    <a:pt x="198" y="77"/>
                    <a:pt x="197" y="76"/>
                    <a:pt x="197" y="74"/>
                  </a:cubicBezTo>
                  <a:cubicBezTo>
                    <a:pt x="197" y="73"/>
                    <a:pt x="197" y="73"/>
                    <a:pt x="198" y="73"/>
                  </a:cubicBezTo>
                  <a:cubicBezTo>
                    <a:pt x="198" y="73"/>
                    <a:pt x="199" y="72"/>
                    <a:pt x="200" y="72"/>
                  </a:cubicBezTo>
                  <a:cubicBezTo>
                    <a:pt x="200" y="72"/>
                    <a:pt x="201" y="73"/>
                    <a:pt x="201" y="74"/>
                  </a:cubicBezTo>
                  <a:cubicBezTo>
                    <a:pt x="207" y="96"/>
                    <a:pt x="215" y="117"/>
                    <a:pt x="222" y="138"/>
                  </a:cubicBezTo>
                  <a:cubicBezTo>
                    <a:pt x="222" y="139"/>
                    <a:pt x="223" y="140"/>
                    <a:pt x="224" y="141"/>
                  </a:cubicBezTo>
                  <a:cubicBezTo>
                    <a:pt x="224" y="141"/>
                    <a:pt x="224" y="140"/>
                    <a:pt x="224" y="140"/>
                  </a:cubicBezTo>
                  <a:cubicBezTo>
                    <a:pt x="225" y="140"/>
                    <a:pt x="226" y="140"/>
                    <a:pt x="226" y="140"/>
                  </a:cubicBezTo>
                  <a:cubicBezTo>
                    <a:pt x="226" y="141"/>
                    <a:pt x="227" y="142"/>
                    <a:pt x="226" y="142"/>
                  </a:cubicBezTo>
                  <a:cubicBezTo>
                    <a:pt x="227" y="143"/>
                    <a:pt x="227" y="142"/>
                    <a:pt x="227" y="142"/>
                  </a:cubicBezTo>
                  <a:cubicBezTo>
                    <a:pt x="229" y="138"/>
                    <a:pt x="229" y="138"/>
                    <a:pt x="229" y="138"/>
                  </a:cubicBezTo>
                  <a:cubicBezTo>
                    <a:pt x="230" y="138"/>
                    <a:pt x="231" y="138"/>
                    <a:pt x="232" y="139"/>
                  </a:cubicBezTo>
                  <a:cubicBezTo>
                    <a:pt x="232" y="139"/>
                    <a:pt x="232" y="140"/>
                    <a:pt x="232" y="14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none" lIns="0" tIns="0" rIns="0" bIns="0" anchor="ctr">
              <a:normAutofit fontScale="92500" lnSpcReduction="20000"/>
            </a:bodyPr>
            <a:lstStyle/>
            <a:p>
              <a:pPr>
                <a:defRPr/>
              </a:pPr>
              <a:endParaRPr lang="zh-CN" altLang="en-US" sz="1600">
                <a:solidFill>
                  <a:schemeClr val="accent1">
                    <a:lumMod val="50000"/>
                  </a:schemeClr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4" name="MH_Other_7"/>
            <p:cNvSpPr>
              <a:spLocks noEditPoints="1"/>
            </p:cNvSpPr>
            <p:nvPr>
              <p:custDataLst>
                <p:tags r:id="rId14"/>
              </p:custDataLst>
            </p:nvPr>
          </p:nvSpPr>
          <p:spPr bwMode="auto">
            <a:xfrm rot="11874108">
              <a:off x="6483747" y="3027991"/>
              <a:ext cx="240936" cy="191296"/>
            </a:xfrm>
            <a:custGeom>
              <a:avLst/>
              <a:gdLst>
                <a:gd name="T0" fmla="*/ 202 w 232"/>
                <a:gd name="T1" fmla="*/ 90 h 184"/>
                <a:gd name="T2" fmla="*/ 21 w 232"/>
                <a:gd name="T3" fmla="*/ 128 h 184"/>
                <a:gd name="T4" fmla="*/ 108 w 232"/>
                <a:gd name="T5" fmla="*/ 145 h 184"/>
                <a:gd name="T6" fmla="*/ 208 w 232"/>
                <a:gd name="T7" fmla="*/ 117 h 184"/>
                <a:gd name="T8" fmla="*/ 4 w 232"/>
                <a:gd name="T9" fmla="*/ 84 h 184"/>
                <a:gd name="T10" fmla="*/ 110 w 232"/>
                <a:gd name="T11" fmla="*/ 159 h 184"/>
                <a:gd name="T12" fmla="*/ 116 w 232"/>
                <a:gd name="T13" fmla="*/ 162 h 184"/>
                <a:gd name="T14" fmla="*/ 28 w 232"/>
                <a:gd name="T15" fmla="*/ 120 h 184"/>
                <a:gd name="T16" fmla="*/ 28 w 232"/>
                <a:gd name="T17" fmla="*/ 120 h 184"/>
                <a:gd name="T18" fmla="*/ 93 w 232"/>
                <a:gd name="T19" fmla="*/ 153 h 184"/>
                <a:gd name="T20" fmla="*/ 25 w 232"/>
                <a:gd name="T21" fmla="*/ 129 h 184"/>
                <a:gd name="T22" fmla="*/ 160 w 232"/>
                <a:gd name="T23" fmla="*/ 171 h 184"/>
                <a:gd name="T24" fmla="*/ 111 w 232"/>
                <a:gd name="T25" fmla="*/ 151 h 184"/>
                <a:gd name="T26" fmla="*/ 134 w 232"/>
                <a:gd name="T27" fmla="*/ 157 h 184"/>
                <a:gd name="T28" fmla="*/ 37 w 232"/>
                <a:gd name="T29" fmla="*/ 126 h 184"/>
                <a:gd name="T30" fmla="*/ 127 w 232"/>
                <a:gd name="T31" fmla="*/ 153 h 184"/>
                <a:gd name="T32" fmla="*/ 100 w 232"/>
                <a:gd name="T33" fmla="*/ 148 h 184"/>
                <a:gd name="T34" fmla="*/ 105 w 232"/>
                <a:gd name="T35" fmla="*/ 151 h 184"/>
                <a:gd name="T36" fmla="*/ 134 w 232"/>
                <a:gd name="T37" fmla="*/ 154 h 184"/>
                <a:gd name="T38" fmla="*/ 174 w 232"/>
                <a:gd name="T39" fmla="*/ 168 h 184"/>
                <a:gd name="T40" fmla="*/ 84 w 232"/>
                <a:gd name="T41" fmla="*/ 133 h 184"/>
                <a:gd name="T42" fmla="*/ 103 w 232"/>
                <a:gd name="T43" fmla="*/ 157 h 184"/>
                <a:gd name="T44" fmla="*/ 180 w 232"/>
                <a:gd name="T45" fmla="*/ 164 h 184"/>
                <a:gd name="T46" fmla="*/ 145 w 232"/>
                <a:gd name="T47" fmla="*/ 158 h 184"/>
                <a:gd name="T48" fmla="*/ 140 w 232"/>
                <a:gd name="T49" fmla="*/ 156 h 184"/>
                <a:gd name="T50" fmla="*/ 96 w 232"/>
                <a:gd name="T51" fmla="*/ 146 h 184"/>
                <a:gd name="T52" fmla="*/ 98 w 232"/>
                <a:gd name="T53" fmla="*/ 140 h 184"/>
                <a:gd name="T54" fmla="*/ 155 w 232"/>
                <a:gd name="T55" fmla="*/ 166 h 184"/>
                <a:gd name="T56" fmla="*/ 147 w 232"/>
                <a:gd name="T57" fmla="*/ 164 h 184"/>
                <a:gd name="T58" fmla="*/ 12 w 232"/>
                <a:gd name="T59" fmla="*/ 38 h 184"/>
                <a:gd name="T60" fmla="*/ 142 w 232"/>
                <a:gd name="T61" fmla="*/ 156 h 184"/>
                <a:gd name="T62" fmla="*/ 83 w 232"/>
                <a:gd name="T63" fmla="*/ 70 h 184"/>
                <a:gd name="T64" fmla="*/ 173 w 232"/>
                <a:gd name="T65" fmla="*/ 159 h 184"/>
                <a:gd name="T66" fmla="*/ 157 w 232"/>
                <a:gd name="T67" fmla="*/ 158 h 184"/>
                <a:gd name="T68" fmla="*/ 144 w 232"/>
                <a:gd name="T69" fmla="*/ 164 h 184"/>
                <a:gd name="T70" fmla="*/ 85 w 232"/>
                <a:gd name="T71" fmla="*/ 133 h 184"/>
                <a:gd name="T72" fmla="*/ 32 w 232"/>
                <a:gd name="T73" fmla="*/ 23 h 184"/>
                <a:gd name="T74" fmla="*/ 17 w 232"/>
                <a:gd name="T75" fmla="*/ 49 h 184"/>
                <a:gd name="T76" fmla="*/ 88 w 232"/>
                <a:gd name="T77" fmla="*/ 67 h 184"/>
                <a:gd name="T78" fmla="*/ 14 w 232"/>
                <a:gd name="T79" fmla="*/ 45 h 184"/>
                <a:gd name="T80" fmla="*/ 94 w 232"/>
                <a:gd name="T81" fmla="*/ 60 h 184"/>
                <a:gd name="T82" fmla="*/ 59 w 232"/>
                <a:gd name="T83" fmla="*/ 114 h 184"/>
                <a:gd name="T84" fmla="*/ 24 w 232"/>
                <a:gd name="T85" fmla="*/ 54 h 184"/>
                <a:gd name="T86" fmla="*/ 19 w 232"/>
                <a:gd name="T87" fmla="*/ 120 h 184"/>
                <a:gd name="T88" fmla="*/ 153 w 232"/>
                <a:gd name="T89" fmla="*/ 147 h 184"/>
                <a:gd name="T90" fmla="*/ 204 w 232"/>
                <a:gd name="T91" fmla="*/ 129 h 184"/>
                <a:gd name="T92" fmla="*/ 186 w 232"/>
                <a:gd name="T93" fmla="*/ 132 h 184"/>
                <a:gd name="T94" fmla="*/ 168 w 232"/>
                <a:gd name="T95" fmla="*/ 117 h 184"/>
                <a:gd name="T96" fmla="*/ 192 w 232"/>
                <a:gd name="T97" fmla="*/ 108 h 184"/>
                <a:gd name="T98" fmla="*/ 64 w 232"/>
                <a:gd name="T99" fmla="*/ 66 h 184"/>
                <a:gd name="T100" fmla="*/ 47 w 232"/>
                <a:gd name="T101" fmla="*/ 31 h 184"/>
                <a:gd name="T102" fmla="*/ 40 w 232"/>
                <a:gd name="T103" fmla="*/ 59 h 184"/>
                <a:gd name="T104" fmla="*/ 28 w 232"/>
                <a:gd name="T105" fmla="*/ 61 h 184"/>
                <a:gd name="T106" fmla="*/ 209 w 232"/>
                <a:gd name="T107" fmla="*/ 172 h 184"/>
                <a:gd name="T108" fmla="*/ 162 w 232"/>
                <a:gd name="T109" fmla="*/ 176 h 184"/>
                <a:gd name="T110" fmla="*/ 47 w 232"/>
                <a:gd name="T111" fmla="*/ 126 h 184"/>
                <a:gd name="T112" fmla="*/ 6 w 232"/>
                <a:gd name="T113" fmla="*/ 74 h 184"/>
                <a:gd name="T114" fmla="*/ 4 w 232"/>
                <a:gd name="T115" fmla="*/ 81 h 184"/>
                <a:gd name="T116" fmla="*/ 2 w 232"/>
                <a:gd name="T117" fmla="*/ 38 h 184"/>
                <a:gd name="T118" fmla="*/ 7 w 232"/>
                <a:gd name="T119" fmla="*/ 6 h 184"/>
                <a:gd name="T120" fmla="*/ 104 w 232"/>
                <a:gd name="T121" fmla="*/ 31 h 184"/>
                <a:gd name="T122" fmla="*/ 186 w 232"/>
                <a:gd name="T123" fmla="*/ 83 h 184"/>
                <a:gd name="T124" fmla="*/ 224 w 232"/>
                <a:gd name="T125" fmla="*/ 14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1" h="184">
                  <a:moveTo>
                    <a:pt x="191" y="61"/>
                  </a:moveTo>
                  <a:cubicBezTo>
                    <a:pt x="191" y="61"/>
                    <a:pt x="191" y="62"/>
                    <a:pt x="191" y="62"/>
                  </a:cubicBezTo>
                  <a:cubicBezTo>
                    <a:pt x="190" y="62"/>
                    <a:pt x="191" y="61"/>
                    <a:pt x="191" y="61"/>
                  </a:cubicBezTo>
                  <a:cubicBezTo>
                    <a:pt x="191" y="61"/>
                    <a:pt x="191" y="61"/>
                    <a:pt x="191" y="61"/>
                  </a:cubicBezTo>
                  <a:close/>
                  <a:moveTo>
                    <a:pt x="16" y="50"/>
                  </a:move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6" y="49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0"/>
                    <a:pt x="16" y="50"/>
                    <a:pt x="16" y="50"/>
                  </a:cubicBezTo>
                  <a:close/>
                  <a:moveTo>
                    <a:pt x="201" y="88"/>
                  </a:moveTo>
                  <a:cubicBezTo>
                    <a:pt x="201" y="89"/>
                    <a:pt x="201" y="89"/>
                    <a:pt x="201" y="89"/>
                  </a:cubicBezTo>
                  <a:cubicBezTo>
                    <a:pt x="201" y="90"/>
                    <a:pt x="201" y="90"/>
                    <a:pt x="202" y="90"/>
                  </a:cubicBezTo>
                  <a:cubicBezTo>
                    <a:pt x="201" y="90"/>
                    <a:pt x="201" y="89"/>
                    <a:pt x="201" y="89"/>
                  </a:cubicBezTo>
                  <a:lnTo>
                    <a:pt x="201" y="88"/>
                  </a:lnTo>
                  <a:close/>
                  <a:moveTo>
                    <a:pt x="81" y="71"/>
                  </a:moveTo>
                  <a:cubicBezTo>
                    <a:pt x="81" y="69"/>
                    <a:pt x="81" y="69"/>
                    <a:pt x="81" y="69"/>
                  </a:cubicBezTo>
                  <a:cubicBezTo>
                    <a:pt x="80" y="69"/>
                    <a:pt x="81" y="70"/>
                    <a:pt x="81" y="70"/>
                  </a:cubicBezTo>
                  <a:cubicBezTo>
                    <a:pt x="81" y="71"/>
                    <a:pt x="81" y="71"/>
                    <a:pt x="81" y="71"/>
                  </a:cubicBezTo>
                  <a:close/>
                  <a:moveTo>
                    <a:pt x="91" y="82"/>
                  </a:moveTo>
                  <a:cubicBezTo>
                    <a:pt x="91" y="81"/>
                    <a:pt x="90" y="81"/>
                    <a:pt x="89" y="81"/>
                  </a:cubicBezTo>
                  <a:cubicBezTo>
                    <a:pt x="89" y="82"/>
                    <a:pt x="90" y="82"/>
                    <a:pt x="91" y="82"/>
                  </a:cubicBezTo>
                  <a:close/>
                  <a:moveTo>
                    <a:pt x="21" y="128"/>
                  </a:moveTo>
                  <a:cubicBezTo>
                    <a:pt x="21" y="128"/>
                    <a:pt x="21" y="129"/>
                    <a:pt x="21" y="129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21" y="129"/>
                    <a:pt x="21" y="129"/>
                    <a:pt x="21" y="129"/>
                  </a:cubicBezTo>
                  <a:cubicBezTo>
                    <a:pt x="21" y="129"/>
                    <a:pt x="21" y="128"/>
                    <a:pt x="21" y="128"/>
                  </a:cubicBezTo>
                  <a:close/>
                  <a:moveTo>
                    <a:pt x="143" y="168"/>
                  </a:moveTo>
                  <a:cubicBezTo>
                    <a:pt x="143" y="168"/>
                    <a:pt x="143" y="168"/>
                    <a:pt x="143" y="169"/>
                  </a:cubicBezTo>
                  <a:cubicBezTo>
                    <a:pt x="143" y="169"/>
                    <a:pt x="144" y="169"/>
                    <a:pt x="145" y="168"/>
                  </a:cubicBezTo>
                  <a:cubicBezTo>
                    <a:pt x="144" y="168"/>
                    <a:pt x="144" y="168"/>
                    <a:pt x="143" y="168"/>
                  </a:cubicBezTo>
                  <a:close/>
                  <a:moveTo>
                    <a:pt x="4" y="52"/>
                  </a:moveTo>
                  <a:cubicBezTo>
                    <a:pt x="4" y="52"/>
                    <a:pt x="4" y="52"/>
                    <a:pt x="4" y="52"/>
                  </a:cubicBezTo>
                  <a:cubicBezTo>
                    <a:pt x="4" y="53"/>
                    <a:pt x="4" y="54"/>
                    <a:pt x="4" y="54"/>
                  </a:cubicBezTo>
                  <a:lnTo>
                    <a:pt x="4" y="52"/>
                  </a:lnTo>
                  <a:close/>
                  <a:moveTo>
                    <a:pt x="185" y="153"/>
                  </a:moveTo>
                  <a:cubicBezTo>
                    <a:pt x="185" y="154"/>
                    <a:pt x="185" y="153"/>
                    <a:pt x="185" y="153"/>
                  </a:cubicBezTo>
                  <a:cubicBezTo>
                    <a:pt x="184" y="153"/>
                    <a:pt x="184" y="154"/>
                    <a:pt x="185" y="154"/>
                  </a:cubicBezTo>
                  <a:cubicBezTo>
                    <a:pt x="185" y="154"/>
                    <a:pt x="186" y="154"/>
                    <a:pt x="185" y="153"/>
                  </a:cubicBezTo>
                  <a:close/>
                  <a:moveTo>
                    <a:pt x="108" y="145"/>
                  </a:moveTo>
                  <a:cubicBezTo>
                    <a:pt x="108" y="145"/>
                    <a:pt x="108" y="145"/>
                    <a:pt x="108" y="145"/>
                  </a:cubicBezTo>
                  <a:cubicBezTo>
                    <a:pt x="108" y="146"/>
                    <a:pt x="108" y="147"/>
                    <a:pt x="108" y="147"/>
                  </a:cubicBezTo>
                  <a:cubicBezTo>
                    <a:pt x="108" y="146"/>
                    <a:pt x="109" y="146"/>
                    <a:pt x="108" y="145"/>
                  </a:cubicBezTo>
                  <a:close/>
                  <a:moveTo>
                    <a:pt x="25" y="136"/>
                  </a:moveTo>
                  <a:cubicBezTo>
                    <a:pt x="25" y="136"/>
                    <a:pt x="26" y="135"/>
                    <a:pt x="25" y="135"/>
                  </a:cubicBezTo>
                  <a:cubicBezTo>
                    <a:pt x="25" y="135"/>
                    <a:pt x="26" y="137"/>
                    <a:pt x="25" y="136"/>
                  </a:cubicBezTo>
                  <a:close/>
                  <a:moveTo>
                    <a:pt x="175" y="171"/>
                  </a:moveTo>
                  <a:cubicBezTo>
                    <a:pt x="174" y="171"/>
                    <a:pt x="173" y="171"/>
                    <a:pt x="173" y="172"/>
                  </a:cubicBezTo>
                  <a:cubicBezTo>
                    <a:pt x="174" y="172"/>
                    <a:pt x="175" y="172"/>
                    <a:pt x="176" y="172"/>
                  </a:cubicBezTo>
                  <a:cubicBezTo>
                    <a:pt x="175" y="171"/>
                    <a:pt x="175" y="171"/>
                    <a:pt x="175" y="171"/>
                  </a:cubicBezTo>
                  <a:close/>
                  <a:moveTo>
                    <a:pt x="14" y="33"/>
                  </a:moveTo>
                  <a:cubicBezTo>
                    <a:pt x="14" y="34"/>
                    <a:pt x="13" y="34"/>
                    <a:pt x="13" y="35"/>
                  </a:cubicBezTo>
                  <a:cubicBezTo>
                    <a:pt x="13" y="35"/>
                    <a:pt x="14" y="34"/>
                    <a:pt x="14" y="33"/>
                  </a:cubicBezTo>
                  <a:close/>
                  <a:moveTo>
                    <a:pt x="209" y="119"/>
                  </a:moveTo>
                  <a:cubicBezTo>
                    <a:pt x="209" y="119"/>
                    <a:pt x="208" y="118"/>
                    <a:pt x="208" y="117"/>
                  </a:cubicBezTo>
                  <a:cubicBezTo>
                    <a:pt x="208" y="118"/>
                    <a:pt x="208" y="119"/>
                    <a:pt x="209" y="119"/>
                  </a:cubicBezTo>
                  <a:close/>
                  <a:moveTo>
                    <a:pt x="5" y="87"/>
                  </a:moveTo>
                  <a:cubicBezTo>
                    <a:pt x="5" y="88"/>
                    <a:pt x="5" y="89"/>
                    <a:pt x="5" y="89"/>
                  </a:cubicBezTo>
                  <a:cubicBezTo>
                    <a:pt x="4" y="88"/>
                    <a:pt x="4" y="88"/>
                    <a:pt x="4" y="87"/>
                  </a:cubicBezTo>
                  <a:lnTo>
                    <a:pt x="5" y="87"/>
                  </a:lnTo>
                  <a:close/>
                  <a:moveTo>
                    <a:pt x="24" y="123"/>
                  </a:moveTo>
                  <a:cubicBezTo>
                    <a:pt x="24" y="121"/>
                    <a:pt x="24" y="121"/>
                    <a:pt x="24" y="121"/>
                  </a:cubicBezTo>
                  <a:cubicBezTo>
                    <a:pt x="23" y="121"/>
                    <a:pt x="24" y="122"/>
                    <a:pt x="24" y="123"/>
                  </a:cubicBezTo>
                  <a:cubicBezTo>
                    <a:pt x="24" y="123"/>
                    <a:pt x="24" y="123"/>
                    <a:pt x="24" y="123"/>
                  </a:cubicBezTo>
                  <a:close/>
                  <a:moveTo>
                    <a:pt x="21" y="128"/>
                  </a:moveTo>
                  <a:cubicBezTo>
                    <a:pt x="21" y="127"/>
                    <a:pt x="21" y="126"/>
                    <a:pt x="20" y="126"/>
                  </a:cubicBezTo>
                  <a:cubicBezTo>
                    <a:pt x="20" y="126"/>
                    <a:pt x="20" y="127"/>
                    <a:pt x="21" y="128"/>
                  </a:cubicBezTo>
                  <a:close/>
                  <a:moveTo>
                    <a:pt x="4" y="84"/>
                  </a:moveTo>
                  <a:cubicBezTo>
                    <a:pt x="4" y="83"/>
                    <a:pt x="3" y="84"/>
                    <a:pt x="4" y="84"/>
                  </a:cubicBezTo>
                  <a:cubicBezTo>
                    <a:pt x="4" y="84"/>
                    <a:pt x="3" y="86"/>
                    <a:pt x="4" y="85"/>
                  </a:cubicBezTo>
                  <a:cubicBezTo>
                    <a:pt x="4" y="85"/>
                    <a:pt x="4" y="84"/>
                    <a:pt x="4" y="84"/>
                  </a:cubicBezTo>
                  <a:close/>
                  <a:moveTo>
                    <a:pt x="103" y="139"/>
                  </a:moveTo>
                  <a:cubicBezTo>
                    <a:pt x="102" y="139"/>
                    <a:pt x="102" y="139"/>
                    <a:pt x="102" y="139"/>
                  </a:cubicBezTo>
                  <a:cubicBezTo>
                    <a:pt x="102" y="139"/>
                    <a:pt x="103" y="140"/>
                    <a:pt x="104" y="139"/>
                  </a:cubicBezTo>
                  <a:cubicBezTo>
                    <a:pt x="104" y="139"/>
                    <a:pt x="103" y="139"/>
                    <a:pt x="103" y="139"/>
                  </a:cubicBezTo>
                  <a:close/>
                  <a:moveTo>
                    <a:pt x="87" y="67"/>
                  </a:moveTo>
                  <a:cubicBezTo>
                    <a:pt x="87" y="66"/>
                    <a:pt x="86" y="66"/>
                    <a:pt x="86" y="67"/>
                  </a:cubicBezTo>
                  <a:cubicBezTo>
                    <a:pt x="86" y="67"/>
                    <a:pt x="86" y="69"/>
                    <a:pt x="87" y="68"/>
                  </a:cubicBezTo>
                  <a:cubicBezTo>
                    <a:pt x="87" y="68"/>
                    <a:pt x="87" y="67"/>
                    <a:pt x="87" y="67"/>
                  </a:cubicBezTo>
                  <a:close/>
                  <a:moveTo>
                    <a:pt x="191" y="170"/>
                  </a:moveTo>
                  <a:cubicBezTo>
                    <a:pt x="191" y="170"/>
                    <a:pt x="190" y="171"/>
                    <a:pt x="189" y="172"/>
                  </a:cubicBezTo>
                  <a:cubicBezTo>
                    <a:pt x="190" y="171"/>
                    <a:pt x="191" y="171"/>
                    <a:pt x="191" y="170"/>
                  </a:cubicBezTo>
                  <a:close/>
                  <a:moveTo>
                    <a:pt x="110" y="159"/>
                  </a:moveTo>
                  <a:cubicBezTo>
                    <a:pt x="109" y="159"/>
                    <a:pt x="111" y="160"/>
                    <a:pt x="109" y="160"/>
                  </a:cubicBezTo>
                  <a:cubicBezTo>
                    <a:pt x="110" y="161"/>
                    <a:pt x="110" y="161"/>
                    <a:pt x="110" y="161"/>
                  </a:cubicBezTo>
                  <a:cubicBezTo>
                    <a:pt x="110" y="160"/>
                    <a:pt x="111" y="160"/>
                    <a:pt x="110" y="159"/>
                  </a:cubicBezTo>
                  <a:close/>
                  <a:moveTo>
                    <a:pt x="27" y="122"/>
                  </a:moveTo>
                  <a:cubicBezTo>
                    <a:pt x="28" y="121"/>
                    <a:pt x="27" y="120"/>
                    <a:pt x="27" y="118"/>
                  </a:cubicBezTo>
                  <a:cubicBezTo>
                    <a:pt x="27" y="120"/>
                    <a:pt x="27" y="121"/>
                    <a:pt x="27" y="122"/>
                  </a:cubicBezTo>
                  <a:cubicBezTo>
                    <a:pt x="27" y="122"/>
                    <a:pt x="27" y="122"/>
                    <a:pt x="27" y="122"/>
                  </a:cubicBezTo>
                  <a:close/>
                  <a:moveTo>
                    <a:pt x="195" y="170"/>
                  </a:moveTo>
                  <a:cubicBezTo>
                    <a:pt x="194" y="170"/>
                    <a:pt x="193" y="171"/>
                    <a:pt x="193" y="172"/>
                  </a:cubicBezTo>
                  <a:cubicBezTo>
                    <a:pt x="194" y="172"/>
                    <a:pt x="195" y="171"/>
                    <a:pt x="195" y="170"/>
                  </a:cubicBezTo>
                  <a:close/>
                  <a:moveTo>
                    <a:pt x="116" y="162"/>
                  </a:moveTo>
                  <a:cubicBezTo>
                    <a:pt x="116" y="162"/>
                    <a:pt x="116" y="162"/>
                    <a:pt x="115" y="162"/>
                  </a:cubicBezTo>
                  <a:cubicBezTo>
                    <a:pt x="115" y="162"/>
                    <a:pt x="116" y="163"/>
                    <a:pt x="116" y="163"/>
                  </a:cubicBezTo>
                  <a:cubicBezTo>
                    <a:pt x="116" y="163"/>
                    <a:pt x="117" y="162"/>
                    <a:pt x="116" y="162"/>
                  </a:cubicBezTo>
                  <a:close/>
                  <a:moveTo>
                    <a:pt x="92" y="152"/>
                  </a:moveTo>
                  <a:cubicBezTo>
                    <a:pt x="91" y="151"/>
                    <a:pt x="90" y="151"/>
                    <a:pt x="89" y="150"/>
                  </a:cubicBezTo>
                  <a:cubicBezTo>
                    <a:pt x="90" y="151"/>
                    <a:pt x="91" y="152"/>
                    <a:pt x="92" y="152"/>
                  </a:cubicBezTo>
                  <a:cubicBezTo>
                    <a:pt x="92" y="152"/>
                    <a:pt x="92" y="152"/>
                    <a:pt x="92" y="152"/>
                  </a:cubicBezTo>
                  <a:close/>
                  <a:moveTo>
                    <a:pt x="98" y="155"/>
                  </a:moveTo>
                  <a:cubicBezTo>
                    <a:pt x="98" y="155"/>
                    <a:pt x="98" y="154"/>
                    <a:pt x="98" y="154"/>
                  </a:cubicBezTo>
                  <a:cubicBezTo>
                    <a:pt x="97" y="155"/>
                    <a:pt x="98" y="156"/>
                    <a:pt x="99" y="156"/>
                  </a:cubicBezTo>
                  <a:cubicBezTo>
                    <a:pt x="99" y="156"/>
                    <a:pt x="99" y="155"/>
                    <a:pt x="99" y="155"/>
                  </a:cubicBezTo>
                  <a:cubicBezTo>
                    <a:pt x="99" y="155"/>
                    <a:pt x="98" y="155"/>
                    <a:pt x="98" y="155"/>
                  </a:cubicBezTo>
                  <a:close/>
                  <a:moveTo>
                    <a:pt x="107" y="149"/>
                  </a:moveTo>
                  <a:cubicBezTo>
                    <a:pt x="106" y="149"/>
                    <a:pt x="106" y="149"/>
                    <a:pt x="106" y="149"/>
                  </a:cubicBezTo>
                  <a:cubicBezTo>
                    <a:pt x="106" y="150"/>
                    <a:pt x="106" y="153"/>
                    <a:pt x="106" y="153"/>
                  </a:cubicBezTo>
                  <a:cubicBezTo>
                    <a:pt x="106" y="152"/>
                    <a:pt x="106" y="151"/>
                    <a:pt x="107" y="149"/>
                  </a:cubicBezTo>
                  <a:close/>
                  <a:moveTo>
                    <a:pt x="28" y="120"/>
                  </a:moveTo>
                  <a:cubicBezTo>
                    <a:pt x="28" y="119"/>
                    <a:pt x="29" y="118"/>
                    <a:pt x="29" y="117"/>
                  </a:cubicBezTo>
                  <a:cubicBezTo>
                    <a:pt x="28" y="117"/>
                    <a:pt x="28" y="118"/>
                    <a:pt x="28" y="118"/>
                  </a:cubicBezTo>
                  <a:cubicBezTo>
                    <a:pt x="28" y="119"/>
                    <a:pt x="28" y="119"/>
                    <a:pt x="28" y="120"/>
                  </a:cubicBezTo>
                  <a:close/>
                  <a:moveTo>
                    <a:pt x="139" y="167"/>
                  </a:moveTo>
                  <a:cubicBezTo>
                    <a:pt x="138" y="168"/>
                    <a:pt x="137" y="167"/>
                    <a:pt x="136" y="168"/>
                  </a:cubicBezTo>
                  <a:cubicBezTo>
                    <a:pt x="137" y="168"/>
                    <a:pt x="139" y="168"/>
                    <a:pt x="139" y="168"/>
                  </a:cubicBezTo>
                  <a:cubicBezTo>
                    <a:pt x="140" y="168"/>
                    <a:pt x="140" y="167"/>
                    <a:pt x="139" y="167"/>
                  </a:cubicBezTo>
                  <a:close/>
                  <a:moveTo>
                    <a:pt x="28" y="120"/>
                  </a:moveTo>
                  <a:cubicBezTo>
                    <a:pt x="28" y="121"/>
                    <a:pt x="29" y="122"/>
                    <a:pt x="29" y="124"/>
                  </a:cubicBezTo>
                  <a:cubicBezTo>
                    <a:pt x="29" y="124"/>
                    <a:pt x="29" y="124"/>
                    <a:pt x="29" y="124"/>
                  </a:cubicBezTo>
                  <a:cubicBezTo>
                    <a:pt x="29" y="125"/>
                    <a:pt x="29" y="125"/>
                    <a:pt x="29" y="125"/>
                  </a:cubicBezTo>
                  <a:cubicBezTo>
                    <a:pt x="29" y="124"/>
                    <a:pt x="29" y="124"/>
                    <a:pt x="29" y="124"/>
                  </a:cubicBezTo>
                  <a:cubicBezTo>
                    <a:pt x="29" y="123"/>
                    <a:pt x="29" y="121"/>
                    <a:pt x="29" y="120"/>
                  </a:cubicBezTo>
                  <a:cubicBezTo>
                    <a:pt x="29" y="120"/>
                    <a:pt x="28" y="120"/>
                    <a:pt x="28" y="120"/>
                  </a:cubicBezTo>
                  <a:close/>
                  <a:moveTo>
                    <a:pt x="179" y="154"/>
                  </a:moveTo>
                  <a:cubicBezTo>
                    <a:pt x="180" y="154"/>
                    <a:pt x="182" y="154"/>
                    <a:pt x="183" y="154"/>
                  </a:cubicBezTo>
                  <a:cubicBezTo>
                    <a:pt x="182" y="154"/>
                    <a:pt x="181" y="154"/>
                    <a:pt x="181" y="153"/>
                  </a:cubicBezTo>
                  <a:cubicBezTo>
                    <a:pt x="180" y="154"/>
                    <a:pt x="180" y="154"/>
                    <a:pt x="179" y="154"/>
                  </a:cubicBezTo>
                  <a:close/>
                  <a:moveTo>
                    <a:pt x="114" y="148"/>
                  </a:moveTo>
                  <a:cubicBezTo>
                    <a:pt x="114" y="149"/>
                    <a:pt x="114" y="150"/>
                    <a:pt x="114" y="151"/>
                  </a:cubicBezTo>
                  <a:cubicBezTo>
                    <a:pt x="114" y="150"/>
                    <a:pt x="114" y="149"/>
                    <a:pt x="115" y="149"/>
                  </a:cubicBezTo>
                  <a:cubicBezTo>
                    <a:pt x="115" y="148"/>
                    <a:pt x="115" y="148"/>
                    <a:pt x="114" y="148"/>
                  </a:cubicBezTo>
                  <a:close/>
                  <a:moveTo>
                    <a:pt x="156" y="154"/>
                  </a:moveTo>
                  <a:cubicBezTo>
                    <a:pt x="156" y="154"/>
                    <a:pt x="156" y="153"/>
                    <a:pt x="156" y="153"/>
                  </a:cubicBezTo>
                  <a:cubicBezTo>
                    <a:pt x="155" y="153"/>
                    <a:pt x="153" y="153"/>
                    <a:pt x="152" y="153"/>
                  </a:cubicBezTo>
                  <a:lnTo>
                    <a:pt x="156" y="154"/>
                  </a:lnTo>
                  <a:close/>
                  <a:moveTo>
                    <a:pt x="96" y="154"/>
                  </a:moveTo>
                  <a:cubicBezTo>
                    <a:pt x="95" y="153"/>
                    <a:pt x="94" y="153"/>
                    <a:pt x="93" y="153"/>
                  </a:cubicBezTo>
                  <a:cubicBezTo>
                    <a:pt x="94" y="154"/>
                    <a:pt x="95" y="154"/>
                    <a:pt x="96" y="155"/>
                  </a:cubicBezTo>
                  <a:cubicBezTo>
                    <a:pt x="96" y="155"/>
                    <a:pt x="96" y="154"/>
                    <a:pt x="96" y="154"/>
                  </a:cubicBezTo>
                  <a:close/>
                  <a:moveTo>
                    <a:pt x="171" y="171"/>
                  </a:moveTo>
                  <a:cubicBezTo>
                    <a:pt x="170" y="172"/>
                    <a:pt x="169" y="171"/>
                    <a:pt x="168" y="171"/>
                  </a:cubicBezTo>
                  <a:cubicBezTo>
                    <a:pt x="168" y="171"/>
                    <a:pt x="168" y="172"/>
                    <a:pt x="168" y="172"/>
                  </a:cubicBezTo>
                  <a:cubicBezTo>
                    <a:pt x="169" y="172"/>
                    <a:pt x="170" y="172"/>
                    <a:pt x="170" y="172"/>
                  </a:cubicBezTo>
                  <a:cubicBezTo>
                    <a:pt x="171" y="172"/>
                    <a:pt x="172" y="172"/>
                    <a:pt x="171" y="171"/>
                  </a:cubicBezTo>
                  <a:close/>
                  <a:moveTo>
                    <a:pt x="24" y="123"/>
                  </a:moveTo>
                  <a:cubicBezTo>
                    <a:pt x="24" y="123"/>
                    <a:pt x="24" y="124"/>
                    <a:pt x="24" y="125"/>
                  </a:cubicBezTo>
                  <a:cubicBezTo>
                    <a:pt x="24" y="125"/>
                    <a:pt x="25" y="125"/>
                    <a:pt x="25" y="125"/>
                  </a:cubicBezTo>
                  <a:cubicBezTo>
                    <a:pt x="25" y="125"/>
                    <a:pt x="25" y="126"/>
                    <a:pt x="25" y="126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25" y="128"/>
                    <a:pt x="25" y="128"/>
                    <a:pt x="25" y="128"/>
                  </a:cubicBezTo>
                  <a:cubicBezTo>
                    <a:pt x="25" y="129"/>
                    <a:pt x="25" y="129"/>
                    <a:pt x="25" y="129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25" y="129"/>
                    <a:pt x="25" y="129"/>
                    <a:pt x="25" y="129"/>
                  </a:cubicBezTo>
                  <a:cubicBezTo>
                    <a:pt x="25" y="128"/>
                    <a:pt x="25" y="128"/>
                    <a:pt x="25" y="128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25" y="126"/>
                    <a:pt x="25" y="126"/>
                    <a:pt x="25" y="126"/>
                  </a:cubicBezTo>
                  <a:cubicBezTo>
                    <a:pt x="25" y="126"/>
                    <a:pt x="25" y="125"/>
                    <a:pt x="25" y="125"/>
                  </a:cubicBezTo>
                  <a:cubicBezTo>
                    <a:pt x="25" y="124"/>
                    <a:pt x="25" y="124"/>
                    <a:pt x="25" y="123"/>
                  </a:cubicBezTo>
                  <a:cubicBezTo>
                    <a:pt x="24" y="123"/>
                    <a:pt x="24" y="123"/>
                    <a:pt x="24" y="123"/>
                  </a:cubicBezTo>
                  <a:close/>
                  <a:moveTo>
                    <a:pt x="114" y="161"/>
                  </a:moveTo>
                  <a:cubicBezTo>
                    <a:pt x="113" y="161"/>
                    <a:pt x="112" y="160"/>
                    <a:pt x="112" y="160"/>
                  </a:cubicBezTo>
                  <a:cubicBezTo>
                    <a:pt x="111" y="161"/>
                    <a:pt x="112" y="161"/>
                    <a:pt x="113" y="162"/>
                  </a:cubicBezTo>
                  <a:cubicBezTo>
                    <a:pt x="113" y="162"/>
                    <a:pt x="114" y="161"/>
                    <a:pt x="114" y="161"/>
                  </a:cubicBezTo>
                  <a:close/>
                  <a:moveTo>
                    <a:pt x="162" y="171"/>
                  </a:moveTo>
                  <a:cubicBezTo>
                    <a:pt x="161" y="171"/>
                    <a:pt x="161" y="170"/>
                    <a:pt x="160" y="171"/>
                  </a:cubicBezTo>
                  <a:cubicBezTo>
                    <a:pt x="161" y="171"/>
                    <a:pt x="162" y="171"/>
                    <a:pt x="163" y="171"/>
                  </a:cubicBezTo>
                  <a:cubicBezTo>
                    <a:pt x="163" y="171"/>
                    <a:pt x="164" y="171"/>
                    <a:pt x="164" y="171"/>
                  </a:cubicBezTo>
                  <a:cubicBezTo>
                    <a:pt x="163" y="171"/>
                    <a:pt x="163" y="171"/>
                    <a:pt x="162" y="171"/>
                  </a:cubicBezTo>
                  <a:close/>
                  <a:moveTo>
                    <a:pt x="96" y="84"/>
                  </a:moveTo>
                  <a:cubicBezTo>
                    <a:pt x="95" y="83"/>
                    <a:pt x="93" y="82"/>
                    <a:pt x="91" y="82"/>
                  </a:cubicBezTo>
                  <a:cubicBezTo>
                    <a:pt x="93" y="82"/>
                    <a:pt x="94" y="83"/>
                    <a:pt x="96" y="84"/>
                  </a:cubicBezTo>
                  <a:close/>
                  <a:moveTo>
                    <a:pt x="123" y="154"/>
                  </a:moveTo>
                  <a:cubicBezTo>
                    <a:pt x="124" y="153"/>
                    <a:pt x="124" y="152"/>
                    <a:pt x="125" y="152"/>
                  </a:cubicBezTo>
                  <a:cubicBezTo>
                    <a:pt x="124" y="151"/>
                    <a:pt x="124" y="151"/>
                    <a:pt x="124" y="152"/>
                  </a:cubicBezTo>
                  <a:cubicBezTo>
                    <a:pt x="123" y="153"/>
                    <a:pt x="123" y="154"/>
                    <a:pt x="123" y="155"/>
                  </a:cubicBezTo>
                  <a:cubicBezTo>
                    <a:pt x="123" y="155"/>
                    <a:pt x="123" y="154"/>
                    <a:pt x="123" y="154"/>
                  </a:cubicBezTo>
                  <a:close/>
                  <a:moveTo>
                    <a:pt x="112" y="147"/>
                  </a:moveTo>
                  <a:cubicBezTo>
                    <a:pt x="112" y="147"/>
                    <a:pt x="111" y="147"/>
                    <a:pt x="111" y="147"/>
                  </a:cubicBezTo>
                  <a:cubicBezTo>
                    <a:pt x="111" y="148"/>
                    <a:pt x="111" y="150"/>
                    <a:pt x="111" y="151"/>
                  </a:cubicBezTo>
                  <a:cubicBezTo>
                    <a:pt x="111" y="149"/>
                    <a:pt x="112" y="148"/>
                    <a:pt x="112" y="147"/>
                  </a:cubicBezTo>
                  <a:close/>
                  <a:moveTo>
                    <a:pt x="201" y="88"/>
                  </a:moveTo>
                  <a:cubicBezTo>
                    <a:pt x="201" y="87"/>
                    <a:pt x="200" y="85"/>
                    <a:pt x="200" y="83"/>
                  </a:cubicBezTo>
                  <a:cubicBezTo>
                    <a:pt x="200" y="84"/>
                    <a:pt x="199" y="84"/>
                    <a:pt x="199" y="84"/>
                  </a:cubicBezTo>
                  <a:cubicBezTo>
                    <a:pt x="200" y="86"/>
                    <a:pt x="200" y="87"/>
                    <a:pt x="201" y="88"/>
                  </a:cubicBezTo>
                  <a:close/>
                  <a:moveTo>
                    <a:pt x="207" y="158"/>
                  </a:moveTo>
                  <a:cubicBezTo>
                    <a:pt x="206" y="159"/>
                    <a:pt x="204" y="160"/>
                    <a:pt x="203" y="162"/>
                  </a:cubicBezTo>
                  <a:cubicBezTo>
                    <a:pt x="203" y="162"/>
                    <a:pt x="203" y="162"/>
                    <a:pt x="203" y="162"/>
                  </a:cubicBezTo>
                  <a:cubicBezTo>
                    <a:pt x="204" y="161"/>
                    <a:pt x="206" y="160"/>
                    <a:pt x="207" y="158"/>
                  </a:cubicBezTo>
                  <a:cubicBezTo>
                    <a:pt x="207" y="158"/>
                    <a:pt x="207" y="158"/>
                    <a:pt x="207" y="158"/>
                  </a:cubicBezTo>
                  <a:close/>
                  <a:moveTo>
                    <a:pt x="134" y="157"/>
                  </a:moveTo>
                  <a:cubicBezTo>
                    <a:pt x="133" y="159"/>
                    <a:pt x="132" y="160"/>
                    <a:pt x="131" y="162"/>
                  </a:cubicBezTo>
                  <a:cubicBezTo>
                    <a:pt x="131" y="162"/>
                    <a:pt x="131" y="162"/>
                    <a:pt x="132" y="162"/>
                  </a:cubicBezTo>
                  <a:lnTo>
                    <a:pt x="134" y="157"/>
                  </a:lnTo>
                  <a:close/>
                  <a:moveTo>
                    <a:pt x="112" y="151"/>
                  </a:moveTo>
                  <a:cubicBezTo>
                    <a:pt x="112" y="152"/>
                    <a:pt x="111" y="154"/>
                    <a:pt x="111" y="155"/>
                  </a:cubicBezTo>
                  <a:cubicBezTo>
                    <a:pt x="112" y="155"/>
                    <a:pt x="112" y="155"/>
                    <a:pt x="112" y="155"/>
                  </a:cubicBezTo>
                  <a:cubicBezTo>
                    <a:pt x="112" y="154"/>
                    <a:pt x="112" y="153"/>
                    <a:pt x="112" y="152"/>
                  </a:cubicBezTo>
                  <a:cubicBezTo>
                    <a:pt x="112" y="151"/>
                    <a:pt x="113" y="151"/>
                    <a:pt x="112" y="151"/>
                  </a:cubicBezTo>
                  <a:close/>
                  <a:moveTo>
                    <a:pt x="164" y="153"/>
                  </a:moveTo>
                  <a:cubicBezTo>
                    <a:pt x="164" y="153"/>
                    <a:pt x="164" y="154"/>
                    <a:pt x="164" y="154"/>
                  </a:cubicBezTo>
                  <a:cubicBezTo>
                    <a:pt x="157" y="153"/>
                    <a:pt x="157" y="153"/>
                    <a:pt x="157" y="153"/>
                  </a:cubicBezTo>
                  <a:cubicBezTo>
                    <a:pt x="159" y="154"/>
                    <a:pt x="161" y="154"/>
                    <a:pt x="162" y="154"/>
                  </a:cubicBezTo>
                  <a:cubicBezTo>
                    <a:pt x="163" y="154"/>
                    <a:pt x="164" y="154"/>
                    <a:pt x="164" y="153"/>
                  </a:cubicBezTo>
                  <a:close/>
                  <a:moveTo>
                    <a:pt x="37" y="126"/>
                  </a:moveTo>
                  <a:cubicBezTo>
                    <a:pt x="37" y="124"/>
                    <a:pt x="37" y="122"/>
                    <a:pt x="36" y="120"/>
                  </a:cubicBezTo>
                  <a:cubicBezTo>
                    <a:pt x="37" y="120"/>
                    <a:pt x="36" y="119"/>
                    <a:pt x="36" y="120"/>
                  </a:cubicBezTo>
                  <a:cubicBezTo>
                    <a:pt x="37" y="126"/>
                    <a:pt x="37" y="126"/>
                    <a:pt x="37" y="126"/>
                  </a:cubicBezTo>
                  <a:cubicBezTo>
                    <a:pt x="37" y="126"/>
                    <a:pt x="38" y="127"/>
                    <a:pt x="37" y="126"/>
                  </a:cubicBezTo>
                  <a:close/>
                  <a:moveTo>
                    <a:pt x="35" y="127"/>
                  </a:moveTo>
                  <a:cubicBezTo>
                    <a:pt x="33" y="120"/>
                    <a:pt x="33" y="120"/>
                    <a:pt x="33" y="120"/>
                  </a:cubicBezTo>
                  <a:cubicBezTo>
                    <a:pt x="33" y="123"/>
                    <a:pt x="34" y="126"/>
                    <a:pt x="34" y="129"/>
                  </a:cubicBezTo>
                  <a:cubicBezTo>
                    <a:pt x="34" y="128"/>
                    <a:pt x="35" y="128"/>
                    <a:pt x="35" y="127"/>
                  </a:cubicBezTo>
                  <a:close/>
                  <a:moveTo>
                    <a:pt x="15" y="21"/>
                  </a:moveTo>
                  <a:cubicBezTo>
                    <a:pt x="13" y="21"/>
                    <a:pt x="12" y="23"/>
                    <a:pt x="11" y="25"/>
                  </a:cubicBezTo>
                  <a:cubicBezTo>
                    <a:pt x="13" y="24"/>
                    <a:pt x="14" y="22"/>
                    <a:pt x="15" y="21"/>
                  </a:cubicBezTo>
                  <a:close/>
                  <a:moveTo>
                    <a:pt x="74" y="67"/>
                  </a:moveTo>
                  <a:cubicBezTo>
                    <a:pt x="74" y="67"/>
                    <a:pt x="73" y="64"/>
                    <a:pt x="73" y="63"/>
                  </a:cubicBezTo>
                  <a:cubicBezTo>
                    <a:pt x="73" y="64"/>
                    <a:pt x="72" y="64"/>
                    <a:pt x="72" y="65"/>
                  </a:cubicBezTo>
                  <a:cubicBezTo>
                    <a:pt x="73" y="66"/>
                    <a:pt x="73" y="67"/>
                    <a:pt x="74" y="68"/>
                  </a:cubicBezTo>
                  <a:cubicBezTo>
                    <a:pt x="74" y="68"/>
                    <a:pt x="74" y="68"/>
                    <a:pt x="74" y="67"/>
                  </a:cubicBezTo>
                  <a:close/>
                  <a:moveTo>
                    <a:pt x="127" y="153"/>
                  </a:moveTo>
                  <a:cubicBezTo>
                    <a:pt x="126" y="154"/>
                    <a:pt x="126" y="156"/>
                    <a:pt x="126" y="157"/>
                  </a:cubicBezTo>
                  <a:cubicBezTo>
                    <a:pt x="127" y="156"/>
                    <a:pt x="128" y="154"/>
                    <a:pt x="128" y="153"/>
                  </a:cubicBezTo>
                  <a:lnTo>
                    <a:pt x="127" y="153"/>
                  </a:lnTo>
                  <a:close/>
                  <a:moveTo>
                    <a:pt x="125" y="154"/>
                  </a:moveTo>
                  <a:cubicBezTo>
                    <a:pt x="124" y="155"/>
                    <a:pt x="123" y="157"/>
                    <a:pt x="122" y="159"/>
                  </a:cubicBezTo>
                  <a:cubicBezTo>
                    <a:pt x="122" y="159"/>
                    <a:pt x="123" y="160"/>
                    <a:pt x="123" y="159"/>
                  </a:cubicBezTo>
                  <a:lnTo>
                    <a:pt x="125" y="154"/>
                  </a:lnTo>
                  <a:close/>
                  <a:moveTo>
                    <a:pt x="30" y="123"/>
                  </a:moveTo>
                  <a:cubicBezTo>
                    <a:pt x="30" y="124"/>
                    <a:pt x="30" y="124"/>
                    <a:pt x="30" y="124"/>
                  </a:cubicBezTo>
                  <a:cubicBezTo>
                    <a:pt x="31" y="131"/>
                    <a:pt x="31" y="131"/>
                    <a:pt x="31" y="131"/>
                  </a:cubicBezTo>
                  <a:cubicBezTo>
                    <a:pt x="31" y="131"/>
                    <a:pt x="32" y="131"/>
                    <a:pt x="32" y="130"/>
                  </a:cubicBezTo>
                  <a:cubicBezTo>
                    <a:pt x="30" y="124"/>
                    <a:pt x="30" y="124"/>
                    <a:pt x="30" y="124"/>
                  </a:cubicBezTo>
                  <a:lnTo>
                    <a:pt x="30" y="123"/>
                  </a:lnTo>
                  <a:close/>
                  <a:moveTo>
                    <a:pt x="100" y="148"/>
                  </a:moveTo>
                  <a:cubicBezTo>
                    <a:pt x="99" y="147"/>
                    <a:pt x="100" y="146"/>
                    <a:pt x="99" y="145"/>
                  </a:cubicBezTo>
                  <a:cubicBezTo>
                    <a:pt x="98" y="150"/>
                    <a:pt x="98" y="150"/>
                    <a:pt x="98" y="150"/>
                  </a:cubicBezTo>
                  <a:cubicBezTo>
                    <a:pt x="100" y="151"/>
                    <a:pt x="100" y="151"/>
                    <a:pt x="100" y="151"/>
                  </a:cubicBezTo>
                  <a:cubicBezTo>
                    <a:pt x="100" y="150"/>
                    <a:pt x="100" y="149"/>
                    <a:pt x="100" y="148"/>
                  </a:cubicBezTo>
                  <a:close/>
                  <a:moveTo>
                    <a:pt x="134" y="160"/>
                  </a:moveTo>
                  <a:cubicBezTo>
                    <a:pt x="135" y="158"/>
                    <a:pt x="137" y="157"/>
                    <a:pt x="138" y="155"/>
                  </a:cubicBezTo>
                  <a:cubicBezTo>
                    <a:pt x="137" y="155"/>
                    <a:pt x="136" y="154"/>
                    <a:pt x="136" y="155"/>
                  </a:cubicBezTo>
                  <a:cubicBezTo>
                    <a:pt x="136" y="157"/>
                    <a:pt x="135" y="158"/>
                    <a:pt x="134" y="160"/>
                  </a:cubicBezTo>
                  <a:close/>
                  <a:moveTo>
                    <a:pt x="27" y="122"/>
                  </a:moveTo>
                  <a:cubicBezTo>
                    <a:pt x="29" y="133"/>
                    <a:pt x="29" y="133"/>
                    <a:pt x="29" y="133"/>
                  </a:cubicBezTo>
                  <a:cubicBezTo>
                    <a:pt x="29" y="133"/>
                    <a:pt x="30" y="133"/>
                    <a:pt x="29" y="132"/>
                  </a:cubicBezTo>
                  <a:lnTo>
                    <a:pt x="27" y="122"/>
                  </a:lnTo>
                  <a:close/>
                  <a:moveTo>
                    <a:pt x="104" y="151"/>
                  </a:moveTo>
                  <a:cubicBezTo>
                    <a:pt x="105" y="151"/>
                    <a:pt x="105" y="151"/>
                    <a:pt x="105" y="151"/>
                  </a:cubicBezTo>
                  <a:cubicBezTo>
                    <a:pt x="105" y="149"/>
                    <a:pt x="106" y="146"/>
                    <a:pt x="106" y="144"/>
                  </a:cubicBezTo>
                  <a:cubicBezTo>
                    <a:pt x="105" y="144"/>
                    <a:pt x="105" y="144"/>
                    <a:pt x="105" y="144"/>
                  </a:cubicBezTo>
                  <a:cubicBezTo>
                    <a:pt x="105" y="146"/>
                    <a:pt x="105" y="148"/>
                    <a:pt x="104" y="151"/>
                  </a:cubicBezTo>
                  <a:close/>
                  <a:moveTo>
                    <a:pt x="179" y="154"/>
                  </a:moveTo>
                  <a:cubicBezTo>
                    <a:pt x="175" y="154"/>
                    <a:pt x="171" y="154"/>
                    <a:pt x="166" y="154"/>
                  </a:cubicBezTo>
                  <a:cubicBezTo>
                    <a:pt x="166" y="155"/>
                    <a:pt x="167" y="154"/>
                    <a:pt x="167" y="154"/>
                  </a:cubicBezTo>
                  <a:cubicBezTo>
                    <a:pt x="172" y="154"/>
                    <a:pt x="175" y="154"/>
                    <a:pt x="179" y="154"/>
                  </a:cubicBezTo>
                  <a:close/>
                  <a:moveTo>
                    <a:pt x="77" y="69"/>
                  </a:moveTo>
                  <a:cubicBezTo>
                    <a:pt x="76" y="62"/>
                    <a:pt x="76" y="62"/>
                    <a:pt x="76" y="62"/>
                  </a:cubicBezTo>
                  <a:cubicBezTo>
                    <a:pt x="76" y="62"/>
                    <a:pt x="75" y="62"/>
                    <a:pt x="75" y="62"/>
                  </a:cubicBezTo>
                  <a:cubicBezTo>
                    <a:pt x="76" y="65"/>
                    <a:pt x="76" y="68"/>
                    <a:pt x="77" y="71"/>
                  </a:cubicBezTo>
                  <a:cubicBezTo>
                    <a:pt x="77" y="70"/>
                    <a:pt x="77" y="69"/>
                    <a:pt x="77" y="69"/>
                  </a:cubicBezTo>
                  <a:close/>
                  <a:moveTo>
                    <a:pt x="130" y="160"/>
                  </a:moveTo>
                  <a:cubicBezTo>
                    <a:pt x="132" y="158"/>
                    <a:pt x="133" y="156"/>
                    <a:pt x="134" y="154"/>
                  </a:cubicBezTo>
                  <a:cubicBezTo>
                    <a:pt x="133" y="155"/>
                    <a:pt x="133" y="154"/>
                    <a:pt x="132" y="154"/>
                  </a:cubicBezTo>
                  <a:lnTo>
                    <a:pt x="130" y="160"/>
                  </a:lnTo>
                  <a:close/>
                  <a:moveTo>
                    <a:pt x="188" y="169"/>
                  </a:moveTo>
                  <a:cubicBezTo>
                    <a:pt x="187" y="170"/>
                    <a:pt x="186" y="171"/>
                    <a:pt x="184" y="171"/>
                  </a:cubicBezTo>
                  <a:cubicBezTo>
                    <a:pt x="184" y="171"/>
                    <a:pt x="183" y="171"/>
                    <a:pt x="183" y="172"/>
                  </a:cubicBezTo>
                  <a:cubicBezTo>
                    <a:pt x="188" y="172"/>
                    <a:pt x="188" y="172"/>
                    <a:pt x="188" y="172"/>
                  </a:cubicBezTo>
                  <a:cubicBezTo>
                    <a:pt x="187" y="171"/>
                    <a:pt x="189" y="170"/>
                    <a:pt x="188" y="169"/>
                  </a:cubicBezTo>
                  <a:close/>
                  <a:moveTo>
                    <a:pt x="125" y="165"/>
                  </a:moveTo>
                  <a:cubicBezTo>
                    <a:pt x="118" y="162"/>
                    <a:pt x="118" y="162"/>
                    <a:pt x="118" y="162"/>
                  </a:cubicBezTo>
                  <a:cubicBezTo>
                    <a:pt x="118" y="162"/>
                    <a:pt x="118" y="163"/>
                    <a:pt x="117" y="163"/>
                  </a:cubicBezTo>
                  <a:cubicBezTo>
                    <a:pt x="120" y="164"/>
                    <a:pt x="122" y="164"/>
                    <a:pt x="125" y="165"/>
                  </a:cubicBezTo>
                  <a:close/>
                  <a:moveTo>
                    <a:pt x="179" y="163"/>
                  </a:moveTo>
                  <a:cubicBezTo>
                    <a:pt x="177" y="164"/>
                    <a:pt x="175" y="166"/>
                    <a:pt x="173" y="168"/>
                  </a:cubicBezTo>
                  <a:cubicBezTo>
                    <a:pt x="173" y="168"/>
                    <a:pt x="174" y="168"/>
                    <a:pt x="174" y="168"/>
                  </a:cubicBezTo>
                  <a:cubicBezTo>
                    <a:pt x="176" y="167"/>
                    <a:pt x="177" y="165"/>
                    <a:pt x="179" y="163"/>
                  </a:cubicBezTo>
                  <a:cubicBezTo>
                    <a:pt x="179" y="163"/>
                    <a:pt x="179" y="163"/>
                    <a:pt x="179" y="163"/>
                  </a:cubicBezTo>
                  <a:close/>
                  <a:moveTo>
                    <a:pt x="122" y="151"/>
                  </a:moveTo>
                  <a:cubicBezTo>
                    <a:pt x="122" y="151"/>
                    <a:pt x="122" y="151"/>
                    <a:pt x="122" y="151"/>
                  </a:cubicBezTo>
                  <a:cubicBezTo>
                    <a:pt x="121" y="153"/>
                    <a:pt x="120" y="156"/>
                    <a:pt x="119" y="158"/>
                  </a:cubicBezTo>
                  <a:cubicBezTo>
                    <a:pt x="120" y="158"/>
                    <a:pt x="120" y="159"/>
                    <a:pt x="121" y="158"/>
                  </a:cubicBezTo>
                  <a:cubicBezTo>
                    <a:pt x="123" y="152"/>
                    <a:pt x="123" y="152"/>
                    <a:pt x="123" y="152"/>
                  </a:cubicBezTo>
                  <a:cubicBezTo>
                    <a:pt x="123" y="152"/>
                    <a:pt x="122" y="151"/>
                    <a:pt x="122" y="151"/>
                  </a:cubicBezTo>
                  <a:close/>
                  <a:moveTo>
                    <a:pt x="84" y="133"/>
                  </a:moveTo>
                  <a:cubicBezTo>
                    <a:pt x="84" y="133"/>
                    <a:pt x="84" y="132"/>
                    <a:pt x="84" y="132"/>
                  </a:cubicBezTo>
                  <a:cubicBezTo>
                    <a:pt x="83" y="132"/>
                    <a:pt x="82" y="131"/>
                    <a:pt x="82" y="131"/>
                  </a:cubicBezTo>
                  <a:cubicBezTo>
                    <a:pt x="81" y="131"/>
                    <a:pt x="81" y="131"/>
                    <a:pt x="81" y="132"/>
                  </a:cubicBezTo>
                  <a:cubicBezTo>
                    <a:pt x="82" y="133"/>
                    <a:pt x="82" y="136"/>
                    <a:pt x="83" y="138"/>
                  </a:cubicBezTo>
                  <a:lnTo>
                    <a:pt x="84" y="133"/>
                  </a:lnTo>
                  <a:close/>
                  <a:moveTo>
                    <a:pt x="94" y="138"/>
                  </a:moveTo>
                  <a:cubicBezTo>
                    <a:pt x="94" y="138"/>
                    <a:pt x="94" y="138"/>
                    <a:pt x="93" y="138"/>
                  </a:cubicBezTo>
                  <a:cubicBezTo>
                    <a:pt x="93" y="140"/>
                    <a:pt x="93" y="143"/>
                    <a:pt x="94" y="146"/>
                  </a:cubicBezTo>
                  <a:cubicBezTo>
                    <a:pt x="94" y="143"/>
                    <a:pt x="95" y="141"/>
                    <a:pt x="95" y="139"/>
                  </a:cubicBezTo>
                  <a:cubicBezTo>
                    <a:pt x="95" y="139"/>
                    <a:pt x="94" y="139"/>
                    <a:pt x="94" y="138"/>
                  </a:cubicBezTo>
                  <a:close/>
                  <a:moveTo>
                    <a:pt x="119" y="150"/>
                  </a:moveTo>
                  <a:cubicBezTo>
                    <a:pt x="119" y="150"/>
                    <a:pt x="118" y="150"/>
                    <a:pt x="118" y="149"/>
                  </a:cubicBezTo>
                  <a:cubicBezTo>
                    <a:pt x="118" y="152"/>
                    <a:pt x="117" y="155"/>
                    <a:pt x="116" y="157"/>
                  </a:cubicBezTo>
                  <a:cubicBezTo>
                    <a:pt x="117" y="155"/>
                    <a:pt x="118" y="152"/>
                    <a:pt x="119" y="150"/>
                  </a:cubicBezTo>
                  <a:close/>
                  <a:moveTo>
                    <a:pt x="108" y="159"/>
                  </a:moveTo>
                  <a:cubicBezTo>
                    <a:pt x="107" y="158"/>
                    <a:pt x="107" y="158"/>
                    <a:pt x="106" y="158"/>
                  </a:cubicBezTo>
                  <a:cubicBezTo>
                    <a:pt x="106" y="158"/>
                    <a:pt x="105" y="158"/>
                    <a:pt x="105" y="157"/>
                  </a:cubicBezTo>
                  <a:cubicBezTo>
                    <a:pt x="104" y="157"/>
                    <a:pt x="104" y="157"/>
                    <a:pt x="103" y="158"/>
                  </a:cubicBezTo>
                  <a:cubicBezTo>
                    <a:pt x="103" y="158"/>
                    <a:pt x="103" y="157"/>
                    <a:pt x="103" y="157"/>
                  </a:cubicBezTo>
                  <a:cubicBezTo>
                    <a:pt x="103" y="156"/>
                    <a:pt x="102" y="156"/>
                    <a:pt x="101" y="156"/>
                  </a:cubicBezTo>
                  <a:cubicBezTo>
                    <a:pt x="100" y="155"/>
                    <a:pt x="100" y="156"/>
                    <a:pt x="100" y="156"/>
                  </a:cubicBezTo>
                  <a:cubicBezTo>
                    <a:pt x="103" y="158"/>
                    <a:pt x="105" y="159"/>
                    <a:pt x="108" y="160"/>
                  </a:cubicBezTo>
                  <a:cubicBezTo>
                    <a:pt x="108" y="159"/>
                    <a:pt x="108" y="159"/>
                    <a:pt x="108" y="159"/>
                  </a:cubicBezTo>
                  <a:close/>
                  <a:moveTo>
                    <a:pt x="17" y="21"/>
                  </a:moveTo>
                  <a:cubicBezTo>
                    <a:pt x="17" y="21"/>
                    <a:pt x="17" y="21"/>
                    <a:pt x="17" y="21"/>
                  </a:cubicBezTo>
                  <a:cubicBezTo>
                    <a:pt x="15" y="23"/>
                    <a:pt x="13" y="25"/>
                    <a:pt x="12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4" y="26"/>
                    <a:pt x="16" y="24"/>
                    <a:pt x="17" y="22"/>
                  </a:cubicBezTo>
                  <a:cubicBezTo>
                    <a:pt x="18" y="22"/>
                    <a:pt x="18" y="21"/>
                    <a:pt x="17" y="21"/>
                  </a:cubicBezTo>
                  <a:close/>
                  <a:moveTo>
                    <a:pt x="180" y="164"/>
                  </a:moveTo>
                  <a:cubicBezTo>
                    <a:pt x="183" y="162"/>
                    <a:pt x="185" y="160"/>
                    <a:pt x="188" y="158"/>
                  </a:cubicBezTo>
                  <a:cubicBezTo>
                    <a:pt x="187" y="158"/>
                    <a:pt x="186" y="158"/>
                    <a:pt x="186" y="158"/>
                  </a:cubicBezTo>
                  <a:cubicBezTo>
                    <a:pt x="184" y="160"/>
                    <a:pt x="182" y="162"/>
                    <a:pt x="180" y="164"/>
                  </a:cubicBezTo>
                  <a:close/>
                  <a:moveTo>
                    <a:pt x="198" y="152"/>
                  </a:moveTo>
                  <a:cubicBezTo>
                    <a:pt x="194" y="152"/>
                    <a:pt x="190" y="152"/>
                    <a:pt x="187" y="153"/>
                  </a:cubicBezTo>
                  <a:cubicBezTo>
                    <a:pt x="186" y="153"/>
                    <a:pt x="186" y="154"/>
                    <a:pt x="186" y="153"/>
                  </a:cubicBezTo>
                  <a:cubicBezTo>
                    <a:pt x="190" y="153"/>
                    <a:pt x="195" y="153"/>
                    <a:pt x="198" y="152"/>
                  </a:cubicBezTo>
                  <a:close/>
                  <a:moveTo>
                    <a:pt x="116" y="149"/>
                  </a:moveTo>
                  <a:cubicBezTo>
                    <a:pt x="116" y="149"/>
                    <a:pt x="116" y="149"/>
                    <a:pt x="116" y="149"/>
                  </a:cubicBezTo>
                  <a:cubicBezTo>
                    <a:pt x="113" y="156"/>
                    <a:pt x="113" y="156"/>
                    <a:pt x="113" y="156"/>
                  </a:cubicBezTo>
                  <a:cubicBezTo>
                    <a:pt x="114" y="156"/>
                    <a:pt x="115" y="157"/>
                    <a:pt x="115" y="156"/>
                  </a:cubicBezTo>
                  <a:cubicBezTo>
                    <a:pt x="116" y="154"/>
                    <a:pt x="116" y="151"/>
                    <a:pt x="116" y="149"/>
                  </a:cubicBezTo>
                  <a:close/>
                  <a:moveTo>
                    <a:pt x="145" y="158"/>
                  </a:moveTo>
                  <a:cubicBezTo>
                    <a:pt x="143" y="160"/>
                    <a:pt x="142" y="162"/>
                    <a:pt x="140" y="164"/>
                  </a:cubicBezTo>
                  <a:cubicBezTo>
                    <a:pt x="142" y="164"/>
                    <a:pt x="142" y="164"/>
                    <a:pt x="142" y="164"/>
                  </a:cubicBezTo>
                  <a:cubicBezTo>
                    <a:pt x="143" y="162"/>
                    <a:pt x="144" y="160"/>
                    <a:pt x="145" y="159"/>
                  </a:cubicBezTo>
                  <a:cubicBezTo>
                    <a:pt x="145" y="159"/>
                    <a:pt x="145" y="158"/>
                    <a:pt x="145" y="158"/>
                  </a:cubicBezTo>
                  <a:close/>
                  <a:moveTo>
                    <a:pt x="109" y="153"/>
                  </a:moveTo>
                  <a:cubicBezTo>
                    <a:pt x="110" y="149"/>
                    <a:pt x="110" y="149"/>
                    <a:pt x="110" y="149"/>
                  </a:cubicBezTo>
                  <a:cubicBezTo>
                    <a:pt x="110" y="148"/>
                    <a:pt x="110" y="146"/>
                    <a:pt x="109" y="147"/>
                  </a:cubicBezTo>
                  <a:cubicBezTo>
                    <a:pt x="108" y="154"/>
                    <a:pt x="108" y="154"/>
                    <a:pt x="108" y="154"/>
                  </a:cubicBezTo>
                  <a:cubicBezTo>
                    <a:pt x="107" y="154"/>
                    <a:pt x="109" y="155"/>
                    <a:pt x="109" y="155"/>
                  </a:cubicBezTo>
                  <a:cubicBezTo>
                    <a:pt x="109" y="154"/>
                    <a:pt x="109" y="153"/>
                    <a:pt x="109" y="153"/>
                  </a:cubicBezTo>
                  <a:close/>
                  <a:moveTo>
                    <a:pt x="173" y="161"/>
                  </a:moveTo>
                  <a:cubicBezTo>
                    <a:pt x="170" y="163"/>
                    <a:pt x="167" y="165"/>
                    <a:pt x="165" y="167"/>
                  </a:cubicBezTo>
                  <a:cubicBezTo>
                    <a:pt x="166" y="167"/>
                    <a:pt x="167" y="168"/>
                    <a:pt x="168" y="167"/>
                  </a:cubicBezTo>
                  <a:lnTo>
                    <a:pt x="173" y="161"/>
                  </a:lnTo>
                  <a:close/>
                  <a:moveTo>
                    <a:pt x="140" y="156"/>
                  </a:moveTo>
                  <a:cubicBezTo>
                    <a:pt x="137" y="158"/>
                    <a:pt x="136" y="160"/>
                    <a:pt x="134" y="163"/>
                  </a:cubicBezTo>
                  <a:cubicBezTo>
                    <a:pt x="135" y="163"/>
                    <a:pt x="136" y="163"/>
                    <a:pt x="136" y="163"/>
                  </a:cubicBezTo>
                  <a:cubicBezTo>
                    <a:pt x="137" y="161"/>
                    <a:pt x="139" y="158"/>
                    <a:pt x="140" y="156"/>
                  </a:cubicBezTo>
                  <a:close/>
                  <a:moveTo>
                    <a:pt x="80" y="72"/>
                  </a:moveTo>
                  <a:cubicBezTo>
                    <a:pt x="80" y="68"/>
                    <a:pt x="79" y="64"/>
                    <a:pt x="78" y="60"/>
                  </a:cubicBezTo>
                  <a:cubicBezTo>
                    <a:pt x="78" y="59"/>
                    <a:pt x="77" y="60"/>
                    <a:pt x="77" y="61"/>
                  </a:cubicBezTo>
                  <a:cubicBezTo>
                    <a:pt x="78" y="64"/>
                    <a:pt x="78" y="67"/>
                    <a:pt x="79" y="70"/>
                  </a:cubicBezTo>
                  <a:cubicBezTo>
                    <a:pt x="79" y="70"/>
                    <a:pt x="79" y="72"/>
                    <a:pt x="80" y="72"/>
                  </a:cubicBezTo>
                  <a:close/>
                  <a:moveTo>
                    <a:pt x="199" y="159"/>
                  </a:moveTo>
                  <a:cubicBezTo>
                    <a:pt x="195" y="161"/>
                    <a:pt x="192" y="164"/>
                    <a:pt x="189" y="166"/>
                  </a:cubicBezTo>
                  <a:cubicBezTo>
                    <a:pt x="191" y="167"/>
                    <a:pt x="193" y="166"/>
                    <a:pt x="194" y="164"/>
                  </a:cubicBezTo>
                  <a:cubicBezTo>
                    <a:pt x="195" y="163"/>
                    <a:pt x="197" y="161"/>
                    <a:pt x="199" y="159"/>
                  </a:cubicBezTo>
                  <a:close/>
                  <a:moveTo>
                    <a:pt x="96" y="146"/>
                  </a:moveTo>
                  <a:cubicBezTo>
                    <a:pt x="96" y="140"/>
                    <a:pt x="96" y="140"/>
                    <a:pt x="96" y="140"/>
                  </a:cubicBezTo>
                  <a:cubicBezTo>
                    <a:pt x="96" y="143"/>
                    <a:pt x="95" y="145"/>
                    <a:pt x="94" y="149"/>
                  </a:cubicBezTo>
                  <a:cubicBezTo>
                    <a:pt x="96" y="149"/>
                    <a:pt x="96" y="149"/>
                    <a:pt x="96" y="149"/>
                  </a:cubicBezTo>
                  <a:cubicBezTo>
                    <a:pt x="97" y="148"/>
                    <a:pt x="97" y="147"/>
                    <a:pt x="96" y="146"/>
                  </a:cubicBezTo>
                  <a:close/>
                  <a:moveTo>
                    <a:pt x="86" y="69"/>
                  </a:moveTo>
                  <a:cubicBezTo>
                    <a:pt x="84" y="56"/>
                    <a:pt x="84" y="56"/>
                    <a:pt x="84" y="56"/>
                  </a:cubicBezTo>
                  <a:cubicBezTo>
                    <a:pt x="84" y="56"/>
                    <a:pt x="82" y="56"/>
                    <a:pt x="83" y="56"/>
                  </a:cubicBezTo>
                  <a:cubicBezTo>
                    <a:pt x="85" y="68"/>
                    <a:pt x="85" y="68"/>
                    <a:pt x="85" y="68"/>
                  </a:cubicBezTo>
                  <a:cubicBezTo>
                    <a:pt x="85" y="69"/>
                    <a:pt x="86" y="69"/>
                    <a:pt x="86" y="69"/>
                  </a:cubicBezTo>
                  <a:close/>
                  <a:moveTo>
                    <a:pt x="104" y="150"/>
                  </a:moveTo>
                  <a:cubicBezTo>
                    <a:pt x="104" y="146"/>
                    <a:pt x="104" y="146"/>
                    <a:pt x="104" y="146"/>
                  </a:cubicBezTo>
                  <a:cubicBezTo>
                    <a:pt x="104" y="145"/>
                    <a:pt x="104" y="144"/>
                    <a:pt x="103" y="143"/>
                  </a:cubicBezTo>
                  <a:cubicBezTo>
                    <a:pt x="101" y="151"/>
                    <a:pt x="101" y="151"/>
                    <a:pt x="101" y="151"/>
                  </a:cubicBezTo>
                  <a:cubicBezTo>
                    <a:pt x="101" y="152"/>
                    <a:pt x="102" y="152"/>
                    <a:pt x="103" y="152"/>
                  </a:cubicBezTo>
                  <a:cubicBezTo>
                    <a:pt x="103" y="152"/>
                    <a:pt x="104" y="150"/>
                    <a:pt x="104" y="150"/>
                  </a:cubicBezTo>
                  <a:close/>
                  <a:moveTo>
                    <a:pt x="102" y="143"/>
                  </a:moveTo>
                  <a:cubicBezTo>
                    <a:pt x="102" y="143"/>
                    <a:pt x="102" y="142"/>
                    <a:pt x="102" y="142"/>
                  </a:cubicBezTo>
                  <a:cubicBezTo>
                    <a:pt x="100" y="142"/>
                    <a:pt x="99" y="141"/>
                    <a:pt x="98" y="140"/>
                  </a:cubicBezTo>
                  <a:cubicBezTo>
                    <a:pt x="97" y="142"/>
                    <a:pt x="98" y="144"/>
                    <a:pt x="98" y="146"/>
                  </a:cubicBezTo>
                  <a:cubicBezTo>
                    <a:pt x="98" y="145"/>
                    <a:pt x="98" y="144"/>
                    <a:pt x="99" y="143"/>
                  </a:cubicBezTo>
                  <a:cubicBezTo>
                    <a:pt x="99" y="142"/>
                    <a:pt x="100" y="142"/>
                    <a:pt x="100" y="142"/>
                  </a:cubicBezTo>
                  <a:cubicBezTo>
                    <a:pt x="100" y="143"/>
                    <a:pt x="101" y="145"/>
                    <a:pt x="101" y="147"/>
                  </a:cubicBezTo>
                  <a:cubicBezTo>
                    <a:pt x="101" y="145"/>
                    <a:pt x="102" y="144"/>
                    <a:pt x="102" y="143"/>
                  </a:cubicBezTo>
                  <a:close/>
                  <a:moveTo>
                    <a:pt x="36" y="127"/>
                  </a:moveTo>
                  <a:cubicBezTo>
                    <a:pt x="35" y="122"/>
                    <a:pt x="34" y="117"/>
                    <a:pt x="34" y="112"/>
                  </a:cubicBezTo>
                  <a:cubicBezTo>
                    <a:pt x="33" y="113"/>
                    <a:pt x="33" y="113"/>
                    <a:pt x="33" y="113"/>
                  </a:cubicBezTo>
                  <a:cubicBezTo>
                    <a:pt x="35" y="126"/>
                    <a:pt x="35" y="126"/>
                    <a:pt x="35" y="126"/>
                  </a:cubicBezTo>
                  <a:cubicBezTo>
                    <a:pt x="35" y="126"/>
                    <a:pt x="36" y="128"/>
                    <a:pt x="36" y="127"/>
                  </a:cubicBezTo>
                  <a:close/>
                  <a:moveTo>
                    <a:pt x="162" y="158"/>
                  </a:moveTo>
                  <a:cubicBezTo>
                    <a:pt x="161" y="158"/>
                    <a:pt x="161" y="159"/>
                    <a:pt x="161" y="159"/>
                  </a:cubicBezTo>
                  <a:cubicBezTo>
                    <a:pt x="158" y="161"/>
                    <a:pt x="156" y="163"/>
                    <a:pt x="153" y="166"/>
                  </a:cubicBezTo>
                  <a:cubicBezTo>
                    <a:pt x="154" y="166"/>
                    <a:pt x="155" y="166"/>
                    <a:pt x="155" y="166"/>
                  </a:cubicBezTo>
                  <a:cubicBezTo>
                    <a:pt x="158" y="164"/>
                    <a:pt x="159" y="161"/>
                    <a:pt x="162" y="158"/>
                  </a:cubicBezTo>
                  <a:close/>
                  <a:moveTo>
                    <a:pt x="218" y="145"/>
                  </a:moveTo>
                  <a:cubicBezTo>
                    <a:pt x="217" y="141"/>
                    <a:pt x="217" y="141"/>
                    <a:pt x="217" y="141"/>
                  </a:cubicBezTo>
                  <a:cubicBezTo>
                    <a:pt x="216" y="139"/>
                    <a:pt x="216" y="137"/>
                    <a:pt x="215" y="137"/>
                  </a:cubicBezTo>
                  <a:cubicBezTo>
                    <a:pt x="215" y="140"/>
                    <a:pt x="216" y="143"/>
                    <a:pt x="217" y="145"/>
                  </a:cubicBezTo>
                  <a:cubicBezTo>
                    <a:pt x="217" y="146"/>
                    <a:pt x="217" y="145"/>
                    <a:pt x="218" y="145"/>
                  </a:cubicBezTo>
                  <a:cubicBezTo>
                    <a:pt x="218" y="145"/>
                    <a:pt x="218" y="146"/>
                    <a:pt x="218" y="145"/>
                  </a:cubicBezTo>
                  <a:close/>
                  <a:moveTo>
                    <a:pt x="191" y="160"/>
                  </a:moveTo>
                  <a:cubicBezTo>
                    <a:pt x="187" y="162"/>
                    <a:pt x="184" y="164"/>
                    <a:pt x="181" y="167"/>
                  </a:cubicBezTo>
                  <a:cubicBezTo>
                    <a:pt x="180" y="168"/>
                    <a:pt x="181" y="168"/>
                    <a:pt x="181" y="168"/>
                  </a:cubicBezTo>
                  <a:cubicBezTo>
                    <a:pt x="182" y="167"/>
                    <a:pt x="183" y="168"/>
                    <a:pt x="183" y="168"/>
                  </a:cubicBezTo>
                  <a:cubicBezTo>
                    <a:pt x="186" y="164"/>
                    <a:pt x="188" y="162"/>
                    <a:pt x="191" y="160"/>
                  </a:cubicBezTo>
                  <a:close/>
                  <a:moveTo>
                    <a:pt x="154" y="158"/>
                  </a:moveTo>
                  <a:cubicBezTo>
                    <a:pt x="152" y="160"/>
                    <a:pt x="149" y="162"/>
                    <a:pt x="147" y="164"/>
                  </a:cubicBezTo>
                  <a:cubicBezTo>
                    <a:pt x="147" y="165"/>
                    <a:pt x="149" y="166"/>
                    <a:pt x="149" y="165"/>
                  </a:cubicBezTo>
                  <a:cubicBezTo>
                    <a:pt x="154" y="159"/>
                    <a:pt x="154" y="159"/>
                    <a:pt x="154" y="159"/>
                  </a:cubicBezTo>
                  <a:cubicBezTo>
                    <a:pt x="153" y="158"/>
                    <a:pt x="154" y="157"/>
                    <a:pt x="154" y="158"/>
                  </a:cubicBezTo>
                  <a:close/>
                  <a:moveTo>
                    <a:pt x="33" y="129"/>
                  </a:moveTo>
                  <a:cubicBezTo>
                    <a:pt x="33" y="124"/>
                    <a:pt x="31" y="120"/>
                    <a:pt x="32" y="114"/>
                  </a:cubicBezTo>
                  <a:cubicBezTo>
                    <a:pt x="31" y="115"/>
                    <a:pt x="30" y="115"/>
                    <a:pt x="30" y="116"/>
                  </a:cubicBezTo>
                  <a:cubicBezTo>
                    <a:pt x="31" y="120"/>
                    <a:pt x="32" y="124"/>
                    <a:pt x="33" y="129"/>
                  </a:cubicBezTo>
                  <a:cubicBezTo>
                    <a:pt x="33" y="129"/>
                    <a:pt x="33" y="130"/>
                    <a:pt x="33" y="129"/>
                  </a:cubicBezTo>
                  <a:close/>
                  <a:moveTo>
                    <a:pt x="24" y="26"/>
                  </a:move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19" y="31"/>
                    <a:pt x="16" y="34"/>
                    <a:pt x="12" y="38"/>
                  </a:cubicBezTo>
                  <a:cubicBezTo>
                    <a:pt x="12" y="38"/>
                    <a:pt x="12" y="39"/>
                    <a:pt x="12" y="40"/>
                  </a:cubicBezTo>
                  <a:cubicBezTo>
                    <a:pt x="13" y="41"/>
                    <a:pt x="13" y="40"/>
                    <a:pt x="13" y="40"/>
                  </a:cubicBezTo>
                  <a:cubicBezTo>
                    <a:pt x="16" y="35"/>
                    <a:pt x="19" y="32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lnTo>
                    <a:pt x="24" y="26"/>
                  </a:lnTo>
                  <a:close/>
                  <a:moveTo>
                    <a:pt x="21" y="21"/>
                  </a:moveTo>
                  <a:cubicBezTo>
                    <a:pt x="21" y="21"/>
                    <a:pt x="20" y="21"/>
                    <a:pt x="20" y="21"/>
                  </a:cubicBezTo>
                  <a:cubicBezTo>
                    <a:pt x="17" y="25"/>
                    <a:pt x="14" y="28"/>
                    <a:pt x="12" y="32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2" y="22"/>
                    <a:pt x="22" y="21"/>
                    <a:pt x="21" y="21"/>
                  </a:cubicBezTo>
                  <a:close/>
                  <a:moveTo>
                    <a:pt x="144" y="156"/>
                  </a:moveTo>
                  <a:cubicBezTo>
                    <a:pt x="143" y="156"/>
                    <a:pt x="142" y="156"/>
                    <a:pt x="142" y="156"/>
                  </a:cubicBezTo>
                  <a:cubicBezTo>
                    <a:pt x="141" y="156"/>
                    <a:pt x="141" y="156"/>
                    <a:pt x="141" y="156"/>
                  </a:cubicBezTo>
                  <a:cubicBezTo>
                    <a:pt x="140" y="159"/>
                    <a:pt x="139" y="161"/>
                    <a:pt x="137" y="163"/>
                  </a:cubicBezTo>
                  <a:cubicBezTo>
                    <a:pt x="137" y="163"/>
                    <a:pt x="138" y="163"/>
                    <a:pt x="138" y="163"/>
                  </a:cubicBezTo>
                  <a:cubicBezTo>
                    <a:pt x="140" y="161"/>
                    <a:pt x="142" y="159"/>
                    <a:pt x="144" y="156"/>
                  </a:cubicBezTo>
                  <a:cubicBezTo>
                    <a:pt x="144" y="156"/>
                    <a:pt x="144" y="156"/>
                    <a:pt x="144" y="156"/>
                  </a:cubicBezTo>
                  <a:close/>
                  <a:moveTo>
                    <a:pt x="197" y="163"/>
                  </a:moveTo>
                  <a:cubicBezTo>
                    <a:pt x="201" y="161"/>
                    <a:pt x="205" y="158"/>
                    <a:pt x="208" y="155"/>
                  </a:cubicBezTo>
                  <a:cubicBezTo>
                    <a:pt x="207" y="155"/>
                    <a:pt x="205" y="155"/>
                    <a:pt x="205" y="155"/>
                  </a:cubicBezTo>
                  <a:cubicBezTo>
                    <a:pt x="202" y="158"/>
                    <a:pt x="199" y="160"/>
                    <a:pt x="197" y="163"/>
                  </a:cubicBezTo>
                  <a:close/>
                  <a:moveTo>
                    <a:pt x="83" y="70"/>
                  </a:moveTo>
                  <a:cubicBezTo>
                    <a:pt x="83" y="66"/>
                    <a:pt x="82" y="61"/>
                    <a:pt x="81" y="57"/>
                  </a:cubicBezTo>
                  <a:cubicBezTo>
                    <a:pt x="81" y="58"/>
                    <a:pt x="80" y="58"/>
                    <a:pt x="80" y="59"/>
                  </a:cubicBezTo>
                  <a:cubicBezTo>
                    <a:pt x="81" y="63"/>
                    <a:pt x="82" y="67"/>
                    <a:pt x="83" y="71"/>
                  </a:cubicBezTo>
                  <a:cubicBezTo>
                    <a:pt x="84" y="71"/>
                    <a:pt x="83" y="70"/>
                    <a:pt x="83" y="70"/>
                  </a:cubicBezTo>
                  <a:close/>
                  <a:moveTo>
                    <a:pt x="129" y="154"/>
                  </a:moveTo>
                  <a:cubicBezTo>
                    <a:pt x="128" y="156"/>
                    <a:pt x="127" y="158"/>
                    <a:pt x="125" y="160"/>
                  </a:cubicBezTo>
                  <a:cubicBezTo>
                    <a:pt x="126" y="160"/>
                    <a:pt x="127" y="160"/>
                    <a:pt x="128" y="161"/>
                  </a:cubicBezTo>
                  <a:cubicBezTo>
                    <a:pt x="129" y="159"/>
                    <a:pt x="130" y="156"/>
                    <a:pt x="131" y="154"/>
                  </a:cubicBezTo>
                  <a:cubicBezTo>
                    <a:pt x="131" y="154"/>
                    <a:pt x="130" y="153"/>
                    <a:pt x="129" y="154"/>
                  </a:cubicBezTo>
                  <a:close/>
                  <a:moveTo>
                    <a:pt x="14" y="33"/>
                  </a:moveTo>
                  <a:cubicBezTo>
                    <a:pt x="14" y="33"/>
                    <a:pt x="15" y="34"/>
                    <a:pt x="15" y="33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6" y="22"/>
                    <a:pt x="26" y="22"/>
                    <a:pt x="25" y="21"/>
                  </a:cubicBezTo>
                  <a:cubicBezTo>
                    <a:pt x="21" y="25"/>
                    <a:pt x="18" y="29"/>
                    <a:pt x="14" y="33"/>
                  </a:cubicBezTo>
                  <a:close/>
                  <a:moveTo>
                    <a:pt x="173" y="159"/>
                  </a:moveTo>
                  <a:cubicBezTo>
                    <a:pt x="171" y="159"/>
                    <a:pt x="170" y="158"/>
                    <a:pt x="169" y="159"/>
                  </a:cubicBezTo>
                  <a:cubicBezTo>
                    <a:pt x="162" y="167"/>
                    <a:pt x="162" y="167"/>
                    <a:pt x="162" y="167"/>
                  </a:cubicBezTo>
                  <a:lnTo>
                    <a:pt x="173" y="159"/>
                  </a:lnTo>
                  <a:close/>
                  <a:moveTo>
                    <a:pt x="39" y="123"/>
                  </a:moveTo>
                  <a:cubicBezTo>
                    <a:pt x="38" y="118"/>
                    <a:pt x="37" y="114"/>
                    <a:pt x="37" y="109"/>
                  </a:cubicBezTo>
                  <a:cubicBezTo>
                    <a:pt x="36" y="109"/>
                    <a:pt x="35" y="110"/>
                    <a:pt x="35" y="111"/>
                  </a:cubicBezTo>
                  <a:cubicBezTo>
                    <a:pt x="39" y="126"/>
                    <a:pt x="39" y="126"/>
                    <a:pt x="39" y="126"/>
                  </a:cubicBezTo>
                  <a:cubicBezTo>
                    <a:pt x="39" y="124"/>
                    <a:pt x="39" y="123"/>
                    <a:pt x="39" y="123"/>
                  </a:cubicBezTo>
                  <a:close/>
                  <a:moveTo>
                    <a:pt x="46" y="119"/>
                  </a:moveTo>
                  <a:cubicBezTo>
                    <a:pt x="45" y="113"/>
                    <a:pt x="45" y="113"/>
                    <a:pt x="45" y="113"/>
                  </a:cubicBezTo>
                  <a:cubicBezTo>
                    <a:pt x="45" y="113"/>
                    <a:pt x="44" y="112"/>
                    <a:pt x="44" y="112"/>
                  </a:cubicBezTo>
                  <a:cubicBezTo>
                    <a:pt x="43" y="112"/>
                    <a:pt x="43" y="111"/>
                    <a:pt x="43" y="111"/>
                  </a:cubicBezTo>
                  <a:cubicBezTo>
                    <a:pt x="43" y="115"/>
                    <a:pt x="44" y="118"/>
                    <a:pt x="44" y="123"/>
                  </a:cubicBezTo>
                  <a:cubicBezTo>
                    <a:pt x="44" y="122"/>
                    <a:pt x="45" y="122"/>
                    <a:pt x="45" y="122"/>
                  </a:cubicBezTo>
                  <a:cubicBezTo>
                    <a:pt x="45" y="121"/>
                    <a:pt x="46" y="120"/>
                    <a:pt x="46" y="119"/>
                  </a:cubicBezTo>
                  <a:close/>
                  <a:moveTo>
                    <a:pt x="159" y="158"/>
                  </a:moveTo>
                  <a:cubicBezTo>
                    <a:pt x="158" y="158"/>
                    <a:pt x="158" y="158"/>
                    <a:pt x="157" y="158"/>
                  </a:cubicBezTo>
                  <a:cubicBezTo>
                    <a:pt x="157" y="158"/>
                    <a:pt x="155" y="157"/>
                    <a:pt x="155" y="158"/>
                  </a:cubicBezTo>
                  <a:cubicBezTo>
                    <a:pt x="154" y="160"/>
                    <a:pt x="153" y="162"/>
                    <a:pt x="152" y="163"/>
                  </a:cubicBezTo>
                  <a:cubicBezTo>
                    <a:pt x="152" y="164"/>
                    <a:pt x="151" y="166"/>
                    <a:pt x="151" y="166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9" y="159"/>
                    <a:pt x="160" y="158"/>
                    <a:pt x="159" y="158"/>
                  </a:cubicBezTo>
                  <a:close/>
                  <a:moveTo>
                    <a:pt x="42" y="123"/>
                  </a:moveTo>
                  <a:cubicBezTo>
                    <a:pt x="42" y="123"/>
                    <a:pt x="42" y="123"/>
                    <a:pt x="42" y="123"/>
                  </a:cubicBezTo>
                  <a:cubicBezTo>
                    <a:pt x="40" y="118"/>
                    <a:pt x="39" y="114"/>
                    <a:pt x="38" y="109"/>
                  </a:cubicBezTo>
                  <a:cubicBezTo>
                    <a:pt x="39" y="114"/>
                    <a:pt x="39" y="120"/>
                    <a:pt x="40" y="125"/>
                  </a:cubicBezTo>
                  <a:cubicBezTo>
                    <a:pt x="40" y="125"/>
                    <a:pt x="41" y="124"/>
                    <a:pt x="42" y="123"/>
                  </a:cubicBezTo>
                  <a:close/>
                  <a:moveTo>
                    <a:pt x="149" y="157"/>
                  </a:moveTo>
                  <a:cubicBezTo>
                    <a:pt x="149" y="157"/>
                    <a:pt x="148" y="157"/>
                    <a:pt x="148" y="157"/>
                  </a:cubicBezTo>
                  <a:cubicBezTo>
                    <a:pt x="144" y="164"/>
                    <a:pt x="144" y="164"/>
                    <a:pt x="144" y="164"/>
                  </a:cubicBezTo>
                  <a:cubicBezTo>
                    <a:pt x="143" y="164"/>
                    <a:pt x="144" y="165"/>
                    <a:pt x="144" y="164"/>
                  </a:cubicBezTo>
                  <a:cubicBezTo>
                    <a:pt x="147" y="162"/>
                    <a:pt x="149" y="160"/>
                    <a:pt x="152" y="157"/>
                  </a:cubicBezTo>
                  <a:cubicBezTo>
                    <a:pt x="151" y="157"/>
                    <a:pt x="150" y="157"/>
                    <a:pt x="149" y="157"/>
                  </a:cubicBezTo>
                  <a:close/>
                  <a:moveTo>
                    <a:pt x="200" y="156"/>
                  </a:moveTo>
                  <a:cubicBezTo>
                    <a:pt x="195" y="156"/>
                    <a:pt x="193" y="159"/>
                    <a:pt x="191" y="162"/>
                  </a:cubicBezTo>
                  <a:cubicBezTo>
                    <a:pt x="186" y="167"/>
                    <a:pt x="186" y="167"/>
                    <a:pt x="186" y="167"/>
                  </a:cubicBezTo>
                  <a:cubicBezTo>
                    <a:pt x="190" y="163"/>
                    <a:pt x="195" y="160"/>
                    <a:pt x="200" y="156"/>
                  </a:cubicBezTo>
                  <a:close/>
                  <a:moveTo>
                    <a:pt x="157" y="166"/>
                  </a:moveTo>
                  <a:cubicBezTo>
                    <a:pt x="157" y="167"/>
                    <a:pt x="158" y="167"/>
                    <a:pt x="158" y="167"/>
                  </a:cubicBezTo>
                  <a:cubicBezTo>
                    <a:pt x="161" y="164"/>
                    <a:pt x="164" y="162"/>
                    <a:pt x="167" y="159"/>
                  </a:cubicBezTo>
                  <a:cubicBezTo>
                    <a:pt x="166" y="159"/>
                    <a:pt x="165" y="158"/>
                    <a:pt x="163" y="159"/>
                  </a:cubicBezTo>
                  <a:lnTo>
                    <a:pt x="157" y="166"/>
                  </a:lnTo>
                  <a:close/>
                  <a:moveTo>
                    <a:pt x="87" y="144"/>
                  </a:moveTo>
                  <a:cubicBezTo>
                    <a:pt x="87" y="140"/>
                    <a:pt x="86" y="137"/>
                    <a:pt x="86" y="134"/>
                  </a:cubicBezTo>
                  <a:cubicBezTo>
                    <a:pt x="86" y="134"/>
                    <a:pt x="85" y="133"/>
                    <a:pt x="85" y="133"/>
                  </a:cubicBezTo>
                  <a:cubicBezTo>
                    <a:pt x="84" y="137"/>
                    <a:pt x="83" y="140"/>
                    <a:pt x="83" y="143"/>
                  </a:cubicBezTo>
                  <a:cubicBezTo>
                    <a:pt x="84" y="143"/>
                    <a:pt x="85" y="144"/>
                    <a:pt x="86" y="145"/>
                  </a:cubicBezTo>
                  <a:cubicBezTo>
                    <a:pt x="86" y="145"/>
                    <a:pt x="87" y="144"/>
                    <a:pt x="87" y="144"/>
                  </a:cubicBezTo>
                  <a:close/>
                  <a:moveTo>
                    <a:pt x="182" y="158"/>
                  </a:moveTo>
                  <a:cubicBezTo>
                    <a:pt x="180" y="159"/>
                    <a:pt x="179" y="159"/>
                    <a:pt x="177" y="159"/>
                  </a:cubicBezTo>
                  <a:cubicBezTo>
                    <a:pt x="169" y="168"/>
                    <a:pt x="169" y="168"/>
                    <a:pt x="169" y="168"/>
                  </a:cubicBezTo>
                  <a:cubicBezTo>
                    <a:pt x="169" y="168"/>
                    <a:pt x="170" y="168"/>
                    <a:pt x="170" y="168"/>
                  </a:cubicBezTo>
                  <a:cubicBezTo>
                    <a:pt x="174" y="165"/>
                    <a:pt x="178" y="162"/>
                    <a:pt x="181" y="159"/>
                  </a:cubicBezTo>
                  <a:cubicBezTo>
                    <a:pt x="182" y="159"/>
                    <a:pt x="183" y="158"/>
                    <a:pt x="182" y="158"/>
                  </a:cubicBezTo>
                  <a:close/>
                  <a:moveTo>
                    <a:pt x="30" y="23"/>
                  </a:moveTo>
                  <a:cubicBezTo>
                    <a:pt x="30" y="23"/>
                    <a:pt x="29" y="23"/>
                    <a:pt x="29" y="23"/>
                  </a:cubicBezTo>
                  <a:cubicBezTo>
                    <a:pt x="24" y="29"/>
                    <a:pt x="18" y="34"/>
                    <a:pt x="14" y="41"/>
                  </a:cubicBezTo>
                  <a:cubicBezTo>
                    <a:pt x="14" y="41"/>
                    <a:pt x="15" y="41"/>
                    <a:pt x="15" y="41"/>
                  </a:cubicBezTo>
                  <a:cubicBezTo>
                    <a:pt x="20" y="35"/>
                    <a:pt x="26" y="29"/>
                    <a:pt x="32" y="23"/>
                  </a:cubicBezTo>
                  <a:cubicBezTo>
                    <a:pt x="31" y="23"/>
                    <a:pt x="30" y="23"/>
                    <a:pt x="30" y="23"/>
                  </a:cubicBezTo>
                  <a:close/>
                  <a:moveTo>
                    <a:pt x="44" y="112"/>
                  </a:moveTo>
                  <a:cubicBezTo>
                    <a:pt x="44" y="109"/>
                    <a:pt x="44" y="107"/>
                    <a:pt x="43" y="104"/>
                  </a:cubicBezTo>
                  <a:cubicBezTo>
                    <a:pt x="39" y="107"/>
                    <a:pt x="39" y="107"/>
                    <a:pt x="39" y="107"/>
                  </a:cubicBezTo>
                  <a:cubicBezTo>
                    <a:pt x="40" y="112"/>
                    <a:pt x="41" y="118"/>
                    <a:pt x="43" y="122"/>
                  </a:cubicBezTo>
                  <a:cubicBezTo>
                    <a:pt x="43" y="117"/>
                    <a:pt x="42" y="112"/>
                    <a:pt x="42" y="108"/>
                  </a:cubicBezTo>
                  <a:cubicBezTo>
                    <a:pt x="42" y="107"/>
                    <a:pt x="42" y="107"/>
                    <a:pt x="42" y="107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lose/>
                  <a:moveTo>
                    <a:pt x="17" y="49"/>
                  </a:moveTo>
                  <a:cubicBezTo>
                    <a:pt x="25" y="41"/>
                    <a:pt x="32" y="32"/>
                    <a:pt x="41" y="25"/>
                  </a:cubicBezTo>
                  <a:cubicBezTo>
                    <a:pt x="41" y="25"/>
                    <a:pt x="39" y="25"/>
                    <a:pt x="38" y="25"/>
                  </a:cubicBezTo>
                  <a:cubicBezTo>
                    <a:pt x="38" y="25"/>
                    <a:pt x="37" y="25"/>
                    <a:pt x="37" y="26"/>
                  </a:cubicBezTo>
                  <a:cubicBezTo>
                    <a:pt x="30" y="33"/>
                    <a:pt x="24" y="41"/>
                    <a:pt x="17" y="49"/>
                  </a:cubicBezTo>
                  <a:close/>
                  <a:moveTo>
                    <a:pt x="82" y="140"/>
                  </a:moveTo>
                  <a:cubicBezTo>
                    <a:pt x="82" y="137"/>
                    <a:pt x="81" y="136"/>
                    <a:pt x="81" y="134"/>
                  </a:cubicBezTo>
                  <a:cubicBezTo>
                    <a:pt x="81" y="133"/>
                    <a:pt x="80" y="131"/>
                    <a:pt x="80" y="132"/>
                  </a:cubicBezTo>
                  <a:cubicBezTo>
                    <a:pt x="79" y="134"/>
                    <a:pt x="78" y="136"/>
                    <a:pt x="77" y="139"/>
                  </a:cubicBezTo>
                  <a:cubicBezTo>
                    <a:pt x="77" y="139"/>
                    <a:pt x="77" y="139"/>
                    <a:pt x="77" y="138"/>
                  </a:cubicBezTo>
                  <a:cubicBezTo>
                    <a:pt x="76" y="136"/>
                    <a:pt x="76" y="134"/>
                    <a:pt x="75" y="132"/>
                  </a:cubicBezTo>
                  <a:cubicBezTo>
                    <a:pt x="75" y="134"/>
                    <a:pt x="75" y="136"/>
                    <a:pt x="75" y="139"/>
                  </a:cubicBezTo>
                  <a:cubicBezTo>
                    <a:pt x="77" y="140"/>
                    <a:pt x="80" y="141"/>
                    <a:pt x="82" y="142"/>
                  </a:cubicBezTo>
                  <a:cubicBezTo>
                    <a:pt x="82" y="141"/>
                    <a:pt x="82" y="140"/>
                    <a:pt x="82" y="140"/>
                  </a:cubicBezTo>
                  <a:close/>
                  <a:moveTo>
                    <a:pt x="89" y="64"/>
                  </a:moveTo>
                  <a:cubicBezTo>
                    <a:pt x="89" y="64"/>
                    <a:pt x="89" y="63"/>
                    <a:pt x="89" y="63"/>
                  </a:cubicBezTo>
                  <a:cubicBezTo>
                    <a:pt x="89" y="59"/>
                    <a:pt x="89" y="55"/>
                    <a:pt x="89" y="51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6" y="58"/>
                    <a:pt x="87" y="62"/>
                    <a:pt x="88" y="67"/>
                  </a:cubicBezTo>
                  <a:cubicBezTo>
                    <a:pt x="88" y="67"/>
                    <a:pt x="89" y="67"/>
                    <a:pt x="89" y="66"/>
                  </a:cubicBezTo>
                  <a:cubicBezTo>
                    <a:pt x="89" y="66"/>
                    <a:pt x="89" y="65"/>
                    <a:pt x="89" y="64"/>
                  </a:cubicBezTo>
                  <a:close/>
                  <a:moveTo>
                    <a:pt x="92" y="145"/>
                  </a:moveTo>
                  <a:cubicBezTo>
                    <a:pt x="92" y="137"/>
                    <a:pt x="92" y="137"/>
                    <a:pt x="92" y="137"/>
                  </a:cubicBezTo>
                  <a:cubicBezTo>
                    <a:pt x="91" y="137"/>
                    <a:pt x="89" y="136"/>
                    <a:pt x="88" y="135"/>
                  </a:cubicBezTo>
                  <a:cubicBezTo>
                    <a:pt x="87" y="135"/>
                    <a:pt x="87" y="133"/>
                    <a:pt x="87" y="135"/>
                  </a:cubicBezTo>
                  <a:cubicBezTo>
                    <a:pt x="88" y="142"/>
                    <a:pt x="88" y="142"/>
                    <a:pt x="88" y="142"/>
                  </a:cubicBezTo>
                  <a:cubicBezTo>
                    <a:pt x="88" y="140"/>
                    <a:pt x="89" y="139"/>
                    <a:pt x="89" y="137"/>
                  </a:cubicBezTo>
                  <a:cubicBezTo>
                    <a:pt x="89" y="136"/>
                    <a:pt x="90" y="136"/>
                    <a:pt x="90" y="137"/>
                  </a:cubicBezTo>
                  <a:cubicBezTo>
                    <a:pt x="89" y="140"/>
                    <a:pt x="89" y="143"/>
                    <a:pt x="88" y="146"/>
                  </a:cubicBezTo>
                  <a:cubicBezTo>
                    <a:pt x="90" y="146"/>
                    <a:pt x="91" y="147"/>
                    <a:pt x="92" y="148"/>
                  </a:cubicBezTo>
                  <a:cubicBezTo>
                    <a:pt x="92" y="146"/>
                    <a:pt x="92" y="145"/>
                    <a:pt x="92" y="145"/>
                  </a:cubicBezTo>
                  <a:close/>
                  <a:moveTo>
                    <a:pt x="34" y="24"/>
                  </a:moveTo>
                  <a:cubicBezTo>
                    <a:pt x="27" y="30"/>
                    <a:pt x="20" y="37"/>
                    <a:pt x="14" y="45"/>
                  </a:cubicBezTo>
                  <a:cubicBezTo>
                    <a:pt x="13" y="46"/>
                    <a:pt x="12" y="47"/>
                    <a:pt x="13" y="49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21" y="41"/>
                    <a:pt x="28" y="32"/>
                    <a:pt x="37" y="24"/>
                  </a:cubicBezTo>
                  <a:cubicBezTo>
                    <a:pt x="36" y="24"/>
                    <a:pt x="34" y="23"/>
                    <a:pt x="34" y="24"/>
                  </a:cubicBezTo>
                  <a:close/>
                  <a:moveTo>
                    <a:pt x="103" y="54"/>
                  </a:moveTo>
                  <a:cubicBezTo>
                    <a:pt x="102" y="53"/>
                    <a:pt x="101" y="53"/>
                    <a:pt x="101" y="53"/>
                  </a:cubicBezTo>
                  <a:cubicBezTo>
                    <a:pt x="101" y="48"/>
                    <a:pt x="101" y="43"/>
                    <a:pt x="101" y="38"/>
                  </a:cubicBezTo>
                  <a:cubicBezTo>
                    <a:pt x="97" y="42"/>
                    <a:pt x="94" y="46"/>
                    <a:pt x="91" y="50"/>
                  </a:cubicBezTo>
                  <a:cubicBezTo>
                    <a:pt x="92" y="52"/>
                    <a:pt x="92" y="55"/>
                    <a:pt x="93" y="59"/>
                  </a:cubicBezTo>
                  <a:cubicBezTo>
                    <a:pt x="93" y="59"/>
                    <a:pt x="94" y="59"/>
                    <a:pt x="94" y="59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6" y="49"/>
                    <a:pt x="96" y="49"/>
                    <a:pt x="97" y="48"/>
                  </a:cubicBezTo>
                  <a:cubicBezTo>
                    <a:pt x="96" y="59"/>
                    <a:pt x="96" y="59"/>
                    <a:pt x="96" y="59"/>
                  </a:cubicBezTo>
                  <a:cubicBezTo>
                    <a:pt x="96" y="60"/>
                    <a:pt x="95" y="60"/>
                    <a:pt x="94" y="60"/>
                  </a:cubicBezTo>
                  <a:cubicBezTo>
                    <a:pt x="93" y="60"/>
                    <a:pt x="93" y="60"/>
                    <a:pt x="92" y="59"/>
                  </a:cubicBezTo>
                  <a:cubicBezTo>
                    <a:pt x="91" y="56"/>
                    <a:pt x="91" y="53"/>
                    <a:pt x="90" y="50"/>
                  </a:cubicBezTo>
                  <a:cubicBezTo>
                    <a:pt x="90" y="56"/>
                    <a:pt x="90" y="60"/>
                    <a:pt x="90" y="66"/>
                  </a:cubicBezTo>
                  <a:cubicBezTo>
                    <a:pt x="95" y="62"/>
                    <a:pt x="98" y="58"/>
                    <a:pt x="103" y="54"/>
                  </a:cubicBezTo>
                  <a:close/>
                  <a:moveTo>
                    <a:pt x="73" y="136"/>
                  </a:moveTo>
                  <a:cubicBezTo>
                    <a:pt x="73" y="137"/>
                    <a:pt x="74" y="137"/>
                    <a:pt x="74" y="138"/>
                  </a:cubicBezTo>
                  <a:cubicBezTo>
                    <a:pt x="74" y="135"/>
                    <a:pt x="74" y="132"/>
                    <a:pt x="75" y="130"/>
                  </a:cubicBezTo>
                  <a:cubicBezTo>
                    <a:pt x="75" y="129"/>
                    <a:pt x="76" y="130"/>
                    <a:pt x="76" y="130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8" y="136"/>
                    <a:pt x="78" y="133"/>
                    <a:pt x="79" y="131"/>
                  </a:cubicBezTo>
                  <a:cubicBezTo>
                    <a:pt x="80" y="131"/>
                    <a:pt x="80" y="130"/>
                    <a:pt x="81" y="131"/>
                  </a:cubicBezTo>
                  <a:cubicBezTo>
                    <a:pt x="73" y="126"/>
                    <a:pt x="67" y="121"/>
                    <a:pt x="60" y="115"/>
                  </a:cubicBezTo>
                  <a:cubicBezTo>
                    <a:pt x="60" y="115"/>
                    <a:pt x="59" y="115"/>
                    <a:pt x="60" y="115"/>
                  </a:cubicBezTo>
                  <a:cubicBezTo>
                    <a:pt x="60" y="114"/>
                    <a:pt x="60" y="115"/>
                    <a:pt x="59" y="114"/>
                  </a:cubicBezTo>
                  <a:cubicBezTo>
                    <a:pt x="58" y="114"/>
                    <a:pt x="58" y="113"/>
                    <a:pt x="57" y="112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11"/>
                    <a:pt x="51" y="116"/>
                    <a:pt x="52" y="121"/>
                  </a:cubicBezTo>
                  <a:cubicBezTo>
                    <a:pt x="58" y="127"/>
                    <a:pt x="65" y="132"/>
                    <a:pt x="73" y="137"/>
                  </a:cubicBezTo>
                  <a:cubicBezTo>
                    <a:pt x="72" y="137"/>
                    <a:pt x="72" y="136"/>
                    <a:pt x="73" y="136"/>
                  </a:cubicBezTo>
                  <a:close/>
                  <a:moveTo>
                    <a:pt x="33" y="51"/>
                  </a:moveTo>
                  <a:cubicBezTo>
                    <a:pt x="33" y="51"/>
                    <a:pt x="33" y="51"/>
                    <a:pt x="33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1" y="53"/>
                    <a:pt x="30" y="54"/>
                    <a:pt x="28" y="56"/>
                  </a:cubicBezTo>
                  <a:cubicBezTo>
                    <a:pt x="25" y="58"/>
                    <a:pt x="23" y="61"/>
                    <a:pt x="20" y="63"/>
                  </a:cubicBezTo>
                  <a:cubicBezTo>
                    <a:pt x="19" y="64"/>
                    <a:pt x="18" y="62"/>
                    <a:pt x="18" y="62"/>
                  </a:cubicBezTo>
                  <a:cubicBezTo>
                    <a:pt x="20" y="59"/>
                    <a:pt x="22" y="57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3" y="54"/>
                    <a:pt x="23" y="54"/>
                  </a:cubicBezTo>
                  <a:cubicBezTo>
                    <a:pt x="21" y="56"/>
                    <a:pt x="19" y="59"/>
                    <a:pt x="17" y="61"/>
                  </a:cubicBezTo>
                  <a:cubicBezTo>
                    <a:pt x="16" y="61"/>
                    <a:pt x="15" y="62"/>
                    <a:pt x="14" y="61"/>
                  </a:cubicBezTo>
                  <a:cubicBezTo>
                    <a:pt x="13" y="61"/>
                    <a:pt x="13" y="60"/>
                    <a:pt x="14" y="59"/>
                  </a:cubicBezTo>
                  <a:cubicBezTo>
                    <a:pt x="16" y="54"/>
                    <a:pt x="19" y="50"/>
                    <a:pt x="23" y="46"/>
                  </a:cubicBezTo>
                  <a:cubicBezTo>
                    <a:pt x="28" y="39"/>
                    <a:pt x="35" y="34"/>
                    <a:pt x="42" y="27"/>
                  </a:cubicBezTo>
                  <a:cubicBezTo>
                    <a:pt x="39" y="29"/>
                    <a:pt x="37" y="30"/>
                    <a:pt x="35" y="32"/>
                  </a:cubicBezTo>
                  <a:cubicBezTo>
                    <a:pt x="27" y="39"/>
                    <a:pt x="20" y="48"/>
                    <a:pt x="13" y="56"/>
                  </a:cubicBezTo>
                  <a:cubicBezTo>
                    <a:pt x="13" y="66"/>
                    <a:pt x="12" y="78"/>
                    <a:pt x="13" y="88"/>
                  </a:cubicBezTo>
                  <a:cubicBezTo>
                    <a:pt x="13" y="93"/>
                    <a:pt x="13" y="97"/>
                    <a:pt x="14" y="101"/>
                  </a:cubicBezTo>
                  <a:cubicBezTo>
                    <a:pt x="14" y="101"/>
                    <a:pt x="14" y="102"/>
                    <a:pt x="13" y="102"/>
                  </a:cubicBezTo>
                  <a:cubicBezTo>
                    <a:pt x="14" y="109"/>
                    <a:pt x="14" y="116"/>
                    <a:pt x="16" y="121"/>
                  </a:cubicBezTo>
                  <a:cubicBezTo>
                    <a:pt x="16" y="122"/>
                    <a:pt x="17" y="122"/>
                    <a:pt x="17" y="122"/>
                  </a:cubicBezTo>
                  <a:cubicBezTo>
                    <a:pt x="18" y="122"/>
                    <a:pt x="19" y="121"/>
                    <a:pt x="19" y="120"/>
                  </a:cubicBezTo>
                  <a:cubicBezTo>
                    <a:pt x="21" y="119"/>
                    <a:pt x="23" y="117"/>
                    <a:pt x="24" y="115"/>
                  </a:cubicBezTo>
                  <a:cubicBezTo>
                    <a:pt x="24" y="115"/>
                    <a:pt x="25" y="115"/>
                    <a:pt x="25" y="115"/>
                  </a:cubicBezTo>
                  <a:cubicBezTo>
                    <a:pt x="25" y="114"/>
                    <a:pt x="25" y="113"/>
                    <a:pt x="26" y="112"/>
                  </a:cubicBezTo>
                  <a:cubicBezTo>
                    <a:pt x="26" y="112"/>
                    <a:pt x="26" y="113"/>
                    <a:pt x="27" y="114"/>
                  </a:cubicBezTo>
                  <a:cubicBezTo>
                    <a:pt x="33" y="108"/>
                    <a:pt x="38" y="103"/>
                    <a:pt x="45" y="99"/>
                  </a:cubicBezTo>
                  <a:cubicBezTo>
                    <a:pt x="45" y="97"/>
                    <a:pt x="46" y="97"/>
                    <a:pt x="47" y="97"/>
                  </a:cubicBezTo>
                  <a:cubicBezTo>
                    <a:pt x="48" y="98"/>
                    <a:pt x="48" y="99"/>
                    <a:pt x="49" y="100"/>
                  </a:cubicBezTo>
                  <a:cubicBezTo>
                    <a:pt x="49" y="100"/>
                    <a:pt x="50" y="100"/>
                    <a:pt x="51" y="100"/>
                  </a:cubicBezTo>
                  <a:cubicBezTo>
                    <a:pt x="60" y="107"/>
                    <a:pt x="68" y="113"/>
                    <a:pt x="77" y="120"/>
                  </a:cubicBezTo>
                  <a:cubicBezTo>
                    <a:pt x="81" y="122"/>
                    <a:pt x="85" y="125"/>
                    <a:pt x="89" y="127"/>
                  </a:cubicBezTo>
                  <a:cubicBezTo>
                    <a:pt x="98" y="132"/>
                    <a:pt x="107" y="136"/>
                    <a:pt x="117" y="140"/>
                  </a:cubicBezTo>
                  <a:cubicBezTo>
                    <a:pt x="123" y="142"/>
                    <a:pt x="129" y="143"/>
                    <a:pt x="135" y="144"/>
                  </a:cubicBezTo>
                  <a:cubicBezTo>
                    <a:pt x="141" y="146"/>
                    <a:pt x="146" y="146"/>
                    <a:pt x="152" y="147"/>
                  </a:cubicBezTo>
                  <a:cubicBezTo>
                    <a:pt x="153" y="146"/>
                    <a:pt x="153" y="147"/>
                    <a:pt x="153" y="147"/>
                  </a:cubicBezTo>
                  <a:cubicBezTo>
                    <a:pt x="154" y="147"/>
                    <a:pt x="155" y="147"/>
                    <a:pt x="155" y="146"/>
                  </a:cubicBezTo>
                  <a:cubicBezTo>
                    <a:pt x="155" y="147"/>
                    <a:pt x="155" y="147"/>
                    <a:pt x="155" y="147"/>
                  </a:cubicBezTo>
                  <a:cubicBezTo>
                    <a:pt x="155" y="148"/>
                    <a:pt x="156" y="148"/>
                    <a:pt x="156" y="148"/>
                  </a:cubicBezTo>
                  <a:cubicBezTo>
                    <a:pt x="177" y="150"/>
                    <a:pt x="196" y="148"/>
                    <a:pt x="215" y="146"/>
                  </a:cubicBezTo>
                  <a:cubicBezTo>
                    <a:pt x="212" y="134"/>
                    <a:pt x="212" y="134"/>
                    <a:pt x="212" y="134"/>
                  </a:cubicBezTo>
                  <a:cubicBezTo>
                    <a:pt x="211" y="130"/>
                    <a:pt x="209" y="127"/>
                    <a:pt x="208" y="123"/>
                  </a:cubicBezTo>
                  <a:cubicBezTo>
                    <a:pt x="209" y="127"/>
                    <a:pt x="210" y="131"/>
                    <a:pt x="211" y="134"/>
                  </a:cubicBezTo>
                  <a:cubicBezTo>
                    <a:pt x="211" y="134"/>
                    <a:pt x="211" y="134"/>
                    <a:pt x="212" y="134"/>
                  </a:cubicBezTo>
                  <a:cubicBezTo>
                    <a:pt x="212" y="135"/>
                    <a:pt x="212" y="135"/>
                    <a:pt x="211" y="136"/>
                  </a:cubicBezTo>
                  <a:cubicBezTo>
                    <a:pt x="210" y="136"/>
                    <a:pt x="210" y="135"/>
                    <a:pt x="210" y="135"/>
                  </a:cubicBezTo>
                  <a:cubicBezTo>
                    <a:pt x="207" y="126"/>
                    <a:pt x="205" y="116"/>
                    <a:pt x="201" y="106"/>
                  </a:cubicBezTo>
                  <a:cubicBezTo>
                    <a:pt x="203" y="114"/>
                    <a:pt x="203" y="122"/>
                    <a:pt x="206" y="129"/>
                  </a:cubicBezTo>
                  <a:cubicBezTo>
                    <a:pt x="206" y="130"/>
                    <a:pt x="205" y="130"/>
                    <a:pt x="205" y="130"/>
                  </a:cubicBezTo>
                  <a:cubicBezTo>
                    <a:pt x="205" y="130"/>
                    <a:pt x="204" y="130"/>
                    <a:pt x="204" y="129"/>
                  </a:cubicBezTo>
                  <a:cubicBezTo>
                    <a:pt x="202" y="123"/>
                    <a:pt x="201" y="117"/>
                    <a:pt x="199" y="111"/>
                  </a:cubicBezTo>
                  <a:cubicBezTo>
                    <a:pt x="198" y="110"/>
                    <a:pt x="198" y="109"/>
                    <a:pt x="198" y="109"/>
                  </a:cubicBezTo>
                  <a:cubicBezTo>
                    <a:pt x="198" y="110"/>
                    <a:pt x="198" y="110"/>
                    <a:pt x="198" y="111"/>
                  </a:cubicBezTo>
                  <a:cubicBezTo>
                    <a:pt x="198" y="111"/>
                    <a:pt x="198" y="111"/>
                    <a:pt x="199" y="111"/>
                  </a:cubicBezTo>
                  <a:cubicBezTo>
                    <a:pt x="198" y="111"/>
                    <a:pt x="198" y="111"/>
                    <a:pt x="198" y="111"/>
                  </a:cubicBezTo>
                  <a:cubicBezTo>
                    <a:pt x="199" y="119"/>
                    <a:pt x="200" y="126"/>
                    <a:pt x="201" y="134"/>
                  </a:cubicBezTo>
                  <a:cubicBezTo>
                    <a:pt x="201" y="134"/>
                    <a:pt x="200" y="134"/>
                    <a:pt x="200" y="134"/>
                  </a:cubicBezTo>
                  <a:cubicBezTo>
                    <a:pt x="198" y="126"/>
                    <a:pt x="195" y="118"/>
                    <a:pt x="193" y="110"/>
                  </a:cubicBezTo>
                  <a:cubicBezTo>
                    <a:pt x="193" y="117"/>
                    <a:pt x="194" y="124"/>
                    <a:pt x="194" y="131"/>
                  </a:cubicBezTo>
                  <a:cubicBezTo>
                    <a:pt x="194" y="132"/>
                    <a:pt x="193" y="132"/>
                    <a:pt x="193" y="131"/>
                  </a:cubicBezTo>
                  <a:cubicBezTo>
                    <a:pt x="191" y="125"/>
                    <a:pt x="190" y="119"/>
                    <a:pt x="188" y="113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4"/>
                    <a:pt x="188" y="128"/>
                    <a:pt x="187" y="133"/>
                  </a:cubicBezTo>
                  <a:cubicBezTo>
                    <a:pt x="187" y="132"/>
                    <a:pt x="186" y="133"/>
                    <a:pt x="186" y="132"/>
                  </a:cubicBezTo>
                  <a:cubicBezTo>
                    <a:pt x="185" y="127"/>
                    <a:pt x="183" y="121"/>
                    <a:pt x="182" y="115"/>
                  </a:cubicBezTo>
                  <a:cubicBezTo>
                    <a:pt x="180" y="128"/>
                    <a:pt x="180" y="128"/>
                    <a:pt x="180" y="128"/>
                  </a:cubicBezTo>
                  <a:cubicBezTo>
                    <a:pt x="180" y="128"/>
                    <a:pt x="179" y="128"/>
                    <a:pt x="179" y="128"/>
                  </a:cubicBezTo>
                  <a:cubicBezTo>
                    <a:pt x="178" y="124"/>
                    <a:pt x="178" y="120"/>
                    <a:pt x="177" y="116"/>
                  </a:cubicBezTo>
                  <a:cubicBezTo>
                    <a:pt x="176" y="120"/>
                    <a:pt x="175" y="123"/>
                    <a:pt x="175" y="126"/>
                  </a:cubicBezTo>
                  <a:cubicBezTo>
                    <a:pt x="174" y="127"/>
                    <a:pt x="173" y="126"/>
                    <a:pt x="173" y="126"/>
                  </a:cubicBezTo>
                  <a:cubicBezTo>
                    <a:pt x="171" y="124"/>
                    <a:pt x="171" y="121"/>
                    <a:pt x="170" y="119"/>
                  </a:cubicBezTo>
                  <a:cubicBezTo>
                    <a:pt x="170" y="118"/>
                    <a:pt x="169" y="118"/>
                    <a:pt x="168" y="118"/>
                  </a:cubicBezTo>
                  <a:cubicBezTo>
                    <a:pt x="166" y="121"/>
                    <a:pt x="164" y="123"/>
                    <a:pt x="162" y="126"/>
                  </a:cubicBezTo>
                  <a:cubicBezTo>
                    <a:pt x="161" y="127"/>
                    <a:pt x="160" y="128"/>
                    <a:pt x="158" y="128"/>
                  </a:cubicBezTo>
                  <a:cubicBezTo>
                    <a:pt x="155" y="127"/>
                    <a:pt x="154" y="125"/>
                    <a:pt x="153" y="123"/>
                  </a:cubicBezTo>
                  <a:cubicBezTo>
                    <a:pt x="155" y="125"/>
                    <a:pt x="156" y="127"/>
                    <a:pt x="159" y="127"/>
                  </a:cubicBezTo>
                  <a:cubicBezTo>
                    <a:pt x="161" y="125"/>
                    <a:pt x="162" y="124"/>
                    <a:pt x="164" y="122"/>
                  </a:cubicBezTo>
                  <a:cubicBezTo>
                    <a:pt x="165" y="120"/>
                    <a:pt x="166" y="118"/>
                    <a:pt x="168" y="117"/>
                  </a:cubicBezTo>
                  <a:cubicBezTo>
                    <a:pt x="169" y="117"/>
                    <a:pt x="170" y="117"/>
                    <a:pt x="170" y="118"/>
                  </a:cubicBezTo>
                  <a:cubicBezTo>
                    <a:pt x="172" y="119"/>
                    <a:pt x="172" y="122"/>
                    <a:pt x="174" y="125"/>
                  </a:cubicBezTo>
                  <a:cubicBezTo>
                    <a:pt x="176" y="115"/>
                    <a:pt x="176" y="115"/>
                    <a:pt x="176" y="115"/>
                  </a:cubicBezTo>
                  <a:cubicBezTo>
                    <a:pt x="176" y="114"/>
                    <a:pt x="177" y="114"/>
                    <a:pt x="177" y="115"/>
                  </a:cubicBezTo>
                  <a:cubicBezTo>
                    <a:pt x="178" y="117"/>
                    <a:pt x="179" y="120"/>
                    <a:pt x="179" y="123"/>
                  </a:cubicBezTo>
                  <a:cubicBezTo>
                    <a:pt x="180" y="121"/>
                    <a:pt x="180" y="118"/>
                    <a:pt x="181" y="114"/>
                  </a:cubicBezTo>
                  <a:cubicBezTo>
                    <a:pt x="181" y="113"/>
                    <a:pt x="183" y="114"/>
                    <a:pt x="183" y="115"/>
                  </a:cubicBezTo>
                  <a:cubicBezTo>
                    <a:pt x="185" y="119"/>
                    <a:pt x="185" y="124"/>
                    <a:pt x="186" y="128"/>
                  </a:cubicBezTo>
                  <a:cubicBezTo>
                    <a:pt x="187" y="123"/>
                    <a:pt x="187" y="119"/>
                    <a:pt x="187" y="114"/>
                  </a:cubicBezTo>
                  <a:cubicBezTo>
                    <a:pt x="187" y="113"/>
                    <a:pt x="186" y="111"/>
                    <a:pt x="187" y="110"/>
                  </a:cubicBezTo>
                  <a:cubicBezTo>
                    <a:pt x="188" y="110"/>
                    <a:pt x="188" y="110"/>
                    <a:pt x="189" y="111"/>
                  </a:cubicBezTo>
                  <a:cubicBezTo>
                    <a:pt x="190" y="113"/>
                    <a:pt x="191" y="117"/>
                    <a:pt x="192" y="120"/>
                  </a:cubicBezTo>
                  <a:cubicBezTo>
                    <a:pt x="191" y="112"/>
                    <a:pt x="191" y="112"/>
                    <a:pt x="191" y="112"/>
                  </a:cubicBezTo>
                  <a:cubicBezTo>
                    <a:pt x="191" y="111"/>
                    <a:pt x="191" y="109"/>
                    <a:pt x="192" y="108"/>
                  </a:cubicBezTo>
                  <a:cubicBezTo>
                    <a:pt x="192" y="108"/>
                    <a:pt x="193" y="108"/>
                    <a:pt x="193" y="109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6" y="106"/>
                    <a:pt x="195" y="104"/>
                    <a:pt x="196" y="102"/>
                  </a:cubicBezTo>
                  <a:cubicBezTo>
                    <a:pt x="196" y="102"/>
                    <a:pt x="197" y="103"/>
                    <a:pt x="197" y="103"/>
                  </a:cubicBezTo>
                  <a:cubicBezTo>
                    <a:pt x="199" y="106"/>
                    <a:pt x="200" y="108"/>
                    <a:pt x="200" y="111"/>
                  </a:cubicBezTo>
                  <a:cubicBezTo>
                    <a:pt x="200" y="107"/>
                    <a:pt x="199" y="102"/>
                    <a:pt x="198" y="98"/>
                  </a:cubicBezTo>
                  <a:cubicBezTo>
                    <a:pt x="198" y="97"/>
                    <a:pt x="198" y="96"/>
                    <a:pt x="199" y="95"/>
                  </a:cubicBezTo>
                  <a:cubicBezTo>
                    <a:pt x="198" y="92"/>
                    <a:pt x="197" y="89"/>
                    <a:pt x="196" y="86"/>
                  </a:cubicBezTo>
                  <a:cubicBezTo>
                    <a:pt x="182" y="91"/>
                    <a:pt x="168" y="94"/>
                    <a:pt x="153" y="96"/>
                  </a:cubicBezTo>
                  <a:cubicBezTo>
                    <a:pt x="133" y="98"/>
                    <a:pt x="105" y="94"/>
                    <a:pt x="87" y="85"/>
                  </a:cubicBezTo>
                  <a:cubicBezTo>
                    <a:pt x="77" y="80"/>
                    <a:pt x="69" y="74"/>
                    <a:pt x="64" y="66"/>
                  </a:cubicBezTo>
                  <a:cubicBezTo>
                    <a:pt x="62" y="61"/>
                    <a:pt x="62" y="61"/>
                    <a:pt x="62" y="61"/>
                  </a:cubicBezTo>
                  <a:cubicBezTo>
                    <a:pt x="61" y="61"/>
                    <a:pt x="63" y="59"/>
                    <a:pt x="64" y="60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85" y="49"/>
                    <a:pt x="93" y="43"/>
                    <a:pt x="99" y="35"/>
                  </a:cubicBezTo>
                  <a:cubicBezTo>
                    <a:pt x="94" y="35"/>
                    <a:pt x="90" y="35"/>
                    <a:pt x="85" y="34"/>
                  </a:cubicBezTo>
                  <a:cubicBezTo>
                    <a:pt x="75" y="32"/>
                    <a:pt x="66" y="31"/>
                    <a:pt x="58" y="29"/>
                  </a:cubicBezTo>
                  <a:cubicBezTo>
                    <a:pt x="53" y="27"/>
                    <a:pt x="49" y="27"/>
                    <a:pt x="44" y="26"/>
                  </a:cubicBezTo>
                  <a:cubicBezTo>
                    <a:pt x="43" y="29"/>
                    <a:pt x="40" y="30"/>
                    <a:pt x="38" y="32"/>
                  </a:cubicBezTo>
                  <a:cubicBezTo>
                    <a:pt x="30" y="41"/>
                    <a:pt x="22" y="48"/>
                    <a:pt x="15" y="59"/>
                  </a:cubicBezTo>
                  <a:cubicBezTo>
                    <a:pt x="16" y="59"/>
                    <a:pt x="14" y="60"/>
                    <a:pt x="15" y="60"/>
                  </a:cubicBezTo>
                  <a:cubicBezTo>
                    <a:pt x="16" y="60"/>
                    <a:pt x="17" y="58"/>
                    <a:pt x="18" y="58"/>
                  </a:cubicBezTo>
                  <a:cubicBezTo>
                    <a:pt x="22" y="53"/>
                    <a:pt x="27" y="49"/>
                    <a:pt x="32" y="44"/>
                  </a:cubicBezTo>
                  <a:cubicBezTo>
                    <a:pt x="36" y="39"/>
                    <a:pt x="41" y="35"/>
                    <a:pt x="47" y="31"/>
                  </a:cubicBezTo>
                  <a:cubicBezTo>
                    <a:pt x="47" y="30"/>
                    <a:pt x="48" y="31"/>
                    <a:pt x="48" y="32"/>
                  </a:cubicBezTo>
                  <a:cubicBezTo>
                    <a:pt x="46" y="34"/>
                    <a:pt x="45" y="35"/>
                    <a:pt x="43" y="37"/>
                  </a:cubicBezTo>
                  <a:cubicBezTo>
                    <a:pt x="36" y="44"/>
                    <a:pt x="28" y="51"/>
                    <a:pt x="22" y="60"/>
                  </a:cubicBezTo>
                  <a:cubicBezTo>
                    <a:pt x="21" y="60"/>
                    <a:pt x="21" y="60"/>
                    <a:pt x="21" y="61"/>
                  </a:cubicBezTo>
                  <a:cubicBezTo>
                    <a:pt x="21" y="60"/>
                    <a:pt x="22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4" y="58"/>
                    <a:pt x="25" y="57"/>
                    <a:pt x="26" y="55"/>
                  </a:cubicBezTo>
                  <a:cubicBezTo>
                    <a:pt x="32" y="51"/>
                    <a:pt x="36" y="46"/>
                    <a:pt x="41" y="43"/>
                  </a:cubicBezTo>
                  <a:cubicBezTo>
                    <a:pt x="42" y="42"/>
                    <a:pt x="42" y="44"/>
                    <a:pt x="42" y="44"/>
                  </a:cubicBezTo>
                  <a:cubicBezTo>
                    <a:pt x="37" y="49"/>
                    <a:pt x="33" y="54"/>
                    <a:pt x="29" y="6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4" y="49"/>
                    <a:pt x="44" y="51"/>
                    <a:pt x="44" y="51"/>
                  </a:cubicBezTo>
                  <a:cubicBezTo>
                    <a:pt x="42" y="55"/>
                    <a:pt x="39" y="58"/>
                    <a:pt x="36" y="62"/>
                  </a:cubicBezTo>
                  <a:cubicBezTo>
                    <a:pt x="38" y="61"/>
                    <a:pt x="39" y="60"/>
                    <a:pt x="40" y="59"/>
                  </a:cubicBezTo>
                  <a:cubicBezTo>
                    <a:pt x="41" y="59"/>
                    <a:pt x="42" y="59"/>
                    <a:pt x="42" y="60"/>
                  </a:cubicBezTo>
                  <a:cubicBezTo>
                    <a:pt x="42" y="62"/>
                    <a:pt x="41" y="64"/>
                    <a:pt x="41" y="66"/>
                  </a:cubicBezTo>
                  <a:cubicBezTo>
                    <a:pt x="41" y="66"/>
                    <a:pt x="41" y="67"/>
                    <a:pt x="42" y="67"/>
                  </a:cubicBezTo>
                  <a:cubicBezTo>
                    <a:pt x="43" y="67"/>
                    <a:pt x="45" y="67"/>
                    <a:pt x="46" y="67"/>
                  </a:cubicBezTo>
                  <a:cubicBezTo>
                    <a:pt x="46" y="67"/>
                    <a:pt x="46" y="68"/>
                    <a:pt x="45" y="68"/>
                  </a:cubicBezTo>
                  <a:cubicBezTo>
                    <a:pt x="45" y="68"/>
                    <a:pt x="44" y="68"/>
                    <a:pt x="43" y="69"/>
                  </a:cubicBezTo>
                  <a:cubicBezTo>
                    <a:pt x="41" y="69"/>
                    <a:pt x="40" y="68"/>
                    <a:pt x="39" y="66"/>
                  </a:cubicBezTo>
                  <a:cubicBezTo>
                    <a:pt x="39" y="65"/>
                    <a:pt x="39" y="63"/>
                    <a:pt x="40" y="61"/>
                  </a:cubicBezTo>
                  <a:cubicBezTo>
                    <a:pt x="39" y="62"/>
                    <a:pt x="38" y="62"/>
                    <a:pt x="37" y="63"/>
                  </a:cubicBezTo>
                  <a:cubicBezTo>
                    <a:pt x="37" y="64"/>
                    <a:pt x="36" y="64"/>
                    <a:pt x="35" y="63"/>
                  </a:cubicBezTo>
                  <a:cubicBezTo>
                    <a:pt x="34" y="62"/>
                    <a:pt x="35" y="61"/>
                    <a:pt x="36" y="60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1" y="61"/>
                    <a:pt x="30" y="62"/>
                    <a:pt x="28" y="61"/>
                  </a:cubicBezTo>
                  <a:cubicBezTo>
                    <a:pt x="28" y="61"/>
                    <a:pt x="27" y="60"/>
                    <a:pt x="28" y="59"/>
                  </a:cubicBezTo>
                  <a:cubicBezTo>
                    <a:pt x="29" y="56"/>
                    <a:pt x="31" y="54"/>
                    <a:pt x="33" y="51"/>
                  </a:cubicBezTo>
                  <a:close/>
                  <a:moveTo>
                    <a:pt x="232" y="140"/>
                  </a:moveTo>
                  <a:cubicBezTo>
                    <a:pt x="230" y="143"/>
                    <a:pt x="228" y="146"/>
                    <a:pt x="226" y="148"/>
                  </a:cubicBezTo>
                  <a:cubicBezTo>
                    <a:pt x="228" y="154"/>
                    <a:pt x="228" y="154"/>
                    <a:pt x="228" y="154"/>
                  </a:cubicBezTo>
                  <a:cubicBezTo>
                    <a:pt x="228" y="154"/>
                    <a:pt x="227" y="155"/>
                    <a:pt x="228" y="156"/>
                  </a:cubicBezTo>
                  <a:cubicBezTo>
                    <a:pt x="227" y="156"/>
                    <a:pt x="225" y="156"/>
                    <a:pt x="224" y="156"/>
                  </a:cubicBezTo>
                  <a:cubicBezTo>
                    <a:pt x="223" y="156"/>
                    <a:pt x="222" y="154"/>
                    <a:pt x="222" y="153"/>
                  </a:cubicBezTo>
                  <a:cubicBezTo>
                    <a:pt x="216" y="158"/>
                    <a:pt x="211" y="163"/>
                    <a:pt x="206" y="169"/>
                  </a:cubicBezTo>
                  <a:cubicBezTo>
                    <a:pt x="206" y="169"/>
                    <a:pt x="206" y="170"/>
                    <a:pt x="205" y="170"/>
                  </a:cubicBezTo>
                  <a:cubicBezTo>
                    <a:pt x="207" y="170"/>
                    <a:pt x="207" y="170"/>
                    <a:pt x="207" y="170"/>
                  </a:cubicBezTo>
                  <a:cubicBezTo>
                    <a:pt x="207" y="170"/>
                    <a:pt x="207" y="169"/>
                    <a:pt x="207" y="169"/>
                  </a:cubicBezTo>
                  <a:cubicBezTo>
                    <a:pt x="207" y="169"/>
                    <a:pt x="209" y="169"/>
                    <a:pt x="209" y="170"/>
                  </a:cubicBezTo>
                  <a:cubicBezTo>
                    <a:pt x="210" y="170"/>
                    <a:pt x="210" y="172"/>
                    <a:pt x="209" y="172"/>
                  </a:cubicBezTo>
                  <a:cubicBezTo>
                    <a:pt x="208" y="173"/>
                    <a:pt x="207" y="174"/>
                    <a:pt x="206" y="174"/>
                  </a:cubicBezTo>
                  <a:cubicBezTo>
                    <a:pt x="207" y="176"/>
                    <a:pt x="207" y="178"/>
                    <a:pt x="208" y="180"/>
                  </a:cubicBezTo>
                  <a:cubicBezTo>
                    <a:pt x="209" y="181"/>
                    <a:pt x="209" y="181"/>
                    <a:pt x="209" y="182"/>
                  </a:cubicBezTo>
                  <a:cubicBezTo>
                    <a:pt x="208" y="183"/>
                    <a:pt x="207" y="184"/>
                    <a:pt x="205" y="183"/>
                  </a:cubicBezTo>
                  <a:cubicBezTo>
                    <a:pt x="205" y="183"/>
                    <a:pt x="205" y="183"/>
                    <a:pt x="205" y="182"/>
                  </a:cubicBezTo>
                  <a:cubicBezTo>
                    <a:pt x="205" y="182"/>
                    <a:pt x="204" y="183"/>
                    <a:pt x="204" y="182"/>
                  </a:cubicBezTo>
                  <a:cubicBezTo>
                    <a:pt x="203" y="180"/>
                    <a:pt x="203" y="177"/>
                    <a:pt x="202" y="175"/>
                  </a:cubicBezTo>
                  <a:cubicBezTo>
                    <a:pt x="198" y="175"/>
                    <a:pt x="195" y="177"/>
                    <a:pt x="193" y="180"/>
                  </a:cubicBezTo>
                  <a:cubicBezTo>
                    <a:pt x="193" y="181"/>
                    <a:pt x="192" y="182"/>
                    <a:pt x="191" y="182"/>
                  </a:cubicBezTo>
                  <a:cubicBezTo>
                    <a:pt x="191" y="183"/>
                    <a:pt x="190" y="183"/>
                    <a:pt x="190" y="183"/>
                  </a:cubicBezTo>
                  <a:cubicBezTo>
                    <a:pt x="189" y="182"/>
                    <a:pt x="189" y="182"/>
                    <a:pt x="189" y="181"/>
                  </a:cubicBezTo>
                  <a:cubicBezTo>
                    <a:pt x="189" y="181"/>
                    <a:pt x="189" y="180"/>
                    <a:pt x="188" y="181"/>
                  </a:cubicBezTo>
                  <a:cubicBezTo>
                    <a:pt x="187" y="179"/>
                    <a:pt x="187" y="177"/>
                    <a:pt x="189" y="176"/>
                  </a:cubicBezTo>
                  <a:cubicBezTo>
                    <a:pt x="180" y="175"/>
                    <a:pt x="172" y="177"/>
                    <a:pt x="162" y="176"/>
                  </a:cubicBezTo>
                  <a:cubicBezTo>
                    <a:pt x="162" y="176"/>
                    <a:pt x="161" y="177"/>
                    <a:pt x="161" y="176"/>
                  </a:cubicBezTo>
                  <a:cubicBezTo>
                    <a:pt x="161" y="175"/>
                    <a:pt x="159" y="175"/>
                    <a:pt x="159" y="175"/>
                  </a:cubicBezTo>
                  <a:cubicBezTo>
                    <a:pt x="153" y="175"/>
                    <a:pt x="150" y="174"/>
                    <a:pt x="145" y="173"/>
                  </a:cubicBezTo>
                  <a:cubicBezTo>
                    <a:pt x="145" y="173"/>
                    <a:pt x="145" y="174"/>
                    <a:pt x="144" y="174"/>
                  </a:cubicBezTo>
                  <a:cubicBezTo>
                    <a:pt x="143" y="174"/>
                    <a:pt x="143" y="173"/>
                    <a:pt x="143" y="173"/>
                  </a:cubicBezTo>
                  <a:cubicBezTo>
                    <a:pt x="129" y="170"/>
                    <a:pt x="113" y="168"/>
                    <a:pt x="102" y="162"/>
                  </a:cubicBezTo>
                  <a:cubicBezTo>
                    <a:pt x="94" y="159"/>
                    <a:pt x="87" y="155"/>
                    <a:pt x="80" y="151"/>
                  </a:cubicBezTo>
                  <a:cubicBezTo>
                    <a:pt x="71" y="146"/>
                    <a:pt x="62" y="139"/>
                    <a:pt x="55" y="133"/>
                  </a:cubicBezTo>
                  <a:cubicBezTo>
                    <a:pt x="54" y="132"/>
                    <a:pt x="53" y="131"/>
                    <a:pt x="52" y="130"/>
                  </a:cubicBezTo>
                  <a:cubicBezTo>
                    <a:pt x="51" y="129"/>
                    <a:pt x="52" y="130"/>
                    <a:pt x="52" y="130"/>
                  </a:cubicBezTo>
                  <a:cubicBezTo>
                    <a:pt x="51" y="132"/>
                    <a:pt x="52" y="133"/>
                    <a:pt x="52" y="135"/>
                  </a:cubicBezTo>
                  <a:cubicBezTo>
                    <a:pt x="52" y="136"/>
                    <a:pt x="51" y="136"/>
                    <a:pt x="51" y="136"/>
                  </a:cubicBezTo>
                  <a:cubicBezTo>
                    <a:pt x="50" y="136"/>
                    <a:pt x="48" y="137"/>
                    <a:pt x="48" y="136"/>
                  </a:cubicBezTo>
                  <a:cubicBezTo>
                    <a:pt x="47" y="132"/>
                    <a:pt x="47" y="129"/>
                    <a:pt x="47" y="126"/>
                  </a:cubicBezTo>
                  <a:cubicBezTo>
                    <a:pt x="46" y="126"/>
                    <a:pt x="44" y="127"/>
                    <a:pt x="43" y="127"/>
                  </a:cubicBezTo>
                  <a:cubicBezTo>
                    <a:pt x="36" y="131"/>
                    <a:pt x="31" y="136"/>
                    <a:pt x="26" y="142"/>
                  </a:cubicBezTo>
                  <a:cubicBezTo>
                    <a:pt x="25" y="143"/>
                    <a:pt x="24" y="144"/>
                    <a:pt x="23" y="144"/>
                  </a:cubicBezTo>
                  <a:cubicBezTo>
                    <a:pt x="23" y="144"/>
                    <a:pt x="22" y="143"/>
                    <a:pt x="21" y="142"/>
                  </a:cubicBezTo>
                  <a:cubicBezTo>
                    <a:pt x="22" y="145"/>
                    <a:pt x="24" y="147"/>
                    <a:pt x="24" y="149"/>
                  </a:cubicBezTo>
                  <a:cubicBezTo>
                    <a:pt x="24" y="150"/>
                    <a:pt x="24" y="152"/>
                    <a:pt x="24" y="152"/>
                  </a:cubicBezTo>
                  <a:cubicBezTo>
                    <a:pt x="23" y="151"/>
                    <a:pt x="21" y="153"/>
                    <a:pt x="21" y="152"/>
                  </a:cubicBezTo>
                  <a:cubicBezTo>
                    <a:pt x="19" y="146"/>
                    <a:pt x="17" y="139"/>
                    <a:pt x="15" y="133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4"/>
                    <a:pt x="15" y="135"/>
                    <a:pt x="14" y="136"/>
                  </a:cubicBezTo>
                  <a:cubicBezTo>
                    <a:pt x="14" y="136"/>
                    <a:pt x="12" y="136"/>
                    <a:pt x="11" y="136"/>
                  </a:cubicBezTo>
                  <a:cubicBezTo>
                    <a:pt x="11" y="135"/>
                    <a:pt x="10" y="133"/>
                    <a:pt x="10" y="133"/>
                  </a:cubicBezTo>
                  <a:cubicBezTo>
                    <a:pt x="8" y="119"/>
                    <a:pt x="7" y="105"/>
                    <a:pt x="7" y="90"/>
                  </a:cubicBezTo>
                  <a:cubicBezTo>
                    <a:pt x="7" y="85"/>
                    <a:pt x="7" y="79"/>
                    <a:pt x="6" y="74"/>
                  </a:cubicBezTo>
                  <a:cubicBezTo>
                    <a:pt x="6" y="70"/>
                    <a:pt x="5" y="65"/>
                    <a:pt x="5" y="60"/>
                  </a:cubicBezTo>
                  <a:cubicBezTo>
                    <a:pt x="4" y="60"/>
                    <a:pt x="4" y="60"/>
                    <a:pt x="4" y="59"/>
                  </a:cubicBezTo>
                  <a:cubicBezTo>
                    <a:pt x="5" y="60"/>
                    <a:pt x="5" y="59"/>
                    <a:pt x="5" y="59"/>
                  </a:cubicBezTo>
                  <a:cubicBezTo>
                    <a:pt x="4" y="59"/>
                    <a:pt x="4" y="58"/>
                    <a:pt x="4" y="58"/>
                  </a:cubicBezTo>
                  <a:cubicBezTo>
                    <a:pt x="5" y="57"/>
                    <a:pt x="4" y="56"/>
                    <a:pt x="4" y="54"/>
                  </a:cubicBezTo>
                  <a:cubicBezTo>
                    <a:pt x="4" y="55"/>
                    <a:pt x="4" y="56"/>
                    <a:pt x="4" y="57"/>
                  </a:cubicBezTo>
                  <a:cubicBezTo>
                    <a:pt x="4" y="58"/>
                    <a:pt x="4" y="60"/>
                    <a:pt x="4" y="61"/>
                  </a:cubicBezTo>
                  <a:cubicBezTo>
                    <a:pt x="4" y="60"/>
                    <a:pt x="5" y="61"/>
                    <a:pt x="4" y="62"/>
                  </a:cubicBezTo>
                  <a:cubicBezTo>
                    <a:pt x="4" y="62"/>
                    <a:pt x="4" y="61"/>
                    <a:pt x="4" y="61"/>
                  </a:cubicBezTo>
                  <a:cubicBezTo>
                    <a:pt x="4" y="62"/>
                    <a:pt x="4" y="64"/>
                    <a:pt x="4" y="65"/>
                  </a:cubicBezTo>
                  <a:cubicBezTo>
                    <a:pt x="4" y="66"/>
                    <a:pt x="5" y="66"/>
                    <a:pt x="4" y="66"/>
                  </a:cubicBezTo>
                  <a:cubicBezTo>
                    <a:pt x="3" y="70"/>
                    <a:pt x="4" y="75"/>
                    <a:pt x="4" y="79"/>
                  </a:cubicBezTo>
                  <a:cubicBezTo>
                    <a:pt x="4" y="79"/>
                    <a:pt x="5" y="80"/>
                    <a:pt x="4" y="81"/>
                  </a:cubicBezTo>
                  <a:cubicBezTo>
                    <a:pt x="3" y="81"/>
                    <a:pt x="4" y="81"/>
                    <a:pt x="4" y="81"/>
                  </a:cubicBezTo>
                  <a:cubicBezTo>
                    <a:pt x="4" y="82"/>
                    <a:pt x="4" y="84"/>
                    <a:pt x="5" y="85"/>
                  </a:cubicBezTo>
                  <a:cubicBezTo>
                    <a:pt x="5" y="85"/>
                    <a:pt x="5" y="85"/>
                    <a:pt x="4" y="85"/>
                  </a:cubicBezTo>
                  <a:cubicBezTo>
                    <a:pt x="5" y="86"/>
                    <a:pt x="5" y="87"/>
                    <a:pt x="4" y="87"/>
                  </a:cubicBezTo>
                  <a:cubicBezTo>
                    <a:pt x="4" y="87"/>
                    <a:pt x="4" y="86"/>
                    <a:pt x="4" y="86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8"/>
                    <a:pt x="5" y="99"/>
                    <a:pt x="5" y="100"/>
                  </a:cubicBezTo>
                  <a:cubicBezTo>
                    <a:pt x="4" y="96"/>
                    <a:pt x="4" y="93"/>
                    <a:pt x="3" y="90"/>
                  </a:cubicBezTo>
                  <a:cubicBezTo>
                    <a:pt x="3" y="87"/>
                    <a:pt x="3" y="84"/>
                    <a:pt x="2" y="81"/>
                  </a:cubicBezTo>
                  <a:cubicBezTo>
                    <a:pt x="2" y="80"/>
                    <a:pt x="2" y="80"/>
                    <a:pt x="3" y="80"/>
                  </a:cubicBezTo>
                  <a:cubicBezTo>
                    <a:pt x="3" y="80"/>
                    <a:pt x="2" y="79"/>
                    <a:pt x="2" y="79"/>
                  </a:cubicBezTo>
                  <a:cubicBezTo>
                    <a:pt x="2" y="76"/>
                    <a:pt x="2" y="73"/>
                    <a:pt x="2" y="70"/>
                  </a:cubicBezTo>
                  <a:cubicBezTo>
                    <a:pt x="2" y="70"/>
                    <a:pt x="2" y="70"/>
                    <a:pt x="2" y="69"/>
                  </a:cubicBezTo>
                  <a:cubicBezTo>
                    <a:pt x="2" y="69"/>
                    <a:pt x="2" y="68"/>
                    <a:pt x="2" y="68"/>
                  </a:cubicBezTo>
                  <a:cubicBezTo>
                    <a:pt x="1" y="58"/>
                    <a:pt x="2" y="48"/>
                    <a:pt x="2" y="38"/>
                  </a:cubicBezTo>
                  <a:cubicBezTo>
                    <a:pt x="2" y="36"/>
                    <a:pt x="3" y="35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7"/>
                    <a:pt x="2" y="16"/>
                    <a:pt x="3" y="15"/>
                  </a:cubicBezTo>
                  <a:cubicBezTo>
                    <a:pt x="3" y="16"/>
                    <a:pt x="4" y="15"/>
                    <a:pt x="3" y="15"/>
                  </a:cubicBezTo>
                  <a:cubicBezTo>
                    <a:pt x="3" y="15"/>
                    <a:pt x="2" y="15"/>
                    <a:pt x="2" y="14"/>
                  </a:cubicBezTo>
                  <a:cubicBezTo>
                    <a:pt x="3" y="15"/>
                    <a:pt x="4" y="14"/>
                    <a:pt x="3" y="14"/>
                  </a:cubicBezTo>
                  <a:cubicBezTo>
                    <a:pt x="3" y="13"/>
                    <a:pt x="2" y="13"/>
                    <a:pt x="1" y="13"/>
                  </a:cubicBezTo>
                  <a:cubicBezTo>
                    <a:pt x="0" y="12"/>
                    <a:pt x="0" y="11"/>
                    <a:pt x="0" y="11"/>
                  </a:cubicBezTo>
                  <a:cubicBezTo>
                    <a:pt x="1" y="9"/>
                    <a:pt x="1" y="8"/>
                    <a:pt x="2" y="7"/>
                  </a:cubicBezTo>
                  <a:cubicBezTo>
                    <a:pt x="3" y="7"/>
                    <a:pt x="3" y="7"/>
                    <a:pt x="4" y="7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7" y="2"/>
                    <a:pt x="7" y="4"/>
                    <a:pt x="7" y="6"/>
                  </a:cubicBezTo>
                  <a:cubicBezTo>
                    <a:pt x="7" y="6"/>
                    <a:pt x="8" y="7"/>
                    <a:pt x="8" y="8"/>
                  </a:cubicBezTo>
                  <a:cubicBezTo>
                    <a:pt x="8" y="8"/>
                    <a:pt x="8" y="9"/>
                    <a:pt x="8" y="9"/>
                  </a:cubicBezTo>
                  <a:cubicBezTo>
                    <a:pt x="9" y="9"/>
                    <a:pt x="10" y="8"/>
                    <a:pt x="11" y="9"/>
                  </a:cubicBezTo>
                  <a:cubicBezTo>
                    <a:pt x="11" y="10"/>
                    <a:pt x="11" y="11"/>
                    <a:pt x="12" y="11"/>
                  </a:cubicBezTo>
                  <a:cubicBezTo>
                    <a:pt x="17" y="11"/>
                    <a:pt x="21" y="12"/>
                    <a:pt x="26" y="13"/>
                  </a:cubicBezTo>
                  <a:cubicBezTo>
                    <a:pt x="27" y="13"/>
                    <a:pt x="28" y="13"/>
                    <a:pt x="28" y="13"/>
                  </a:cubicBezTo>
                  <a:cubicBezTo>
                    <a:pt x="29" y="13"/>
                    <a:pt x="31" y="14"/>
                    <a:pt x="32" y="14"/>
                  </a:cubicBezTo>
                  <a:cubicBezTo>
                    <a:pt x="32" y="14"/>
                    <a:pt x="33" y="15"/>
                    <a:pt x="33" y="15"/>
                  </a:cubicBezTo>
                  <a:cubicBezTo>
                    <a:pt x="52" y="17"/>
                    <a:pt x="72" y="21"/>
                    <a:pt x="90" y="26"/>
                  </a:cubicBezTo>
                  <a:cubicBezTo>
                    <a:pt x="93" y="27"/>
                    <a:pt x="97" y="27"/>
                    <a:pt x="100" y="28"/>
                  </a:cubicBezTo>
                  <a:cubicBezTo>
                    <a:pt x="100" y="27"/>
                    <a:pt x="99" y="27"/>
                    <a:pt x="100" y="26"/>
                  </a:cubicBezTo>
                  <a:cubicBezTo>
                    <a:pt x="101" y="26"/>
                    <a:pt x="102" y="25"/>
                    <a:pt x="103" y="25"/>
                  </a:cubicBezTo>
                  <a:cubicBezTo>
                    <a:pt x="104" y="26"/>
                    <a:pt x="103" y="26"/>
                    <a:pt x="103" y="27"/>
                  </a:cubicBezTo>
                  <a:cubicBezTo>
                    <a:pt x="103" y="28"/>
                    <a:pt x="104" y="30"/>
                    <a:pt x="104" y="31"/>
                  </a:cubicBezTo>
                  <a:cubicBezTo>
                    <a:pt x="104" y="31"/>
                    <a:pt x="105" y="31"/>
                    <a:pt x="105" y="31"/>
                  </a:cubicBezTo>
                  <a:cubicBezTo>
                    <a:pt x="105" y="32"/>
                    <a:pt x="105" y="33"/>
                    <a:pt x="106" y="33"/>
                  </a:cubicBezTo>
                  <a:cubicBezTo>
                    <a:pt x="106" y="34"/>
                    <a:pt x="104" y="35"/>
                    <a:pt x="104" y="36"/>
                  </a:cubicBezTo>
                  <a:cubicBezTo>
                    <a:pt x="105" y="42"/>
                    <a:pt x="107" y="47"/>
                    <a:pt x="108" y="53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0" y="60"/>
                    <a:pt x="108" y="60"/>
                    <a:pt x="107" y="61"/>
                  </a:cubicBezTo>
                  <a:cubicBezTo>
                    <a:pt x="108" y="63"/>
                    <a:pt x="108" y="64"/>
                    <a:pt x="109" y="65"/>
                  </a:cubicBezTo>
                  <a:cubicBezTo>
                    <a:pt x="109" y="65"/>
                    <a:pt x="109" y="67"/>
                    <a:pt x="108" y="67"/>
                  </a:cubicBezTo>
                  <a:cubicBezTo>
                    <a:pt x="107" y="67"/>
                    <a:pt x="106" y="67"/>
                    <a:pt x="105" y="66"/>
                  </a:cubicBezTo>
                  <a:cubicBezTo>
                    <a:pt x="104" y="64"/>
                    <a:pt x="104" y="61"/>
                    <a:pt x="104" y="58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92" y="69"/>
                    <a:pt x="88" y="71"/>
                    <a:pt x="85" y="74"/>
                  </a:cubicBezTo>
                  <a:cubicBezTo>
                    <a:pt x="104" y="83"/>
                    <a:pt x="133" y="91"/>
                    <a:pt x="155" y="89"/>
                  </a:cubicBezTo>
                  <a:cubicBezTo>
                    <a:pt x="167" y="89"/>
                    <a:pt x="176" y="85"/>
                    <a:pt x="186" y="83"/>
                  </a:cubicBezTo>
                  <a:cubicBezTo>
                    <a:pt x="188" y="82"/>
                    <a:pt x="191" y="81"/>
                    <a:pt x="193" y="81"/>
                  </a:cubicBezTo>
                  <a:cubicBezTo>
                    <a:pt x="194" y="81"/>
                    <a:pt x="194" y="81"/>
                    <a:pt x="194" y="80"/>
                  </a:cubicBezTo>
                  <a:cubicBezTo>
                    <a:pt x="193" y="78"/>
                    <a:pt x="193" y="76"/>
                    <a:pt x="193" y="74"/>
                  </a:cubicBezTo>
                  <a:cubicBezTo>
                    <a:pt x="193" y="73"/>
                    <a:pt x="193" y="73"/>
                    <a:pt x="193" y="72"/>
                  </a:cubicBezTo>
                  <a:cubicBezTo>
                    <a:pt x="194" y="72"/>
                    <a:pt x="195" y="72"/>
                    <a:pt x="196" y="72"/>
                  </a:cubicBezTo>
                  <a:cubicBezTo>
                    <a:pt x="196" y="75"/>
                    <a:pt x="197" y="77"/>
                    <a:pt x="198" y="79"/>
                  </a:cubicBezTo>
                  <a:cubicBezTo>
                    <a:pt x="198" y="80"/>
                    <a:pt x="199" y="79"/>
                    <a:pt x="199" y="79"/>
                  </a:cubicBezTo>
                  <a:cubicBezTo>
                    <a:pt x="198" y="77"/>
                    <a:pt x="197" y="76"/>
                    <a:pt x="197" y="74"/>
                  </a:cubicBezTo>
                  <a:cubicBezTo>
                    <a:pt x="197" y="73"/>
                    <a:pt x="197" y="73"/>
                    <a:pt x="198" y="73"/>
                  </a:cubicBezTo>
                  <a:cubicBezTo>
                    <a:pt x="198" y="73"/>
                    <a:pt x="199" y="72"/>
                    <a:pt x="200" y="72"/>
                  </a:cubicBezTo>
                  <a:cubicBezTo>
                    <a:pt x="200" y="72"/>
                    <a:pt x="201" y="73"/>
                    <a:pt x="201" y="74"/>
                  </a:cubicBezTo>
                  <a:cubicBezTo>
                    <a:pt x="207" y="96"/>
                    <a:pt x="215" y="117"/>
                    <a:pt x="222" y="138"/>
                  </a:cubicBezTo>
                  <a:cubicBezTo>
                    <a:pt x="222" y="139"/>
                    <a:pt x="223" y="140"/>
                    <a:pt x="224" y="141"/>
                  </a:cubicBezTo>
                  <a:cubicBezTo>
                    <a:pt x="224" y="141"/>
                    <a:pt x="224" y="140"/>
                    <a:pt x="224" y="140"/>
                  </a:cubicBezTo>
                  <a:cubicBezTo>
                    <a:pt x="225" y="140"/>
                    <a:pt x="226" y="140"/>
                    <a:pt x="226" y="140"/>
                  </a:cubicBezTo>
                  <a:cubicBezTo>
                    <a:pt x="226" y="141"/>
                    <a:pt x="227" y="142"/>
                    <a:pt x="226" y="142"/>
                  </a:cubicBezTo>
                  <a:cubicBezTo>
                    <a:pt x="227" y="143"/>
                    <a:pt x="227" y="142"/>
                    <a:pt x="227" y="142"/>
                  </a:cubicBezTo>
                  <a:cubicBezTo>
                    <a:pt x="229" y="138"/>
                    <a:pt x="229" y="138"/>
                    <a:pt x="229" y="138"/>
                  </a:cubicBezTo>
                  <a:cubicBezTo>
                    <a:pt x="230" y="138"/>
                    <a:pt x="231" y="138"/>
                    <a:pt x="232" y="139"/>
                  </a:cubicBezTo>
                  <a:cubicBezTo>
                    <a:pt x="232" y="139"/>
                    <a:pt x="232" y="140"/>
                    <a:pt x="232" y="14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none" lIns="0" tIns="0" rIns="0" bIns="0" anchor="ctr">
              <a:normAutofit fontScale="92500" lnSpcReduction="20000"/>
            </a:bodyPr>
            <a:lstStyle/>
            <a:p>
              <a:pPr>
                <a:defRPr/>
              </a:pPr>
              <a:endParaRPr lang="zh-CN" altLang="en-US" sz="1600">
                <a:solidFill>
                  <a:schemeClr val="accent1">
                    <a:lumMod val="50000"/>
                  </a:schemeClr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5" name="MH_Other_8"/>
            <p:cNvSpPr>
              <a:spLocks noEditPoints="1"/>
            </p:cNvSpPr>
            <p:nvPr>
              <p:custDataLst>
                <p:tags r:id="rId15"/>
              </p:custDataLst>
            </p:nvPr>
          </p:nvSpPr>
          <p:spPr bwMode="auto">
            <a:xfrm rot="16200000">
              <a:off x="6787036" y="3912432"/>
              <a:ext cx="240936" cy="191296"/>
            </a:xfrm>
            <a:custGeom>
              <a:avLst/>
              <a:gdLst>
                <a:gd name="T0" fmla="*/ 202 w 232"/>
                <a:gd name="T1" fmla="*/ 90 h 184"/>
                <a:gd name="T2" fmla="*/ 21 w 232"/>
                <a:gd name="T3" fmla="*/ 128 h 184"/>
                <a:gd name="T4" fmla="*/ 108 w 232"/>
                <a:gd name="T5" fmla="*/ 145 h 184"/>
                <a:gd name="T6" fmla="*/ 208 w 232"/>
                <a:gd name="T7" fmla="*/ 117 h 184"/>
                <a:gd name="T8" fmla="*/ 4 w 232"/>
                <a:gd name="T9" fmla="*/ 84 h 184"/>
                <a:gd name="T10" fmla="*/ 110 w 232"/>
                <a:gd name="T11" fmla="*/ 159 h 184"/>
                <a:gd name="T12" fmla="*/ 116 w 232"/>
                <a:gd name="T13" fmla="*/ 162 h 184"/>
                <a:gd name="T14" fmla="*/ 28 w 232"/>
                <a:gd name="T15" fmla="*/ 120 h 184"/>
                <a:gd name="T16" fmla="*/ 28 w 232"/>
                <a:gd name="T17" fmla="*/ 120 h 184"/>
                <a:gd name="T18" fmla="*/ 93 w 232"/>
                <a:gd name="T19" fmla="*/ 153 h 184"/>
                <a:gd name="T20" fmla="*/ 25 w 232"/>
                <a:gd name="T21" fmla="*/ 129 h 184"/>
                <a:gd name="T22" fmla="*/ 160 w 232"/>
                <a:gd name="T23" fmla="*/ 171 h 184"/>
                <a:gd name="T24" fmla="*/ 111 w 232"/>
                <a:gd name="T25" fmla="*/ 151 h 184"/>
                <a:gd name="T26" fmla="*/ 134 w 232"/>
                <a:gd name="T27" fmla="*/ 157 h 184"/>
                <a:gd name="T28" fmla="*/ 37 w 232"/>
                <a:gd name="T29" fmla="*/ 126 h 184"/>
                <a:gd name="T30" fmla="*/ 127 w 232"/>
                <a:gd name="T31" fmla="*/ 153 h 184"/>
                <a:gd name="T32" fmla="*/ 100 w 232"/>
                <a:gd name="T33" fmla="*/ 148 h 184"/>
                <a:gd name="T34" fmla="*/ 105 w 232"/>
                <a:gd name="T35" fmla="*/ 151 h 184"/>
                <a:gd name="T36" fmla="*/ 134 w 232"/>
                <a:gd name="T37" fmla="*/ 154 h 184"/>
                <a:gd name="T38" fmla="*/ 174 w 232"/>
                <a:gd name="T39" fmla="*/ 168 h 184"/>
                <a:gd name="T40" fmla="*/ 84 w 232"/>
                <a:gd name="T41" fmla="*/ 133 h 184"/>
                <a:gd name="T42" fmla="*/ 103 w 232"/>
                <a:gd name="T43" fmla="*/ 157 h 184"/>
                <a:gd name="T44" fmla="*/ 180 w 232"/>
                <a:gd name="T45" fmla="*/ 164 h 184"/>
                <a:gd name="T46" fmla="*/ 145 w 232"/>
                <a:gd name="T47" fmla="*/ 158 h 184"/>
                <a:gd name="T48" fmla="*/ 140 w 232"/>
                <a:gd name="T49" fmla="*/ 156 h 184"/>
                <a:gd name="T50" fmla="*/ 96 w 232"/>
                <a:gd name="T51" fmla="*/ 146 h 184"/>
                <a:gd name="T52" fmla="*/ 98 w 232"/>
                <a:gd name="T53" fmla="*/ 140 h 184"/>
                <a:gd name="T54" fmla="*/ 155 w 232"/>
                <a:gd name="T55" fmla="*/ 166 h 184"/>
                <a:gd name="T56" fmla="*/ 147 w 232"/>
                <a:gd name="T57" fmla="*/ 164 h 184"/>
                <a:gd name="T58" fmla="*/ 12 w 232"/>
                <a:gd name="T59" fmla="*/ 38 h 184"/>
                <a:gd name="T60" fmla="*/ 142 w 232"/>
                <a:gd name="T61" fmla="*/ 156 h 184"/>
                <a:gd name="T62" fmla="*/ 83 w 232"/>
                <a:gd name="T63" fmla="*/ 70 h 184"/>
                <a:gd name="T64" fmla="*/ 173 w 232"/>
                <a:gd name="T65" fmla="*/ 159 h 184"/>
                <a:gd name="T66" fmla="*/ 157 w 232"/>
                <a:gd name="T67" fmla="*/ 158 h 184"/>
                <a:gd name="T68" fmla="*/ 144 w 232"/>
                <a:gd name="T69" fmla="*/ 164 h 184"/>
                <a:gd name="T70" fmla="*/ 85 w 232"/>
                <a:gd name="T71" fmla="*/ 133 h 184"/>
                <a:gd name="T72" fmla="*/ 32 w 232"/>
                <a:gd name="T73" fmla="*/ 23 h 184"/>
                <a:gd name="T74" fmla="*/ 17 w 232"/>
                <a:gd name="T75" fmla="*/ 49 h 184"/>
                <a:gd name="T76" fmla="*/ 88 w 232"/>
                <a:gd name="T77" fmla="*/ 67 h 184"/>
                <a:gd name="T78" fmla="*/ 14 w 232"/>
                <a:gd name="T79" fmla="*/ 45 h 184"/>
                <a:gd name="T80" fmla="*/ 94 w 232"/>
                <a:gd name="T81" fmla="*/ 60 h 184"/>
                <a:gd name="T82" fmla="*/ 59 w 232"/>
                <a:gd name="T83" fmla="*/ 114 h 184"/>
                <a:gd name="T84" fmla="*/ 24 w 232"/>
                <a:gd name="T85" fmla="*/ 54 h 184"/>
                <a:gd name="T86" fmla="*/ 19 w 232"/>
                <a:gd name="T87" fmla="*/ 120 h 184"/>
                <a:gd name="T88" fmla="*/ 153 w 232"/>
                <a:gd name="T89" fmla="*/ 147 h 184"/>
                <a:gd name="T90" fmla="*/ 204 w 232"/>
                <a:gd name="T91" fmla="*/ 129 h 184"/>
                <a:gd name="T92" fmla="*/ 186 w 232"/>
                <a:gd name="T93" fmla="*/ 132 h 184"/>
                <a:gd name="T94" fmla="*/ 168 w 232"/>
                <a:gd name="T95" fmla="*/ 117 h 184"/>
                <a:gd name="T96" fmla="*/ 192 w 232"/>
                <a:gd name="T97" fmla="*/ 108 h 184"/>
                <a:gd name="T98" fmla="*/ 64 w 232"/>
                <a:gd name="T99" fmla="*/ 66 h 184"/>
                <a:gd name="T100" fmla="*/ 47 w 232"/>
                <a:gd name="T101" fmla="*/ 31 h 184"/>
                <a:gd name="T102" fmla="*/ 40 w 232"/>
                <a:gd name="T103" fmla="*/ 59 h 184"/>
                <a:gd name="T104" fmla="*/ 28 w 232"/>
                <a:gd name="T105" fmla="*/ 61 h 184"/>
                <a:gd name="T106" fmla="*/ 209 w 232"/>
                <a:gd name="T107" fmla="*/ 172 h 184"/>
                <a:gd name="T108" fmla="*/ 162 w 232"/>
                <a:gd name="T109" fmla="*/ 176 h 184"/>
                <a:gd name="T110" fmla="*/ 47 w 232"/>
                <a:gd name="T111" fmla="*/ 126 h 184"/>
                <a:gd name="T112" fmla="*/ 6 w 232"/>
                <a:gd name="T113" fmla="*/ 74 h 184"/>
                <a:gd name="T114" fmla="*/ 4 w 232"/>
                <a:gd name="T115" fmla="*/ 81 h 184"/>
                <a:gd name="T116" fmla="*/ 2 w 232"/>
                <a:gd name="T117" fmla="*/ 38 h 184"/>
                <a:gd name="T118" fmla="*/ 7 w 232"/>
                <a:gd name="T119" fmla="*/ 6 h 184"/>
                <a:gd name="T120" fmla="*/ 104 w 232"/>
                <a:gd name="T121" fmla="*/ 31 h 184"/>
                <a:gd name="T122" fmla="*/ 186 w 232"/>
                <a:gd name="T123" fmla="*/ 83 h 184"/>
                <a:gd name="T124" fmla="*/ 224 w 232"/>
                <a:gd name="T125" fmla="*/ 14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1" h="184">
                  <a:moveTo>
                    <a:pt x="191" y="61"/>
                  </a:moveTo>
                  <a:cubicBezTo>
                    <a:pt x="191" y="61"/>
                    <a:pt x="191" y="62"/>
                    <a:pt x="191" y="62"/>
                  </a:cubicBezTo>
                  <a:cubicBezTo>
                    <a:pt x="190" y="62"/>
                    <a:pt x="191" y="61"/>
                    <a:pt x="191" y="61"/>
                  </a:cubicBezTo>
                  <a:cubicBezTo>
                    <a:pt x="191" y="61"/>
                    <a:pt x="191" y="61"/>
                    <a:pt x="191" y="61"/>
                  </a:cubicBezTo>
                  <a:close/>
                  <a:moveTo>
                    <a:pt x="16" y="50"/>
                  </a:move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6" y="49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0"/>
                    <a:pt x="16" y="50"/>
                    <a:pt x="16" y="50"/>
                  </a:cubicBezTo>
                  <a:close/>
                  <a:moveTo>
                    <a:pt x="201" y="88"/>
                  </a:moveTo>
                  <a:cubicBezTo>
                    <a:pt x="201" y="89"/>
                    <a:pt x="201" y="89"/>
                    <a:pt x="201" y="89"/>
                  </a:cubicBezTo>
                  <a:cubicBezTo>
                    <a:pt x="201" y="90"/>
                    <a:pt x="201" y="90"/>
                    <a:pt x="202" y="90"/>
                  </a:cubicBezTo>
                  <a:cubicBezTo>
                    <a:pt x="201" y="90"/>
                    <a:pt x="201" y="89"/>
                    <a:pt x="201" y="89"/>
                  </a:cubicBezTo>
                  <a:lnTo>
                    <a:pt x="201" y="88"/>
                  </a:lnTo>
                  <a:close/>
                  <a:moveTo>
                    <a:pt x="81" y="71"/>
                  </a:moveTo>
                  <a:cubicBezTo>
                    <a:pt x="81" y="69"/>
                    <a:pt x="81" y="69"/>
                    <a:pt x="81" y="69"/>
                  </a:cubicBezTo>
                  <a:cubicBezTo>
                    <a:pt x="80" y="69"/>
                    <a:pt x="81" y="70"/>
                    <a:pt x="81" y="70"/>
                  </a:cubicBezTo>
                  <a:cubicBezTo>
                    <a:pt x="81" y="71"/>
                    <a:pt x="81" y="71"/>
                    <a:pt x="81" y="71"/>
                  </a:cubicBezTo>
                  <a:close/>
                  <a:moveTo>
                    <a:pt x="91" y="82"/>
                  </a:moveTo>
                  <a:cubicBezTo>
                    <a:pt x="91" y="81"/>
                    <a:pt x="90" y="81"/>
                    <a:pt x="89" y="81"/>
                  </a:cubicBezTo>
                  <a:cubicBezTo>
                    <a:pt x="89" y="82"/>
                    <a:pt x="90" y="82"/>
                    <a:pt x="91" y="82"/>
                  </a:cubicBezTo>
                  <a:close/>
                  <a:moveTo>
                    <a:pt x="21" y="128"/>
                  </a:moveTo>
                  <a:cubicBezTo>
                    <a:pt x="21" y="128"/>
                    <a:pt x="21" y="129"/>
                    <a:pt x="21" y="129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21" y="129"/>
                    <a:pt x="21" y="129"/>
                    <a:pt x="21" y="129"/>
                  </a:cubicBezTo>
                  <a:cubicBezTo>
                    <a:pt x="21" y="129"/>
                    <a:pt x="21" y="128"/>
                    <a:pt x="21" y="128"/>
                  </a:cubicBezTo>
                  <a:close/>
                  <a:moveTo>
                    <a:pt x="143" y="168"/>
                  </a:moveTo>
                  <a:cubicBezTo>
                    <a:pt x="143" y="168"/>
                    <a:pt x="143" y="168"/>
                    <a:pt x="143" y="169"/>
                  </a:cubicBezTo>
                  <a:cubicBezTo>
                    <a:pt x="143" y="169"/>
                    <a:pt x="144" y="169"/>
                    <a:pt x="145" y="168"/>
                  </a:cubicBezTo>
                  <a:cubicBezTo>
                    <a:pt x="144" y="168"/>
                    <a:pt x="144" y="168"/>
                    <a:pt x="143" y="168"/>
                  </a:cubicBezTo>
                  <a:close/>
                  <a:moveTo>
                    <a:pt x="4" y="52"/>
                  </a:moveTo>
                  <a:cubicBezTo>
                    <a:pt x="4" y="52"/>
                    <a:pt x="4" y="52"/>
                    <a:pt x="4" y="52"/>
                  </a:cubicBezTo>
                  <a:cubicBezTo>
                    <a:pt x="4" y="53"/>
                    <a:pt x="4" y="54"/>
                    <a:pt x="4" y="54"/>
                  </a:cubicBezTo>
                  <a:lnTo>
                    <a:pt x="4" y="52"/>
                  </a:lnTo>
                  <a:close/>
                  <a:moveTo>
                    <a:pt x="185" y="153"/>
                  </a:moveTo>
                  <a:cubicBezTo>
                    <a:pt x="185" y="154"/>
                    <a:pt x="185" y="153"/>
                    <a:pt x="185" y="153"/>
                  </a:cubicBezTo>
                  <a:cubicBezTo>
                    <a:pt x="184" y="153"/>
                    <a:pt x="184" y="154"/>
                    <a:pt x="185" y="154"/>
                  </a:cubicBezTo>
                  <a:cubicBezTo>
                    <a:pt x="185" y="154"/>
                    <a:pt x="186" y="154"/>
                    <a:pt x="185" y="153"/>
                  </a:cubicBezTo>
                  <a:close/>
                  <a:moveTo>
                    <a:pt x="108" y="145"/>
                  </a:moveTo>
                  <a:cubicBezTo>
                    <a:pt x="108" y="145"/>
                    <a:pt x="108" y="145"/>
                    <a:pt x="108" y="145"/>
                  </a:cubicBezTo>
                  <a:cubicBezTo>
                    <a:pt x="108" y="146"/>
                    <a:pt x="108" y="147"/>
                    <a:pt x="108" y="147"/>
                  </a:cubicBezTo>
                  <a:cubicBezTo>
                    <a:pt x="108" y="146"/>
                    <a:pt x="109" y="146"/>
                    <a:pt x="108" y="145"/>
                  </a:cubicBezTo>
                  <a:close/>
                  <a:moveTo>
                    <a:pt x="25" y="136"/>
                  </a:moveTo>
                  <a:cubicBezTo>
                    <a:pt x="25" y="136"/>
                    <a:pt x="26" y="135"/>
                    <a:pt x="25" y="135"/>
                  </a:cubicBezTo>
                  <a:cubicBezTo>
                    <a:pt x="25" y="135"/>
                    <a:pt x="26" y="137"/>
                    <a:pt x="25" y="136"/>
                  </a:cubicBezTo>
                  <a:close/>
                  <a:moveTo>
                    <a:pt x="175" y="171"/>
                  </a:moveTo>
                  <a:cubicBezTo>
                    <a:pt x="174" y="171"/>
                    <a:pt x="173" y="171"/>
                    <a:pt x="173" y="172"/>
                  </a:cubicBezTo>
                  <a:cubicBezTo>
                    <a:pt x="174" y="172"/>
                    <a:pt x="175" y="172"/>
                    <a:pt x="176" y="172"/>
                  </a:cubicBezTo>
                  <a:cubicBezTo>
                    <a:pt x="175" y="171"/>
                    <a:pt x="175" y="171"/>
                    <a:pt x="175" y="171"/>
                  </a:cubicBezTo>
                  <a:close/>
                  <a:moveTo>
                    <a:pt x="14" y="33"/>
                  </a:moveTo>
                  <a:cubicBezTo>
                    <a:pt x="14" y="34"/>
                    <a:pt x="13" y="34"/>
                    <a:pt x="13" y="35"/>
                  </a:cubicBezTo>
                  <a:cubicBezTo>
                    <a:pt x="13" y="35"/>
                    <a:pt x="14" y="34"/>
                    <a:pt x="14" y="33"/>
                  </a:cubicBezTo>
                  <a:close/>
                  <a:moveTo>
                    <a:pt x="209" y="119"/>
                  </a:moveTo>
                  <a:cubicBezTo>
                    <a:pt x="209" y="119"/>
                    <a:pt x="208" y="118"/>
                    <a:pt x="208" y="117"/>
                  </a:cubicBezTo>
                  <a:cubicBezTo>
                    <a:pt x="208" y="118"/>
                    <a:pt x="208" y="119"/>
                    <a:pt x="209" y="119"/>
                  </a:cubicBezTo>
                  <a:close/>
                  <a:moveTo>
                    <a:pt x="5" y="87"/>
                  </a:moveTo>
                  <a:cubicBezTo>
                    <a:pt x="5" y="88"/>
                    <a:pt x="5" y="89"/>
                    <a:pt x="5" y="89"/>
                  </a:cubicBezTo>
                  <a:cubicBezTo>
                    <a:pt x="4" y="88"/>
                    <a:pt x="4" y="88"/>
                    <a:pt x="4" y="87"/>
                  </a:cubicBezTo>
                  <a:lnTo>
                    <a:pt x="5" y="87"/>
                  </a:lnTo>
                  <a:close/>
                  <a:moveTo>
                    <a:pt x="24" y="123"/>
                  </a:moveTo>
                  <a:cubicBezTo>
                    <a:pt x="24" y="121"/>
                    <a:pt x="24" y="121"/>
                    <a:pt x="24" y="121"/>
                  </a:cubicBezTo>
                  <a:cubicBezTo>
                    <a:pt x="23" y="121"/>
                    <a:pt x="24" y="122"/>
                    <a:pt x="24" y="123"/>
                  </a:cubicBezTo>
                  <a:cubicBezTo>
                    <a:pt x="24" y="123"/>
                    <a:pt x="24" y="123"/>
                    <a:pt x="24" y="123"/>
                  </a:cubicBezTo>
                  <a:close/>
                  <a:moveTo>
                    <a:pt x="21" y="128"/>
                  </a:moveTo>
                  <a:cubicBezTo>
                    <a:pt x="21" y="127"/>
                    <a:pt x="21" y="126"/>
                    <a:pt x="20" y="126"/>
                  </a:cubicBezTo>
                  <a:cubicBezTo>
                    <a:pt x="20" y="126"/>
                    <a:pt x="20" y="127"/>
                    <a:pt x="21" y="128"/>
                  </a:cubicBezTo>
                  <a:close/>
                  <a:moveTo>
                    <a:pt x="4" y="84"/>
                  </a:moveTo>
                  <a:cubicBezTo>
                    <a:pt x="4" y="83"/>
                    <a:pt x="3" y="84"/>
                    <a:pt x="4" y="84"/>
                  </a:cubicBezTo>
                  <a:cubicBezTo>
                    <a:pt x="4" y="84"/>
                    <a:pt x="3" y="86"/>
                    <a:pt x="4" y="85"/>
                  </a:cubicBezTo>
                  <a:cubicBezTo>
                    <a:pt x="4" y="85"/>
                    <a:pt x="4" y="84"/>
                    <a:pt x="4" y="84"/>
                  </a:cubicBezTo>
                  <a:close/>
                  <a:moveTo>
                    <a:pt x="103" y="139"/>
                  </a:moveTo>
                  <a:cubicBezTo>
                    <a:pt x="102" y="139"/>
                    <a:pt x="102" y="139"/>
                    <a:pt x="102" y="139"/>
                  </a:cubicBezTo>
                  <a:cubicBezTo>
                    <a:pt x="102" y="139"/>
                    <a:pt x="103" y="140"/>
                    <a:pt x="104" y="139"/>
                  </a:cubicBezTo>
                  <a:cubicBezTo>
                    <a:pt x="104" y="139"/>
                    <a:pt x="103" y="139"/>
                    <a:pt x="103" y="139"/>
                  </a:cubicBezTo>
                  <a:close/>
                  <a:moveTo>
                    <a:pt x="87" y="67"/>
                  </a:moveTo>
                  <a:cubicBezTo>
                    <a:pt x="87" y="66"/>
                    <a:pt x="86" y="66"/>
                    <a:pt x="86" y="67"/>
                  </a:cubicBezTo>
                  <a:cubicBezTo>
                    <a:pt x="86" y="67"/>
                    <a:pt x="86" y="69"/>
                    <a:pt x="87" y="68"/>
                  </a:cubicBezTo>
                  <a:cubicBezTo>
                    <a:pt x="87" y="68"/>
                    <a:pt x="87" y="67"/>
                    <a:pt x="87" y="67"/>
                  </a:cubicBezTo>
                  <a:close/>
                  <a:moveTo>
                    <a:pt x="191" y="170"/>
                  </a:moveTo>
                  <a:cubicBezTo>
                    <a:pt x="191" y="170"/>
                    <a:pt x="190" y="171"/>
                    <a:pt x="189" y="172"/>
                  </a:cubicBezTo>
                  <a:cubicBezTo>
                    <a:pt x="190" y="171"/>
                    <a:pt x="191" y="171"/>
                    <a:pt x="191" y="170"/>
                  </a:cubicBezTo>
                  <a:close/>
                  <a:moveTo>
                    <a:pt x="110" y="159"/>
                  </a:moveTo>
                  <a:cubicBezTo>
                    <a:pt x="109" y="159"/>
                    <a:pt x="111" y="160"/>
                    <a:pt x="109" y="160"/>
                  </a:cubicBezTo>
                  <a:cubicBezTo>
                    <a:pt x="110" y="161"/>
                    <a:pt x="110" y="161"/>
                    <a:pt x="110" y="161"/>
                  </a:cubicBezTo>
                  <a:cubicBezTo>
                    <a:pt x="110" y="160"/>
                    <a:pt x="111" y="160"/>
                    <a:pt x="110" y="159"/>
                  </a:cubicBezTo>
                  <a:close/>
                  <a:moveTo>
                    <a:pt x="27" y="122"/>
                  </a:moveTo>
                  <a:cubicBezTo>
                    <a:pt x="28" y="121"/>
                    <a:pt x="27" y="120"/>
                    <a:pt x="27" y="118"/>
                  </a:cubicBezTo>
                  <a:cubicBezTo>
                    <a:pt x="27" y="120"/>
                    <a:pt x="27" y="121"/>
                    <a:pt x="27" y="122"/>
                  </a:cubicBezTo>
                  <a:cubicBezTo>
                    <a:pt x="27" y="122"/>
                    <a:pt x="27" y="122"/>
                    <a:pt x="27" y="122"/>
                  </a:cubicBezTo>
                  <a:close/>
                  <a:moveTo>
                    <a:pt x="195" y="170"/>
                  </a:moveTo>
                  <a:cubicBezTo>
                    <a:pt x="194" y="170"/>
                    <a:pt x="193" y="171"/>
                    <a:pt x="193" y="172"/>
                  </a:cubicBezTo>
                  <a:cubicBezTo>
                    <a:pt x="194" y="172"/>
                    <a:pt x="195" y="171"/>
                    <a:pt x="195" y="170"/>
                  </a:cubicBezTo>
                  <a:close/>
                  <a:moveTo>
                    <a:pt x="116" y="162"/>
                  </a:moveTo>
                  <a:cubicBezTo>
                    <a:pt x="116" y="162"/>
                    <a:pt x="116" y="162"/>
                    <a:pt x="115" y="162"/>
                  </a:cubicBezTo>
                  <a:cubicBezTo>
                    <a:pt x="115" y="162"/>
                    <a:pt x="116" y="163"/>
                    <a:pt x="116" y="163"/>
                  </a:cubicBezTo>
                  <a:cubicBezTo>
                    <a:pt x="116" y="163"/>
                    <a:pt x="117" y="162"/>
                    <a:pt x="116" y="162"/>
                  </a:cubicBezTo>
                  <a:close/>
                  <a:moveTo>
                    <a:pt x="92" y="152"/>
                  </a:moveTo>
                  <a:cubicBezTo>
                    <a:pt x="91" y="151"/>
                    <a:pt x="90" y="151"/>
                    <a:pt x="89" y="150"/>
                  </a:cubicBezTo>
                  <a:cubicBezTo>
                    <a:pt x="90" y="151"/>
                    <a:pt x="91" y="152"/>
                    <a:pt x="92" y="152"/>
                  </a:cubicBezTo>
                  <a:cubicBezTo>
                    <a:pt x="92" y="152"/>
                    <a:pt x="92" y="152"/>
                    <a:pt x="92" y="152"/>
                  </a:cubicBezTo>
                  <a:close/>
                  <a:moveTo>
                    <a:pt x="98" y="155"/>
                  </a:moveTo>
                  <a:cubicBezTo>
                    <a:pt x="98" y="155"/>
                    <a:pt x="98" y="154"/>
                    <a:pt x="98" y="154"/>
                  </a:cubicBezTo>
                  <a:cubicBezTo>
                    <a:pt x="97" y="155"/>
                    <a:pt x="98" y="156"/>
                    <a:pt x="99" y="156"/>
                  </a:cubicBezTo>
                  <a:cubicBezTo>
                    <a:pt x="99" y="156"/>
                    <a:pt x="99" y="155"/>
                    <a:pt x="99" y="155"/>
                  </a:cubicBezTo>
                  <a:cubicBezTo>
                    <a:pt x="99" y="155"/>
                    <a:pt x="98" y="155"/>
                    <a:pt x="98" y="155"/>
                  </a:cubicBezTo>
                  <a:close/>
                  <a:moveTo>
                    <a:pt x="107" y="149"/>
                  </a:moveTo>
                  <a:cubicBezTo>
                    <a:pt x="106" y="149"/>
                    <a:pt x="106" y="149"/>
                    <a:pt x="106" y="149"/>
                  </a:cubicBezTo>
                  <a:cubicBezTo>
                    <a:pt x="106" y="150"/>
                    <a:pt x="106" y="153"/>
                    <a:pt x="106" y="153"/>
                  </a:cubicBezTo>
                  <a:cubicBezTo>
                    <a:pt x="106" y="152"/>
                    <a:pt x="106" y="151"/>
                    <a:pt x="107" y="149"/>
                  </a:cubicBezTo>
                  <a:close/>
                  <a:moveTo>
                    <a:pt x="28" y="120"/>
                  </a:moveTo>
                  <a:cubicBezTo>
                    <a:pt x="28" y="119"/>
                    <a:pt x="29" y="118"/>
                    <a:pt x="29" y="117"/>
                  </a:cubicBezTo>
                  <a:cubicBezTo>
                    <a:pt x="28" y="117"/>
                    <a:pt x="28" y="118"/>
                    <a:pt x="28" y="118"/>
                  </a:cubicBezTo>
                  <a:cubicBezTo>
                    <a:pt x="28" y="119"/>
                    <a:pt x="28" y="119"/>
                    <a:pt x="28" y="120"/>
                  </a:cubicBezTo>
                  <a:close/>
                  <a:moveTo>
                    <a:pt x="139" y="167"/>
                  </a:moveTo>
                  <a:cubicBezTo>
                    <a:pt x="138" y="168"/>
                    <a:pt x="137" y="167"/>
                    <a:pt x="136" y="168"/>
                  </a:cubicBezTo>
                  <a:cubicBezTo>
                    <a:pt x="137" y="168"/>
                    <a:pt x="139" y="168"/>
                    <a:pt x="139" y="168"/>
                  </a:cubicBezTo>
                  <a:cubicBezTo>
                    <a:pt x="140" y="168"/>
                    <a:pt x="140" y="167"/>
                    <a:pt x="139" y="167"/>
                  </a:cubicBezTo>
                  <a:close/>
                  <a:moveTo>
                    <a:pt x="28" y="120"/>
                  </a:moveTo>
                  <a:cubicBezTo>
                    <a:pt x="28" y="121"/>
                    <a:pt x="29" y="122"/>
                    <a:pt x="29" y="124"/>
                  </a:cubicBezTo>
                  <a:cubicBezTo>
                    <a:pt x="29" y="124"/>
                    <a:pt x="29" y="124"/>
                    <a:pt x="29" y="124"/>
                  </a:cubicBezTo>
                  <a:cubicBezTo>
                    <a:pt x="29" y="125"/>
                    <a:pt x="29" y="125"/>
                    <a:pt x="29" y="125"/>
                  </a:cubicBezTo>
                  <a:cubicBezTo>
                    <a:pt x="29" y="124"/>
                    <a:pt x="29" y="124"/>
                    <a:pt x="29" y="124"/>
                  </a:cubicBezTo>
                  <a:cubicBezTo>
                    <a:pt x="29" y="123"/>
                    <a:pt x="29" y="121"/>
                    <a:pt x="29" y="120"/>
                  </a:cubicBezTo>
                  <a:cubicBezTo>
                    <a:pt x="29" y="120"/>
                    <a:pt x="28" y="120"/>
                    <a:pt x="28" y="120"/>
                  </a:cubicBezTo>
                  <a:close/>
                  <a:moveTo>
                    <a:pt x="179" y="154"/>
                  </a:moveTo>
                  <a:cubicBezTo>
                    <a:pt x="180" y="154"/>
                    <a:pt x="182" y="154"/>
                    <a:pt x="183" y="154"/>
                  </a:cubicBezTo>
                  <a:cubicBezTo>
                    <a:pt x="182" y="154"/>
                    <a:pt x="181" y="154"/>
                    <a:pt x="181" y="153"/>
                  </a:cubicBezTo>
                  <a:cubicBezTo>
                    <a:pt x="180" y="154"/>
                    <a:pt x="180" y="154"/>
                    <a:pt x="179" y="154"/>
                  </a:cubicBezTo>
                  <a:close/>
                  <a:moveTo>
                    <a:pt x="114" y="148"/>
                  </a:moveTo>
                  <a:cubicBezTo>
                    <a:pt x="114" y="149"/>
                    <a:pt x="114" y="150"/>
                    <a:pt x="114" y="151"/>
                  </a:cubicBezTo>
                  <a:cubicBezTo>
                    <a:pt x="114" y="150"/>
                    <a:pt x="114" y="149"/>
                    <a:pt x="115" y="149"/>
                  </a:cubicBezTo>
                  <a:cubicBezTo>
                    <a:pt x="115" y="148"/>
                    <a:pt x="115" y="148"/>
                    <a:pt x="114" y="148"/>
                  </a:cubicBezTo>
                  <a:close/>
                  <a:moveTo>
                    <a:pt x="156" y="154"/>
                  </a:moveTo>
                  <a:cubicBezTo>
                    <a:pt x="156" y="154"/>
                    <a:pt x="156" y="153"/>
                    <a:pt x="156" y="153"/>
                  </a:cubicBezTo>
                  <a:cubicBezTo>
                    <a:pt x="155" y="153"/>
                    <a:pt x="153" y="153"/>
                    <a:pt x="152" y="153"/>
                  </a:cubicBezTo>
                  <a:lnTo>
                    <a:pt x="156" y="154"/>
                  </a:lnTo>
                  <a:close/>
                  <a:moveTo>
                    <a:pt x="96" y="154"/>
                  </a:moveTo>
                  <a:cubicBezTo>
                    <a:pt x="95" y="153"/>
                    <a:pt x="94" y="153"/>
                    <a:pt x="93" y="153"/>
                  </a:cubicBezTo>
                  <a:cubicBezTo>
                    <a:pt x="94" y="154"/>
                    <a:pt x="95" y="154"/>
                    <a:pt x="96" y="155"/>
                  </a:cubicBezTo>
                  <a:cubicBezTo>
                    <a:pt x="96" y="155"/>
                    <a:pt x="96" y="154"/>
                    <a:pt x="96" y="154"/>
                  </a:cubicBezTo>
                  <a:close/>
                  <a:moveTo>
                    <a:pt x="171" y="171"/>
                  </a:moveTo>
                  <a:cubicBezTo>
                    <a:pt x="170" y="172"/>
                    <a:pt x="169" y="171"/>
                    <a:pt x="168" y="171"/>
                  </a:cubicBezTo>
                  <a:cubicBezTo>
                    <a:pt x="168" y="171"/>
                    <a:pt x="168" y="172"/>
                    <a:pt x="168" y="172"/>
                  </a:cubicBezTo>
                  <a:cubicBezTo>
                    <a:pt x="169" y="172"/>
                    <a:pt x="170" y="172"/>
                    <a:pt x="170" y="172"/>
                  </a:cubicBezTo>
                  <a:cubicBezTo>
                    <a:pt x="171" y="172"/>
                    <a:pt x="172" y="172"/>
                    <a:pt x="171" y="171"/>
                  </a:cubicBezTo>
                  <a:close/>
                  <a:moveTo>
                    <a:pt x="24" y="123"/>
                  </a:moveTo>
                  <a:cubicBezTo>
                    <a:pt x="24" y="123"/>
                    <a:pt x="24" y="124"/>
                    <a:pt x="24" y="125"/>
                  </a:cubicBezTo>
                  <a:cubicBezTo>
                    <a:pt x="24" y="125"/>
                    <a:pt x="25" y="125"/>
                    <a:pt x="25" y="125"/>
                  </a:cubicBezTo>
                  <a:cubicBezTo>
                    <a:pt x="25" y="125"/>
                    <a:pt x="25" y="126"/>
                    <a:pt x="25" y="126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25" y="128"/>
                    <a:pt x="25" y="128"/>
                    <a:pt x="25" y="128"/>
                  </a:cubicBezTo>
                  <a:cubicBezTo>
                    <a:pt x="25" y="129"/>
                    <a:pt x="25" y="129"/>
                    <a:pt x="25" y="129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25" y="129"/>
                    <a:pt x="25" y="129"/>
                    <a:pt x="25" y="129"/>
                  </a:cubicBezTo>
                  <a:cubicBezTo>
                    <a:pt x="25" y="128"/>
                    <a:pt x="25" y="128"/>
                    <a:pt x="25" y="128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25" y="126"/>
                    <a:pt x="25" y="126"/>
                    <a:pt x="25" y="126"/>
                  </a:cubicBezTo>
                  <a:cubicBezTo>
                    <a:pt x="25" y="126"/>
                    <a:pt x="25" y="125"/>
                    <a:pt x="25" y="125"/>
                  </a:cubicBezTo>
                  <a:cubicBezTo>
                    <a:pt x="25" y="124"/>
                    <a:pt x="25" y="124"/>
                    <a:pt x="25" y="123"/>
                  </a:cubicBezTo>
                  <a:cubicBezTo>
                    <a:pt x="24" y="123"/>
                    <a:pt x="24" y="123"/>
                    <a:pt x="24" y="123"/>
                  </a:cubicBezTo>
                  <a:close/>
                  <a:moveTo>
                    <a:pt x="114" y="161"/>
                  </a:moveTo>
                  <a:cubicBezTo>
                    <a:pt x="113" y="161"/>
                    <a:pt x="112" y="160"/>
                    <a:pt x="112" y="160"/>
                  </a:cubicBezTo>
                  <a:cubicBezTo>
                    <a:pt x="111" y="161"/>
                    <a:pt x="112" y="161"/>
                    <a:pt x="113" y="162"/>
                  </a:cubicBezTo>
                  <a:cubicBezTo>
                    <a:pt x="113" y="162"/>
                    <a:pt x="114" y="161"/>
                    <a:pt x="114" y="161"/>
                  </a:cubicBezTo>
                  <a:close/>
                  <a:moveTo>
                    <a:pt x="162" y="171"/>
                  </a:moveTo>
                  <a:cubicBezTo>
                    <a:pt x="161" y="171"/>
                    <a:pt x="161" y="170"/>
                    <a:pt x="160" y="171"/>
                  </a:cubicBezTo>
                  <a:cubicBezTo>
                    <a:pt x="161" y="171"/>
                    <a:pt x="162" y="171"/>
                    <a:pt x="163" y="171"/>
                  </a:cubicBezTo>
                  <a:cubicBezTo>
                    <a:pt x="163" y="171"/>
                    <a:pt x="164" y="171"/>
                    <a:pt x="164" y="171"/>
                  </a:cubicBezTo>
                  <a:cubicBezTo>
                    <a:pt x="163" y="171"/>
                    <a:pt x="163" y="171"/>
                    <a:pt x="162" y="171"/>
                  </a:cubicBezTo>
                  <a:close/>
                  <a:moveTo>
                    <a:pt x="96" y="84"/>
                  </a:moveTo>
                  <a:cubicBezTo>
                    <a:pt x="95" y="83"/>
                    <a:pt x="93" y="82"/>
                    <a:pt x="91" y="82"/>
                  </a:cubicBezTo>
                  <a:cubicBezTo>
                    <a:pt x="93" y="82"/>
                    <a:pt x="94" y="83"/>
                    <a:pt x="96" y="84"/>
                  </a:cubicBezTo>
                  <a:close/>
                  <a:moveTo>
                    <a:pt x="123" y="154"/>
                  </a:moveTo>
                  <a:cubicBezTo>
                    <a:pt x="124" y="153"/>
                    <a:pt x="124" y="152"/>
                    <a:pt x="125" y="152"/>
                  </a:cubicBezTo>
                  <a:cubicBezTo>
                    <a:pt x="124" y="151"/>
                    <a:pt x="124" y="151"/>
                    <a:pt x="124" y="152"/>
                  </a:cubicBezTo>
                  <a:cubicBezTo>
                    <a:pt x="123" y="153"/>
                    <a:pt x="123" y="154"/>
                    <a:pt x="123" y="155"/>
                  </a:cubicBezTo>
                  <a:cubicBezTo>
                    <a:pt x="123" y="155"/>
                    <a:pt x="123" y="154"/>
                    <a:pt x="123" y="154"/>
                  </a:cubicBezTo>
                  <a:close/>
                  <a:moveTo>
                    <a:pt x="112" y="147"/>
                  </a:moveTo>
                  <a:cubicBezTo>
                    <a:pt x="112" y="147"/>
                    <a:pt x="111" y="147"/>
                    <a:pt x="111" y="147"/>
                  </a:cubicBezTo>
                  <a:cubicBezTo>
                    <a:pt x="111" y="148"/>
                    <a:pt x="111" y="150"/>
                    <a:pt x="111" y="151"/>
                  </a:cubicBezTo>
                  <a:cubicBezTo>
                    <a:pt x="111" y="149"/>
                    <a:pt x="112" y="148"/>
                    <a:pt x="112" y="147"/>
                  </a:cubicBezTo>
                  <a:close/>
                  <a:moveTo>
                    <a:pt x="201" y="88"/>
                  </a:moveTo>
                  <a:cubicBezTo>
                    <a:pt x="201" y="87"/>
                    <a:pt x="200" y="85"/>
                    <a:pt x="200" y="83"/>
                  </a:cubicBezTo>
                  <a:cubicBezTo>
                    <a:pt x="200" y="84"/>
                    <a:pt x="199" y="84"/>
                    <a:pt x="199" y="84"/>
                  </a:cubicBezTo>
                  <a:cubicBezTo>
                    <a:pt x="200" y="86"/>
                    <a:pt x="200" y="87"/>
                    <a:pt x="201" y="88"/>
                  </a:cubicBezTo>
                  <a:close/>
                  <a:moveTo>
                    <a:pt x="207" y="158"/>
                  </a:moveTo>
                  <a:cubicBezTo>
                    <a:pt x="206" y="159"/>
                    <a:pt x="204" y="160"/>
                    <a:pt x="203" y="162"/>
                  </a:cubicBezTo>
                  <a:cubicBezTo>
                    <a:pt x="203" y="162"/>
                    <a:pt x="203" y="162"/>
                    <a:pt x="203" y="162"/>
                  </a:cubicBezTo>
                  <a:cubicBezTo>
                    <a:pt x="204" y="161"/>
                    <a:pt x="206" y="160"/>
                    <a:pt x="207" y="158"/>
                  </a:cubicBezTo>
                  <a:cubicBezTo>
                    <a:pt x="207" y="158"/>
                    <a:pt x="207" y="158"/>
                    <a:pt x="207" y="158"/>
                  </a:cubicBezTo>
                  <a:close/>
                  <a:moveTo>
                    <a:pt x="134" y="157"/>
                  </a:moveTo>
                  <a:cubicBezTo>
                    <a:pt x="133" y="159"/>
                    <a:pt x="132" y="160"/>
                    <a:pt x="131" y="162"/>
                  </a:cubicBezTo>
                  <a:cubicBezTo>
                    <a:pt x="131" y="162"/>
                    <a:pt x="131" y="162"/>
                    <a:pt x="132" y="162"/>
                  </a:cubicBezTo>
                  <a:lnTo>
                    <a:pt x="134" y="157"/>
                  </a:lnTo>
                  <a:close/>
                  <a:moveTo>
                    <a:pt x="112" y="151"/>
                  </a:moveTo>
                  <a:cubicBezTo>
                    <a:pt x="112" y="152"/>
                    <a:pt x="111" y="154"/>
                    <a:pt x="111" y="155"/>
                  </a:cubicBezTo>
                  <a:cubicBezTo>
                    <a:pt x="112" y="155"/>
                    <a:pt x="112" y="155"/>
                    <a:pt x="112" y="155"/>
                  </a:cubicBezTo>
                  <a:cubicBezTo>
                    <a:pt x="112" y="154"/>
                    <a:pt x="112" y="153"/>
                    <a:pt x="112" y="152"/>
                  </a:cubicBezTo>
                  <a:cubicBezTo>
                    <a:pt x="112" y="151"/>
                    <a:pt x="113" y="151"/>
                    <a:pt x="112" y="151"/>
                  </a:cubicBezTo>
                  <a:close/>
                  <a:moveTo>
                    <a:pt x="164" y="153"/>
                  </a:moveTo>
                  <a:cubicBezTo>
                    <a:pt x="164" y="153"/>
                    <a:pt x="164" y="154"/>
                    <a:pt x="164" y="154"/>
                  </a:cubicBezTo>
                  <a:cubicBezTo>
                    <a:pt x="157" y="153"/>
                    <a:pt x="157" y="153"/>
                    <a:pt x="157" y="153"/>
                  </a:cubicBezTo>
                  <a:cubicBezTo>
                    <a:pt x="159" y="154"/>
                    <a:pt x="161" y="154"/>
                    <a:pt x="162" y="154"/>
                  </a:cubicBezTo>
                  <a:cubicBezTo>
                    <a:pt x="163" y="154"/>
                    <a:pt x="164" y="154"/>
                    <a:pt x="164" y="153"/>
                  </a:cubicBezTo>
                  <a:close/>
                  <a:moveTo>
                    <a:pt x="37" y="126"/>
                  </a:moveTo>
                  <a:cubicBezTo>
                    <a:pt x="37" y="124"/>
                    <a:pt x="37" y="122"/>
                    <a:pt x="36" y="120"/>
                  </a:cubicBezTo>
                  <a:cubicBezTo>
                    <a:pt x="37" y="120"/>
                    <a:pt x="36" y="119"/>
                    <a:pt x="36" y="120"/>
                  </a:cubicBezTo>
                  <a:cubicBezTo>
                    <a:pt x="37" y="126"/>
                    <a:pt x="37" y="126"/>
                    <a:pt x="37" y="126"/>
                  </a:cubicBezTo>
                  <a:cubicBezTo>
                    <a:pt x="37" y="126"/>
                    <a:pt x="38" y="127"/>
                    <a:pt x="37" y="126"/>
                  </a:cubicBezTo>
                  <a:close/>
                  <a:moveTo>
                    <a:pt x="35" y="127"/>
                  </a:moveTo>
                  <a:cubicBezTo>
                    <a:pt x="33" y="120"/>
                    <a:pt x="33" y="120"/>
                    <a:pt x="33" y="120"/>
                  </a:cubicBezTo>
                  <a:cubicBezTo>
                    <a:pt x="33" y="123"/>
                    <a:pt x="34" y="126"/>
                    <a:pt x="34" y="129"/>
                  </a:cubicBezTo>
                  <a:cubicBezTo>
                    <a:pt x="34" y="128"/>
                    <a:pt x="35" y="128"/>
                    <a:pt x="35" y="127"/>
                  </a:cubicBezTo>
                  <a:close/>
                  <a:moveTo>
                    <a:pt x="15" y="21"/>
                  </a:moveTo>
                  <a:cubicBezTo>
                    <a:pt x="13" y="21"/>
                    <a:pt x="12" y="23"/>
                    <a:pt x="11" y="25"/>
                  </a:cubicBezTo>
                  <a:cubicBezTo>
                    <a:pt x="13" y="24"/>
                    <a:pt x="14" y="22"/>
                    <a:pt x="15" y="21"/>
                  </a:cubicBezTo>
                  <a:close/>
                  <a:moveTo>
                    <a:pt x="74" y="67"/>
                  </a:moveTo>
                  <a:cubicBezTo>
                    <a:pt x="74" y="67"/>
                    <a:pt x="73" y="64"/>
                    <a:pt x="73" y="63"/>
                  </a:cubicBezTo>
                  <a:cubicBezTo>
                    <a:pt x="73" y="64"/>
                    <a:pt x="72" y="64"/>
                    <a:pt x="72" y="65"/>
                  </a:cubicBezTo>
                  <a:cubicBezTo>
                    <a:pt x="73" y="66"/>
                    <a:pt x="73" y="67"/>
                    <a:pt x="74" y="68"/>
                  </a:cubicBezTo>
                  <a:cubicBezTo>
                    <a:pt x="74" y="68"/>
                    <a:pt x="74" y="68"/>
                    <a:pt x="74" y="67"/>
                  </a:cubicBezTo>
                  <a:close/>
                  <a:moveTo>
                    <a:pt x="127" y="153"/>
                  </a:moveTo>
                  <a:cubicBezTo>
                    <a:pt x="126" y="154"/>
                    <a:pt x="126" y="156"/>
                    <a:pt x="126" y="157"/>
                  </a:cubicBezTo>
                  <a:cubicBezTo>
                    <a:pt x="127" y="156"/>
                    <a:pt x="128" y="154"/>
                    <a:pt x="128" y="153"/>
                  </a:cubicBezTo>
                  <a:lnTo>
                    <a:pt x="127" y="153"/>
                  </a:lnTo>
                  <a:close/>
                  <a:moveTo>
                    <a:pt x="125" y="154"/>
                  </a:moveTo>
                  <a:cubicBezTo>
                    <a:pt x="124" y="155"/>
                    <a:pt x="123" y="157"/>
                    <a:pt x="122" y="159"/>
                  </a:cubicBezTo>
                  <a:cubicBezTo>
                    <a:pt x="122" y="159"/>
                    <a:pt x="123" y="160"/>
                    <a:pt x="123" y="159"/>
                  </a:cubicBezTo>
                  <a:lnTo>
                    <a:pt x="125" y="154"/>
                  </a:lnTo>
                  <a:close/>
                  <a:moveTo>
                    <a:pt x="30" y="123"/>
                  </a:moveTo>
                  <a:cubicBezTo>
                    <a:pt x="30" y="124"/>
                    <a:pt x="30" y="124"/>
                    <a:pt x="30" y="124"/>
                  </a:cubicBezTo>
                  <a:cubicBezTo>
                    <a:pt x="31" y="131"/>
                    <a:pt x="31" y="131"/>
                    <a:pt x="31" y="131"/>
                  </a:cubicBezTo>
                  <a:cubicBezTo>
                    <a:pt x="31" y="131"/>
                    <a:pt x="32" y="131"/>
                    <a:pt x="32" y="130"/>
                  </a:cubicBezTo>
                  <a:cubicBezTo>
                    <a:pt x="30" y="124"/>
                    <a:pt x="30" y="124"/>
                    <a:pt x="30" y="124"/>
                  </a:cubicBezTo>
                  <a:lnTo>
                    <a:pt x="30" y="123"/>
                  </a:lnTo>
                  <a:close/>
                  <a:moveTo>
                    <a:pt x="100" y="148"/>
                  </a:moveTo>
                  <a:cubicBezTo>
                    <a:pt x="99" y="147"/>
                    <a:pt x="100" y="146"/>
                    <a:pt x="99" y="145"/>
                  </a:cubicBezTo>
                  <a:cubicBezTo>
                    <a:pt x="98" y="150"/>
                    <a:pt x="98" y="150"/>
                    <a:pt x="98" y="150"/>
                  </a:cubicBezTo>
                  <a:cubicBezTo>
                    <a:pt x="100" y="151"/>
                    <a:pt x="100" y="151"/>
                    <a:pt x="100" y="151"/>
                  </a:cubicBezTo>
                  <a:cubicBezTo>
                    <a:pt x="100" y="150"/>
                    <a:pt x="100" y="149"/>
                    <a:pt x="100" y="148"/>
                  </a:cubicBezTo>
                  <a:close/>
                  <a:moveTo>
                    <a:pt x="134" y="160"/>
                  </a:moveTo>
                  <a:cubicBezTo>
                    <a:pt x="135" y="158"/>
                    <a:pt x="137" y="157"/>
                    <a:pt x="138" y="155"/>
                  </a:cubicBezTo>
                  <a:cubicBezTo>
                    <a:pt x="137" y="155"/>
                    <a:pt x="136" y="154"/>
                    <a:pt x="136" y="155"/>
                  </a:cubicBezTo>
                  <a:cubicBezTo>
                    <a:pt x="136" y="157"/>
                    <a:pt x="135" y="158"/>
                    <a:pt x="134" y="160"/>
                  </a:cubicBezTo>
                  <a:close/>
                  <a:moveTo>
                    <a:pt x="27" y="122"/>
                  </a:moveTo>
                  <a:cubicBezTo>
                    <a:pt x="29" y="133"/>
                    <a:pt x="29" y="133"/>
                    <a:pt x="29" y="133"/>
                  </a:cubicBezTo>
                  <a:cubicBezTo>
                    <a:pt x="29" y="133"/>
                    <a:pt x="30" y="133"/>
                    <a:pt x="29" y="132"/>
                  </a:cubicBezTo>
                  <a:lnTo>
                    <a:pt x="27" y="122"/>
                  </a:lnTo>
                  <a:close/>
                  <a:moveTo>
                    <a:pt x="104" y="151"/>
                  </a:moveTo>
                  <a:cubicBezTo>
                    <a:pt x="105" y="151"/>
                    <a:pt x="105" y="151"/>
                    <a:pt x="105" y="151"/>
                  </a:cubicBezTo>
                  <a:cubicBezTo>
                    <a:pt x="105" y="149"/>
                    <a:pt x="106" y="146"/>
                    <a:pt x="106" y="144"/>
                  </a:cubicBezTo>
                  <a:cubicBezTo>
                    <a:pt x="105" y="144"/>
                    <a:pt x="105" y="144"/>
                    <a:pt x="105" y="144"/>
                  </a:cubicBezTo>
                  <a:cubicBezTo>
                    <a:pt x="105" y="146"/>
                    <a:pt x="105" y="148"/>
                    <a:pt x="104" y="151"/>
                  </a:cubicBezTo>
                  <a:close/>
                  <a:moveTo>
                    <a:pt x="179" y="154"/>
                  </a:moveTo>
                  <a:cubicBezTo>
                    <a:pt x="175" y="154"/>
                    <a:pt x="171" y="154"/>
                    <a:pt x="166" y="154"/>
                  </a:cubicBezTo>
                  <a:cubicBezTo>
                    <a:pt x="166" y="155"/>
                    <a:pt x="167" y="154"/>
                    <a:pt x="167" y="154"/>
                  </a:cubicBezTo>
                  <a:cubicBezTo>
                    <a:pt x="172" y="154"/>
                    <a:pt x="175" y="154"/>
                    <a:pt x="179" y="154"/>
                  </a:cubicBezTo>
                  <a:close/>
                  <a:moveTo>
                    <a:pt x="77" y="69"/>
                  </a:moveTo>
                  <a:cubicBezTo>
                    <a:pt x="76" y="62"/>
                    <a:pt x="76" y="62"/>
                    <a:pt x="76" y="62"/>
                  </a:cubicBezTo>
                  <a:cubicBezTo>
                    <a:pt x="76" y="62"/>
                    <a:pt x="75" y="62"/>
                    <a:pt x="75" y="62"/>
                  </a:cubicBezTo>
                  <a:cubicBezTo>
                    <a:pt x="76" y="65"/>
                    <a:pt x="76" y="68"/>
                    <a:pt x="77" y="71"/>
                  </a:cubicBezTo>
                  <a:cubicBezTo>
                    <a:pt x="77" y="70"/>
                    <a:pt x="77" y="69"/>
                    <a:pt x="77" y="69"/>
                  </a:cubicBezTo>
                  <a:close/>
                  <a:moveTo>
                    <a:pt x="130" y="160"/>
                  </a:moveTo>
                  <a:cubicBezTo>
                    <a:pt x="132" y="158"/>
                    <a:pt x="133" y="156"/>
                    <a:pt x="134" y="154"/>
                  </a:cubicBezTo>
                  <a:cubicBezTo>
                    <a:pt x="133" y="155"/>
                    <a:pt x="133" y="154"/>
                    <a:pt x="132" y="154"/>
                  </a:cubicBezTo>
                  <a:lnTo>
                    <a:pt x="130" y="160"/>
                  </a:lnTo>
                  <a:close/>
                  <a:moveTo>
                    <a:pt x="188" y="169"/>
                  </a:moveTo>
                  <a:cubicBezTo>
                    <a:pt x="187" y="170"/>
                    <a:pt x="186" y="171"/>
                    <a:pt x="184" y="171"/>
                  </a:cubicBezTo>
                  <a:cubicBezTo>
                    <a:pt x="184" y="171"/>
                    <a:pt x="183" y="171"/>
                    <a:pt x="183" y="172"/>
                  </a:cubicBezTo>
                  <a:cubicBezTo>
                    <a:pt x="188" y="172"/>
                    <a:pt x="188" y="172"/>
                    <a:pt x="188" y="172"/>
                  </a:cubicBezTo>
                  <a:cubicBezTo>
                    <a:pt x="187" y="171"/>
                    <a:pt x="189" y="170"/>
                    <a:pt x="188" y="169"/>
                  </a:cubicBezTo>
                  <a:close/>
                  <a:moveTo>
                    <a:pt x="125" y="165"/>
                  </a:moveTo>
                  <a:cubicBezTo>
                    <a:pt x="118" y="162"/>
                    <a:pt x="118" y="162"/>
                    <a:pt x="118" y="162"/>
                  </a:cubicBezTo>
                  <a:cubicBezTo>
                    <a:pt x="118" y="162"/>
                    <a:pt x="118" y="163"/>
                    <a:pt x="117" y="163"/>
                  </a:cubicBezTo>
                  <a:cubicBezTo>
                    <a:pt x="120" y="164"/>
                    <a:pt x="122" y="164"/>
                    <a:pt x="125" y="165"/>
                  </a:cubicBezTo>
                  <a:close/>
                  <a:moveTo>
                    <a:pt x="179" y="163"/>
                  </a:moveTo>
                  <a:cubicBezTo>
                    <a:pt x="177" y="164"/>
                    <a:pt x="175" y="166"/>
                    <a:pt x="173" y="168"/>
                  </a:cubicBezTo>
                  <a:cubicBezTo>
                    <a:pt x="173" y="168"/>
                    <a:pt x="174" y="168"/>
                    <a:pt x="174" y="168"/>
                  </a:cubicBezTo>
                  <a:cubicBezTo>
                    <a:pt x="176" y="167"/>
                    <a:pt x="177" y="165"/>
                    <a:pt x="179" y="163"/>
                  </a:cubicBezTo>
                  <a:cubicBezTo>
                    <a:pt x="179" y="163"/>
                    <a:pt x="179" y="163"/>
                    <a:pt x="179" y="163"/>
                  </a:cubicBezTo>
                  <a:close/>
                  <a:moveTo>
                    <a:pt x="122" y="151"/>
                  </a:moveTo>
                  <a:cubicBezTo>
                    <a:pt x="122" y="151"/>
                    <a:pt x="122" y="151"/>
                    <a:pt x="122" y="151"/>
                  </a:cubicBezTo>
                  <a:cubicBezTo>
                    <a:pt x="121" y="153"/>
                    <a:pt x="120" y="156"/>
                    <a:pt x="119" y="158"/>
                  </a:cubicBezTo>
                  <a:cubicBezTo>
                    <a:pt x="120" y="158"/>
                    <a:pt x="120" y="159"/>
                    <a:pt x="121" y="158"/>
                  </a:cubicBezTo>
                  <a:cubicBezTo>
                    <a:pt x="123" y="152"/>
                    <a:pt x="123" y="152"/>
                    <a:pt x="123" y="152"/>
                  </a:cubicBezTo>
                  <a:cubicBezTo>
                    <a:pt x="123" y="152"/>
                    <a:pt x="122" y="151"/>
                    <a:pt x="122" y="151"/>
                  </a:cubicBezTo>
                  <a:close/>
                  <a:moveTo>
                    <a:pt x="84" y="133"/>
                  </a:moveTo>
                  <a:cubicBezTo>
                    <a:pt x="84" y="133"/>
                    <a:pt x="84" y="132"/>
                    <a:pt x="84" y="132"/>
                  </a:cubicBezTo>
                  <a:cubicBezTo>
                    <a:pt x="83" y="132"/>
                    <a:pt x="82" y="131"/>
                    <a:pt x="82" y="131"/>
                  </a:cubicBezTo>
                  <a:cubicBezTo>
                    <a:pt x="81" y="131"/>
                    <a:pt x="81" y="131"/>
                    <a:pt x="81" y="132"/>
                  </a:cubicBezTo>
                  <a:cubicBezTo>
                    <a:pt x="82" y="133"/>
                    <a:pt x="82" y="136"/>
                    <a:pt x="83" y="138"/>
                  </a:cubicBezTo>
                  <a:lnTo>
                    <a:pt x="84" y="133"/>
                  </a:lnTo>
                  <a:close/>
                  <a:moveTo>
                    <a:pt x="94" y="138"/>
                  </a:moveTo>
                  <a:cubicBezTo>
                    <a:pt x="94" y="138"/>
                    <a:pt x="94" y="138"/>
                    <a:pt x="93" y="138"/>
                  </a:cubicBezTo>
                  <a:cubicBezTo>
                    <a:pt x="93" y="140"/>
                    <a:pt x="93" y="143"/>
                    <a:pt x="94" y="146"/>
                  </a:cubicBezTo>
                  <a:cubicBezTo>
                    <a:pt x="94" y="143"/>
                    <a:pt x="95" y="141"/>
                    <a:pt x="95" y="139"/>
                  </a:cubicBezTo>
                  <a:cubicBezTo>
                    <a:pt x="95" y="139"/>
                    <a:pt x="94" y="139"/>
                    <a:pt x="94" y="138"/>
                  </a:cubicBezTo>
                  <a:close/>
                  <a:moveTo>
                    <a:pt x="119" y="150"/>
                  </a:moveTo>
                  <a:cubicBezTo>
                    <a:pt x="119" y="150"/>
                    <a:pt x="118" y="150"/>
                    <a:pt x="118" y="149"/>
                  </a:cubicBezTo>
                  <a:cubicBezTo>
                    <a:pt x="118" y="152"/>
                    <a:pt x="117" y="155"/>
                    <a:pt x="116" y="157"/>
                  </a:cubicBezTo>
                  <a:cubicBezTo>
                    <a:pt x="117" y="155"/>
                    <a:pt x="118" y="152"/>
                    <a:pt x="119" y="150"/>
                  </a:cubicBezTo>
                  <a:close/>
                  <a:moveTo>
                    <a:pt x="108" y="159"/>
                  </a:moveTo>
                  <a:cubicBezTo>
                    <a:pt x="107" y="158"/>
                    <a:pt x="107" y="158"/>
                    <a:pt x="106" y="158"/>
                  </a:cubicBezTo>
                  <a:cubicBezTo>
                    <a:pt x="106" y="158"/>
                    <a:pt x="105" y="158"/>
                    <a:pt x="105" y="157"/>
                  </a:cubicBezTo>
                  <a:cubicBezTo>
                    <a:pt x="104" y="157"/>
                    <a:pt x="104" y="157"/>
                    <a:pt x="103" y="158"/>
                  </a:cubicBezTo>
                  <a:cubicBezTo>
                    <a:pt x="103" y="158"/>
                    <a:pt x="103" y="157"/>
                    <a:pt x="103" y="157"/>
                  </a:cubicBezTo>
                  <a:cubicBezTo>
                    <a:pt x="103" y="156"/>
                    <a:pt x="102" y="156"/>
                    <a:pt x="101" y="156"/>
                  </a:cubicBezTo>
                  <a:cubicBezTo>
                    <a:pt x="100" y="155"/>
                    <a:pt x="100" y="156"/>
                    <a:pt x="100" y="156"/>
                  </a:cubicBezTo>
                  <a:cubicBezTo>
                    <a:pt x="103" y="158"/>
                    <a:pt x="105" y="159"/>
                    <a:pt x="108" y="160"/>
                  </a:cubicBezTo>
                  <a:cubicBezTo>
                    <a:pt x="108" y="159"/>
                    <a:pt x="108" y="159"/>
                    <a:pt x="108" y="159"/>
                  </a:cubicBezTo>
                  <a:close/>
                  <a:moveTo>
                    <a:pt x="17" y="21"/>
                  </a:moveTo>
                  <a:cubicBezTo>
                    <a:pt x="17" y="21"/>
                    <a:pt x="17" y="21"/>
                    <a:pt x="17" y="21"/>
                  </a:cubicBezTo>
                  <a:cubicBezTo>
                    <a:pt x="15" y="23"/>
                    <a:pt x="13" y="25"/>
                    <a:pt x="12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4" y="26"/>
                    <a:pt x="16" y="24"/>
                    <a:pt x="17" y="22"/>
                  </a:cubicBezTo>
                  <a:cubicBezTo>
                    <a:pt x="18" y="22"/>
                    <a:pt x="18" y="21"/>
                    <a:pt x="17" y="21"/>
                  </a:cubicBezTo>
                  <a:close/>
                  <a:moveTo>
                    <a:pt x="180" y="164"/>
                  </a:moveTo>
                  <a:cubicBezTo>
                    <a:pt x="183" y="162"/>
                    <a:pt x="185" y="160"/>
                    <a:pt x="188" y="158"/>
                  </a:cubicBezTo>
                  <a:cubicBezTo>
                    <a:pt x="187" y="158"/>
                    <a:pt x="186" y="158"/>
                    <a:pt x="186" y="158"/>
                  </a:cubicBezTo>
                  <a:cubicBezTo>
                    <a:pt x="184" y="160"/>
                    <a:pt x="182" y="162"/>
                    <a:pt x="180" y="164"/>
                  </a:cubicBezTo>
                  <a:close/>
                  <a:moveTo>
                    <a:pt x="198" y="152"/>
                  </a:moveTo>
                  <a:cubicBezTo>
                    <a:pt x="194" y="152"/>
                    <a:pt x="190" y="152"/>
                    <a:pt x="187" y="153"/>
                  </a:cubicBezTo>
                  <a:cubicBezTo>
                    <a:pt x="186" y="153"/>
                    <a:pt x="186" y="154"/>
                    <a:pt x="186" y="153"/>
                  </a:cubicBezTo>
                  <a:cubicBezTo>
                    <a:pt x="190" y="153"/>
                    <a:pt x="195" y="153"/>
                    <a:pt x="198" y="152"/>
                  </a:cubicBezTo>
                  <a:close/>
                  <a:moveTo>
                    <a:pt x="116" y="149"/>
                  </a:moveTo>
                  <a:cubicBezTo>
                    <a:pt x="116" y="149"/>
                    <a:pt x="116" y="149"/>
                    <a:pt x="116" y="149"/>
                  </a:cubicBezTo>
                  <a:cubicBezTo>
                    <a:pt x="113" y="156"/>
                    <a:pt x="113" y="156"/>
                    <a:pt x="113" y="156"/>
                  </a:cubicBezTo>
                  <a:cubicBezTo>
                    <a:pt x="114" y="156"/>
                    <a:pt x="115" y="157"/>
                    <a:pt x="115" y="156"/>
                  </a:cubicBezTo>
                  <a:cubicBezTo>
                    <a:pt x="116" y="154"/>
                    <a:pt x="116" y="151"/>
                    <a:pt x="116" y="149"/>
                  </a:cubicBezTo>
                  <a:close/>
                  <a:moveTo>
                    <a:pt x="145" y="158"/>
                  </a:moveTo>
                  <a:cubicBezTo>
                    <a:pt x="143" y="160"/>
                    <a:pt x="142" y="162"/>
                    <a:pt x="140" y="164"/>
                  </a:cubicBezTo>
                  <a:cubicBezTo>
                    <a:pt x="142" y="164"/>
                    <a:pt x="142" y="164"/>
                    <a:pt x="142" y="164"/>
                  </a:cubicBezTo>
                  <a:cubicBezTo>
                    <a:pt x="143" y="162"/>
                    <a:pt x="144" y="160"/>
                    <a:pt x="145" y="159"/>
                  </a:cubicBezTo>
                  <a:cubicBezTo>
                    <a:pt x="145" y="159"/>
                    <a:pt x="145" y="158"/>
                    <a:pt x="145" y="158"/>
                  </a:cubicBezTo>
                  <a:close/>
                  <a:moveTo>
                    <a:pt x="109" y="153"/>
                  </a:moveTo>
                  <a:cubicBezTo>
                    <a:pt x="110" y="149"/>
                    <a:pt x="110" y="149"/>
                    <a:pt x="110" y="149"/>
                  </a:cubicBezTo>
                  <a:cubicBezTo>
                    <a:pt x="110" y="148"/>
                    <a:pt x="110" y="146"/>
                    <a:pt x="109" y="147"/>
                  </a:cubicBezTo>
                  <a:cubicBezTo>
                    <a:pt x="108" y="154"/>
                    <a:pt x="108" y="154"/>
                    <a:pt x="108" y="154"/>
                  </a:cubicBezTo>
                  <a:cubicBezTo>
                    <a:pt x="107" y="154"/>
                    <a:pt x="109" y="155"/>
                    <a:pt x="109" y="155"/>
                  </a:cubicBezTo>
                  <a:cubicBezTo>
                    <a:pt x="109" y="154"/>
                    <a:pt x="109" y="153"/>
                    <a:pt x="109" y="153"/>
                  </a:cubicBezTo>
                  <a:close/>
                  <a:moveTo>
                    <a:pt x="173" y="161"/>
                  </a:moveTo>
                  <a:cubicBezTo>
                    <a:pt x="170" y="163"/>
                    <a:pt x="167" y="165"/>
                    <a:pt x="165" y="167"/>
                  </a:cubicBezTo>
                  <a:cubicBezTo>
                    <a:pt x="166" y="167"/>
                    <a:pt x="167" y="168"/>
                    <a:pt x="168" y="167"/>
                  </a:cubicBezTo>
                  <a:lnTo>
                    <a:pt x="173" y="161"/>
                  </a:lnTo>
                  <a:close/>
                  <a:moveTo>
                    <a:pt x="140" y="156"/>
                  </a:moveTo>
                  <a:cubicBezTo>
                    <a:pt x="137" y="158"/>
                    <a:pt x="136" y="160"/>
                    <a:pt x="134" y="163"/>
                  </a:cubicBezTo>
                  <a:cubicBezTo>
                    <a:pt x="135" y="163"/>
                    <a:pt x="136" y="163"/>
                    <a:pt x="136" y="163"/>
                  </a:cubicBezTo>
                  <a:cubicBezTo>
                    <a:pt x="137" y="161"/>
                    <a:pt x="139" y="158"/>
                    <a:pt x="140" y="156"/>
                  </a:cubicBezTo>
                  <a:close/>
                  <a:moveTo>
                    <a:pt x="80" y="72"/>
                  </a:moveTo>
                  <a:cubicBezTo>
                    <a:pt x="80" y="68"/>
                    <a:pt x="79" y="64"/>
                    <a:pt x="78" y="60"/>
                  </a:cubicBezTo>
                  <a:cubicBezTo>
                    <a:pt x="78" y="59"/>
                    <a:pt x="77" y="60"/>
                    <a:pt x="77" y="61"/>
                  </a:cubicBezTo>
                  <a:cubicBezTo>
                    <a:pt x="78" y="64"/>
                    <a:pt x="78" y="67"/>
                    <a:pt x="79" y="70"/>
                  </a:cubicBezTo>
                  <a:cubicBezTo>
                    <a:pt x="79" y="70"/>
                    <a:pt x="79" y="72"/>
                    <a:pt x="80" y="72"/>
                  </a:cubicBezTo>
                  <a:close/>
                  <a:moveTo>
                    <a:pt x="199" y="159"/>
                  </a:moveTo>
                  <a:cubicBezTo>
                    <a:pt x="195" y="161"/>
                    <a:pt x="192" y="164"/>
                    <a:pt x="189" y="166"/>
                  </a:cubicBezTo>
                  <a:cubicBezTo>
                    <a:pt x="191" y="167"/>
                    <a:pt x="193" y="166"/>
                    <a:pt x="194" y="164"/>
                  </a:cubicBezTo>
                  <a:cubicBezTo>
                    <a:pt x="195" y="163"/>
                    <a:pt x="197" y="161"/>
                    <a:pt x="199" y="159"/>
                  </a:cubicBezTo>
                  <a:close/>
                  <a:moveTo>
                    <a:pt x="96" y="146"/>
                  </a:moveTo>
                  <a:cubicBezTo>
                    <a:pt x="96" y="140"/>
                    <a:pt x="96" y="140"/>
                    <a:pt x="96" y="140"/>
                  </a:cubicBezTo>
                  <a:cubicBezTo>
                    <a:pt x="96" y="143"/>
                    <a:pt x="95" y="145"/>
                    <a:pt x="94" y="149"/>
                  </a:cubicBezTo>
                  <a:cubicBezTo>
                    <a:pt x="96" y="149"/>
                    <a:pt x="96" y="149"/>
                    <a:pt x="96" y="149"/>
                  </a:cubicBezTo>
                  <a:cubicBezTo>
                    <a:pt x="97" y="148"/>
                    <a:pt x="97" y="147"/>
                    <a:pt x="96" y="146"/>
                  </a:cubicBezTo>
                  <a:close/>
                  <a:moveTo>
                    <a:pt x="86" y="69"/>
                  </a:moveTo>
                  <a:cubicBezTo>
                    <a:pt x="84" y="56"/>
                    <a:pt x="84" y="56"/>
                    <a:pt x="84" y="56"/>
                  </a:cubicBezTo>
                  <a:cubicBezTo>
                    <a:pt x="84" y="56"/>
                    <a:pt x="82" y="56"/>
                    <a:pt x="83" y="56"/>
                  </a:cubicBezTo>
                  <a:cubicBezTo>
                    <a:pt x="85" y="68"/>
                    <a:pt x="85" y="68"/>
                    <a:pt x="85" y="68"/>
                  </a:cubicBezTo>
                  <a:cubicBezTo>
                    <a:pt x="85" y="69"/>
                    <a:pt x="86" y="69"/>
                    <a:pt x="86" y="69"/>
                  </a:cubicBezTo>
                  <a:close/>
                  <a:moveTo>
                    <a:pt x="104" y="150"/>
                  </a:moveTo>
                  <a:cubicBezTo>
                    <a:pt x="104" y="146"/>
                    <a:pt x="104" y="146"/>
                    <a:pt x="104" y="146"/>
                  </a:cubicBezTo>
                  <a:cubicBezTo>
                    <a:pt x="104" y="145"/>
                    <a:pt x="104" y="144"/>
                    <a:pt x="103" y="143"/>
                  </a:cubicBezTo>
                  <a:cubicBezTo>
                    <a:pt x="101" y="151"/>
                    <a:pt x="101" y="151"/>
                    <a:pt x="101" y="151"/>
                  </a:cubicBezTo>
                  <a:cubicBezTo>
                    <a:pt x="101" y="152"/>
                    <a:pt x="102" y="152"/>
                    <a:pt x="103" y="152"/>
                  </a:cubicBezTo>
                  <a:cubicBezTo>
                    <a:pt x="103" y="152"/>
                    <a:pt x="104" y="150"/>
                    <a:pt x="104" y="150"/>
                  </a:cubicBezTo>
                  <a:close/>
                  <a:moveTo>
                    <a:pt x="102" y="143"/>
                  </a:moveTo>
                  <a:cubicBezTo>
                    <a:pt x="102" y="143"/>
                    <a:pt x="102" y="142"/>
                    <a:pt x="102" y="142"/>
                  </a:cubicBezTo>
                  <a:cubicBezTo>
                    <a:pt x="100" y="142"/>
                    <a:pt x="99" y="141"/>
                    <a:pt x="98" y="140"/>
                  </a:cubicBezTo>
                  <a:cubicBezTo>
                    <a:pt x="97" y="142"/>
                    <a:pt x="98" y="144"/>
                    <a:pt x="98" y="146"/>
                  </a:cubicBezTo>
                  <a:cubicBezTo>
                    <a:pt x="98" y="145"/>
                    <a:pt x="98" y="144"/>
                    <a:pt x="99" y="143"/>
                  </a:cubicBezTo>
                  <a:cubicBezTo>
                    <a:pt x="99" y="142"/>
                    <a:pt x="100" y="142"/>
                    <a:pt x="100" y="142"/>
                  </a:cubicBezTo>
                  <a:cubicBezTo>
                    <a:pt x="100" y="143"/>
                    <a:pt x="101" y="145"/>
                    <a:pt x="101" y="147"/>
                  </a:cubicBezTo>
                  <a:cubicBezTo>
                    <a:pt x="101" y="145"/>
                    <a:pt x="102" y="144"/>
                    <a:pt x="102" y="143"/>
                  </a:cubicBezTo>
                  <a:close/>
                  <a:moveTo>
                    <a:pt x="36" y="127"/>
                  </a:moveTo>
                  <a:cubicBezTo>
                    <a:pt x="35" y="122"/>
                    <a:pt x="34" y="117"/>
                    <a:pt x="34" y="112"/>
                  </a:cubicBezTo>
                  <a:cubicBezTo>
                    <a:pt x="33" y="113"/>
                    <a:pt x="33" y="113"/>
                    <a:pt x="33" y="113"/>
                  </a:cubicBezTo>
                  <a:cubicBezTo>
                    <a:pt x="35" y="126"/>
                    <a:pt x="35" y="126"/>
                    <a:pt x="35" y="126"/>
                  </a:cubicBezTo>
                  <a:cubicBezTo>
                    <a:pt x="35" y="126"/>
                    <a:pt x="36" y="128"/>
                    <a:pt x="36" y="127"/>
                  </a:cubicBezTo>
                  <a:close/>
                  <a:moveTo>
                    <a:pt x="162" y="158"/>
                  </a:moveTo>
                  <a:cubicBezTo>
                    <a:pt x="161" y="158"/>
                    <a:pt x="161" y="159"/>
                    <a:pt x="161" y="159"/>
                  </a:cubicBezTo>
                  <a:cubicBezTo>
                    <a:pt x="158" y="161"/>
                    <a:pt x="156" y="163"/>
                    <a:pt x="153" y="166"/>
                  </a:cubicBezTo>
                  <a:cubicBezTo>
                    <a:pt x="154" y="166"/>
                    <a:pt x="155" y="166"/>
                    <a:pt x="155" y="166"/>
                  </a:cubicBezTo>
                  <a:cubicBezTo>
                    <a:pt x="158" y="164"/>
                    <a:pt x="159" y="161"/>
                    <a:pt x="162" y="158"/>
                  </a:cubicBezTo>
                  <a:close/>
                  <a:moveTo>
                    <a:pt x="218" y="145"/>
                  </a:moveTo>
                  <a:cubicBezTo>
                    <a:pt x="217" y="141"/>
                    <a:pt x="217" y="141"/>
                    <a:pt x="217" y="141"/>
                  </a:cubicBezTo>
                  <a:cubicBezTo>
                    <a:pt x="216" y="139"/>
                    <a:pt x="216" y="137"/>
                    <a:pt x="215" y="137"/>
                  </a:cubicBezTo>
                  <a:cubicBezTo>
                    <a:pt x="215" y="140"/>
                    <a:pt x="216" y="143"/>
                    <a:pt x="217" y="145"/>
                  </a:cubicBezTo>
                  <a:cubicBezTo>
                    <a:pt x="217" y="146"/>
                    <a:pt x="217" y="145"/>
                    <a:pt x="218" y="145"/>
                  </a:cubicBezTo>
                  <a:cubicBezTo>
                    <a:pt x="218" y="145"/>
                    <a:pt x="218" y="146"/>
                    <a:pt x="218" y="145"/>
                  </a:cubicBezTo>
                  <a:close/>
                  <a:moveTo>
                    <a:pt x="191" y="160"/>
                  </a:moveTo>
                  <a:cubicBezTo>
                    <a:pt x="187" y="162"/>
                    <a:pt x="184" y="164"/>
                    <a:pt x="181" y="167"/>
                  </a:cubicBezTo>
                  <a:cubicBezTo>
                    <a:pt x="180" y="168"/>
                    <a:pt x="181" y="168"/>
                    <a:pt x="181" y="168"/>
                  </a:cubicBezTo>
                  <a:cubicBezTo>
                    <a:pt x="182" y="167"/>
                    <a:pt x="183" y="168"/>
                    <a:pt x="183" y="168"/>
                  </a:cubicBezTo>
                  <a:cubicBezTo>
                    <a:pt x="186" y="164"/>
                    <a:pt x="188" y="162"/>
                    <a:pt x="191" y="160"/>
                  </a:cubicBezTo>
                  <a:close/>
                  <a:moveTo>
                    <a:pt x="154" y="158"/>
                  </a:moveTo>
                  <a:cubicBezTo>
                    <a:pt x="152" y="160"/>
                    <a:pt x="149" y="162"/>
                    <a:pt x="147" y="164"/>
                  </a:cubicBezTo>
                  <a:cubicBezTo>
                    <a:pt x="147" y="165"/>
                    <a:pt x="149" y="166"/>
                    <a:pt x="149" y="165"/>
                  </a:cubicBezTo>
                  <a:cubicBezTo>
                    <a:pt x="154" y="159"/>
                    <a:pt x="154" y="159"/>
                    <a:pt x="154" y="159"/>
                  </a:cubicBezTo>
                  <a:cubicBezTo>
                    <a:pt x="153" y="158"/>
                    <a:pt x="154" y="157"/>
                    <a:pt x="154" y="158"/>
                  </a:cubicBezTo>
                  <a:close/>
                  <a:moveTo>
                    <a:pt x="33" y="129"/>
                  </a:moveTo>
                  <a:cubicBezTo>
                    <a:pt x="33" y="124"/>
                    <a:pt x="31" y="120"/>
                    <a:pt x="32" y="114"/>
                  </a:cubicBezTo>
                  <a:cubicBezTo>
                    <a:pt x="31" y="115"/>
                    <a:pt x="30" y="115"/>
                    <a:pt x="30" y="116"/>
                  </a:cubicBezTo>
                  <a:cubicBezTo>
                    <a:pt x="31" y="120"/>
                    <a:pt x="32" y="124"/>
                    <a:pt x="33" y="129"/>
                  </a:cubicBezTo>
                  <a:cubicBezTo>
                    <a:pt x="33" y="129"/>
                    <a:pt x="33" y="130"/>
                    <a:pt x="33" y="129"/>
                  </a:cubicBezTo>
                  <a:close/>
                  <a:moveTo>
                    <a:pt x="24" y="26"/>
                  </a:move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19" y="31"/>
                    <a:pt x="16" y="34"/>
                    <a:pt x="12" y="38"/>
                  </a:cubicBezTo>
                  <a:cubicBezTo>
                    <a:pt x="12" y="38"/>
                    <a:pt x="12" y="39"/>
                    <a:pt x="12" y="40"/>
                  </a:cubicBezTo>
                  <a:cubicBezTo>
                    <a:pt x="13" y="41"/>
                    <a:pt x="13" y="40"/>
                    <a:pt x="13" y="40"/>
                  </a:cubicBezTo>
                  <a:cubicBezTo>
                    <a:pt x="16" y="35"/>
                    <a:pt x="19" y="32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lnTo>
                    <a:pt x="24" y="26"/>
                  </a:lnTo>
                  <a:close/>
                  <a:moveTo>
                    <a:pt x="21" y="21"/>
                  </a:moveTo>
                  <a:cubicBezTo>
                    <a:pt x="21" y="21"/>
                    <a:pt x="20" y="21"/>
                    <a:pt x="20" y="21"/>
                  </a:cubicBezTo>
                  <a:cubicBezTo>
                    <a:pt x="17" y="25"/>
                    <a:pt x="14" y="28"/>
                    <a:pt x="12" y="32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2" y="22"/>
                    <a:pt x="22" y="21"/>
                    <a:pt x="21" y="21"/>
                  </a:cubicBezTo>
                  <a:close/>
                  <a:moveTo>
                    <a:pt x="144" y="156"/>
                  </a:moveTo>
                  <a:cubicBezTo>
                    <a:pt x="143" y="156"/>
                    <a:pt x="142" y="156"/>
                    <a:pt x="142" y="156"/>
                  </a:cubicBezTo>
                  <a:cubicBezTo>
                    <a:pt x="141" y="156"/>
                    <a:pt x="141" y="156"/>
                    <a:pt x="141" y="156"/>
                  </a:cubicBezTo>
                  <a:cubicBezTo>
                    <a:pt x="140" y="159"/>
                    <a:pt x="139" y="161"/>
                    <a:pt x="137" y="163"/>
                  </a:cubicBezTo>
                  <a:cubicBezTo>
                    <a:pt x="137" y="163"/>
                    <a:pt x="138" y="163"/>
                    <a:pt x="138" y="163"/>
                  </a:cubicBezTo>
                  <a:cubicBezTo>
                    <a:pt x="140" y="161"/>
                    <a:pt x="142" y="159"/>
                    <a:pt x="144" y="156"/>
                  </a:cubicBezTo>
                  <a:cubicBezTo>
                    <a:pt x="144" y="156"/>
                    <a:pt x="144" y="156"/>
                    <a:pt x="144" y="156"/>
                  </a:cubicBezTo>
                  <a:close/>
                  <a:moveTo>
                    <a:pt x="197" y="163"/>
                  </a:moveTo>
                  <a:cubicBezTo>
                    <a:pt x="201" y="161"/>
                    <a:pt x="205" y="158"/>
                    <a:pt x="208" y="155"/>
                  </a:cubicBezTo>
                  <a:cubicBezTo>
                    <a:pt x="207" y="155"/>
                    <a:pt x="205" y="155"/>
                    <a:pt x="205" y="155"/>
                  </a:cubicBezTo>
                  <a:cubicBezTo>
                    <a:pt x="202" y="158"/>
                    <a:pt x="199" y="160"/>
                    <a:pt x="197" y="163"/>
                  </a:cubicBezTo>
                  <a:close/>
                  <a:moveTo>
                    <a:pt x="83" y="70"/>
                  </a:moveTo>
                  <a:cubicBezTo>
                    <a:pt x="83" y="66"/>
                    <a:pt x="82" y="61"/>
                    <a:pt x="81" y="57"/>
                  </a:cubicBezTo>
                  <a:cubicBezTo>
                    <a:pt x="81" y="58"/>
                    <a:pt x="80" y="58"/>
                    <a:pt x="80" y="59"/>
                  </a:cubicBezTo>
                  <a:cubicBezTo>
                    <a:pt x="81" y="63"/>
                    <a:pt x="82" y="67"/>
                    <a:pt x="83" y="71"/>
                  </a:cubicBezTo>
                  <a:cubicBezTo>
                    <a:pt x="84" y="71"/>
                    <a:pt x="83" y="70"/>
                    <a:pt x="83" y="70"/>
                  </a:cubicBezTo>
                  <a:close/>
                  <a:moveTo>
                    <a:pt x="129" y="154"/>
                  </a:moveTo>
                  <a:cubicBezTo>
                    <a:pt x="128" y="156"/>
                    <a:pt x="127" y="158"/>
                    <a:pt x="125" y="160"/>
                  </a:cubicBezTo>
                  <a:cubicBezTo>
                    <a:pt x="126" y="160"/>
                    <a:pt x="127" y="160"/>
                    <a:pt x="128" y="161"/>
                  </a:cubicBezTo>
                  <a:cubicBezTo>
                    <a:pt x="129" y="159"/>
                    <a:pt x="130" y="156"/>
                    <a:pt x="131" y="154"/>
                  </a:cubicBezTo>
                  <a:cubicBezTo>
                    <a:pt x="131" y="154"/>
                    <a:pt x="130" y="153"/>
                    <a:pt x="129" y="154"/>
                  </a:cubicBezTo>
                  <a:close/>
                  <a:moveTo>
                    <a:pt x="14" y="33"/>
                  </a:moveTo>
                  <a:cubicBezTo>
                    <a:pt x="14" y="33"/>
                    <a:pt x="15" y="34"/>
                    <a:pt x="15" y="33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6" y="22"/>
                    <a:pt x="26" y="22"/>
                    <a:pt x="25" y="21"/>
                  </a:cubicBezTo>
                  <a:cubicBezTo>
                    <a:pt x="21" y="25"/>
                    <a:pt x="18" y="29"/>
                    <a:pt x="14" y="33"/>
                  </a:cubicBezTo>
                  <a:close/>
                  <a:moveTo>
                    <a:pt x="173" y="159"/>
                  </a:moveTo>
                  <a:cubicBezTo>
                    <a:pt x="171" y="159"/>
                    <a:pt x="170" y="158"/>
                    <a:pt x="169" y="159"/>
                  </a:cubicBezTo>
                  <a:cubicBezTo>
                    <a:pt x="162" y="167"/>
                    <a:pt x="162" y="167"/>
                    <a:pt x="162" y="167"/>
                  </a:cubicBezTo>
                  <a:lnTo>
                    <a:pt x="173" y="159"/>
                  </a:lnTo>
                  <a:close/>
                  <a:moveTo>
                    <a:pt x="39" y="123"/>
                  </a:moveTo>
                  <a:cubicBezTo>
                    <a:pt x="38" y="118"/>
                    <a:pt x="37" y="114"/>
                    <a:pt x="37" y="109"/>
                  </a:cubicBezTo>
                  <a:cubicBezTo>
                    <a:pt x="36" y="109"/>
                    <a:pt x="35" y="110"/>
                    <a:pt x="35" y="111"/>
                  </a:cubicBezTo>
                  <a:cubicBezTo>
                    <a:pt x="39" y="126"/>
                    <a:pt x="39" y="126"/>
                    <a:pt x="39" y="126"/>
                  </a:cubicBezTo>
                  <a:cubicBezTo>
                    <a:pt x="39" y="124"/>
                    <a:pt x="39" y="123"/>
                    <a:pt x="39" y="123"/>
                  </a:cubicBezTo>
                  <a:close/>
                  <a:moveTo>
                    <a:pt x="46" y="119"/>
                  </a:moveTo>
                  <a:cubicBezTo>
                    <a:pt x="45" y="113"/>
                    <a:pt x="45" y="113"/>
                    <a:pt x="45" y="113"/>
                  </a:cubicBezTo>
                  <a:cubicBezTo>
                    <a:pt x="45" y="113"/>
                    <a:pt x="44" y="112"/>
                    <a:pt x="44" y="112"/>
                  </a:cubicBezTo>
                  <a:cubicBezTo>
                    <a:pt x="43" y="112"/>
                    <a:pt x="43" y="111"/>
                    <a:pt x="43" y="111"/>
                  </a:cubicBezTo>
                  <a:cubicBezTo>
                    <a:pt x="43" y="115"/>
                    <a:pt x="44" y="118"/>
                    <a:pt x="44" y="123"/>
                  </a:cubicBezTo>
                  <a:cubicBezTo>
                    <a:pt x="44" y="122"/>
                    <a:pt x="45" y="122"/>
                    <a:pt x="45" y="122"/>
                  </a:cubicBezTo>
                  <a:cubicBezTo>
                    <a:pt x="45" y="121"/>
                    <a:pt x="46" y="120"/>
                    <a:pt x="46" y="119"/>
                  </a:cubicBezTo>
                  <a:close/>
                  <a:moveTo>
                    <a:pt x="159" y="158"/>
                  </a:moveTo>
                  <a:cubicBezTo>
                    <a:pt x="158" y="158"/>
                    <a:pt x="158" y="158"/>
                    <a:pt x="157" y="158"/>
                  </a:cubicBezTo>
                  <a:cubicBezTo>
                    <a:pt x="157" y="158"/>
                    <a:pt x="155" y="157"/>
                    <a:pt x="155" y="158"/>
                  </a:cubicBezTo>
                  <a:cubicBezTo>
                    <a:pt x="154" y="160"/>
                    <a:pt x="153" y="162"/>
                    <a:pt x="152" y="163"/>
                  </a:cubicBezTo>
                  <a:cubicBezTo>
                    <a:pt x="152" y="164"/>
                    <a:pt x="151" y="166"/>
                    <a:pt x="151" y="166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9" y="159"/>
                    <a:pt x="160" y="158"/>
                    <a:pt x="159" y="158"/>
                  </a:cubicBezTo>
                  <a:close/>
                  <a:moveTo>
                    <a:pt x="42" y="123"/>
                  </a:moveTo>
                  <a:cubicBezTo>
                    <a:pt x="42" y="123"/>
                    <a:pt x="42" y="123"/>
                    <a:pt x="42" y="123"/>
                  </a:cubicBezTo>
                  <a:cubicBezTo>
                    <a:pt x="40" y="118"/>
                    <a:pt x="39" y="114"/>
                    <a:pt x="38" y="109"/>
                  </a:cubicBezTo>
                  <a:cubicBezTo>
                    <a:pt x="39" y="114"/>
                    <a:pt x="39" y="120"/>
                    <a:pt x="40" y="125"/>
                  </a:cubicBezTo>
                  <a:cubicBezTo>
                    <a:pt x="40" y="125"/>
                    <a:pt x="41" y="124"/>
                    <a:pt x="42" y="123"/>
                  </a:cubicBezTo>
                  <a:close/>
                  <a:moveTo>
                    <a:pt x="149" y="157"/>
                  </a:moveTo>
                  <a:cubicBezTo>
                    <a:pt x="149" y="157"/>
                    <a:pt x="148" y="157"/>
                    <a:pt x="148" y="157"/>
                  </a:cubicBezTo>
                  <a:cubicBezTo>
                    <a:pt x="144" y="164"/>
                    <a:pt x="144" y="164"/>
                    <a:pt x="144" y="164"/>
                  </a:cubicBezTo>
                  <a:cubicBezTo>
                    <a:pt x="143" y="164"/>
                    <a:pt x="144" y="165"/>
                    <a:pt x="144" y="164"/>
                  </a:cubicBezTo>
                  <a:cubicBezTo>
                    <a:pt x="147" y="162"/>
                    <a:pt x="149" y="160"/>
                    <a:pt x="152" y="157"/>
                  </a:cubicBezTo>
                  <a:cubicBezTo>
                    <a:pt x="151" y="157"/>
                    <a:pt x="150" y="157"/>
                    <a:pt x="149" y="157"/>
                  </a:cubicBezTo>
                  <a:close/>
                  <a:moveTo>
                    <a:pt x="200" y="156"/>
                  </a:moveTo>
                  <a:cubicBezTo>
                    <a:pt x="195" y="156"/>
                    <a:pt x="193" y="159"/>
                    <a:pt x="191" y="162"/>
                  </a:cubicBezTo>
                  <a:cubicBezTo>
                    <a:pt x="186" y="167"/>
                    <a:pt x="186" y="167"/>
                    <a:pt x="186" y="167"/>
                  </a:cubicBezTo>
                  <a:cubicBezTo>
                    <a:pt x="190" y="163"/>
                    <a:pt x="195" y="160"/>
                    <a:pt x="200" y="156"/>
                  </a:cubicBezTo>
                  <a:close/>
                  <a:moveTo>
                    <a:pt x="157" y="166"/>
                  </a:moveTo>
                  <a:cubicBezTo>
                    <a:pt x="157" y="167"/>
                    <a:pt x="158" y="167"/>
                    <a:pt x="158" y="167"/>
                  </a:cubicBezTo>
                  <a:cubicBezTo>
                    <a:pt x="161" y="164"/>
                    <a:pt x="164" y="162"/>
                    <a:pt x="167" y="159"/>
                  </a:cubicBezTo>
                  <a:cubicBezTo>
                    <a:pt x="166" y="159"/>
                    <a:pt x="165" y="158"/>
                    <a:pt x="163" y="159"/>
                  </a:cubicBezTo>
                  <a:lnTo>
                    <a:pt x="157" y="166"/>
                  </a:lnTo>
                  <a:close/>
                  <a:moveTo>
                    <a:pt x="87" y="144"/>
                  </a:moveTo>
                  <a:cubicBezTo>
                    <a:pt x="87" y="140"/>
                    <a:pt x="86" y="137"/>
                    <a:pt x="86" y="134"/>
                  </a:cubicBezTo>
                  <a:cubicBezTo>
                    <a:pt x="86" y="134"/>
                    <a:pt x="85" y="133"/>
                    <a:pt x="85" y="133"/>
                  </a:cubicBezTo>
                  <a:cubicBezTo>
                    <a:pt x="84" y="137"/>
                    <a:pt x="83" y="140"/>
                    <a:pt x="83" y="143"/>
                  </a:cubicBezTo>
                  <a:cubicBezTo>
                    <a:pt x="84" y="143"/>
                    <a:pt x="85" y="144"/>
                    <a:pt x="86" y="145"/>
                  </a:cubicBezTo>
                  <a:cubicBezTo>
                    <a:pt x="86" y="145"/>
                    <a:pt x="87" y="144"/>
                    <a:pt x="87" y="144"/>
                  </a:cubicBezTo>
                  <a:close/>
                  <a:moveTo>
                    <a:pt x="182" y="158"/>
                  </a:moveTo>
                  <a:cubicBezTo>
                    <a:pt x="180" y="159"/>
                    <a:pt x="179" y="159"/>
                    <a:pt x="177" y="159"/>
                  </a:cubicBezTo>
                  <a:cubicBezTo>
                    <a:pt x="169" y="168"/>
                    <a:pt x="169" y="168"/>
                    <a:pt x="169" y="168"/>
                  </a:cubicBezTo>
                  <a:cubicBezTo>
                    <a:pt x="169" y="168"/>
                    <a:pt x="170" y="168"/>
                    <a:pt x="170" y="168"/>
                  </a:cubicBezTo>
                  <a:cubicBezTo>
                    <a:pt x="174" y="165"/>
                    <a:pt x="178" y="162"/>
                    <a:pt x="181" y="159"/>
                  </a:cubicBezTo>
                  <a:cubicBezTo>
                    <a:pt x="182" y="159"/>
                    <a:pt x="183" y="158"/>
                    <a:pt x="182" y="158"/>
                  </a:cubicBezTo>
                  <a:close/>
                  <a:moveTo>
                    <a:pt x="30" y="23"/>
                  </a:moveTo>
                  <a:cubicBezTo>
                    <a:pt x="30" y="23"/>
                    <a:pt x="29" y="23"/>
                    <a:pt x="29" y="23"/>
                  </a:cubicBezTo>
                  <a:cubicBezTo>
                    <a:pt x="24" y="29"/>
                    <a:pt x="18" y="34"/>
                    <a:pt x="14" y="41"/>
                  </a:cubicBezTo>
                  <a:cubicBezTo>
                    <a:pt x="14" y="41"/>
                    <a:pt x="15" y="41"/>
                    <a:pt x="15" y="41"/>
                  </a:cubicBezTo>
                  <a:cubicBezTo>
                    <a:pt x="20" y="35"/>
                    <a:pt x="26" y="29"/>
                    <a:pt x="32" y="23"/>
                  </a:cubicBezTo>
                  <a:cubicBezTo>
                    <a:pt x="31" y="23"/>
                    <a:pt x="30" y="23"/>
                    <a:pt x="30" y="23"/>
                  </a:cubicBezTo>
                  <a:close/>
                  <a:moveTo>
                    <a:pt x="44" y="112"/>
                  </a:moveTo>
                  <a:cubicBezTo>
                    <a:pt x="44" y="109"/>
                    <a:pt x="44" y="107"/>
                    <a:pt x="43" y="104"/>
                  </a:cubicBezTo>
                  <a:cubicBezTo>
                    <a:pt x="39" y="107"/>
                    <a:pt x="39" y="107"/>
                    <a:pt x="39" y="107"/>
                  </a:cubicBezTo>
                  <a:cubicBezTo>
                    <a:pt x="40" y="112"/>
                    <a:pt x="41" y="118"/>
                    <a:pt x="43" y="122"/>
                  </a:cubicBezTo>
                  <a:cubicBezTo>
                    <a:pt x="43" y="117"/>
                    <a:pt x="42" y="112"/>
                    <a:pt x="42" y="108"/>
                  </a:cubicBezTo>
                  <a:cubicBezTo>
                    <a:pt x="42" y="107"/>
                    <a:pt x="42" y="107"/>
                    <a:pt x="42" y="107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lose/>
                  <a:moveTo>
                    <a:pt x="17" y="49"/>
                  </a:moveTo>
                  <a:cubicBezTo>
                    <a:pt x="25" y="41"/>
                    <a:pt x="32" y="32"/>
                    <a:pt x="41" y="25"/>
                  </a:cubicBezTo>
                  <a:cubicBezTo>
                    <a:pt x="41" y="25"/>
                    <a:pt x="39" y="25"/>
                    <a:pt x="38" y="25"/>
                  </a:cubicBezTo>
                  <a:cubicBezTo>
                    <a:pt x="38" y="25"/>
                    <a:pt x="37" y="25"/>
                    <a:pt x="37" y="26"/>
                  </a:cubicBezTo>
                  <a:cubicBezTo>
                    <a:pt x="30" y="33"/>
                    <a:pt x="24" y="41"/>
                    <a:pt x="17" y="49"/>
                  </a:cubicBezTo>
                  <a:close/>
                  <a:moveTo>
                    <a:pt x="82" y="140"/>
                  </a:moveTo>
                  <a:cubicBezTo>
                    <a:pt x="82" y="137"/>
                    <a:pt x="81" y="136"/>
                    <a:pt x="81" y="134"/>
                  </a:cubicBezTo>
                  <a:cubicBezTo>
                    <a:pt x="81" y="133"/>
                    <a:pt x="80" y="131"/>
                    <a:pt x="80" y="132"/>
                  </a:cubicBezTo>
                  <a:cubicBezTo>
                    <a:pt x="79" y="134"/>
                    <a:pt x="78" y="136"/>
                    <a:pt x="77" y="139"/>
                  </a:cubicBezTo>
                  <a:cubicBezTo>
                    <a:pt x="77" y="139"/>
                    <a:pt x="77" y="139"/>
                    <a:pt x="77" y="138"/>
                  </a:cubicBezTo>
                  <a:cubicBezTo>
                    <a:pt x="76" y="136"/>
                    <a:pt x="76" y="134"/>
                    <a:pt x="75" y="132"/>
                  </a:cubicBezTo>
                  <a:cubicBezTo>
                    <a:pt x="75" y="134"/>
                    <a:pt x="75" y="136"/>
                    <a:pt x="75" y="139"/>
                  </a:cubicBezTo>
                  <a:cubicBezTo>
                    <a:pt x="77" y="140"/>
                    <a:pt x="80" y="141"/>
                    <a:pt x="82" y="142"/>
                  </a:cubicBezTo>
                  <a:cubicBezTo>
                    <a:pt x="82" y="141"/>
                    <a:pt x="82" y="140"/>
                    <a:pt x="82" y="140"/>
                  </a:cubicBezTo>
                  <a:close/>
                  <a:moveTo>
                    <a:pt x="89" y="64"/>
                  </a:moveTo>
                  <a:cubicBezTo>
                    <a:pt x="89" y="64"/>
                    <a:pt x="89" y="63"/>
                    <a:pt x="89" y="63"/>
                  </a:cubicBezTo>
                  <a:cubicBezTo>
                    <a:pt x="89" y="59"/>
                    <a:pt x="89" y="55"/>
                    <a:pt x="89" y="51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6" y="58"/>
                    <a:pt x="87" y="62"/>
                    <a:pt x="88" y="67"/>
                  </a:cubicBezTo>
                  <a:cubicBezTo>
                    <a:pt x="88" y="67"/>
                    <a:pt x="89" y="67"/>
                    <a:pt x="89" y="66"/>
                  </a:cubicBezTo>
                  <a:cubicBezTo>
                    <a:pt x="89" y="66"/>
                    <a:pt x="89" y="65"/>
                    <a:pt x="89" y="64"/>
                  </a:cubicBezTo>
                  <a:close/>
                  <a:moveTo>
                    <a:pt x="92" y="145"/>
                  </a:moveTo>
                  <a:cubicBezTo>
                    <a:pt x="92" y="137"/>
                    <a:pt x="92" y="137"/>
                    <a:pt x="92" y="137"/>
                  </a:cubicBezTo>
                  <a:cubicBezTo>
                    <a:pt x="91" y="137"/>
                    <a:pt x="89" y="136"/>
                    <a:pt x="88" y="135"/>
                  </a:cubicBezTo>
                  <a:cubicBezTo>
                    <a:pt x="87" y="135"/>
                    <a:pt x="87" y="133"/>
                    <a:pt x="87" y="135"/>
                  </a:cubicBezTo>
                  <a:cubicBezTo>
                    <a:pt x="88" y="142"/>
                    <a:pt x="88" y="142"/>
                    <a:pt x="88" y="142"/>
                  </a:cubicBezTo>
                  <a:cubicBezTo>
                    <a:pt x="88" y="140"/>
                    <a:pt x="89" y="139"/>
                    <a:pt x="89" y="137"/>
                  </a:cubicBezTo>
                  <a:cubicBezTo>
                    <a:pt x="89" y="136"/>
                    <a:pt x="90" y="136"/>
                    <a:pt x="90" y="137"/>
                  </a:cubicBezTo>
                  <a:cubicBezTo>
                    <a:pt x="89" y="140"/>
                    <a:pt x="89" y="143"/>
                    <a:pt x="88" y="146"/>
                  </a:cubicBezTo>
                  <a:cubicBezTo>
                    <a:pt x="90" y="146"/>
                    <a:pt x="91" y="147"/>
                    <a:pt x="92" y="148"/>
                  </a:cubicBezTo>
                  <a:cubicBezTo>
                    <a:pt x="92" y="146"/>
                    <a:pt x="92" y="145"/>
                    <a:pt x="92" y="145"/>
                  </a:cubicBezTo>
                  <a:close/>
                  <a:moveTo>
                    <a:pt x="34" y="24"/>
                  </a:moveTo>
                  <a:cubicBezTo>
                    <a:pt x="27" y="30"/>
                    <a:pt x="20" y="37"/>
                    <a:pt x="14" y="45"/>
                  </a:cubicBezTo>
                  <a:cubicBezTo>
                    <a:pt x="13" y="46"/>
                    <a:pt x="12" y="47"/>
                    <a:pt x="13" y="49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21" y="41"/>
                    <a:pt x="28" y="32"/>
                    <a:pt x="37" y="24"/>
                  </a:cubicBezTo>
                  <a:cubicBezTo>
                    <a:pt x="36" y="24"/>
                    <a:pt x="34" y="23"/>
                    <a:pt x="34" y="24"/>
                  </a:cubicBezTo>
                  <a:close/>
                  <a:moveTo>
                    <a:pt x="103" y="54"/>
                  </a:moveTo>
                  <a:cubicBezTo>
                    <a:pt x="102" y="53"/>
                    <a:pt x="101" y="53"/>
                    <a:pt x="101" y="53"/>
                  </a:cubicBezTo>
                  <a:cubicBezTo>
                    <a:pt x="101" y="48"/>
                    <a:pt x="101" y="43"/>
                    <a:pt x="101" y="38"/>
                  </a:cubicBezTo>
                  <a:cubicBezTo>
                    <a:pt x="97" y="42"/>
                    <a:pt x="94" y="46"/>
                    <a:pt x="91" y="50"/>
                  </a:cubicBezTo>
                  <a:cubicBezTo>
                    <a:pt x="92" y="52"/>
                    <a:pt x="92" y="55"/>
                    <a:pt x="93" y="59"/>
                  </a:cubicBezTo>
                  <a:cubicBezTo>
                    <a:pt x="93" y="59"/>
                    <a:pt x="94" y="59"/>
                    <a:pt x="94" y="59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6" y="49"/>
                    <a:pt x="96" y="49"/>
                    <a:pt x="97" y="48"/>
                  </a:cubicBezTo>
                  <a:cubicBezTo>
                    <a:pt x="96" y="59"/>
                    <a:pt x="96" y="59"/>
                    <a:pt x="96" y="59"/>
                  </a:cubicBezTo>
                  <a:cubicBezTo>
                    <a:pt x="96" y="60"/>
                    <a:pt x="95" y="60"/>
                    <a:pt x="94" y="60"/>
                  </a:cubicBezTo>
                  <a:cubicBezTo>
                    <a:pt x="93" y="60"/>
                    <a:pt x="93" y="60"/>
                    <a:pt x="92" y="59"/>
                  </a:cubicBezTo>
                  <a:cubicBezTo>
                    <a:pt x="91" y="56"/>
                    <a:pt x="91" y="53"/>
                    <a:pt x="90" y="50"/>
                  </a:cubicBezTo>
                  <a:cubicBezTo>
                    <a:pt x="90" y="56"/>
                    <a:pt x="90" y="60"/>
                    <a:pt x="90" y="66"/>
                  </a:cubicBezTo>
                  <a:cubicBezTo>
                    <a:pt x="95" y="62"/>
                    <a:pt x="98" y="58"/>
                    <a:pt x="103" y="54"/>
                  </a:cubicBezTo>
                  <a:close/>
                  <a:moveTo>
                    <a:pt x="73" y="136"/>
                  </a:moveTo>
                  <a:cubicBezTo>
                    <a:pt x="73" y="137"/>
                    <a:pt x="74" y="137"/>
                    <a:pt x="74" y="138"/>
                  </a:cubicBezTo>
                  <a:cubicBezTo>
                    <a:pt x="74" y="135"/>
                    <a:pt x="74" y="132"/>
                    <a:pt x="75" y="130"/>
                  </a:cubicBezTo>
                  <a:cubicBezTo>
                    <a:pt x="75" y="129"/>
                    <a:pt x="76" y="130"/>
                    <a:pt x="76" y="130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8" y="136"/>
                    <a:pt x="78" y="133"/>
                    <a:pt x="79" y="131"/>
                  </a:cubicBezTo>
                  <a:cubicBezTo>
                    <a:pt x="80" y="131"/>
                    <a:pt x="80" y="130"/>
                    <a:pt x="81" y="131"/>
                  </a:cubicBezTo>
                  <a:cubicBezTo>
                    <a:pt x="73" y="126"/>
                    <a:pt x="67" y="121"/>
                    <a:pt x="60" y="115"/>
                  </a:cubicBezTo>
                  <a:cubicBezTo>
                    <a:pt x="60" y="115"/>
                    <a:pt x="59" y="115"/>
                    <a:pt x="60" y="115"/>
                  </a:cubicBezTo>
                  <a:cubicBezTo>
                    <a:pt x="60" y="114"/>
                    <a:pt x="60" y="115"/>
                    <a:pt x="59" y="114"/>
                  </a:cubicBezTo>
                  <a:cubicBezTo>
                    <a:pt x="58" y="114"/>
                    <a:pt x="58" y="113"/>
                    <a:pt x="57" y="112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11"/>
                    <a:pt x="51" y="116"/>
                    <a:pt x="52" y="121"/>
                  </a:cubicBezTo>
                  <a:cubicBezTo>
                    <a:pt x="58" y="127"/>
                    <a:pt x="65" y="132"/>
                    <a:pt x="73" y="137"/>
                  </a:cubicBezTo>
                  <a:cubicBezTo>
                    <a:pt x="72" y="137"/>
                    <a:pt x="72" y="136"/>
                    <a:pt x="73" y="136"/>
                  </a:cubicBezTo>
                  <a:close/>
                  <a:moveTo>
                    <a:pt x="33" y="51"/>
                  </a:moveTo>
                  <a:cubicBezTo>
                    <a:pt x="33" y="51"/>
                    <a:pt x="33" y="51"/>
                    <a:pt x="33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1" y="53"/>
                    <a:pt x="30" y="54"/>
                    <a:pt x="28" y="56"/>
                  </a:cubicBezTo>
                  <a:cubicBezTo>
                    <a:pt x="25" y="58"/>
                    <a:pt x="23" y="61"/>
                    <a:pt x="20" y="63"/>
                  </a:cubicBezTo>
                  <a:cubicBezTo>
                    <a:pt x="19" y="64"/>
                    <a:pt x="18" y="62"/>
                    <a:pt x="18" y="62"/>
                  </a:cubicBezTo>
                  <a:cubicBezTo>
                    <a:pt x="20" y="59"/>
                    <a:pt x="22" y="57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3" y="54"/>
                    <a:pt x="23" y="54"/>
                  </a:cubicBezTo>
                  <a:cubicBezTo>
                    <a:pt x="21" y="56"/>
                    <a:pt x="19" y="59"/>
                    <a:pt x="17" y="61"/>
                  </a:cubicBezTo>
                  <a:cubicBezTo>
                    <a:pt x="16" y="61"/>
                    <a:pt x="15" y="62"/>
                    <a:pt x="14" y="61"/>
                  </a:cubicBezTo>
                  <a:cubicBezTo>
                    <a:pt x="13" y="61"/>
                    <a:pt x="13" y="60"/>
                    <a:pt x="14" y="59"/>
                  </a:cubicBezTo>
                  <a:cubicBezTo>
                    <a:pt x="16" y="54"/>
                    <a:pt x="19" y="50"/>
                    <a:pt x="23" y="46"/>
                  </a:cubicBezTo>
                  <a:cubicBezTo>
                    <a:pt x="28" y="39"/>
                    <a:pt x="35" y="34"/>
                    <a:pt x="42" y="27"/>
                  </a:cubicBezTo>
                  <a:cubicBezTo>
                    <a:pt x="39" y="29"/>
                    <a:pt x="37" y="30"/>
                    <a:pt x="35" y="32"/>
                  </a:cubicBezTo>
                  <a:cubicBezTo>
                    <a:pt x="27" y="39"/>
                    <a:pt x="20" y="48"/>
                    <a:pt x="13" y="56"/>
                  </a:cubicBezTo>
                  <a:cubicBezTo>
                    <a:pt x="13" y="66"/>
                    <a:pt x="12" y="78"/>
                    <a:pt x="13" y="88"/>
                  </a:cubicBezTo>
                  <a:cubicBezTo>
                    <a:pt x="13" y="93"/>
                    <a:pt x="13" y="97"/>
                    <a:pt x="14" y="101"/>
                  </a:cubicBezTo>
                  <a:cubicBezTo>
                    <a:pt x="14" y="101"/>
                    <a:pt x="14" y="102"/>
                    <a:pt x="13" y="102"/>
                  </a:cubicBezTo>
                  <a:cubicBezTo>
                    <a:pt x="14" y="109"/>
                    <a:pt x="14" y="116"/>
                    <a:pt x="16" y="121"/>
                  </a:cubicBezTo>
                  <a:cubicBezTo>
                    <a:pt x="16" y="122"/>
                    <a:pt x="17" y="122"/>
                    <a:pt x="17" y="122"/>
                  </a:cubicBezTo>
                  <a:cubicBezTo>
                    <a:pt x="18" y="122"/>
                    <a:pt x="19" y="121"/>
                    <a:pt x="19" y="120"/>
                  </a:cubicBezTo>
                  <a:cubicBezTo>
                    <a:pt x="21" y="119"/>
                    <a:pt x="23" y="117"/>
                    <a:pt x="24" y="115"/>
                  </a:cubicBezTo>
                  <a:cubicBezTo>
                    <a:pt x="24" y="115"/>
                    <a:pt x="25" y="115"/>
                    <a:pt x="25" y="115"/>
                  </a:cubicBezTo>
                  <a:cubicBezTo>
                    <a:pt x="25" y="114"/>
                    <a:pt x="25" y="113"/>
                    <a:pt x="26" y="112"/>
                  </a:cubicBezTo>
                  <a:cubicBezTo>
                    <a:pt x="26" y="112"/>
                    <a:pt x="26" y="113"/>
                    <a:pt x="27" y="114"/>
                  </a:cubicBezTo>
                  <a:cubicBezTo>
                    <a:pt x="33" y="108"/>
                    <a:pt x="38" y="103"/>
                    <a:pt x="45" y="99"/>
                  </a:cubicBezTo>
                  <a:cubicBezTo>
                    <a:pt x="45" y="97"/>
                    <a:pt x="46" y="97"/>
                    <a:pt x="47" y="97"/>
                  </a:cubicBezTo>
                  <a:cubicBezTo>
                    <a:pt x="48" y="98"/>
                    <a:pt x="48" y="99"/>
                    <a:pt x="49" y="100"/>
                  </a:cubicBezTo>
                  <a:cubicBezTo>
                    <a:pt x="49" y="100"/>
                    <a:pt x="50" y="100"/>
                    <a:pt x="51" y="100"/>
                  </a:cubicBezTo>
                  <a:cubicBezTo>
                    <a:pt x="60" y="107"/>
                    <a:pt x="68" y="113"/>
                    <a:pt x="77" y="120"/>
                  </a:cubicBezTo>
                  <a:cubicBezTo>
                    <a:pt x="81" y="122"/>
                    <a:pt x="85" y="125"/>
                    <a:pt x="89" y="127"/>
                  </a:cubicBezTo>
                  <a:cubicBezTo>
                    <a:pt x="98" y="132"/>
                    <a:pt x="107" y="136"/>
                    <a:pt x="117" y="140"/>
                  </a:cubicBezTo>
                  <a:cubicBezTo>
                    <a:pt x="123" y="142"/>
                    <a:pt x="129" y="143"/>
                    <a:pt x="135" y="144"/>
                  </a:cubicBezTo>
                  <a:cubicBezTo>
                    <a:pt x="141" y="146"/>
                    <a:pt x="146" y="146"/>
                    <a:pt x="152" y="147"/>
                  </a:cubicBezTo>
                  <a:cubicBezTo>
                    <a:pt x="153" y="146"/>
                    <a:pt x="153" y="147"/>
                    <a:pt x="153" y="147"/>
                  </a:cubicBezTo>
                  <a:cubicBezTo>
                    <a:pt x="154" y="147"/>
                    <a:pt x="155" y="147"/>
                    <a:pt x="155" y="146"/>
                  </a:cubicBezTo>
                  <a:cubicBezTo>
                    <a:pt x="155" y="147"/>
                    <a:pt x="155" y="147"/>
                    <a:pt x="155" y="147"/>
                  </a:cubicBezTo>
                  <a:cubicBezTo>
                    <a:pt x="155" y="148"/>
                    <a:pt x="156" y="148"/>
                    <a:pt x="156" y="148"/>
                  </a:cubicBezTo>
                  <a:cubicBezTo>
                    <a:pt x="177" y="150"/>
                    <a:pt x="196" y="148"/>
                    <a:pt x="215" y="146"/>
                  </a:cubicBezTo>
                  <a:cubicBezTo>
                    <a:pt x="212" y="134"/>
                    <a:pt x="212" y="134"/>
                    <a:pt x="212" y="134"/>
                  </a:cubicBezTo>
                  <a:cubicBezTo>
                    <a:pt x="211" y="130"/>
                    <a:pt x="209" y="127"/>
                    <a:pt x="208" y="123"/>
                  </a:cubicBezTo>
                  <a:cubicBezTo>
                    <a:pt x="209" y="127"/>
                    <a:pt x="210" y="131"/>
                    <a:pt x="211" y="134"/>
                  </a:cubicBezTo>
                  <a:cubicBezTo>
                    <a:pt x="211" y="134"/>
                    <a:pt x="211" y="134"/>
                    <a:pt x="212" y="134"/>
                  </a:cubicBezTo>
                  <a:cubicBezTo>
                    <a:pt x="212" y="135"/>
                    <a:pt x="212" y="135"/>
                    <a:pt x="211" y="136"/>
                  </a:cubicBezTo>
                  <a:cubicBezTo>
                    <a:pt x="210" y="136"/>
                    <a:pt x="210" y="135"/>
                    <a:pt x="210" y="135"/>
                  </a:cubicBezTo>
                  <a:cubicBezTo>
                    <a:pt x="207" y="126"/>
                    <a:pt x="205" y="116"/>
                    <a:pt x="201" y="106"/>
                  </a:cubicBezTo>
                  <a:cubicBezTo>
                    <a:pt x="203" y="114"/>
                    <a:pt x="203" y="122"/>
                    <a:pt x="206" y="129"/>
                  </a:cubicBezTo>
                  <a:cubicBezTo>
                    <a:pt x="206" y="130"/>
                    <a:pt x="205" y="130"/>
                    <a:pt x="205" y="130"/>
                  </a:cubicBezTo>
                  <a:cubicBezTo>
                    <a:pt x="205" y="130"/>
                    <a:pt x="204" y="130"/>
                    <a:pt x="204" y="129"/>
                  </a:cubicBezTo>
                  <a:cubicBezTo>
                    <a:pt x="202" y="123"/>
                    <a:pt x="201" y="117"/>
                    <a:pt x="199" y="111"/>
                  </a:cubicBezTo>
                  <a:cubicBezTo>
                    <a:pt x="198" y="110"/>
                    <a:pt x="198" y="109"/>
                    <a:pt x="198" y="109"/>
                  </a:cubicBezTo>
                  <a:cubicBezTo>
                    <a:pt x="198" y="110"/>
                    <a:pt x="198" y="110"/>
                    <a:pt x="198" y="111"/>
                  </a:cubicBezTo>
                  <a:cubicBezTo>
                    <a:pt x="198" y="111"/>
                    <a:pt x="198" y="111"/>
                    <a:pt x="199" y="111"/>
                  </a:cubicBezTo>
                  <a:cubicBezTo>
                    <a:pt x="198" y="111"/>
                    <a:pt x="198" y="111"/>
                    <a:pt x="198" y="111"/>
                  </a:cubicBezTo>
                  <a:cubicBezTo>
                    <a:pt x="199" y="119"/>
                    <a:pt x="200" y="126"/>
                    <a:pt x="201" y="134"/>
                  </a:cubicBezTo>
                  <a:cubicBezTo>
                    <a:pt x="201" y="134"/>
                    <a:pt x="200" y="134"/>
                    <a:pt x="200" y="134"/>
                  </a:cubicBezTo>
                  <a:cubicBezTo>
                    <a:pt x="198" y="126"/>
                    <a:pt x="195" y="118"/>
                    <a:pt x="193" y="110"/>
                  </a:cubicBezTo>
                  <a:cubicBezTo>
                    <a:pt x="193" y="117"/>
                    <a:pt x="194" y="124"/>
                    <a:pt x="194" y="131"/>
                  </a:cubicBezTo>
                  <a:cubicBezTo>
                    <a:pt x="194" y="132"/>
                    <a:pt x="193" y="132"/>
                    <a:pt x="193" y="131"/>
                  </a:cubicBezTo>
                  <a:cubicBezTo>
                    <a:pt x="191" y="125"/>
                    <a:pt x="190" y="119"/>
                    <a:pt x="188" y="113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4"/>
                    <a:pt x="188" y="128"/>
                    <a:pt x="187" y="133"/>
                  </a:cubicBezTo>
                  <a:cubicBezTo>
                    <a:pt x="187" y="132"/>
                    <a:pt x="186" y="133"/>
                    <a:pt x="186" y="132"/>
                  </a:cubicBezTo>
                  <a:cubicBezTo>
                    <a:pt x="185" y="127"/>
                    <a:pt x="183" y="121"/>
                    <a:pt x="182" y="115"/>
                  </a:cubicBezTo>
                  <a:cubicBezTo>
                    <a:pt x="180" y="128"/>
                    <a:pt x="180" y="128"/>
                    <a:pt x="180" y="128"/>
                  </a:cubicBezTo>
                  <a:cubicBezTo>
                    <a:pt x="180" y="128"/>
                    <a:pt x="179" y="128"/>
                    <a:pt x="179" y="128"/>
                  </a:cubicBezTo>
                  <a:cubicBezTo>
                    <a:pt x="178" y="124"/>
                    <a:pt x="178" y="120"/>
                    <a:pt x="177" y="116"/>
                  </a:cubicBezTo>
                  <a:cubicBezTo>
                    <a:pt x="176" y="120"/>
                    <a:pt x="175" y="123"/>
                    <a:pt x="175" y="126"/>
                  </a:cubicBezTo>
                  <a:cubicBezTo>
                    <a:pt x="174" y="127"/>
                    <a:pt x="173" y="126"/>
                    <a:pt x="173" y="126"/>
                  </a:cubicBezTo>
                  <a:cubicBezTo>
                    <a:pt x="171" y="124"/>
                    <a:pt x="171" y="121"/>
                    <a:pt x="170" y="119"/>
                  </a:cubicBezTo>
                  <a:cubicBezTo>
                    <a:pt x="170" y="118"/>
                    <a:pt x="169" y="118"/>
                    <a:pt x="168" y="118"/>
                  </a:cubicBezTo>
                  <a:cubicBezTo>
                    <a:pt x="166" y="121"/>
                    <a:pt x="164" y="123"/>
                    <a:pt x="162" y="126"/>
                  </a:cubicBezTo>
                  <a:cubicBezTo>
                    <a:pt x="161" y="127"/>
                    <a:pt x="160" y="128"/>
                    <a:pt x="158" y="128"/>
                  </a:cubicBezTo>
                  <a:cubicBezTo>
                    <a:pt x="155" y="127"/>
                    <a:pt x="154" y="125"/>
                    <a:pt x="153" y="123"/>
                  </a:cubicBezTo>
                  <a:cubicBezTo>
                    <a:pt x="155" y="125"/>
                    <a:pt x="156" y="127"/>
                    <a:pt x="159" y="127"/>
                  </a:cubicBezTo>
                  <a:cubicBezTo>
                    <a:pt x="161" y="125"/>
                    <a:pt x="162" y="124"/>
                    <a:pt x="164" y="122"/>
                  </a:cubicBezTo>
                  <a:cubicBezTo>
                    <a:pt x="165" y="120"/>
                    <a:pt x="166" y="118"/>
                    <a:pt x="168" y="117"/>
                  </a:cubicBezTo>
                  <a:cubicBezTo>
                    <a:pt x="169" y="117"/>
                    <a:pt x="170" y="117"/>
                    <a:pt x="170" y="118"/>
                  </a:cubicBezTo>
                  <a:cubicBezTo>
                    <a:pt x="172" y="119"/>
                    <a:pt x="172" y="122"/>
                    <a:pt x="174" y="125"/>
                  </a:cubicBezTo>
                  <a:cubicBezTo>
                    <a:pt x="176" y="115"/>
                    <a:pt x="176" y="115"/>
                    <a:pt x="176" y="115"/>
                  </a:cubicBezTo>
                  <a:cubicBezTo>
                    <a:pt x="176" y="114"/>
                    <a:pt x="177" y="114"/>
                    <a:pt x="177" y="115"/>
                  </a:cubicBezTo>
                  <a:cubicBezTo>
                    <a:pt x="178" y="117"/>
                    <a:pt x="179" y="120"/>
                    <a:pt x="179" y="123"/>
                  </a:cubicBezTo>
                  <a:cubicBezTo>
                    <a:pt x="180" y="121"/>
                    <a:pt x="180" y="118"/>
                    <a:pt x="181" y="114"/>
                  </a:cubicBezTo>
                  <a:cubicBezTo>
                    <a:pt x="181" y="113"/>
                    <a:pt x="183" y="114"/>
                    <a:pt x="183" y="115"/>
                  </a:cubicBezTo>
                  <a:cubicBezTo>
                    <a:pt x="185" y="119"/>
                    <a:pt x="185" y="124"/>
                    <a:pt x="186" y="128"/>
                  </a:cubicBezTo>
                  <a:cubicBezTo>
                    <a:pt x="187" y="123"/>
                    <a:pt x="187" y="119"/>
                    <a:pt x="187" y="114"/>
                  </a:cubicBezTo>
                  <a:cubicBezTo>
                    <a:pt x="187" y="113"/>
                    <a:pt x="186" y="111"/>
                    <a:pt x="187" y="110"/>
                  </a:cubicBezTo>
                  <a:cubicBezTo>
                    <a:pt x="188" y="110"/>
                    <a:pt x="188" y="110"/>
                    <a:pt x="189" y="111"/>
                  </a:cubicBezTo>
                  <a:cubicBezTo>
                    <a:pt x="190" y="113"/>
                    <a:pt x="191" y="117"/>
                    <a:pt x="192" y="120"/>
                  </a:cubicBezTo>
                  <a:cubicBezTo>
                    <a:pt x="191" y="112"/>
                    <a:pt x="191" y="112"/>
                    <a:pt x="191" y="112"/>
                  </a:cubicBezTo>
                  <a:cubicBezTo>
                    <a:pt x="191" y="111"/>
                    <a:pt x="191" y="109"/>
                    <a:pt x="192" y="108"/>
                  </a:cubicBezTo>
                  <a:cubicBezTo>
                    <a:pt x="192" y="108"/>
                    <a:pt x="193" y="108"/>
                    <a:pt x="193" y="109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6" y="106"/>
                    <a:pt x="195" y="104"/>
                    <a:pt x="196" y="102"/>
                  </a:cubicBezTo>
                  <a:cubicBezTo>
                    <a:pt x="196" y="102"/>
                    <a:pt x="197" y="103"/>
                    <a:pt x="197" y="103"/>
                  </a:cubicBezTo>
                  <a:cubicBezTo>
                    <a:pt x="199" y="106"/>
                    <a:pt x="200" y="108"/>
                    <a:pt x="200" y="111"/>
                  </a:cubicBezTo>
                  <a:cubicBezTo>
                    <a:pt x="200" y="107"/>
                    <a:pt x="199" y="102"/>
                    <a:pt x="198" y="98"/>
                  </a:cubicBezTo>
                  <a:cubicBezTo>
                    <a:pt x="198" y="97"/>
                    <a:pt x="198" y="96"/>
                    <a:pt x="199" y="95"/>
                  </a:cubicBezTo>
                  <a:cubicBezTo>
                    <a:pt x="198" y="92"/>
                    <a:pt x="197" y="89"/>
                    <a:pt x="196" y="86"/>
                  </a:cubicBezTo>
                  <a:cubicBezTo>
                    <a:pt x="182" y="91"/>
                    <a:pt x="168" y="94"/>
                    <a:pt x="153" y="96"/>
                  </a:cubicBezTo>
                  <a:cubicBezTo>
                    <a:pt x="133" y="98"/>
                    <a:pt x="105" y="94"/>
                    <a:pt x="87" y="85"/>
                  </a:cubicBezTo>
                  <a:cubicBezTo>
                    <a:pt x="77" y="80"/>
                    <a:pt x="69" y="74"/>
                    <a:pt x="64" y="66"/>
                  </a:cubicBezTo>
                  <a:cubicBezTo>
                    <a:pt x="62" y="61"/>
                    <a:pt x="62" y="61"/>
                    <a:pt x="62" y="61"/>
                  </a:cubicBezTo>
                  <a:cubicBezTo>
                    <a:pt x="61" y="61"/>
                    <a:pt x="63" y="59"/>
                    <a:pt x="64" y="60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85" y="49"/>
                    <a:pt x="93" y="43"/>
                    <a:pt x="99" y="35"/>
                  </a:cubicBezTo>
                  <a:cubicBezTo>
                    <a:pt x="94" y="35"/>
                    <a:pt x="90" y="35"/>
                    <a:pt x="85" y="34"/>
                  </a:cubicBezTo>
                  <a:cubicBezTo>
                    <a:pt x="75" y="32"/>
                    <a:pt x="66" y="31"/>
                    <a:pt x="58" y="29"/>
                  </a:cubicBezTo>
                  <a:cubicBezTo>
                    <a:pt x="53" y="27"/>
                    <a:pt x="49" y="27"/>
                    <a:pt x="44" y="26"/>
                  </a:cubicBezTo>
                  <a:cubicBezTo>
                    <a:pt x="43" y="29"/>
                    <a:pt x="40" y="30"/>
                    <a:pt x="38" y="32"/>
                  </a:cubicBezTo>
                  <a:cubicBezTo>
                    <a:pt x="30" y="41"/>
                    <a:pt x="22" y="48"/>
                    <a:pt x="15" y="59"/>
                  </a:cubicBezTo>
                  <a:cubicBezTo>
                    <a:pt x="16" y="59"/>
                    <a:pt x="14" y="60"/>
                    <a:pt x="15" y="60"/>
                  </a:cubicBezTo>
                  <a:cubicBezTo>
                    <a:pt x="16" y="60"/>
                    <a:pt x="17" y="58"/>
                    <a:pt x="18" y="58"/>
                  </a:cubicBezTo>
                  <a:cubicBezTo>
                    <a:pt x="22" y="53"/>
                    <a:pt x="27" y="49"/>
                    <a:pt x="32" y="44"/>
                  </a:cubicBezTo>
                  <a:cubicBezTo>
                    <a:pt x="36" y="39"/>
                    <a:pt x="41" y="35"/>
                    <a:pt x="47" y="31"/>
                  </a:cubicBezTo>
                  <a:cubicBezTo>
                    <a:pt x="47" y="30"/>
                    <a:pt x="48" y="31"/>
                    <a:pt x="48" y="32"/>
                  </a:cubicBezTo>
                  <a:cubicBezTo>
                    <a:pt x="46" y="34"/>
                    <a:pt x="45" y="35"/>
                    <a:pt x="43" y="37"/>
                  </a:cubicBezTo>
                  <a:cubicBezTo>
                    <a:pt x="36" y="44"/>
                    <a:pt x="28" y="51"/>
                    <a:pt x="22" y="60"/>
                  </a:cubicBezTo>
                  <a:cubicBezTo>
                    <a:pt x="21" y="60"/>
                    <a:pt x="21" y="60"/>
                    <a:pt x="21" y="61"/>
                  </a:cubicBezTo>
                  <a:cubicBezTo>
                    <a:pt x="21" y="60"/>
                    <a:pt x="22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4" y="58"/>
                    <a:pt x="25" y="57"/>
                    <a:pt x="26" y="55"/>
                  </a:cubicBezTo>
                  <a:cubicBezTo>
                    <a:pt x="32" y="51"/>
                    <a:pt x="36" y="46"/>
                    <a:pt x="41" y="43"/>
                  </a:cubicBezTo>
                  <a:cubicBezTo>
                    <a:pt x="42" y="42"/>
                    <a:pt x="42" y="44"/>
                    <a:pt x="42" y="44"/>
                  </a:cubicBezTo>
                  <a:cubicBezTo>
                    <a:pt x="37" y="49"/>
                    <a:pt x="33" y="54"/>
                    <a:pt x="29" y="6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4" y="49"/>
                    <a:pt x="44" y="51"/>
                    <a:pt x="44" y="51"/>
                  </a:cubicBezTo>
                  <a:cubicBezTo>
                    <a:pt x="42" y="55"/>
                    <a:pt x="39" y="58"/>
                    <a:pt x="36" y="62"/>
                  </a:cubicBezTo>
                  <a:cubicBezTo>
                    <a:pt x="38" y="61"/>
                    <a:pt x="39" y="60"/>
                    <a:pt x="40" y="59"/>
                  </a:cubicBezTo>
                  <a:cubicBezTo>
                    <a:pt x="41" y="59"/>
                    <a:pt x="42" y="59"/>
                    <a:pt x="42" y="60"/>
                  </a:cubicBezTo>
                  <a:cubicBezTo>
                    <a:pt x="42" y="62"/>
                    <a:pt x="41" y="64"/>
                    <a:pt x="41" y="66"/>
                  </a:cubicBezTo>
                  <a:cubicBezTo>
                    <a:pt x="41" y="66"/>
                    <a:pt x="41" y="67"/>
                    <a:pt x="42" y="67"/>
                  </a:cubicBezTo>
                  <a:cubicBezTo>
                    <a:pt x="43" y="67"/>
                    <a:pt x="45" y="67"/>
                    <a:pt x="46" y="67"/>
                  </a:cubicBezTo>
                  <a:cubicBezTo>
                    <a:pt x="46" y="67"/>
                    <a:pt x="46" y="68"/>
                    <a:pt x="45" y="68"/>
                  </a:cubicBezTo>
                  <a:cubicBezTo>
                    <a:pt x="45" y="68"/>
                    <a:pt x="44" y="68"/>
                    <a:pt x="43" y="69"/>
                  </a:cubicBezTo>
                  <a:cubicBezTo>
                    <a:pt x="41" y="69"/>
                    <a:pt x="40" y="68"/>
                    <a:pt x="39" y="66"/>
                  </a:cubicBezTo>
                  <a:cubicBezTo>
                    <a:pt x="39" y="65"/>
                    <a:pt x="39" y="63"/>
                    <a:pt x="40" y="61"/>
                  </a:cubicBezTo>
                  <a:cubicBezTo>
                    <a:pt x="39" y="62"/>
                    <a:pt x="38" y="62"/>
                    <a:pt x="37" y="63"/>
                  </a:cubicBezTo>
                  <a:cubicBezTo>
                    <a:pt x="37" y="64"/>
                    <a:pt x="36" y="64"/>
                    <a:pt x="35" y="63"/>
                  </a:cubicBezTo>
                  <a:cubicBezTo>
                    <a:pt x="34" y="62"/>
                    <a:pt x="35" y="61"/>
                    <a:pt x="36" y="60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1" y="61"/>
                    <a:pt x="30" y="62"/>
                    <a:pt x="28" y="61"/>
                  </a:cubicBezTo>
                  <a:cubicBezTo>
                    <a:pt x="28" y="61"/>
                    <a:pt x="27" y="60"/>
                    <a:pt x="28" y="59"/>
                  </a:cubicBezTo>
                  <a:cubicBezTo>
                    <a:pt x="29" y="56"/>
                    <a:pt x="31" y="54"/>
                    <a:pt x="33" y="51"/>
                  </a:cubicBezTo>
                  <a:close/>
                  <a:moveTo>
                    <a:pt x="232" y="140"/>
                  </a:moveTo>
                  <a:cubicBezTo>
                    <a:pt x="230" y="143"/>
                    <a:pt x="228" y="146"/>
                    <a:pt x="226" y="148"/>
                  </a:cubicBezTo>
                  <a:cubicBezTo>
                    <a:pt x="228" y="154"/>
                    <a:pt x="228" y="154"/>
                    <a:pt x="228" y="154"/>
                  </a:cubicBezTo>
                  <a:cubicBezTo>
                    <a:pt x="228" y="154"/>
                    <a:pt x="227" y="155"/>
                    <a:pt x="228" y="156"/>
                  </a:cubicBezTo>
                  <a:cubicBezTo>
                    <a:pt x="227" y="156"/>
                    <a:pt x="225" y="156"/>
                    <a:pt x="224" y="156"/>
                  </a:cubicBezTo>
                  <a:cubicBezTo>
                    <a:pt x="223" y="156"/>
                    <a:pt x="222" y="154"/>
                    <a:pt x="222" y="153"/>
                  </a:cubicBezTo>
                  <a:cubicBezTo>
                    <a:pt x="216" y="158"/>
                    <a:pt x="211" y="163"/>
                    <a:pt x="206" y="169"/>
                  </a:cubicBezTo>
                  <a:cubicBezTo>
                    <a:pt x="206" y="169"/>
                    <a:pt x="206" y="170"/>
                    <a:pt x="205" y="170"/>
                  </a:cubicBezTo>
                  <a:cubicBezTo>
                    <a:pt x="207" y="170"/>
                    <a:pt x="207" y="170"/>
                    <a:pt x="207" y="170"/>
                  </a:cubicBezTo>
                  <a:cubicBezTo>
                    <a:pt x="207" y="170"/>
                    <a:pt x="207" y="169"/>
                    <a:pt x="207" y="169"/>
                  </a:cubicBezTo>
                  <a:cubicBezTo>
                    <a:pt x="207" y="169"/>
                    <a:pt x="209" y="169"/>
                    <a:pt x="209" y="170"/>
                  </a:cubicBezTo>
                  <a:cubicBezTo>
                    <a:pt x="210" y="170"/>
                    <a:pt x="210" y="172"/>
                    <a:pt x="209" y="172"/>
                  </a:cubicBezTo>
                  <a:cubicBezTo>
                    <a:pt x="208" y="173"/>
                    <a:pt x="207" y="174"/>
                    <a:pt x="206" y="174"/>
                  </a:cubicBezTo>
                  <a:cubicBezTo>
                    <a:pt x="207" y="176"/>
                    <a:pt x="207" y="178"/>
                    <a:pt x="208" y="180"/>
                  </a:cubicBezTo>
                  <a:cubicBezTo>
                    <a:pt x="209" y="181"/>
                    <a:pt x="209" y="181"/>
                    <a:pt x="209" y="182"/>
                  </a:cubicBezTo>
                  <a:cubicBezTo>
                    <a:pt x="208" y="183"/>
                    <a:pt x="207" y="184"/>
                    <a:pt x="205" y="183"/>
                  </a:cubicBezTo>
                  <a:cubicBezTo>
                    <a:pt x="205" y="183"/>
                    <a:pt x="205" y="183"/>
                    <a:pt x="205" y="182"/>
                  </a:cubicBezTo>
                  <a:cubicBezTo>
                    <a:pt x="205" y="182"/>
                    <a:pt x="204" y="183"/>
                    <a:pt x="204" y="182"/>
                  </a:cubicBezTo>
                  <a:cubicBezTo>
                    <a:pt x="203" y="180"/>
                    <a:pt x="203" y="177"/>
                    <a:pt x="202" y="175"/>
                  </a:cubicBezTo>
                  <a:cubicBezTo>
                    <a:pt x="198" y="175"/>
                    <a:pt x="195" y="177"/>
                    <a:pt x="193" y="180"/>
                  </a:cubicBezTo>
                  <a:cubicBezTo>
                    <a:pt x="193" y="181"/>
                    <a:pt x="192" y="182"/>
                    <a:pt x="191" y="182"/>
                  </a:cubicBezTo>
                  <a:cubicBezTo>
                    <a:pt x="191" y="183"/>
                    <a:pt x="190" y="183"/>
                    <a:pt x="190" y="183"/>
                  </a:cubicBezTo>
                  <a:cubicBezTo>
                    <a:pt x="189" y="182"/>
                    <a:pt x="189" y="182"/>
                    <a:pt x="189" y="181"/>
                  </a:cubicBezTo>
                  <a:cubicBezTo>
                    <a:pt x="189" y="181"/>
                    <a:pt x="189" y="180"/>
                    <a:pt x="188" y="181"/>
                  </a:cubicBezTo>
                  <a:cubicBezTo>
                    <a:pt x="187" y="179"/>
                    <a:pt x="187" y="177"/>
                    <a:pt x="189" y="176"/>
                  </a:cubicBezTo>
                  <a:cubicBezTo>
                    <a:pt x="180" y="175"/>
                    <a:pt x="172" y="177"/>
                    <a:pt x="162" y="176"/>
                  </a:cubicBezTo>
                  <a:cubicBezTo>
                    <a:pt x="162" y="176"/>
                    <a:pt x="161" y="177"/>
                    <a:pt x="161" y="176"/>
                  </a:cubicBezTo>
                  <a:cubicBezTo>
                    <a:pt x="161" y="175"/>
                    <a:pt x="159" y="175"/>
                    <a:pt x="159" y="175"/>
                  </a:cubicBezTo>
                  <a:cubicBezTo>
                    <a:pt x="153" y="175"/>
                    <a:pt x="150" y="174"/>
                    <a:pt x="145" y="173"/>
                  </a:cubicBezTo>
                  <a:cubicBezTo>
                    <a:pt x="145" y="173"/>
                    <a:pt x="145" y="174"/>
                    <a:pt x="144" y="174"/>
                  </a:cubicBezTo>
                  <a:cubicBezTo>
                    <a:pt x="143" y="174"/>
                    <a:pt x="143" y="173"/>
                    <a:pt x="143" y="173"/>
                  </a:cubicBezTo>
                  <a:cubicBezTo>
                    <a:pt x="129" y="170"/>
                    <a:pt x="113" y="168"/>
                    <a:pt x="102" y="162"/>
                  </a:cubicBezTo>
                  <a:cubicBezTo>
                    <a:pt x="94" y="159"/>
                    <a:pt x="87" y="155"/>
                    <a:pt x="80" y="151"/>
                  </a:cubicBezTo>
                  <a:cubicBezTo>
                    <a:pt x="71" y="146"/>
                    <a:pt x="62" y="139"/>
                    <a:pt x="55" y="133"/>
                  </a:cubicBezTo>
                  <a:cubicBezTo>
                    <a:pt x="54" y="132"/>
                    <a:pt x="53" y="131"/>
                    <a:pt x="52" y="130"/>
                  </a:cubicBezTo>
                  <a:cubicBezTo>
                    <a:pt x="51" y="129"/>
                    <a:pt x="52" y="130"/>
                    <a:pt x="52" y="130"/>
                  </a:cubicBezTo>
                  <a:cubicBezTo>
                    <a:pt x="51" y="132"/>
                    <a:pt x="52" y="133"/>
                    <a:pt x="52" y="135"/>
                  </a:cubicBezTo>
                  <a:cubicBezTo>
                    <a:pt x="52" y="136"/>
                    <a:pt x="51" y="136"/>
                    <a:pt x="51" y="136"/>
                  </a:cubicBezTo>
                  <a:cubicBezTo>
                    <a:pt x="50" y="136"/>
                    <a:pt x="48" y="137"/>
                    <a:pt x="48" y="136"/>
                  </a:cubicBezTo>
                  <a:cubicBezTo>
                    <a:pt x="47" y="132"/>
                    <a:pt x="47" y="129"/>
                    <a:pt x="47" y="126"/>
                  </a:cubicBezTo>
                  <a:cubicBezTo>
                    <a:pt x="46" y="126"/>
                    <a:pt x="44" y="127"/>
                    <a:pt x="43" y="127"/>
                  </a:cubicBezTo>
                  <a:cubicBezTo>
                    <a:pt x="36" y="131"/>
                    <a:pt x="31" y="136"/>
                    <a:pt x="26" y="142"/>
                  </a:cubicBezTo>
                  <a:cubicBezTo>
                    <a:pt x="25" y="143"/>
                    <a:pt x="24" y="144"/>
                    <a:pt x="23" y="144"/>
                  </a:cubicBezTo>
                  <a:cubicBezTo>
                    <a:pt x="23" y="144"/>
                    <a:pt x="22" y="143"/>
                    <a:pt x="21" y="142"/>
                  </a:cubicBezTo>
                  <a:cubicBezTo>
                    <a:pt x="22" y="145"/>
                    <a:pt x="24" y="147"/>
                    <a:pt x="24" y="149"/>
                  </a:cubicBezTo>
                  <a:cubicBezTo>
                    <a:pt x="24" y="150"/>
                    <a:pt x="24" y="152"/>
                    <a:pt x="24" y="152"/>
                  </a:cubicBezTo>
                  <a:cubicBezTo>
                    <a:pt x="23" y="151"/>
                    <a:pt x="21" y="153"/>
                    <a:pt x="21" y="152"/>
                  </a:cubicBezTo>
                  <a:cubicBezTo>
                    <a:pt x="19" y="146"/>
                    <a:pt x="17" y="139"/>
                    <a:pt x="15" y="133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4"/>
                    <a:pt x="15" y="135"/>
                    <a:pt x="14" y="136"/>
                  </a:cubicBezTo>
                  <a:cubicBezTo>
                    <a:pt x="14" y="136"/>
                    <a:pt x="12" y="136"/>
                    <a:pt x="11" y="136"/>
                  </a:cubicBezTo>
                  <a:cubicBezTo>
                    <a:pt x="11" y="135"/>
                    <a:pt x="10" y="133"/>
                    <a:pt x="10" y="133"/>
                  </a:cubicBezTo>
                  <a:cubicBezTo>
                    <a:pt x="8" y="119"/>
                    <a:pt x="7" y="105"/>
                    <a:pt x="7" y="90"/>
                  </a:cubicBezTo>
                  <a:cubicBezTo>
                    <a:pt x="7" y="85"/>
                    <a:pt x="7" y="79"/>
                    <a:pt x="6" y="74"/>
                  </a:cubicBezTo>
                  <a:cubicBezTo>
                    <a:pt x="6" y="70"/>
                    <a:pt x="5" y="65"/>
                    <a:pt x="5" y="60"/>
                  </a:cubicBezTo>
                  <a:cubicBezTo>
                    <a:pt x="4" y="60"/>
                    <a:pt x="4" y="60"/>
                    <a:pt x="4" y="59"/>
                  </a:cubicBezTo>
                  <a:cubicBezTo>
                    <a:pt x="5" y="60"/>
                    <a:pt x="5" y="59"/>
                    <a:pt x="5" y="59"/>
                  </a:cubicBezTo>
                  <a:cubicBezTo>
                    <a:pt x="4" y="59"/>
                    <a:pt x="4" y="58"/>
                    <a:pt x="4" y="58"/>
                  </a:cubicBezTo>
                  <a:cubicBezTo>
                    <a:pt x="5" y="57"/>
                    <a:pt x="4" y="56"/>
                    <a:pt x="4" y="54"/>
                  </a:cubicBezTo>
                  <a:cubicBezTo>
                    <a:pt x="4" y="55"/>
                    <a:pt x="4" y="56"/>
                    <a:pt x="4" y="57"/>
                  </a:cubicBezTo>
                  <a:cubicBezTo>
                    <a:pt x="4" y="58"/>
                    <a:pt x="4" y="60"/>
                    <a:pt x="4" y="61"/>
                  </a:cubicBezTo>
                  <a:cubicBezTo>
                    <a:pt x="4" y="60"/>
                    <a:pt x="5" y="61"/>
                    <a:pt x="4" y="62"/>
                  </a:cubicBezTo>
                  <a:cubicBezTo>
                    <a:pt x="4" y="62"/>
                    <a:pt x="4" y="61"/>
                    <a:pt x="4" y="61"/>
                  </a:cubicBezTo>
                  <a:cubicBezTo>
                    <a:pt x="4" y="62"/>
                    <a:pt x="4" y="64"/>
                    <a:pt x="4" y="65"/>
                  </a:cubicBezTo>
                  <a:cubicBezTo>
                    <a:pt x="4" y="66"/>
                    <a:pt x="5" y="66"/>
                    <a:pt x="4" y="66"/>
                  </a:cubicBezTo>
                  <a:cubicBezTo>
                    <a:pt x="3" y="70"/>
                    <a:pt x="4" y="75"/>
                    <a:pt x="4" y="79"/>
                  </a:cubicBezTo>
                  <a:cubicBezTo>
                    <a:pt x="4" y="79"/>
                    <a:pt x="5" y="80"/>
                    <a:pt x="4" y="81"/>
                  </a:cubicBezTo>
                  <a:cubicBezTo>
                    <a:pt x="3" y="81"/>
                    <a:pt x="4" y="81"/>
                    <a:pt x="4" y="81"/>
                  </a:cubicBezTo>
                  <a:cubicBezTo>
                    <a:pt x="4" y="82"/>
                    <a:pt x="4" y="84"/>
                    <a:pt x="5" y="85"/>
                  </a:cubicBezTo>
                  <a:cubicBezTo>
                    <a:pt x="5" y="85"/>
                    <a:pt x="5" y="85"/>
                    <a:pt x="4" y="85"/>
                  </a:cubicBezTo>
                  <a:cubicBezTo>
                    <a:pt x="5" y="86"/>
                    <a:pt x="5" y="87"/>
                    <a:pt x="4" y="87"/>
                  </a:cubicBezTo>
                  <a:cubicBezTo>
                    <a:pt x="4" y="87"/>
                    <a:pt x="4" y="86"/>
                    <a:pt x="4" y="86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8"/>
                    <a:pt x="5" y="99"/>
                    <a:pt x="5" y="100"/>
                  </a:cubicBezTo>
                  <a:cubicBezTo>
                    <a:pt x="4" y="96"/>
                    <a:pt x="4" y="93"/>
                    <a:pt x="3" y="90"/>
                  </a:cubicBezTo>
                  <a:cubicBezTo>
                    <a:pt x="3" y="87"/>
                    <a:pt x="3" y="84"/>
                    <a:pt x="2" y="81"/>
                  </a:cubicBezTo>
                  <a:cubicBezTo>
                    <a:pt x="2" y="80"/>
                    <a:pt x="2" y="80"/>
                    <a:pt x="3" y="80"/>
                  </a:cubicBezTo>
                  <a:cubicBezTo>
                    <a:pt x="3" y="80"/>
                    <a:pt x="2" y="79"/>
                    <a:pt x="2" y="79"/>
                  </a:cubicBezTo>
                  <a:cubicBezTo>
                    <a:pt x="2" y="76"/>
                    <a:pt x="2" y="73"/>
                    <a:pt x="2" y="70"/>
                  </a:cubicBezTo>
                  <a:cubicBezTo>
                    <a:pt x="2" y="70"/>
                    <a:pt x="2" y="70"/>
                    <a:pt x="2" y="69"/>
                  </a:cubicBezTo>
                  <a:cubicBezTo>
                    <a:pt x="2" y="69"/>
                    <a:pt x="2" y="68"/>
                    <a:pt x="2" y="68"/>
                  </a:cubicBezTo>
                  <a:cubicBezTo>
                    <a:pt x="1" y="58"/>
                    <a:pt x="2" y="48"/>
                    <a:pt x="2" y="38"/>
                  </a:cubicBezTo>
                  <a:cubicBezTo>
                    <a:pt x="2" y="36"/>
                    <a:pt x="3" y="35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7"/>
                    <a:pt x="2" y="16"/>
                    <a:pt x="3" y="15"/>
                  </a:cubicBezTo>
                  <a:cubicBezTo>
                    <a:pt x="3" y="16"/>
                    <a:pt x="4" y="15"/>
                    <a:pt x="3" y="15"/>
                  </a:cubicBezTo>
                  <a:cubicBezTo>
                    <a:pt x="3" y="15"/>
                    <a:pt x="2" y="15"/>
                    <a:pt x="2" y="14"/>
                  </a:cubicBezTo>
                  <a:cubicBezTo>
                    <a:pt x="3" y="15"/>
                    <a:pt x="4" y="14"/>
                    <a:pt x="3" y="14"/>
                  </a:cubicBezTo>
                  <a:cubicBezTo>
                    <a:pt x="3" y="13"/>
                    <a:pt x="2" y="13"/>
                    <a:pt x="1" y="13"/>
                  </a:cubicBezTo>
                  <a:cubicBezTo>
                    <a:pt x="0" y="12"/>
                    <a:pt x="0" y="11"/>
                    <a:pt x="0" y="11"/>
                  </a:cubicBezTo>
                  <a:cubicBezTo>
                    <a:pt x="1" y="9"/>
                    <a:pt x="1" y="8"/>
                    <a:pt x="2" y="7"/>
                  </a:cubicBezTo>
                  <a:cubicBezTo>
                    <a:pt x="3" y="7"/>
                    <a:pt x="3" y="7"/>
                    <a:pt x="4" y="7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7" y="2"/>
                    <a:pt x="7" y="4"/>
                    <a:pt x="7" y="6"/>
                  </a:cubicBezTo>
                  <a:cubicBezTo>
                    <a:pt x="7" y="6"/>
                    <a:pt x="8" y="7"/>
                    <a:pt x="8" y="8"/>
                  </a:cubicBezTo>
                  <a:cubicBezTo>
                    <a:pt x="8" y="8"/>
                    <a:pt x="8" y="9"/>
                    <a:pt x="8" y="9"/>
                  </a:cubicBezTo>
                  <a:cubicBezTo>
                    <a:pt x="9" y="9"/>
                    <a:pt x="10" y="8"/>
                    <a:pt x="11" y="9"/>
                  </a:cubicBezTo>
                  <a:cubicBezTo>
                    <a:pt x="11" y="10"/>
                    <a:pt x="11" y="11"/>
                    <a:pt x="12" y="11"/>
                  </a:cubicBezTo>
                  <a:cubicBezTo>
                    <a:pt x="17" y="11"/>
                    <a:pt x="21" y="12"/>
                    <a:pt x="26" y="13"/>
                  </a:cubicBezTo>
                  <a:cubicBezTo>
                    <a:pt x="27" y="13"/>
                    <a:pt x="28" y="13"/>
                    <a:pt x="28" y="13"/>
                  </a:cubicBezTo>
                  <a:cubicBezTo>
                    <a:pt x="29" y="13"/>
                    <a:pt x="31" y="14"/>
                    <a:pt x="32" y="14"/>
                  </a:cubicBezTo>
                  <a:cubicBezTo>
                    <a:pt x="32" y="14"/>
                    <a:pt x="33" y="15"/>
                    <a:pt x="33" y="15"/>
                  </a:cubicBezTo>
                  <a:cubicBezTo>
                    <a:pt x="52" y="17"/>
                    <a:pt x="72" y="21"/>
                    <a:pt x="90" y="26"/>
                  </a:cubicBezTo>
                  <a:cubicBezTo>
                    <a:pt x="93" y="27"/>
                    <a:pt x="97" y="27"/>
                    <a:pt x="100" y="28"/>
                  </a:cubicBezTo>
                  <a:cubicBezTo>
                    <a:pt x="100" y="27"/>
                    <a:pt x="99" y="27"/>
                    <a:pt x="100" y="26"/>
                  </a:cubicBezTo>
                  <a:cubicBezTo>
                    <a:pt x="101" y="26"/>
                    <a:pt x="102" y="25"/>
                    <a:pt x="103" y="25"/>
                  </a:cubicBezTo>
                  <a:cubicBezTo>
                    <a:pt x="104" y="26"/>
                    <a:pt x="103" y="26"/>
                    <a:pt x="103" y="27"/>
                  </a:cubicBezTo>
                  <a:cubicBezTo>
                    <a:pt x="103" y="28"/>
                    <a:pt x="104" y="30"/>
                    <a:pt x="104" y="31"/>
                  </a:cubicBezTo>
                  <a:cubicBezTo>
                    <a:pt x="104" y="31"/>
                    <a:pt x="105" y="31"/>
                    <a:pt x="105" y="31"/>
                  </a:cubicBezTo>
                  <a:cubicBezTo>
                    <a:pt x="105" y="32"/>
                    <a:pt x="105" y="33"/>
                    <a:pt x="106" y="33"/>
                  </a:cubicBezTo>
                  <a:cubicBezTo>
                    <a:pt x="106" y="34"/>
                    <a:pt x="104" y="35"/>
                    <a:pt x="104" y="36"/>
                  </a:cubicBezTo>
                  <a:cubicBezTo>
                    <a:pt x="105" y="42"/>
                    <a:pt x="107" y="47"/>
                    <a:pt x="108" y="53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0" y="60"/>
                    <a:pt x="108" y="60"/>
                    <a:pt x="107" y="61"/>
                  </a:cubicBezTo>
                  <a:cubicBezTo>
                    <a:pt x="108" y="63"/>
                    <a:pt x="108" y="64"/>
                    <a:pt x="109" y="65"/>
                  </a:cubicBezTo>
                  <a:cubicBezTo>
                    <a:pt x="109" y="65"/>
                    <a:pt x="109" y="67"/>
                    <a:pt x="108" y="67"/>
                  </a:cubicBezTo>
                  <a:cubicBezTo>
                    <a:pt x="107" y="67"/>
                    <a:pt x="106" y="67"/>
                    <a:pt x="105" y="66"/>
                  </a:cubicBezTo>
                  <a:cubicBezTo>
                    <a:pt x="104" y="64"/>
                    <a:pt x="104" y="61"/>
                    <a:pt x="104" y="58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92" y="69"/>
                    <a:pt x="88" y="71"/>
                    <a:pt x="85" y="74"/>
                  </a:cubicBezTo>
                  <a:cubicBezTo>
                    <a:pt x="104" y="83"/>
                    <a:pt x="133" y="91"/>
                    <a:pt x="155" y="89"/>
                  </a:cubicBezTo>
                  <a:cubicBezTo>
                    <a:pt x="167" y="89"/>
                    <a:pt x="176" y="85"/>
                    <a:pt x="186" y="83"/>
                  </a:cubicBezTo>
                  <a:cubicBezTo>
                    <a:pt x="188" y="82"/>
                    <a:pt x="191" y="81"/>
                    <a:pt x="193" y="81"/>
                  </a:cubicBezTo>
                  <a:cubicBezTo>
                    <a:pt x="194" y="81"/>
                    <a:pt x="194" y="81"/>
                    <a:pt x="194" y="80"/>
                  </a:cubicBezTo>
                  <a:cubicBezTo>
                    <a:pt x="193" y="78"/>
                    <a:pt x="193" y="76"/>
                    <a:pt x="193" y="74"/>
                  </a:cubicBezTo>
                  <a:cubicBezTo>
                    <a:pt x="193" y="73"/>
                    <a:pt x="193" y="73"/>
                    <a:pt x="193" y="72"/>
                  </a:cubicBezTo>
                  <a:cubicBezTo>
                    <a:pt x="194" y="72"/>
                    <a:pt x="195" y="72"/>
                    <a:pt x="196" y="72"/>
                  </a:cubicBezTo>
                  <a:cubicBezTo>
                    <a:pt x="196" y="75"/>
                    <a:pt x="197" y="77"/>
                    <a:pt x="198" y="79"/>
                  </a:cubicBezTo>
                  <a:cubicBezTo>
                    <a:pt x="198" y="80"/>
                    <a:pt x="199" y="79"/>
                    <a:pt x="199" y="79"/>
                  </a:cubicBezTo>
                  <a:cubicBezTo>
                    <a:pt x="198" y="77"/>
                    <a:pt x="197" y="76"/>
                    <a:pt x="197" y="74"/>
                  </a:cubicBezTo>
                  <a:cubicBezTo>
                    <a:pt x="197" y="73"/>
                    <a:pt x="197" y="73"/>
                    <a:pt x="198" y="73"/>
                  </a:cubicBezTo>
                  <a:cubicBezTo>
                    <a:pt x="198" y="73"/>
                    <a:pt x="199" y="72"/>
                    <a:pt x="200" y="72"/>
                  </a:cubicBezTo>
                  <a:cubicBezTo>
                    <a:pt x="200" y="72"/>
                    <a:pt x="201" y="73"/>
                    <a:pt x="201" y="74"/>
                  </a:cubicBezTo>
                  <a:cubicBezTo>
                    <a:pt x="207" y="96"/>
                    <a:pt x="215" y="117"/>
                    <a:pt x="222" y="138"/>
                  </a:cubicBezTo>
                  <a:cubicBezTo>
                    <a:pt x="222" y="139"/>
                    <a:pt x="223" y="140"/>
                    <a:pt x="224" y="141"/>
                  </a:cubicBezTo>
                  <a:cubicBezTo>
                    <a:pt x="224" y="141"/>
                    <a:pt x="224" y="140"/>
                    <a:pt x="224" y="140"/>
                  </a:cubicBezTo>
                  <a:cubicBezTo>
                    <a:pt x="225" y="140"/>
                    <a:pt x="226" y="140"/>
                    <a:pt x="226" y="140"/>
                  </a:cubicBezTo>
                  <a:cubicBezTo>
                    <a:pt x="226" y="141"/>
                    <a:pt x="227" y="142"/>
                    <a:pt x="226" y="142"/>
                  </a:cubicBezTo>
                  <a:cubicBezTo>
                    <a:pt x="227" y="143"/>
                    <a:pt x="227" y="142"/>
                    <a:pt x="227" y="142"/>
                  </a:cubicBezTo>
                  <a:cubicBezTo>
                    <a:pt x="229" y="138"/>
                    <a:pt x="229" y="138"/>
                    <a:pt x="229" y="138"/>
                  </a:cubicBezTo>
                  <a:cubicBezTo>
                    <a:pt x="230" y="138"/>
                    <a:pt x="231" y="138"/>
                    <a:pt x="232" y="139"/>
                  </a:cubicBezTo>
                  <a:cubicBezTo>
                    <a:pt x="232" y="139"/>
                    <a:pt x="232" y="140"/>
                    <a:pt x="232" y="14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none" lIns="0" tIns="0" rIns="0" bIns="0" anchor="ctr">
              <a:normAutofit fontScale="92500" lnSpcReduction="20000"/>
            </a:bodyPr>
            <a:lstStyle/>
            <a:p>
              <a:pPr>
                <a:defRPr/>
              </a:pPr>
              <a:endParaRPr lang="zh-CN" altLang="en-US" sz="1600">
                <a:solidFill>
                  <a:schemeClr val="accent1">
                    <a:lumMod val="50000"/>
                  </a:schemeClr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6" name="MH_Other_9"/>
            <p:cNvSpPr>
              <a:spLocks noEditPoints="1"/>
            </p:cNvSpPr>
            <p:nvPr>
              <p:custDataLst>
                <p:tags r:id="rId16"/>
              </p:custDataLst>
            </p:nvPr>
          </p:nvSpPr>
          <p:spPr bwMode="auto">
            <a:xfrm>
              <a:off x="4954588" y="3254397"/>
              <a:ext cx="584786" cy="587207"/>
            </a:xfrm>
            <a:custGeom>
              <a:avLst/>
              <a:gdLst>
                <a:gd name="T0" fmla="*/ 209 w 252"/>
                <a:gd name="T1" fmla="*/ 213 h 253"/>
                <a:gd name="T2" fmla="*/ 14 w 252"/>
                <a:gd name="T3" fmla="*/ 121 h 253"/>
                <a:gd name="T4" fmla="*/ 231 w 252"/>
                <a:gd name="T5" fmla="*/ 154 h 253"/>
                <a:gd name="T6" fmla="*/ 25 w 252"/>
                <a:gd name="T7" fmla="*/ 68 h 253"/>
                <a:gd name="T8" fmla="*/ 193 w 252"/>
                <a:gd name="T9" fmla="*/ 42 h 253"/>
                <a:gd name="T10" fmla="*/ 119 w 252"/>
                <a:gd name="T11" fmla="*/ 214 h 253"/>
                <a:gd name="T12" fmla="*/ 25 w 252"/>
                <a:gd name="T13" fmla="*/ 88 h 253"/>
                <a:gd name="T14" fmla="*/ 119 w 252"/>
                <a:gd name="T15" fmla="*/ 206 h 253"/>
                <a:gd name="T16" fmla="*/ 34 w 252"/>
                <a:gd name="T17" fmla="*/ 86 h 253"/>
                <a:gd name="T18" fmla="*/ 112 w 252"/>
                <a:gd name="T19" fmla="*/ 36 h 253"/>
                <a:gd name="T20" fmla="*/ 195 w 252"/>
                <a:gd name="T21" fmla="*/ 164 h 253"/>
                <a:gd name="T22" fmla="*/ 115 w 252"/>
                <a:gd name="T23" fmla="*/ 73 h 253"/>
                <a:gd name="T24" fmla="*/ 138 w 252"/>
                <a:gd name="T25" fmla="*/ 148 h 253"/>
                <a:gd name="T26" fmla="*/ 174 w 252"/>
                <a:gd name="T27" fmla="*/ 120 h 253"/>
                <a:gd name="T28" fmla="*/ 172 w 252"/>
                <a:gd name="T29" fmla="*/ 97 h 253"/>
                <a:gd name="T30" fmla="*/ 184 w 252"/>
                <a:gd name="T31" fmla="*/ 97 h 253"/>
                <a:gd name="T32" fmla="*/ 98 w 252"/>
                <a:gd name="T33" fmla="*/ 131 h 253"/>
                <a:gd name="T34" fmla="*/ 150 w 252"/>
                <a:gd name="T35" fmla="*/ 160 h 253"/>
                <a:gd name="T36" fmla="*/ 193 w 252"/>
                <a:gd name="T37" fmla="*/ 106 h 253"/>
                <a:gd name="T38" fmla="*/ 163 w 252"/>
                <a:gd name="T39" fmla="*/ 82 h 253"/>
                <a:gd name="T40" fmla="*/ 55 w 252"/>
                <a:gd name="T41" fmla="*/ 122 h 253"/>
                <a:gd name="T42" fmla="*/ 55 w 252"/>
                <a:gd name="T43" fmla="*/ 83 h 253"/>
                <a:gd name="T44" fmla="*/ 86 w 252"/>
                <a:gd name="T45" fmla="*/ 66 h 253"/>
                <a:gd name="T46" fmla="*/ 66 w 252"/>
                <a:gd name="T47" fmla="*/ 112 h 253"/>
                <a:gd name="T48" fmla="*/ 93 w 252"/>
                <a:gd name="T49" fmla="*/ 90 h 253"/>
                <a:gd name="T50" fmla="*/ 45 w 252"/>
                <a:gd name="T51" fmla="*/ 101 h 253"/>
                <a:gd name="T52" fmla="*/ 59 w 252"/>
                <a:gd name="T53" fmla="*/ 92 h 253"/>
                <a:gd name="T54" fmla="*/ 77 w 252"/>
                <a:gd name="T55" fmla="*/ 125 h 253"/>
                <a:gd name="T56" fmla="*/ 118 w 252"/>
                <a:gd name="T57" fmla="*/ 159 h 253"/>
                <a:gd name="T58" fmla="*/ 159 w 252"/>
                <a:gd name="T59" fmla="*/ 173 h 253"/>
                <a:gd name="T60" fmla="*/ 200 w 252"/>
                <a:gd name="T61" fmla="*/ 94 h 253"/>
                <a:gd name="T62" fmla="*/ 142 w 252"/>
                <a:gd name="T63" fmla="*/ 49 h 253"/>
                <a:gd name="T64" fmla="*/ 104 w 252"/>
                <a:gd name="T65" fmla="*/ 36 h 253"/>
                <a:gd name="T66" fmla="*/ 37 w 252"/>
                <a:gd name="T67" fmla="*/ 111 h 253"/>
                <a:gd name="T68" fmla="*/ 49 w 252"/>
                <a:gd name="T69" fmla="*/ 162 h 253"/>
                <a:gd name="T70" fmla="*/ 80 w 252"/>
                <a:gd name="T71" fmla="*/ 140 h 253"/>
                <a:gd name="T72" fmla="*/ 103 w 252"/>
                <a:gd name="T73" fmla="*/ 196 h 253"/>
                <a:gd name="T74" fmla="*/ 158 w 252"/>
                <a:gd name="T75" fmla="*/ 184 h 253"/>
                <a:gd name="T76" fmla="*/ 217 w 252"/>
                <a:gd name="T77" fmla="*/ 158 h 253"/>
                <a:gd name="T78" fmla="*/ 203 w 252"/>
                <a:gd name="T79" fmla="*/ 62 h 253"/>
                <a:gd name="T80" fmla="*/ 143 w 252"/>
                <a:gd name="T81" fmla="*/ 15 h 253"/>
                <a:gd name="T82" fmla="*/ 103 w 252"/>
                <a:gd name="T83" fmla="*/ 32 h 253"/>
                <a:gd name="T84" fmla="*/ 30 w 252"/>
                <a:gd name="T85" fmla="*/ 94 h 253"/>
                <a:gd name="T86" fmla="*/ 67 w 252"/>
                <a:gd name="T87" fmla="*/ 201 h 253"/>
                <a:gd name="T88" fmla="*/ 92 w 252"/>
                <a:gd name="T89" fmla="*/ 183 h 253"/>
                <a:gd name="T90" fmla="*/ 125 w 252"/>
                <a:gd name="T91" fmla="*/ 225 h 253"/>
                <a:gd name="T92" fmla="*/ 183 w 252"/>
                <a:gd name="T93" fmla="*/ 199 h 253"/>
                <a:gd name="T94" fmla="*/ 218 w 252"/>
                <a:gd name="T95" fmla="*/ 77 h 253"/>
                <a:gd name="T96" fmla="*/ 160 w 252"/>
                <a:gd name="T97" fmla="*/ 8 h 253"/>
                <a:gd name="T98" fmla="*/ 41 w 252"/>
                <a:gd name="T99" fmla="*/ 38 h 253"/>
                <a:gd name="T100" fmla="*/ 29 w 252"/>
                <a:gd name="T101" fmla="*/ 148 h 253"/>
                <a:gd name="T102" fmla="*/ 70 w 252"/>
                <a:gd name="T103" fmla="*/ 228 h 253"/>
                <a:gd name="T104" fmla="*/ 95 w 252"/>
                <a:gd name="T105" fmla="*/ 221 h 253"/>
                <a:gd name="T106" fmla="*/ 147 w 252"/>
                <a:gd name="T107" fmla="*/ 229 h 253"/>
                <a:gd name="T108" fmla="*/ 226 w 252"/>
                <a:gd name="T109" fmla="*/ 151 h 253"/>
                <a:gd name="T110" fmla="*/ 225 w 252"/>
                <a:gd name="T111" fmla="*/ 66 h 253"/>
                <a:gd name="T112" fmla="*/ 185 w 252"/>
                <a:gd name="T113" fmla="*/ 26 h 253"/>
                <a:gd name="T114" fmla="*/ 18 w 252"/>
                <a:gd name="T115" fmla="*/ 95 h 253"/>
                <a:gd name="T116" fmla="*/ 8 w 252"/>
                <a:gd name="T117" fmla="*/ 116 h 253"/>
                <a:gd name="T118" fmla="*/ 81 w 252"/>
                <a:gd name="T119" fmla="*/ 225 h 253"/>
                <a:gd name="T120" fmla="*/ 181 w 252"/>
                <a:gd name="T121" fmla="*/ 229 h 253"/>
                <a:gd name="T122" fmla="*/ 213 w 252"/>
                <a:gd name="T123" fmla="*/ 39 h 253"/>
                <a:gd name="T124" fmla="*/ 126 w 252"/>
                <a:gd name="T125" fmla="*/ 24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1" h="253">
                  <a:moveTo>
                    <a:pt x="243" y="78"/>
                  </a:moveTo>
                  <a:cubicBezTo>
                    <a:pt x="237" y="63"/>
                    <a:pt x="227" y="49"/>
                    <a:pt x="216" y="37"/>
                  </a:cubicBezTo>
                  <a:cubicBezTo>
                    <a:pt x="204" y="25"/>
                    <a:pt x="190" y="16"/>
                    <a:pt x="175" y="9"/>
                  </a:cubicBezTo>
                  <a:cubicBezTo>
                    <a:pt x="160" y="3"/>
                    <a:pt x="143" y="0"/>
                    <a:pt x="126" y="0"/>
                  </a:cubicBezTo>
                  <a:cubicBezTo>
                    <a:pt x="93" y="0"/>
                    <a:pt x="60" y="13"/>
                    <a:pt x="37" y="37"/>
                  </a:cubicBezTo>
                  <a:cubicBezTo>
                    <a:pt x="23" y="51"/>
                    <a:pt x="13" y="68"/>
                    <a:pt x="7" y="86"/>
                  </a:cubicBezTo>
                  <a:cubicBezTo>
                    <a:pt x="6" y="88"/>
                    <a:pt x="5" y="89"/>
                    <a:pt x="5" y="90"/>
                  </a:cubicBezTo>
                  <a:cubicBezTo>
                    <a:pt x="4" y="90"/>
                    <a:pt x="4" y="91"/>
                    <a:pt x="4" y="91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3"/>
                    <a:pt x="3" y="93"/>
                    <a:pt x="3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2"/>
                    <a:pt x="4" y="92"/>
                    <a:pt x="4" y="92"/>
                  </a:cubicBezTo>
                  <a:cubicBezTo>
                    <a:pt x="5" y="92"/>
                    <a:pt x="5" y="91"/>
                    <a:pt x="5" y="91"/>
                  </a:cubicBezTo>
                  <a:cubicBezTo>
                    <a:pt x="5" y="92"/>
                    <a:pt x="5" y="93"/>
                    <a:pt x="4" y="95"/>
                  </a:cubicBezTo>
                  <a:cubicBezTo>
                    <a:pt x="4" y="95"/>
                    <a:pt x="4" y="95"/>
                    <a:pt x="4" y="96"/>
                  </a:cubicBezTo>
                  <a:cubicBezTo>
                    <a:pt x="3" y="96"/>
                    <a:pt x="3" y="97"/>
                    <a:pt x="4" y="97"/>
                  </a:cubicBezTo>
                  <a:cubicBezTo>
                    <a:pt x="1" y="106"/>
                    <a:pt x="0" y="116"/>
                    <a:pt x="0" y="126"/>
                  </a:cubicBezTo>
                  <a:cubicBezTo>
                    <a:pt x="0" y="143"/>
                    <a:pt x="4" y="159"/>
                    <a:pt x="10" y="175"/>
                  </a:cubicBezTo>
                  <a:cubicBezTo>
                    <a:pt x="11" y="176"/>
                    <a:pt x="12" y="178"/>
                    <a:pt x="13" y="180"/>
                  </a:cubicBezTo>
                  <a:cubicBezTo>
                    <a:pt x="12" y="180"/>
                    <a:pt x="12" y="181"/>
                    <a:pt x="12" y="181"/>
                  </a:cubicBezTo>
                  <a:cubicBezTo>
                    <a:pt x="13" y="182"/>
                    <a:pt x="14" y="183"/>
                    <a:pt x="14" y="184"/>
                  </a:cubicBezTo>
                  <a:cubicBezTo>
                    <a:pt x="20" y="195"/>
                    <a:pt x="28" y="206"/>
                    <a:pt x="37" y="215"/>
                  </a:cubicBezTo>
                  <a:cubicBezTo>
                    <a:pt x="37" y="215"/>
                    <a:pt x="37" y="215"/>
                    <a:pt x="37" y="215"/>
                  </a:cubicBezTo>
                  <a:cubicBezTo>
                    <a:pt x="37" y="216"/>
                    <a:pt x="37" y="216"/>
                    <a:pt x="37" y="217"/>
                  </a:cubicBezTo>
                  <a:cubicBezTo>
                    <a:pt x="39" y="219"/>
                    <a:pt x="42" y="221"/>
                    <a:pt x="44" y="223"/>
                  </a:cubicBezTo>
                  <a:cubicBezTo>
                    <a:pt x="47" y="225"/>
                    <a:pt x="50" y="227"/>
                    <a:pt x="54" y="229"/>
                  </a:cubicBezTo>
                  <a:cubicBezTo>
                    <a:pt x="60" y="234"/>
                    <a:pt x="68" y="238"/>
                    <a:pt x="76" y="242"/>
                  </a:cubicBezTo>
                  <a:cubicBezTo>
                    <a:pt x="76" y="242"/>
                    <a:pt x="76" y="242"/>
                    <a:pt x="76" y="242"/>
                  </a:cubicBezTo>
                  <a:cubicBezTo>
                    <a:pt x="77" y="243"/>
                    <a:pt x="78" y="243"/>
                    <a:pt x="80" y="243"/>
                  </a:cubicBezTo>
                  <a:cubicBezTo>
                    <a:pt x="95" y="249"/>
                    <a:pt x="110" y="253"/>
                    <a:pt x="126" y="253"/>
                  </a:cubicBezTo>
                  <a:cubicBezTo>
                    <a:pt x="143" y="253"/>
                    <a:pt x="160" y="250"/>
                    <a:pt x="175" y="243"/>
                  </a:cubicBezTo>
                  <a:cubicBezTo>
                    <a:pt x="190" y="237"/>
                    <a:pt x="204" y="227"/>
                    <a:pt x="216" y="216"/>
                  </a:cubicBezTo>
                  <a:cubicBezTo>
                    <a:pt x="227" y="204"/>
                    <a:pt x="237" y="190"/>
                    <a:pt x="243" y="175"/>
                  </a:cubicBezTo>
                  <a:cubicBezTo>
                    <a:pt x="249" y="159"/>
                    <a:pt x="252" y="143"/>
                    <a:pt x="252" y="126"/>
                  </a:cubicBezTo>
                  <a:cubicBezTo>
                    <a:pt x="252" y="110"/>
                    <a:pt x="249" y="93"/>
                    <a:pt x="243" y="78"/>
                  </a:cubicBezTo>
                  <a:close/>
                  <a:moveTo>
                    <a:pt x="252" y="126"/>
                  </a:moveTo>
                  <a:cubicBezTo>
                    <a:pt x="252" y="128"/>
                    <a:pt x="252" y="130"/>
                    <a:pt x="252" y="132"/>
                  </a:cubicBezTo>
                  <a:cubicBezTo>
                    <a:pt x="252" y="127"/>
                    <a:pt x="251" y="122"/>
                    <a:pt x="250" y="116"/>
                  </a:cubicBezTo>
                  <a:cubicBezTo>
                    <a:pt x="251" y="107"/>
                    <a:pt x="249" y="97"/>
                    <a:pt x="243" y="90"/>
                  </a:cubicBezTo>
                  <a:cubicBezTo>
                    <a:pt x="243" y="83"/>
                    <a:pt x="241" y="77"/>
                    <a:pt x="238" y="72"/>
                  </a:cubicBezTo>
                  <a:cubicBezTo>
                    <a:pt x="238" y="72"/>
                    <a:pt x="238" y="72"/>
                    <a:pt x="237" y="72"/>
                  </a:cubicBezTo>
                  <a:cubicBezTo>
                    <a:pt x="237" y="72"/>
                    <a:pt x="237" y="71"/>
                    <a:pt x="237" y="71"/>
                  </a:cubicBezTo>
                  <a:cubicBezTo>
                    <a:pt x="237" y="69"/>
                    <a:pt x="236" y="67"/>
                    <a:pt x="235" y="65"/>
                  </a:cubicBezTo>
                  <a:cubicBezTo>
                    <a:pt x="246" y="84"/>
                    <a:pt x="252" y="105"/>
                    <a:pt x="252" y="126"/>
                  </a:cubicBezTo>
                  <a:close/>
                  <a:moveTo>
                    <a:pt x="226" y="192"/>
                  </a:moveTo>
                  <a:cubicBezTo>
                    <a:pt x="223" y="195"/>
                    <a:pt x="223" y="195"/>
                    <a:pt x="223" y="195"/>
                  </a:cubicBezTo>
                  <a:cubicBezTo>
                    <a:pt x="223" y="195"/>
                    <a:pt x="222" y="196"/>
                    <a:pt x="222" y="196"/>
                  </a:cubicBezTo>
                  <a:cubicBezTo>
                    <a:pt x="222" y="196"/>
                    <a:pt x="222" y="195"/>
                    <a:pt x="222" y="195"/>
                  </a:cubicBezTo>
                  <a:cubicBezTo>
                    <a:pt x="223" y="194"/>
                    <a:pt x="223" y="193"/>
                    <a:pt x="224" y="192"/>
                  </a:cubicBezTo>
                  <a:cubicBezTo>
                    <a:pt x="224" y="192"/>
                    <a:pt x="224" y="192"/>
                    <a:pt x="224" y="191"/>
                  </a:cubicBezTo>
                  <a:cubicBezTo>
                    <a:pt x="225" y="190"/>
                    <a:pt x="226" y="189"/>
                    <a:pt x="227" y="188"/>
                  </a:cubicBezTo>
                  <a:cubicBezTo>
                    <a:pt x="226" y="190"/>
                    <a:pt x="226" y="191"/>
                    <a:pt x="226" y="192"/>
                  </a:cubicBezTo>
                  <a:close/>
                  <a:moveTo>
                    <a:pt x="227" y="194"/>
                  </a:moveTo>
                  <a:cubicBezTo>
                    <a:pt x="227" y="195"/>
                    <a:pt x="226" y="195"/>
                    <a:pt x="226" y="196"/>
                  </a:cubicBezTo>
                  <a:cubicBezTo>
                    <a:pt x="226" y="196"/>
                    <a:pt x="226" y="196"/>
                    <a:pt x="226" y="196"/>
                  </a:cubicBezTo>
                  <a:cubicBezTo>
                    <a:pt x="226" y="195"/>
                    <a:pt x="226" y="195"/>
                    <a:pt x="226" y="195"/>
                  </a:cubicBezTo>
                  <a:cubicBezTo>
                    <a:pt x="227" y="195"/>
                    <a:pt x="227" y="194"/>
                    <a:pt x="227" y="194"/>
                  </a:cubicBezTo>
                  <a:close/>
                  <a:moveTo>
                    <a:pt x="220" y="193"/>
                  </a:moveTo>
                  <a:cubicBezTo>
                    <a:pt x="222" y="191"/>
                    <a:pt x="224" y="188"/>
                    <a:pt x="225" y="185"/>
                  </a:cubicBezTo>
                  <a:cubicBezTo>
                    <a:pt x="224" y="188"/>
                    <a:pt x="223" y="190"/>
                    <a:pt x="222" y="192"/>
                  </a:cubicBezTo>
                  <a:cubicBezTo>
                    <a:pt x="221" y="192"/>
                    <a:pt x="221" y="193"/>
                    <a:pt x="220" y="193"/>
                  </a:cubicBezTo>
                  <a:close/>
                  <a:moveTo>
                    <a:pt x="217" y="197"/>
                  </a:moveTo>
                  <a:cubicBezTo>
                    <a:pt x="217" y="197"/>
                    <a:pt x="217" y="197"/>
                    <a:pt x="217" y="197"/>
                  </a:cubicBezTo>
                  <a:cubicBezTo>
                    <a:pt x="216" y="199"/>
                    <a:pt x="216" y="200"/>
                    <a:pt x="215" y="201"/>
                  </a:cubicBezTo>
                  <a:cubicBezTo>
                    <a:pt x="214" y="202"/>
                    <a:pt x="213" y="204"/>
                    <a:pt x="212" y="205"/>
                  </a:cubicBezTo>
                  <a:cubicBezTo>
                    <a:pt x="212" y="205"/>
                    <a:pt x="211" y="205"/>
                    <a:pt x="211" y="205"/>
                  </a:cubicBezTo>
                  <a:cubicBezTo>
                    <a:pt x="208" y="207"/>
                    <a:pt x="204" y="210"/>
                    <a:pt x="201" y="213"/>
                  </a:cubicBezTo>
                  <a:cubicBezTo>
                    <a:pt x="205" y="209"/>
                    <a:pt x="209" y="205"/>
                    <a:pt x="212" y="200"/>
                  </a:cubicBezTo>
                  <a:cubicBezTo>
                    <a:pt x="212" y="200"/>
                    <a:pt x="212" y="200"/>
                    <a:pt x="212" y="200"/>
                  </a:cubicBezTo>
                  <a:cubicBezTo>
                    <a:pt x="212" y="200"/>
                    <a:pt x="212" y="200"/>
                    <a:pt x="212" y="200"/>
                  </a:cubicBezTo>
                  <a:cubicBezTo>
                    <a:pt x="212" y="199"/>
                    <a:pt x="212" y="199"/>
                    <a:pt x="211" y="199"/>
                  </a:cubicBezTo>
                  <a:cubicBezTo>
                    <a:pt x="211" y="199"/>
                    <a:pt x="211" y="198"/>
                    <a:pt x="212" y="198"/>
                  </a:cubicBezTo>
                  <a:cubicBezTo>
                    <a:pt x="217" y="192"/>
                    <a:pt x="222" y="186"/>
                    <a:pt x="225" y="179"/>
                  </a:cubicBezTo>
                  <a:cubicBezTo>
                    <a:pt x="227" y="176"/>
                    <a:pt x="229" y="173"/>
                    <a:pt x="231" y="170"/>
                  </a:cubicBezTo>
                  <a:cubicBezTo>
                    <a:pt x="230" y="172"/>
                    <a:pt x="230" y="174"/>
                    <a:pt x="229" y="177"/>
                  </a:cubicBezTo>
                  <a:cubicBezTo>
                    <a:pt x="225" y="183"/>
                    <a:pt x="221" y="190"/>
                    <a:pt x="217" y="197"/>
                  </a:cubicBezTo>
                  <a:close/>
                  <a:moveTo>
                    <a:pt x="208" y="213"/>
                  </a:moveTo>
                  <a:cubicBezTo>
                    <a:pt x="209" y="213"/>
                    <a:pt x="209" y="212"/>
                    <a:pt x="210" y="212"/>
                  </a:cubicBezTo>
                  <a:cubicBezTo>
                    <a:pt x="210" y="212"/>
                    <a:pt x="209" y="213"/>
                    <a:pt x="209" y="213"/>
                  </a:cubicBezTo>
                  <a:cubicBezTo>
                    <a:pt x="209" y="213"/>
                    <a:pt x="209" y="213"/>
                    <a:pt x="209" y="213"/>
                  </a:cubicBezTo>
                  <a:cubicBezTo>
                    <a:pt x="209" y="213"/>
                    <a:pt x="208" y="213"/>
                    <a:pt x="208" y="213"/>
                  </a:cubicBezTo>
                  <a:cubicBezTo>
                    <a:pt x="208" y="214"/>
                    <a:pt x="208" y="214"/>
                    <a:pt x="208" y="214"/>
                  </a:cubicBezTo>
                  <a:cubicBezTo>
                    <a:pt x="208" y="214"/>
                    <a:pt x="208" y="213"/>
                    <a:pt x="208" y="213"/>
                  </a:cubicBezTo>
                  <a:close/>
                  <a:moveTo>
                    <a:pt x="206" y="214"/>
                  </a:moveTo>
                  <a:cubicBezTo>
                    <a:pt x="206" y="214"/>
                    <a:pt x="205" y="215"/>
                    <a:pt x="205" y="215"/>
                  </a:cubicBezTo>
                  <a:cubicBezTo>
                    <a:pt x="206" y="213"/>
                    <a:pt x="207" y="212"/>
                    <a:pt x="209" y="210"/>
                  </a:cubicBezTo>
                  <a:cubicBezTo>
                    <a:pt x="208" y="211"/>
                    <a:pt x="207" y="213"/>
                    <a:pt x="206" y="214"/>
                  </a:cubicBezTo>
                  <a:close/>
                  <a:moveTo>
                    <a:pt x="209" y="211"/>
                  </a:moveTo>
                  <a:cubicBezTo>
                    <a:pt x="210" y="210"/>
                    <a:pt x="211" y="209"/>
                    <a:pt x="211" y="209"/>
                  </a:cubicBezTo>
                  <a:cubicBezTo>
                    <a:pt x="211" y="209"/>
                    <a:pt x="211" y="210"/>
                    <a:pt x="210" y="210"/>
                  </a:cubicBezTo>
                  <a:cubicBezTo>
                    <a:pt x="210" y="211"/>
                    <a:pt x="210" y="211"/>
                    <a:pt x="209" y="211"/>
                  </a:cubicBezTo>
                  <a:close/>
                  <a:moveTo>
                    <a:pt x="216" y="207"/>
                  </a:moveTo>
                  <a:cubicBezTo>
                    <a:pt x="217" y="207"/>
                    <a:pt x="217" y="207"/>
                    <a:pt x="217" y="206"/>
                  </a:cubicBezTo>
                  <a:cubicBezTo>
                    <a:pt x="215" y="209"/>
                    <a:pt x="213" y="212"/>
                    <a:pt x="212" y="215"/>
                  </a:cubicBezTo>
                  <a:cubicBezTo>
                    <a:pt x="211" y="216"/>
                    <a:pt x="210" y="216"/>
                    <a:pt x="210" y="217"/>
                  </a:cubicBezTo>
                  <a:cubicBezTo>
                    <a:pt x="212" y="214"/>
                    <a:pt x="214" y="211"/>
                    <a:pt x="216" y="207"/>
                  </a:cubicBezTo>
                  <a:close/>
                  <a:moveTo>
                    <a:pt x="192" y="225"/>
                  </a:moveTo>
                  <a:cubicBezTo>
                    <a:pt x="193" y="225"/>
                    <a:pt x="193" y="225"/>
                    <a:pt x="193" y="224"/>
                  </a:cubicBezTo>
                  <a:cubicBezTo>
                    <a:pt x="193" y="225"/>
                    <a:pt x="193" y="225"/>
                    <a:pt x="194" y="225"/>
                  </a:cubicBezTo>
                  <a:cubicBezTo>
                    <a:pt x="194" y="225"/>
                    <a:pt x="194" y="225"/>
                    <a:pt x="194" y="225"/>
                  </a:cubicBezTo>
                  <a:cubicBezTo>
                    <a:pt x="191" y="227"/>
                    <a:pt x="189" y="229"/>
                    <a:pt x="187" y="231"/>
                  </a:cubicBezTo>
                  <a:cubicBezTo>
                    <a:pt x="186" y="231"/>
                    <a:pt x="185" y="232"/>
                    <a:pt x="184" y="232"/>
                  </a:cubicBezTo>
                  <a:cubicBezTo>
                    <a:pt x="184" y="232"/>
                    <a:pt x="183" y="231"/>
                    <a:pt x="183" y="231"/>
                  </a:cubicBezTo>
                  <a:cubicBezTo>
                    <a:pt x="181" y="232"/>
                    <a:pt x="179" y="233"/>
                    <a:pt x="178" y="233"/>
                  </a:cubicBezTo>
                  <a:cubicBezTo>
                    <a:pt x="179" y="233"/>
                    <a:pt x="179" y="232"/>
                    <a:pt x="180" y="231"/>
                  </a:cubicBezTo>
                  <a:cubicBezTo>
                    <a:pt x="183" y="229"/>
                    <a:pt x="186" y="227"/>
                    <a:pt x="189" y="225"/>
                  </a:cubicBezTo>
                  <a:cubicBezTo>
                    <a:pt x="192" y="224"/>
                    <a:pt x="194" y="222"/>
                    <a:pt x="196" y="220"/>
                  </a:cubicBezTo>
                  <a:cubicBezTo>
                    <a:pt x="195" y="221"/>
                    <a:pt x="194" y="222"/>
                    <a:pt x="193" y="223"/>
                  </a:cubicBezTo>
                  <a:cubicBezTo>
                    <a:pt x="193" y="223"/>
                    <a:pt x="193" y="223"/>
                    <a:pt x="193" y="223"/>
                  </a:cubicBezTo>
                  <a:cubicBezTo>
                    <a:pt x="192" y="224"/>
                    <a:pt x="192" y="224"/>
                    <a:pt x="192" y="224"/>
                  </a:cubicBezTo>
                  <a:cubicBezTo>
                    <a:pt x="191" y="225"/>
                    <a:pt x="192" y="225"/>
                    <a:pt x="192" y="225"/>
                  </a:cubicBezTo>
                  <a:close/>
                  <a:moveTo>
                    <a:pt x="190" y="231"/>
                  </a:moveTo>
                  <a:cubicBezTo>
                    <a:pt x="188" y="232"/>
                    <a:pt x="187" y="233"/>
                    <a:pt x="186" y="234"/>
                  </a:cubicBezTo>
                  <a:cubicBezTo>
                    <a:pt x="186" y="233"/>
                    <a:pt x="187" y="233"/>
                    <a:pt x="187" y="232"/>
                  </a:cubicBezTo>
                  <a:cubicBezTo>
                    <a:pt x="188" y="232"/>
                    <a:pt x="189" y="231"/>
                    <a:pt x="190" y="231"/>
                  </a:cubicBezTo>
                  <a:close/>
                  <a:moveTo>
                    <a:pt x="118" y="243"/>
                  </a:moveTo>
                  <a:cubicBezTo>
                    <a:pt x="116" y="242"/>
                    <a:pt x="115" y="241"/>
                    <a:pt x="113" y="241"/>
                  </a:cubicBezTo>
                  <a:cubicBezTo>
                    <a:pt x="116" y="242"/>
                    <a:pt x="120" y="243"/>
                    <a:pt x="123" y="245"/>
                  </a:cubicBezTo>
                  <a:cubicBezTo>
                    <a:pt x="121" y="246"/>
                    <a:pt x="121" y="246"/>
                    <a:pt x="121" y="246"/>
                  </a:cubicBezTo>
                  <a:cubicBezTo>
                    <a:pt x="121" y="246"/>
                    <a:pt x="121" y="246"/>
                    <a:pt x="121" y="246"/>
                  </a:cubicBezTo>
                  <a:cubicBezTo>
                    <a:pt x="120" y="245"/>
                    <a:pt x="119" y="245"/>
                    <a:pt x="119" y="245"/>
                  </a:cubicBezTo>
                  <a:cubicBezTo>
                    <a:pt x="117" y="245"/>
                    <a:pt x="116" y="244"/>
                    <a:pt x="115" y="244"/>
                  </a:cubicBezTo>
                  <a:cubicBezTo>
                    <a:pt x="116" y="244"/>
                    <a:pt x="117" y="244"/>
                    <a:pt x="118" y="244"/>
                  </a:cubicBezTo>
                  <a:cubicBezTo>
                    <a:pt x="118" y="244"/>
                    <a:pt x="119" y="243"/>
                    <a:pt x="118" y="243"/>
                  </a:cubicBezTo>
                  <a:close/>
                  <a:moveTo>
                    <a:pt x="60" y="233"/>
                  </a:moveTo>
                  <a:cubicBezTo>
                    <a:pt x="66" y="236"/>
                    <a:pt x="72" y="238"/>
                    <a:pt x="78" y="240"/>
                  </a:cubicBezTo>
                  <a:cubicBezTo>
                    <a:pt x="78" y="240"/>
                    <a:pt x="78" y="241"/>
                    <a:pt x="78" y="241"/>
                  </a:cubicBezTo>
                  <a:cubicBezTo>
                    <a:pt x="78" y="241"/>
                    <a:pt x="77" y="241"/>
                    <a:pt x="77" y="241"/>
                  </a:cubicBezTo>
                  <a:cubicBezTo>
                    <a:pt x="71" y="239"/>
                    <a:pt x="66" y="236"/>
                    <a:pt x="60" y="233"/>
                  </a:cubicBezTo>
                  <a:close/>
                  <a:moveTo>
                    <a:pt x="5" y="106"/>
                  </a:moveTo>
                  <a:cubicBezTo>
                    <a:pt x="5" y="107"/>
                    <a:pt x="4" y="109"/>
                    <a:pt x="4" y="110"/>
                  </a:cubicBezTo>
                  <a:cubicBezTo>
                    <a:pt x="4" y="106"/>
                    <a:pt x="4" y="102"/>
                    <a:pt x="5" y="98"/>
                  </a:cubicBezTo>
                  <a:cubicBezTo>
                    <a:pt x="6" y="99"/>
                    <a:pt x="6" y="100"/>
                    <a:pt x="6" y="101"/>
                  </a:cubicBezTo>
                  <a:cubicBezTo>
                    <a:pt x="6" y="103"/>
                    <a:pt x="6" y="104"/>
                    <a:pt x="5" y="106"/>
                  </a:cubicBezTo>
                  <a:cubicBezTo>
                    <a:pt x="5" y="106"/>
                    <a:pt x="5" y="106"/>
                    <a:pt x="5" y="106"/>
                  </a:cubicBezTo>
                  <a:close/>
                  <a:moveTo>
                    <a:pt x="5" y="116"/>
                  </a:moveTo>
                  <a:cubicBezTo>
                    <a:pt x="5" y="117"/>
                    <a:pt x="5" y="118"/>
                    <a:pt x="5" y="119"/>
                  </a:cubicBezTo>
                  <a:cubicBezTo>
                    <a:pt x="5" y="120"/>
                    <a:pt x="5" y="120"/>
                    <a:pt x="5" y="121"/>
                  </a:cubicBezTo>
                  <a:cubicBezTo>
                    <a:pt x="5" y="118"/>
                    <a:pt x="5" y="116"/>
                    <a:pt x="5" y="113"/>
                  </a:cubicBezTo>
                  <a:cubicBezTo>
                    <a:pt x="5" y="114"/>
                    <a:pt x="5" y="115"/>
                    <a:pt x="5" y="116"/>
                  </a:cubicBezTo>
                  <a:close/>
                  <a:moveTo>
                    <a:pt x="5" y="153"/>
                  </a:moveTo>
                  <a:cubicBezTo>
                    <a:pt x="6" y="154"/>
                    <a:pt x="6" y="155"/>
                    <a:pt x="6" y="156"/>
                  </a:cubicBezTo>
                  <a:cubicBezTo>
                    <a:pt x="6" y="156"/>
                    <a:pt x="6" y="157"/>
                    <a:pt x="7" y="157"/>
                  </a:cubicBezTo>
                  <a:cubicBezTo>
                    <a:pt x="7" y="157"/>
                    <a:pt x="7" y="158"/>
                    <a:pt x="7" y="158"/>
                  </a:cubicBezTo>
                  <a:cubicBezTo>
                    <a:pt x="7" y="158"/>
                    <a:pt x="7" y="158"/>
                    <a:pt x="7" y="158"/>
                  </a:cubicBezTo>
                  <a:cubicBezTo>
                    <a:pt x="8" y="161"/>
                    <a:pt x="8" y="164"/>
                    <a:pt x="9" y="167"/>
                  </a:cubicBezTo>
                  <a:cubicBezTo>
                    <a:pt x="9" y="166"/>
                    <a:pt x="9" y="166"/>
                    <a:pt x="9" y="165"/>
                  </a:cubicBezTo>
                  <a:cubicBezTo>
                    <a:pt x="8" y="165"/>
                    <a:pt x="7" y="165"/>
                    <a:pt x="8" y="165"/>
                  </a:cubicBezTo>
                  <a:cubicBezTo>
                    <a:pt x="5" y="156"/>
                    <a:pt x="3" y="146"/>
                    <a:pt x="2" y="136"/>
                  </a:cubicBezTo>
                  <a:cubicBezTo>
                    <a:pt x="3" y="142"/>
                    <a:pt x="4" y="147"/>
                    <a:pt x="5" y="153"/>
                  </a:cubicBezTo>
                  <a:close/>
                  <a:moveTo>
                    <a:pt x="2" y="119"/>
                  </a:moveTo>
                  <a:cubicBezTo>
                    <a:pt x="2" y="117"/>
                    <a:pt x="2" y="116"/>
                    <a:pt x="2" y="114"/>
                  </a:cubicBezTo>
                  <a:cubicBezTo>
                    <a:pt x="2" y="115"/>
                    <a:pt x="2" y="116"/>
                    <a:pt x="2" y="116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2" y="117"/>
                    <a:pt x="2" y="118"/>
                    <a:pt x="2" y="119"/>
                  </a:cubicBezTo>
                  <a:close/>
                  <a:moveTo>
                    <a:pt x="13" y="106"/>
                  </a:moveTo>
                  <a:cubicBezTo>
                    <a:pt x="13" y="112"/>
                    <a:pt x="14" y="118"/>
                    <a:pt x="15" y="124"/>
                  </a:cubicBezTo>
                  <a:cubicBezTo>
                    <a:pt x="15" y="124"/>
                    <a:pt x="14" y="124"/>
                    <a:pt x="14" y="124"/>
                  </a:cubicBezTo>
                  <a:cubicBezTo>
                    <a:pt x="14" y="123"/>
                    <a:pt x="14" y="122"/>
                    <a:pt x="14" y="121"/>
                  </a:cubicBezTo>
                  <a:cubicBezTo>
                    <a:pt x="14" y="120"/>
                    <a:pt x="13" y="120"/>
                    <a:pt x="13" y="120"/>
                  </a:cubicBezTo>
                  <a:cubicBezTo>
                    <a:pt x="12" y="116"/>
                    <a:pt x="11" y="112"/>
                    <a:pt x="11" y="108"/>
                  </a:cubicBezTo>
                  <a:cubicBezTo>
                    <a:pt x="11" y="108"/>
                    <a:pt x="12" y="108"/>
                    <a:pt x="12" y="108"/>
                  </a:cubicBezTo>
                  <a:cubicBezTo>
                    <a:pt x="12" y="107"/>
                    <a:pt x="12" y="107"/>
                    <a:pt x="13" y="106"/>
                  </a:cubicBezTo>
                  <a:close/>
                  <a:moveTo>
                    <a:pt x="12" y="103"/>
                  </a:moveTo>
                  <a:cubicBezTo>
                    <a:pt x="12" y="102"/>
                    <a:pt x="12" y="101"/>
                    <a:pt x="12" y="100"/>
                  </a:cubicBezTo>
                  <a:cubicBezTo>
                    <a:pt x="12" y="101"/>
                    <a:pt x="12" y="102"/>
                    <a:pt x="12" y="103"/>
                  </a:cubicBezTo>
                  <a:cubicBezTo>
                    <a:pt x="12" y="103"/>
                    <a:pt x="12" y="103"/>
                    <a:pt x="12" y="103"/>
                  </a:cubicBezTo>
                  <a:close/>
                  <a:moveTo>
                    <a:pt x="13" y="94"/>
                  </a:moveTo>
                  <a:cubicBezTo>
                    <a:pt x="13" y="93"/>
                    <a:pt x="14" y="93"/>
                    <a:pt x="14" y="93"/>
                  </a:cubicBezTo>
                  <a:cubicBezTo>
                    <a:pt x="14" y="94"/>
                    <a:pt x="14" y="95"/>
                    <a:pt x="14" y="96"/>
                  </a:cubicBezTo>
                  <a:cubicBezTo>
                    <a:pt x="13" y="95"/>
                    <a:pt x="13" y="95"/>
                    <a:pt x="13" y="94"/>
                  </a:cubicBezTo>
                  <a:close/>
                  <a:moveTo>
                    <a:pt x="15" y="72"/>
                  </a:moveTo>
                  <a:cubicBezTo>
                    <a:pt x="16" y="72"/>
                    <a:pt x="16" y="72"/>
                    <a:pt x="17" y="72"/>
                  </a:cubicBezTo>
                  <a:cubicBezTo>
                    <a:pt x="15" y="74"/>
                    <a:pt x="13" y="77"/>
                    <a:pt x="11" y="80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12" y="78"/>
                    <a:pt x="12" y="78"/>
                    <a:pt x="12" y="77"/>
                  </a:cubicBezTo>
                  <a:cubicBezTo>
                    <a:pt x="13" y="75"/>
                    <a:pt x="14" y="73"/>
                    <a:pt x="14" y="71"/>
                  </a:cubicBezTo>
                  <a:cubicBezTo>
                    <a:pt x="15" y="72"/>
                    <a:pt x="15" y="72"/>
                    <a:pt x="15" y="72"/>
                  </a:cubicBezTo>
                  <a:close/>
                  <a:moveTo>
                    <a:pt x="36" y="41"/>
                  </a:moveTo>
                  <a:cubicBezTo>
                    <a:pt x="36" y="41"/>
                    <a:pt x="36" y="41"/>
                    <a:pt x="37" y="41"/>
                  </a:cubicBezTo>
                  <a:cubicBezTo>
                    <a:pt x="37" y="40"/>
                    <a:pt x="38" y="40"/>
                    <a:pt x="39" y="40"/>
                  </a:cubicBezTo>
                  <a:cubicBezTo>
                    <a:pt x="37" y="41"/>
                    <a:pt x="35" y="43"/>
                    <a:pt x="34" y="45"/>
                  </a:cubicBezTo>
                  <a:cubicBezTo>
                    <a:pt x="30" y="49"/>
                    <a:pt x="26" y="53"/>
                    <a:pt x="24" y="58"/>
                  </a:cubicBezTo>
                  <a:cubicBezTo>
                    <a:pt x="22" y="59"/>
                    <a:pt x="21" y="61"/>
                    <a:pt x="19" y="63"/>
                  </a:cubicBezTo>
                  <a:cubicBezTo>
                    <a:pt x="24" y="55"/>
                    <a:pt x="30" y="47"/>
                    <a:pt x="36" y="41"/>
                  </a:cubicBezTo>
                  <a:close/>
                  <a:moveTo>
                    <a:pt x="124" y="9"/>
                  </a:moveTo>
                  <a:cubicBezTo>
                    <a:pt x="123" y="9"/>
                    <a:pt x="123" y="9"/>
                    <a:pt x="123" y="9"/>
                  </a:cubicBezTo>
                  <a:cubicBezTo>
                    <a:pt x="120" y="9"/>
                    <a:pt x="118" y="9"/>
                    <a:pt x="115" y="9"/>
                  </a:cubicBezTo>
                  <a:cubicBezTo>
                    <a:pt x="115" y="9"/>
                    <a:pt x="115" y="9"/>
                    <a:pt x="115" y="10"/>
                  </a:cubicBezTo>
                  <a:cubicBezTo>
                    <a:pt x="114" y="10"/>
                    <a:pt x="114" y="10"/>
                    <a:pt x="113" y="10"/>
                  </a:cubicBezTo>
                  <a:cubicBezTo>
                    <a:pt x="113" y="10"/>
                    <a:pt x="113" y="9"/>
                    <a:pt x="113" y="9"/>
                  </a:cubicBezTo>
                  <a:cubicBezTo>
                    <a:pt x="114" y="9"/>
                    <a:pt x="115" y="8"/>
                    <a:pt x="116" y="8"/>
                  </a:cubicBezTo>
                  <a:cubicBezTo>
                    <a:pt x="116" y="7"/>
                    <a:pt x="116" y="7"/>
                    <a:pt x="116" y="7"/>
                  </a:cubicBezTo>
                  <a:cubicBezTo>
                    <a:pt x="119" y="8"/>
                    <a:pt x="121" y="8"/>
                    <a:pt x="124" y="9"/>
                  </a:cubicBezTo>
                  <a:close/>
                  <a:moveTo>
                    <a:pt x="118" y="4"/>
                  </a:moveTo>
                  <a:cubicBezTo>
                    <a:pt x="118" y="4"/>
                    <a:pt x="118" y="4"/>
                    <a:pt x="118" y="4"/>
                  </a:cubicBezTo>
                  <a:cubicBezTo>
                    <a:pt x="118" y="5"/>
                    <a:pt x="119" y="5"/>
                    <a:pt x="120" y="5"/>
                  </a:cubicBezTo>
                  <a:cubicBezTo>
                    <a:pt x="120" y="5"/>
                    <a:pt x="120" y="5"/>
                    <a:pt x="120" y="5"/>
                  </a:cubicBezTo>
                  <a:cubicBezTo>
                    <a:pt x="119" y="5"/>
                    <a:pt x="119" y="5"/>
                    <a:pt x="118" y="5"/>
                  </a:cubicBezTo>
                  <a:cubicBezTo>
                    <a:pt x="118" y="5"/>
                    <a:pt x="118" y="5"/>
                    <a:pt x="118" y="4"/>
                  </a:cubicBezTo>
                  <a:close/>
                  <a:moveTo>
                    <a:pt x="233" y="77"/>
                  </a:moveTo>
                  <a:cubicBezTo>
                    <a:pt x="233" y="77"/>
                    <a:pt x="234" y="77"/>
                    <a:pt x="234" y="77"/>
                  </a:cubicBezTo>
                  <a:cubicBezTo>
                    <a:pt x="236" y="79"/>
                    <a:pt x="237" y="82"/>
                    <a:pt x="239" y="85"/>
                  </a:cubicBezTo>
                  <a:cubicBezTo>
                    <a:pt x="239" y="86"/>
                    <a:pt x="239" y="87"/>
                    <a:pt x="239" y="88"/>
                  </a:cubicBezTo>
                  <a:cubicBezTo>
                    <a:pt x="240" y="90"/>
                    <a:pt x="240" y="92"/>
                    <a:pt x="240" y="93"/>
                  </a:cubicBezTo>
                  <a:cubicBezTo>
                    <a:pt x="238" y="88"/>
                    <a:pt x="235" y="82"/>
                    <a:pt x="233" y="77"/>
                  </a:cubicBezTo>
                  <a:close/>
                  <a:moveTo>
                    <a:pt x="241" y="99"/>
                  </a:moveTo>
                  <a:cubicBezTo>
                    <a:pt x="242" y="103"/>
                    <a:pt x="243" y="108"/>
                    <a:pt x="244" y="112"/>
                  </a:cubicBezTo>
                  <a:cubicBezTo>
                    <a:pt x="244" y="113"/>
                    <a:pt x="244" y="114"/>
                    <a:pt x="244" y="115"/>
                  </a:cubicBezTo>
                  <a:cubicBezTo>
                    <a:pt x="243" y="110"/>
                    <a:pt x="241" y="105"/>
                    <a:pt x="240" y="100"/>
                  </a:cubicBezTo>
                  <a:cubicBezTo>
                    <a:pt x="240" y="99"/>
                    <a:pt x="240" y="99"/>
                    <a:pt x="240" y="98"/>
                  </a:cubicBezTo>
                  <a:cubicBezTo>
                    <a:pt x="239" y="96"/>
                    <a:pt x="238" y="94"/>
                    <a:pt x="238" y="92"/>
                  </a:cubicBezTo>
                  <a:cubicBezTo>
                    <a:pt x="239" y="94"/>
                    <a:pt x="240" y="97"/>
                    <a:pt x="241" y="99"/>
                  </a:cubicBezTo>
                  <a:close/>
                  <a:moveTo>
                    <a:pt x="235" y="172"/>
                  </a:moveTo>
                  <a:cubicBezTo>
                    <a:pt x="235" y="173"/>
                    <a:pt x="234" y="175"/>
                    <a:pt x="233" y="176"/>
                  </a:cubicBezTo>
                  <a:cubicBezTo>
                    <a:pt x="232" y="178"/>
                    <a:pt x="231" y="180"/>
                    <a:pt x="230" y="182"/>
                  </a:cubicBezTo>
                  <a:cubicBezTo>
                    <a:pt x="230" y="181"/>
                    <a:pt x="230" y="180"/>
                    <a:pt x="230" y="180"/>
                  </a:cubicBezTo>
                  <a:cubicBezTo>
                    <a:pt x="232" y="177"/>
                    <a:pt x="234" y="173"/>
                    <a:pt x="235" y="170"/>
                  </a:cubicBezTo>
                  <a:cubicBezTo>
                    <a:pt x="235" y="171"/>
                    <a:pt x="235" y="171"/>
                    <a:pt x="235" y="171"/>
                  </a:cubicBezTo>
                  <a:cubicBezTo>
                    <a:pt x="235" y="172"/>
                    <a:pt x="235" y="172"/>
                    <a:pt x="235" y="172"/>
                  </a:cubicBezTo>
                  <a:close/>
                  <a:moveTo>
                    <a:pt x="235" y="161"/>
                  </a:moveTo>
                  <a:cubicBezTo>
                    <a:pt x="234" y="164"/>
                    <a:pt x="234" y="167"/>
                    <a:pt x="233" y="170"/>
                  </a:cubicBezTo>
                  <a:cubicBezTo>
                    <a:pt x="233" y="171"/>
                    <a:pt x="232" y="172"/>
                    <a:pt x="232" y="172"/>
                  </a:cubicBezTo>
                  <a:cubicBezTo>
                    <a:pt x="232" y="171"/>
                    <a:pt x="232" y="170"/>
                    <a:pt x="233" y="168"/>
                  </a:cubicBezTo>
                  <a:cubicBezTo>
                    <a:pt x="233" y="168"/>
                    <a:pt x="233" y="168"/>
                    <a:pt x="232" y="168"/>
                  </a:cubicBezTo>
                  <a:cubicBezTo>
                    <a:pt x="233" y="167"/>
                    <a:pt x="233" y="167"/>
                    <a:pt x="233" y="166"/>
                  </a:cubicBezTo>
                  <a:cubicBezTo>
                    <a:pt x="234" y="165"/>
                    <a:pt x="233" y="165"/>
                    <a:pt x="233" y="165"/>
                  </a:cubicBezTo>
                  <a:cubicBezTo>
                    <a:pt x="233" y="164"/>
                    <a:pt x="234" y="163"/>
                    <a:pt x="235" y="161"/>
                  </a:cubicBezTo>
                  <a:close/>
                  <a:moveTo>
                    <a:pt x="234" y="158"/>
                  </a:moveTo>
                  <a:cubicBezTo>
                    <a:pt x="235" y="156"/>
                    <a:pt x="236" y="154"/>
                    <a:pt x="236" y="152"/>
                  </a:cubicBezTo>
                  <a:cubicBezTo>
                    <a:pt x="236" y="153"/>
                    <a:pt x="236" y="155"/>
                    <a:pt x="236" y="156"/>
                  </a:cubicBezTo>
                  <a:cubicBezTo>
                    <a:pt x="235" y="157"/>
                    <a:pt x="234" y="157"/>
                    <a:pt x="234" y="158"/>
                  </a:cubicBezTo>
                  <a:close/>
                  <a:moveTo>
                    <a:pt x="231" y="154"/>
                  </a:moveTo>
                  <a:cubicBezTo>
                    <a:pt x="231" y="154"/>
                    <a:pt x="231" y="154"/>
                    <a:pt x="231" y="154"/>
                  </a:cubicBezTo>
                  <a:cubicBezTo>
                    <a:pt x="230" y="155"/>
                    <a:pt x="229" y="156"/>
                    <a:pt x="229" y="157"/>
                  </a:cubicBezTo>
                  <a:cubicBezTo>
                    <a:pt x="229" y="154"/>
                    <a:pt x="229" y="152"/>
                    <a:pt x="229" y="150"/>
                  </a:cubicBezTo>
                  <a:cubicBezTo>
                    <a:pt x="232" y="139"/>
                    <a:pt x="233" y="126"/>
                    <a:pt x="232" y="114"/>
                  </a:cubicBezTo>
                  <a:cubicBezTo>
                    <a:pt x="233" y="116"/>
                    <a:pt x="234" y="117"/>
                    <a:pt x="234" y="118"/>
                  </a:cubicBezTo>
                  <a:cubicBezTo>
                    <a:pt x="233" y="130"/>
                    <a:pt x="233" y="142"/>
                    <a:pt x="231" y="154"/>
                  </a:cubicBezTo>
                  <a:close/>
                  <a:moveTo>
                    <a:pt x="201" y="205"/>
                  </a:moveTo>
                  <a:cubicBezTo>
                    <a:pt x="201" y="204"/>
                    <a:pt x="202" y="203"/>
                    <a:pt x="203" y="203"/>
                  </a:cubicBezTo>
                  <a:cubicBezTo>
                    <a:pt x="203" y="202"/>
                    <a:pt x="203" y="202"/>
                    <a:pt x="203" y="202"/>
                  </a:cubicBezTo>
                  <a:cubicBezTo>
                    <a:pt x="205" y="200"/>
                    <a:pt x="206" y="199"/>
                    <a:pt x="208" y="197"/>
                  </a:cubicBezTo>
                  <a:cubicBezTo>
                    <a:pt x="208" y="198"/>
                    <a:pt x="207" y="198"/>
                    <a:pt x="207" y="198"/>
                  </a:cubicBezTo>
                  <a:cubicBezTo>
                    <a:pt x="205" y="201"/>
                    <a:pt x="203" y="203"/>
                    <a:pt x="201" y="205"/>
                  </a:cubicBezTo>
                  <a:close/>
                  <a:moveTo>
                    <a:pt x="97" y="227"/>
                  </a:moveTo>
                  <a:cubicBezTo>
                    <a:pt x="98" y="227"/>
                    <a:pt x="98" y="227"/>
                    <a:pt x="99" y="227"/>
                  </a:cubicBezTo>
                  <a:cubicBezTo>
                    <a:pt x="101" y="228"/>
                    <a:pt x="102" y="229"/>
                    <a:pt x="104" y="229"/>
                  </a:cubicBezTo>
                  <a:cubicBezTo>
                    <a:pt x="106" y="231"/>
                    <a:pt x="108" y="232"/>
                    <a:pt x="110" y="233"/>
                  </a:cubicBezTo>
                  <a:cubicBezTo>
                    <a:pt x="110" y="233"/>
                    <a:pt x="109" y="233"/>
                    <a:pt x="109" y="233"/>
                  </a:cubicBezTo>
                  <a:cubicBezTo>
                    <a:pt x="105" y="231"/>
                    <a:pt x="101" y="229"/>
                    <a:pt x="97" y="227"/>
                  </a:cubicBezTo>
                  <a:close/>
                  <a:moveTo>
                    <a:pt x="103" y="237"/>
                  </a:moveTo>
                  <a:cubicBezTo>
                    <a:pt x="102" y="237"/>
                    <a:pt x="101" y="237"/>
                    <a:pt x="100" y="237"/>
                  </a:cubicBezTo>
                  <a:cubicBezTo>
                    <a:pt x="100" y="237"/>
                    <a:pt x="100" y="237"/>
                    <a:pt x="100" y="237"/>
                  </a:cubicBezTo>
                  <a:cubicBezTo>
                    <a:pt x="100" y="237"/>
                    <a:pt x="100" y="236"/>
                    <a:pt x="100" y="236"/>
                  </a:cubicBezTo>
                  <a:cubicBezTo>
                    <a:pt x="100" y="236"/>
                    <a:pt x="100" y="236"/>
                    <a:pt x="100" y="236"/>
                  </a:cubicBezTo>
                  <a:cubicBezTo>
                    <a:pt x="101" y="237"/>
                    <a:pt x="102" y="237"/>
                    <a:pt x="103" y="237"/>
                  </a:cubicBezTo>
                  <a:close/>
                  <a:moveTo>
                    <a:pt x="75" y="232"/>
                  </a:moveTo>
                  <a:cubicBezTo>
                    <a:pt x="74" y="232"/>
                    <a:pt x="74" y="232"/>
                    <a:pt x="74" y="232"/>
                  </a:cubicBezTo>
                  <a:cubicBezTo>
                    <a:pt x="75" y="232"/>
                    <a:pt x="75" y="232"/>
                    <a:pt x="76" y="232"/>
                  </a:cubicBezTo>
                  <a:cubicBezTo>
                    <a:pt x="78" y="233"/>
                    <a:pt x="79" y="234"/>
                    <a:pt x="81" y="235"/>
                  </a:cubicBezTo>
                  <a:cubicBezTo>
                    <a:pt x="81" y="235"/>
                    <a:pt x="81" y="235"/>
                    <a:pt x="82" y="235"/>
                  </a:cubicBezTo>
                  <a:cubicBezTo>
                    <a:pt x="79" y="234"/>
                    <a:pt x="77" y="233"/>
                    <a:pt x="75" y="232"/>
                  </a:cubicBezTo>
                  <a:close/>
                  <a:moveTo>
                    <a:pt x="82" y="241"/>
                  </a:moveTo>
                  <a:cubicBezTo>
                    <a:pt x="82" y="241"/>
                    <a:pt x="83" y="241"/>
                    <a:pt x="83" y="241"/>
                  </a:cubicBezTo>
                  <a:cubicBezTo>
                    <a:pt x="83" y="241"/>
                    <a:pt x="83" y="241"/>
                    <a:pt x="83" y="241"/>
                  </a:cubicBezTo>
                  <a:cubicBezTo>
                    <a:pt x="84" y="241"/>
                    <a:pt x="84" y="241"/>
                    <a:pt x="84" y="242"/>
                  </a:cubicBezTo>
                  <a:cubicBezTo>
                    <a:pt x="83" y="241"/>
                    <a:pt x="83" y="241"/>
                    <a:pt x="82" y="241"/>
                  </a:cubicBezTo>
                  <a:cubicBezTo>
                    <a:pt x="82" y="241"/>
                    <a:pt x="81" y="241"/>
                    <a:pt x="81" y="240"/>
                  </a:cubicBezTo>
                  <a:cubicBezTo>
                    <a:pt x="81" y="241"/>
                    <a:pt x="81" y="241"/>
                    <a:pt x="82" y="241"/>
                  </a:cubicBezTo>
                  <a:close/>
                  <a:moveTo>
                    <a:pt x="72" y="229"/>
                  </a:moveTo>
                  <a:cubicBezTo>
                    <a:pt x="72" y="229"/>
                    <a:pt x="72" y="228"/>
                    <a:pt x="71" y="228"/>
                  </a:cubicBezTo>
                  <a:cubicBezTo>
                    <a:pt x="72" y="228"/>
                    <a:pt x="72" y="228"/>
                    <a:pt x="73" y="229"/>
                  </a:cubicBezTo>
                  <a:cubicBezTo>
                    <a:pt x="74" y="229"/>
                    <a:pt x="74" y="230"/>
                    <a:pt x="75" y="230"/>
                  </a:cubicBezTo>
                  <a:cubicBezTo>
                    <a:pt x="74" y="230"/>
                    <a:pt x="73" y="229"/>
                    <a:pt x="72" y="229"/>
                  </a:cubicBezTo>
                  <a:close/>
                  <a:moveTo>
                    <a:pt x="73" y="237"/>
                  </a:moveTo>
                  <a:cubicBezTo>
                    <a:pt x="73" y="237"/>
                    <a:pt x="73" y="237"/>
                    <a:pt x="73" y="237"/>
                  </a:cubicBezTo>
                  <a:cubicBezTo>
                    <a:pt x="71" y="236"/>
                    <a:pt x="68" y="235"/>
                    <a:pt x="66" y="234"/>
                  </a:cubicBezTo>
                  <a:cubicBezTo>
                    <a:pt x="68" y="235"/>
                    <a:pt x="71" y="236"/>
                    <a:pt x="73" y="237"/>
                  </a:cubicBezTo>
                  <a:close/>
                  <a:moveTo>
                    <a:pt x="35" y="201"/>
                  </a:moveTo>
                  <a:cubicBezTo>
                    <a:pt x="35" y="201"/>
                    <a:pt x="35" y="200"/>
                    <a:pt x="35" y="200"/>
                  </a:cubicBezTo>
                  <a:cubicBezTo>
                    <a:pt x="35" y="200"/>
                    <a:pt x="35" y="201"/>
                    <a:pt x="35" y="201"/>
                  </a:cubicBezTo>
                  <a:cubicBezTo>
                    <a:pt x="36" y="201"/>
                    <a:pt x="36" y="202"/>
                    <a:pt x="37" y="202"/>
                  </a:cubicBezTo>
                  <a:cubicBezTo>
                    <a:pt x="37" y="203"/>
                    <a:pt x="37" y="203"/>
                    <a:pt x="37" y="203"/>
                  </a:cubicBezTo>
                  <a:cubicBezTo>
                    <a:pt x="38" y="203"/>
                    <a:pt x="38" y="203"/>
                    <a:pt x="38" y="203"/>
                  </a:cubicBezTo>
                  <a:cubicBezTo>
                    <a:pt x="38" y="204"/>
                    <a:pt x="39" y="205"/>
                    <a:pt x="40" y="206"/>
                  </a:cubicBezTo>
                  <a:cubicBezTo>
                    <a:pt x="41" y="207"/>
                    <a:pt x="42" y="208"/>
                    <a:pt x="43" y="209"/>
                  </a:cubicBezTo>
                  <a:cubicBezTo>
                    <a:pt x="41" y="208"/>
                    <a:pt x="40" y="207"/>
                    <a:pt x="39" y="206"/>
                  </a:cubicBezTo>
                  <a:cubicBezTo>
                    <a:pt x="38" y="205"/>
                    <a:pt x="36" y="203"/>
                    <a:pt x="35" y="202"/>
                  </a:cubicBezTo>
                  <a:cubicBezTo>
                    <a:pt x="35" y="201"/>
                    <a:pt x="35" y="201"/>
                    <a:pt x="35" y="201"/>
                  </a:cubicBezTo>
                  <a:close/>
                  <a:moveTo>
                    <a:pt x="37" y="197"/>
                  </a:moveTo>
                  <a:cubicBezTo>
                    <a:pt x="37" y="197"/>
                    <a:pt x="37" y="197"/>
                    <a:pt x="38" y="197"/>
                  </a:cubicBezTo>
                  <a:cubicBezTo>
                    <a:pt x="39" y="200"/>
                    <a:pt x="41" y="202"/>
                    <a:pt x="43" y="204"/>
                  </a:cubicBezTo>
                  <a:cubicBezTo>
                    <a:pt x="42" y="203"/>
                    <a:pt x="40" y="201"/>
                    <a:pt x="39" y="200"/>
                  </a:cubicBezTo>
                  <a:cubicBezTo>
                    <a:pt x="38" y="199"/>
                    <a:pt x="38" y="198"/>
                    <a:pt x="37" y="197"/>
                  </a:cubicBezTo>
                  <a:close/>
                  <a:moveTo>
                    <a:pt x="25" y="144"/>
                  </a:moveTo>
                  <a:cubicBezTo>
                    <a:pt x="25" y="142"/>
                    <a:pt x="24" y="140"/>
                    <a:pt x="24" y="138"/>
                  </a:cubicBezTo>
                  <a:cubicBezTo>
                    <a:pt x="24" y="138"/>
                    <a:pt x="24" y="138"/>
                    <a:pt x="24" y="138"/>
                  </a:cubicBezTo>
                  <a:cubicBezTo>
                    <a:pt x="25" y="140"/>
                    <a:pt x="26" y="143"/>
                    <a:pt x="27" y="145"/>
                  </a:cubicBezTo>
                  <a:cubicBezTo>
                    <a:pt x="27" y="146"/>
                    <a:pt x="27" y="146"/>
                    <a:pt x="27" y="146"/>
                  </a:cubicBezTo>
                  <a:cubicBezTo>
                    <a:pt x="27" y="147"/>
                    <a:pt x="27" y="147"/>
                    <a:pt x="27" y="147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9"/>
                    <a:pt x="28" y="150"/>
                    <a:pt x="28" y="151"/>
                  </a:cubicBezTo>
                  <a:cubicBezTo>
                    <a:pt x="27" y="149"/>
                    <a:pt x="26" y="146"/>
                    <a:pt x="25" y="144"/>
                  </a:cubicBezTo>
                  <a:close/>
                  <a:moveTo>
                    <a:pt x="28" y="177"/>
                  </a:moveTo>
                  <a:cubicBezTo>
                    <a:pt x="27" y="176"/>
                    <a:pt x="26" y="174"/>
                    <a:pt x="26" y="173"/>
                  </a:cubicBezTo>
                  <a:cubicBezTo>
                    <a:pt x="26" y="173"/>
                    <a:pt x="26" y="173"/>
                    <a:pt x="26" y="173"/>
                  </a:cubicBezTo>
                  <a:cubicBezTo>
                    <a:pt x="26" y="172"/>
                    <a:pt x="26" y="172"/>
                    <a:pt x="26" y="172"/>
                  </a:cubicBezTo>
                  <a:cubicBezTo>
                    <a:pt x="27" y="173"/>
                    <a:pt x="27" y="175"/>
                    <a:pt x="28" y="177"/>
                  </a:cubicBezTo>
                  <a:close/>
                  <a:moveTo>
                    <a:pt x="25" y="61"/>
                  </a:moveTo>
                  <a:cubicBezTo>
                    <a:pt x="24" y="61"/>
                    <a:pt x="24" y="61"/>
                    <a:pt x="24" y="61"/>
                  </a:cubicBezTo>
                  <a:cubicBezTo>
                    <a:pt x="25" y="60"/>
                    <a:pt x="26" y="59"/>
                    <a:pt x="27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6" y="59"/>
                    <a:pt x="26" y="60"/>
                    <a:pt x="25" y="61"/>
                  </a:cubicBezTo>
                  <a:close/>
                  <a:moveTo>
                    <a:pt x="27" y="62"/>
                  </a:moveTo>
                  <a:cubicBezTo>
                    <a:pt x="26" y="63"/>
                    <a:pt x="25" y="64"/>
                    <a:pt x="25" y="66"/>
                  </a:cubicBezTo>
                  <a:cubicBezTo>
                    <a:pt x="25" y="64"/>
                    <a:pt x="26" y="63"/>
                    <a:pt x="26" y="62"/>
                  </a:cubicBezTo>
                  <a:cubicBezTo>
                    <a:pt x="27" y="62"/>
                    <a:pt x="27" y="62"/>
                    <a:pt x="27" y="62"/>
                  </a:cubicBezTo>
                  <a:close/>
                  <a:moveTo>
                    <a:pt x="25" y="68"/>
                  </a:moveTo>
                  <a:cubicBezTo>
                    <a:pt x="26" y="66"/>
                    <a:pt x="27" y="63"/>
                    <a:pt x="29" y="61"/>
                  </a:cubicBezTo>
                  <a:cubicBezTo>
                    <a:pt x="30" y="61"/>
                    <a:pt x="31" y="60"/>
                    <a:pt x="32" y="59"/>
                  </a:cubicBezTo>
                  <a:cubicBezTo>
                    <a:pt x="32" y="60"/>
                    <a:pt x="32" y="61"/>
                    <a:pt x="31" y="62"/>
                  </a:cubicBezTo>
                  <a:cubicBezTo>
                    <a:pt x="30" y="63"/>
                    <a:pt x="29" y="64"/>
                    <a:pt x="28" y="66"/>
                  </a:cubicBezTo>
                  <a:cubicBezTo>
                    <a:pt x="27" y="66"/>
                    <a:pt x="26" y="67"/>
                    <a:pt x="25" y="68"/>
                  </a:cubicBezTo>
                  <a:close/>
                  <a:moveTo>
                    <a:pt x="25" y="69"/>
                  </a:moveTo>
                  <a:cubicBezTo>
                    <a:pt x="23" y="71"/>
                    <a:pt x="22" y="73"/>
                    <a:pt x="20" y="75"/>
                  </a:cubicBezTo>
                  <a:cubicBezTo>
                    <a:pt x="21" y="73"/>
                    <a:pt x="22" y="72"/>
                    <a:pt x="23" y="70"/>
                  </a:cubicBezTo>
                  <a:cubicBezTo>
                    <a:pt x="24" y="70"/>
                    <a:pt x="24" y="69"/>
                    <a:pt x="25" y="69"/>
                  </a:cubicBezTo>
                  <a:close/>
                  <a:moveTo>
                    <a:pt x="110" y="12"/>
                  </a:moveTo>
                  <a:cubicBezTo>
                    <a:pt x="110" y="12"/>
                    <a:pt x="109" y="12"/>
                    <a:pt x="109" y="12"/>
                  </a:cubicBezTo>
                  <a:cubicBezTo>
                    <a:pt x="109" y="11"/>
                    <a:pt x="109" y="11"/>
                    <a:pt x="110" y="11"/>
                  </a:cubicBezTo>
                  <a:cubicBezTo>
                    <a:pt x="112" y="11"/>
                    <a:pt x="113" y="11"/>
                    <a:pt x="115" y="12"/>
                  </a:cubicBezTo>
                  <a:cubicBezTo>
                    <a:pt x="112" y="13"/>
                    <a:pt x="110" y="14"/>
                    <a:pt x="107" y="15"/>
                  </a:cubicBezTo>
                  <a:cubicBezTo>
                    <a:pt x="107" y="15"/>
                    <a:pt x="107" y="15"/>
                    <a:pt x="106" y="15"/>
                  </a:cubicBezTo>
                  <a:cubicBezTo>
                    <a:pt x="108" y="14"/>
                    <a:pt x="109" y="14"/>
                    <a:pt x="110" y="13"/>
                  </a:cubicBezTo>
                  <a:cubicBezTo>
                    <a:pt x="111" y="13"/>
                    <a:pt x="111" y="12"/>
                    <a:pt x="110" y="12"/>
                  </a:cubicBezTo>
                  <a:close/>
                  <a:moveTo>
                    <a:pt x="122" y="39"/>
                  </a:moveTo>
                  <a:cubicBezTo>
                    <a:pt x="126" y="38"/>
                    <a:pt x="129" y="37"/>
                    <a:pt x="133" y="36"/>
                  </a:cubicBezTo>
                  <a:cubicBezTo>
                    <a:pt x="135" y="36"/>
                    <a:pt x="137" y="36"/>
                    <a:pt x="140" y="36"/>
                  </a:cubicBezTo>
                  <a:cubicBezTo>
                    <a:pt x="137" y="37"/>
                    <a:pt x="134" y="39"/>
                    <a:pt x="132" y="40"/>
                  </a:cubicBezTo>
                  <a:cubicBezTo>
                    <a:pt x="127" y="41"/>
                    <a:pt x="122" y="41"/>
                    <a:pt x="117" y="41"/>
                  </a:cubicBezTo>
                  <a:cubicBezTo>
                    <a:pt x="119" y="39"/>
                    <a:pt x="120" y="38"/>
                    <a:pt x="121" y="36"/>
                  </a:cubicBezTo>
                  <a:cubicBezTo>
                    <a:pt x="122" y="36"/>
                    <a:pt x="123" y="36"/>
                    <a:pt x="123" y="36"/>
                  </a:cubicBezTo>
                  <a:cubicBezTo>
                    <a:pt x="123" y="36"/>
                    <a:pt x="122" y="37"/>
                    <a:pt x="122" y="37"/>
                  </a:cubicBezTo>
                  <a:cubicBezTo>
                    <a:pt x="121" y="38"/>
                    <a:pt x="121" y="39"/>
                    <a:pt x="122" y="39"/>
                  </a:cubicBezTo>
                  <a:close/>
                  <a:moveTo>
                    <a:pt x="125" y="36"/>
                  </a:moveTo>
                  <a:cubicBezTo>
                    <a:pt x="126" y="36"/>
                    <a:pt x="126" y="36"/>
                    <a:pt x="127" y="36"/>
                  </a:cubicBezTo>
                  <a:cubicBezTo>
                    <a:pt x="127" y="36"/>
                    <a:pt x="128" y="36"/>
                    <a:pt x="128" y="36"/>
                  </a:cubicBezTo>
                  <a:cubicBezTo>
                    <a:pt x="127" y="36"/>
                    <a:pt x="126" y="36"/>
                    <a:pt x="125" y="36"/>
                  </a:cubicBezTo>
                  <a:close/>
                  <a:moveTo>
                    <a:pt x="129" y="31"/>
                  </a:moveTo>
                  <a:cubicBezTo>
                    <a:pt x="129" y="31"/>
                    <a:pt x="129" y="31"/>
                    <a:pt x="130" y="31"/>
                  </a:cubicBezTo>
                  <a:cubicBezTo>
                    <a:pt x="130" y="31"/>
                    <a:pt x="131" y="31"/>
                    <a:pt x="131" y="31"/>
                  </a:cubicBezTo>
                  <a:cubicBezTo>
                    <a:pt x="131" y="31"/>
                    <a:pt x="131" y="31"/>
                    <a:pt x="130" y="31"/>
                  </a:cubicBezTo>
                  <a:cubicBezTo>
                    <a:pt x="130" y="31"/>
                    <a:pt x="130" y="31"/>
                    <a:pt x="129" y="31"/>
                  </a:cubicBezTo>
                  <a:cubicBezTo>
                    <a:pt x="129" y="31"/>
                    <a:pt x="129" y="31"/>
                    <a:pt x="129" y="31"/>
                  </a:cubicBezTo>
                  <a:close/>
                  <a:moveTo>
                    <a:pt x="128" y="18"/>
                  </a:moveTo>
                  <a:cubicBezTo>
                    <a:pt x="129" y="17"/>
                    <a:pt x="130" y="17"/>
                    <a:pt x="131" y="16"/>
                  </a:cubicBezTo>
                  <a:cubicBezTo>
                    <a:pt x="131" y="16"/>
                    <a:pt x="132" y="16"/>
                    <a:pt x="133" y="17"/>
                  </a:cubicBezTo>
                  <a:cubicBezTo>
                    <a:pt x="132" y="17"/>
                    <a:pt x="131" y="18"/>
                    <a:pt x="130" y="18"/>
                  </a:cubicBezTo>
                  <a:cubicBezTo>
                    <a:pt x="129" y="18"/>
                    <a:pt x="128" y="18"/>
                    <a:pt x="128" y="18"/>
                  </a:cubicBezTo>
                  <a:close/>
                  <a:moveTo>
                    <a:pt x="129" y="22"/>
                  </a:moveTo>
                  <a:cubicBezTo>
                    <a:pt x="129" y="22"/>
                    <a:pt x="128" y="23"/>
                    <a:pt x="128" y="23"/>
                  </a:cubicBezTo>
                  <a:cubicBezTo>
                    <a:pt x="127" y="23"/>
                    <a:pt x="127" y="23"/>
                    <a:pt x="127" y="23"/>
                  </a:cubicBezTo>
                  <a:cubicBezTo>
                    <a:pt x="127" y="23"/>
                    <a:pt x="128" y="22"/>
                    <a:pt x="129" y="22"/>
                  </a:cubicBezTo>
                  <a:cubicBezTo>
                    <a:pt x="129" y="22"/>
                    <a:pt x="129" y="22"/>
                    <a:pt x="129" y="22"/>
                  </a:cubicBezTo>
                  <a:close/>
                  <a:moveTo>
                    <a:pt x="132" y="22"/>
                  </a:moveTo>
                  <a:cubicBezTo>
                    <a:pt x="132" y="22"/>
                    <a:pt x="133" y="22"/>
                    <a:pt x="133" y="22"/>
                  </a:cubicBezTo>
                  <a:cubicBezTo>
                    <a:pt x="135" y="23"/>
                    <a:pt x="137" y="24"/>
                    <a:pt x="140" y="24"/>
                  </a:cubicBezTo>
                  <a:cubicBezTo>
                    <a:pt x="139" y="24"/>
                    <a:pt x="139" y="24"/>
                    <a:pt x="139" y="24"/>
                  </a:cubicBezTo>
                  <a:cubicBezTo>
                    <a:pt x="138" y="24"/>
                    <a:pt x="137" y="24"/>
                    <a:pt x="136" y="24"/>
                  </a:cubicBezTo>
                  <a:cubicBezTo>
                    <a:pt x="134" y="24"/>
                    <a:pt x="132" y="24"/>
                    <a:pt x="130" y="23"/>
                  </a:cubicBezTo>
                  <a:cubicBezTo>
                    <a:pt x="131" y="23"/>
                    <a:pt x="131" y="23"/>
                    <a:pt x="132" y="22"/>
                  </a:cubicBezTo>
                  <a:close/>
                  <a:moveTo>
                    <a:pt x="163" y="18"/>
                  </a:moveTo>
                  <a:cubicBezTo>
                    <a:pt x="163" y="17"/>
                    <a:pt x="162" y="17"/>
                    <a:pt x="162" y="17"/>
                  </a:cubicBezTo>
                  <a:cubicBezTo>
                    <a:pt x="164" y="17"/>
                    <a:pt x="165" y="18"/>
                    <a:pt x="167" y="19"/>
                  </a:cubicBezTo>
                  <a:cubicBezTo>
                    <a:pt x="167" y="19"/>
                    <a:pt x="168" y="20"/>
                    <a:pt x="168" y="20"/>
                  </a:cubicBezTo>
                  <a:cubicBezTo>
                    <a:pt x="167" y="19"/>
                    <a:pt x="165" y="18"/>
                    <a:pt x="163" y="18"/>
                  </a:cubicBezTo>
                  <a:close/>
                  <a:moveTo>
                    <a:pt x="178" y="27"/>
                  </a:moveTo>
                  <a:cubicBezTo>
                    <a:pt x="174" y="25"/>
                    <a:pt x="170" y="23"/>
                    <a:pt x="165" y="21"/>
                  </a:cubicBezTo>
                  <a:cubicBezTo>
                    <a:pt x="165" y="21"/>
                    <a:pt x="166" y="21"/>
                    <a:pt x="166" y="20"/>
                  </a:cubicBezTo>
                  <a:cubicBezTo>
                    <a:pt x="170" y="22"/>
                    <a:pt x="174" y="24"/>
                    <a:pt x="178" y="27"/>
                  </a:cubicBezTo>
                  <a:close/>
                  <a:moveTo>
                    <a:pt x="164" y="22"/>
                  </a:moveTo>
                  <a:cubicBezTo>
                    <a:pt x="164" y="22"/>
                    <a:pt x="164" y="22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3" y="23"/>
                    <a:pt x="161" y="24"/>
                    <a:pt x="160" y="24"/>
                  </a:cubicBezTo>
                  <a:cubicBezTo>
                    <a:pt x="160" y="24"/>
                    <a:pt x="160" y="24"/>
                    <a:pt x="160" y="24"/>
                  </a:cubicBezTo>
                  <a:cubicBezTo>
                    <a:pt x="160" y="24"/>
                    <a:pt x="160" y="23"/>
                    <a:pt x="159" y="23"/>
                  </a:cubicBezTo>
                  <a:cubicBezTo>
                    <a:pt x="158" y="23"/>
                    <a:pt x="158" y="23"/>
                    <a:pt x="157" y="24"/>
                  </a:cubicBezTo>
                  <a:cubicBezTo>
                    <a:pt x="155" y="23"/>
                    <a:pt x="154" y="23"/>
                    <a:pt x="152" y="22"/>
                  </a:cubicBezTo>
                  <a:cubicBezTo>
                    <a:pt x="152" y="22"/>
                    <a:pt x="151" y="22"/>
                    <a:pt x="150" y="21"/>
                  </a:cubicBezTo>
                  <a:cubicBezTo>
                    <a:pt x="152" y="20"/>
                    <a:pt x="153" y="20"/>
                    <a:pt x="155" y="19"/>
                  </a:cubicBezTo>
                  <a:cubicBezTo>
                    <a:pt x="158" y="20"/>
                    <a:pt x="161" y="21"/>
                    <a:pt x="164" y="22"/>
                  </a:cubicBezTo>
                  <a:close/>
                  <a:moveTo>
                    <a:pt x="193" y="49"/>
                  </a:moveTo>
                  <a:cubicBezTo>
                    <a:pt x="193" y="49"/>
                    <a:pt x="194" y="49"/>
                    <a:pt x="194" y="49"/>
                  </a:cubicBezTo>
                  <a:cubicBezTo>
                    <a:pt x="195" y="51"/>
                    <a:pt x="196" y="52"/>
                    <a:pt x="198" y="54"/>
                  </a:cubicBezTo>
                  <a:cubicBezTo>
                    <a:pt x="195" y="52"/>
                    <a:pt x="193" y="51"/>
                    <a:pt x="191" y="49"/>
                  </a:cubicBezTo>
                  <a:cubicBezTo>
                    <a:pt x="192" y="49"/>
                    <a:pt x="192" y="49"/>
                    <a:pt x="193" y="49"/>
                  </a:cubicBezTo>
                  <a:close/>
                  <a:moveTo>
                    <a:pt x="192" y="43"/>
                  </a:moveTo>
                  <a:cubicBezTo>
                    <a:pt x="192" y="43"/>
                    <a:pt x="193" y="43"/>
                    <a:pt x="193" y="42"/>
                  </a:cubicBezTo>
                  <a:cubicBezTo>
                    <a:pt x="193" y="43"/>
                    <a:pt x="194" y="44"/>
                    <a:pt x="195" y="45"/>
                  </a:cubicBezTo>
                  <a:cubicBezTo>
                    <a:pt x="194" y="44"/>
                    <a:pt x="193" y="43"/>
                    <a:pt x="192" y="43"/>
                  </a:cubicBezTo>
                  <a:close/>
                  <a:moveTo>
                    <a:pt x="229" y="141"/>
                  </a:moveTo>
                  <a:cubicBezTo>
                    <a:pt x="230" y="132"/>
                    <a:pt x="230" y="122"/>
                    <a:pt x="230" y="113"/>
                  </a:cubicBezTo>
                  <a:cubicBezTo>
                    <a:pt x="231" y="113"/>
                    <a:pt x="231" y="113"/>
                    <a:pt x="231" y="113"/>
                  </a:cubicBezTo>
                  <a:cubicBezTo>
                    <a:pt x="231" y="122"/>
                    <a:pt x="231" y="132"/>
                    <a:pt x="229" y="141"/>
                  </a:cubicBezTo>
                  <a:close/>
                  <a:moveTo>
                    <a:pt x="231" y="101"/>
                  </a:moveTo>
                  <a:cubicBezTo>
                    <a:pt x="231" y="102"/>
                    <a:pt x="231" y="103"/>
                    <a:pt x="232" y="103"/>
                  </a:cubicBezTo>
                  <a:cubicBezTo>
                    <a:pt x="232" y="103"/>
                    <a:pt x="231" y="104"/>
                    <a:pt x="231" y="104"/>
                  </a:cubicBezTo>
                  <a:cubicBezTo>
                    <a:pt x="231" y="103"/>
                    <a:pt x="231" y="102"/>
                    <a:pt x="231" y="101"/>
                  </a:cubicBezTo>
                  <a:close/>
                  <a:moveTo>
                    <a:pt x="229" y="97"/>
                  </a:moveTo>
                  <a:cubicBezTo>
                    <a:pt x="229" y="98"/>
                    <a:pt x="229" y="99"/>
                    <a:pt x="230" y="99"/>
                  </a:cubicBezTo>
                  <a:cubicBezTo>
                    <a:pt x="230" y="99"/>
                    <a:pt x="229" y="99"/>
                    <a:pt x="229" y="99"/>
                  </a:cubicBezTo>
                  <a:cubicBezTo>
                    <a:pt x="229" y="99"/>
                    <a:pt x="229" y="100"/>
                    <a:pt x="228" y="100"/>
                  </a:cubicBezTo>
                  <a:cubicBezTo>
                    <a:pt x="228" y="99"/>
                    <a:pt x="228" y="99"/>
                    <a:pt x="228" y="98"/>
                  </a:cubicBezTo>
                  <a:cubicBezTo>
                    <a:pt x="228" y="98"/>
                    <a:pt x="228" y="98"/>
                    <a:pt x="229" y="97"/>
                  </a:cubicBezTo>
                  <a:close/>
                  <a:moveTo>
                    <a:pt x="227" y="96"/>
                  </a:moveTo>
                  <a:cubicBezTo>
                    <a:pt x="227" y="95"/>
                    <a:pt x="226" y="94"/>
                    <a:pt x="226" y="92"/>
                  </a:cubicBezTo>
                  <a:cubicBezTo>
                    <a:pt x="226" y="92"/>
                    <a:pt x="226" y="92"/>
                    <a:pt x="226" y="92"/>
                  </a:cubicBezTo>
                  <a:cubicBezTo>
                    <a:pt x="226" y="94"/>
                    <a:pt x="227" y="95"/>
                    <a:pt x="228" y="96"/>
                  </a:cubicBezTo>
                  <a:cubicBezTo>
                    <a:pt x="228" y="96"/>
                    <a:pt x="227" y="96"/>
                    <a:pt x="227" y="96"/>
                  </a:cubicBezTo>
                  <a:close/>
                  <a:moveTo>
                    <a:pt x="227" y="92"/>
                  </a:moveTo>
                  <a:cubicBezTo>
                    <a:pt x="228" y="91"/>
                    <a:pt x="228" y="91"/>
                    <a:pt x="228" y="91"/>
                  </a:cubicBezTo>
                  <a:cubicBezTo>
                    <a:pt x="229" y="93"/>
                    <a:pt x="229" y="94"/>
                    <a:pt x="230" y="96"/>
                  </a:cubicBezTo>
                  <a:cubicBezTo>
                    <a:pt x="229" y="95"/>
                    <a:pt x="228" y="93"/>
                    <a:pt x="227" y="92"/>
                  </a:cubicBezTo>
                  <a:close/>
                  <a:moveTo>
                    <a:pt x="228" y="89"/>
                  </a:moveTo>
                  <a:cubicBezTo>
                    <a:pt x="227" y="89"/>
                    <a:pt x="227" y="90"/>
                    <a:pt x="226" y="90"/>
                  </a:cubicBezTo>
                  <a:cubicBezTo>
                    <a:pt x="225" y="89"/>
                    <a:pt x="225" y="87"/>
                    <a:pt x="224" y="86"/>
                  </a:cubicBezTo>
                  <a:cubicBezTo>
                    <a:pt x="224" y="86"/>
                    <a:pt x="224" y="86"/>
                    <a:pt x="224" y="86"/>
                  </a:cubicBezTo>
                  <a:cubicBezTo>
                    <a:pt x="225" y="85"/>
                    <a:pt x="226" y="85"/>
                    <a:pt x="227" y="84"/>
                  </a:cubicBezTo>
                  <a:cubicBezTo>
                    <a:pt x="227" y="86"/>
                    <a:pt x="228" y="87"/>
                    <a:pt x="228" y="89"/>
                  </a:cubicBezTo>
                  <a:cubicBezTo>
                    <a:pt x="228" y="89"/>
                    <a:pt x="228" y="89"/>
                    <a:pt x="228" y="89"/>
                  </a:cubicBezTo>
                  <a:close/>
                  <a:moveTo>
                    <a:pt x="225" y="97"/>
                  </a:moveTo>
                  <a:cubicBezTo>
                    <a:pt x="225" y="97"/>
                    <a:pt x="225" y="97"/>
                    <a:pt x="225" y="97"/>
                  </a:cubicBezTo>
                  <a:cubicBezTo>
                    <a:pt x="225" y="96"/>
                    <a:pt x="224" y="95"/>
                    <a:pt x="224" y="94"/>
                  </a:cubicBezTo>
                  <a:cubicBezTo>
                    <a:pt x="224" y="93"/>
                    <a:pt x="224" y="93"/>
                    <a:pt x="224" y="93"/>
                  </a:cubicBezTo>
                  <a:cubicBezTo>
                    <a:pt x="225" y="95"/>
                    <a:pt x="225" y="96"/>
                    <a:pt x="225" y="97"/>
                  </a:cubicBezTo>
                  <a:close/>
                  <a:moveTo>
                    <a:pt x="142" y="227"/>
                  </a:moveTo>
                  <a:cubicBezTo>
                    <a:pt x="143" y="226"/>
                    <a:pt x="144" y="225"/>
                    <a:pt x="145" y="225"/>
                  </a:cubicBezTo>
                  <a:cubicBezTo>
                    <a:pt x="144" y="225"/>
                    <a:pt x="144" y="226"/>
                    <a:pt x="143" y="227"/>
                  </a:cubicBezTo>
                  <a:cubicBezTo>
                    <a:pt x="143" y="227"/>
                    <a:pt x="142" y="227"/>
                    <a:pt x="142" y="227"/>
                  </a:cubicBezTo>
                  <a:close/>
                  <a:moveTo>
                    <a:pt x="143" y="227"/>
                  </a:moveTo>
                  <a:cubicBezTo>
                    <a:pt x="142" y="227"/>
                    <a:pt x="142" y="227"/>
                    <a:pt x="142" y="227"/>
                  </a:cubicBezTo>
                  <a:cubicBezTo>
                    <a:pt x="142" y="227"/>
                    <a:pt x="142" y="228"/>
                    <a:pt x="142" y="228"/>
                  </a:cubicBezTo>
                  <a:cubicBezTo>
                    <a:pt x="142" y="228"/>
                    <a:pt x="141" y="228"/>
                    <a:pt x="141" y="228"/>
                  </a:cubicBezTo>
                  <a:cubicBezTo>
                    <a:pt x="141" y="228"/>
                    <a:pt x="141" y="228"/>
                    <a:pt x="141" y="227"/>
                  </a:cubicBezTo>
                  <a:cubicBezTo>
                    <a:pt x="141" y="227"/>
                    <a:pt x="141" y="227"/>
                    <a:pt x="141" y="227"/>
                  </a:cubicBezTo>
                  <a:cubicBezTo>
                    <a:pt x="142" y="227"/>
                    <a:pt x="142" y="227"/>
                    <a:pt x="143" y="227"/>
                  </a:cubicBezTo>
                  <a:close/>
                  <a:moveTo>
                    <a:pt x="130" y="228"/>
                  </a:moveTo>
                  <a:cubicBezTo>
                    <a:pt x="130" y="227"/>
                    <a:pt x="130" y="227"/>
                    <a:pt x="130" y="226"/>
                  </a:cubicBezTo>
                  <a:cubicBezTo>
                    <a:pt x="130" y="226"/>
                    <a:pt x="130" y="225"/>
                    <a:pt x="131" y="225"/>
                  </a:cubicBezTo>
                  <a:cubicBezTo>
                    <a:pt x="139" y="218"/>
                    <a:pt x="146" y="211"/>
                    <a:pt x="154" y="203"/>
                  </a:cubicBezTo>
                  <a:cubicBezTo>
                    <a:pt x="159" y="200"/>
                    <a:pt x="163" y="196"/>
                    <a:pt x="168" y="192"/>
                  </a:cubicBezTo>
                  <a:cubicBezTo>
                    <a:pt x="168" y="192"/>
                    <a:pt x="169" y="192"/>
                    <a:pt x="169" y="192"/>
                  </a:cubicBezTo>
                  <a:cubicBezTo>
                    <a:pt x="169" y="191"/>
                    <a:pt x="169" y="191"/>
                    <a:pt x="170" y="191"/>
                  </a:cubicBezTo>
                  <a:cubicBezTo>
                    <a:pt x="171" y="190"/>
                    <a:pt x="172" y="189"/>
                    <a:pt x="173" y="188"/>
                  </a:cubicBezTo>
                  <a:cubicBezTo>
                    <a:pt x="167" y="194"/>
                    <a:pt x="161" y="200"/>
                    <a:pt x="155" y="206"/>
                  </a:cubicBezTo>
                  <a:cubicBezTo>
                    <a:pt x="151" y="209"/>
                    <a:pt x="146" y="213"/>
                    <a:pt x="143" y="217"/>
                  </a:cubicBezTo>
                  <a:cubicBezTo>
                    <a:pt x="142" y="218"/>
                    <a:pt x="142" y="218"/>
                    <a:pt x="143" y="219"/>
                  </a:cubicBezTo>
                  <a:cubicBezTo>
                    <a:pt x="140" y="221"/>
                    <a:pt x="138" y="223"/>
                    <a:pt x="136" y="225"/>
                  </a:cubicBezTo>
                  <a:cubicBezTo>
                    <a:pt x="134" y="226"/>
                    <a:pt x="132" y="227"/>
                    <a:pt x="130" y="228"/>
                  </a:cubicBezTo>
                  <a:close/>
                  <a:moveTo>
                    <a:pt x="138" y="227"/>
                  </a:moveTo>
                  <a:cubicBezTo>
                    <a:pt x="138" y="227"/>
                    <a:pt x="138" y="228"/>
                    <a:pt x="137" y="228"/>
                  </a:cubicBezTo>
                  <a:cubicBezTo>
                    <a:pt x="137" y="228"/>
                    <a:pt x="136" y="228"/>
                    <a:pt x="135" y="228"/>
                  </a:cubicBezTo>
                  <a:cubicBezTo>
                    <a:pt x="135" y="228"/>
                    <a:pt x="136" y="228"/>
                    <a:pt x="136" y="228"/>
                  </a:cubicBezTo>
                  <a:cubicBezTo>
                    <a:pt x="137" y="227"/>
                    <a:pt x="137" y="227"/>
                    <a:pt x="138" y="227"/>
                  </a:cubicBezTo>
                  <a:close/>
                  <a:moveTo>
                    <a:pt x="121" y="226"/>
                  </a:moveTo>
                  <a:cubicBezTo>
                    <a:pt x="121" y="226"/>
                    <a:pt x="121" y="226"/>
                    <a:pt x="121" y="226"/>
                  </a:cubicBezTo>
                  <a:cubicBezTo>
                    <a:pt x="121" y="225"/>
                    <a:pt x="122" y="224"/>
                    <a:pt x="123" y="223"/>
                  </a:cubicBezTo>
                  <a:cubicBezTo>
                    <a:pt x="123" y="224"/>
                    <a:pt x="123" y="224"/>
                    <a:pt x="124" y="224"/>
                  </a:cubicBezTo>
                  <a:cubicBezTo>
                    <a:pt x="123" y="225"/>
                    <a:pt x="122" y="225"/>
                    <a:pt x="121" y="226"/>
                  </a:cubicBezTo>
                  <a:close/>
                  <a:moveTo>
                    <a:pt x="124" y="228"/>
                  </a:moveTo>
                  <a:cubicBezTo>
                    <a:pt x="123" y="228"/>
                    <a:pt x="123" y="228"/>
                    <a:pt x="123" y="228"/>
                  </a:cubicBezTo>
                  <a:cubicBezTo>
                    <a:pt x="123" y="228"/>
                    <a:pt x="123" y="228"/>
                    <a:pt x="122" y="228"/>
                  </a:cubicBezTo>
                  <a:cubicBezTo>
                    <a:pt x="123" y="228"/>
                    <a:pt x="123" y="228"/>
                    <a:pt x="123" y="228"/>
                  </a:cubicBezTo>
                  <a:cubicBezTo>
                    <a:pt x="123" y="228"/>
                    <a:pt x="123" y="228"/>
                    <a:pt x="124" y="228"/>
                  </a:cubicBezTo>
                  <a:close/>
                  <a:moveTo>
                    <a:pt x="115" y="215"/>
                  </a:moveTo>
                  <a:cubicBezTo>
                    <a:pt x="115" y="215"/>
                    <a:pt x="114" y="215"/>
                    <a:pt x="114" y="215"/>
                  </a:cubicBezTo>
                  <a:cubicBezTo>
                    <a:pt x="115" y="214"/>
                    <a:pt x="116" y="213"/>
                    <a:pt x="117" y="212"/>
                  </a:cubicBezTo>
                  <a:cubicBezTo>
                    <a:pt x="118" y="213"/>
                    <a:pt x="118" y="213"/>
                    <a:pt x="119" y="214"/>
                  </a:cubicBezTo>
                  <a:cubicBezTo>
                    <a:pt x="119" y="214"/>
                    <a:pt x="119" y="214"/>
                    <a:pt x="119" y="214"/>
                  </a:cubicBezTo>
                  <a:cubicBezTo>
                    <a:pt x="119" y="214"/>
                    <a:pt x="119" y="214"/>
                    <a:pt x="119" y="214"/>
                  </a:cubicBezTo>
                  <a:cubicBezTo>
                    <a:pt x="118" y="215"/>
                    <a:pt x="116" y="215"/>
                    <a:pt x="115" y="215"/>
                  </a:cubicBezTo>
                  <a:close/>
                  <a:moveTo>
                    <a:pt x="118" y="223"/>
                  </a:moveTo>
                  <a:cubicBezTo>
                    <a:pt x="117" y="223"/>
                    <a:pt x="117" y="223"/>
                    <a:pt x="116" y="224"/>
                  </a:cubicBezTo>
                  <a:cubicBezTo>
                    <a:pt x="116" y="223"/>
                    <a:pt x="116" y="223"/>
                    <a:pt x="115" y="223"/>
                  </a:cubicBezTo>
                  <a:cubicBezTo>
                    <a:pt x="116" y="223"/>
                    <a:pt x="117" y="222"/>
                    <a:pt x="117" y="222"/>
                  </a:cubicBezTo>
                  <a:cubicBezTo>
                    <a:pt x="117" y="222"/>
                    <a:pt x="118" y="222"/>
                    <a:pt x="118" y="223"/>
                  </a:cubicBezTo>
                  <a:close/>
                  <a:moveTo>
                    <a:pt x="110" y="219"/>
                  </a:moveTo>
                  <a:cubicBezTo>
                    <a:pt x="110" y="219"/>
                    <a:pt x="111" y="219"/>
                    <a:pt x="111" y="219"/>
                  </a:cubicBezTo>
                  <a:cubicBezTo>
                    <a:pt x="111" y="219"/>
                    <a:pt x="111" y="218"/>
                    <a:pt x="112" y="218"/>
                  </a:cubicBezTo>
                  <a:cubicBezTo>
                    <a:pt x="112" y="219"/>
                    <a:pt x="113" y="219"/>
                    <a:pt x="113" y="219"/>
                  </a:cubicBezTo>
                  <a:cubicBezTo>
                    <a:pt x="113" y="220"/>
                    <a:pt x="113" y="220"/>
                    <a:pt x="112" y="221"/>
                  </a:cubicBezTo>
                  <a:cubicBezTo>
                    <a:pt x="112" y="220"/>
                    <a:pt x="111" y="220"/>
                    <a:pt x="110" y="219"/>
                  </a:cubicBezTo>
                  <a:close/>
                  <a:moveTo>
                    <a:pt x="114" y="230"/>
                  </a:moveTo>
                  <a:cubicBezTo>
                    <a:pt x="113" y="230"/>
                    <a:pt x="113" y="230"/>
                    <a:pt x="112" y="230"/>
                  </a:cubicBezTo>
                  <a:cubicBezTo>
                    <a:pt x="112" y="230"/>
                    <a:pt x="111" y="229"/>
                    <a:pt x="110" y="229"/>
                  </a:cubicBezTo>
                  <a:cubicBezTo>
                    <a:pt x="111" y="229"/>
                    <a:pt x="111" y="229"/>
                    <a:pt x="111" y="228"/>
                  </a:cubicBezTo>
                  <a:cubicBezTo>
                    <a:pt x="112" y="229"/>
                    <a:pt x="113" y="229"/>
                    <a:pt x="114" y="230"/>
                  </a:cubicBezTo>
                  <a:close/>
                  <a:moveTo>
                    <a:pt x="82" y="198"/>
                  </a:moveTo>
                  <a:cubicBezTo>
                    <a:pt x="82" y="198"/>
                    <a:pt x="82" y="197"/>
                    <a:pt x="83" y="197"/>
                  </a:cubicBezTo>
                  <a:cubicBezTo>
                    <a:pt x="83" y="197"/>
                    <a:pt x="83" y="197"/>
                    <a:pt x="83" y="197"/>
                  </a:cubicBezTo>
                  <a:cubicBezTo>
                    <a:pt x="83" y="198"/>
                    <a:pt x="82" y="198"/>
                    <a:pt x="82" y="199"/>
                  </a:cubicBezTo>
                  <a:lnTo>
                    <a:pt x="82" y="198"/>
                  </a:lnTo>
                  <a:close/>
                  <a:moveTo>
                    <a:pt x="82" y="203"/>
                  </a:moveTo>
                  <a:cubicBezTo>
                    <a:pt x="82" y="203"/>
                    <a:pt x="81" y="203"/>
                    <a:pt x="81" y="203"/>
                  </a:cubicBezTo>
                  <a:cubicBezTo>
                    <a:pt x="81" y="203"/>
                    <a:pt x="81" y="203"/>
                    <a:pt x="80" y="203"/>
                  </a:cubicBezTo>
                  <a:cubicBezTo>
                    <a:pt x="80" y="202"/>
                    <a:pt x="81" y="202"/>
                    <a:pt x="81" y="202"/>
                  </a:cubicBezTo>
                  <a:cubicBezTo>
                    <a:pt x="81" y="202"/>
                    <a:pt x="81" y="202"/>
                    <a:pt x="81" y="202"/>
                  </a:cubicBezTo>
                  <a:cubicBezTo>
                    <a:pt x="81" y="202"/>
                    <a:pt x="81" y="203"/>
                    <a:pt x="82" y="203"/>
                  </a:cubicBezTo>
                  <a:close/>
                  <a:moveTo>
                    <a:pt x="69" y="210"/>
                  </a:moveTo>
                  <a:cubicBezTo>
                    <a:pt x="68" y="209"/>
                    <a:pt x="67" y="208"/>
                    <a:pt x="66" y="207"/>
                  </a:cubicBezTo>
                  <a:cubicBezTo>
                    <a:pt x="66" y="207"/>
                    <a:pt x="66" y="207"/>
                    <a:pt x="66" y="207"/>
                  </a:cubicBezTo>
                  <a:cubicBezTo>
                    <a:pt x="68" y="209"/>
                    <a:pt x="70" y="210"/>
                    <a:pt x="71" y="212"/>
                  </a:cubicBezTo>
                  <a:cubicBezTo>
                    <a:pt x="71" y="212"/>
                    <a:pt x="71" y="212"/>
                    <a:pt x="71" y="212"/>
                  </a:cubicBezTo>
                  <a:cubicBezTo>
                    <a:pt x="70" y="212"/>
                    <a:pt x="70" y="212"/>
                    <a:pt x="69" y="212"/>
                  </a:cubicBezTo>
                  <a:cubicBezTo>
                    <a:pt x="69" y="212"/>
                    <a:pt x="69" y="211"/>
                    <a:pt x="69" y="211"/>
                  </a:cubicBezTo>
                  <a:cubicBezTo>
                    <a:pt x="69" y="211"/>
                    <a:pt x="69" y="210"/>
                    <a:pt x="69" y="210"/>
                  </a:cubicBezTo>
                  <a:close/>
                  <a:moveTo>
                    <a:pt x="59" y="213"/>
                  </a:moveTo>
                  <a:cubicBezTo>
                    <a:pt x="59" y="213"/>
                    <a:pt x="58" y="212"/>
                    <a:pt x="57" y="211"/>
                  </a:cubicBezTo>
                  <a:cubicBezTo>
                    <a:pt x="60" y="213"/>
                    <a:pt x="62" y="215"/>
                    <a:pt x="65" y="216"/>
                  </a:cubicBezTo>
                  <a:cubicBezTo>
                    <a:pt x="63" y="215"/>
                    <a:pt x="61" y="214"/>
                    <a:pt x="59" y="213"/>
                  </a:cubicBezTo>
                  <a:close/>
                  <a:moveTo>
                    <a:pt x="60" y="216"/>
                  </a:moveTo>
                  <a:cubicBezTo>
                    <a:pt x="58" y="215"/>
                    <a:pt x="55" y="213"/>
                    <a:pt x="53" y="212"/>
                  </a:cubicBezTo>
                  <a:cubicBezTo>
                    <a:pt x="55" y="213"/>
                    <a:pt x="57" y="214"/>
                    <a:pt x="59" y="215"/>
                  </a:cubicBezTo>
                  <a:cubicBezTo>
                    <a:pt x="59" y="215"/>
                    <a:pt x="60" y="216"/>
                    <a:pt x="60" y="216"/>
                  </a:cubicBezTo>
                  <a:close/>
                  <a:moveTo>
                    <a:pt x="55" y="204"/>
                  </a:moveTo>
                  <a:cubicBezTo>
                    <a:pt x="55" y="204"/>
                    <a:pt x="56" y="205"/>
                    <a:pt x="56" y="205"/>
                  </a:cubicBezTo>
                  <a:cubicBezTo>
                    <a:pt x="57" y="206"/>
                    <a:pt x="57" y="206"/>
                    <a:pt x="57" y="206"/>
                  </a:cubicBezTo>
                  <a:cubicBezTo>
                    <a:pt x="58" y="207"/>
                    <a:pt x="59" y="208"/>
                    <a:pt x="60" y="209"/>
                  </a:cubicBezTo>
                  <a:cubicBezTo>
                    <a:pt x="59" y="209"/>
                    <a:pt x="59" y="208"/>
                    <a:pt x="59" y="208"/>
                  </a:cubicBezTo>
                  <a:cubicBezTo>
                    <a:pt x="58" y="208"/>
                    <a:pt x="58" y="209"/>
                    <a:pt x="58" y="209"/>
                  </a:cubicBezTo>
                  <a:cubicBezTo>
                    <a:pt x="57" y="208"/>
                    <a:pt x="56" y="208"/>
                    <a:pt x="55" y="207"/>
                  </a:cubicBezTo>
                  <a:cubicBezTo>
                    <a:pt x="55" y="207"/>
                    <a:pt x="55" y="206"/>
                    <a:pt x="55" y="206"/>
                  </a:cubicBezTo>
                  <a:cubicBezTo>
                    <a:pt x="55" y="205"/>
                    <a:pt x="55" y="204"/>
                    <a:pt x="55" y="204"/>
                  </a:cubicBezTo>
                  <a:close/>
                  <a:moveTo>
                    <a:pt x="29" y="138"/>
                  </a:moveTo>
                  <a:cubicBezTo>
                    <a:pt x="29" y="137"/>
                    <a:pt x="30" y="137"/>
                    <a:pt x="30" y="136"/>
                  </a:cubicBezTo>
                  <a:cubicBezTo>
                    <a:pt x="30" y="136"/>
                    <a:pt x="30" y="137"/>
                    <a:pt x="30" y="137"/>
                  </a:cubicBezTo>
                  <a:cubicBezTo>
                    <a:pt x="30" y="138"/>
                    <a:pt x="29" y="140"/>
                    <a:pt x="29" y="141"/>
                  </a:cubicBezTo>
                  <a:cubicBezTo>
                    <a:pt x="29" y="140"/>
                    <a:pt x="29" y="139"/>
                    <a:pt x="29" y="138"/>
                  </a:cubicBezTo>
                  <a:close/>
                  <a:moveTo>
                    <a:pt x="28" y="136"/>
                  </a:moveTo>
                  <a:cubicBezTo>
                    <a:pt x="28" y="136"/>
                    <a:pt x="28" y="136"/>
                    <a:pt x="28" y="136"/>
                  </a:cubicBezTo>
                  <a:cubicBezTo>
                    <a:pt x="27" y="129"/>
                    <a:pt x="25" y="122"/>
                    <a:pt x="24" y="115"/>
                  </a:cubicBezTo>
                  <a:cubicBezTo>
                    <a:pt x="25" y="121"/>
                    <a:pt x="27" y="126"/>
                    <a:pt x="29" y="131"/>
                  </a:cubicBezTo>
                  <a:cubicBezTo>
                    <a:pt x="29" y="133"/>
                    <a:pt x="28" y="134"/>
                    <a:pt x="28" y="136"/>
                  </a:cubicBezTo>
                  <a:close/>
                  <a:moveTo>
                    <a:pt x="28" y="108"/>
                  </a:moveTo>
                  <a:cubicBezTo>
                    <a:pt x="27" y="106"/>
                    <a:pt x="27" y="104"/>
                    <a:pt x="26" y="102"/>
                  </a:cubicBezTo>
                  <a:cubicBezTo>
                    <a:pt x="27" y="102"/>
                    <a:pt x="28" y="101"/>
                    <a:pt x="28" y="101"/>
                  </a:cubicBezTo>
                  <a:cubicBezTo>
                    <a:pt x="30" y="104"/>
                    <a:pt x="31" y="108"/>
                    <a:pt x="32" y="111"/>
                  </a:cubicBezTo>
                  <a:cubicBezTo>
                    <a:pt x="32" y="113"/>
                    <a:pt x="31" y="115"/>
                    <a:pt x="31" y="117"/>
                  </a:cubicBezTo>
                  <a:cubicBezTo>
                    <a:pt x="30" y="114"/>
                    <a:pt x="29" y="111"/>
                    <a:pt x="28" y="108"/>
                  </a:cubicBezTo>
                  <a:close/>
                  <a:moveTo>
                    <a:pt x="25" y="87"/>
                  </a:moveTo>
                  <a:cubicBezTo>
                    <a:pt x="25" y="87"/>
                    <a:pt x="25" y="87"/>
                    <a:pt x="24" y="87"/>
                  </a:cubicBezTo>
                  <a:cubicBezTo>
                    <a:pt x="24" y="86"/>
                    <a:pt x="24" y="86"/>
                    <a:pt x="24" y="86"/>
                  </a:cubicBezTo>
                  <a:cubicBezTo>
                    <a:pt x="25" y="85"/>
                    <a:pt x="25" y="85"/>
                    <a:pt x="26" y="84"/>
                  </a:cubicBezTo>
                  <a:cubicBezTo>
                    <a:pt x="26" y="84"/>
                    <a:pt x="26" y="84"/>
                    <a:pt x="27" y="84"/>
                  </a:cubicBezTo>
                  <a:cubicBezTo>
                    <a:pt x="26" y="85"/>
                    <a:pt x="25" y="86"/>
                    <a:pt x="25" y="87"/>
                  </a:cubicBezTo>
                  <a:close/>
                  <a:moveTo>
                    <a:pt x="28" y="86"/>
                  </a:moveTo>
                  <a:cubicBezTo>
                    <a:pt x="27" y="87"/>
                    <a:pt x="26" y="88"/>
                    <a:pt x="26" y="89"/>
                  </a:cubicBezTo>
                  <a:cubicBezTo>
                    <a:pt x="25" y="89"/>
                    <a:pt x="25" y="89"/>
                    <a:pt x="25" y="88"/>
                  </a:cubicBezTo>
                  <a:cubicBezTo>
                    <a:pt x="25" y="88"/>
                    <a:pt x="26" y="88"/>
                    <a:pt x="26" y="88"/>
                  </a:cubicBezTo>
                  <a:cubicBezTo>
                    <a:pt x="27" y="87"/>
                    <a:pt x="27" y="87"/>
                    <a:pt x="28" y="86"/>
                  </a:cubicBezTo>
                  <a:close/>
                  <a:moveTo>
                    <a:pt x="26" y="94"/>
                  </a:moveTo>
                  <a:cubicBezTo>
                    <a:pt x="26" y="95"/>
                    <a:pt x="26" y="95"/>
                    <a:pt x="26" y="95"/>
                  </a:cubicBezTo>
                  <a:cubicBezTo>
                    <a:pt x="26" y="95"/>
                    <a:pt x="26" y="95"/>
                    <a:pt x="26" y="95"/>
                  </a:cubicBezTo>
                  <a:cubicBezTo>
                    <a:pt x="26" y="96"/>
                    <a:pt x="26" y="97"/>
                    <a:pt x="25" y="98"/>
                  </a:cubicBezTo>
                  <a:cubicBezTo>
                    <a:pt x="25" y="97"/>
                    <a:pt x="25" y="96"/>
                    <a:pt x="25" y="95"/>
                  </a:cubicBezTo>
                  <a:cubicBezTo>
                    <a:pt x="25" y="95"/>
                    <a:pt x="26" y="95"/>
                    <a:pt x="26" y="94"/>
                  </a:cubicBezTo>
                  <a:close/>
                  <a:moveTo>
                    <a:pt x="27" y="97"/>
                  </a:moveTo>
                  <a:cubicBezTo>
                    <a:pt x="27" y="98"/>
                    <a:pt x="28" y="99"/>
                    <a:pt x="28" y="99"/>
                  </a:cubicBezTo>
                  <a:cubicBezTo>
                    <a:pt x="27" y="100"/>
                    <a:pt x="27" y="100"/>
                    <a:pt x="26" y="100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26" y="99"/>
                    <a:pt x="27" y="98"/>
                    <a:pt x="27" y="97"/>
                  </a:cubicBezTo>
                  <a:close/>
                  <a:moveTo>
                    <a:pt x="113" y="25"/>
                  </a:moveTo>
                  <a:cubicBezTo>
                    <a:pt x="113" y="25"/>
                    <a:pt x="113" y="25"/>
                    <a:pt x="112" y="25"/>
                  </a:cubicBezTo>
                  <a:cubicBezTo>
                    <a:pt x="112" y="25"/>
                    <a:pt x="111" y="25"/>
                    <a:pt x="111" y="25"/>
                  </a:cubicBezTo>
                  <a:cubicBezTo>
                    <a:pt x="111" y="25"/>
                    <a:pt x="112" y="25"/>
                    <a:pt x="112" y="24"/>
                  </a:cubicBezTo>
                  <a:cubicBezTo>
                    <a:pt x="113" y="24"/>
                    <a:pt x="113" y="24"/>
                    <a:pt x="113" y="25"/>
                  </a:cubicBezTo>
                  <a:close/>
                  <a:moveTo>
                    <a:pt x="113" y="21"/>
                  </a:moveTo>
                  <a:cubicBezTo>
                    <a:pt x="113" y="21"/>
                    <a:pt x="114" y="21"/>
                    <a:pt x="114" y="21"/>
                  </a:cubicBezTo>
                  <a:cubicBezTo>
                    <a:pt x="114" y="21"/>
                    <a:pt x="115" y="21"/>
                    <a:pt x="116" y="21"/>
                  </a:cubicBezTo>
                  <a:cubicBezTo>
                    <a:pt x="116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3" y="21"/>
                  </a:cubicBezTo>
                  <a:close/>
                  <a:moveTo>
                    <a:pt x="112" y="19"/>
                  </a:moveTo>
                  <a:cubicBezTo>
                    <a:pt x="111" y="19"/>
                    <a:pt x="110" y="19"/>
                    <a:pt x="110" y="19"/>
                  </a:cubicBezTo>
                  <a:cubicBezTo>
                    <a:pt x="110" y="19"/>
                    <a:pt x="110" y="19"/>
                    <a:pt x="110" y="19"/>
                  </a:cubicBezTo>
                  <a:cubicBezTo>
                    <a:pt x="111" y="19"/>
                    <a:pt x="112" y="19"/>
                    <a:pt x="112" y="19"/>
                  </a:cubicBezTo>
                  <a:cubicBezTo>
                    <a:pt x="112" y="19"/>
                    <a:pt x="112" y="19"/>
                    <a:pt x="112" y="19"/>
                  </a:cubicBezTo>
                  <a:close/>
                  <a:moveTo>
                    <a:pt x="112" y="27"/>
                  </a:moveTo>
                  <a:cubicBezTo>
                    <a:pt x="114" y="27"/>
                    <a:pt x="115" y="27"/>
                    <a:pt x="117" y="27"/>
                  </a:cubicBezTo>
                  <a:cubicBezTo>
                    <a:pt x="115" y="27"/>
                    <a:pt x="114" y="28"/>
                    <a:pt x="113" y="29"/>
                  </a:cubicBezTo>
                  <a:cubicBezTo>
                    <a:pt x="111" y="29"/>
                    <a:pt x="110" y="29"/>
                    <a:pt x="108" y="29"/>
                  </a:cubicBezTo>
                  <a:cubicBezTo>
                    <a:pt x="110" y="28"/>
                    <a:pt x="111" y="28"/>
                    <a:pt x="112" y="27"/>
                  </a:cubicBezTo>
                  <a:close/>
                  <a:moveTo>
                    <a:pt x="156" y="17"/>
                  </a:moveTo>
                  <a:cubicBezTo>
                    <a:pt x="157" y="18"/>
                    <a:pt x="158" y="18"/>
                    <a:pt x="160" y="19"/>
                  </a:cubicBezTo>
                  <a:cubicBezTo>
                    <a:pt x="158" y="18"/>
                    <a:pt x="157" y="18"/>
                    <a:pt x="155" y="17"/>
                  </a:cubicBezTo>
                  <a:cubicBezTo>
                    <a:pt x="155" y="17"/>
                    <a:pt x="155" y="17"/>
                    <a:pt x="154" y="17"/>
                  </a:cubicBezTo>
                  <a:cubicBezTo>
                    <a:pt x="154" y="17"/>
                    <a:pt x="154" y="17"/>
                    <a:pt x="154" y="17"/>
                  </a:cubicBezTo>
                  <a:cubicBezTo>
                    <a:pt x="151" y="16"/>
                    <a:pt x="148" y="15"/>
                    <a:pt x="145" y="14"/>
                  </a:cubicBezTo>
                  <a:cubicBezTo>
                    <a:pt x="146" y="14"/>
                    <a:pt x="146" y="14"/>
                    <a:pt x="146" y="14"/>
                  </a:cubicBezTo>
                  <a:cubicBezTo>
                    <a:pt x="146" y="14"/>
                    <a:pt x="146" y="14"/>
                    <a:pt x="147" y="14"/>
                  </a:cubicBezTo>
                  <a:cubicBezTo>
                    <a:pt x="147" y="14"/>
                    <a:pt x="147" y="14"/>
                    <a:pt x="147" y="14"/>
                  </a:cubicBezTo>
                  <a:cubicBezTo>
                    <a:pt x="150" y="15"/>
                    <a:pt x="153" y="16"/>
                    <a:pt x="156" y="17"/>
                  </a:cubicBezTo>
                  <a:close/>
                  <a:moveTo>
                    <a:pt x="149" y="12"/>
                  </a:moveTo>
                  <a:cubicBezTo>
                    <a:pt x="149" y="12"/>
                    <a:pt x="149" y="12"/>
                    <a:pt x="149" y="12"/>
                  </a:cubicBezTo>
                  <a:cubicBezTo>
                    <a:pt x="151" y="13"/>
                    <a:pt x="153" y="13"/>
                    <a:pt x="155" y="14"/>
                  </a:cubicBezTo>
                  <a:cubicBezTo>
                    <a:pt x="157" y="15"/>
                    <a:pt x="158" y="15"/>
                    <a:pt x="160" y="16"/>
                  </a:cubicBezTo>
                  <a:cubicBezTo>
                    <a:pt x="158" y="16"/>
                    <a:pt x="156" y="15"/>
                    <a:pt x="155" y="15"/>
                  </a:cubicBezTo>
                  <a:cubicBezTo>
                    <a:pt x="153" y="14"/>
                    <a:pt x="151" y="13"/>
                    <a:pt x="149" y="12"/>
                  </a:cubicBezTo>
                  <a:close/>
                  <a:moveTo>
                    <a:pt x="156" y="36"/>
                  </a:moveTo>
                  <a:cubicBezTo>
                    <a:pt x="158" y="36"/>
                    <a:pt x="160" y="36"/>
                    <a:pt x="163" y="36"/>
                  </a:cubicBezTo>
                  <a:cubicBezTo>
                    <a:pt x="161" y="37"/>
                    <a:pt x="160" y="37"/>
                    <a:pt x="158" y="38"/>
                  </a:cubicBezTo>
                  <a:cubicBezTo>
                    <a:pt x="156" y="39"/>
                    <a:pt x="154" y="39"/>
                    <a:pt x="152" y="39"/>
                  </a:cubicBezTo>
                  <a:cubicBezTo>
                    <a:pt x="153" y="38"/>
                    <a:pt x="155" y="37"/>
                    <a:pt x="156" y="36"/>
                  </a:cubicBezTo>
                  <a:close/>
                  <a:moveTo>
                    <a:pt x="155" y="34"/>
                  </a:moveTo>
                  <a:cubicBezTo>
                    <a:pt x="156" y="34"/>
                    <a:pt x="156" y="33"/>
                    <a:pt x="156" y="33"/>
                  </a:cubicBezTo>
                  <a:cubicBezTo>
                    <a:pt x="156" y="33"/>
                    <a:pt x="157" y="33"/>
                    <a:pt x="157" y="33"/>
                  </a:cubicBezTo>
                  <a:cubicBezTo>
                    <a:pt x="157" y="33"/>
                    <a:pt x="157" y="34"/>
                    <a:pt x="156" y="34"/>
                  </a:cubicBezTo>
                  <a:cubicBezTo>
                    <a:pt x="156" y="34"/>
                    <a:pt x="156" y="34"/>
                    <a:pt x="155" y="34"/>
                  </a:cubicBezTo>
                  <a:close/>
                  <a:moveTo>
                    <a:pt x="134" y="213"/>
                  </a:moveTo>
                  <a:cubicBezTo>
                    <a:pt x="135" y="212"/>
                    <a:pt x="136" y="211"/>
                    <a:pt x="137" y="209"/>
                  </a:cubicBezTo>
                  <a:cubicBezTo>
                    <a:pt x="139" y="208"/>
                    <a:pt x="140" y="207"/>
                    <a:pt x="141" y="206"/>
                  </a:cubicBezTo>
                  <a:cubicBezTo>
                    <a:pt x="141" y="206"/>
                    <a:pt x="141" y="206"/>
                    <a:pt x="142" y="206"/>
                  </a:cubicBezTo>
                  <a:cubicBezTo>
                    <a:pt x="140" y="207"/>
                    <a:pt x="139" y="209"/>
                    <a:pt x="138" y="210"/>
                  </a:cubicBezTo>
                  <a:cubicBezTo>
                    <a:pt x="137" y="211"/>
                    <a:pt x="136" y="212"/>
                    <a:pt x="134" y="213"/>
                  </a:cubicBezTo>
                  <a:close/>
                  <a:moveTo>
                    <a:pt x="137" y="217"/>
                  </a:moveTo>
                  <a:cubicBezTo>
                    <a:pt x="136" y="218"/>
                    <a:pt x="135" y="219"/>
                    <a:pt x="133" y="220"/>
                  </a:cubicBezTo>
                  <a:cubicBezTo>
                    <a:pt x="134" y="220"/>
                    <a:pt x="134" y="220"/>
                    <a:pt x="134" y="219"/>
                  </a:cubicBezTo>
                  <a:cubicBezTo>
                    <a:pt x="135" y="219"/>
                    <a:pt x="136" y="218"/>
                    <a:pt x="137" y="217"/>
                  </a:cubicBezTo>
                  <a:close/>
                  <a:moveTo>
                    <a:pt x="140" y="203"/>
                  </a:moveTo>
                  <a:cubicBezTo>
                    <a:pt x="138" y="204"/>
                    <a:pt x="136" y="206"/>
                    <a:pt x="134" y="208"/>
                  </a:cubicBezTo>
                  <a:cubicBezTo>
                    <a:pt x="132" y="209"/>
                    <a:pt x="130" y="210"/>
                    <a:pt x="128" y="211"/>
                  </a:cubicBezTo>
                  <a:cubicBezTo>
                    <a:pt x="128" y="210"/>
                    <a:pt x="128" y="210"/>
                    <a:pt x="127" y="210"/>
                  </a:cubicBezTo>
                  <a:cubicBezTo>
                    <a:pt x="128" y="210"/>
                    <a:pt x="128" y="209"/>
                    <a:pt x="128" y="209"/>
                  </a:cubicBezTo>
                  <a:cubicBezTo>
                    <a:pt x="131" y="207"/>
                    <a:pt x="134" y="205"/>
                    <a:pt x="137" y="202"/>
                  </a:cubicBezTo>
                  <a:cubicBezTo>
                    <a:pt x="141" y="199"/>
                    <a:pt x="145" y="196"/>
                    <a:pt x="149" y="193"/>
                  </a:cubicBezTo>
                  <a:cubicBezTo>
                    <a:pt x="146" y="197"/>
                    <a:pt x="143" y="200"/>
                    <a:pt x="140" y="203"/>
                  </a:cubicBezTo>
                  <a:close/>
                  <a:moveTo>
                    <a:pt x="117" y="206"/>
                  </a:moveTo>
                  <a:cubicBezTo>
                    <a:pt x="117" y="206"/>
                    <a:pt x="118" y="205"/>
                    <a:pt x="118" y="205"/>
                  </a:cubicBezTo>
                  <a:cubicBezTo>
                    <a:pt x="119" y="205"/>
                    <a:pt x="119" y="206"/>
                    <a:pt x="119" y="206"/>
                  </a:cubicBezTo>
                  <a:cubicBezTo>
                    <a:pt x="119" y="206"/>
                    <a:pt x="119" y="206"/>
                    <a:pt x="118" y="207"/>
                  </a:cubicBezTo>
                  <a:cubicBezTo>
                    <a:pt x="118" y="207"/>
                    <a:pt x="117" y="206"/>
                    <a:pt x="117" y="206"/>
                  </a:cubicBezTo>
                  <a:close/>
                  <a:moveTo>
                    <a:pt x="117" y="208"/>
                  </a:moveTo>
                  <a:cubicBezTo>
                    <a:pt x="117" y="208"/>
                    <a:pt x="117" y="208"/>
                    <a:pt x="117" y="208"/>
                  </a:cubicBezTo>
                  <a:cubicBezTo>
                    <a:pt x="117" y="208"/>
                    <a:pt x="116" y="208"/>
                    <a:pt x="116" y="207"/>
                  </a:cubicBezTo>
                  <a:cubicBezTo>
                    <a:pt x="116" y="207"/>
                    <a:pt x="116" y="207"/>
                    <a:pt x="116" y="207"/>
                  </a:cubicBezTo>
                  <a:cubicBezTo>
                    <a:pt x="116" y="207"/>
                    <a:pt x="117" y="208"/>
                    <a:pt x="117" y="208"/>
                  </a:cubicBezTo>
                  <a:close/>
                  <a:moveTo>
                    <a:pt x="116" y="202"/>
                  </a:moveTo>
                  <a:cubicBezTo>
                    <a:pt x="116" y="202"/>
                    <a:pt x="115" y="201"/>
                    <a:pt x="115" y="201"/>
                  </a:cubicBezTo>
                  <a:cubicBezTo>
                    <a:pt x="116" y="199"/>
                    <a:pt x="118" y="198"/>
                    <a:pt x="120" y="196"/>
                  </a:cubicBezTo>
                  <a:cubicBezTo>
                    <a:pt x="127" y="190"/>
                    <a:pt x="134" y="185"/>
                    <a:pt x="141" y="180"/>
                  </a:cubicBezTo>
                  <a:cubicBezTo>
                    <a:pt x="133" y="188"/>
                    <a:pt x="125" y="195"/>
                    <a:pt x="116" y="202"/>
                  </a:cubicBezTo>
                  <a:close/>
                  <a:moveTo>
                    <a:pt x="88" y="181"/>
                  </a:moveTo>
                  <a:cubicBezTo>
                    <a:pt x="88" y="180"/>
                    <a:pt x="88" y="178"/>
                    <a:pt x="88" y="177"/>
                  </a:cubicBezTo>
                  <a:cubicBezTo>
                    <a:pt x="90" y="176"/>
                    <a:pt x="92" y="174"/>
                    <a:pt x="94" y="172"/>
                  </a:cubicBezTo>
                  <a:cubicBezTo>
                    <a:pt x="97" y="171"/>
                    <a:pt x="99" y="170"/>
                    <a:pt x="102" y="169"/>
                  </a:cubicBezTo>
                  <a:cubicBezTo>
                    <a:pt x="100" y="171"/>
                    <a:pt x="98" y="173"/>
                    <a:pt x="97" y="175"/>
                  </a:cubicBezTo>
                  <a:cubicBezTo>
                    <a:pt x="94" y="177"/>
                    <a:pt x="91" y="179"/>
                    <a:pt x="88" y="181"/>
                  </a:cubicBezTo>
                  <a:close/>
                  <a:moveTo>
                    <a:pt x="89" y="194"/>
                  </a:moveTo>
                  <a:cubicBezTo>
                    <a:pt x="89" y="194"/>
                    <a:pt x="88" y="195"/>
                    <a:pt x="88" y="196"/>
                  </a:cubicBezTo>
                  <a:cubicBezTo>
                    <a:pt x="87" y="196"/>
                    <a:pt x="87" y="196"/>
                    <a:pt x="87" y="196"/>
                  </a:cubicBezTo>
                  <a:cubicBezTo>
                    <a:pt x="88" y="195"/>
                    <a:pt x="89" y="194"/>
                    <a:pt x="89" y="194"/>
                  </a:cubicBezTo>
                  <a:cubicBezTo>
                    <a:pt x="89" y="194"/>
                    <a:pt x="89" y="194"/>
                    <a:pt x="89" y="194"/>
                  </a:cubicBezTo>
                  <a:close/>
                  <a:moveTo>
                    <a:pt x="83" y="166"/>
                  </a:moveTo>
                  <a:cubicBezTo>
                    <a:pt x="83" y="166"/>
                    <a:pt x="82" y="167"/>
                    <a:pt x="82" y="167"/>
                  </a:cubicBezTo>
                  <a:cubicBezTo>
                    <a:pt x="82" y="167"/>
                    <a:pt x="82" y="167"/>
                    <a:pt x="82" y="167"/>
                  </a:cubicBezTo>
                  <a:cubicBezTo>
                    <a:pt x="83" y="165"/>
                    <a:pt x="84" y="164"/>
                    <a:pt x="85" y="163"/>
                  </a:cubicBezTo>
                  <a:cubicBezTo>
                    <a:pt x="85" y="164"/>
                    <a:pt x="85" y="164"/>
                    <a:pt x="85" y="165"/>
                  </a:cubicBezTo>
                  <a:cubicBezTo>
                    <a:pt x="84" y="165"/>
                    <a:pt x="84" y="166"/>
                    <a:pt x="83" y="166"/>
                  </a:cubicBezTo>
                  <a:close/>
                  <a:moveTo>
                    <a:pt x="85" y="175"/>
                  </a:moveTo>
                  <a:cubicBezTo>
                    <a:pt x="84" y="175"/>
                    <a:pt x="84" y="175"/>
                    <a:pt x="83" y="176"/>
                  </a:cubicBezTo>
                  <a:cubicBezTo>
                    <a:pt x="83" y="175"/>
                    <a:pt x="83" y="175"/>
                    <a:pt x="83" y="175"/>
                  </a:cubicBezTo>
                  <a:cubicBezTo>
                    <a:pt x="84" y="175"/>
                    <a:pt x="84" y="175"/>
                    <a:pt x="85" y="175"/>
                  </a:cubicBezTo>
                  <a:close/>
                  <a:moveTo>
                    <a:pt x="62" y="209"/>
                  </a:moveTo>
                  <a:cubicBezTo>
                    <a:pt x="60" y="208"/>
                    <a:pt x="59" y="207"/>
                    <a:pt x="58" y="206"/>
                  </a:cubicBezTo>
                  <a:cubicBezTo>
                    <a:pt x="58" y="205"/>
                    <a:pt x="58" y="205"/>
                    <a:pt x="58" y="205"/>
                  </a:cubicBezTo>
                  <a:cubicBezTo>
                    <a:pt x="58" y="204"/>
                    <a:pt x="58" y="203"/>
                    <a:pt x="58" y="202"/>
                  </a:cubicBezTo>
                  <a:cubicBezTo>
                    <a:pt x="58" y="203"/>
                    <a:pt x="59" y="203"/>
                    <a:pt x="59" y="203"/>
                  </a:cubicBezTo>
                  <a:cubicBezTo>
                    <a:pt x="60" y="205"/>
                    <a:pt x="61" y="207"/>
                    <a:pt x="62" y="209"/>
                  </a:cubicBezTo>
                  <a:cubicBezTo>
                    <a:pt x="62" y="209"/>
                    <a:pt x="62" y="209"/>
                    <a:pt x="62" y="209"/>
                  </a:cubicBezTo>
                  <a:close/>
                  <a:moveTo>
                    <a:pt x="62" y="211"/>
                  </a:moveTo>
                  <a:cubicBezTo>
                    <a:pt x="62" y="211"/>
                    <a:pt x="62" y="211"/>
                    <a:pt x="62" y="211"/>
                  </a:cubicBezTo>
                  <a:cubicBezTo>
                    <a:pt x="63" y="211"/>
                    <a:pt x="63" y="211"/>
                    <a:pt x="63" y="211"/>
                  </a:cubicBezTo>
                  <a:cubicBezTo>
                    <a:pt x="61" y="211"/>
                    <a:pt x="60" y="210"/>
                    <a:pt x="59" y="210"/>
                  </a:cubicBezTo>
                  <a:cubicBezTo>
                    <a:pt x="60" y="210"/>
                    <a:pt x="61" y="211"/>
                    <a:pt x="62" y="211"/>
                  </a:cubicBezTo>
                  <a:close/>
                  <a:moveTo>
                    <a:pt x="60" y="200"/>
                  </a:moveTo>
                  <a:cubicBezTo>
                    <a:pt x="59" y="199"/>
                    <a:pt x="58" y="197"/>
                    <a:pt x="57" y="196"/>
                  </a:cubicBezTo>
                  <a:cubicBezTo>
                    <a:pt x="57" y="196"/>
                    <a:pt x="57" y="196"/>
                    <a:pt x="58" y="196"/>
                  </a:cubicBezTo>
                  <a:cubicBezTo>
                    <a:pt x="58" y="196"/>
                    <a:pt x="58" y="196"/>
                    <a:pt x="58" y="195"/>
                  </a:cubicBezTo>
                  <a:cubicBezTo>
                    <a:pt x="60" y="197"/>
                    <a:pt x="61" y="199"/>
                    <a:pt x="63" y="201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2" y="201"/>
                    <a:pt x="61" y="200"/>
                    <a:pt x="60" y="200"/>
                  </a:cubicBezTo>
                  <a:cubicBezTo>
                    <a:pt x="60" y="200"/>
                    <a:pt x="60" y="200"/>
                    <a:pt x="60" y="200"/>
                  </a:cubicBezTo>
                  <a:close/>
                  <a:moveTo>
                    <a:pt x="44" y="171"/>
                  </a:moveTo>
                  <a:cubicBezTo>
                    <a:pt x="45" y="173"/>
                    <a:pt x="47" y="175"/>
                    <a:pt x="48" y="176"/>
                  </a:cubicBezTo>
                  <a:cubicBezTo>
                    <a:pt x="48" y="177"/>
                    <a:pt x="48" y="178"/>
                    <a:pt x="48" y="180"/>
                  </a:cubicBezTo>
                  <a:cubicBezTo>
                    <a:pt x="48" y="179"/>
                    <a:pt x="47" y="179"/>
                    <a:pt x="47" y="179"/>
                  </a:cubicBezTo>
                  <a:cubicBezTo>
                    <a:pt x="47" y="178"/>
                    <a:pt x="46" y="177"/>
                    <a:pt x="46" y="176"/>
                  </a:cubicBezTo>
                  <a:cubicBezTo>
                    <a:pt x="45" y="174"/>
                    <a:pt x="44" y="171"/>
                    <a:pt x="43" y="168"/>
                  </a:cubicBezTo>
                  <a:cubicBezTo>
                    <a:pt x="43" y="169"/>
                    <a:pt x="44" y="170"/>
                    <a:pt x="44" y="170"/>
                  </a:cubicBezTo>
                  <a:cubicBezTo>
                    <a:pt x="44" y="170"/>
                    <a:pt x="44" y="171"/>
                    <a:pt x="44" y="171"/>
                  </a:cubicBezTo>
                  <a:close/>
                  <a:moveTo>
                    <a:pt x="33" y="98"/>
                  </a:moveTo>
                  <a:cubicBezTo>
                    <a:pt x="33" y="99"/>
                    <a:pt x="33" y="100"/>
                    <a:pt x="33" y="101"/>
                  </a:cubicBezTo>
                  <a:cubicBezTo>
                    <a:pt x="33" y="102"/>
                    <a:pt x="32" y="103"/>
                    <a:pt x="32" y="104"/>
                  </a:cubicBezTo>
                  <a:cubicBezTo>
                    <a:pt x="32" y="103"/>
                    <a:pt x="31" y="101"/>
                    <a:pt x="31" y="99"/>
                  </a:cubicBezTo>
                  <a:cubicBezTo>
                    <a:pt x="32" y="99"/>
                    <a:pt x="32" y="99"/>
                    <a:pt x="33" y="98"/>
                  </a:cubicBezTo>
                  <a:close/>
                  <a:moveTo>
                    <a:pt x="31" y="98"/>
                  </a:moveTo>
                  <a:cubicBezTo>
                    <a:pt x="30" y="97"/>
                    <a:pt x="30" y="97"/>
                    <a:pt x="30" y="97"/>
                  </a:cubicBezTo>
                  <a:cubicBezTo>
                    <a:pt x="31" y="97"/>
                    <a:pt x="31" y="96"/>
                    <a:pt x="32" y="96"/>
                  </a:cubicBezTo>
                  <a:cubicBezTo>
                    <a:pt x="32" y="96"/>
                    <a:pt x="32" y="96"/>
                    <a:pt x="32" y="97"/>
                  </a:cubicBezTo>
                  <a:cubicBezTo>
                    <a:pt x="32" y="97"/>
                    <a:pt x="31" y="97"/>
                    <a:pt x="31" y="98"/>
                  </a:cubicBezTo>
                  <a:close/>
                  <a:moveTo>
                    <a:pt x="32" y="85"/>
                  </a:moveTo>
                  <a:cubicBezTo>
                    <a:pt x="32" y="85"/>
                    <a:pt x="32" y="85"/>
                    <a:pt x="32" y="85"/>
                  </a:cubicBezTo>
                  <a:cubicBezTo>
                    <a:pt x="33" y="83"/>
                    <a:pt x="34" y="82"/>
                    <a:pt x="36" y="80"/>
                  </a:cubicBezTo>
                  <a:cubicBezTo>
                    <a:pt x="35" y="81"/>
                    <a:pt x="35" y="81"/>
                    <a:pt x="34" y="82"/>
                  </a:cubicBezTo>
                  <a:cubicBezTo>
                    <a:pt x="33" y="83"/>
                    <a:pt x="33" y="84"/>
                    <a:pt x="32" y="85"/>
                  </a:cubicBezTo>
                  <a:close/>
                  <a:moveTo>
                    <a:pt x="35" y="84"/>
                  </a:moveTo>
                  <a:cubicBezTo>
                    <a:pt x="35" y="84"/>
                    <a:pt x="35" y="83"/>
                    <a:pt x="36" y="83"/>
                  </a:cubicBezTo>
                  <a:cubicBezTo>
                    <a:pt x="36" y="83"/>
                    <a:pt x="36" y="82"/>
                    <a:pt x="37" y="82"/>
                  </a:cubicBezTo>
                  <a:cubicBezTo>
                    <a:pt x="36" y="83"/>
                    <a:pt x="35" y="85"/>
                    <a:pt x="34" y="86"/>
                  </a:cubicBezTo>
                  <a:cubicBezTo>
                    <a:pt x="34" y="86"/>
                    <a:pt x="34" y="86"/>
                    <a:pt x="34" y="86"/>
                  </a:cubicBezTo>
                  <a:cubicBezTo>
                    <a:pt x="34" y="86"/>
                    <a:pt x="34" y="86"/>
                    <a:pt x="34" y="86"/>
                  </a:cubicBezTo>
                  <a:cubicBezTo>
                    <a:pt x="34" y="86"/>
                    <a:pt x="34" y="86"/>
                    <a:pt x="34" y="86"/>
                  </a:cubicBezTo>
                  <a:cubicBezTo>
                    <a:pt x="34" y="85"/>
                    <a:pt x="34" y="85"/>
                    <a:pt x="35" y="84"/>
                  </a:cubicBezTo>
                  <a:close/>
                  <a:moveTo>
                    <a:pt x="37" y="73"/>
                  </a:moveTo>
                  <a:cubicBezTo>
                    <a:pt x="39" y="72"/>
                    <a:pt x="40" y="71"/>
                    <a:pt x="41" y="71"/>
                  </a:cubicBezTo>
                  <a:cubicBezTo>
                    <a:pt x="41" y="71"/>
                    <a:pt x="41" y="71"/>
                    <a:pt x="41" y="71"/>
                  </a:cubicBezTo>
                  <a:cubicBezTo>
                    <a:pt x="41" y="71"/>
                    <a:pt x="40" y="71"/>
                    <a:pt x="40" y="71"/>
                  </a:cubicBezTo>
                  <a:cubicBezTo>
                    <a:pt x="39" y="72"/>
                    <a:pt x="38" y="73"/>
                    <a:pt x="36" y="74"/>
                  </a:cubicBezTo>
                  <a:cubicBezTo>
                    <a:pt x="37" y="74"/>
                    <a:pt x="37" y="73"/>
                    <a:pt x="37" y="73"/>
                  </a:cubicBezTo>
                  <a:close/>
                  <a:moveTo>
                    <a:pt x="35" y="72"/>
                  </a:moveTo>
                  <a:cubicBezTo>
                    <a:pt x="36" y="71"/>
                    <a:pt x="37" y="70"/>
                    <a:pt x="39" y="68"/>
                  </a:cubicBezTo>
                  <a:cubicBezTo>
                    <a:pt x="38" y="69"/>
                    <a:pt x="37" y="70"/>
                    <a:pt x="36" y="71"/>
                  </a:cubicBezTo>
                  <a:cubicBezTo>
                    <a:pt x="36" y="72"/>
                    <a:pt x="35" y="72"/>
                    <a:pt x="35" y="72"/>
                  </a:cubicBezTo>
                  <a:close/>
                  <a:moveTo>
                    <a:pt x="42" y="77"/>
                  </a:moveTo>
                  <a:cubicBezTo>
                    <a:pt x="42" y="76"/>
                    <a:pt x="43" y="76"/>
                    <a:pt x="43" y="76"/>
                  </a:cubicBezTo>
                  <a:cubicBezTo>
                    <a:pt x="42" y="77"/>
                    <a:pt x="42" y="78"/>
                    <a:pt x="41" y="80"/>
                  </a:cubicBezTo>
                  <a:cubicBezTo>
                    <a:pt x="41" y="80"/>
                    <a:pt x="41" y="80"/>
                    <a:pt x="41" y="80"/>
                  </a:cubicBezTo>
                  <a:cubicBezTo>
                    <a:pt x="40" y="81"/>
                    <a:pt x="39" y="82"/>
                    <a:pt x="38" y="83"/>
                  </a:cubicBezTo>
                  <a:cubicBezTo>
                    <a:pt x="38" y="83"/>
                    <a:pt x="38" y="83"/>
                    <a:pt x="37" y="83"/>
                  </a:cubicBezTo>
                  <a:cubicBezTo>
                    <a:pt x="39" y="81"/>
                    <a:pt x="40" y="79"/>
                    <a:pt x="42" y="77"/>
                  </a:cubicBezTo>
                  <a:close/>
                  <a:moveTo>
                    <a:pt x="69" y="32"/>
                  </a:moveTo>
                  <a:cubicBezTo>
                    <a:pt x="67" y="34"/>
                    <a:pt x="64" y="36"/>
                    <a:pt x="62" y="37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0" y="38"/>
                    <a:pt x="59" y="40"/>
                    <a:pt x="57" y="41"/>
                  </a:cubicBezTo>
                  <a:cubicBezTo>
                    <a:pt x="58" y="39"/>
                    <a:pt x="59" y="37"/>
                    <a:pt x="60" y="36"/>
                  </a:cubicBezTo>
                  <a:cubicBezTo>
                    <a:pt x="63" y="35"/>
                    <a:pt x="66" y="33"/>
                    <a:pt x="69" y="32"/>
                  </a:cubicBezTo>
                  <a:close/>
                  <a:moveTo>
                    <a:pt x="55" y="33"/>
                  </a:moveTo>
                  <a:cubicBezTo>
                    <a:pt x="55" y="33"/>
                    <a:pt x="55" y="33"/>
                    <a:pt x="56" y="33"/>
                  </a:cubicBezTo>
                  <a:cubicBezTo>
                    <a:pt x="59" y="31"/>
                    <a:pt x="63" y="29"/>
                    <a:pt x="66" y="28"/>
                  </a:cubicBezTo>
                  <a:cubicBezTo>
                    <a:pt x="65" y="28"/>
                    <a:pt x="64" y="29"/>
                    <a:pt x="63" y="29"/>
                  </a:cubicBezTo>
                  <a:cubicBezTo>
                    <a:pt x="61" y="31"/>
                    <a:pt x="58" y="32"/>
                    <a:pt x="55" y="33"/>
                  </a:cubicBezTo>
                  <a:close/>
                  <a:moveTo>
                    <a:pt x="73" y="36"/>
                  </a:moveTo>
                  <a:cubicBezTo>
                    <a:pt x="74" y="36"/>
                    <a:pt x="74" y="35"/>
                    <a:pt x="74" y="35"/>
                  </a:cubicBezTo>
                  <a:cubicBezTo>
                    <a:pt x="73" y="38"/>
                    <a:pt x="71" y="40"/>
                    <a:pt x="69" y="42"/>
                  </a:cubicBezTo>
                  <a:cubicBezTo>
                    <a:pt x="67" y="43"/>
                    <a:pt x="65" y="45"/>
                    <a:pt x="64" y="46"/>
                  </a:cubicBezTo>
                  <a:cubicBezTo>
                    <a:pt x="67" y="43"/>
                    <a:pt x="70" y="39"/>
                    <a:pt x="73" y="36"/>
                  </a:cubicBezTo>
                  <a:close/>
                  <a:moveTo>
                    <a:pt x="70" y="36"/>
                  </a:moveTo>
                  <a:cubicBezTo>
                    <a:pt x="71" y="35"/>
                    <a:pt x="72" y="34"/>
                    <a:pt x="74" y="32"/>
                  </a:cubicBezTo>
                  <a:cubicBezTo>
                    <a:pt x="73" y="33"/>
                    <a:pt x="73" y="33"/>
                    <a:pt x="73" y="34"/>
                  </a:cubicBezTo>
                  <a:cubicBezTo>
                    <a:pt x="72" y="34"/>
                    <a:pt x="71" y="35"/>
                    <a:pt x="70" y="36"/>
                  </a:cubicBezTo>
                  <a:close/>
                  <a:moveTo>
                    <a:pt x="77" y="34"/>
                  </a:moveTo>
                  <a:cubicBezTo>
                    <a:pt x="78" y="33"/>
                    <a:pt x="79" y="33"/>
                    <a:pt x="80" y="32"/>
                  </a:cubicBezTo>
                  <a:cubicBezTo>
                    <a:pt x="78" y="34"/>
                    <a:pt x="77" y="36"/>
                    <a:pt x="75" y="37"/>
                  </a:cubicBezTo>
                  <a:cubicBezTo>
                    <a:pt x="74" y="38"/>
                    <a:pt x="74" y="39"/>
                    <a:pt x="73" y="39"/>
                  </a:cubicBezTo>
                  <a:cubicBezTo>
                    <a:pt x="74" y="37"/>
                    <a:pt x="76" y="36"/>
                    <a:pt x="77" y="34"/>
                  </a:cubicBezTo>
                  <a:close/>
                  <a:moveTo>
                    <a:pt x="77" y="31"/>
                  </a:moveTo>
                  <a:cubicBezTo>
                    <a:pt x="77" y="31"/>
                    <a:pt x="77" y="30"/>
                    <a:pt x="78" y="30"/>
                  </a:cubicBezTo>
                  <a:cubicBezTo>
                    <a:pt x="78" y="30"/>
                    <a:pt x="78" y="30"/>
                    <a:pt x="78" y="29"/>
                  </a:cubicBezTo>
                  <a:cubicBezTo>
                    <a:pt x="78" y="29"/>
                    <a:pt x="78" y="29"/>
                    <a:pt x="79" y="29"/>
                  </a:cubicBezTo>
                  <a:cubicBezTo>
                    <a:pt x="78" y="29"/>
                    <a:pt x="78" y="30"/>
                    <a:pt x="78" y="30"/>
                  </a:cubicBezTo>
                  <a:cubicBezTo>
                    <a:pt x="77" y="30"/>
                    <a:pt x="77" y="31"/>
                    <a:pt x="77" y="31"/>
                  </a:cubicBezTo>
                  <a:close/>
                  <a:moveTo>
                    <a:pt x="96" y="32"/>
                  </a:moveTo>
                  <a:cubicBezTo>
                    <a:pt x="96" y="32"/>
                    <a:pt x="96" y="32"/>
                    <a:pt x="96" y="32"/>
                  </a:cubicBezTo>
                  <a:cubicBezTo>
                    <a:pt x="95" y="34"/>
                    <a:pt x="93" y="36"/>
                    <a:pt x="91" y="38"/>
                  </a:cubicBezTo>
                  <a:cubicBezTo>
                    <a:pt x="91" y="38"/>
                    <a:pt x="90" y="38"/>
                    <a:pt x="90" y="39"/>
                  </a:cubicBezTo>
                  <a:cubicBezTo>
                    <a:pt x="90" y="39"/>
                    <a:pt x="90" y="39"/>
                    <a:pt x="90" y="39"/>
                  </a:cubicBezTo>
                  <a:cubicBezTo>
                    <a:pt x="88" y="41"/>
                    <a:pt x="87" y="43"/>
                    <a:pt x="85" y="44"/>
                  </a:cubicBezTo>
                  <a:cubicBezTo>
                    <a:pt x="82" y="46"/>
                    <a:pt x="80" y="48"/>
                    <a:pt x="77" y="50"/>
                  </a:cubicBezTo>
                  <a:cubicBezTo>
                    <a:pt x="77" y="50"/>
                    <a:pt x="77" y="50"/>
                    <a:pt x="76" y="50"/>
                  </a:cubicBezTo>
                  <a:cubicBezTo>
                    <a:pt x="76" y="51"/>
                    <a:pt x="75" y="51"/>
                    <a:pt x="74" y="52"/>
                  </a:cubicBezTo>
                  <a:cubicBezTo>
                    <a:pt x="73" y="53"/>
                    <a:pt x="73" y="53"/>
                    <a:pt x="73" y="53"/>
                  </a:cubicBezTo>
                  <a:cubicBezTo>
                    <a:pt x="76" y="49"/>
                    <a:pt x="80" y="45"/>
                    <a:pt x="83" y="42"/>
                  </a:cubicBezTo>
                  <a:cubicBezTo>
                    <a:pt x="87" y="38"/>
                    <a:pt x="91" y="35"/>
                    <a:pt x="96" y="32"/>
                  </a:cubicBezTo>
                  <a:close/>
                  <a:moveTo>
                    <a:pt x="87" y="36"/>
                  </a:moveTo>
                  <a:cubicBezTo>
                    <a:pt x="87" y="36"/>
                    <a:pt x="88" y="35"/>
                    <a:pt x="88" y="35"/>
                  </a:cubicBezTo>
                  <a:cubicBezTo>
                    <a:pt x="89" y="35"/>
                    <a:pt x="89" y="35"/>
                    <a:pt x="90" y="34"/>
                  </a:cubicBezTo>
                  <a:cubicBezTo>
                    <a:pt x="89" y="35"/>
                    <a:pt x="88" y="36"/>
                    <a:pt x="87" y="36"/>
                  </a:cubicBezTo>
                  <a:close/>
                  <a:moveTo>
                    <a:pt x="111" y="34"/>
                  </a:moveTo>
                  <a:cubicBezTo>
                    <a:pt x="110" y="34"/>
                    <a:pt x="110" y="34"/>
                    <a:pt x="109" y="34"/>
                  </a:cubicBezTo>
                  <a:cubicBezTo>
                    <a:pt x="109" y="34"/>
                    <a:pt x="108" y="34"/>
                    <a:pt x="108" y="34"/>
                  </a:cubicBezTo>
                  <a:cubicBezTo>
                    <a:pt x="108" y="34"/>
                    <a:pt x="108" y="33"/>
                    <a:pt x="109" y="33"/>
                  </a:cubicBezTo>
                  <a:cubicBezTo>
                    <a:pt x="109" y="33"/>
                    <a:pt x="109" y="32"/>
                    <a:pt x="110" y="32"/>
                  </a:cubicBezTo>
                  <a:cubicBezTo>
                    <a:pt x="111" y="32"/>
                    <a:pt x="112" y="32"/>
                    <a:pt x="113" y="32"/>
                  </a:cubicBezTo>
                  <a:cubicBezTo>
                    <a:pt x="112" y="33"/>
                    <a:pt x="112" y="33"/>
                    <a:pt x="111" y="34"/>
                  </a:cubicBezTo>
                  <a:close/>
                  <a:moveTo>
                    <a:pt x="112" y="36"/>
                  </a:moveTo>
                  <a:cubicBezTo>
                    <a:pt x="111" y="36"/>
                    <a:pt x="111" y="37"/>
                    <a:pt x="110" y="37"/>
                  </a:cubicBezTo>
                  <a:cubicBezTo>
                    <a:pt x="110" y="37"/>
                    <a:pt x="109" y="37"/>
                    <a:pt x="109" y="37"/>
                  </a:cubicBezTo>
                  <a:cubicBezTo>
                    <a:pt x="110" y="37"/>
                    <a:pt x="110" y="36"/>
                    <a:pt x="111" y="36"/>
                  </a:cubicBezTo>
                  <a:cubicBezTo>
                    <a:pt x="111" y="36"/>
                    <a:pt x="111" y="36"/>
                    <a:pt x="112" y="36"/>
                  </a:cubicBezTo>
                  <a:close/>
                  <a:moveTo>
                    <a:pt x="108" y="36"/>
                  </a:moveTo>
                  <a:cubicBezTo>
                    <a:pt x="107" y="37"/>
                    <a:pt x="106" y="37"/>
                    <a:pt x="105" y="38"/>
                  </a:cubicBezTo>
                  <a:cubicBezTo>
                    <a:pt x="105" y="38"/>
                    <a:pt x="105" y="39"/>
                    <a:pt x="105" y="39"/>
                  </a:cubicBezTo>
                  <a:cubicBezTo>
                    <a:pt x="104" y="39"/>
                    <a:pt x="104" y="39"/>
                    <a:pt x="103" y="39"/>
                  </a:cubicBezTo>
                  <a:cubicBezTo>
                    <a:pt x="104" y="38"/>
                    <a:pt x="105" y="37"/>
                    <a:pt x="106" y="36"/>
                  </a:cubicBezTo>
                  <a:cubicBezTo>
                    <a:pt x="107" y="36"/>
                    <a:pt x="107" y="36"/>
                    <a:pt x="108" y="36"/>
                  </a:cubicBezTo>
                  <a:close/>
                  <a:moveTo>
                    <a:pt x="122" y="49"/>
                  </a:moveTo>
                  <a:cubicBezTo>
                    <a:pt x="125" y="49"/>
                    <a:pt x="128" y="48"/>
                    <a:pt x="132" y="47"/>
                  </a:cubicBezTo>
                  <a:cubicBezTo>
                    <a:pt x="131" y="48"/>
                    <a:pt x="130" y="49"/>
                    <a:pt x="129" y="50"/>
                  </a:cubicBezTo>
                  <a:cubicBezTo>
                    <a:pt x="128" y="50"/>
                    <a:pt x="127" y="51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5" y="52"/>
                    <a:pt x="125" y="52"/>
                    <a:pt x="125" y="52"/>
                  </a:cubicBezTo>
                  <a:cubicBezTo>
                    <a:pt x="125" y="52"/>
                    <a:pt x="126" y="51"/>
                    <a:pt x="127" y="50"/>
                  </a:cubicBezTo>
                  <a:cubicBezTo>
                    <a:pt x="127" y="50"/>
                    <a:pt x="126" y="48"/>
                    <a:pt x="126" y="49"/>
                  </a:cubicBezTo>
                  <a:cubicBezTo>
                    <a:pt x="125" y="50"/>
                    <a:pt x="124" y="51"/>
                    <a:pt x="123" y="52"/>
                  </a:cubicBezTo>
                  <a:cubicBezTo>
                    <a:pt x="123" y="51"/>
                    <a:pt x="122" y="51"/>
                    <a:pt x="121" y="51"/>
                  </a:cubicBezTo>
                  <a:cubicBezTo>
                    <a:pt x="121" y="51"/>
                    <a:pt x="121" y="51"/>
                    <a:pt x="121" y="51"/>
                  </a:cubicBezTo>
                  <a:cubicBezTo>
                    <a:pt x="121" y="51"/>
                    <a:pt x="121" y="51"/>
                    <a:pt x="122" y="50"/>
                  </a:cubicBezTo>
                  <a:cubicBezTo>
                    <a:pt x="122" y="50"/>
                    <a:pt x="122" y="50"/>
                    <a:pt x="122" y="49"/>
                  </a:cubicBezTo>
                  <a:close/>
                  <a:moveTo>
                    <a:pt x="148" y="57"/>
                  </a:moveTo>
                  <a:cubicBezTo>
                    <a:pt x="146" y="57"/>
                    <a:pt x="143" y="58"/>
                    <a:pt x="141" y="59"/>
                  </a:cubicBezTo>
                  <a:cubicBezTo>
                    <a:pt x="142" y="58"/>
                    <a:pt x="143" y="57"/>
                    <a:pt x="144" y="56"/>
                  </a:cubicBezTo>
                  <a:cubicBezTo>
                    <a:pt x="149" y="54"/>
                    <a:pt x="153" y="52"/>
                    <a:pt x="158" y="50"/>
                  </a:cubicBezTo>
                  <a:cubicBezTo>
                    <a:pt x="155" y="52"/>
                    <a:pt x="151" y="54"/>
                    <a:pt x="148" y="57"/>
                  </a:cubicBezTo>
                  <a:close/>
                  <a:moveTo>
                    <a:pt x="160" y="51"/>
                  </a:moveTo>
                  <a:cubicBezTo>
                    <a:pt x="159" y="52"/>
                    <a:pt x="159" y="52"/>
                    <a:pt x="159" y="52"/>
                  </a:cubicBezTo>
                  <a:cubicBezTo>
                    <a:pt x="158" y="53"/>
                    <a:pt x="157" y="53"/>
                    <a:pt x="156" y="54"/>
                  </a:cubicBezTo>
                  <a:cubicBezTo>
                    <a:pt x="157" y="53"/>
                    <a:pt x="158" y="52"/>
                    <a:pt x="160" y="51"/>
                  </a:cubicBezTo>
                  <a:close/>
                  <a:moveTo>
                    <a:pt x="163" y="63"/>
                  </a:moveTo>
                  <a:cubicBezTo>
                    <a:pt x="167" y="61"/>
                    <a:pt x="171" y="59"/>
                    <a:pt x="175" y="57"/>
                  </a:cubicBezTo>
                  <a:cubicBezTo>
                    <a:pt x="174" y="58"/>
                    <a:pt x="173" y="60"/>
                    <a:pt x="172" y="61"/>
                  </a:cubicBezTo>
                  <a:cubicBezTo>
                    <a:pt x="167" y="63"/>
                    <a:pt x="161" y="66"/>
                    <a:pt x="156" y="69"/>
                  </a:cubicBezTo>
                  <a:cubicBezTo>
                    <a:pt x="155" y="69"/>
                    <a:pt x="154" y="70"/>
                    <a:pt x="153" y="70"/>
                  </a:cubicBezTo>
                  <a:cubicBezTo>
                    <a:pt x="156" y="68"/>
                    <a:pt x="159" y="65"/>
                    <a:pt x="163" y="63"/>
                  </a:cubicBezTo>
                  <a:close/>
                  <a:moveTo>
                    <a:pt x="162" y="61"/>
                  </a:moveTo>
                  <a:cubicBezTo>
                    <a:pt x="163" y="60"/>
                    <a:pt x="165" y="59"/>
                    <a:pt x="166" y="57"/>
                  </a:cubicBezTo>
                  <a:cubicBezTo>
                    <a:pt x="168" y="57"/>
                    <a:pt x="169" y="56"/>
                    <a:pt x="171" y="56"/>
                  </a:cubicBezTo>
                  <a:cubicBezTo>
                    <a:pt x="168" y="57"/>
                    <a:pt x="165" y="59"/>
                    <a:pt x="162" y="61"/>
                  </a:cubicBezTo>
                  <a:cubicBezTo>
                    <a:pt x="162" y="61"/>
                    <a:pt x="162" y="61"/>
                    <a:pt x="162" y="61"/>
                  </a:cubicBezTo>
                  <a:close/>
                  <a:moveTo>
                    <a:pt x="172" y="57"/>
                  </a:moveTo>
                  <a:cubicBezTo>
                    <a:pt x="174" y="56"/>
                    <a:pt x="176" y="54"/>
                    <a:pt x="179" y="53"/>
                  </a:cubicBezTo>
                  <a:cubicBezTo>
                    <a:pt x="178" y="53"/>
                    <a:pt x="178" y="54"/>
                    <a:pt x="178" y="54"/>
                  </a:cubicBezTo>
                  <a:cubicBezTo>
                    <a:pt x="176" y="55"/>
                    <a:pt x="174" y="56"/>
                    <a:pt x="172" y="57"/>
                  </a:cubicBezTo>
                  <a:close/>
                  <a:moveTo>
                    <a:pt x="189" y="60"/>
                  </a:moveTo>
                  <a:cubicBezTo>
                    <a:pt x="185" y="62"/>
                    <a:pt x="181" y="64"/>
                    <a:pt x="176" y="66"/>
                  </a:cubicBezTo>
                  <a:cubicBezTo>
                    <a:pt x="178" y="64"/>
                    <a:pt x="180" y="62"/>
                    <a:pt x="182" y="60"/>
                  </a:cubicBezTo>
                  <a:cubicBezTo>
                    <a:pt x="184" y="60"/>
                    <a:pt x="186" y="59"/>
                    <a:pt x="187" y="59"/>
                  </a:cubicBezTo>
                  <a:cubicBezTo>
                    <a:pt x="188" y="59"/>
                    <a:pt x="188" y="59"/>
                    <a:pt x="189" y="60"/>
                  </a:cubicBezTo>
                  <a:close/>
                  <a:moveTo>
                    <a:pt x="189" y="58"/>
                  </a:moveTo>
                  <a:cubicBezTo>
                    <a:pt x="190" y="58"/>
                    <a:pt x="192" y="57"/>
                    <a:pt x="194" y="57"/>
                  </a:cubicBezTo>
                  <a:cubicBezTo>
                    <a:pt x="193" y="58"/>
                    <a:pt x="191" y="59"/>
                    <a:pt x="190" y="59"/>
                  </a:cubicBezTo>
                  <a:cubicBezTo>
                    <a:pt x="189" y="59"/>
                    <a:pt x="189" y="59"/>
                    <a:pt x="189" y="58"/>
                  </a:cubicBezTo>
                  <a:close/>
                  <a:moveTo>
                    <a:pt x="193" y="65"/>
                  </a:moveTo>
                  <a:cubicBezTo>
                    <a:pt x="194" y="65"/>
                    <a:pt x="195" y="65"/>
                    <a:pt x="196" y="64"/>
                  </a:cubicBezTo>
                  <a:cubicBezTo>
                    <a:pt x="194" y="65"/>
                    <a:pt x="193" y="66"/>
                    <a:pt x="191" y="67"/>
                  </a:cubicBezTo>
                  <a:cubicBezTo>
                    <a:pt x="188" y="69"/>
                    <a:pt x="184" y="70"/>
                    <a:pt x="181" y="72"/>
                  </a:cubicBezTo>
                  <a:cubicBezTo>
                    <a:pt x="182" y="71"/>
                    <a:pt x="183" y="71"/>
                    <a:pt x="184" y="70"/>
                  </a:cubicBezTo>
                  <a:cubicBezTo>
                    <a:pt x="187" y="68"/>
                    <a:pt x="190" y="67"/>
                    <a:pt x="193" y="65"/>
                  </a:cubicBezTo>
                  <a:close/>
                  <a:moveTo>
                    <a:pt x="188" y="65"/>
                  </a:moveTo>
                  <a:cubicBezTo>
                    <a:pt x="190" y="64"/>
                    <a:pt x="192" y="63"/>
                    <a:pt x="195" y="62"/>
                  </a:cubicBezTo>
                  <a:cubicBezTo>
                    <a:pt x="194" y="63"/>
                    <a:pt x="193" y="63"/>
                    <a:pt x="192" y="64"/>
                  </a:cubicBezTo>
                  <a:cubicBezTo>
                    <a:pt x="191" y="64"/>
                    <a:pt x="189" y="65"/>
                    <a:pt x="188" y="65"/>
                  </a:cubicBezTo>
                  <a:cubicBezTo>
                    <a:pt x="188" y="65"/>
                    <a:pt x="188" y="65"/>
                    <a:pt x="188" y="65"/>
                  </a:cubicBezTo>
                  <a:close/>
                  <a:moveTo>
                    <a:pt x="207" y="95"/>
                  </a:moveTo>
                  <a:cubicBezTo>
                    <a:pt x="210" y="94"/>
                    <a:pt x="213" y="92"/>
                    <a:pt x="215" y="91"/>
                  </a:cubicBezTo>
                  <a:cubicBezTo>
                    <a:pt x="216" y="92"/>
                    <a:pt x="216" y="93"/>
                    <a:pt x="217" y="95"/>
                  </a:cubicBezTo>
                  <a:cubicBezTo>
                    <a:pt x="212" y="97"/>
                    <a:pt x="208" y="99"/>
                    <a:pt x="204" y="101"/>
                  </a:cubicBezTo>
                  <a:cubicBezTo>
                    <a:pt x="204" y="101"/>
                    <a:pt x="203" y="101"/>
                    <a:pt x="203" y="101"/>
                  </a:cubicBezTo>
                  <a:cubicBezTo>
                    <a:pt x="202" y="102"/>
                    <a:pt x="201" y="103"/>
                    <a:pt x="199" y="104"/>
                  </a:cubicBezTo>
                  <a:cubicBezTo>
                    <a:pt x="199" y="104"/>
                    <a:pt x="199" y="105"/>
                    <a:pt x="198" y="105"/>
                  </a:cubicBezTo>
                  <a:cubicBezTo>
                    <a:pt x="198" y="105"/>
                    <a:pt x="198" y="105"/>
                    <a:pt x="198" y="105"/>
                  </a:cubicBezTo>
                  <a:cubicBezTo>
                    <a:pt x="199" y="104"/>
                    <a:pt x="200" y="103"/>
                    <a:pt x="200" y="102"/>
                  </a:cubicBezTo>
                  <a:cubicBezTo>
                    <a:pt x="203" y="100"/>
                    <a:pt x="205" y="98"/>
                    <a:pt x="208" y="96"/>
                  </a:cubicBezTo>
                  <a:cubicBezTo>
                    <a:pt x="208" y="96"/>
                    <a:pt x="208" y="95"/>
                    <a:pt x="207" y="95"/>
                  </a:cubicBezTo>
                  <a:close/>
                  <a:moveTo>
                    <a:pt x="196" y="173"/>
                  </a:moveTo>
                  <a:cubicBezTo>
                    <a:pt x="197" y="172"/>
                    <a:pt x="198" y="171"/>
                    <a:pt x="198" y="171"/>
                  </a:cubicBezTo>
                  <a:cubicBezTo>
                    <a:pt x="198" y="171"/>
                    <a:pt x="198" y="171"/>
                    <a:pt x="198" y="171"/>
                  </a:cubicBezTo>
                  <a:cubicBezTo>
                    <a:pt x="197" y="172"/>
                    <a:pt x="196" y="173"/>
                    <a:pt x="195" y="174"/>
                  </a:cubicBezTo>
                  <a:cubicBezTo>
                    <a:pt x="196" y="174"/>
                    <a:pt x="196" y="173"/>
                    <a:pt x="196" y="173"/>
                  </a:cubicBezTo>
                  <a:close/>
                  <a:moveTo>
                    <a:pt x="195" y="164"/>
                  </a:moveTo>
                  <a:cubicBezTo>
                    <a:pt x="195" y="165"/>
                    <a:pt x="195" y="165"/>
                    <a:pt x="194" y="165"/>
                  </a:cubicBezTo>
                  <a:cubicBezTo>
                    <a:pt x="195" y="164"/>
                    <a:pt x="196" y="162"/>
                    <a:pt x="197" y="161"/>
                  </a:cubicBezTo>
                  <a:cubicBezTo>
                    <a:pt x="196" y="162"/>
                    <a:pt x="196" y="163"/>
                    <a:pt x="195" y="164"/>
                  </a:cubicBezTo>
                  <a:close/>
                  <a:moveTo>
                    <a:pt x="194" y="155"/>
                  </a:moveTo>
                  <a:cubicBezTo>
                    <a:pt x="193" y="157"/>
                    <a:pt x="191" y="158"/>
                    <a:pt x="190" y="159"/>
                  </a:cubicBezTo>
                  <a:cubicBezTo>
                    <a:pt x="193" y="156"/>
                    <a:pt x="196" y="153"/>
                    <a:pt x="198" y="150"/>
                  </a:cubicBezTo>
                  <a:cubicBezTo>
                    <a:pt x="197" y="152"/>
                    <a:pt x="196" y="154"/>
                    <a:pt x="194" y="155"/>
                  </a:cubicBezTo>
                  <a:close/>
                  <a:moveTo>
                    <a:pt x="105" y="198"/>
                  </a:moveTo>
                  <a:cubicBezTo>
                    <a:pt x="105" y="198"/>
                    <a:pt x="106" y="198"/>
                    <a:pt x="106" y="197"/>
                  </a:cubicBezTo>
                  <a:cubicBezTo>
                    <a:pt x="106" y="197"/>
                    <a:pt x="107" y="197"/>
                    <a:pt x="107" y="197"/>
                  </a:cubicBezTo>
                  <a:cubicBezTo>
                    <a:pt x="106" y="198"/>
                    <a:pt x="106" y="198"/>
                    <a:pt x="105" y="199"/>
                  </a:cubicBezTo>
                  <a:cubicBezTo>
                    <a:pt x="105" y="199"/>
                    <a:pt x="105" y="198"/>
                    <a:pt x="105" y="198"/>
                  </a:cubicBezTo>
                  <a:close/>
                  <a:moveTo>
                    <a:pt x="108" y="204"/>
                  </a:moveTo>
                  <a:cubicBezTo>
                    <a:pt x="108" y="204"/>
                    <a:pt x="108" y="204"/>
                    <a:pt x="108" y="204"/>
                  </a:cubicBezTo>
                  <a:cubicBezTo>
                    <a:pt x="107" y="203"/>
                    <a:pt x="105" y="202"/>
                    <a:pt x="104" y="202"/>
                  </a:cubicBezTo>
                  <a:cubicBezTo>
                    <a:pt x="104" y="202"/>
                    <a:pt x="104" y="201"/>
                    <a:pt x="104" y="201"/>
                  </a:cubicBezTo>
                  <a:cubicBezTo>
                    <a:pt x="106" y="202"/>
                    <a:pt x="107" y="203"/>
                    <a:pt x="108" y="204"/>
                  </a:cubicBezTo>
                  <a:close/>
                  <a:moveTo>
                    <a:pt x="104" y="194"/>
                  </a:moveTo>
                  <a:cubicBezTo>
                    <a:pt x="104" y="194"/>
                    <a:pt x="103" y="194"/>
                    <a:pt x="103" y="193"/>
                  </a:cubicBezTo>
                  <a:cubicBezTo>
                    <a:pt x="104" y="192"/>
                    <a:pt x="105" y="191"/>
                    <a:pt x="106" y="190"/>
                  </a:cubicBezTo>
                  <a:cubicBezTo>
                    <a:pt x="107" y="189"/>
                    <a:pt x="109" y="188"/>
                    <a:pt x="110" y="186"/>
                  </a:cubicBezTo>
                  <a:cubicBezTo>
                    <a:pt x="115" y="183"/>
                    <a:pt x="119" y="179"/>
                    <a:pt x="123" y="176"/>
                  </a:cubicBezTo>
                  <a:cubicBezTo>
                    <a:pt x="125" y="175"/>
                    <a:pt x="127" y="174"/>
                    <a:pt x="129" y="173"/>
                  </a:cubicBezTo>
                  <a:cubicBezTo>
                    <a:pt x="124" y="177"/>
                    <a:pt x="118" y="182"/>
                    <a:pt x="112" y="187"/>
                  </a:cubicBezTo>
                  <a:cubicBezTo>
                    <a:pt x="110" y="189"/>
                    <a:pt x="107" y="192"/>
                    <a:pt x="104" y="194"/>
                  </a:cubicBezTo>
                  <a:close/>
                  <a:moveTo>
                    <a:pt x="73" y="126"/>
                  </a:moveTo>
                  <a:cubicBezTo>
                    <a:pt x="73" y="126"/>
                    <a:pt x="72" y="127"/>
                    <a:pt x="72" y="128"/>
                  </a:cubicBezTo>
                  <a:cubicBezTo>
                    <a:pt x="71" y="127"/>
                    <a:pt x="71" y="126"/>
                    <a:pt x="71" y="125"/>
                  </a:cubicBezTo>
                  <a:cubicBezTo>
                    <a:pt x="71" y="125"/>
                    <a:pt x="71" y="124"/>
                    <a:pt x="71" y="124"/>
                  </a:cubicBezTo>
                  <a:cubicBezTo>
                    <a:pt x="72" y="124"/>
                    <a:pt x="72" y="124"/>
                    <a:pt x="72" y="124"/>
                  </a:cubicBezTo>
                  <a:cubicBezTo>
                    <a:pt x="72" y="124"/>
                    <a:pt x="72" y="124"/>
                    <a:pt x="72" y="124"/>
                  </a:cubicBezTo>
                  <a:cubicBezTo>
                    <a:pt x="73" y="125"/>
                    <a:pt x="73" y="125"/>
                    <a:pt x="73" y="126"/>
                  </a:cubicBezTo>
                  <a:close/>
                  <a:moveTo>
                    <a:pt x="71" y="168"/>
                  </a:moveTo>
                  <a:cubicBezTo>
                    <a:pt x="71" y="167"/>
                    <a:pt x="71" y="167"/>
                    <a:pt x="71" y="167"/>
                  </a:cubicBezTo>
                  <a:cubicBezTo>
                    <a:pt x="71" y="166"/>
                    <a:pt x="71" y="166"/>
                    <a:pt x="72" y="166"/>
                  </a:cubicBezTo>
                  <a:cubicBezTo>
                    <a:pt x="72" y="167"/>
                    <a:pt x="72" y="167"/>
                    <a:pt x="72" y="167"/>
                  </a:cubicBezTo>
                  <a:cubicBezTo>
                    <a:pt x="72" y="167"/>
                    <a:pt x="71" y="168"/>
                    <a:pt x="71" y="168"/>
                  </a:cubicBezTo>
                  <a:close/>
                  <a:moveTo>
                    <a:pt x="73" y="170"/>
                  </a:moveTo>
                  <a:cubicBezTo>
                    <a:pt x="73" y="170"/>
                    <a:pt x="73" y="170"/>
                    <a:pt x="73" y="170"/>
                  </a:cubicBezTo>
                  <a:cubicBezTo>
                    <a:pt x="73" y="171"/>
                    <a:pt x="73" y="171"/>
                    <a:pt x="73" y="171"/>
                  </a:cubicBezTo>
                  <a:cubicBezTo>
                    <a:pt x="72" y="171"/>
                    <a:pt x="72" y="171"/>
                    <a:pt x="72" y="171"/>
                  </a:cubicBezTo>
                  <a:cubicBezTo>
                    <a:pt x="72" y="171"/>
                    <a:pt x="72" y="171"/>
                    <a:pt x="72" y="171"/>
                  </a:cubicBezTo>
                  <a:cubicBezTo>
                    <a:pt x="72" y="170"/>
                    <a:pt x="72" y="170"/>
                    <a:pt x="73" y="170"/>
                  </a:cubicBezTo>
                  <a:close/>
                  <a:moveTo>
                    <a:pt x="71" y="165"/>
                  </a:moveTo>
                  <a:cubicBezTo>
                    <a:pt x="71" y="164"/>
                    <a:pt x="71" y="163"/>
                    <a:pt x="70" y="162"/>
                  </a:cubicBezTo>
                  <a:cubicBezTo>
                    <a:pt x="71" y="162"/>
                    <a:pt x="71" y="162"/>
                    <a:pt x="71" y="162"/>
                  </a:cubicBezTo>
                  <a:cubicBezTo>
                    <a:pt x="71" y="163"/>
                    <a:pt x="71" y="164"/>
                    <a:pt x="71" y="164"/>
                  </a:cubicBezTo>
                  <a:cubicBezTo>
                    <a:pt x="71" y="165"/>
                    <a:pt x="71" y="165"/>
                    <a:pt x="71" y="165"/>
                  </a:cubicBezTo>
                  <a:close/>
                  <a:moveTo>
                    <a:pt x="61" y="51"/>
                  </a:moveTo>
                  <a:cubicBezTo>
                    <a:pt x="61" y="51"/>
                    <a:pt x="61" y="52"/>
                    <a:pt x="61" y="52"/>
                  </a:cubicBezTo>
                  <a:cubicBezTo>
                    <a:pt x="59" y="54"/>
                    <a:pt x="57" y="55"/>
                    <a:pt x="55" y="57"/>
                  </a:cubicBezTo>
                  <a:cubicBezTo>
                    <a:pt x="55" y="58"/>
                    <a:pt x="54" y="59"/>
                    <a:pt x="53" y="59"/>
                  </a:cubicBezTo>
                  <a:cubicBezTo>
                    <a:pt x="52" y="61"/>
                    <a:pt x="50" y="62"/>
                    <a:pt x="49" y="63"/>
                  </a:cubicBezTo>
                  <a:cubicBezTo>
                    <a:pt x="49" y="63"/>
                    <a:pt x="49" y="63"/>
                    <a:pt x="49" y="63"/>
                  </a:cubicBezTo>
                  <a:cubicBezTo>
                    <a:pt x="49" y="62"/>
                    <a:pt x="50" y="61"/>
                    <a:pt x="51" y="60"/>
                  </a:cubicBezTo>
                  <a:cubicBezTo>
                    <a:pt x="54" y="57"/>
                    <a:pt x="58" y="54"/>
                    <a:pt x="61" y="51"/>
                  </a:cubicBezTo>
                  <a:close/>
                  <a:moveTo>
                    <a:pt x="54" y="54"/>
                  </a:moveTo>
                  <a:cubicBezTo>
                    <a:pt x="55" y="54"/>
                    <a:pt x="55" y="54"/>
                    <a:pt x="55" y="54"/>
                  </a:cubicBezTo>
                  <a:cubicBezTo>
                    <a:pt x="55" y="54"/>
                    <a:pt x="55" y="53"/>
                    <a:pt x="56" y="53"/>
                  </a:cubicBezTo>
                  <a:cubicBezTo>
                    <a:pt x="57" y="52"/>
                    <a:pt x="58" y="52"/>
                    <a:pt x="58" y="51"/>
                  </a:cubicBezTo>
                  <a:cubicBezTo>
                    <a:pt x="57" y="52"/>
                    <a:pt x="56" y="53"/>
                    <a:pt x="54" y="54"/>
                  </a:cubicBezTo>
                  <a:close/>
                  <a:moveTo>
                    <a:pt x="92" y="45"/>
                  </a:moveTo>
                  <a:cubicBezTo>
                    <a:pt x="92" y="47"/>
                    <a:pt x="92" y="48"/>
                    <a:pt x="91" y="50"/>
                  </a:cubicBezTo>
                  <a:cubicBezTo>
                    <a:pt x="86" y="54"/>
                    <a:pt x="80" y="58"/>
                    <a:pt x="75" y="63"/>
                  </a:cubicBezTo>
                  <a:cubicBezTo>
                    <a:pt x="75" y="62"/>
                    <a:pt x="75" y="61"/>
                    <a:pt x="76" y="60"/>
                  </a:cubicBezTo>
                  <a:cubicBezTo>
                    <a:pt x="81" y="55"/>
                    <a:pt x="87" y="50"/>
                    <a:pt x="92" y="45"/>
                  </a:cubicBezTo>
                  <a:close/>
                  <a:moveTo>
                    <a:pt x="82" y="53"/>
                  </a:moveTo>
                  <a:cubicBezTo>
                    <a:pt x="84" y="50"/>
                    <a:pt x="86" y="48"/>
                    <a:pt x="89" y="46"/>
                  </a:cubicBezTo>
                  <a:cubicBezTo>
                    <a:pt x="89" y="46"/>
                    <a:pt x="90" y="45"/>
                    <a:pt x="90" y="45"/>
                  </a:cubicBezTo>
                  <a:cubicBezTo>
                    <a:pt x="87" y="48"/>
                    <a:pt x="84" y="50"/>
                    <a:pt x="82" y="53"/>
                  </a:cubicBezTo>
                  <a:close/>
                  <a:moveTo>
                    <a:pt x="110" y="51"/>
                  </a:moveTo>
                  <a:cubicBezTo>
                    <a:pt x="110" y="51"/>
                    <a:pt x="110" y="51"/>
                    <a:pt x="110" y="51"/>
                  </a:cubicBezTo>
                  <a:cubicBezTo>
                    <a:pt x="110" y="52"/>
                    <a:pt x="109" y="52"/>
                    <a:pt x="108" y="53"/>
                  </a:cubicBezTo>
                  <a:cubicBezTo>
                    <a:pt x="106" y="54"/>
                    <a:pt x="104" y="54"/>
                    <a:pt x="102" y="55"/>
                  </a:cubicBezTo>
                  <a:cubicBezTo>
                    <a:pt x="103" y="54"/>
                    <a:pt x="105" y="53"/>
                    <a:pt x="106" y="51"/>
                  </a:cubicBezTo>
                  <a:cubicBezTo>
                    <a:pt x="107" y="51"/>
                    <a:pt x="108" y="50"/>
                    <a:pt x="109" y="50"/>
                  </a:cubicBezTo>
                  <a:cubicBezTo>
                    <a:pt x="108" y="50"/>
                    <a:pt x="109" y="51"/>
                    <a:pt x="110" y="51"/>
                  </a:cubicBezTo>
                  <a:close/>
                  <a:moveTo>
                    <a:pt x="112" y="77"/>
                  </a:moveTo>
                  <a:cubicBezTo>
                    <a:pt x="110" y="79"/>
                    <a:pt x="108" y="82"/>
                    <a:pt x="107" y="84"/>
                  </a:cubicBezTo>
                  <a:cubicBezTo>
                    <a:pt x="109" y="80"/>
                    <a:pt x="112" y="76"/>
                    <a:pt x="115" y="73"/>
                  </a:cubicBezTo>
                  <a:cubicBezTo>
                    <a:pt x="115" y="73"/>
                    <a:pt x="115" y="73"/>
                    <a:pt x="115" y="72"/>
                  </a:cubicBezTo>
                  <a:cubicBezTo>
                    <a:pt x="114" y="74"/>
                    <a:pt x="113" y="76"/>
                    <a:pt x="112" y="77"/>
                  </a:cubicBezTo>
                  <a:close/>
                  <a:moveTo>
                    <a:pt x="116" y="78"/>
                  </a:moveTo>
                  <a:cubicBezTo>
                    <a:pt x="115" y="79"/>
                    <a:pt x="114" y="80"/>
                    <a:pt x="114" y="80"/>
                  </a:cubicBezTo>
                  <a:cubicBezTo>
                    <a:pt x="112" y="82"/>
                    <a:pt x="110" y="83"/>
                    <a:pt x="109" y="85"/>
                  </a:cubicBezTo>
                  <a:cubicBezTo>
                    <a:pt x="111" y="83"/>
                    <a:pt x="113" y="80"/>
                    <a:pt x="116" y="78"/>
                  </a:cubicBezTo>
                  <a:close/>
                  <a:moveTo>
                    <a:pt x="98" y="92"/>
                  </a:moveTo>
                  <a:cubicBezTo>
                    <a:pt x="95" y="96"/>
                    <a:pt x="91" y="99"/>
                    <a:pt x="88" y="102"/>
                  </a:cubicBezTo>
                  <a:cubicBezTo>
                    <a:pt x="89" y="101"/>
                    <a:pt x="89" y="100"/>
                    <a:pt x="90" y="98"/>
                  </a:cubicBezTo>
                  <a:cubicBezTo>
                    <a:pt x="96" y="92"/>
                    <a:pt x="103" y="85"/>
                    <a:pt x="109" y="78"/>
                  </a:cubicBezTo>
                  <a:cubicBezTo>
                    <a:pt x="105" y="82"/>
                    <a:pt x="102" y="87"/>
                    <a:pt x="98" y="92"/>
                  </a:cubicBezTo>
                  <a:close/>
                  <a:moveTo>
                    <a:pt x="99" y="97"/>
                  </a:moveTo>
                  <a:cubicBezTo>
                    <a:pt x="97" y="100"/>
                    <a:pt x="94" y="103"/>
                    <a:pt x="92" y="105"/>
                  </a:cubicBezTo>
                  <a:cubicBezTo>
                    <a:pt x="93" y="104"/>
                    <a:pt x="94" y="102"/>
                    <a:pt x="95" y="100"/>
                  </a:cubicBezTo>
                  <a:cubicBezTo>
                    <a:pt x="97" y="99"/>
                    <a:pt x="98" y="98"/>
                    <a:pt x="99" y="97"/>
                  </a:cubicBezTo>
                  <a:close/>
                  <a:moveTo>
                    <a:pt x="128" y="67"/>
                  </a:moveTo>
                  <a:cubicBezTo>
                    <a:pt x="129" y="66"/>
                    <a:pt x="130" y="65"/>
                    <a:pt x="130" y="64"/>
                  </a:cubicBezTo>
                  <a:cubicBezTo>
                    <a:pt x="131" y="64"/>
                    <a:pt x="131" y="64"/>
                    <a:pt x="132" y="63"/>
                  </a:cubicBezTo>
                  <a:cubicBezTo>
                    <a:pt x="132" y="63"/>
                    <a:pt x="133" y="63"/>
                    <a:pt x="133" y="63"/>
                  </a:cubicBezTo>
                  <a:cubicBezTo>
                    <a:pt x="132" y="64"/>
                    <a:pt x="130" y="66"/>
                    <a:pt x="128" y="67"/>
                  </a:cubicBezTo>
                  <a:close/>
                  <a:moveTo>
                    <a:pt x="137" y="62"/>
                  </a:moveTo>
                  <a:cubicBezTo>
                    <a:pt x="138" y="62"/>
                    <a:pt x="140" y="61"/>
                    <a:pt x="141" y="61"/>
                  </a:cubicBezTo>
                  <a:cubicBezTo>
                    <a:pt x="138" y="63"/>
                    <a:pt x="135" y="65"/>
                    <a:pt x="132" y="67"/>
                  </a:cubicBezTo>
                  <a:cubicBezTo>
                    <a:pt x="133" y="65"/>
                    <a:pt x="135" y="64"/>
                    <a:pt x="137" y="62"/>
                  </a:cubicBezTo>
                  <a:close/>
                  <a:moveTo>
                    <a:pt x="132" y="76"/>
                  </a:moveTo>
                  <a:cubicBezTo>
                    <a:pt x="132" y="77"/>
                    <a:pt x="132" y="77"/>
                    <a:pt x="132" y="77"/>
                  </a:cubicBezTo>
                  <a:cubicBezTo>
                    <a:pt x="133" y="77"/>
                    <a:pt x="134" y="76"/>
                    <a:pt x="136" y="76"/>
                  </a:cubicBezTo>
                  <a:cubicBezTo>
                    <a:pt x="132" y="79"/>
                    <a:pt x="128" y="82"/>
                    <a:pt x="124" y="85"/>
                  </a:cubicBezTo>
                  <a:cubicBezTo>
                    <a:pt x="125" y="85"/>
                    <a:pt x="125" y="84"/>
                    <a:pt x="125" y="84"/>
                  </a:cubicBezTo>
                  <a:cubicBezTo>
                    <a:pt x="128" y="82"/>
                    <a:pt x="130" y="80"/>
                    <a:pt x="132" y="77"/>
                  </a:cubicBezTo>
                  <a:cubicBezTo>
                    <a:pt x="132" y="77"/>
                    <a:pt x="132" y="77"/>
                    <a:pt x="132" y="76"/>
                  </a:cubicBezTo>
                  <a:close/>
                  <a:moveTo>
                    <a:pt x="199" y="77"/>
                  </a:moveTo>
                  <a:cubicBezTo>
                    <a:pt x="199" y="78"/>
                    <a:pt x="198" y="78"/>
                    <a:pt x="198" y="78"/>
                  </a:cubicBezTo>
                  <a:cubicBezTo>
                    <a:pt x="196" y="79"/>
                    <a:pt x="194" y="80"/>
                    <a:pt x="192" y="81"/>
                  </a:cubicBezTo>
                  <a:cubicBezTo>
                    <a:pt x="192" y="80"/>
                    <a:pt x="192" y="80"/>
                    <a:pt x="192" y="80"/>
                  </a:cubicBezTo>
                  <a:cubicBezTo>
                    <a:pt x="195" y="79"/>
                    <a:pt x="197" y="78"/>
                    <a:pt x="199" y="77"/>
                  </a:cubicBezTo>
                  <a:close/>
                  <a:moveTo>
                    <a:pt x="196" y="75"/>
                  </a:moveTo>
                  <a:cubicBezTo>
                    <a:pt x="197" y="74"/>
                    <a:pt x="198" y="73"/>
                    <a:pt x="199" y="73"/>
                  </a:cubicBezTo>
                  <a:cubicBezTo>
                    <a:pt x="198" y="73"/>
                    <a:pt x="197" y="74"/>
                    <a:pt x="196" y="75"/>
                  </a:cubicBezTo>
                  <a:cubicBezTo>
                    <a:pt x="196" y="75"/>
                    <a:pt x="196" y="75"/>
                    <a:pt x="196" y="75"/>
                  </a:cubicBezTo>
                  <a:close/>
                  <a:moveTo>
                    <a:pt x="191" y="138"/>
                  </a:moveTo>
                  <a:cubicBezTo>
                    <a:pt x="191" y="138"/>
                    <a:pt x="191" y="138"/>
                    <a:pt x="190" y="137"/>
                  </a:cubicBezTo>
                  <a:cubicBezTo>
                    <a:pt x="191" y="137"/>
                    <a:pt x="191" y="136"/>
                    <a:pt x="191" y="136"/>
                  </a:cubicBezTo>
                  <a:cubicBezTo>
                    <a:pt x="197" y="131"/>
                    <a:pt x="203" y="126"/>
                    <a:pt x="209" y="121"/>
                  </a:cubicBezTo>
                  <a:cubicBezTo>
                    <a:pt x="209" y="121"/>
                    <a:pt x="209" y="121"/>
                    <a:pt x="209" y="121"/>
                  </a:cubicBezTo>
                  <a:cubicBezTo>
                    <a:pt x="203" y="127"/>
                    <a:pt x="197" y="133"/>
                    <a:pt x="191" y="138"/>
                  </a:cubicBezTo>
                  <a:close/>
                  <a:moveTo>
                    <a:pt x="205" y="126"/>
                  </a:moveTo>
                  <a:cubicBezTo>
                    <a:pt x="205" y="127"/>
                    <a:pt x="204" y="128"/>
                    <a:pt x="204" y="129"/>
                  </a:cubicBezTo>
                  <a:cubicBezTo>
                    <a:pt x="199" y="134"/>
                    <a:pt x="196" y="138"/>
                    <a:pt x="192" y="143"/>
                  </a:cubicBezTo>
                  <a:cubicBezTo>
                    <a:pt x="192" y="143"/>
                    <a:pt x="191" y="143"/>
                    <a:pt x="191" y="143"/>
                  </a:cubicBezTo>
                  <a:cubicBezTo>
                    <a:pt x="191" y="142"/>
                    <a:pt x="191" y="141"/>
                    <a:pt x="191" y="140"/>
                  </a:cubicBezTo>
                  <a:cubicBezTo>
                    <a:pt x="196" y="136"/>
                    <a:pt x="201" y="131"/>
                    <a:pt x="205" y="126"/>
                  </a:cubicBezTo>
                  <a:close/>
                  <a:moveTo>
                    <a:pt x="189" y="139"/>
                  </a:moveTo>
                  <a:cubicBezTo>
                    <a:pt x="189" y="139"/>
                    <a:pt x="189" y="139"/>
                    <a:pt x="189" y="139"/>
                  </a:cubicBezTo>
                  <a:cubicBezTo>
                    <a:pt x="189" y="140"/>
                    <a:pt x="189" y="140"/>
                    <a:pt x="189" y="140"/>
                  </a:cubicBezTo>
                  <a:cubicBezTo>
                    <a:pt x="188" y="141"/>
                    <a:pt x="187" y="142"/>
                    <a:pt x="186" y="143"/>
                  </a:cubicBezTo>
                  <a:cubicBezTo>
                    <a:pt x="186" y="143"/>
                    <a:pt x="186" y="143"/>
                    <a:pt x="186" y="143"/>
                  </a:cubicBezTo>
                  <a:cubicBezTo>
                    <a:pt x="187" y="142"/>
                    <a:pt x="188" y="140"/>
                    <a:pt x="189" y="139"/>
                  </a:cubicBezTo>
                  <a:close/>
                  <a:moveTo>
                    <a:pt x="183" y="144"/>
                  </a:moveTo>
                  <a:cubicBezTo>
                    <a:pt x="182" y="144"/>
                    <a:pt x="182" y="144"/>
                    <a:pt x="181" y="145"/>
                  </a:cubicBezTo>
                  <a:cubicBezTo>
                    <a:pt x="183" y="143"/>
                    <a:pt x="184" y="142"/>
                    <a:pt x="186" y="140"/>
                  </a:cubicBezTo>
                  <a:cubicBezTo>
                    <a:pt x="186" y="140"/>
                    <a:pt x="186" y="140"/>
                    <a:pt x="186" y="140"/>
                  </a:cubicBezTo>
                  <a:cubicBezTo>
                    <a:pt x="185" y="142"/>
                    <a:pt x="184" y="143"/>
                    <a:pt x="183" y="144"/>
                  </a:cubicBezTo>
                  <a:close/>
                  <a:moveTo>
                    <a:pt x="180" y="142"/>
                  </a:moveTo>
                  <a:cubicBezTo>
                    <a:pt x="178" y="143"/>
                    <a:pt x="177" y="145"/>
                    <a:pt x="175" y="146"/>
                  </a:cubicBezTo>
                  <a:cubicBezTo>
                    <a:pt x="175" y="147"/>
                    <a:pt x="174" y="147"/>
                    <a:pt x="174" y="147"/>
                  </a:cubicBezTo>
                  <a:cubicBezTo>
                    <a:pt x="175" y="146"/>
                    <a:pt x="176" y="144"/>
                    <a:pt x="178" y="142"/>
                  </a:cubicBezTo>
                  <a:cubicBezTo>
                    <a:pt x="180" y="139"/>
                    <a:pt x="183" y="137"/>
                    <a:pt x="185" y="134"/>
                  </a:cubicBezTo>
                  <a:cubicBezTo>
                    <a:pt x="186" y="134"/>
                    <a:pt x="186" y="133"/>
                    <a:pt x="187" y="133"/>
                  </a:cubicBezTo>
                  <a:cubicBezTo>
                    <a:pt x="187" y="133"/>
                    <a:pt x="187" y="134"/>
                    <a:pt x="187" y="134"/>
                  </a:cubicBezTo>
                  <a:cubicBezTo>
                    <a:pt x="185" y="137"/>
                    <a:pt x="183" y="139"/>
                    <a:pt x="180" y="142"/>
                  </a:cubicBezTo>
                  <a:close/>
                  <a:moveTo>
                    <a:pt x="129" y="154"/>
                  </a:moveTo>
                  <a:cubicBezTo>
                    <a:pt x="128" y="155"/>
                    <a:pt x="127" y="155"/>
                    <a:pt x="126" y="156"/>
                  </a:cubicBezTo>
                  <a:cubicBezTo>
                    <a:pt x="126" y="155"/>
                    <a:pt x="126" y="155"/>
                    <a:pt x="126" y="155"/>
                  </a:cubicBezTo>
                  <a:cubicBezTo>
                    <a:pt x="126" y="155"/>
                    <a:pt x="126" y="155"/>
                    <a:pt x="126" y="155"/>
                  </a:cubicBezTo>
                  <a:cubicBezTo>
                    <a:pt x="126" y="155"/>
                    <a:pt x="126" y="155"/>
                    <a:pt x="126" y="155"/>
                  </a:cubicBezTo>
                  <a:cubicBezTo>
                    <a:pt x="127" y="155"/>
                    <a:pt x="127" y="155"/>
                    <a:pt x="127" y="155"/>
                  </a:cubicBezTo>
                  <a:cubicBezTo>
                    <a:pt x="128" y="153"/>
                    <a:pt x="130" y="151"/>
                    <a:pt x="132" y="149"/>
                  </a:cubicBezTo>
                  <a:cubicBezTo>
                    <a:pt x="133" y="148"/>
                    <a:pt x="134" y="148"/>
                    <a:pt x="134" y="147"/>
                  </a:cubicBezTo>
                  <a:cubicBezTo>
                    <a:pt x="136" y="148"/>
                    <a:pt x="137" y="148"/>
                    <a:pt x="138" y="148"/>
                  </a:cubicBezTo>
                  <a:cubicBezTo>
                    <a:pt x="136" y="150"/>
                    <a:pt x="135" y="151"/>
                    <a:pt x="133" y="153"/>
                  </a:cubicBezTo>
                  <a:cubicBezTo>
                    <a:pt x="131" y="153"/>
                    <a:pt x="130" y="154"/>
                    <a:pt x="129" y="154"/>
                  </a:cubicBezTo>
                  <a:close/>
                  <a:moveTo>
                    <a:pt x="130" y="160"/>
                  </a:moveTo>
                  <a:cubicBezTo>
                    <a:pt x="130" y="161"/>
                    <a:pt x="130" y="161"/>
                    <a:pt x="129" y="161"/>
                  </a:cubicBezTo>
                  <a:cubicBezTo>
                    <a:pt x="129" y="161"/>
                    <a:pt x="129" y="162"/>
                    <a:pt x="128" y="162"/>
                  </a:cubicBezTo>
                  <a:cubicBezTo>
                    <a:pt x="129" y="161"/>
                    <a:pt x="129" y="161"/>
                    <a:pt x="130" y="161"/>
                  </a:cubicBezTo>
                  <a:cubicBezTo>
                    <a:pt x="130" y="161"/>
                    <a:pt x="130" y="161"/>
                    <a:pt x="130" y="160"/>
                  </a:cubicBezTo>
                  <a:close/>
                  <a:moveTo>
                    <a:pt x="89" y="124"/>
                  </a:moveTo>
                  <a:cubicBezTo>
                    <a:pt x="91" y="122"/>
                    <a:pt x="92" y="120"/>
                    <a:pt x="94" y="118"/>
                  </a:cubicBezTo>
                  <a:cubicBezTo>
                    <a:pt x="95" y="118"/>
                    <a:pt x="95" y="118"/>
                    <a:pt x="96" y="118"/>
                  </a:cubicBezTo>
                  <a:cubicBezTo>
                    <a:pt x="94" y="120"/>
                    <a:pt x="92" y="122"/>
                    <a:pt x="89" y="124"/>
                  </a:cubicBezTo>
                  <a:close/>
                  <a:moveTo>
                    <a:pt x="91" y="127"/>
                  </a:moveTo>
                  <a:cubicBezTo>
                    <a:pt x="89" y="129"/>
                    <a:pt x="88" y="130"/>
                    <a:pt x="87" y="132"/>
                  </a:cubicBezTo>
                  <a:cubicBezTo>
                    <a:pt x="86" y="132"/>
                    <a:pt x="86" y="132"/>
                    <a:pt x="85" y="131"/>
                  </a:cubicBezTo>
                  <a:cubicBezTo>
                    <a:pt x="87" y="130"/>
                    <a:pt x="89" y="128"/>
                    <a:pt x="91" y="127"/>
                  </a:cubicBezTo>
                  <a:close/>
                  <a:moveTo>
                    <a:pt x="95" y="123"/>
                  </a:moveTo>
                  <a:cubicBezTo>
                    <a:pt x="97" y="122"/>
                    <a:pt x="99" y="121"/>
                    <a:pt x="101" y="120"/>
                  </a:cubicBezTo>
                  <a:cubicBezTo>
                    <a:pt x="99" y="122"/>
                    <a:pt x="97" y="123"/>
                    <a:pt x="95" y="125"/>
                  </a:cubicBezTo>
                  <a:cubicBezTo>
                    <a:pt x="94" y="127"/>
                    <a:pt x="92" y="128"/>
                    <a:pt x="91" y="130"/>
                  </a:cubicBezTo>
                  <a:cubicBezTo>
                    <a:pt x="92" y="128"/>
                    <a:pt x="94" y="125"/>
                    <a:pt x="95" y="123"/>
                  </a:cubicBezTo>
                  <a:close/>
                  <a:moveTo>
                    <a:pt x="94" y="130"/>
                  </a:moveTo>
                  <a:cubicBezTo>
                    <a:pt x="98" y="127"/>
                    <a:pt x="101" y="123"/>
                    <a:pt x="105" y="120"/>
                  </a:cubicBezTo>
                  <a:cubicBezTo>
                    <a:pt x="105" y="120"/>
                    <a:pt x="105" y="120"/>
                    <a:pt x="106" y="120"/>
                  </a:cubicBezTo>
                  <a:cubicBezTo>
                    <a:pt x="106" y="120"/>
                    <a:pt x="106" y="120"/>
                    <a:pt x="106" y="120"/>
                  </a:cubicBezTo>
                  <a:cubicBezTo>
                    <a:pt x="103" y="122"/>
                    <a:pt x="101" y="124"/>
                    <a:pt x="99" y="127"/>
                  </a:cubicBezTo>
                  <a:cubicBezTo>
                    <a:pt x="96" y="129"/>
                    <a:pt x="94" y="131"/>
                    <a:pt x="91" y="134"/>
                  </a:cubicBezTo>
                  <a:cubicBezTo>
                    <a:pt x="91" y="134"/>
                    <a:pt x="91" y="134"/>
                    <a:pt x="91" y="133"/>
                  </a:cubicBezTo>
                  <a:cubicBezTo>
                    <a:pt x="92" y="132"/>
                    <a:pt x="93" y="131"/>
                    <a:pt x="94" y="130"/>
                  </a:cubicBezTo>
                  <a:close/>
                  <a:moveTo>
                    <a:pt x="119" y="101"/>
                  </a:moveTo>
                  <a:cubicBezTo>
                    <a:pt x="125" y="95"/>
                    <a:pt x="131" y="89"/>
                    <a:pt x="138" y="83"/>
                  </a:cubicBezTo>
                  <a:cubicBezTo>
                    <a:pt x="139" y="83"/>
                    <a:pt x="141" y="83"/>
                    <a:pt x="142" y="83"/>
                  </a:cubicBezTo>
                  <a:cubicBezTo>
                    <a:pt x="140" y="86"/>
                    <a:pt x="138" y="88"/>
                    <a:pt x="136" y="91"/>
                  </a:cubicBezTo>
                  <a:cubicBezTo>
                    <a:pt x="134" y="92"/>
                    <a:pt x="132" y="94"/>
                    <a:pt x="130" y="96"/>
                  </a:cubicBezTo>
                  <a:cubicBezTo>
                    <a:pt x="122" y="102"/>
                    <a:pt x="115" y="108"/>
                    <a:pt x="107" y="115"/>
                  </a:cubicBezTo>
                  <a:cubicBezTo>
                    <a:pt x="107" y="115"/>
                    <a:pt x="107" y="115"/>
                    <a:pt x="107" y="115"/>
                  </a:cubicBezTo>
                  <a:cubicBezTo>
                    <a:pt x="111" y="110"/>
                    <a:pt x="115" y="106"/>
                    <a:pt x="119" y="102"/>
                  </a:cubicBezTo>
                  <a:cubicBezTo>
                    <a:pt x="120" y="101"/>
                    <a:pt x="119" y="101"/>
                    <a:pt x="119" y="101"/>
                  </a:cubicBezTo>
                  <a:close/>
                  <a:moveTo>
                    <a:pt x="127" y="102"/>
                  </a:moveTo>
                  <a:cubicBezTo>
                    <a:pt x="125" y="104"/>
                    <a:pt x="123" y="106"/>
                    <a:pt x="121" y="108"/>
                  </a:cubicBezTo>
                  <a:cubicBezTo>
                    <a:pt x="120" y="109"/>
                    <a:pt x="120" y="109"/>
                    <a:pt x="119" y="110"/>
                  </a:cubicBezTo>
                  <a:cubicBezTo>
                    <a:pt x="119" y="109"/>
                    <a:pt x="119" y="109"/>
                    <a:pt x="119" y="109"/>
                  </a:cubicBezTo>
                  <a:cubicBezTo>
                    <a:pt x="122" y="107"/>
                    <a:pt x="125" y="104"/>
                    <a:pt x="127" y="102"/>
                  </a:cubicBezTo>
                  <a:close/>
                  <a:moveTo>
                    <a:pt x="189" y="111"/>
                  </a:moveTo>
                  <a:cubicBezTo>
                    <a:pt x="189" y="111"/>
                    <a:pt x="190" y="110"/>
                    <a:pt x="190" y="109"/>
                  </a:cubicBezTo>
                  <a:cubicBezTo>
                    <a:pt x="191" y="109"/>
                    <a:pt x="192" y="109"/>
                    <a:pt x="192" y="109"/>
                  </a:cubicBezTo>
                  <a:cubicBezTo>
                    <a:pt x="191" y="109"/>
                    <a:pt x="190" y="110"/>
                    <a:pt x="189" y="111"/>
                  </a:cubicBezTo>
                  <a:close/>
                  <a:moveTo>
                    <a:pt x="193" y="117"/>
                  </a:moveTo>
                  <a:cubicBezTo>
                    <a:pt x="193" y="117"/>
                    <a:pt x="194" y="117"/>
                    <a:pt x="194" y="117"/>
                  </a:cubicBezTo>
                  <a:cubicBezTo>
                    <a:pt x="194" y="118"/>
                    <a:pt x="193" y="118"/>
                    <a:pt x="192" y="119"/>
                  </a:cubicBezTo>
                  <a:cubicBezTo>
                    <a:pt x="192" y="118"/>
                    <a:pt x="193" y="118"/>
                    <a:pt x="193" y="117"/>
                  </a:cubicBezTo>
                  <a:close/>
                  <a:moveTo>
                    <a:pt x="189" y="107"/>
                  </a:moveTo>
                  <a:cubicBezTo>
                    <a:pt x="189" y="107"/>
                    <a:pt x="189" y="107"/>
                    <a:pt x="189" y="108"/>
                  </a:cubicBezTo>
                  <a:cubicBezTo>
                    <a:pt x="188" y="108"/>
                    <a:pt x="188" y="108"/>
                    <a:pt x="187" y="108"/>
                  </a:cubicBezTo>
                  <a:cubicBezTo>
                    <a:pt x="188" y="107"/>
                    <a:pt x="188" y="107"/>
                    <a:pt x="189" y="106"/>
                  </a:cubicBezTo>
                  <a:cubicBezTo>
                    <a:pt x="189" y="106"/>
                    <a:pt x="190" y="106"/>
                    <a:pt x="190" y="106"/>
                  </a:cubicBezTo>
                  <a:cubicBezTo>
                    <a:pt x="190" y="106"/>
                    <a:pt x="189" y="107"/>
                    <a:pt x="189" y="107"/>
                  </a:cubicBezTo>
                  <a:close/>
                  <a:moveTo>
                    <a:pt x="189" y="115"/>
                  </a:moveTo>
                  <a:cubicBezTo>
                    <a:pt x="189" y="115"/>
                    <a:pt x="189" y="115"/>
                    <a:pt x="189" y="115"/>
                  </a:cubicBezTo>
                  <a:cubicBezTo>
                    <a:pt x="189" y="116"/>
                    <a:pt x="188" y="116"/>
                    <a:pt x="187" y="117"/>
                  </a:cubicBezTo>
                  <a:cubicBezTo>
                    <a:pt x="187" y="117"/>
                    <a:pt x="187" y="117"/>
                    <a:pt x="186" y="118"/>
                  </a:cubicBezTo>
                  <a:cubicBezTo>
                    <a:pt x="186" y="118"/>
                    <a:pt x="185" y="118"/>
                    <a:pt x="184" y="119"/>
                  </a:cubicBezTo>
                  <a:cubicBezTo>
                    <a:pt x="186" y="118"/>
                    <a:pt x="187" y="116"/>
                    <a:pt x="189" y="115"/>
                  </a:cubicBezTo>
                  <a:close/>
                  <a:moveTo>
                    <a:pt x="191" y="117"/>
                  </a:moveTo>
                  <a:cubicBezTo>
                    <a:pt x="190" y="118"/>
                    <a:pt x="189" y="120"/>
                    <a:pt x="188" y="121"/>
                  </a:cubicBezTo>
                  <a:cubicBezTo>
                    <a:pt x="187" y="121"/>
                    <a:pt x="186" y="122"/>
                    <a:pt x="185" y="123"/>
                  </a:cubicBezTo>
                  <a:cubicBezTo>
                    <a:pt x="186" y="121"/>
                    <a:pt x="187" y="120"/>
                    <a:pt x="188" y="119"/>
                  </a:cubicBezTo>
                  <a:cubicBezTo>
                    <a:pt x="189" y="118"/>
                    <a:pt x="190" y="117"/>
                    <a:pt x="191" y="117"/>
                  </a:cubicBezTo>
                  <a:close/>
                  <a:moveTo>
                    <a:pt x="182" y="131"/>
                  </a:moveTo>
                  <a:cubicBezTo>
                    <a:pt x="183" y="131"/>
                    <a:pt x="183" y="130"/>
                    <a:pt x="184" y="130"/>
                  </a:cubicBezTo>
                  <a:cubicBezTo>
                    <a:pt x="184" y="130"/>
                    <a:pt x="184" y="130"/>
                    <a:pt x="184" y="130"/>
                  </a:cubicBezTo>
                  <a:cubicBezTo>
                    <a:pt x="183" y="131"/>
                    <a:pt x="182" y="132"/>
                    <a:pt x="181" y="133"/>
                  </a:cubicBezTo>
                  <a:cubicBezTo>
                    <a:pt x="181" y="133"/>
                    <a:pt x="180" y="133"/>
                    <a:pt x="180" y="134"/>
                  </a:cubicBezTo>
                  <a:cubicBezTo>
                    <a:pt x="181" y="133"/>
                    <a:pt x="182" y="132"/>
                    <a:pt x="182" y="131"/>
                  </a:cubicBezTo>
                  <a:close/>
                  <a:moveTo>
                    <a:pt x="180" y="124"/>
                  </a:moveTo>
                  <a:cubicBezTo>
                    <a:pt x="181" y="123"/>
                    <a:pt x="183" y="122"/>
                    <a:pt x="184" y="121"/>
                  </a:cubicBezTo>
                  <a:cubicBezTo>
                    <a:pt x="183" y="122"/>
                    <a:pt x="182" y="124"/>
                    <a:pt x="181" y="125"/>
                  </a:cubicBezTo>
                  <a:cubicBezTo>
                    <a:pt x="181" y="124"/>
                    <a:pt x="180" y="124"/>
                    <a:pt x="180" y="124"/>
                  </a:cubicBezTo>
                  <a:close/>
                  <a:moveTo>
                    <a:pt x="178" y="122"/>
                  </a:moveTo>
                  <a:cubicBezTo>
                    <a:pt x="178" y="122"/>
                    <a:pt x="178" y="122"/>
                    <a:pt x="178" y="122"/>
                  </a:cubicBezTo>
                  <a:cubicBezTo>
                    <a:pt x="176" y="121"/>
                    <a:pt x="175" y="121"/>
                    <a:pt x="174" y="120"/>
                  </a:cubicBezTo>
                  <a:cubicBezTo>
                    <a:pt x="178" y="117"/>
                    <a:pt x="182" y="115"/>
                    <a:pt x="186" y="112"/>
                  </a:cubicBezTo>
                  <a:cubicBezTo>
                    <a:pt x="183" y="115"/>
                    <a:pt x="181" y="119"/>
                    <a:pt x="178" y="122"/>
                  </a:cubicBezTo>
                  <a:close/>
                  <a:moveTo>
                    <a:pt x="178" y="128"/>
                  </a:moveTo>
                  <a:cubicBezTo>
                    <a:pt x="176" y="129"/>
                    <a:pt x="175" y="129"/>
                    <a:pt x="173" y="130"/>
                  </a:cubicBezTo>
                  <a:cubicBezTo>
                    <a:pt x="175" y="129"/>
                    <a:pt x="176" y="127"/>
                    <a:pt x="177" y="125"/>
                  </a:cubicBezTo>
                  <a:cubicBezTo>
                    <a:pt x="178" y="125"/>
                    <a:pt x="178" y="125"/>
                    <a:pt x="178" y="125"/>
                  </a:cubicBezTo>
                  <a:cubicBezTo>
                    <a:pt x="178" y="125"/>
                    <a:pt x="179" y="126"/>
                    <a:pt x="179" y="126"/>
                  </a:cubicBezTo>
                  <a:cubicBezTo>
                    <a:pt x="179" y="126"/>
                    <a:pt x="179" y="126"/>
                    <a:pt x="179" y="126"/>
                  </a:cubicBezTo>
                  <a:cubicBezTo>
                    <a:pt x="179" y="126"/>
                    <a:pt x="178" y="127"/>
                    <a:pt x="178" y="127"/>
                  </a:cubicBezTo>
                  <a:cubicBezTo>
                    <a:pt x="177" y="127"/>
                    <a:pt x="177" y="128"/>
                    <a:pt x="178" y="128"/>
                  </a:cubicBezTo>
                  <a:close/>
                  <a:moveTo>
                    <a:pt x="127" y="123"/>
                  </a:moveTo>
                  <a:cubicBezTo>
                    <a:pt x="127" y="123"/>
                    <a:pt x="126" y="124"/>
                    <a:pt x="126" y="124"/>
                  </a:cubicBezTo>
                  <a:cubicBezTo>
                    <a:pt x="126" y="123"/>
                    <a:pt x="126" y="123"/>
                    <a:pt x="127" y="123"/>
                  </a:cubicBezTo>
                  <a:cubicBezTo>
                    <a:pt x="127" y="123"/>
                    <a:pt x="127" y="123"/>
                    <a:pt x="127" y="122"/>
                  </a:cubicBezTo>
                  <a:cubicBezTo>
                    <a:pt x="128" y="122"/>
                    <a:pt x="128" y="122"/>
                    <a:pt x="128" y="122"/>
                  </a:cubicBezTo>
                  <a:cubicBezTo>
                    <a:pt x="128" y="122"/>
                    <a:pt x="128" y="123"/>
                    <a:pt x="127" y="123"/>
                  </a:cubicBezTo>
                  <a:close/>
                  <a:moveTo>
                    <a:pt x="136" y="122"/>
                  </a:moveTo>
                  <a:cubicBezTo>
                    <a:pt x="135" y="122"/>
                    <a:pt x="135" y="123"/>
                    <a:pt x="134" y="123"/>
                  </a:cubicBezTo>
                  <a:cubicBezTo>
                    <a:pt x="133" y="125"/>
                    <a:pt x="131" y="126"/>
                    <a:pt x="130" y="127"/>
                  </a:cubicBezTo>
                  <a:cubicBezTo>
                    <a:pt x="129" y="127"/>
                    <a:pt x="128" y="126"/>
                    <a:pt x="127" y="126"/>
                  </a:cubicBezTo>
                  <a:cubicBezTo>
                    <a:pt x="127" y="125"/>
                    <a:pt x="128" y="125"/>
                    <a:pt x="128" y="124"/>
                  </a:cubicBezTo>
                  <a:cubicBezTo>
                    <a:pt x="131" y="123"/>
                    <a:pt x="133" y="122"/>
                    <a:pt x="136" y="122"/>
                  </a:cubicBezTo>
                  <a:close/>
                  <a:moveTo>
                    <a:pt x="126" y="127"/>
                  </a:moveTo>
                  <a:cubicBezTo>
                    <a:pt x="127" y="127"/>
                    <a:pt x="127" y="128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7" y="129"/>
                    <a:pt x="126" y="130"/>
                    <a:pt x="125" y="131"/>
                  </a:cubicBezTo>
                  <a:cubicBezTo>
                    <a:pt x="123" y="132"/>
                    <a:pt x="121" y="133"/>
                    <a:pt x="120" y="134"/>
                  </a:cubicBezTo>
                  <a:cubicBezTo>
                    <a:pt x="122" y="132"/>
                    <a:pt x="124" y="130"/>
                    <a:pt x="126" y="127"/>
                  </a:cubicBezTo>
                  <a:close/>
                  <a:moveTo>
                    <a:pt x="131" y="129"/>
                  </a:moveTo>
                  <a:cubicBezTo>
                    <a:pt x="132" y="129"/>
                    <a:pt x="132" y="129"/>
                    <a:pt x="133" y="130"/>
                  </a:cubicBezTo>
                  <a:cubicBezTo>
                    <a:pt x="133" y="130"/>
                    <a:pt x="133" y="130"/>
                    <a:pt x="132" y="130"/>
                  </a:cubicBezTo>
                  <a:cubicBezTo>
                    <a:pt x="132" y="130"/>
                    <a:pt x="132" y="130"/>
                    <a:pt x="132" y="130"/>
                  </a:cubicBezTo>
                  <a:cubicBezTo>
                    <a:pt x="130" y="131"/>
                    <a:pt x="129" y="132"/>
                    <a:pt x="127" y="133"/>
                  </a:cubicBezTo>
                  <a:cubicBezTo>
                    <a:pt x="128" y="132"/>
                    <a:pt x="130" y="130"/>
                    <a:pt x="131" y="129"/>
                  </a:cubicBezTo>
                  <a:close/>
                  <a:moveTo>
                    <a:pt x="132" y="128"/>
                  </a:moveTo>
                  <a:cubicBezTo>
                    <a:pt x="135" y="126"/>
                    <a:pt x="138" y="124"/>
                    <a:pt x="140" y="123"/>
                  </a:cubicBezTo>
                  <a:cubicBezTo>
                    <a:pt x="138" y="125"/>
                    <a:pt x="136" y="127"/>
                    <a:pt x="134" y="129"/>
                  </a:cubicBezTo>
                  <a:cubicBezTo>
                    <a:pt x="134" y="128"/>
                    <a:pt x="133" y="128"/>
                    <a:pt x="132" y="128"/>
                  </a:cubicBezTo>
                  <a:close/>
                  <a:moveTo>
                    <a:pt x="139" y="130"/>
                  </a:moveTo>
                  <a:cubicBezTo>
                    <a:pt x="139" y="130"/>
                    <a:pt x="139" y="130"/>
                    <a:pt x="139" y="130"/>
                  </a:cubicBezTo>
                  <a:cubicBezTo>
                    <a:pt x="139" y="130"/>
                    <a:pt x="138" y="130"/>
                    <a:pt x="138" y="130"/>
                  </a:cubicBezTo>
                  <a:cubicBezTo>
                    <a:pt x="138" y="130"/>
                    <a:pt x="139" y="129"/>
                    <a:pt x="139" y="129"/>
                  </a:cubicBezTo>
                  <a:cubicBezTo>
                    <a:pt x="140" y="129"/>
                    <a:pt x="141" y="128"/>
                    <a:pt x="142" y="128"/>
                  </a:cubicBezTo>
                  <a:cubicBezTo>
                    <a:pt x="141" y="129"/>
                    <a:pt x="140" y="129"/>
                    <a:pt x="139" y="130"/>
                  </a:cubicBezTo>
                  <a:close/>
                  <a:moveTo>
                    <a:pt x="148" y="136"/>
                  </a:moveTo>
                  <a:cubicBezTo>
                    <a:pt x="144" y="138"/>
                    <a:pt x="141" y="141"/>
                    <a:pt x="138" y="143"/>
                  </a:cubicBezTo>
                  <a:cubicBezTo>
                    <a:pt x="138" y="142"/>
                    <a:pt x="139" y="142"/>
                    <a:pt x="139" y="141"/>
                  </a:cubicBezTo>
                  <a:cubicBezTo>
                    <a:pt x="140" y="140"/>
                    <a:pt x="141" y="140"/>
                    <a:pt x="141" y="139"/>
                  </a:cubicBezTo>
                  <a:cubicBezTo>
                    <a:pt x="142" y="139"/>
                    <a:pt x="142" y="139"/>
                    <a:pt x="142" y="139"/>
                  </a:cubicBezTo>
                  <a:cubicBezTo>
                    <a:pt x="144" y="138"/>
                    <a:pt x="146" y="137"/>
                    <a:pt x="148" y="136"/>
                  </a:cubicBezTo>
                  <a:close/>
                  <a:moveTo>
                    <a:pt x="139" y="134"/>
                  </a:moveTo>
                  <a:cubicBezTo>
                    <a:pt x="140" y="133"/>
                    <a:pt x="141" y="133"/>
                    <a:pt x="141" y="133"/>
                  </a:cubicBezTo>
                  <a:cubicBezTo>
                    <a:pt x="141" y="133"/>
                    <a:pt x="141" y="133"/>
                    <a:pt x="141" y="133"/>
                  </a:cubicBezTo>
                  <a:cubicBezTo>
                    <a:pt x="140" y="134"/>
                    <a:pt x="139" y="136"/>
                    <a:pt x="137" y="137"/>
                  </a:cubicBezTo>
                  <a:cubicBezTo>
                    <a:pt x="137" y="137"/>
                    <a:pt x="136" y="138"/>
                    <a:pt x="135" y="138"/>
                  </a:cubicBezTo>
                  <a:cubicBezTo>
                    <a:pt x="137" y="137"/>
                    <a:pt x="138" y="135"/>
                    <a:pt x="139" y="134"/>
                  </a:cubicBezTo>
                  <a:close/>
                  <a:moveTo>
                    <a:pt x="144" y="144"/>
                  </a:moveTo>
                  <a:cubicBezTo>
                    <a:pt x="143" y="144"/>
                    <a:pt x="143" y="144"/>
                    <a:pt x="143" y="144"/>
                  </a:cubicBezTo>
                  <a:cubicBezTo>
                    <a:pt x="142" y="145"/>
                    <a:pt x="141" y="146"/>
                    <a:pt x="140" y="147"/>
                  </a:cubicBezTo>
                  <a:cubicBezTo>
                    <a:pt x="139" y="147"/>
                    <a:pt x="138" y="146"/>
                    <a:pt x="137" y="146"/>
                  </a:cubicBezTo>
                  <a:cubicBezTo>
                    <a:pt x="139" y="145"/>
                    <a:pt x="141" y="145"/>
                    <a:pt x="144" y="144"/>
                  </a:cubicBezTo>
                  <a:close/>
                  <a:moveTo>
                    <a:pt x="146" y="152"/>
                  </a:moveTo>
                  <a:cubicBezTo>
                    <a:pt x="147" y="151"/>
                    <a:pt x="148" y="151"/>
                    <a:pt x="149" y="150"/>
                  </a:cubicBezTo>
                  <a:cubicBezTo>
                    <a:pt x="148" y="151"/>
                    <a:pt x="147" y="152"/>
                    <a:pt x="146" y="153"/>
                  </a:cubicBezTo>
                  <a:cubicBezTo>
                    <a:pt x="145" y="154"/>
                    <a:pt x="144" y="154"/>
                    <a:pt x="142" y="155"/>
                  </a:cubicBezTo>
                  <a:cubicBezTo>
                    <a:pt x="143" y="154"/>
                    <a:pt x="145" y="153"/>
                    <a:pt x="146" y="152"/>
                  </a:cubicBezTo>
                  <a:close/>
                  <a:moveTo>
                    <a:pt x="146" y="147"/>
                  </a:moveTo>
                  <a:cubicBezTo>
                    <a:pt x="147" y="145"/>
                    <a:pt x="149" y="144"/>
                    <a:pt x="150" y="142"/>
                  </a:cubicBezTo>
                  <a:cubicBezTo>
                    <a:pt x="151" y="141"/>
                    <a:pt x="153" y="140"/>
                    <a:pt x="154" y="139"/>
                  </a:cubicBezTo>
                  <a:cubicBezTo>
                    <a:pt x="155" y="139"/>
                    <a:pt x="155" y="139"/>
                    <a:pt x="156" y="139"/>
                  </a:cubicBezTo>
                  <a:cubicBezTo>
                    <a:pt x="156" y="140"/>
                    <a:pt x="156" y="140"/>
                    <a:pt x="156" y="140"/>
                  </a:cubicBezTo>
                  <a:cubicBezTo>
                    <a:pt x="154" y="142"/>
                    <a:pt x="151" y="144"/>
                    <a:pt x="149" y="146"/>
                  </a:cubicBezTo>
                  <a:cubicBezTo>
                    <a:pt x="149" y="146"/>
                    <a:pt x="149" y="146"/>
                    <a:pt x="149" y="146"/>
                  </a:cubicBezTo>
                  <a:cubicBezTo>
                    <a:pt x="148" y="146"/>
                    <a:pt x="147" y="147"/>
                    <a:pt x="146" y="147"/>
                  </a:cubicBezTo>
                  <a:close/>
                  <a:moveTo>
                    <a:pt x="173" y="99"/>
                  </a:moveTo>
                  <a:cubicBezTo>
                    <a:pt x="172" y="99"/>
                    <a:pt x="172" y="99"/>
                    <a:pt x="172" y="99"/>
                  </a:cubicBezTo>
                  <a:cubicBezTo>
                    <a:pt x="172" y="99"/>
                    <a:pt x="172" y="99"/>
                    <a:pt x="171" y="99"/>
                  </a:cubicBezTo>
                  <a:cubicBezTo>
                    <a:pt x="170" y="100"/>
                    <a:pt x="168" y="101"/>
                    <a:pt x="167" y="101"/>
                  </a:cubicBezTo>
                  <a:cubicBezTo>
                    <a:pt x="168" y="100"/>
                    <a:pt x="170" y="98"/>
                    <a:pt x="172" y="97"/>
                  </a:cubicBezTo>
                  <a:cubicBezTo>
                    <a:pt x="172" y="97"/>
                    <a:pt x="172" y="97"/>
                    <a:pt x="172" y="97"/>
                  </a:cubicBezTo>
                  <a:cubicBezTo>
                    <a:pt x="172" y="98"/>
                    <a:pt x="172" y="98"/>
                    <a:pt x="173" y="99"/>
                  </a:cubicBezTo>
                  <a:close/>
                  <a:moveTo>
                    <a:pt x="168" y="111"/>
                  </a:moveTo>
                  <a:cubicBezTo>
                    <a:pt x="170" y="109"/>
                    <a:pt x="172" y="108"/>
                    <a:pt x="174" y="107"/>
                  </a:cubicBezTo>
                  <a:cubicBezTo>
                    <a:pt x="174" y="107"/>
                    <a:pt x="175" y="108"/>
                    <a:pt x="175" y="107"/>
                  </a:cubicBezTo>
                  <a:cubicBezTo>
                    <a:pt x="176" y="107"/>
                    <a:pt x="176" y="107"/>
                    <a:pt x="176" y="107"/>
                  </a:cubicBezTo>
                  <a:cubicBezTo>
                    <a:pt x="176" y="107"/>
                    <a:pt x="176" y="107"/>
                    <a:pt x="175" y="108"/>
                  </a:cubicBezTo>
                  <a:cubicBezTo>
                    <a:pt x="171" y="110"/>
                    <a:pt x="167" y="113"/>
                    <a:pt x="163" y="115"/>
                  </a:cubicBezTo>
                  <a:cubicBezTo>
                    <a:pt x="164" y="114"/>
                    <a:pt x="164" y="113"/>
                    <a:pt x="165" y="113"/>
                  </a:cubicBezTo>
                  <a:cubicBezTo>
                    <a:pt x="166" y="112"/>
                    <a:pt x="167" y="111"/>
                    <a:pt x="168" y="111"/>
                  </a:cubicBezTo>
                  <a:close/>
                  <a:moveTo>
                    <a:pt x="165" y="124"/>
                  </a:moveTo>
                  <a:cubicBezTo>
                    <a:pt x="166" y="123"/>
                    <a:pt x="167" y="122"/>
                    <a:pt x="168" y="121"/>
                  </a:cubicBezTo>
                  <a:cubicBezTo>
                    <a:pt x="168" y="122"/>
                    <a:pt x="168" y="122"/>
                    <a:pt x="167" y="122"/>
                  </a:cubicBezTo>
                  <a:cubicBezTo>
                    <a:pt x="166" y="123"/>
                    <a:pt x="165" y="124"/>
                    <a:pt x="164" y="125"/>
                  </a:cubicBezTo>
                  <a:cubicBezTo>
                    <a:pt x="164" y="124"/>
                    <a:pt x="164" y="124"/>
                    <a:pt x="165" y="124"/>
                  </a:cubicBezTo>
                  <a:close/>
                  <a:moveTo>
                    <a:pt x="156" y="126"/>
                  </a:moveTo>
                  <a:cubicBezTo>
                    <a:pt x="157" y="125"/>
                    <a:pt x="158" y="125"/>
                    <a:pt x="159" y="124"/>
                  </a:cubicBezTo>
                  <a:cubicBezTo>
                    <a:pt x="160" y="123"/>
                    <a:pt x="161" y="123"/>
                    <a:pt x="161" y="122"/>
                  </a:cubicBezTo>
                  <a:cubicBezTo>
                    <a:pt x="162" y="122"/>
                    <a:pt x="163" y="122"/>
                    <a:pt x="164" y="121"/>
                  </a:cubicBezTo>
                  <a:cubicBezTo>
                    <a:pt x="161" y="123"/>
                    <a:pt x="159" y="125"/>
                    <a:pt x="156" y="126"/>
                  </a:cubicBezTo>
                  <a:close/>
                  <a:moveTo>
                    <a:pt x="165" y="127"/>
                  </a:moveTo>
                  <a:cubicBezTo>
                    <a:pt x="166" y="127"/>
                    <a:pt x="166" y="127"/>
                    <a:pt x="166" y="127"/>
                  </a:cubicBezTo>
                  <a:cubicBezTo>
                    <a:pt x="167" y="126"/>
                    <a:pt x="167" y="126"/>
                    <a:pt x="166" y="125"/>
                  </a:cubicBezTo>
                  <a:cubicBezTo>
                    <a:pt x="167" y="125"/>
                    <a:pt x="167" y="125"/>
                    <a:pt x="168" y="124"/>
                  </a:cubicBezTo>
                  <a:cubicBezTo>
                    <a:pt x="169" y="123"/>
                    <a:pt x="170" y="122"/>
                    <a:pt x="172" y="121"/>
                  </a:cubicBezTo>
                  <a:cubicBezTo>
                    <a:pt x="173" y="122"/>
                    <a:pt x="175" y="123"/>
                    <a:pt x="176" y="124"/>
                  </a:cubicBezTo>
                  <a:cubicBezTo>
                    <a:pt x="170" y="127"/>
                    <a:pt x="163" y="131"/>
                    <a:pt x="157" y="135"/>
                  </a:cubicBezTo>
                  <a:cubicBezTo>
                    <a:pt x="157" y="135"/>
                    <a:pt x="157" y="135"/>
                    <a:pt x="157" y="135"/>
                  </a:cubicBezTo>
                  <a:cubicBezTo>
                    <a:pt x="160" y="133"/>
                    <a:pt x="162" y="130"/>
                    <a:pt x="165" y="127"/>
                  </a:cubicBezTo>
                  <a:close/>
                  <a:moveTo>
                    <a:pt x="158" y="115"/>
                  </a:moveTo>
                  <a:cubicBezTo>
                    <a:pt x="157" y="115"/>
                    <a:pt x="156" y="116"/>
                    <a:pt x="155" y="116"/>
                  </a:cubicBezTo>
                  <a:cubicBezTo>
                    <a:pt x="157" y="115"/>
                    <a:pt x="158" y="114"/>
                    <a:pt x="159" y="112"/>
                  </a:cubicBezTo>
                  <a:cubicBezTo>
                    <a:pt x="161" y="111"/>
                    <a:pt x="162" y="110"/>
                    <a:pt x="164" y="109"/>
                  </a:cubicBezTo>
                  <a:cubicBezTo>
                    <a:pt x="162" y="111"/>
                    <a:pt x="160" y="113"/>
                    <a:pt x="158" y="115"/>
                  </a:cubicBezTo>
                  <a:close/>
                  <a:moveTo>
                    <a:pt x="159" y="127"/>
                  </a:moveTo>
                  <a:cubicBezTo>
                    <a:pt x="159" y="127"/>
                    <a:pt x="158" y="128"/>
                    <a:pt x="158" y="128"/>
                  </a:cubicBezTo>
                  <a:cubicBezTo>
                    <a:pt x="156" y="129"/>
                    <a:pt x="154" y="130"/>
                    <a:pt x="152" y="132"/>
                  </a:cubicBezTo>
                  <a:cubicBezTo>
                    <a:pt x="154" y="130"/>
                    <a:pt x="156" y="129"/>
                    <a:pt x="159" y="127"/>
                  </a:cubicBezTo>
                  <a:close/>
                  <a:moveTo>
                    <a:pt x="151" y="117"/>
                  </a:moveTo>
                  <a:cubicBezTo>
                    <a:pt x="151" y="117"/>
                    <a:pt x="150" y="117"/>
                    <a:pt x="149" y="117"/>
                  </a:cubicBezTo>
                  <a:cubicBezTo>
                    <a:pt x="150" y="117"/>
                    <a:pt x="150" y="117"/>
                    <a:pt x="150" y="117"/>
                  </a:cubicBezTo>
                  <a:cubicBezTo>
                    <a:pt x="150" y="116"/>
                    <a:pt x="151" y="115"/>
                    <a:pt x="152" y="115"/>
                  </a:cubicBezTo>
                  <a:cubicBezTo>
                    <a:pt x="152" y="114"/>
                    <a:pt x="153" y="114"/>
                    <a:pt x="154" y="113"/>
                  </a:cubicBezTo>
                  <a:cubicBezTo>
                    <a:pt x="153" y="114"/>
                    <a:pt x="152" y="116"/>
                    <a:pt x="151" y="117"/>
                  </a:cubicBezTo>
                  <a:close/>
                  <a:moveTo>
                    <a:pt x="157" y="147"/>
                  </a:moveTo>
                  <a:cubicBezTo>
                    <a:pt x="158" y="147"/>
                    <a:pt x="159" y="146"/>
                    <a:pt x="161" y="146"/>
                  </a:cubicBezTo>
                  <a:cubicBezTo>
                    <a:pt x="159" y="147"/>
                    <a:pt x="157" y="147"/>
                    <a:pt x="156" y="148"/>
                  </a:cubicBezTo>
                  <a:cubicBezTo>
                    <a:pt x="156" y="148"/>
                    <a:pt x="157" y="147"/>
                    <a:pt x="157" y="147"/>
                  </a:cubicBezTo>
                  <a:close/>
                  <a:moveTo>
                    <a:pt x="159" y="137"/>
                  </a:moveTo>
                  <a:cubicBezTo>
                    <a:pt x="159" y="138"/>
                    <a:pt x="159" y="138"/>
                    <a:pt x="158" y="138"/>
                  </a:cubicBezTo>
                  <a:cubicBezTo>
                    <a:pt x="158" y="138"/>
                    <a:pt x="158" y="138"/>
                    <a:pt x="158" y="138"/>
                  </a:cubicBezTo>
                  <a:cubicBezTo>
                    <a:pt x="157" y="138"/>
                    <a:pt x="157" y="138"/>
                    <a:pt x="157" y="138"/>
                  </a:cubicBezTo>
                  <a:cubicBezTo>
                    <a:pt x="157" y="137"/>
                    <a:pt x="158" y="137"/>
                    <a:pt x="158" y="137"/>
                  </a:cubicBezTo>
                  <a:cubicBezTo>
                    <a:pt x="159" y="137"/>
                    <a:pt x="160" y="137"/>
                    <a:pt x="161" y="137"/>
                  </a:cubicBezTo>
                  <a:cubicBezTo>
                    <a:pt x="161" y="137"/>
                    <a:pt x="161" y="138"/>
                    <a:pt x="161" y="138"/>
                  </a:cubicBezTo>
                  <a:cubicBezTo>
                    <a:pt x="160" y="137"/>
                    <a:pt x="160" y="137"/>
                    <a:pt x="159" y="137"/>
                  </a:cubicBezTo>
                  <a:close/>
                  <a:moveTo>
                    <a:pt x="160" y="136"/>
                  </a:moveTo>
                  <a:cubicBezTo>
                    <a:pt x="162" y="135"/>
                    <a:pt x="163" y="135"/>
                    <a:pt x="165" y="134"/>
                  </a:cubicBezTo>
                  <a:cubicBezTo>
                    <a:pt x="164" y="135"/>
                    <a:pt x="163" y="135"/>
                    <a:pt x="163" y="136"/>
                  </a:cubicBezTo>
                  <a:cubicBezTo>
                    <a:pt x="162" y="136"/>
                    <a:pt x="161" y="136"/>
                    <a:pt x="160" y="136"/>
                  </a:cubicBezTo>
                  <a:close/>
                  <a:moveTo>
                    <a:pt x="167" y="141"/>
                  </a:moveTo>
                  <a:cubicBezTo>
                    <a:pt x="166" y="141"/>
                    <a:pt x="166" y="141"/>
                    <a:pt x="166" y="142"/>
                  </a:cubicBezTo>
                  <a:cubicBezTo>
                    <a:pt x="165" y="142"/>
                    <a:pt x="164" y="142"/>
                    <a:pt x="163" y="143"/>
                  </a:cubicBezTo>
                  <a:cubicBezTo>
                    <a:pt x="164" y="142"/>
                    <a:pt x="166" y="141"/>
                    <a:pt x="167" y="141"/>
                  </a:cubicBezTo>
                  <a:close/>
                  <a:moveTo>
                    <a:pt x="165" y="146"/>
                  </a:moveTo>
                  <a:cubicBezTo>
                    <a:pt x="167" y="144"/>
                    <a:pt x="169" y="143"/>
                    <a:pt x="171" y="142"/>
                  </a:cubicBezTo>
                  <a:cubicBezTo>
                    <a:pt x="172" y="141"/>
                    <a:pt x="171" y="140"/>
                    <a:pt x="170" y="140"/>
                  </a:cubicBezTo>
                  <a:cubicBezTo>
                    <a:pt x="171" y="139"/>
                    <a:pt x="172" y="138"/>
                    <a:pt x="173" y="137"/>
                  </a:cubicBezTo>
                  <a:cubicBezTo>
                    <a:pt x="174" y="137"/>
                    <a:pt x="175" y="137"/>
                    <a:pt x="176" y="136"/>
                  </a:cubicBezTo>
                  <a:cubicBezTo>
                    <a:pt x="174" y="138"/>
                    <a:pt x="173" y="140"/>
                    <a:pt x="171" y="142"/>
                  </a:cubicBezTo>
                  <a:cubicBezTo>
                    <a:pt x="169" y="143"/>
                    <a:pt x="166" y="145"/>
                    <a:pt x="164" y="147"/>
                  </a:cubicBezTo>
                  <a:cubicBezTo>
                    <a:pt x="164" y="146"/>
                    <a:pt x="165" y="146"/>
                    <a:pt x="165" y="146"/>
                  </a:cubicBezTo>
                  <a:close/>
                  <a:moveTo>
                    <a:pt x="178" y="115"/>
                  </a:moveTo>
                  <a:cubicBezTo>
                    <a:pt x="180" y="113"/>
                    <a:pt x="182" y="112"/>
                    <a:pt x="184" y="110"/>
                  </a:cubicBezTo>
                  <a:cubicBezTo>
                    <a:pt x="185" y="110"/>
                    <a:pt x="185" y="110"/>
                    <a:pt x="186" y="110"/>
                  </a:cubicBezTo>
                  <a:cubicBezTo>
                    <a:pt x="183" y="112"/>
                    <a:pt x="180" y="113"/>
                    <a:pt x="178" y="115"/>
                  </a:cubicBezTo>
                  <a:close/>
                  <a:moveTo>
                    <a:pt x="180" y="108"/>
                  </a:moveTo>
                  <a:cubicBezTo>
                    <a:pt x="181" y="107"/>
                    <a:pt x="181" y="107"/>
                    <a:pt x="182" y="106"/>
                  </a:cubicBezTo>
                  <a:cubicBezTo>
                    <a:pt x="183" y="106"/>
                    <a:pt x="184" y="105"/>
                    <a:pt x="186" y="104"/>
                  </a:cubicBezTo>
                  <a:cubicBezTo>
                    <a:pt x="184" y="106"/>
                    <a:pt x="182" y="107"/>
                    <a:pt x="180" y="108"/>
                  </a:cubicBezTo>
                  <a:close/>
                  <a:moveTo>
                    <a:pt x="184" y="97"/>
                  </a:moveTo>
                  <a:cubicBezTo>
                    <a:pt x="183" y="98"/>
                    <a:pt x="181" y="100"/>
                    <a:pt x="180" y="101"/>
                  </a:cubicBezTo>
                  <a:cubicBezTo>
                    <a:pt x="176" y="103"/>
                    <a:pt x="173" y="105"/>
                    <a:pt x="169" y="107"/>
                  </a:cubicBezTo>
                  <a:cubicBezTo>
                    <a:pt x="172" y="105"/>
                    <a:pt x="174" y="103"/>
                    <a:pt x="176" y="100"/>
                  </a:cubicBezTo>
                  <a:cubicBezTo>
                    <a:pt x="177" y="99"/>
                    <a:pt x="178" y="98"/>
                    <a:pt x="180" y="98"/>
                  </a:cubicBezTo>
                  <a:cubicBezTo>
                    <a:pt x="181" y="97"/>
                    <a:pt x="183" y="97"/>
                    <a:pt x="185" y="96"/>
                  </a:cubicBezTo>
                  <a:cubicBezTo>
                    <a:pt x="185" y="96"/>
                    <a:pt x="184" y="97"/>
                    <a:pt x="184" y="97"/>
                  </a:cubicBezTo>
                  <a:close/>
                  <a:moveTo>
                    <a:pt x="181" y="91"/>
                  </a:moveTo>
                  <a:cubicBezTo>
                    <a:pt x="179" y="92"/>
                    <a:pt x="177" y="93"/>
                    <a:pt x="175" y="95"/>
                  </a:cubicBezTo>
                  <a:cubicBezTo>
                    <a:pt x="175" y="95"/>
                    <a:pt x="175" y="95"/>
                    <a:pt x="175" y="95"/>
                  </a:cubicBezTo>
                  <a:cubicBezTo>
                    <a:pt x="178" y="92"/>
                    <a:pt x="180" y="90"/>
                    <a:pt x="183" y="89"/>
                  </a:cubicBezTo>
                  <a:cubicBezTo>
                    <a:pt x="182" y="89"/>
                    <a:pt x="182" y="90"/>
                    <a:pt x="181" y="91"/>
                  </a:cubicBezTo>
                  <a:close/>
                  <a:moveTo>
                    <a:pt x="172" y="93"/>
                  </a:moveTo>
                  <a:cubicBezTo>
                    <a:pt x="172" y="92"/>
                    <a:pt x="173" y="91"/>
                    <a:pt x="173" y="91"/>
                  </a:cubicBezTo>
                  <a:cubicBezTo>
                    <a:pt x="174" y="90"/>
                    <a:pt x="175" y="90"/>
                    <a:pt x="176" y="90"/>
                  </a:cubicBezTo>
                  <a:cubicBezTo>
                    <a:pt x="174" y="91"/>
                    <a:pt x="173" y="92"/>
                    <a:pt x="172" y="93"/>
                  </a:cubicBezTo>
                  <a:close/>
                  <a:moveTo>
                    <a:pt x="172" y="89"/>
                  </a:moveTo>
                  <a:cubicBezTo>
                    <a:pt x="172" y="89"/>
                    <a:pt x="172" y="89"/>
                    <a:pt x="172" y="89"/>
                  </a:cubicBezTo>
                  <a:cubicBezTo>
                    <a:pt x="170" y="93"/>
                    <a:pt x="167" y="96"/>
                    <a:pt x="165" y="99"/>
                  </a:cubicBezTo>
                  <a:cubicBezTo>
                    <a:pt x="163" y="101"/>
                    <a:pt x="161" y="103"/>
                    <a:pt x="159" y="105"/>
                  </a:cubicBezTo>
                  <a:cubicBezTo>
                    <a:pt x="156" y="106"/>
                    <a:pt x="154" y="107"/>
                    <a:pt x="152" y="108"/>
                  </a:cubicBezTo>
                  <a:cubicBezTo>
                    <a:pt x="159" y="101"/>
                    <a:pt x="166" y="94"/>
                    <a:pt x="173" y="88"/>
                  </a:cubicBezTo>
                  <a:cubicBezTo>
                    <a:pt x="173" y="88"/>
                    <a:pt x="173" y="89"/>
                    <a:pt x="172" y="89"/>
                  </a:cubicBezTo>
                  <a:close/>
                  <a:moveTo>
                    <a:pt x="152" y="111"/>
                  </a:moveTo>
                  <a:cubicBezTo>
                    <a:pt x="153" y="111"/>
                    <a:pt x="153" y="110"/>
                    <a:pt x="153" y="110"/>
                  </a:cubicBezTo>
                  <a:cubicBezTo>
                    <a:pt x="153" y="109"/>
                    <a:pt x="154" y="109"/>
                    <a:pt x="155" y="109"/>
                  </a:cubicBezTo>
                  <a:cubicBezTo>
                    <a:pt x="154" y="109"/>
                    <a:pt x="154" y="110"/>
                    <a:pt x="154" y="110"/>
                  </a:cubicBezTo>
                  <a:cubicBezTo>
                    <a:pt x="152" y="112"/>
                    <a:pt x="150" y="114"/>
                    <a:pt x="148" y="115"/>
                  </a:cubicBezTo>
                  <a:cubicBezTo>
                    <a:pt x="147" y="116"/>
                    <a:pt x="145" y="117"/>
                    <a:pt x="144" y="118"/>
                  </a:cubicBezTo>
                  <a:cubicBezTo>
                    <a:pt x="144" y="118"/>
                    <a:pt x="144" y="118"/>
                    <a:pt x="144" y="118"/>
                  </a:cubicBezTo>
                  <a:cubicBezTo>
                    <a:pt x="147" y="116"/>
                    <a:pt x="150" y="113"/>
                    <a:pt x="152" y="111"/>
                  </a:cubicBezTo>
                  <a:close/>
                  <a:moveTo>
                    <a:pt x="148" y="119"/>
                  </a:moveTo>
                  <a:cubicBezTo>
                    <a:pt x="148" y="119"/>
                    <a:pt x="149" y="119"/>
                    <a:pt x="149" y="118"/>
                  </a:cubicBezTo>
                  <a:cubicBezTo>
                    <a:pt x="148" y="120"/>
                    <a:pt x="146" y="122"/>
                    <a:pt x="145" y="123"/>
                  </a:cubicBezTo>
                  <a:cubicBezTo>
                    <a:pt x="144" y="124"/>
                    <a:pt x="143" y="124"/>
                    <a:pt x="142" y="125"/>
                  </a:cubicBezTo>
                  <a:cubicBezTo>
                    <a:pt x="144" y="123"/>
                    <a:pt x="146" y="121"/>
                    <a:pt x="148" y="119"/>
                  </a:cubicBezTo>
                  <a:close/>
                  <a:moveTo>
                    <a:pt x="138" y="119"/>
                  </a:moveTo>
                  <a:cubicBezTo>
                    <a:pt x="136" y="120"/>
                    <a:pt x="133" y="121"/>
                    <a:pt x="130" y="122"/>
                  </a:cubicBezTo>
                  <a:cubicBezTo>
                    <a:pt x="131" y="121"/>
                    <a:pt x="132" y="121"/>
                    <a:pt x="132" y="120"/>
                  </a:cubicBezTo>
                  <a:cubicBezTo>
                    <a:pt x="134" y="119"/>
                    <a:pt x="135" y="118"/>
                    <a:pt x="136" y="118"/>
                  </a:cubicBezTo>
                  <a:cubicBezTo>
                    <a:pt x="139" y="116"/>
                    <a:pt x="141" y="115"/>
                    <a:pt x="144" y="114"/>
                  </a:cubicBezTo>
                  <a:cubicBezTo>
                    <a:pt x="142" y="116"/>
                    <a:pt x="140" y="118"/>
                    <a:pt x="138" y="119"/>
                  </a:cubicBezTo>
                  <a:close/>
                  <a:moveTo>
                    <a:pt x="126" y="116"/>
                  </a:moveTo>
                  <a:cubicBezTo>
                    <a:pt x="130" y="112"/>
                    <a:pt x="133" y="109"/>
                    <a:pt x="136" y="106"/>
                  </a:cubicBezTo>
                  <a:cubicBezTo>
                    <a:pt x="139" y="104"/>
                    <a:pt x="142" y="102"/>
                    <a:pt x="145" y="101"/>
                  </a:cubicBezTo>
                  <a:cubicBezTo>
                    <a:pt x="141" y="104"/>
                    <a:pt x="138" y="107"/>
                    <a:pt x="134" y="110"/>
                  </a:cubicBezTo>
                  <a:cubicBezTo>
                    <a:pt x="132" y="112"/>
                    <a:pt x="129" y="114"/>
                    <a:pt x="126" y="116"/>
                  </a:cubicBezTo>
                  <a:close/>
                  <a:moveTo>
                    <a:pt x="131" y="116"/>
                  </a:moveTo>
                  <a:cubicBezTo>
                    <a:pt x="129" y="117"/>
                    <a:pt x="128" y="118"/>
                    <a:pt x="127" y="120"/>
                  </a:cubicBezTo>
                  <a:cubicBezTo>
                    <a:pt x="127" y="120"/>
                    <a:pt x="127" y="120"/>
                    <a:pt x="126" y="120"/>
                  </a:cubicBezTo>
                  <a:cubicBezTo>
                    <a:pt x="125" y="121"/>
                    <a:pt x="124" y="122"/>
                    <a:pt x="122" y="123"/>
                  </a:cubicBezTo>
                  <a:cubicBezTo>
                    <a:pt x="125" y="121"/>
                    <a:pt x="128" y="118"/>
                    <a:pt x="131" y="116"/>
                  </a:cubicBezTo>
                  <a:close/>
                  <a:moveTo>
                    <a:pt x="124" y="126"/>
                  </a:moveTo>
                  <a:cubicBezTo>
                    <a:pt x="124" y="126"/>
                    <a:pt x="124" y="126"/>
                    <a:pt x="124" y="126"/>
                  </a:cubicBezTo>
                  <a:cubicBezTo>
                    <a:pt x="122" y="129"/>
                    <a:pt x="120" y="132"/>
                    <a:pt x="117" y="135"/>
                  </a:cubicBezTo>
                  <a:cubicBezTo>
                    <a:pt x="119" y="132"/>
                    <a:pt x="122" y="129"/>
                    <a:pt x="124" y="126"/>
                  </a:cubicBezTo>
                  <a:close/>
                  <a:moveTo>
                    <a:pt x="113" y="117"/>
                  </a:moveTo>
                  <a:cubicBezTo>
                    <a:pt x="113" y="117"/>
                    <a:pt x="112" y="117"/>
                    <a:pt x="112" y="117"/>
                  </a:cubicBezTo>
                  <a:cubicBezTo>
                    <a:pt x="112" y="118"/>
                    <a:pt x="111" y="119"/>
                    <a:pt x="110" y="120"/>
                  </a:cubicBezTo>
                  <a:cubicBezTo>
                    <a:pt x="110" y="120"/>
                    <a:pt x="109" y="120"/>
                    <a:pt x="109" y="120"/>
                  </a:cubicBezTo>
                  <a:cubicBezTo>
                    <a:pt x="110" y="119"/>
                    <a:pt x="111" y="118"/>
                    <a:pt x="113" y="117"/>
                  </a:cubicBezTo>
                  <a:close/>
                  <a:moveTo>
                    <a:pt x="107" y="119"/>
                  </a:moveTo>
                  <a:cubicBezTo>
                    <a:pt x="107" y="119"/>
                    <a:pt x="106" y="119"/>
                    <a:pt x="106" y="119"/>
                  </a:cubicBezTo>
                  <a:cubicBezTo>
                    <a:pt x="107" y="118"/>
                    <a:pt x="107" y="117"/>
                    <a:pt x="108" y="117"/>
                  </a:cubicBezTo>
                  <a:cubicBezTo>
                    <a:pt x="109" y="116"/>
                    <a:pt x="110" y="115"/>
                    <a:pt x="111" y="115"/>
                  </a:cubicBezTo>
                  <a:cubicBezTo>
                    <a:pt x="110" y="116"/>
                    <a:pt x="108" y="118"/>
                    <a:pt x="107" y="119"/>
                  </a:cubicBezTo>
                  <a:close/>
                  <a:moveTo>
                    <a:pt x="112" y="125"/>
                  </a:moveTo>
                  <a:cubicBezTo>
                    <a:pt x="113" y="125"/>
                    <a:pt x="114" y="124"/>
                    <a:pt x="115" y="123"/>
                  </a:cubicBezTo>
                  <a:cubicBezTo>
                    <a:pt x="115" y="123"/>
                    <a:pt x="115" y="123"/>
                    <a:pt x="115" y="123"/>
                  </a:cubicBezTo>
                  <a:cubicBezTo>
                    <a:pt x="114" y="124"/>
                    <a:pt x="114" y="125"/>
                    <a:pt x="113" y="126"/>
                  </a:cubicBezTo>
                  <a:cubicBezTo>
                    <a:pt x="111" y="127"/>
                    <a:pt x="110" y="128"/>
                    <a:pt x="109" y="129"/>
                  </a:cubicBezTo>
                  <a:cubicBezTo>
                    <a:pt x="110" y="128"/>
                    <a:pt x="111" y="127"/>
                    <a:pt x="112" y="125"/>
                  </a:cubicBezTo>
                  <a:close/>
                  <a:moveTo>
                    <a:pt x="104" y="117"/>
                  </a:moveTo>
                  <a:cubicBezTo>
                    <a:pt x="103" y="117"/>
                    <a:pt x="102" y="117"/>
                    <a:pt x="102" y="118"/>
                  </a:cubicBezTo>
                  <a:cubicBezTo>
                    <a:pt x="101" y="118"/>
                    <a:pt x="101" y="118"/>
                    <a:pt x="101" y="118"/>
                  </a:cubicBezTo>
                  <a:cubicBezTo>
                    <a:pt x="105" y="114"/>
                    <a:pt x="109" y="110"/>
                    <a:pt x="113" y="106"/>
                  </a:cubicBezTo>
                  <a:cubicBezTo>
                    <a:pt x="113" y="106"/>
                    <a:pt x="114" y="106"/>
                    <a:pt x="114" y="105"/>
                  </a:cubicBezTo>
                  <a:cubicBezTo>
                    <a:pt x="111" y="109"/>
                    <a:pt x="107" y="113"/>
                    <a:pt x="104" y="117"/>
                  </a:cubicBezTo>
                  <a:close/>
                  <a:moveTo>
                    <a:pt x="99" y="129"/>
                  </a:moveTo>
                  <a:cubicBezTo>
                    <a:pt x="99" y="128"/>
                    <a:pt x="100" y="128"/>
                    <a:pt x="100" y="127"/>
                  </a:cubicBezTo>
                  <a:cubicBezTo>
                    <a:pt x="100" y="129"/>
                    <a:pt x="99" y="130"/>
                    <a:pt x="98" y="131"/>
                  </a:cubicBezTo>
                  <a:cubicBezTo>
                    <a:pt x="97" y="132"/>
                    <a:pt x="96" y="133"/>
                    <a:pt x="95" y="135"/>
                  </a:cubicBezTo>
                  <a:cubicBezTo>
                    <a:pt x="94" y="135"/>
                    <a:pt x="94" y="134"/>
                    <a:pt x="93" y="134"/>
                  </a:cubicBezTo>
                  <a:cubicBezTo>
                    <a:pt x="95" y="132"/>
                    <a:pt x="97" y="130"/>
                    <a:pt x="99" y="129"/>
                  </a:cubicBezTo>
                  <a:close/>
                  <a:moveTo>
                    <a:pt x="103" y="132"/>
                  </a:moveTo>
                  <a:cubicBezTo>
                    <a:pt x="103" y="132"/>
                    <a:pt x="104" y="131"/>
                    <a:pt x="104" y="131"/>
                  </a:cubicBezTo>
                  <a:cubicBezTo>
                    <a:pt x="103" y="132"/>
                    <a:pt x="102" y="133"/>
                    <a:pt x="101" y="135"/>
                  </a:cubicBezTo>
                  <a:cubicBezTo>
                    <a:pt x="100" y="135"/>
                    <a:pt x="100" y="135"/>
                    <a:pt x="100" y="135"/>
                  </a:cubicBezTo>
                  <a:cubicBezTo>
                    <a:pt x="101" y="134"/>
                    <a:pt x="102" y="133"/>
                    <a:pt x="103" y="132"/>
                  </a:cubicBezTo>
                  <a:close/>
                  <a:moveTo>
                    <a:pt x="103" y="126"/>
                  </a:moveTo>
                  <a:cubicBezTo>
                    <a:pt x="104" y="125"/>
                    <a:pt x="105" y="124"/>
                    <a:pt x="106" y="123"/>
                  </a:cubicBezTo>
                  <a:cubicBezTo>
                    <a:pt x="106" y="122"/>
                    <a:pt x="107" y="121"/>
                    <a:pt x="108" y="121"/>
                  </a:cubicBezTo>
                  <a:cubicBezTo>
                    <a:pt x="108" y="121"/>
                    <a:pt x="109" y="121"/>
                    <a:pt x="109" y="121"/>
                  </a:cubicBezTo>
                  <a:cubicBezTo>
                    <a:pt x="107" y="123"/>
                    <a:pt x="105" y="124"/>
                    <a:pt x="103" y="126"/>
                  </a:cubicBezTo>
                  <a:close/>
                  <a:moveTo>
                    <a:pt x="110" y="141"/>
                  </a:moveTo>
                  <a:cubicBezTo>
                    <a:pt x="107" y="143"/>
                    <a:pt x="104" y="145"/>
                    <a:pt x="102" y="146"/>
                  </a:cubicBezTo>
                  <a:cubicBezTo>
                    <a:pt x="104" y="144"/>
                    <a:pt x="106" y="143"/>
                    <a:pt x="108" y="141"/>
                  </a:cubicBezTo>
                  <a:cubicBezTo>
                    <a:pt x="108" y="141"/>
                    <a:pt x="109" y="141"/>
                    <a:pt x="110" y="141"/>
                  </a:cubicBezTo>
                  <a:close/>
                  <a:moveTo>
                    <a:pt x="109" y="139"/>
                  </a:moveTo>
                  <a:cubicBezTo>
                    <a:pt x="112" y="137"/>
                    <a:pt x="114" y="134"/>
                    <a:pt x="117" y="132"/>
                  </a:cubicBezTo>
                  <a:cubicBezTo>
                    <a:pt x="117" y="132"/>
                    <a:pt x="117" y="131"/>
                    <a:pt x="118" y="131"/>
                  </a:cubicBezTo>
                  <a:cubicBezTo>
                    <a:pt x="115" y="134"/>
                    <a:pt x="113" y="137"/>
                    <a:pt x="111" y="140"/>
                  </a:cubicBezTo>
                  <a:cubicBezTo>
                    <a:pt x="111" y="140"/>
                    <a:pt x="111" y="140"/>
                    <a:pt x="111" y="140"/>
                  </a:cubicBezTo>
                  <a:cubicBezTo>
                    <a:pt x="111" y="140"/>
                    <a:pt x="110" y="139"/>
                    <a:pt x="109" y="139"/>
                  </a:cubicBezTo>
                  <a:close/>
                  <a:moveTo>
                    <a:pt x="116" y="122"/>
                  </a:moveTo>
                  <a:cubicBezTo>
                    <a:pt x="117" y="121"/>
                    <a:pt x="119" y="120"/>
                    <a:pt x="120" y="119"/>
                  </a:cubicBezTo>
                  <a:cubicBezTo>
                    <a:pt x="119" y="120"/>
                    <a:pt x="118" y="121"/>
                    <a:pt x="116" y="122"/>
                  </a:cubicBezTo>
                  <a:close/>
                  <a:moveTo>
                    <a:pt x="116" y="145"/>
                  </a:moveTo>
                  <a:cubicBezTo>
                    <a:pt x="116" y="144"/>
                    <a:pt x="117" y="144"/>
                    <a:pt x="118" y="143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8" y="144"/>
                    <a:pt x="118" y="144"/>
                    <a:pt x="117" y="145"/>
                  </a:cubicBezTo>
                  <a:cubicBezTo>
                    <a:pt x="116" y="145"/>
                    <a:pt x="115" y="146"/>
                    <a:pt x="114" y="146"/>
                  </a:cubicBezTo>
                  <a:cubicBezTo>
                    <a:pt x="115" y="146"/>
                    <a:pt x="115" y="145"/>
                    <a:pt x="116" y="145"/>
                  </a:cubicBezTo>
                  <a:close/>
                  <a:moveTo>
                    <a:pt x="122" y="144"/>
                  </a:moveTo>
                  <a:cubicBezTo>
                    <a:pt x="122" y="145"/>
                    <a:pt x="122" y="145"/>
                    <a:pt x="122" y="145"/>
                  </a:cubicBezTo>
                  <a:cubicBezTo>
                    <a:pt x="121" y="146"/>
                    <a:pt x="120" y="147"/>
                    <a:pt x="119" y="148"/>
                  </a:cubicBezTo>
                  <a:cubicBezTo>
                    <a:pt x="119" y="148"/>
                    <a:pt x="119" y="148"/>
                    <a:pt x="118" y="148"/>
                  </a:cubicBezTo>
                  <a:cubicBezTo>
                    <a:pt x="119" y="147"/>
                    <a:pt x="120" y="146"/>
                    <a:pt x="122" y="144"/>
                  </a:cubicBezTo>
                  <a:close/>
                  <a:moveTo>
                    <a:pt x="120" y="140"/>
                  </a:moveTo>
                  <a:cubicBezTo>
                    <a:pt x="120" y="139"/>
                    <a:pt x="121" y="139"/>
                    <a:pt x="122" y="138"/>
                  </a:cubicBezTo>
                  <a:cubicBezTo>
                    <a:pt x="125" y="137"/>
                    <a:pt x="128" y="135"/>
                    <a:pt x="131" y="133"/>
                  </a:cubicBezTo>
                  <a:cubicBezTo>
                    <a:pt x="130" y="134"/>
                    <a:pt x="128" y="135"/>
                    <a:pt x="127" y="136"/>
                  </a:cubicBezTo>
                  <a:cubicBezTo>
                    <a:pt x="125" y="137"/>
                    <a:pt x="122" y="139"/>
                    <a:pt x="120" y="140"/>
                  </a:cubicBezTo>
                  <a:close/>
                  <a:moveTo>
                    <a:pt x="129" y="143"/>
                  </a:moveTo>
                  <a:cubicBezTo>
                    <a:pt x="129" y="143"/>
                    <a:pt x="128" y="143"/>
                    <a:pt x="128" y="143"/>
                  </a:cubicBezTo>
                  <a:cubicBezTo>
                    <a:pt x="128" y="144"/>
                    <a:pt x="127" y="144"/>
                    <a:pt x="127" y="144"/>
                  </a:cubicBezTo>
                  <a:cubicBezTo>
                    <a:pt x="127" y="144"/>
                    <a:pt x="127" y="144"/>
                    <a:pt x="127" y="144"/>
                  </a:cubicBezTo>
                  <a:cubicBezTo>
                    <a:pt x="127" y="143"/>
                    <a:pt x="128" y="143"/>
                    <a:pt x="128" y="142"/>
                  </a:cubicBezTo>
                  <a:cubicBezTo>
                    <a:pt x="129" y="141"/>
                    <a:pt x="130" y="140"/>
                    <a:pt x="131" y="140"/>
                  </a:cubicBezTo>
                  <a:cubicBezTo>
                    <a:pt x="130" y="140"/>
                    <a:pt x="129" y="141"/>
                    <a:pt x="129" y="142"/>
                  </a:cubicBezTo>
                  <a:cubicBezTo>
                    <a:pt x="129" y="142"/>
                    <a:pt x="129" y="142"/>
                    <a:pt x="129" y="143"/>
                  </a:cubicBezTo>
                  <a:close/>
                  <a:moveTo>
                    <a:pt x="129" y="146"/>
                  </a:moveTo>
                  <a:cubicBezTo>
                    <a:pt x="129" y="146"/>
                    <a:pt x="129" y="146"/>
                    <a:pt x="130" y="146"/>
                  </a:cubicBezTo>
                  <a:cubicBezTo>
                    <a:pt x="129" y="147"/>
                    <a:pt x="129" y="148"/>
                    <a:pt x="128" y="148"/>
                  </a:cubicBezTo>
                  <a:cubicBezTo>
                    <a:pt x="127" y="149"/>
                    <a:pt x="126" y="149"/>
                    <a:pt x="125" y="150"/>
                  </a:cubicBezTo>
                  <a:cubicBezTo>
                    <a:pt x="126" y="149"/>
                    <a:pt x="128" y="148"/>
                    <a:pt x="129" y="146"/>
                  </a:cubicBezTo>
                  <a:close/>
                  <a:moveTo>
                    <a:pt x="134" y="157"/>
                  </a:moveTo>
                  <a:cubicBezTo>
                    <a:pt x="135" y="156"/>
                    <a:pt x="136" y="156"/>
                    <a:pt x="136" y="156"/>
                  </a:cubicBezTo>
                  <a:cubicBezTo>
                    <a:pt x="134" y="157"/>
                    <a:pt x="133" y="159"/>
                    <a:pt x="131" y="160"/>
                  </a:cubicBezTo>
                  <a:cubicBezTo>
                    <a:pt x="132" y="159"/>
                    <a:pt x="133" y="158"/>
                    <a:pt x="134" y="157"/>
                  </a:cubicBezTo>
                  <a:close/>
                  <a:moveTo>
                    <a:pt x="133" y="167"/>
                  </a:moveTo>
                  <a:cubicBezTo>
                    <a:pt x="135" y="165"/>
                    <a:pt x="138" y="163"/>
                    <a:pt x="140" y="162"/>
                  </a:cubicBezTo>
                  <a:cubicBezTo>
                    <a:pt x="139" y="163"/>
                    <a:pt x="138" y="164"/>
                    <a:pt x="137" y="165"/>
                  </a:cubicBezTo>
                  <a:cubicBezTo>
                    <a:pt x="136" y="165"/>
                    <a:pt x="135" y="166"/>
                    <a:pt x="134" y="166"/>
                  </a:cubicBezTo>
                  <a:cubicBezTo>
                    <a:pt x="134" y="167"/>
                    <a:pt x="133" y="167"/>
                    <a:pt x="133" y="167"/>
                  </a:cubicBezTo>
                  <a:cubicBezTo>
                    <a:pt x="133" y="167"/>
                    <a:pt x="133" y="167"/>
                    <a:pt x="133" y="167"/>
                  </a:cubicBezTo>
                  <a:close/>
                  <a:moveTo>
                    <a:pt x="138" y="160"/>
                  </a:moveTo>
                  <a:cubicBezTo>
                    <a:pt x="137" y="160"/>
                    <a:pt x="137" y="161"/>
                    <a:pt x="137" y="161"/>
                  </a:cubicBezTo>
                  <a:cubicBezTo>
                    <a:pt x="137" y="160"/>
                    <a:pt x="137" y="160"/>
                    <a:pt x="137" y="160"/>
                  </a:cubicBezTo>
                  <a:cubicBezTo>
                    <a:pt x="137" y="160"/>
                    <a:pt x="137" y="160"/>
                    <a:pt x="137" y="160"/>
                  </a:cubicBezTo>
                  <a:cubicBezTo>
                    <a:pt x="139" y="159"/>
                    <a:pt x="140" y="158"/>
                    <a:pt x="142" y="157"/>
                  </a:cubicBezTo>
                  <a:cubicBezTo>
                    <a:pt x="142" y="157"/>
                    <a:pt x="142" y="158"/>
                    <a:pt x="142" y="158"/>
                  </a:cubicBezTo>
                  <a:cubicBezTo>
                    <a:pt x="140" y="159"/>
                    <a:pt x="139" y="160"/>
                    <a:pt x="138" y="160"/>
                  </a:cubicBezTo>
                  <a:close/>
                  <a:moveTo>
                    <a:pt x="143" y="160"/>
                  </a:moveTo>
                  <a:cubicBezTo>
                    <a:pt x="145" y="159"/>
                    <a:pt x="148" y="158"/>
                    <a:pt x="150" y="157"/>
                  </a:cubicBezTo>
                  <a:cubicBezTo>
                    <a:pt x="149" y="158"/>
                    <a:pt x="148" y="159"/>
                    <a:pt x="147" y="160"/>
                  </a:cubicBezTo>
                  <a:cubicBezTo>
                    <a:pt x="145" y="161"/>
                    <a:pt x="143" y="162"/>
                    <a:pt x="141" y="163"/>
                  </a:cubicBezTo>
                  <a:cubicBezTo>
                    <a:pt x="142" y="162"/>
                    <a:pt x="142" y="161"/>
                    <a:pt x="143" y="160"/>
                  </a:cubicBezTo>
                  <a:close/>
                  <a:moveTo>
                    <a:pt x="147" y="162"/>
                  </a:moveTo>
                  <a:cubicBezTo>
                    <a:pt x="148" y="161"/>
                    <a:pt x="149" y="161"/>
                    <a:pt x="150" y="160"/>
                  </a:cubicBezTo>
                  <a:cubicBezTo>
                    <a:pt x="150" y="161"/>
                    <a:pt x="149" y="161"/>
                    <a:pt x="149" y="162"/>
                  </a:cubicBezTo>
                  <a:cubicBezTo>
                    <a:pt x="148" y="162"/>
                    <a:pt x="147" y="162"/>
                    <a:pt x="146" y="163"/>
                  </a:cubicBezTo>
                  <a:cubicBezTo>
                    <a:pt x="146" y="162"/>
                    <a:pt x="147" y="162"/>
                    <a:pt x="147" y="162"/>
                  </a:cubicBezTo>
                  <a:close/>
                  <a:moveTo>
                    <a:pt x="150" y="163"/>
                  </a:moveTo>
                  <a:cubicBezTo>
                    <a:pt x="150" y="163"/>
                    <a:pt x="151" y="163"/>
                    <a:pt x="152" y="162"/>
                  </a:cubicBezTo>
                  <a:cubicBezTo>
                    <a:pt x="150" y="164"/>
                    <a:pt x="148" y="166"/>
                    <a:pt x="146" y="168"/>
                  </a:cubicBezTo>
                  <a:cubicBezTo>
                    <a:pt x="147" y="166"/>
                    <a:pt x="148" y="165"/>
                    <a:pt x="150" y="163"/>
                  </a:cubicBezTo>
                  <a:close/>
                  <a:moveTo>
                    <a:pt x="146" y="157"/>
                  </a:moveTo>
                  <a:cubicBezTo>
                    <a:pt x="146" y="157"/>
                    <a:pt x="146" y="157"/>
                    <a:pt x="146" y="157"/>
                  </a:cubicBezTo>
                  <a:cubicBezTo>
                    <a:pt x="147" y="156"/>
                    <a:pt x="149" y="155"/>
                    <a:pt x="150" y="153"/>
                  </a:cubicBezTo>
                  <a:cubicBezTo>
                    <a:pt x="152" y="153"/>
                    <a:pt x="153" y="152"/>
                    <a:pt x="155" y="151"/>
                  </a:cubicBezTo>
                  <a:cubicBezTo>
                    <a:pt x="155" y="151"/>
                    <a:pt x="155" y="151"/>
                    <a:pt x="156" y="151"/>
                  </a:cubicBezTo>
                  <a:cubicBezTo>
                    <a:pt x="156" y="152"/>
                    <a:pt x="155" y="152"/>
                    <a:pt x="155" y="152"/>
                  </a:cubicBezTo>
                  <a:cubicBezTo>
                    <a:pt x="152" y="154"/>
                    <a:pt x="149" y="156"/>
                    <a:pt x="146" y="157"/>
                  </a:cubicBezTo>
                  <a:close/>
                  <a:moveTo>
                    <a:pt x="154" y="158"/>
                  </a:moveTo>
                  <a:cubicBezTo>
                    <a:pt x="155" y="158"/>
                    <a:pt x="156" y="157"/>
                    <a:pt x="157" y="157"/>
                  </a:cubicBezTo>
                  <a:cubicBezTo>
                    <a:pt x="157" y="157"/>
                    <a:pt x="156" y="158"/>
                    <a:pt x="155" y="159"/>
                  </a:cubicBezTo>
                  <a:cubicBezTo>
                    <a:pt x="154" y="159"/>
                    <a:pt x="153" y="160"/>
                    <a:pt x="152" y="160"/>
                  </a:cubicBezTo>
                  <a:cubicBezTo>
                    <a:pt x="153" y="160"/>
                    <a:pt x="153" y="159"/>
                    <a:pt x="154" y="158"/>
                  </a:cubicBezTo>
                  <a:close/>
                  <a:moveTo>
                    <a:pt x="157" y="155"/>
                  </a:moveTo>
                  <a:cubicBezTo>
                    <a:pt x="158" y="154"/>
                    <a:pt x="159" y="153"/>
                    <a:pt x="160" y="151"/>
                  </a:cubicBezTo>
                  <a:cubicBezTo>
                    <a:pt x="162" y="150"/>
                    <a:pt x="164" y="149"/>
                    <a:pt x="166" y="147"/>
                  </a:cubicBezTo>
                  <a:cubicBezTo>
                    <a:pt x="165" y="149"/>
                    <a:pt x="163" y="151"/>
                    <a:pt x="161" y="153"/>
                  </a:cubicBezTo>
                  <a:cubicBezTo>
                    <a:pt x="160" y="153"/>
                    <a:pt x="158" y="154"/>
                    <a:pt x="157" y="155"/>
                  </a:cubicBezTo>
                  <a:close/>
                  <a:moveTo>
                    <a:pt x="162" y="154"/>
                  </a:moveTo>
                  <a:cubicBezTo>
                    <a:pt x="164" y="154"/>
                    <a:pt x="165" y="153"/>
                    <a:pt x="167" y="152"/>
                  </a:cubicBezTo>
                  <a:cubicBezTo>
                    <a:pt x="167" y="153"/>
                    <a:pt x="167" y="153"/>
                    <a:pt x="167" y="153"/>
                  </a:cubicBezTo>
                  <a:cubicBezTo>
                    <a:pt x="165" y="154"/>
                    <a:pt x="164" y="155"/>
                    <a:pt x="163" y="156"/>
                  </a:cubicBezTo>
                  <a:cubicBezTo>
                    <a:pt x="162" y="156"/>
                    <a:pt x="161" y="157"/>
                    <a:pt x="160" y="157"/>
                  </a:cubicBezTo>
                  <a:cubicBezTo>
                    <a:pt x="161" y="156"/>
                    <a:pt x="162" y="155"/>
                    <a:pt x="162" y="154"/>
                  </a:cubicBezTo>
                  <a:close/>
                  <a:moveTo>
                    <a:pt x="164" y="159"/>
                  </a:moveTo>
                  <a:cubicBezTo>
                    <a:pt x="165" y="158"/>
                    <a:pt x="166" y="157"/>
                    <a:pt x="167" y="156"/>
                  </a:cubicBezTo>
                  <a:cubicBezTo>
                    <a:pt x="167" y="156"/>
                    <a:pt x="167" y="156"/>
                    <a:pt x="168" y="156"/>
                  </a:cubicBezTo>
                  <a:cubicBezTo>
                    <a:pt x="166" y="157"/>
                    <a:pt x="164" y="159"/>
                    <a:pt x="162" y="161"/>
                  </a:cubicBezTo>
                  <a:cubicBezTo>
                    <a:pt x="163" y="160"/>
                    <a:pt x="163" y="160"/>
                    <a:pt x="164" y="159"/>
                  </a:cubicBezTo>
                  <a:close/>
                  <a:moveTo>
                    <a:pt x="169" y="156"/>
                  </a:moveTo>
                  <a:cubicBezTo>
                    <a:pt x="168" y="158"/>
                    <a:pt x="166" y="160"/>
                    <a:pt x="165" y="162"/>
                  </a:cubicBezTo>
                  <a:cubicBezTo>
                    <a:pt x="164" y="162"/>
                    <a:pt x="163" y="162"/>
                    <a:pt x="163" y="163"/>
                  </a:cubicBezTo>
                  <a:cubicBezTo>
                    <a:pt x="165" y="161"/>
                    <a:pt x="167" y="159"/>
                    <a:pt x="169" y="156"/>
                  </a:cubicBezTo>
                  <a:close/>
                  <a:moveTo>
                    <a:pt x="166" y="151"/>
                  </a:moveTo>
                  <a:cubicBezTo>
                    <a:pt x="169" y="147"/>
                    <a:pt x="173" y="144"/>
                    <a:pt x="176" y="140"/>
                  </a:cubicBezTo>
                  <a:cubicBezTo>
                    <a:pt x="177" y="140"/>
                    <a:pt x="177" y="140"/>
                    <a:pt x="178" y="139"/>
                  </a:cubicBezTo>
                  <a:cubicBezTo>
                    <a:pt x="177" y="140"/>
                    <a:pt x="177" y="140"/>
                    <a:pt x="177" y="141"/>
                  </a:cubicBezTo>
                  <a:cubicBezTo>
                    <a:pt x="174" y="144"/>
                    <a:pt x="172" y="146"/>
                    <a:pt x="170" y="149"/>
                  </a:cubicBezTo>
                  <a:cubicBezTo>
                    <a:pt x="168" y="150"/>
                    <a:pt x="167" y="150"/>
                    <a:pt x="166" y="151"/>
                  </a:cubicBezTo>
                  <a:close/>
                  <a:moveTo>
                    <a:pt x="177" y="151"/>
                  </a:moveTo>
                  <a:cubicBezTo>
                    <a:pt x="175" y="153"/>
                    <a:pt x="174" y="155"/>
                    <a:pt x="172" y="157"/>
                  </a:cubicBezTo>
                  <a:cubicBezTo>
                    <a:pt x="172" y="157"/>
                    <a:pt x="171" y="157"/>
                    <a:pt x="171" y="158"/>
                  </a:cubicBezTo>
                  <a:cubicBezTo>
                    <a:pt x="173" y="156"/>
                    <a:pt x="174" y="154"/>
                    <a:pt x="175" y="152"/>
                  </a:cubicBezTo>
                  <a:cubicBezTo>
                    <a:pt x="176" y="152"/>
                    <a:pt x="177" y="151"/>
                    <a:pt x="177" y="151"/>
                  </a:cubicBezTo>
                  <a:close/>
                  <a:moveTo>
                    <a:pt x="186" y="127"/>
                  </a:moveTo>
                  <a:cubicBezTo>
                    <a:pt x="186" y="126"/>
                    <a:pt x="187" y="126"/>
                    <a:pt x="187" y="125"/>
                  </a:cubicBezTo>
                  <a:cubicBezTo>
                    <a:pt x="189" y="124"/>
                    <a:pt x="191" y="123"/>
                    <a:pt x="193" y="122"/>
                  </a:cubicBezTo>
                  <a:cubicBezTo>
                    <a:pt x="193" y="122"/>
                    <a:pt x="193" y="122"/>
                    <a:pt x="193" y="122"/>
                  </a:cubicBezTo>
                  <a:cubicBezTo>
                    <a:pt x="191" y="124"/>
                    <a:pt x="188" y="125"/>
                    <a:pt x="186" y="127"/>
                  </a:cubicBezTo>
                  <a:close/>
                  <a:moveTo>
                    <a:pt x="198" y="122"/>
                  </a:moveTo>
                  <a:cubicBezTo>
                    <a:pt x="198" y="123"/>
                    <a:pt x="197" y="124"/>
                    <a:pt x="196" y="124"/>
                  </a:cubicBezTo>
                  <a:cubicBezTo>
                    <a:pt x="195" y="125"/>
                    <a:pt x="194" y="126"/>
                    <a:pt x="192" y="127"/>
                  </a:cubicBezTo>
                  <a:cubicBezTo>
                    <a:pt x="194" y="125"/>
                    <a:pt x="196" y="123"/>
                    <a:pt x="198" y="122"/>
                  </a:cubicBezTo>
                  <a:close/>
                  <a:moveTo>
                    <a:pt x="203" y="120"/>
                  </a:moveTo>
                  <a:cubicBezTo>
                    <a:pt x="204" y="119"/>
                    <a:pt x="204" y="119"/>
                    <a:pt x="204" y="118"/>
                  </a:cubicBezTo>
                  <a:cubicBezTo>
                    <a:pt x="205" y="118"/>
                    <a:pt x="205" y="118"/>
                    <a:pt x="206" y="117"/>
                  </a:cubicBezTo>
                  <a:cubicBezTo>
                    <a:pt x="205" y="118"/>
                    <a:pt x="204" y="119"/>
                    <a:pt x="203" y="120"/>
                  </a:cubicBezTo>
                  <a:close/>
                  <a:moveTo>
                    <a:pt x="207" y="110"/>
                  </a:moveTo>
                  <a:cubicBezTo>
                    <a:pt x="207" y="110"/>
                    <a:pt x="206" y="110"/>
                    <a:pt x="206" y="110"/>
                  </a:cubicBezTo>
                  <a:cubicBezTo>
                    <a:pt x="204" y="112"/>
                    <a:pt x="201" y="113"/>
                    <a:pt x="199" y="114"/>
                  </a:cubicBezTo>
                  <a:cubicBezTo>
                    <a:pt x="198" y="115"/>
                    <a:pt x="197" y="115"/>
                    <a:pt x="197" y="115"/>
                  </a:cubicBezTo>
                  <a:cubicBezTo>
                    <a:pt x="199" y="114"/>
                    <a:pt x="200" y="113"/>
                    <a:pt x="202" y="112"/>
                  </a:cubicBezTo>
                  <a:cubicBezTo>
                    <a:pt x="204" y="111"/>
                    <a:pt x="206" y="110"/>
                    <a:pt x="208" y="109"/>
                  </a:cubicBezTo>
                  <a:cubicBezTo>
                    <a:pt x="208" y="109"/>
                    <a:pt x="207" y="110"/>
                    <a:pt x="207" y="110"/>
                  </a:cubicBezTo>
                  <a:close/>
                  <a:moveTo>
                    <a:pt x="195" y="112"/>
                  </a:moveTo>
                  <a:cubicBezTo>
                    <a:pt x="194" y="112"/>
                    <a:pt x="194" y="112"/>
                    <a:pt x="193" y="112"/>
                  </a:cubicBezTo>
                  <a:cubicBezTo>
                    <a:pt x="194" y="112"/>
                    <a:pt x="194" y="111"/>
                    <a:pt x="195" y="110"/>
                  </a:cubicBezTo>
                  <a:cubicBezTo>
                    <a:pt x="196" y="109"/>
                    <a:pt x="198" y="108"/>
                    <a:pt x="199" y="106"/>
                  </a:cubicBezTo>
                  <a:cubicBezTo>
                    <a:pt x="199" y="106"/>
                    <a:pt x="199" y="106"/>
                    <a:pt x="199" y="106"/>
                  </a:cubicBezTo>
                  <a:cubicBezTo>
                    <a:pt x="198" y="108"/>
                    <a:pt x="197" y="110"/>
                    <a:pt x="195" y="112"/>
                  </a:cubicBezTo>
                  <a:close/>
                  <a:moveTo>
                    <a:pt x="193" y="106"/>
                  </a:moveTo>
                  <a:cubicBezTo>
                    <a:pt x="194" y="106"/>
                    <a:pt x="195" y="105"/>
                    <a:pt x="196" y="104"/>
                  </a:cubicBezTo>
                  <a:cubicBezTo>
                    <a:pt x="196" y="105"/>
                    <a:pt x="196" y="105"/>
                    <a:pt x="195" y="106"/>
                  </a:cubicBezTo>
                  <a:cubicBezTo>
                    <a:pt x="195" y="106"/>
                    <a:pt x="194" y="106"/>
                    <a:pt x="193" y="106"/>
                  </a:cubicBezTo>
                  <a:close/>
                  <a:moveTo>
                    <a:pt x="196" y="97"/>
                  </a:moveTo>
                  <a:cubicBezTo>
                    <a:pt x="196" y="97"/>
                    <a:pt x="195" y="97"/>
                    <a:pt x="195" y="98"/>
                  </a:cubicBezTo>
                  <a:cubicBezTo>
                    <a:pt x="193" y="98"/>
                    <a:pt x="191" y="99"/>
                    <a:pt x="189" y="100"/>
                  </a:cubicBezTo>
                  <a:cubicBezTo>
                    <a:pt x="190" y="100"/>
                    <a:pt x="190" y="99"/>
                    <a:pt x="191" y="98"/>
                  </a:cubicBezTo>
                  <a:cubicBezTo>
                    <a:pt x="193" y="97"/>
                    <a:pt x="195" y="96"/>
                    <a:pt x="197" y="95"/>
                  </a:cubicBezTo>
                  <a:cubicBezTo>
                    <a:pt x="196" y="96"/>
                    <a:pt x="196" y="97"/>
                    <a:pt x="196" y="97"/>
                  </a:cubicBezTo>
                  <a:close/>
                  <a:moveTo>
                    <a:pt x="195" y="92"/>
                  </a:moveTo>
                  <a:cubicBezTo>
                    <a:pt x="192" y="94"/>
                    <a:pt x="189" y="95"/>
                    <a:pt x="187" y="97"/>
                  </a:cubicBezTo>
                  <a:cubicBezTo>
                    <a:pt x="187" y="96"/>
                    <a:pt x="188" y="96"/>
                    <a:pt x="189" y="95"/>
                  </a:cubicBezTo>
                  <a:cubicBezTo>
                    <a:pt x="191" y="94"/>
                    <a:pt x="193" y="93"/>
                    <a:pt x="196" y="92"/>
                  </a:cubicBezTo>
                  <a:cubicBezTo>
                    <a:pt x="196" y="92"/>
                    <a:pt x="195" y="92"/>
                    <a:pt x="195" y="92"/>
                  </a:cubicBezTo>
                  <a:close/>
                  <a:moveTo>
                    <a:pt x="190" y="89"/>
                  </a:moveTo>
                  <a:cubicBezTo>
                    <a:pt x="189" y="90"/>
                    <a:pt x="188" y="90"/>
                    <a:pt x="187" y="91"/>
                  </a:cubicBezTo>
                  <a:cubicBezTo>
                    <a:pt x="189" y="90"/>
                    <a:pt x="190" y="89"/>
                    <a:pt x="191" y="88"/>
                  </a:cubicBezTo>
                  <a:lnTo>
                    <a:pt x="190" y="89"/>
                  </a:lnTo>
                  <a:close/>
                  <a:moveTo>
                    <a:pt x="190" y="86"/>
                  </a:moveTo>
                  <a:cubicBezTo>
                    <a:pt x="189" y="87"/>
                    <a:pt x="187" y="87"/>
                    <a:pt x="186" y="88"/>
                  </a:cubicBezTo>
                  <a:cubicBezTo>
                    <a:pt x="187" y="87"/>
                    <a:pt x="187" y="86"/>
                    <a:pt x="188" y="86"/>
                  </a:cubicBezTo>
                  <a:cubicBezTo>
                    <a:pt x="190" y="84"/>
                    <a:pt x="193" y="83"/>
                    <a:pt x="195" y="82"/>
                  </a:cubicBezTo>
                  <a:cubicBezTo>
                    <a:pt x="195" y="82"/>
                    <a:pt x="195" y="82"/>
                    <a:pt x="195" y="82"/>
                  </a:cubicBezTo>
                  <a:cubicBezTo>
                    <a:pt x="193" y="84"/>
                    <a:pt x="192" y="85"/>
                    <a:pt x="190" y="86"/>
                  </a:cubicBezTo>
                  <a:close/>
                  <a:moveTo>
                    <a:pt x="195" y="86"/>
                  </a:moveTo>
                  <a:cubicBezTo>
                    <a:pt x="196" y="85"/>
                    <a:pt x="197" y="85"/>
                    <a:pt x="199" y="84"/>
                  </a:cubicBezTo>
                  <a:cubicBezTo>
                    <a:pt x="198" y="85"/>
                    <a:pt x="197" y="86"/>
                    <a:pt x="196" y="87"/>
                  </a:cubicBezTo>
                  <a:cubicBezTo>
                    <a:pt x="195" y="87"/>
                    <a:pt x="195" y="87"/>
                    <a:pt x="194" y="87"/>
                  </a:cubicBezTo>
                  <a:cubicBezTo>
                    <a:pt x="195" y="87"/>
                    <a:pt x="195" y="87"/>
                    <a:pt x="195" y="86"/>
                  </a:cubicBezTo>
                  <a:close/>
                  <a:moveTo>
                    <a:pt x="187" y="80"/>
                  </a:moveTo>
                  <a:cubicBezTo>
                    <a:pt x="185" y="81"/>
                    <a:pt x="182" y="82"/>
                    <a:pt x="179" y="83"/>
                  </a:cubicBezTo>
                  <a:cubicBezTo>
                    <a:pt x="179" y="82"/>
                    <a:pt x="179" y="82"/>
                    <a:pt x="179" y="82"/>
                  </a:cubicBezTo>
                  <a:cubicBezTo>
                    <a:pt x="182" y="81"/>
                    <a:pt x="184" y="80"/>
                    <a:pt x="187" y="79"/>
                  </a:cubicBezTo>
                  <a:cubicBezTo>
                    <a:pt x="189" y="78"/>
                    <a:pt x="191" y="77"/>
                    <a:pt x="192" y="76"/>
                  </a:cubicBezTo>
                  <a:cubicBezTo>
                    <a:pt x="191" y="78"/>
                    <a:pt x="189" y="79"/>
                    <a:pt x="187" y="80"/>
                  </a:cubicBezTo>
                  <a:close/>
                  <a:moveTo>
                    <a:pt x="179" y="85"/>
                  </a:moveTo>
                  <a:cubicBezTo>
                    <a:pt x="178" y="85"/>
                    <a:pt x="177" y="86"/>
                    <a:pt x="177" y="86"/>
                  </a:cubicBezTo>
                  <a:cubicBezTo>
                    <a:pt x="177" y="86"/>
                    <a:pt x="177" y="85"/>
                    <a:pt x="177" y="85"/>
                  </a:cubicBezTo>
                  <a:cubicBezTo>
                    <a:pt x="178" y="85"/>
                    <a:pt x="179" y="85"/>
                    <a:pt x="179" y="85"/>
                  </a:cubicBezTo>
                  <a:close/>
                  <a:moveTo>
                    <a:pt x="175" y="84"/>
                  </a:moveTo>
                  <a:cubicBezTo>
                    <a:pt x="174" y="84"/>
                    <a:pt x="172" y="84"/>
                    <a:pt x="171" y="85"/>
                  </a:cubicBezTo>
                  <a:cubicBezTo>
                    <a:pt x="171" y="84"/>
                    <a:pt x="172" y="84"/>
                    <a:pt x="173" y="83"/>
                  </a:cubicBezTo>
                  <a:cubicBezTo>
                    <a:pt x="174" y="83"/>
                    <a:pt x="175" y="83"/>
                    <a:pt x="177" y="82"/>
                  </a:cubicBezTo>
                  <a:cubicBezTo>
                    <a:pt x="176" y="83"/>
                    <a:pt x="176" y="83"/>
                    <a:pt x="175" y="84"/>
                  </a:cubicBezTo>
                  <a:close/>
                  <a:moveTo>
                    <a:pt x="172" y="81"/>
                  </a:moveTo>
                  <a:cubicBezTo>
                    <a:pt x="172" y="81"/>
                    <a:pt x="172" y="81"/>
                    <a:pt x="171" y="82"/>
                  </a:cubicBezTo>
                  <a:cubicBezTo>
                    <a:pt x="172" y="81"/>
                    <a:pt x="173" y="80"/>
                    <a:pt x="174" y="79"/>
                  </a:cubicBezTo>
                  <a:cubicBezTo>
                    <a:pt x="174" y="79"/>
                    <a:pt x="174" y="79"/>
                    <a:pt x="174" y="79"/>
                  </a:cubicBezTo>
                  <a:cubicBezTo>
                    <a:pt x="176" y="78"/>
                    <a:pt x="178" y="78"/>
                    <a:pt x="179" y="77"/>
                  </a:cubicBezTo>
                  <a:cubicBezTo>
                    <a:pt x="177" y="78"/>
                    <a:pt x="174" y="80"/>
                    <a:pt x="172" y="81"/>
                  </a:cubicBezTo>
                  <a:close/>
                  <a:moveTo>
                    <a:pt x="177" y="74"/>
                  </a:moveTo>
                  <a:cubicBezTo>
                    <a:pt x="175" y="75"/>
                    <a:pt x="173" y="76"/>
                    <a:pt x="171" y="77"/>
                  </a:cubicBezTo>
                  <a:cubicBezTo>
                    <a:pt x="171" y="76"/>
                    <a:pt x="170" y="76"/>
                    <a:pt x="170" y="76"/>
                  </a:cubicBezTo>
                  <a:cubicBezTo>
                    <a:pt x="171" y="75"/>
                    <a:pt x="172" y="75"/>
                    <a:pt x="173" y="74"/>
                  </a:cubicBezTo>
                  <a:cubicBezTo>
                    <a:pt x="176" y="73"/>
                    <a:pt x="178" y="72"/>
                    <a:pt x="180" y="72"/>
                  </a:cubicBezTo>
                  <a:cubicBezTo>
                    <a:pt x="179" y="73"/>
                    <a:pt x="178" y="73"/>
                    <a:pt x="177" y="74"/>
                  </a:cubicBezTo>
                  <a:close/>
                  <a:moveTo>
                    <a:pt x="172" y="86"/>
                  </a:moveTo>
                  <a:cubicBezTo>
                    <a:pt x="164" y="94"/>
                    <a:pt x="155" y="102"/>
                    <a:pt x="147" y="110"/>
                  </a:cubicBezTo>
                  <a:cubicBezTo>
                    <a:pt x="143" y="112"/>
                    <a:pt x="139" y="114"/>
                    <a:pt x="135" y="116"/>
                  </a:cubicBezTo>
                  <a:cubicBezTo>
                    <a:pt x="137" y="114"/>
                    <a:pt x="139" y="112"/>
                    <a:pt x="141" y="110"/>
                  </a:cubicBezTo>
                  <a:cubicBezTo>
                    <a:pt x="147" y="104"/>
                    <a:pt x="154" y="99"/>
                    <a:pt x="160" y="93"/>
                  </a:cubicBezTo>
                  <a:cubicBezTo>
                    <a:pt x="162" y="91"/>
                    <a:pt x="164" y="88"/>
                    <a:pt x="167" y="86"/>
                  </a:cubicBezTo>
                  <a:cubicBezTo>
                    <a:pt x="167" y="87"/>
                    <a:pt x="167" y="87"/>
                    <a:pt x="167" y="87"/>
                  </a:cubicBezTo>
                  <a:cubicBezTo>
                    <a:pt x="169" y="87"/>
                    <a:pt x="171" y="86"/>
                    <a:pt x="172" y="86"/>
                  </a:cubicBezTo>
                  <a:close/>
                  <a:moveTo>
                    <a:pt x="168" y="82"/>
                  </a:moveTo>
                  <a:cubicBezTo>
                    <a:pt x="167" y="82"/>
                    <a:pt x="167" y="83"/>
                    <a:pt x="167" y="83"/>
                  </a:cubicBezTo>
                  <a:cubicBezTo>
                    <a:pt x="160" y="90"/>
                    <a:pt x="152" y="97"/>
                    <a:pt x="145" y="104"/>
                  </a:cubicBezTo>
                  <a:cubicBezTo>
                    <a:pt x="152" y="97"/>
                    <a:pt x="160" y="89"/>
                    <a:pt x="167" y="81"/>
                  </a:cubicBezTo>
                  <a:cubicBezTo>
                    <a:pt x="168" y="81"/>
                    <a:pt x="168" y="81"/>
                    <a:pt x="169" y="81"/>
                  </a:cubicBezTo>
                  <a:cubicBezTo>
                    <a:pt x="168" y="81"/>
                    <a:pt x="168" y="81"/>
                    <a:pt x="168" y="82"/>
                  </a:cubicBezTo>
                  <a:close/>
                  <a:moveTo>
                    <a:pt x="167" y="72"/>
                  </a:moveTo>
                  <a:cubicBezTo>
                    <a:pt x="166" y="73"/>
                    <a:pt x="166" y="73"/>
                    <a:pt x="165" y="74"/>
                  </a:cubicBezTo>
                  <a:cubicBezTo>
                    <a:pt x="165" y="74"/>
                    <a:pt x="164" y="74"/>
                    <a:pt x="164" y="74"/>
                  </a:cubicBezTo>
                  <a:cubicBezTo>
                    <a:pt x="164" y="74"/>
                    <a:pt x="164" y="75"/>
                    <a:pt x="163" y="75"/>
                  </a:cubicBezTo>
                  <a:cubicBezTo>
                    <a:pt x="164" y="74"/>
                    <a:pt x="164" y="73"/>
                    <a:pt x="165" y="73"/>
                  </a:cubicBezTo>
                  <a:cubicBezTo>
                    <a:pt x="166" y="72"/>
                    <a:pt x="167" y="72"/>
                    <a:pt x="167" y="72"/>
                  </a:cubicBezTo>
                  <a:cubicBezTo>
                    <a:pt x="167" y="72"/>
                    <a:pt x="167" y="72"/>
                    <a:pt x="167" y="72"/>
                  </a:cubicBezTo>
                  <a:close/>
                  <a:moveTo>
                    <a:pt x="164" y="82"/>
                  </a:moveTo>
                  <a:cubicBezTo>
                    <a:pt x="159" y="87"/>
                    <a:pt x="155" y="91"/>
                    <a:pt x="150" y="96"/>
                  </a:cubicBezTo>
                  <a:cubicBezTo>
                    <a:pt x="150" y="96"/>
                    <a:pt x="150" y="96"/>
                    <a:pt x="150" y="96"/>
                  </a:cubicBezTo>
                  <a:cubicBezTo>
                    <a:pt x="147" y="97"/>
                    <a:pt x="145" y="99"/>
                    <a:pt x="142" y="100"/>
                  </a:cubicBezTo>
                  <a:cubicBezTo>
                    <a:pt x="146" y="97"/>
                    <a:pt x="149" y="93"/>
                    <a:pt x="152" y="90"/>
                  </a:cubicBezTo>
                  <a:cubicBezTo>
                    <a:pt x="155" y="87"/>
                    <a:pt x="159" y="85"/>
                    <a:pt x="163" y="82"/>
                  </a:cubicBezTo>
                  <a:cubicBezTo>
                    <a:pt x="163" y="82"/>
                    <a:pt x="163" y="82"/>
                    <a:pt x="164" y="82"/>
                  </a:cubicBezTo>
                  <a:close/>
                  <a:moveTo>
                    <a:pt x="159" y="78"/>
                  </a:moveTo>
                  <a:cubicBezTo>
                    <a:pt x="158" y="78"/>
                    <a:pt x="158" y="79"/>
                    <a:pt x="158" y="79"/>
                  </a:cubicBezTo>
                  <a:cubicBezTo>
                    <a:pt x="157" y="79"/>
                    <a:pt x="157" y="80"/>
                    <a:pt x="157" y="80"/>
                  </a:cubicBezTo>
                  <a:cubicBezTo>
                    <a:pt x="157" y="80"/>
                    <a:pt x="157" y="80"/>
                    <a:pt x="157" y="81"/>
                  </a:cubicBezTo>
                  <a:cubicBezTo>
                    <a:pt x="151" y="86"/>
                    <a:pt x="146" y="91"/>
                    <a:pt x="140" y="96"/>
                  </a:cubicBezTo>
                  <a:cubicBezTo>
                    <a:pt x="136" y="99"/>
                    <a:pt x="133" y="102"/>
                    <a:pt x="129" y="105"/>
                  </a:cubicBezTo>
                  <a:cubicBezTo>
                    <a:pt x="126" y="108"/>
                    <a:pt x="122" y="111"/>
                    <a:pt x="118" y="113"/>
                  </a:cubicBezTo>
                  <a:cubicBezTo>
                    <a:pt x="120" y="112"/>
                    <a:pt x="121" y="110"/>
                    <a:pt x="123" y="109"/>
                  </a:cubicBezTo>
                  <a:cubicBezTo>
                    <a:pt x="130" y="103"/>
                    <a:pt x="136" y="97"/>
                    <a:pt x="142" y="90"/>
                  </a:cubicBezTo>
                  <a:cubicBezTo>
                    <a:pt x="143" y="90"/>
                    <a:pt x="143" y="90"/>
                    <a:pt x="143" y="90"/>
                  </a:cubicBezTo>
                  <a:cubicBezTo>
                    <a:pt x="147" y="85"/>
                    <a:pt x="152" y="81"/>
                    <a:pt x="158" y="77"/>
                  </a:cubicBezTo>
                  <a:cubicBezTo>
                    <a:pt x="158" y="77"/>
                    <a:pt x="159" y="77"/>
                    <a:pt x="159" y="77"/>
                  </a:cubicBezTo>
                  <a:cubicBezTo>
                    <a:pt x="159" y="78"/>
                    <a:pt x="159" y="78"/>
                    <a:pt x="159" y="78"/>
                  </a:cubicBezTo>
                  <a:close/>
                  <a:moveTo>
                    <a:pt x="153" y="77"/>
                  </a:moveTo>
                  <a:cubicBezTo>
                    <a:pt x="153" y="77"/>
                    <a:pt x="153" y="77"/>
                    <a:pt x="153" y="77"/>
                  </a:cubicBezTo>
                  <a:cubicBezTo>
                    <a:pt x="149" y="81"/>
                    <a:pt x="145" y="84"/>
                    <a:pt x="141" y="87"/>
                  </a:cubicBezTo>
                  <a:cubicBezTo>
                    <a:pt x="142" y="85"/>
                    <a:pt x="143" y="84"/>
                    <a:pt x="144" y="83"/>
                  </a:cubicBezTo>
                  <a:cubicBezTo>
                    <a:pt x="144" y="82"/>
                    <a:pt x="144" y="82"/>
                    <a:pt x="143" y="82"/>
                  </a:cubicBezTo>
                  <a:cubicBezTo>
                    <a:pt x="142" y="82"/>
                    <a:pt x="141" y="82"/>
                    <a:pt x="140" y="82"/>
                  </a:cubicBezTo>
                  <a:cubicBezTo>
                    <a:pt x="142" y="79"/>
                    <a:pt x="145" y="77"/>
                    <a:pt x="148" y="74"/>
                  </a:cubicBezTo>
                  <a:cubicBezTo>
                    <a:pt x="148" y="75"/>
                    <a:pt x="149" y="75"/>
                    <a:pt x="149" y="75"/>
                  </a:cubicBezTo>
                  <a:cubicBezTo>
                    <a:pt x="151" y="75"/>
                    <a:pt x="152" y="75"/>
                    <a:pt x="154" y="75"/>
                  </a:cubicBezTo>
                  <a:cubicBezTo>
                    <a:pt x="154" y="75"/>
                    <a:pt x="153" y="75"/>
                    <a:pt x="153" y="76"/>
                  </a:cubicBezTo>
                  <a:cubicBezTo>
                    <a:pt x="152" y="76"/>
                    <a:pt x="152" y="77"/>
                    <a:pt x="153" y="77"/>
                  </a:cubicBezTo>
                  <a:close/>
                  <a:moveTo>
                    <a:pt x="138" y="78"/>
                  </a:moveTo>
                  <a:cubicBezTo>
                    <a:pt x="139" y="77"/>
                    <a:pt x="140" y="76"/>
                    <a:pt x="141" y="75"/>
                  </a:cubicBezTo>
                  <a:cubicBezTo>
                    <a:pt x="142" y="75"/>
                    <a:pt x="142" y="75"/>
                    <a:pt x="143" y="75"/>
                  </a:cubicBezTo>
                  <a:cubicBezTo>
                    <a:pt x="141" y="76"/>
                    <a:pt x="140" y="77"/>
                    <a:pt x="138" y="78"/>
                  </a:cubicBezTo>
                  <a:close/>
                  <a:moveTo>
                    <a:pt x="138" y="74"/>
                  </a:moveTo>
                  <a:cubicBezTo>
                    <a:pt x="137" y="74"/>
                    <a:pt x="137" y="74"/>
                    <a:pt x="136" y="74"/>
                  </a:cubicBezTo>
                  <a:cubicBezTo>
                    <a:pt x="138" y="73"/>
                    <a:pt x="140" y="72"/>
                    <a:pt x="142" y="70"/>
                  </a:cubicBezTo>
                  <a:cubicBezTo>
                    <a:pt x="141" y="72"/>
                    <a:pt x="139" y="73"/>
                    <a:pt x="138" y="74"/>
                  </a:cubicBezTo>
                  <a:close/>
                  <a:moveTo>
                    <a:pt x="139" y="76"/>
                  </a:moveTo>
                  <a:cubicBezTo>
                    <a:pt x="138" y="77"/>
                    <a:pt x="136" y="78"/>
                    <a:pt x="135" y="80"/>
                  </a:cubicBezTo>
                  <a:cubicBezTo>
                    <a:pt x="134" y="81"/>
                    <a:pt x="133" y="82"/>
                    <a:pt x="131" y="83"/>
                  </a:cubicBezTo>
                  <a:cubicBezTo>
                    <a:pt x="130" y="84"/>
                    <a:pt x="129" y="84"/>
                    <a:pt x="129" y="84"/>
                  </a:cubicBezTo>
                  <a:cubicBezTo>
                    <a:pt x="129" y="84"/>
                    <a:pt x="130" y="83"/>
                    <a:pt x="131" y="82"/>
                  </a:cubicBezTo>
                  <a:cubicBezTo>
                    <a:pt x="133" y="80"/>
                    <a:pt x="136" y="78"/>
                    <a:pt x="139" y="76"/>
                  </a:cubicBezTo>
                  <a:close/>
                  <a:moveTo>
                    <a:pt x="127" y="87"/>
                  </a:moveTo>
                  <a:cubicBezTo>
                    <a:pt x="125" y="89"/>
                    <a:pt x="122" y="91"/>
                    <a:pt x="120" y="92"/>
                  </a:cubicBezTo>
                  <a:cubicBezTo>
                    <a:pt x="121" y="91"/>
                    <a:pt x="123" y="90"/>
                    <a:pt x="124" y="88"/>
                  </a:cubicBezTo>
                  <a:cubicBezTo>
                    <a:pt x="125" y="88"/>
                    <a:pt x="126" y="87"/>
                    <a:pt x="127" y="87"/>
                  </a:cubicBezTo>
                  <a:close/>
                  <a:moveTo>
                    <a:pt x="127" y="78"/>
                  </a:moveTo>
                  <a:cubicBezTo>
                    <a:pt x="124" y="81"/>
                    <a:pt x="121" y="84"/>
                    <a:pt x="118" y="87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21" y="82"/>
                    <a:pt x="126" y="77"/>
                    <a:pt x="130" y="72"/>
                  </a:cubicBezTo>
                  <a:cubicBezTo>
                    <a:pt x="129" y="74"/>
                    <a:pt x="128" y="76"/>
                    <a:pt x="127" y="78"/>
                  </a:cubicBezTo>
                  <a:close/>
                  <a:moveTo>
                    <a:pt x="120" y="87"/>
                  </a:moveTo>
                  <a:cubicBezTo>
                    <a:pt x="118" y="88"/>
                    <a:pt x="117" y="90"/>
                    <a:pt x="115" y="92"/>
                  </a:cubicBezTo>
                  <a:cubicBezTo>
                    <a:pt x="114" y="92"/>
                    <a:pt x="114" y="93"/>
                    <a:pt x="113" y="93"/>
                  </a:cubicBezTo>
                  <a:cubicBezTo>
                    <a:pt x="114" y="92"/>
                    <a:pt x="115" y="91"/>
                    <a:pt x="116" y="90"/>
                  </a:cubicBezTo>
                  <a:cubicBezTo>
                    <a:pt x="117" y="89"/>
                    <a:pt x="119" y="88"/>
                    <a:pt x="120" y="87"/>
                  </a:cubicBezTo>
                  <a:close/>
                  <a:moveTo>
                    <a:pt x="128" y="89"/>
                  </a:moveTo>
                  <a:cubicBezTo>
                    <a:pt x="130" y="87"/>
                    <a:pt x="132" y="86"/>
                    <a:pt x="133" y="84"/>
                  </a:cubicBezTo>
                  <a:cubicBezTo>
                    <a:pt x="134" y="84"/>
                    <a:pt x="134" y="84"/>
                    <a:pt x="134" y="84"/>
                  </a:cubicBezTo>
                  <a:cubicBezTo>
                    <a:pt x="125" y="92"/>
                    <a:pt x="117" y="100"/>
                    <a:pt x="108" y="108"/>
                  </a:cubicBezTo>
                  <a:cubicBezTo>
                    <a:pt x="107" y="109"/>
                    <a:pt x="106" y="110"/>
                    <a:pt x="105" y="110"/>
                  </a:cubicBezTo>
                  <a:cubicBezTo>
                    <a:pt x="108" y="108"/>
                    <a:pt x="110" y="105"/>
                    <a:pt x="112" y="102"/>
                  </a:cubicBezTo>
                  <a:cubicBezTo>
                    <a:pt x="117" y="98"/>
                    <a:pt x="123" y="93"/>
                    <a:pt x="128" y="89"/>
                  </a:cubicBezTo>
                  <a:close/>
                  <a:moveTo>
                    <a:pt x="99" y="116"/>
                  </a:moveTo>
                  <a:cubicBezTo>
                    <a:pt x="98" y="116"/>
                    <a:pt x="98" y="116"/>
                    <a:pt x="97" y="117"/>
                  </a:cubicBezTo>
                  <a:cubicBezTo>
                    <a:pt x="97" y="117"/>
                    <a:pt x="96" y="117"/>
                    <a:pt x="95" y="116"/>
                  </a:cubicBezTo>
                  <a:cubicBezTo>
                    <a:pt x="96" y="115"/>
                    <a:pt x="97" y="113"/>
                    <a:pt x="98" y="112"/>
                  </a:cubicBezTo>
                  <a:cubicBezTo>
                    <a:pt x="101" y="110"/>
                    <a:pt x="104" y="108"/>
                    <a:pt x="107" y="106"/>
                  </a:cubicBezTo>
                  <a:cubicBezTo>
                    <a:pt x="104" y="109"/>
                    <a:pt x="102" y="112"/>
                    <a:pt x="99" y="116"/>
                  </a:cubicBezTo>
                  <a:close/>
                  <a:moveTo>
                    <a:pt x="99" y="107"/>
                  </a:moveTo>
                  <a:cubicBezTo>
                    <a:pt x="96" y="110"/>
                    <a:pt x="93" y="113"/>
                    <a:pt x="89" y="116"/>
                  </a:cubicBezTo>
                  <a:cubicBezTo>
                    <a:pt x="89" y="116"/>
                    <a:pt x="89" y="116"/>
                    <a:pt x="88" y="116"/>
                  </a:cubicBezTo>
                  <a:cubicBezTo>
                    <a:pt x="89" y="115"/>
                    <a:pt x="90" y="114"/>
                    <a:pt x="91" y="114"/>
                  </a:cubicBezTo>
                  <a:cubicBezTo>
                    <a:pt x="93" y="111"/>
                    <a:pt x="95" y="109"/>
                    <a:pt x="98" y="107"/>
                  </a:cubicBezTo>
                  <a:cubicBezTo>
                    <a:pt x="99" y="105"/>
                    <a:pt x="101" y="104"/>
                    <a:pt x="103" y="103"/>
                  </a:cubicBezTo>
                  <a:cubicBezTo>
                    <a:pt x="102" y="104"/>
                    <a:pt x="100" y="106"/>
                    <a:pt x="99" y="107"/>
                  </a:cubicBezTo>
                  <a:close/>
                  <a:moveTo>
                    <a:pt x="84" y="115"/>
                  </a:moveTo>
                  <a:cubicBezTo>
                    <a:pt x="83" y="116"/>
                    <a:pt x="83" y="116"/>
                    <a:pt x="82" y="116"/>
                  </a:cubicBezTo>
                  <a:cubicBezTo>
                    <a:pt x="84" y="113"/>
                    <a:pt x="87" y="110"/>
                    <a:pt x="89" y="107"/>
                  </a:cubicBezTo>
                  <a:cubicBezTo>
                    <a:pt x="87" y="110"/>
                    <a:pt x="85" y="112"/>
                    <a:pt x="84" y="115"/>
                  </a:cubicBezTo>
                  <a:close/>
                  <a:moveTo>
                    <a:pt x="56" y="130"/>
                  </a:moveTo>
                  <a:cubicBezTo>
                    <a:pt x="55" y="127"/>
                    <a:pt x="55" y="125"/>
                    <a:pt x="54" y="123"/>
                  </a:cubicBezTo>
                  <a:cubicBezTo>
                    <a:pt x="54" y="122"/>
                    <a:pt x="55" y="122"/>
                    <a:pt x="55" y="122"/>
                  </a:cubicBezTo>
                  <a:cubicBezTo>
                    <a:pt x="55" y="122"/>
                    <a:pt x="55" y="122"/>
                    <a:pt x="55" y="121"/>
                  </a:cubicBezTo>
                  <a:cubicBezTo>
                    <a:pt x="56" y="123"/>
                    <a:pt x="57" y="125"/>
                    <a:pt x="58" y="127"/>
                  </a:cubicBezTo>
                  <a:cubicBezTo>
                    <a:pt x="57" y="128"/>
                    <a:pt x="57" y="129"/>
                    <a:pt x="56" y="130"/>
                  </a:cubicBezTo>
                  <a:close/>
                  <a:moveTo>
                    <a:pt x="58" y="146"/>
                  </a:moveTo>
                  <a:cubicBezTo>
                    <a:pt x="58" y="145"/>
                    <a:pt x="58" y="145"/>
                    <a:pt x="59" y="145"/>
                  </a:cubicBezTo>
                  <a:cubicBezTo>
                    <a:pt x="59" y="145"/>
                    <a:pt x="59" y="145"/>
                    <a:pt x="59" y="146"/>
                  </a:cubicBezTo>
                  <a:cubicBezTo>
                    <a:pt x="58" y="146"/>
                    <a:pt x="58" y="147"/>
                    <a:pt x="58" y="148"/>
                  </a:cubicBezTo>
                  <a:cubicBezTo>
                    <a:pt x="57" y="148"/>
                    <a:pt x="57" y="147"/>
                    <a:pt x="57" y="147"/>
                  </a:cubicBezTo>
                  <a:cubicBezTo>
                    <a:pt x="57" y="146"/>
                    <a:pt x="58" y="146"/>
                    <a:pt x="58" y="146"/>
                  </a:cubicBezTo>
                  <a:close/>
                  <a:moveTo>
                    <a:pt x="56" y="142"/>
                  </a:moveTo>
                  <a:cubicBezTo>
                    <a:pt x="56" y="141"/>
                    <a:pt x="55" y="140"/>
                    <a:pt x="55" y="139"/>
                  </a:cubicBezTo>
                  <a:cubicBezTo>
                    <a:pt x="55" y="139"/>
                    <a:pt x="56" y="138"/>
                    <a:pt x="56" y="138"/>
                  </a:cubicBezTo>
                  <a:cubicBezTo>
                    <a:pt x="56" y="139"/>
                    <a:pt x="57" y="140"/>
                    <a:pt x="57" y="140"/>
                  </a:cubicBezTo>
                  <a:cubicBezTo>
                    <a:pt x="57" y="141"/>
                    <a:pt x="56" y="142"/>
                    <a:pt x="56" y="142"/>
                  </a:cubicBezTo>
                  <a:close/>
                  <a:moveTo>
                    <a:pt x="56" y="160"/>
                  </a:moveTo>
                  <a:cubicBezTo>
                    <a:pt x="56" y="161"/>
                    <a:pt x="56" y="161"/>
                    <a:pt x="56" y="161"/>
                  </a:cubicBezTo>
                  <a:cubicBezTo>
                    <a:pt x="56" y="162"/>
                    <a:pt x="55" y="162"/>
                    <a:pt x="55" y="162"/>
                  </a:cubicBezTo>
                  <a:cubicBezTo>
                    <a:pt x="55" y="162"/>
                    <a:pt x="55" y="161"/>
                    <a:pt x="55" y="161"/>
                  </a:cubicBezTo>
                  <a:cubicBezTo>
                    <a:pt x="55" y="161"/>
                    <a:pt x="56" y="161"/>
                    <a:pt x="56" y="160"/>
                  </a:cubicBezTo>
                  <a:close/>
                  <a:moveTo>
                    <a:pt x="55" y="103"/>
                  </a:moveTo>
                  <a:cubicBezTo>
                    <a:pt x="55" y="103"/>
                    <a:pt x="55" y="103"/>
                    <a:pt x="54" y="103"/>
                  </a:cubicBezTo>
                  <a:cubicBezTo>
                    <a:pt x="54" y="102"/>
                    <a:pt x="54" y="101"/>
                    <a:pt x="54" y="101"/>
                  </a:cubicBezTo>
                  <a:cubicBezTo>
                    <a:pt x="55" y="100"/>
                    <a:pt x="55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5" y="100"/>
                    <a:pt x="55" y="100"/>
                  </a:cubicBezTo>
                  <a:cubicBezTo>
                    <a:pt x="55" y="101"/>
                    <a:pt x="55" y="102"/>
                    <a:pt x="56" y="101"/>
                  </a:cubicBezTo>
                  <a:cubicBezTo>
                    <a:pt x="56" y="101"/>
                    <a:pt x="56" y="101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6" y="102"/>
                    <a:pt x="55" y="103"/>
                    <a:pt x="55" y="103"/>
                  </a:cubicBezTo>
                  <a:close/>
                  <a:moveTo>
                    <a:pt x="53" y="134"/>
                  </a:moveTo>
                  <a:cubicBezTo>
                    <a:pt x="53" y="131"/>
                    <a:pt x="52" y="129"/>
                    <a:pt x="51" y="127"/>
                  </a:cubicBezTo>
                  <a:cubicBezTo>
                    <a:pt x="51" y="127"/>
                    <a:pt x="51" y="126"/>
                    <a:pt x="52" y="126"/>
                  </a:cubicBezTo>
                  <a:cubicBezTo>
                    <a:pt x="52" y="128"/>
                    <a:pt x="53" y="130"/>
                    <a:pt x="54" y="132"/>
                  </a:cubicBezTo>
                  <a:cubicBezTo>
                    <a:pt x="54" y="133"/>
                    <a:pt x="54" y="133"/>
                    <a:pt x="53" y="134"/>
                  </a:cubicBezTo>
                  <a:close/>
                  <a:moveTo>
                    <a:pt x="53" y="146"/>
                  </a:moveTo>
                  <a:cubicBezTo>
                    <a:pt x="53" y="146"/>
                    <a:pt x="53" y="147"/>
                    <a:pt x="53" y="147"/>
                  </a:cubicBezTo>
                  <a:cubicBezTo>
                    <a:pt x="53" y="146"/>
                    <a:pt x="52" y="145"/>
                    <a:pt x="52" y="144"/>
                  </a:cubicBezTo>
                  <a:cubicBezTo>
                    <a:pt x="52" y="144"/>
                    <a:pt x="52" y="144"/>
                    <a:pt x="52" y="143"/>
                  </a:cubicBezTo>
                  <a:cubicBezTo>
                    <a:pt x="53" y="144"/>
                    <a:pt x="53" y="145"/>
                    <a:pt x="53" y="146"/>
                  </a:cubicBezTo>
                  <a:close/>
                  <a:moveTo>
                    <a:pt x="51" y="90"/>
                  </a:moveTo>
                  <a:cubicBezTo>
                    <a:pt x="51" y="90"/>
                    <a:pt x="51" y="91"/>
                    <a:pt x="50" y="91"/>
                  </a:cubicBezTo>
                  <a:cubicBezTo>
                    <a:pt x="50" y="92"/>
                    <a:pt x="49" y="92"/>
                    <a:pt x="49" y="92"/>
                  </a:cubicBezTo>
                  <a:cubicBezTo>
                    <a:pt x="50" y="92"/>
                    <a:pt x="50" y="91"/>
                    <a:pt x="51" y="90"/>
                  </a:cubicBezTo>
                  <a:close/>
                  <a:moveTo>
                    <a:pt x="50" y="88"/>
                  </a:moveTo>
                  <a:cubicBezTo>
                    <a:pt x="51" y="87"/>
                    <a:pt x="51" y="86"/>
                    <a:pt x="52" y="85"/>
                  </a:cubicBezTo>
                  <a:cubicBezTo>
                    <a:pt x="52" y="85"/>
                    <a:pt x="53" y="84"/>
                    <a:pt x="53" y="84"/>
                  </a:cubicBezTo>
                  <a:cubicBezTo>
                    <a:pt x="53" y="85"/>
                    <a:pt x="53" y="85"/>
                    <a:pt x="52" y="86"/>
                  </a:cubicBezTo>
                  <a:cubicBezTo>
                    <a:pt x="52" y="87"/>
                    <a:pt x="51" y="88"/>
                    <a:pt x="50" y="88"/>
                  </a:cubicBezTo>
                  <a:close/>
                  <a:moveTo>
                    <a:pt x="51" y="107"/>
                  </a:moveTo>
                  <a:cubicBezTo>
                    <a:pt x="50" y="108"/>
                    <a:pt x="48" y="109"/>
                    <a:pt x="47" y="109"/>
                  </a:cubicBezTo>
                  <a:cubicBezTo>
                    <a:pt x="47" y="109"/>
                    <a:pt x="47" y="109"/>
                    <a:pt x="47" y="109"/>
                  </a:cubicBezTo>
                  <a:cubicBezTo>
                    <a:pt x="48" y="108"/>
                    <a:pt x="49" y="106"/>
                    <a:pt x="50" y="105"/>
                  </a:cubicBezTo>
                  <a:cubicBezTo>
                    <a:pt x="50" y="106"/>
                    <a:pt x="51" y="106"/>
                    <a:pt x="51" y="107"/>
                  </a:cubicBezTo>
                  <a:close/>
                  <a:moveTo>
                    <a:pt x="50" y="110"/>
                  </a:moveTo>
                  <a:cubicBezTo>
                    <a:pt x="49" y="111"/>
                    <a:pt x="49" y="111"/>
                    <a:pt x="48" y="112"/>
                  </a:cubicBezTo>
                  <a:cubicBezTo>
                    <a:pt x="48" y="112"/>
                    <a:pt x="48" y="111"/>
                    <a:pt x="48" y="111"/>
                  </a:cubicBezTo>
                  <a:cubicBezTo>
                    <a:pt x="48" y="111"/>
                    <a:pt x="49" y="110"/>
                    <a:pt x="50" y="110"/>
                  </a:cubicBezTo>
                  <a:close/>
                  <a:moveTo>
                    <a:pt x="51" y="110"/>
                  </a:moveTo>
                  <a:cubicBezTo>
                    <a:pt x="51" y="111"/>
                    <a:pt x="51" y="112"/>
                    <a:pt x="51" y="112"/>
                  </a:cubicBezTo>
                  <a:cubicBezTo>
                    <a:pt x="51" y="113"/>
                    <a:pt x="50" y="113"/>
                    <a:pt x="49" y="114"/>
                  </a:cubicBezTo>
                  <a:cubicBezTo>
                    <a:pt x="50" y="113"/>
                    <a:pt x="51" y="112"/>
                    <a:pt x="51" y="110"/>
                  </a:cubicBezTo>
                  <a:close/>
                  <a:moveTo>
                    <a:pt x="54" y="110"/>
                  </a:moveTo>
                  <a:cubicBezTo>
                    <a:pt x="54" y="110"/>
                    <a:pt x="54" y="110"/>
                    <a:pt x="54" y="110"/>
                  </a:cubicBezTo>
                  <a:cubicBezTo>
                    <a:pt x="53" y="110"/>
                    <a:pt x="53" y="110"/>
                    <a:pt x="53" y="109"/>
                  </a:cubicBezTo>
                  <a:cubicBezTo>
                    <a:pt x="53" y="109"/>
                    <a:pt x="53" y="108"/>
                    <a:pt x="53" y="108"/>
                  </a:cubicBezTo>
                  <a:cubicBezTo>
                    <a:pt x="53" y="108"/>
                    <a:pt x="53" y="108"/>
                    <a:pt x="53" y="108"/>
                  </a:cubicBezTo>
                  <a:cubicBezTo>
                    <a:pt x="53" y="108"/>
                    <a:pt x="53" y="108"/>
                    <a:pt x="53" y="108"/>
                  </a:cubicBezTo>
                  <a:cubicBezTo>
                    <a:pt x="54" y="108"/>
                    <a:pt x="54" y="109"/>
                    <a:pt x="54" y="110"/>
                  </a:cubicBezTo>
                  <a:close/>
                  <a:moveTo>
                    <a:pt x="54" y="87"/>
                  </a:moveTo>
                  <a:cubicBezTo>
                    <a:pt x="54" y="87"/>
                    <a:pt x="54" y="87"/>
                    <a:pt x="54" y="87"/>
                  </a:cubicBezTo>
                  <a:cubicBezTo>
                    <a:pt x="55" y="86"/>
                    <a:pt x="55" y="86"/>
                    <a:pt x="56" y="85"/>
                  </a:cubicBezTo>
                  <a:cubicBezTo>
                    <a:pt x="55" y="86"/>
                    <a:pt x="55" y="87"/>
                    <a:pt x="54" y="88"/>
                  </a:cubicBezTo>
                  <a:cubicBezTo>
                    <a:pt x="54" y="88"/>
                    <a:pt x="54" y="88"/>
                    <a:pt x="54" y="87"/>
                  </a:cubicBezTo>
                  <a:close/>
                  <a:moveTo>
                    <a:pt x="54" y="96"/>
                  </a:moveTo>
                  <a:cubicBezTo>
                    <a:pt x="54" y="96"/>
                    <a:pt x="54" y="96"/>
                    <a:pt x="54" y="96"/>
                  </a:cubicBezTo>
                  <a:cubicBezTo>
                    <a:pt x="54" y="96"/>
                    <a:pt x="55" y="96"/>
                    <a:pt x="55" y="95"/>
                  </a:cubicBezTo>
                  <a:cubicBezTo>
                    <a:pt x="55" y="96"/>
                    <a:pt x="55" y="96"/>
                    <a:pt x="55" y="97"/>
                  </a:cubicBezTo>
                  <a:cubicBezTo>
                    <a:pt x="55" y="97"/>
                    <a:pt x="55" y="98"/>
                    <a:pt x="54" y="98"/>
                  </a:cubicBezTo>
                  <a:cubicBezTo>
                    <a:pt x="54" y="98"/>
                    <a:pt x="54" y="97"/>
                    <a:pt x="54" y="96"/>
                  </a:cubicBezTo>
                  <a:close/>
                  <a:moveTo>
                    <a:pt x="55" y="83"/>
                  </a:moveTo>
                  <a:cubicBezTo>
                    <a:pt x="56" y="82"/>
                    <a:pt x="56" y="82"/>
                    <a:pt x="56" y="81"/>
                  </a:cubicBezTo>
                  <a:cubicBezTo>
                    <a:pt x="58" y="80"/>
                    <a:pt x="60" y="78"/>
                    <a:pt x="61" y="76"/>
                  </a:cubicBezTo>
                  <a:cubicBezTo>
                    <a:pt x="61" y="77"/>
                    <a:pt x="61" y="77"/>
                    <a:pt x="60" y="78"/>
                  </a:cubicBezTo>
                  <a:cubicBezTo>
                    <a:pt x="59" y="80"/>
                    <a:pt x="57" y="81"/>
                    <a:pt x="55" y="83"/>
                  </a:cubicBezTo>
                  <a:close/>
                  <a:moveTo>
                    <a:pt x="88" y="57"/>
                  </a:moveTo>
                  <a:cubicBezTo>
                    <a:pt x="86" y="59"/>
                    <a:pt x="84" y="61"/>
                    <a:pt x="82" y="63"/>
                  </a:cubicBezTo>
                  <a:cubicBezTo>
                    <a:pt x="78" y="67"/>
                    <a:pt x="75" y="70"/>
                    <a:pt x="71" y="73"/>
                  </a:cubicBezTo>
                  <a:cubicBezTo>
                    <a:pt x="71" y="73"/>
                    <a:pt x="71" y="74"/>
                    <a:pt x="70" y="74"/>
                  </a:cubicBezTo>
                  <a:cubicBezTo>
                    <a:pt x="69" y="76"/>
                    <a:pt x="67" y="77"/>
                    <a:pt x="65" y="79"/>
                  </a:cubicBezTo>
                  <a:cubicBezTo>
                    <a:pt x="67" y="77"/>
                    <a:pt x="68" y="75"/>
                    <a:pt x="69" y="73"/>
                  </a:cubicBezTo>
                  <a:cubicBezTo>
                    <a:pt x="71" y="71"/>
                    <a:pt x="73" y="69"/>
                    <a:pt x="75" y="67"/>
                  </a:cubicBezTo>
                  <a:cubicBezTo>
                    <a:pt x="79" y="64"/>
                    <a:pt x="84" y="60"/>
                    <a:pt x="88" y="57"/>
                  </a:cubicBezTo>
                  <a:close/>
                  <a:moveTo>
                    <a:pt x="86" y="57"/>
                  </a:moveTo>
                  <a:cubicBezTo>
                    <a:pt x="87" y="55"/>
                    <a:pt x="89" y="54"/>
                    <a:pt x="90" y="53"/>
                  </a:cubicBezTo>
                  <a:cubicBezTo>
                    <a:pt x="90" y="53"/>
                    <a:pt x="90" y="53"/>
                    <a:pt x="90" y="54"/>
                  </a:cubicBezTo>
                  <a:cubicBezTo>
                    <a:pt x="88" y="55"/>
                    <a:pt x="87" y="56"/>
                    <a:pt x="86" y="57"/>
                  </a:cubicBezTo>
                  <a:close/>
                  <a:moveTo>
                    <a:pt x="105" y="58"/>
                  </a:moveTo>
                  <a:cubicBezTo>
                    <a:pt x="105" y="58"/>
                    <a:pt x="105" y="58"/>
                    <a:pt x="105" y="58"/>
                  </a:cubicBezTo>
                  <a:cubicBezTo>
                    <a:pt x="105" y="58"/>
                    <a:pt x="105" y="58"/>
                    <a:pt x="105" y="59"/>
                  </a:cubicBezTo>
                  <a:cubicBezTo>
                    <a:pt x="102" y="61"/>
                    <a:pt x="100" y="62"/>
                    <a:pt x="97" y="64"/>
                  </a:cubicBezTo>
                  <a:cubicBezTo>
                    <a:pt x="97" y="64"/>
                    <a:pt x="98" y="64"/>
                    <a:pt x="98" y="64"/>
                  </a:cubicBezTo>
                  <a:cubicBezTo>
                    <a:pt x="100" y="62"/>
                    <a:pt x="102" y="60"/>
                    <a:pt x="105" y="58"/>
                  </a:cubicBezTo>
                  <a:close/>
                  <a:moveTo>
                    <a:pt x="100" y="59"/>
                  </a:moveTo>
                  <a:cubicBezTo>
                    <a:pt x="100" y="59"/>
                    <a:pt x="100" y="58"/>
                    <a:pt x="101" y="58"/>
                  </a:cubicBezTo>
                  <a:cubicBezTo>
                    <a:pt x="102" y="57"/>
                    <a:pt x="103" y="57"/>
                    <a:pt x="104" y="56"/>
                  </a:cubicBezTo>
                  <a:cubicBezTo>
                    <a:pt x="103" y="57"/>
                    <a:pt x="101" y="58"/>
                    <a:pt x="100" y="59"/>
                  </a:cubicBezTo>
                  <a:close/>
                  <a:moveTo>
                    <a:pt x="86" y="81"/>
                  </a:moveTo>
                  <a:cubicBezTo>
                    <a:pt x="87" y="81"/>
                    <a:pt x="88" y="80"/>
                    <a:pt x="88" y="79"/>
                  </a:cubicBezTo>
                  <a:cubicBezTo>
                    <a:pt x="92" y="75"/>
                    <a:pt x="96" y="71"/>
                    <a:pt x="100" y="67"/>
                  </a:cubicBezTo>
                  <a:cubicBezTo>
                    <a:pt x="100" y="69"/>
                    <a:pt x="99" y="70"/>
                    <a:pt x="98" y="72"/>
                  </a:cubicBezTo>
                  <a:cubicBezTo>
                    <a:pt x="97" y="72"/>
                    <a:pt x="96" y="73"/>
                    <a:pt x="96" y="74"/>
                  </a:cubicBezTo>
                  <a:cubicBezTo>
                    <a:pt x="92" y="76"/>
                    <a:pt x="89" y="79"/>
                    <a:pt x="86" y="81"/>
                  </a:cubicBezTo>
                  <a:close/>
                  <a:moveTo>
                    <a:pt x="93" y="78"/>
                  </a:moveTo>
                  <a:cubicBezTo>
                    <a:pt x="90" y="81"/>
                    <a:pt x="87" y="84"/>
                    <a:pt x="85" y="86"/>
                  </a:cubicBezTo>
                  <a:cubicBezTo>
                    <a:pt x="85" y="86"/>
                    <a:pt x="85" y="85"/>
                    <a:pt x="85" y="85"/>
                  </a:cubicBezTo>
                  <a:cubicBezTo>
                    <a:pt x="86" y="84"/>
                    <a:pt x="88" y="83"/>
                    <a:pt x="89" y="82"/>
                  </a:cubicBezTo>
                  <a:cubicBezTo>
                    <a:pt x="90" y="80"/>
                    <a:pt x="92" y="79"/>
                    <a:pt x="93" y="78"/>
                  </a:cubicBezTo>
                  <a:close/>
                  <a:moveTo>
                    <a:pt x="92" y="73"/>
                  </a:moveTo>
                  <a:cubicBezTo>
                    <a:pt x="93" y="71"/>
                    <a:pt x="94" y="69"/>
                    <a:pt x="95" y="68"/>
                  </a:cubicBezTo>
                  <a:cubicBezTo>
                    <a:pt x="98" y="66"/>
                    <a:pt x="101" y="64"/>
                    <a:pt x="103" y="62"/>
                  </a:cubicBezTo>
                  <a:cubicBezTo>
                    <a:pt x="103" y="62"/>
                    <a:pt x="103" y="63"/>
                    <a:pt x="102" y="63"/>
                  </a:cubicBezTo>
                  <a:cubicBezTo>
                    <a:pt x="99" y="66"/>
                    <a:pt x="96" y="69"/>
                    <a:pt x="92" y="73"/>
                  </a:cubicBezTo>
                  <a:close/>
                  <a:moveTo>
                    <a:pt x="85" y="64"/>
                  </a:moveTo>
                  <a:cubicBezTo>
                    <a:pt x="84" y="65"/>
                    <a:pt x="83" y="66"/>
                    <a:pt x="82" y="66"/>
                  </a:cubicBezTo>
                  <a:cubicBezTo>
                    <a:pt x="82" y="66"/>
                    <a:pt x="82" y="66"/>
                    <a:pt x="82" y="66"/>
                  </a:cubicBezTo>
                  <a:cubicBezTo>
                    <a:pt x="83" y="65"/>
                    <a:pt x="84" y="64"/>
                    <a:pt x="85" y="64"/>
                  </a:cubicBezTo>
                  <a:cubicBezTo>
                    <a:pt x="85" y="64"/>
                    <a:pt x="85" y="64"/>
                    <a:pt x="85" y="64"/>
                  </a:cubicBezTo>
                  <a:close/>
                  <a:moveTo>
                    <a:pt x="89" y="65"/>
                  </a:moveTo>
                  <a:cubicBezTo>
                    <a:pt x="86" y="68"/>
                    <a:pt x="84" y="70"/>
                    <a:pt x="81" y="73"/>
                  </a:cubicBezTo>
                  <a:cubicBezTo>
                    <a:pt x="82" y="72"/>
                    <a:pt x="82" y="71"/>
                    <a:pt x="83" y="70"/>
                  </a:cubicBezTo>
                  <a:cubicBezTo>
                    <a:pt x="85" y="69"/>
                    <a:pt x="87" y="67"/>
                    <a:pt x="89" y="65"/>
                  </a:cubicBezTo>
                  <a:close/>
                  <a:moveTo>
                    <a:pt x="83" y="68"/>
                  </a:moveTo>
                  <a:cubicBezTo>
                    <a:pt x="82" y="68"/>
                    <a:pt x="82" y="68"/>
                    <a:pt x="82" y="69"/>
                  </a:cubicBezTo>
                  <a:cubicBezTo>
                    <a:pt x="81" y="70"/>
                    <a:pt x="79" y="71"/>
                    <a:pt x="78" y="72"/>
                  </a:cubicBezTo>
                  <a:cubicBezTo>
                    <a:pt x="78" y="71"/>
                    <a:pt x="79" y="71"/>
                    <a:pt x="79" y="70"/>
                  </a:cubicBezTo>
                  <a:cubicBezTo>
                    <a:pt x="80" y="69"/>
                    <a:pt x="81" y="69"/>
                    <a:pt x="83" y="68"/>
                  </a:cubicBezTo>
                  <a:close/>
                  <a:moveTo>
                    <a:pt x="78" y="74"/>
                  </a:moveTo>
                  <a:cubicBezTo>
                    <a:pt x="77" y="76"/>
                    <a:pt x="76" y="77"/>
                    <a:pt x="75" y="79"/>
                  </a:cubicBezTo>
                  <a:cubicBezTo>
                    <a:pt x="74" y="80"/>
                    <a:pt x="73" y="81"/>
                    <a:pt x="72" y="82"/>
                  </a:cubicBezTo>
                  <a:cubicBezTo>
                    <a:pt x="73" y="81"/>
                    <a:pt x="73" y="79"/>
                    <a:pt x="74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6" y="76"/>
                    <a:pt x="77" y="75"/>
                    <a:pt x="78" y="74"/>
                  </a:cubicBezTo>
                  <a:close/>
                  <a:moveTo>
                    <a:pt x="74" y="83"/>
                  </a:moveTo>
                  <a:cubicBezTo>
                    <a:pt x="76" y="81"/>
                    <a:pt x="79" y="78"/>
                    <a:pt x="82" y="76"/>
                  </a:cubicBezTo>
                  <a:cubicBezTo>
                    <a:pt x="82" y="76"/>
                    <a:pt x="82" y="77"/>
                    <a:pt x="82" y="77"/>
                  </a:cubicBezTo>
                  <a:cubicBezTo>
                    <a:pt x="78" y="80"/>
                    <a:pt x="75" y="82"/>
                    <a:pt x="72" y="85"/>
                  </a:cubicBezTo>
                  <a:cubicBezTo>
                    <a:pt x="72" y="84"/>
                    <a:pt x="73" y="84"/>
                    <a:pt x="74" y="83"/>
                  </a:cubicBezTo>
                  <a:close/>
                  <a:moveTo>
                    <a:pt x="81" y="75"/>
                  </a:moveTo>
                  <a:cubicBezTo>
                    <a:pt x="86" y="70"/>
                    <a:pt x="92" y="65"/>
                    <a:pt x="97" y="60"/>
                  </a:cubicBezTo>
                  <a:cubicBezTo>
                    <a:pt x="97" y="60"/>
                    <a:pt x="98" y="60"/>
                    <a:pt x="98" y="59"/>
                  </a:cubicBezTo>
                  <a:cubicBezTo>
                    <a:pt x="98" y="60"/>
                    <a:pt x="98" y="60"/>
                    <a:pt x="97" y="61"/>
                  </a:cubicBezTo>
                  <a:cubicBezTo>
                    <a:pt x="94" y="64"/>
                    <a:pt x="91" y="66"/>
                    <a:pt x="88" y="69"/>
                  </a:cubicBezTo>
                  <a:cubicBezTo>
                    <a:pt x="86" y="71"/>
                    <a:pt x="83" y="73"/>
                    <a:pt x="81" y="75"/>
                  </a:cubicBezTo>
                  <a:close/>
                  <a:moveTo>
                    <a:pt x="90" y="70"/>
                  </a:moveTo>
                  <a:cubicBezTo>
                    <a:pt x="92" y="69"/>
                    <a:pt x="93" y="67"/>
                    <a:pt x="94" y="66"/>
                  </a:cubicBezTo>
                  <a:cubicBezTo>
                    <a:pt x="94" y="67"/>
                    <a:pt x="94" y="67"/>
                    <a:pt x="94" y="67"/>
                  </a:cubicBezTo>
                  <a:cubicBezTo>
                    <a:pt x="93" y="68"/>
                    <a:pt x="91" y="69"/>
                    <a:pt x="90" y="70"/>
                  </a:cubicBezTo>
                  <a:cubicBezTo>
                    <a:pt x="90" y="70"/>
                    <a:pt x="90" y="70"/>
                    <a:pt x="90" y="70"/>
                  </a:cubicBezTo>
                  <a:close/>
                  <a:moveTo>
                    <a:pt x="97" y="58"/>
                  </a:moveTo>
                  <a:cubicBezTo>
                    <a:pt x="93" y="60"/>
                    <a:pt x="89" y="63"/>
                    <a:pt x="86" y="66"/>
                  </a:cubicBezTo>
                  <a:cubicBezTo>
                    <a:pt x="86" y="66"/>
                    <a:pt x="86" y="65"/>
                    <a:pt x="86" y="65"/>
                  </a:cubicBezTo>
                  <a:cubicBezTo>
                    <a:pt x="90" y="62"/>
                    <a:pt x="95" y="59"/>
                    <a:pt x="99" y="56"/>
                  </a:cubicBezTo>
                  <a:cubicBezTo>
                    <a:pt x="98" y="57"/>
                    <a:pt x="98" y="57"/>
                    <a:pt x="97" y="58"/>
                  </a:cubicBezTo>
                  <a:close/>
                  <a:moveTo>
                    <a:pt x="70" y="69"/>
                  </a:moveTo>
                  <a:cubicBezTo>
                    <a:pt x="69" y="69"/>
                    <a:pt x="69" y="70"/>
                    <a:pt x="69" y="70"/>
                  </a:cubicBezTo>
                  <a:cubicBezTo>
                    <a:pt x="68" y="71"/>
                    <a:pt x="67" y="72"/>
                    <a:pt x="65" y="73"/>
                  </a:cubicBezTo>
                  <a:cubicBezTo>
                    <a:pt x="66" y="73"/>
                    <a:pt x="66" y="72"/>
                    <a:pt x="66" y="72"/>
                  </a:cubicBezTo>
                  <a:cubicBezTo>
                    <a:pt x="67" y="71"/>
                    <a:pt x="68" y="70"/>
                    <a:pt x="70" y="69"/>
                  </a:cubicBezTo>
                  <a:close/>
                  <a:moveTo>
                    <a:pt x="69" y="67"/>
                  </a:moveTo>
                  <a:cubicBezTo>
                    <a:pt x="70" y="66"/>
                    <a:pt x="71" y="64"/>
                    <a:pt x="73" y="62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3"/>
                    <a:pt x="72" y="64"/>
                    <a:pt x="72" y="65"/>
                  </a:cubicBezTo>
                  <a:cubicBezTo>
                    <a:pt x="71" y="66"/>
                    <a:pt x="70" y="67"/>
                    <a:pt x="69" y="67"/>
                  </a:cubicBezTo>
                  <a:close/>
                  <a:moveTo>
                    <a:pt x="73" y="67"/>
                  </a:moveTo>
                  <a:cubicBezTo>
                    <a:pt x="73" y="66"/>
                    <a:pt x="73" y="66"/>
                    <a:pt x="73" y="66"/>
                  </a:cubicBezTo>
                  <a:cubicBezTo>
                    <a:pt x="75" y="65"/>
                    <a:pt x="77" y="63"/>
                    <a:pt x="78" y="62"/>
                  </a:cubicBezTo>
                  <a:cubicBezTo>
                    <a:pt x="76" y="63"/>
                    <a:pt x="75" y="65"/>
                    <a:pt x="73" y="67"/>
                  </a:cubicBezTo>
                  <a:close/>
                  <a:moveTo>
                    <a:pt x="72" y="60"/>
                  </a:moveTo>
                  <a:cubicBezTo>
                    <a:pt x="71" y="61"/>
                    <a:pt x="69" y="63"/>
                    <a:pt x="68" y="65"/>
                  </a:cubicBezTo>
                  <a:cubicBezTo>
                    <a:pt x="65" y="67"/>
                    <a:pt x="62" y="70"/>
                    <a:pt x="59" y="73"/>
                  </a:cubicBezTo>
                  <a:cubicBezTo>
                    <a:pt x="60" y="72"/>
                    <a:pt x="61" y="70"/>
                    <a:pt x="62" y="69"/>
                  </a:cubicBezTo>
                  <a:cubicBezTo>
                    <a:pt x="66" y="65"/>
                    <a:pt x="70" y="61"/>
                    <a:pt x="75" y="57"/>
                  </a:cubicBezTo>
                  <a:cubicBezTo>
                    <a:pt x="74" y="58"/>
                    <a:pt x="73" y="59"/>
                    <a:pt x="72" y="60"/>
                  </a:cubicBezTo>
                  <a:close/>
                  <a:moveTo>
                    <a:pt x="60" y="68"/>
                  </a:moveTo>
                  <a:cubicBezTo>
                    <a:pt x="60" y="69"/>
                    <a:pt x="59" y="69"/>
                    <a:pt x="58" y="70"/>
                  </a:cubicBezTo>
                  <a:cubicBezTo>
                    <a:pt x="58" y="69"/>
                    <a:pt x="58" y="68"/>
                    <a:pt x="58" y="67"/>
                  </a:cubicBezTo>
                  <a:cubicBezTo>
                    <a:pt x="60" y="66"/>
                    <a:pt x="61" y="65"/>
                    <a:pt x="62" y="64"/>
                  </a:cubicBezTo>
                  <a:cubicBezTo>
                    <a:pt x="63" y="63"/>
                    <a:pt x="63" y="63"/>
                    <a:pt x="64" y="62"/>
                  </a:cubicBezTo>
                  <a:cubicBezTo>
                    <a:pt x="65" y="62"/>
                    <a:pt x="65" y="61"/>
                    <a:pt x="66" y="60"/>
                  </a:cubicBezTo>
                  <a:cubicBezTo>
                    <a:pt x="64" y="63"/>
                    <a:pt x="62" y="65"/>
                    <a:pt x="60" y="68"/>
                  </a:cubicBezTo>
                  <a:close/>
                  <a:moveTo>
                    <a:pt x="67" y="68"/>
                  </a:moveTo>
                  <a:cubicBezTo>
                    <a:pt x="66" y="69"/>
                    <a:pt x="65" y="70"/>
                    <a:pt x="64" y="72"/>
                  </a:cubicBezTo>
                  <a:cubicBezTo>
                    <a:pt x="62" y="74"/>
                    <a:pt x="59" y="76"/>
                    <a:pt x="57" y="79"/>
                  </a:cubicBezTo>
                  <a:cubicBezTo>
                    <a:pt x="57" y="79"/>
                    <a:pt x="57" y="79"/>
                    <a:pt x="57" y="78"/>
                  </a:cubicBezTo>
                  <a:cubicBezTo>
                    <a:pt x="60" y="75"/>
                    <a:pt x="63" y="72"/>
                    <a:pt x="67" y="68"/>
                  </a:cubicBezTo>
                  <a:close/>
                  <a:moveTo>
                    <a:pt x="64" y="77"/>
                  </a:moveTo>
                  <a:cubicBezTo>
                    <a:pt x="63" y="79"/>
                    <a:pt x="62" y="81"/>
                    <a:pt x="60" y="83"/>
                  </a:cubicBezTo>
                  <a:cubicBezTo>
                    <a:pt x="59" y="84"/>
                    <a:pt x="58" y="85"/>
                    <a:pt x="58" y="85"/>
                  </a:cubicBezTo>
                  <a:cubicBezTo>
                    <a:pt x="59" y="84"/>
                    <a:pt x="60" y="82"/>
                    <a:pt x="61" y="80"/>
                  </a:cubicBezTo>
                  <a:cubicBezTo>
                    <a:pt x="62" y="79"/>
                    <a:pt x="63" y="78"/>
                    <a:pt x="64" y="77"/>
                  </a:cubicBezTo>
                  <a:close/>
                  <a:moveTo>
                    <a:pt x="58" y="90"/>
                  </a:moveTo>
                  <a:cubicBezTo>
                    <a:pt x="58" y="90"/>
                    <a:pt x="58" y="89"/>
                    <a:pt x="59" y="88"/>
                  </a:cubicBezTo>
                  <a:cubicBezTo>
                    <a:pt x="59" y="88"/>
                    <a:pt x="59" y="88"/>
                    <a:pt x="59" y="88"/>
                  </a:cubicBezTo>
                  <a:cubicBezTo>
                    <a:pt x="59" y="88"/>
                    <a:pt x="60" y="88"/>
                    <a:pt x="60" y="87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62" y="85"/>
                    <a:pt x="64" y="82"/>
                    <a:pt x="67" y="80"/>
                  </a:cubicBezTo>
                  <a:cubicBezTo>
                    <a:pt x="70" y="78"/>
                    <a:pt x="72" y="75"/>
                    <a:pt x="75" y="73"/>
                  </a:cubicBezTo>
                  <a:cubicBezTo>
                    <a:pt x="75" y="74"/>
                    <a:pt x="74" y="75"/>
                    <a:pt x="74" y="76"/>
                  </a:cubicBezTo>
                  <a:cubicBezTo>
                    <a:pt x="68" y="81"/>
                    <a:pt x="63" y="86"/>
                    <a:pt x="57" y="91"/>
                  </a:cubicBezTo>
                  <a:cubicBezTo>
                    <a:pt x="57" y="91"/>
                    <a:pt x="58" y="90"/>
                    <a:pt x="58" y="90"/>
                  </a:cubicBezTo>
                  <a:close/>
                  <a:moveTo>
                    <a:pt x="67" y="115"/>
                  </a:moveTo>
                  <a:cubicBezTo>
                    <a:pt x="67" y="115"/>
                    <a:pt x="67" y="114"/>
                    <a:pt x="66" y="113"/>
                  </a:cubicBezTo>
                  <a:cubicBezTo>
                    <a:pt x="67" y="113"/>
                    <a:pt x="67" y="113"/>
                    <a:pt x="67" y="113"/>
                  </a:cubicBezTo>
                  <a:cubicBezTo>
                    <a:pt x="68" y="113"/>
                    <a:pt x="68" y="114"/>
                    <a:pt x="68" y="114"/>
                  </a:cubicBezTo>
                  <a:cubicBezTo>
                    <a:pt x="67" y="114"/>
                    <a:pt x="67" y="115"/>
                    <a:pt x="67" y="115"/>
                  </a:cubicBezTo>
                  <a:close/>
                  <a:moveTo>
                    <a:pt x="68" y="133"/>
                  </a:moveTo>
                  <a:cubicBezTo>
                    <a:pt x="67" y="134"/>
                    <a:pt x="67" y="135"/>
                    <a:pt x="66" y="135"/>
                  </a:cubicBezTo>
                  <a:cubicBezTo>
                    <a:pt x="66" y="135"/>
                    <a:pt x="66" y="135"/>
                    <a:pt x="66" y="135"/>
                  </a:cubicBezTo>
                  <a:cubicBezTo>
                    <a:pt x="66" y="134"/>
                    <a:pt x="67" y="134"/>
                    <a:pt x="67" y="133"/>
                  </a:cubicBezTo>
                  <a:cubicBezTo>
                    <a:pt x="67" y="133"/>
                    <a:pt x="67" y="133"/>
                    <a:pt x="67" y="133"/>
                  </a:cubicBezTo>
                  <a:cubicBezTo>
                    <a:pt x="67" y="133"/>
                    <a:pt x="67" y="133"/>
                    <a:pt x="68" y="133"/>
                  </a:cubicBezTo>
                  <a:close/>
                  <a:moveTo>
                    <a:pt x="64" y="150"/>
                  </a:moveTo>
                  <a:cubicBezTo>
                    <a:pt x="64" y="150"/>
                    <a:pt x="64" y="149"/>
                    <a:pt x="63" y="149"/>
                  </a:cubicBezTo>
                  <a:cubicBezTo>
                    <a:pt x="64" y="148"/>
                    <a:pt x="64" y="147"/>
                    <a:pt x="65" y="146"/>
                  </a:cubicBezTo>
                  <a:cubicBezTo>
                    <a:pt x="65" y="147"/>
                    <a:pt x="65" y="147"/>
                    <a:pt x="65" y="148"/>
                  </a:cubicBezTo>
                  <a:cubicBezTo>
                    <a:pt x="65" y="148"/>
                    <a:pt x="64" y="149"/>
                    <a:pt x="64" y="150"/>
                  </a:cubicBezTo>
                  <a:close/>
                  <a:moveTo>
                    <a:pt x="64" y="163"/>
                  </a:moveTo>
                  <a:cubicBezTo>
                    <a:pt x="64" y="163"/>
                    <a:pt x="64" y="163"/>
                    <a:pt x="63" y="163"/>
                  </a:cubicBezTo>
                  <a:cubicBezTo>
                    <a:pt x="63" y="163"/>
                    <a:pt x="63" y="163"/>
                    <a:pt x="63" y="163"/>
                  </a:cubicBezTo>
                  <a:cubicBezTo>
                    <a:pt x="63" y="162"/>
                    <a:pt x="64" y="162"/>
                    <a:pt x="64" y="162"/>
                  </a:cubicBezTo>
                  <a:cubicBezTo>
                    <a:pt x="64" y="162"/>
                    <a:pt x="64" y="162"/>
                    <a:pt x="64" y="163"/>
                  </a:cubicBezTo>
                  <a:close/>
                  <a:moveTo>
                    <a:pt x="65" y="122"/>
                  </a:moveTo>
                  <a:cubicBezTo>
                    <a:pt x="65" y="121"/>
                    <a:pt x="65" y="121"/>
                    <a:pt x="65" y="121"/>
                  </a:cubicBezTo>
                  <a:cubicBezTo>
                    <a:pt x="65" y="121"/>
                    <a:pt x="65" y="120"/>
                    <a:pt x="65" y="120"/>
                  </a:cubicBezTo>
                  <a:cubicBezTo>
                    <a:pt x="65" y="120"/>
                    <a:pt x="65" y="120"/>
                    <a:pt x="65" y="121"/>
                  </a:cubicBezTo>
                  <a:cubicBezTo>
                    <a:pt x="65" y="121"/>
                    <a:pt x="65" y="121"/>
                    <a:pt x="65" y="122"/>
                  </a:cubicBezTo>
                  <a:close/>
                  <a:moveTo>
                    <a:pt x="65" y="110"/>
                  </a:moveTo>
                  <a:cubicBezTo>
                    <a:pt x="66" y="109"/>
                    <a:pt x="66" y="109"/>
                    <a:pt x="67" y="108"/>
                  </a:cubicBezTo>
                  <a:cubicBezTo>
                    <a:pt x="67" y="109"/>
                    <a:pt x="67" y="110"/>
                    <a:pt x="67" y="111"/>
                  </a:cubicBezTo>
                  <a:cubicBezTo>
                    <a:pt x="67" y="111"/>
                    <a:pt x="66" y="111"/>
                    <a:pt x="66" y="112"/>
                  </a:cubicBezTo>
                  <a:cubicBezTo>
                    <a:pt x="66" y="111"/>
                    <a:pt x="66" y="110"/>
                    <a:pt x="65" y="110"/>
                  </a:cubicBezTo>
                  <a:close/>
                  <a:moveTo>
                    <a:pt x="67" y="86"/>
                  </a:moveTo>
                  <a:cubicBezTo>
                    <a:pt x="67" y="86"/>
                    <a:pt x="67" y="86"/>
                    <a:pt x="67" y="86"/>
                  </a:cubicBezTo>
                  <a:cubicBezTo>
                    <a:pt x="67" y="86"/>
                    <a:pt x="67" y="86"/>
                    <a:pt x="67" y="86"/>
                  </a:cubicBezTo>
                  <a:cubicBezTo>
                    <a:pt x="67" y="85"/>
                    <a:pt x="66" y="85"/>
                    <a:pt x="66" y="85"/>
                  </a:cubicBezTo>
                  <a:cubicBezTo>
                    <a:pt x="67" y="84"/>
                    <a:pt x="69" y="82"/>
                    <a:pt x="70" y="81"/>
                  </a:cubicBezTo>
                  <a:cubicBezTo>
                    <a:pt x="70" y="82"/>
                    <a:pt x="69" y="83"/>
                    <a:pt x="69" y="83"/>
                  </a:cubicBezTo>
                  <a:cubicBezTo>
                    <a:pt x="68" y="84"/>
                    <a:pt x="68" y="85"/>
                    <a:pt x="67" y="86"/>
                  </a:cubicBezTo>
                  <a:close/>
                  <a:moveTo>
                    <a:pt x="65" y="93"/>
                  </a:moveTo>
                  <a:cubicBezTo>
                    <a:pt x="66" y="94"/>
                    <a:pt x="66" y="96"/>
                    <a:pt x="66" y="97"/>
                  </a:cubicBezTo>
                  <a:cubicBezTo>
                    <a:pt x="65" y="98"/>
                    <a:pt x="64" y="98"/>
                    <a:pt x="63" y="99"/>
                  </a:cubicBezTo>
                  <a:cubicBezTo>
                    <a:pt x="63" y="97"/>
                    <a:pt x="63" y="97"/>
                    <a:pt x="63" y="97"/>
                  </a:cubicBezTo>
                  <a:cubicBezTo>
                    <a:pt x="64" y="96"/>
                    <a:pt x="65" y="94"/>
                    <a:pt x="65" y="93"/>
                  </a:cubicBezTo>
                  <a:cubicBezTo>
                    <a:pt x="65" y="93"/>
                    <a:pt x="65" y="93"/>
                    <a:pt x="65" y="93"/>
                  </a:cubicBezTo>
                  <a:close/>
                  <a:moveTo>
                    <a:pt x="63" y="131"/>
                  </a:moveTo>
                  <a:cubicBezTo>
                    <a:pt x="63" y="132"/>
                    <a:pt x="63" y="132"/>
                    <a:pt x="62" y="132"/>
                  </a:cubicBezTo>
                  <a:cubicBezTo>
                    <a:pt x="62" y="132"/>
                    <a:pt x="62" y="131"/>
                    <a:pt x="62" y="130"/>
                  </a:cubicBezTo>
                  <a:cubicBezTo>
                    <a:pt x="62" y="130"/>
                    <a:pt x="62" y="129"/>
                    <a:pt x="62" y="129"/>
                  </a:cubicBezTo>
                  <a:cubicBezTo>
                    <a:pt x="63" y="129"/>
                    <a:pt x="63" y="130"/>
                    <a:pt x="63" y="131"/>
                  </a:cubicBezTo>
                  <a:close/>
                  <a:moveTo>
                    <a:pt x="63" y="159"/>
                  </a:moveTo>
                  <a:cubicBezTo>
                    <a:pt x="63" y="159"/>
                    <a:pt x="63" y="159"/>
                    <a:pt x="63" y="159"/>
                  </a:cubicBezTo>
                  <a:cubicBezTo>
                    <a:pt x="63" y="160"/>
                    <a:pt x="62" y="160"/>
                    <a:pt x="62" y="161"/>
                  </a:cubicBezTo>
                  <a:cubicBezTo>
                    <a:pt x="62" y="160"/>
                    <a:pt x="62" y="160"/>
                    <a:pt x="62" y="160"/>
                  </a:cubicBezTo>
                  <a:cubicBezTo>
                    <a:pt x="62" y="159"/>
                    <a:pt x="63" y="159"/>
                    <a:pt x="63" y="159"/>
                  </a:cubicBezTo>
                  <a:close/>
                  <a:moveTo>
                    <a:pt x="64" y="168"/>
                  </a:moveTo>
                  <a:cubicBezTo>
                    <a:pt x="64" y="169"/>
                    <a:pt x="65" y="170"/>
                    <a:pt x="66" y="171"/>
                  </a:cubicBezTo>
                  <a:cubicBezTo>
                    <a:pt x="66" y="171"/>
                    <a:pt x="66" y="171"/>
                    <a:pt x="66" y="171"/>
                  </a:cubicBezTo>
                  <a:cubicBezTo>
                    <a:pt x="65" y="172"/>
                    <a:pt x="65" y="172"/>
                    <a:pt x="65" y="172"/>
                  </a:cubicBezTo>
                  <a:cubicBezTo>
                    <a:pt x="64" y="171"/>
                    <a:pt x="64" y="170"/>
                    <a:pt x="63" y="169"/>
                  </a:cubicBezTo>
                  <a:cubicBezTo>
                    <a:pt x="63" y="168"/>
                    <a:pt x="63" y="168"/>
                    <a:pt x="64" y="168"/>
                  </a:cubicBezTo>
                  <a:close/>
                  <a:moveTo>
                    <a:pt x="65" y="153"/>
                  </a:moveTo>
                  <a:cubicBezTo>
                    <a:pt x="65" y="153"/>
                    <a:pt x="65" y="152"/>
                    <a:pt x="64" y="152"/>
                  </a:cubicBezTo>
                  <a:cubicBezTo>
                    <a:pt x="65" y="151"/>
                    <a:pt x="65" y="151"/>
                    <a:pt x="66" y="150"/>
                  </a:cubicBezTo>
                  <a:cubicBezTo>
                    <a:pt x="66" y="151"/>
                    <a:pt x="66" y="152"/>
                    <a:pt x="66" y="153"/>
                  </a:cubicBezTo>
                  <a:cubicBezTo>
                    <a:pt x="66" y="153"/>
                    <a:pt x="65" y="153"/>
                    <a:pt x="65" y="153"/>
                  </a:cubicBezTo>
                  <a:close/>
                  <a:moveTo>
                    <a:pt x="66" y="124"/>
                  </a:moveTo>
                  <a:cubicBezTo>
                    <a:pt x="66" y="124"/>
                    <a:pt x="66" y="124"/>
                    <a:pt x="66" y="123"/>
                  </a:cubicBezTo>
                  <a:cubicBezTo>
                    <a:pt x="67" y="124"/>
                    <a:pt x="67" y="124"/>
                    <a:pt x="67" y="125"/>
                  </a:cubicBezTo>
                  <a:cubicBezTo>
                    <a:pt x="67" y="125"/>
                    <a:pt x="67" y="125"/>
                    <a:pt x="66" y="126"/>
                  </a:cubicBezTo>
                  <a:cubicBezTo>
                    <a:pt x="66" y="125"/>
                    <a:pt x="66" y="125"/>
                    <a:pt x="66" y="124"/>
                  </a:cubicBezTo>
                  <a:close/>
                  <a:moveTo>
                    <a:pt x="67" y="179"/>
                  </a:moveTo>
                  <a:cubicBezTo>
                    <a:pt x="67" y="179"/>
                    <a:pt x="67" y="179"/>
                    <a:pt x="67" y="179"/>
                  </a:cubicBezTo>
                  <a:cubicBezTo>
                    <a:pt x="67" y="180"/>
                    <a:pt x="68" y="180"/>
                    <a:pt x="68" y="179"/>
                  </a:cubicBezTo>
                  <a:cubicBezTo>
                    <a:pt x="68" y="179"/>
                    <a:pt x="68" y="179"/>
                    <a:pt x="68" y="179"/>
                  </a:cubicBezTo>
                  <a:cubicBezTo>
                    <a:pt x="68" y="180"/>
                    <a:pt x="67" y="180"/>
                    <a:pt x="67" y="180"/>
                  </a:cubicBezTo>
                  <a:cubicBezTo>
                    <a:pt x="67" y="180"/>
                    <a:pt x="66" y="179"/>
                    <a:pt x="66" y="178"/>
                  </a:cubicBezTo>
                  <a:cubicBezTo>
                    <a:pt x="66" y="179"/>
                    <a:pt x="66" y="179"/>
                    <a:pt x="67" y="179"/>
                  </a:cubicBezTo>
                  <a:close/>
                  <a:moveTo>
                    <a:pt x="67" y="170"/>
                  </a:moveTo>
                  <a:cubicBezTo>
                    <a:pt x="67" y="169"/>
                    <a:pt x="67" y="169"/>
                    <a:pt x="67" y="168"/>
                  </a:cubicBezTo>
                  <a:cubicBezTo>
                    <a:pt x="67" y="167"/>
                    <a:pt x="67" y="167"/>
                    <a:pt x="67" y="167"/>
                  </a:cubicBezTo>
                  <a:cubicBezTo>
                    <a:pt x="68" y="167"/>
                    <a:pt x="68" y="167"/>
                    <a:pt x="69" y="167"/>
                  </a:cubicBezTo>
                  <a:cubicBezTo>
                    <a:pt x="69" y="168"/>
                    <a:pt x="69" y="168"/>
                    <a:pt x="69" y="169"/>
                  </a:cubicBezTo>
                  <a:cubicBezTo>
                    <a:pt x="69" y="169"/>
                    <a:pt x="68" y="170"/>
                    <a:pt x="68" y="170"/>
                  </a:cubicBezTo>
                  <a:cubicBezTo>
                    <a:pt x="68" y="170"/>
                    <a:pt x="68" y="170"/>
                    <a:pt x="67" y="170"/>
                  </a:cubicBezTo>
                  <a:close/>
                  <a:moveTo>
                    <a:pt x="68" y="145"/>
                  </a:moveTo>
                  <a:cubicBezTo>
                    <a:pt x="68" y="144"/>
                    <a:pt x="68" y="144"/>
                    <a:pt x="68" y="143"/>
                  </a:cubicBezTo>
                  <a:cubicBezTo>
                    <a:pt x="69" y="143"/>
                    <a:pt x="70" y="142"/>
                    <a:pt x="71" y="142"/>
                  </a:cubicBezTo>
                  <a:cubicBezTo>
                    <a:pt x="71" y="142"/>
                    <a:pt x="71" y="142"/>
                    <a:pt x="71" y="142"/>
                  </a:cubicBezTo>
                  <a:cubicBezTo>
                    <a:pt x="70" y="143"/>
                    <a:pt x="69" y="144"/>
                    <a:pt x="68" y="145"/>
                  </a:cubicBezTo>
                  <a:close/>
                  <a:moveTo>
                    <a:pt x="68" y="90"/>
                  </a:moveTo>
                  <a:cubicBezTo>
                    <a:pt x="71" y="88"/>
                    <a:pt x="74" y="85"/>
                    <a:pt x="77" y="83"/>
                  </a:cubicBezTo>
                  <a:cubicBezTo>
                    <a:pt x="74" y="86"/>
                    <a:pt x="72" y="90"/>
                    <a:pt x="69" y="94"/>
                  </a:cubicBezTo>
                  <a:cubicBezTo>
                    <a:pt x="69" y="93"/>
                    <a:pt x="68" y="92"/>
                    <a:pt x="68" y="90"/>
                  </a:cubicBezTo>
                  <a:close/>
                  <a:moveTo>
                    <a:pt x="83" y="77"/>
                  </a:moveTo>
                  <a:cubicBezTo>
                    <a:pt x="86" y="75"/>
                    <a:pt x="89" y="73"/>
                    <a:pt x="92" y="71"/>
                  </a:cubicBezTo>
                  <a:cubicBezTo>
                    <a:pt x="90" y="73"/>
                    <a:pt x="89" y="75"/>
                    <a:pt x="87" y="78"/>
                  </a:cubicBezTo>
                  <a:cubicBezTo>
                    <a:pt x="83" y="82"/>
                    <a:pt x="78" y="86"/>
                    <a:pt x="74" y="90"/>
                  </a:cubicBezTo>
                  <a:cubicBezTo>
                    <a:pt x="77" y="86"/>
                    <a:pt x="80" y="82"/>
                    <a:pt x="83" y="77"/>
                  </a:cubicBezTo>
                  <a:close/>
                  <a:moveTo>
                    <a:pt x="78" y="104"/>
                  </a:moveTo>
                  <a:cubicBezTo>
                    <a:pt x="81" y="101"/>
                    <a:pt x="84" y="98"/>
                    <a:pt x="87" y="95"/>
                  </a:cubicBezTo>
                  <a:cubicBezTo>
                    <a:pt x="85" y="100"/>
                    <a:pt x="82" y="104"/>
                    <a:pt x="79" y="108"/>
                  </a:cubicBezTo>
                  <a:cubicBezTo>
                    <a:pt x="78" y="109"/>
                    <a:pt x="76" y="110"/>
                    <a:pt x="75" y="111"/>
                  </a:cubicBezTo>
                  <a:cubicBezTo>
                    <a:pt x="76" y="109"/>
                    <a:pt x="77" y="107"/>
                    <a:pt x="78" y="105"/>
                  </a:cubicBezTo>
                  <a:cubicBezTo>
                    <a:pt x="78" y="104"/>
                    <a:pt x="78" y="104"/>
                    <a:pt x="78" y="104"/>
                  </a:cubicBezTo>
                  <a:close/>
                  <a:moveTo>
                    <a:pt x="93" y="90"/>
                  </a:moveTo>
                  <a:cubicBezTo>
                    <a:pt x="97" y="87"/>
                    <a:pt x="100" y="84"/>
                    <a:pt x="103" y="80"/>
                  </a:cubicBezTo>
                  <a:cubicBezTo>
                    <a:pt x="104" y="80"/>
                    <a:pt x="104" y="80"/>
                    <a:pt x="104" y="80"/>
                  </a:cubicBezTo>
                  <a:cubicBezTo>
                    <a:pt x="99" y="86"/>
                    <a:pt x="93" y="93"/>
                    <a:pt x="87" y="99"/>
                  </a:cubicBezTo>
                  <a:cubicBezTo>
                    <a:pt x="87" y="100"/>
                    <a:pt x="86" y="101"/>
                    <a:pt x="85" y="102"/>
                  </a:cubicBezTo>
                  <a:cubicBezTo>
                    <a:pt x="88" y="98"/>
                    <a:pt x="90" y="94"/>
                    <a:pt x="93" y="90"/>
                  </a:cubicBezTo>
                  <a:close/>
                  <a:moveTo>
                    <a:pt x="101" y="79"/>
                  </a:moveTo>
                  <a:cubicBezTo>
                    <a:pt x="102" y="78"/>
                    <a:pt x="102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103" y="77"/>
                    <a:pt x="104" y="77"/>
                  </a:cubicBezTo>
                  <a:cubicBezTo>
                    <a:pt x="103" y="78"/>
                    <a:pt x="102" y="78"/>
                    <a:pt x="101" y="79"/>
                  </a:cubicBezTo>
                  <a:close/>
                  <a:moveTo>
                    <a:pt x="102" y="68"/>
                  </a:moveTo>
                  <a:cubicBezTo>
                    <a:pt x="103" y="67"/>
                    <a:pt x="103" y="65"/>
                    <a:pt x="104" y="64"/>
                  </a:cubicBezTo>
                  <a:cubicBezTo>
                    <a:pt x="108" y="61"/>
                    <a:pt x="112" y="57"/>
                    <a:pt x="116" y="54"/>
                  </a:cubicBezTo>
                  <a:cubicBezTo>
                    <a:pt x="116" y="54"/>
                    <a:pt x="116" y="55"/>
                    <a:pt x="116" y="55"/>
                  </a:cubicBezTo>
                  <a:cubicBezTo>
                    <a:pt x="116" y="55"/>
                    <a:pt x="115" y="55"/>
                    <a:pt x="115" y="55"/>
                  </a:cubicBezTo>
                  <a:cubicBezTo>
                    <a:pt x="111" y="59"/>
                    <a:pt x="106" y="63"/>
                    <a:pt x="102" y="68"/>
                  </a:cubicBezTo>
                  <a:close/>
                  <a:moveTo>
                    <a:pt x="106" y="60"/>
                  </a:moveTo>
                  <a:cubicBezTo>
                    <a:pt x="106" y="60"/>
                    <a:pt x="106" y="60"/>
                    <a:pt x="106" y="60"/>
                  </a:cubicBezTo>
                  <a:cubicBezTo>
                    <a:pt x="107" y="59"/>
                    <a:pt x="108" y="58"/>
                    <a:pt x="110" y="57"/>
                  </a:cubicBezTo>
                  <a:cubicBezTo>
                    <a:pt x="108" y="58"/>
                    <a:pt x="107" y="59"/>
                    <a:pt x="106" y="60"/>
                  </a:cubicBezTo>
                  <a:close/>
                  <a:moveTo>
                    <a:pt x="107" y="57"/>
                  </a:moveTo>
                  <a:cubicBezTo>
                    <a:pt x="107" y="57"/>
                    <a:pt x="107" y="56"/>
                    <a:pt x="108" y="56"/>
                  </a:cubicBezTo>
                  <a:cubicBezTo>
                    <a:pt x="108" y="56"/>
                    <a:pt x="108" y="56"/>
                    <a:pt x="108" y="55"/>
                  </a:cubicBezTo>
                  <a:cubicBezTo>
                    <a:pt x="108" y="55"/>
                    <a:pt x="108" y="55"/>
                    <a:pt x="108" y="55"/>
                  </a:cubicBezTo>
                  <a:cubicBezTo>
                    <a:pt x="109" y="54"/>
                    <a:pt x="110" y="54"/>
                    <a:pt x="112" y="54"/>
                  </a:cubicBezTo>
                  <a:cubicBezTo>
                    <a:pt x="110" y="55"/>
                    <a:pt x="109" y="56"/>
                    <a:pt x="107" y="57"/>
                  </a:cubicBezTo>
                  <a:close/>
                  <a:moveTo>
                    <a:pt x="101" y="53"/>
                  </a:moveTo>
                  <a:cubicBezTo>
                    <a:pt x="97" y="56"/>
                    <a:pt x="92" y="59"/>
                    <a:pt x="88" y="62"/>
                  </a:cubicBezTo>
                  <a:cubicBezTo>
                    <a:pt x="88" y="62"/>
                    <a:pt x="88" y="61"/>
                    <a:pt x="88" y="61"/>
                  </a:cubicBezTo>
                  <a:cubicBezTo>
                    <a:pt x="93" y="57"/>
                    <a:pt x="98" y="53"/>
                    <a:pt x="103" y="49"/>
                  </a:cubicBezTo>
                  <a:cubicBezTo>
                    <a:pt x="102" y="50"/>
                    <a:pt x="102" y="52"/>
                    <a:pt x="101" y="53"/>
                  </a:cubicBezTo>
                  <a:close/>
                  <a:moveTo>
                    <a:pt x="90" y="57"/>
                  </a:moveTo>
                  <a:cubicBezTo>
                    <a:pt x="90" y="57"/>
                    <a:pt x="90" y="56"/>
                    <a:pt x="90" y="56"/>
                  </a:cubicBezTo>
                  <a:cubicBezTo>
                    <a:pt x="94" y="52"/>
                    <a:pt x="99" y="49"/>
                    <a:pt x="104" y="46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99" y="50"/>
                    <a:pt x="95" y="53"/>
                    <a:pt x="90" y="57"/>
                  </a:cubicBezTo>
                  <a:close/>
                  <a:moveTo>
                    <a:pt x="76" y="54"/>
                  </a:moveTo>
                  <a:cubicBezTo>
                    <a:pt x="73" y="56"/>
                    <a:pt x="70" y="59"/>
                    <a:pt x="67" y="62"/>
                  </a:cubicBezTo>
                  <a:cubicBezTo>
                    <a:pt x="70" y="59"/>
                    <a:pt x="72" y="56"/>
                    <a:pt x="75" y="53"/>
                  </a:cubicBezTo>
                  <a:cubicBezTo>
                    <a:pt x="75" y="53"/>
                    <a:pt x="76" y="53"/>
                    <a:pt x="76" y="53"/>
                  </a:cubicBezTo>
                  <a:cubicBezTo>
                    <a:pt x="76" y="53"/>
                    <a:pt x="76" y="53"/>
                    <a:pt x="76" y="54"/>
                  </a:cubicBezTo>
                  <a:close/>
                  <a:moveTo>
                    <a:pt x="61" y="63"/>
                  </a:moveTo>
                  <a:cubicBezTo>
                    <a:pt x="60" y="63"/>
                    <a:pt x="59" y="64"/>
                    <a:pt x="58" y="65"/>
                  </a:cubicBezTo>
                  <a:cubicBezTo>
                    <a:pt x="58" y="65"/>
                    <a:pt x="58" y="65"/>
                    <a:pt x="58" y="64"/>
                  </a:cubicBezTo>
                  <a:cubicBezTo>
                    <a:pt x="62" y="60"/>
                    <a:pt x="66" y="56"/>
                    <a:pt x="69" y="52"/>
                  </a:cubicBezTo>
                  <a:cubicBezTo>
                    <a:pt x="72" y="50"/>
                    <a:pt x="74" y="48"/>
                    <a:pt x="77" y="46"/>
                  </a:cubicBezTo>
                  <a:cubicBezTo>
                    <a:pt x="72" y="52"/>
                    <a:pt x="66" y="58"/>
                    <a:pt x="61" y="63"/>
                  </a:cubicBezTo>
                  <a:close/>
                  <a:moveTo>
                    <a:pt x="61" y="57"/>
                  </a:moveTo>
                  <a:cubicBezTo>
                    <a:pt x="60" y="58"/>
                    <a:pt x="59" y="59"/>
                    <a:pt x="58" y="60"/>
                  </a:cubicBezTo>
                  <a:cubicBezTo>
                    <a:pt x="58" y="60"/>
                    <a:pt x="58" y="60"/>
                    <a:pt x="58" y="59"/>
                  </a:cubicBezTo>
                  <a:cubicBezTo>
                    <a:pt x="58" y="59"/>
                    <a:pt x="58" y="59"/>
                    <a:pt x="58" y="59"/>
                  </a:cubicBezTo>
                  <a:cubicBezTo>
                    <a:pt x="59" y="58"/>
                    <a:pt x="61" y="57"/>
                    <a:pt x="62" y="57"/>
                  </a:cubicBezTo>
                  <a:lnTo>
                    <a:pt x="61" y="57"/>
                  </a:lnTo>
                  <a:close/>
                  <a:moveTo>
                    <a:pt x="57" y="61"/>
                  </a:moveTo>
                  <a:cubicBezTo>
                    <a:pt x="55" y="63"/>
                    <a:pt x="53" y="64"/>
                    <a:pt x="51" y="66"/>
                  </a:cubicBezTo>
                  <a:cubicBezTo>
                    <a:pt x="53" y="64"/>
                    <a:pt x="55" y="62"/>
                    <a:pt x="56" y="61"/>
                  </a:cubicBezTo>
                  <a:cubicBezTo>
                    <a:pt x="56" y="61"/>
                    <a:pt x="56" y="61"/>
                    <a:pt x="57" y="61"/>
                  </a:cubicBezTo>
                  <a:close/>
                  <a:moveTo>
                    <a:pt x="53" y="66"/>
                  </a:moveTo>
                  <a:cubicBezTo>
                    <a:pt x="50" y="70"/>
                    <a:pt x="47" y="73"/>
                    <a:pt x="44" y="76"/>
                  </a:cubicBezTo>
                  <a:cubicBezTo>
                    <a:pt x="45" y="75"/>
                    <a:pt x="45" y="74"/>
                    <a:pt x="46" y="73"/>
                  </a:cubicBezTo>
                  <a:cubicBezTo>
                    <a:pt x="48" y="71"/>
                    <a:pt x="51" y="68"/>
                    <a:pt x="53" y="66"/>
                  </a:cubicBezTo>
                  <a:close/>
                  <a:moveTo>
                    <a:pt x="50" y="74"/>
                  </a:moveTo>
                  <a:cubicBezTo>
                    <a:pt x="53" y="73"/>
                    <a:pt x="55" y="71"/>
                    <a:pt x="57" y="69"/>
                  </a:cubicBezTo>
                  <a:cubicBezTo>
                    <a:pt x="57" y="70"/>
                    <a:pt x="56" y="71"/>
                    <a:pt x="56" y="72"/>
                  </a:cubicBezTo>
                  <a:cubicBezTo>
                    <a:pt x="51" y="76"/>
                    <a:pt x="46" y="81"/>
                    <a:pt x="41" y="85"/>
                  </a:cubicBezTo>
                  <a:cubicBezTo>
                    <a:pt x="41" y="85"/>
                    <a:pt x="41" y="84"/>
                    <a:pt x="41" y="84"/>
                  </a:cubicBezTo>
                  <a:cubicBezTo>
                    <a:pt x="44" y="80"/>
                    <a:pt x="47" y="77"/>
                    <a:pt x="50" y="74"/>
                  </a:cubicBezTo>
                  <a:close/>
                  <a:moveTo>
                    <a:pt x="56" y="74"/>
                  </a:moveTo>
                  <a:cubicBezTo>
                    <a:pt x="56" y="75"/>
                    <a:pt x="56" y="75"/>
                    <a:pt x="56" y="76"/>
                  </a:cubicBezTo>
                  <a:cubicBezTo>
                    <a:pt x="55" y="76"/>
                    <a:pt x="55" y="77"/>
                    <a:pt x="54" y="78"/>
                  </a:cubicBezTo>
                  <a:cubicBezTo>
                    <a:pt x="52" y="80"/>
                    <a:pt x="50" y="83"/>
                    <a:pt x="48" y="85"/>
                  </a:cubicBezTo>
                  <a:cubicBezTo>
                    <a:pt x="45" y="88"/>
                    <a:pt x="42" y="90"/>
                    <a:pt x="39" y="92"/>
                  </a:cubicBezTo>
                  <a:cubicBezTo>
                    <a:pt x="40" y="91"/>
                    <a:pt x="40" y="89"/>
                    <a:pt x="40" y="88"/>
                  </a:cubicBezTo>
                  <a:cubicBezTo>
                    <a:pt x="45" y="84"/>
                    <a:pt x="51" y="79"/>
                    <a:pt x="56" y="74"/>
                  </a:cubicBezTo>
                  <a:close/>
                  <a:moveTo>
                    <a:pt x="49" y="100"/>
                  </a:moveTo>
                  <a:cubicBezTo>
                    <a:pt x="49" y="101"/>
                    <a:pt x="49" y="101"/>
                    <a:pt x="49" y="101"/>
                  </a:cubicBezTo>
                  <a:cubicBezTo>
                    <a:pt x="48" y="103"/>
                    <a:pt x="47" y="105"/>
                    <a:pt x="46" y="107"/>
                  </a:cubicBezTo>
                  <a:cubicBezTo>
                    <a:pt x="46" y="107"/>
                    <a:pt x="46" y="106"/>
                    <a:pt x="46" y="106"/>
                  </a:cubicBezTo>
                  <a:cubicBezTo>
                    <a:pt x="47" y="104"/>
                    <a:pt x="48" y="103"/>
                    <a:pt x="49" y="101"/>
                  </a:cubicBezTo>
                  <a:cubicBezTo>
                    <a:pt x="49" y="101"/>
                    <a:pt x="49" y="101"/>
                    <a:pt x="49" y="100"/>
                  </a:cubicBezTo>
                  <a:close/>
                  <a:moveTo>
                    <a:pt x="45" y="101"/>
                  </a:moveTo>
                  <a:cubicBezTo>
                    <a:pt x="45" y="102"/>
                    <a:pt x="45" y="102"/>
                    <a:pt x="44" y="102"/>
                  </a:cubicBezTo>
                  <a:cubicBezTo>
                    <a:pt x="44" y="102"/>
                    <a:pt x="44" y="102"/>
                    <a:pt x="44" y="102"/>
                  </a:cubicBezTo>
                  <a:cubicBezTo>
                    <a:pt x="45" y="101"/>
                    <a:pt x="46" y="100"/>
                    <a:pt x="47" y="99"/>
                  </a:cubicBezTo>
                  <a:cubicBezTo>
                    <a:pt x="46" y="100"/>
                    <a:pt x="46" y="101"/>
                    <a:pt x="45" y="101"/>
                  </a:cubicBezTo>
                  <a:close/>
                  <a:moveTo>
                    <a:pt x="46" y="112"/>
                  </a:moveTo>
                  <a:cubicBezTo>
                    <a:pt x="46" y="113"/>
                    <a:pt x="46" y="113"/>
                    <a:pt x="47" y="114"/>
                  </a:cubicBezTo>
                  <a:cubicBezTo>
                    <a:pt x="47" y="114"/>
                    <a:pt x="46" y="115"/>
                    <a:pt x="46" y="115"/>
                  </a:cubicBezTo>
                  <a:cubicBezTo>
                    <a:pt x="46" y="114"/>
                    <a:pt x="45" y="113"/>
                    <a:pt x="45" y="112"/>
                  </a:cubicBezTo>
                  <a:cubicBezTo>
                    <a:pt x="45" y="112"/>
                    <a:pt x="46" y="112"/>
                    <a:pt x="46" y="112"/>
                  </a:cubicBezTo>
                  <a:close/>
                  <a:moveTo>
                    <a:pt x="46" y="135"/>
                  </a:moveTo>
                  <a:cubicBezTo>
                    <a:pt x="46" y="136"/>
                    <a:pt x="46" y="137"/>
                    <a:pt x="47" y="138"/>
                  </a:cubicBezTo>
                  <a:cubicBezTo>
                    <a:pt x="47" y="139"/>
                    <a:pt x="48" y="140"/>
                    <a:pt x="48" y="141"/>
                  </a:cubicBezTo>
                  <a:cubicBezTo>
                    <a:pt x="47" y="143"/>
                    <a:pt x="47" y="144"/>
                    <a:pt x="46" y="145"/>
                  </a:cubicBezTo>
                  <a:cubicBezTo>
                    <a:pt x="45" y="143"/>
                    <a:pt x="45" y="140"/>
                    <a:pt x="44" y="138"/>
                  </a:cubicBezTo>
                  <a:cubicBezTo>
                    <a:pt x="45" y="137"/>
                    <a:pt x="45" y="136"/>
                    <a:pt x="46" y="135"/>
                  </a:cubicBezTo>
                  <a:close/>
                  <a:moveTo>
                    <a:pt x="50" y="146"/>
                  </a:moveTo>
                  <a:cubicBezTo>
                    <a:pt x="50" y="147"/>
                    <a:pt x="50" y="148"/>
                    <a:pt x="50" y="148"/>
                  </a:cubicBezTo>
                  <a:cubicBezTo>
                    <a:pt x="49" y="149"/>
                    <a:pt x="48" y="150"/>
                    <a:pt x="47" y="150"/>
                  </a:cubicBezTo>
                  <a:cubicBezTo>
                    <a:pt x="47" y="150"/>
                    <a:pt x="47" y="150"/>
                    <a:pt x="47" y="150"/>
                  </a:cubicBezTo>
                  <a:cubicBezTo>
                    <a:pt x="48" y="149"/>
                    <a:pt x="49" y="148"/>
                    <a:pt x="50" y="146"/>
                  </a:cubicBezTo>
                  <a:close/>
                  <a:moveTo>
                    <a:pt x="51" y="150"/>
                  </a:moveTo>
                  <a:cubicBezTo>
                    <a:pt x="51" y="150"/>
                    <a:pt x="51" y="151"/>
                    <a:pt x="51" y="151"/>
                  </a:cubicBezTo>
                  <a:cubicBezTo>
                    <a:pt x="50" y="152"/>
                    <a:pt x="49" y="154"/>
                    <a:pt x="49" y="155"/>
                  </a:cubicBezTo>
                  <a:cubicBezTo>
                    <a:pt x="48" y="154"/>
                    <a:pt x="48" y="153"/>
                    <a:pt x="48" y="152"/>
                  </a:cubicBezTo>
                  <a:cubicBezTo>
                    <a:pt x="49" y="151"/>
                    <a:pt x="50" y="151"/>
                    <a:pt x="51" y="150"/>
                  </a:cubicBezTo>
                  <a:close/>
                  <a:moveTo>
                    <a:pt x="50" y="157"/>
                  </a:moveTo>
                  <a:cubicBezTo>
                    <a:pt x="50" y="156"/>
                    <a:pt x="51" y="155"/>
                    <a:pt x="52" y="154"/>
                  </a:cubicBezTo>
                  <a:cubicBezTo>
                    <a:pt x="52" y="155"/>
                    <a:pt x="52" y="156"/>
                    <a:pt x="52" y="156"/>
                  </a:cubicBezTo>
                  <a:cubicBezTo>
                    <a:pt x="51" y="157"/>
                    <a:pt x="51" y="159"/>
                    <a:pt x="50" y="160"/>
                  </a:cubicBezTo>
                  <a:cubicBezTo>
                    <a:pt x="50" y="159"/>
                    <a:pt x="49" y="158"/>
                    <a:pt x="49" y="158"/>
                  </a:cubicBezTo>
                  <a:cubicBezTo>
                    <a:pt x="49" y="158"/>
                    <a:pt x="50" y="157"/>
                    <a:pt x="50" y="157"/>
                  </a:cubicBezTo>
                  <a:close/>
                  <a:moveTo>
                    <a:pt x="51" y="161"/>
                  </a:moveTo>
                  <a:cubicBezTo>
                    <a:pt x="52" y="161"/>
                    <a:pt x="52" y="160"/>
                    <a:pt x="53" y="159"/>
                  </a:cubicBezTo>
                  <a:cubicBezTo>
                    <a:pt x="53" y="160"/>
                    <a:pt x="53" y="160"/>
                    <a:pt x="53" y="160"/>
                  </a:cubicBezTo>
                  <a:cubicBezTo>
                    <a:pt x="53" y="161"/>
                    <a:pt x="52" y="162"/>
                    <a:pt x="52" y="163"/>
                  </a:cubicBezTo>
                  <a:cubicBezTo>
                    <a:pt x="52" y="163"/>
                    <a:pt x="52" y="163"/>
                    <a:pt x="51" y="163"/>
                  </a:cubicBezTo>
                  <a:cubicBezTo>
                    <a:pt x="51" y="163"/>
                    <a:pt x="51" y="162"/>
                    <a:pt x="50" y="161"/>
                  </a:cubicBezTo>
                  <a:cubicBezTo>
                    <a:pt x="51" y="162"/>
                    <a:pt x="51" y="161"/>
                    <a:pt x="51" y="161"/>
                  </a:cubicBezTo>
                  <a:close/>
                  <a:moveTo>
                    <a:pt x="53" y="165"/>
                  </a:moveTo>
                  <a:cubicBezTo>
                    <a:pt x="54" y="165"/>
                    <a:pt x="54" y="165"/>
                    <a:pt x="54" y="165"/>
                  </a:cubicBezTo>
                  <a:cubicBezTo>
                    <a:pt x="54" y="166"/>
                    <a:pt x="55" y="167"/>
                    <a:pt x="55" y="168"/>
                  </a:cubicBezTo>
                  <a:cubicBezTo>
                    <a:pt x="55" y="169"/>
                    <a:pt x="55" y="169"/>
                    <a:pt x="55" y="170"/>
                  </a:cubicBezTo>
                  <a:cubicBezTo>
                    <a:pt x="54" y="168"/>
                    <a:pt x="53" y="167"/>
                    <a:pt x="52" y="166"/>
                  </a:cubicBezTo>
                  <a:cubicBezTo>
                    <a:pt x="53" y="165"/>
                    <a:pt x="53" y="165"/>
                    <a:pt x="53" y="165"/>
                  </a:cubicBezTo>
                  <a:close/>
                  <a:moveTo>
                    <a:pt x="55" y="173"/>
                  </a:moveTo>
                  <a:cubicBezTo>
                    <a:pt x="55" y="173"/>
                    <a:pt x="54" y="174"/>
                    <a:pt x="54" y="174"/>
                  </a:cubicBezTo>
                  <a:cubicBezTo>
                    <a:pt x="54" y="172"/>
                    <a:pt x="53" y="171"/>
                    <a:pt x="53" y="169"/>
                  </a:cubicBezTo>
                  <a:cubicBezTo>
                    <a:pt x="53" y="170"/>
                    <a:pt x="54" y="172"/>
                    <a:pt x="55" y="173"/>
                  </a:cubicBezTo>
                  <a:close/>
                  <a:moveTo>
                    <a:pt x="56" y="175"/>
                  </a:moveTo>
                  <a:cubicBezTo>
                    <a:pt x="56" y="175"/>
                    <a:pt x="56" y="175"/>
                    <a:pt x="56" y="175"/>
                  </a:cubicBezTo>
                  <a:cubicBezTo>
                    <a:pt x="56" y="175"/>
                    <a:pt x="56" y="176"/>
                    <a:pt x="55" y="177"/>
                  </a:cubicBezTo>
                  <a:cubicBezTo>
                    <a:pt x="55" y="177"/>
                    <a:pt x="55" y="177"/>
                    <a:pt x="55" y="177"/>
                  </a:cubicBezTo>
                  <a:cubicBezTo>
                    <a:pt x="55" y="176"/>
                    <a:pt x="55" y="176"/>
                    <a:pt x="55" y="176"/>
                  </a:cubicBezTo>
                  <a:cubicBezTo>
                    <a:pt x="55" y="176"/>
                    <a:pt x="56" y="175"/>
                    <a:pt x="56" y="175"/>
                  </a:cubicBezTo>
                  <a:close/>
                  <a:moveTo>
                    <a:pt x="58" y="179"/>
                  </a:moveTo>
                  <a:cubicBezTo>
                    <a:pt x="58" y="180"/>
                    <a:pt x="58" y="181"/>
                    <a:pt x="58" y="182"/>
                  </a:cubicBezTo>
                  <a:cubicBezTo>
                    <a:pt x="58" y="181"/>
                    <a:pt x="57" y="181"/>
                    <a:pt x="57" y="180"/>
                  </a:cubicBezTo>
                  <a:cubicBezTo>
                    <a:pt x="56" y="180"/>
                    <a:pt x="56" y="180"/>
                    <a:pt x="56" y="179"/>
                  </a:cubicBezTo>
                  <a:cubicBezTo>
                    <a:pt x="57" y="179"/>
                    <a:pt x="57" y="179"/>
                    <a:pt x="58" y="179"/>
                  </a:cubicBezTo>
                  <a:close/>
                  <a:moveTo>
                    <a:pt x="59" y="184"/>
                  </a:moveTo>
                  <a:cubicBezTo>
                    <a:pt x="59" y="185"/>
                    <a:pt x="59" y="185"/>
                    <a:pt x="59" y="186"/>
                  </a:cubicBezTo>
                  <a:cubicBezTo>
                    <a:pt x="59" y="186"/>
                    <a:pt x="59" y="186"/>
                    <a:pt x="59" y="186"/>
                  </a:cubicBezTo>
                  <a:cubicBezTo>
                    <a:pt x="59" y="185"/>
                    <a:pt x="58" y="184"/>
                    <a:pt x="58" y="183"/>
                  </a:cubicBezTo>
                  <a:cubicBezTo>
                    <a:pt x="58" y="183"/>
                    <a:pt x="58" y="183"/>
                    <a:pt x="59" y="184"/>
                  </a:cubicBezTo>
                  <a:close/>
                  <a:moveTo>
                    <a:pt x="59" y="138"/>
                  </a:moveTo>
                  <a:cubicBezTo>
                    <a:pt x="58" y="137"/>
                    <a:pt x="58" y="136"/>
                    <a:pt x="58" y="135"/>
                  </a:cubicBezTo>
                  <a:cubicBezTo>
                    <a:pt x="58" y="135"/>
                    <a:pt x="59" y="134"/>
                    <a:pt x="59" y="133"/>
                  </a:cubicBezTo>
                  <a:cubicBezTo>
                    <a:pt x="59" y="134"/>
                    <a:pt x="59" y="136"/>
                    <a:pt x="59" y="137"/>
                  </a:cubicBezTo>
                  <a:cubicBezTo>
                    <a:pt x="59" y="137"/>
                    <a:pt x="59" y="137"/>
                    <a:pt x="59" y="138"/>
                  </a:cubicBezTo>
                  <a:close/>
                  <a:moveTo>
                    <a:pt x="58" y="120"/>
                  </a:moveTo>
                  <a:cubicBezTo>
                    <a:pt x="58" y="119"/>
                    <a:pt x="59" y="119"/>
                    <a:pt x="59" y="119"/>
                  </a:cubicBezTo>
                  <a:cubicBezTo>
                    <a:pt x="59" y="120"/>
                    <a:pt x="59" y="121"/>
                    <a:pt x="59" y="123"/>
                  </a:cubicBezTo>
                  <a:cubicBezTo>
                    <a:pt x="59" y="122"/>
                    <a:pt x="58" y="121"/>
                    <a:pt x="58" y="120"/>
                  </a:cubicBezTo>
                  <a:close/>
                  <a:moveTo>
                    <a:pt x="59" y="92"/>
                  </a:moveTo>
                  <a:cubicBezTo>
                    <a:pt x="59" y="93"/>
                    <a:pt x="59" y="93"/>
                    <a:pt x="59" y="93"/>
                  </a:cubicBezTo>
                  <a:cubicBezTo>
                    <a:pt x="58" y="94"/>
                    <a:pt x="58" y="95"/>
                    <a:pt x="57" y="96"/>
                  </a:cubicBezTo>
                  <a:cubicBezTo>
                    <a:pt x="57" y="95"/>
                    <a:pt x="57" y="95"/>
                    <a:pt x="56" y="94"/>
                  </a:cubicBezTo>
                  <a:cubicBezTo>
                    <a:pt x="59" y="91"/>
                    <a:pt x="62" y="89"/>
                    <a:pt x="65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87"/>
                    <a:pt x="65" y="87"/>
                    <a:pt x="65" y="88"/>
                  </a:cubicBezTo>
                  <a:cubicBezTo>
                    <a:pt x="64" y="89"/>
                    <a:pt x="63" y="90"/>
                    <a:pt x="62" y="90"/>
                  </a:cubicBezTo>
                  <a:cubicBezTo>
                    <a:pt x="62" y="90"/>
                    <a:pt x="61" y="90"/>
                    <a:pt x="61" y="91"/>
                  </a:cubicBezTo>
                  <a:cubicBezTo>
                    <a:pt x="61" y="91"/>
                    <a:pt x="61" y="91"/>
                    <a:pt x="61" y="92"/>
                  </a:cubicBezTo>
                  <a:cubicBezTo>
                    <a:pt x="60" y="91"/>
                    <a:pt x="59" y="91"/>
                    <a:pt x="59" y="92"/>
                  </a:cubicBezTo>
                  <a:close/>
                  <a:moveTo>
                    <a:pt x="61" y="125"/>
                  </a:moveTo>
                  <a:cubicBezTo>
                    <a:pt x="62" y="125"/>
                    <a:pt x="62" y="126"/>
                    <a:pt x="62" y="126"/>
                  </a:cubicBezTo>
                  <a:cubicBezTo>
                    <a:pt x="61" y="126"/>
                    <a:pt x="61" y="126"/>
                    <a:pt x="61" y="127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6"/>
                    <a:pt x="61" y="125"/>
                    <a:pt x="61" y="125"/>
                  </a:cubicBezTo>
                  <a:close/>
                  <a:moveTo>
                    <a:pt x="62" y="173"/>
                  </a:moveTo>
                  <a:cubicBezTo>
                    <a:pt x="62" y="174"/>
                    <a:pt x="61" y="174"/>
                    <a:pt x="61" y="174"/>
                  </a:cubicBezTo>
                  <a:cubicBezTo>
                    <a:pt x="61" y="173"/>
                    <a:pt x="61" y="172"/>
                    <a:pt x="61" y="171"/>
                  </a:cubicBezTo>
                  <a:cubicBezTo>
                    <a:pt x="61" y="172"/>
                    <a:pt x="62" y="173"/>
                    <a:pt x="62" y="173"/>
                  </a:cubicBezTo>
                  <a:close/>
                  <a:moveTo>
                    <a:pt x="61" y="179"/>
                  </a:moveTo>
                  <a:cubicBezTo>
                    <a:pt x="61" y="178"/>
                    <a:pt x="61" y="178"/>
                    <a:pt x="61" y="177"/>
                  </a:cubicBezTo>
                  <a:cubicBezTo>
                    <a:pt x="62" y="177"/>
                    <a:pt x="62" y="177"/>
                    <a:pt x="63" y="176"/>
                  </a:cubicBezTo>
                  <a:cubicBezTo>
                    <a:pt x="63" y="177"/>
                    <a:pt x="63" y="177"/>
                    <a:pt x="63" y="177"/>
                  </a:cubicBezTo>
                  <a:cubicBezTo>
                    <a:pt x="63" y="177"/>
                    <a:pt x="64" y="178"/>
                    <a:pt x="64" y="178"/>
                  </a:cubicBezTo>
                  <a:cubicBezTo>
                    <a:pt x="64" y="179"/>
                    <a:pt x="64" y="180"/>
                    <a:pt x="65" y="181"/>
                  </a:cubicBezTo>
                  <a:cubicBezTo>
                    <a:pt x="65" y="181"/>
                    <a:pt x="66" y="181"/>
                    <a:pt x="66" y="181"/>
                  </a:cubicBezTo>
                  <a:cubicBezTo>
                    <a:pt x="66" y="181"/>
                    <a:pt x="66" y="181"/>
                    <a:pt x="66" y="181"/>
                  </a:cubicBezTo>
                  <a:cubicBezTo>
                    <a:pt x="66" y="182"/>
                    <a:pt x="66" y="182"/>
                    <a:pt x="65" y="183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4" y="184"/>
                    <a:pt x="63" y="185"/>
                    <a:pt x="63" y="186"/>
                  </a:cubicBezTo>
                  <a:cubicBezTo>
                    <a:pt x="62" y="186"/>
                    <a:pt x="62" y="185"/>
                    <a:pt x="61" y="185"/>
                  </a:cubicBezTo>
                  <a:cubicBezTo>
                    <a:pt x="61" y="183"/>
                    <a:pt x="61" y="181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lose/>
                  <a:moveTo>
                    <a:pt x="62" y="189"/>
                  </a:moveTo>
                  <a:cubicBezTo>
                    <a:pt x="63" y="190"/>
                    <a:pt x="63" y="190"/>
                    <a:pt x="64" y="191"/>
                  </a:cubicBezTo>
                  <a:cubicBezTo>
                    <a:pt x="63" y="191"/>
                    <a:pt x="63" y="191"/>
                    <a:pt x="62" y="191"/>
                  </a:cubicBezTo>
                  <a:cubicBezTo>
                    <a:pt x="62" y="191"/>
                    <a:pt x="62" y="191"/>
                    <a:pt x="61" y="190"/>
                  </a:cubicBezTo>
                  <a:cubicBezTo>
                    <a:pt x="62" y="190"/>
                    <a:pt x="62" y="190"/>
                    <a:pt x="62" y="189"/>
                  </a:cubicBezTo>
                  <a:close/>
                  <a:moveTo>
                    <a:pt x="64" y="187"/>
                  </a:moveTo>
                  <a:cubicBezTo>
                    <a:pt x="65" y="186"/>
                    <a:pt x="65" y="185"/>
                    <a:pt x="66" y="184"/>
                  </a:cubicBezTo>
                  <a:cubicBezTo>
                    <a:pt x="67" y="185"/>
                    <a:pt x="68" y="186"/>
                    <a:pt x="70" y="187"/>
                  </a:cubicBezTo>
                  <a:cubicBezTo>
                    <a:pt x="68" y="188"/>
                    <a:pt x="67" y="189"/>
                    <a:pt x="66" y="189"/>
                  </a:cubicBezTo>
                  <a:cubicBezTo>
                    <a:pt x="65" y="189"/>
                    <a:pt x="64" y="188"/>
                    <a:pt x="64" y="187"/>
                  </a:cubicBezTo>
                  <a:close/>
                  <a:moveTo>
                    <a:pt x="67" y="183"/>
                  </a:moveTo>
                  <a:cubicBezTo>
                    <a:pt x="67" y="183"/>
                    <a:pt x="67" y="183"/>
                    <a:pt x="68" y="182"/>
                  </a:cubicBezTo>
                  <a:cubicBezTo>
                    <a:pt x="68" y="183"/>
                    <a:pt x="69" y="184"/>
                    <a:pt x="69" y="184"/>
                  </a:cubicBezTo>
                  <a:cubicBezTo>
                    <a:pt x="68" y="184"/>
                    <a:pt x="68" y="183"/>
                    <a:pt x="67" y="183"/>
                  </a:cubicBezTo>
                  <a:close/>
                  <a:moveTo>
                    <a:pt x="70" y="178"/>
                  </a:moveTo>
                  <a:cubicBezTo>
                    <a:pt x="69" y="178"/>
                    <a:pt x="69" y="178"/>
                    <a:pt x="69" y="178"/>
                  </a:cubicBezTo>
                  <a:cubicBezTo>
                    <a:pt x="69" y="178"/>
                    <a:pt x="68" y="178"/>
                    <a:pt x="68" y="178"/>
                  </a:cubicBezTo>
                  <a:cubicBezTo>
                    <a:pt x="68" y="177"/>
                    <a:pt x="68" y="176"/>
                    <a:pt x="68" y="175"/>
                  </a:cubicBezTo>
                  <a:cubicBezTo>
                    <a:pt x="69" y="176"/>
                    <a:pt x="69" y="177"/>
                    <a:pt x="70" y="178"/>
                  </a:cubicBezTo>
                  <a:close/>
                  <a:moveTo>
                    <a:pt x="69" y="174"/>
                  </a:moveTo>
                  <a:cubicBezTo>
                    <a:pt x="70" y="174"/>
                    <a:pt x="70" y="174"/>
                    <a:pt x="71" y="173"/>
                  </a:cubicBezTo>
                  <a:cubicBezTo>
                    <a:pt x="71" y="174"/>
                    <a:pt x="71" y="174"/>
                    <a:pt x="71" y="174"/>
                  </a:cubicBezTo>
                  <a:cubicBezTo>
                    <a:pt x="71" y="174"/>
                    <a:pt x="70" y="175"/>
                    <a:pt x="70" y="175"/>
                  </a:cubicBezTo>
                  <a:cubicBezTo>
                    <a:pt x="70" y="175"/>
                    <a:pt x="70" y="174"/>
                    <a:pt x="69" y="174"/>
                  </a:cubicBezTo>
                  <a:close/>
                  <a:moveTo>
                    <a:pt x="70" y="149"/>
                  </a:moveTo>
                  <a:cubicBezTo>
                    <a:pt x="69" y="149"/>
                    <a:pt x="69" y="148"/>
                    <a:pt x="69" y="148"/>
                  </a:cubicBezTo>
                  <a:cubicBezTo>
                    <a:pt x="69" y="148"/>
                    <a:pt x="69" y="147"/>
                    <a:pt x="69" y="147"/>
                  </a:cubicBezTo>
                  <a:cubicBezTo>
                    <a:pt x="70" y="146"/>
                    <a:pt x="71" y="145"/>
                    <a:pt x="71" y="144"/>
                  </a:cubicBezTo>
                  <a:cubicBezTo>
                    <a:pt x="72" y="145"/>
                    <a:pt x="72" y="145"/>
                    <a:pt x="72" y="146"/>
                  </a:cubicBezTo>
                  <a:cubicBezTo>
                    <a:pt x="71" y="147"/>
                    <a:pt x="70" y="148"/>
                    <a:pt x="70" y="149"/>
                  </a:cubicBezTo>
                  <a:close/>
                  <a:moveTo>
                    <a:pt x="69" y="109"/>
                  </a:moveTo>
                  <a:cubicBezTo>
                    <a:pt x="69" y="109"/>
                    <a:pt x="69" y="108"/>
                    <a:pt x="69" y="107"/>
                  </a:cubicBezTo>
                  <a:cubicBezTo>
                    <a:pt x="69" y="106"/>
                    <a:pt x="70" y="106"/>
                    <a:pt x="71" y="105"/>
                  </a:cubicBezTo>
                  <a:cubicBezTo>
                    <a:pt x="71" y="106"/>
                    <a:pt x="71" y="106"/>
                    <a:pt x="71" y="107"/>
                  </a:cubicBezTo>
                  <a:cubicBezTo>
                    <a:pt x="71" y="108"/>
                    <a:pt x="70" y="109"/>
                    <a:pt x="69" y="109"/>
                  </a:cubicBezTo>
                  <a:close/>
                  <a:moveTo>
                    <a:pt x="71" y="98"/>
                  </a:moveTo>
                  <a:cubicBezTo>
                    <a:pt x="72" y="97"/>
                    <a:pt x="73" y="96"/>
                    <a:pt x="74" y="95"/>
                  </a:cubicBezTo>
                  <a:cubicBezTo>
                    <a:pt x="74" y="95"/>
                    <a:pt x="73" y="96"/>
                    <a:pt x="73" y="97"/>
                  </a:cubicBezTo>
                  <a:cubicBezTo>
                    <a:pt x="73" y="97"/>
                    <a:pt x="73" y="97"/>
                    <a:pt x="72" y="97"/>
                  </a:cubicBezTo>
                  <a:cubicBezTo>
                    <a:pt x="72" y="97"/>
                    <a:pt x="71" y="98"/>
                    <a:pt x="71" y="98"/>
                  </a:cubicBezTo>
                  <a:close/>
                  <a:moveTo>
                    <a:pt x="75" y="101"/>
                  </a:moveTo>
                  <a:cubicBezTo>
                    <a:pt x="75" y="102"/>
                    <a:pt x="74" y="104"/>
                    <a:pt x="74" y="105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73" y="105"/>
                    <a:pt x="72" y="104"/>
                    <a:pt x="72" y="104"/>
                  </a:cubicBezTo>
                  <a:cubicBezTo>
                    <a:pt x="73" y="103"/>
                    <a:pt x="74" y="102"/>
                    <a:pt x="75" y="101"/>
                  </a:cubicBezTo>
                  <a:close/>
                  <a:moveTo>
                    <a:pt x="75" y="119"/>
                  </a:moveTo>
                  <a:cubicBezTo>
                    <a:pt x="75" y="119"/>
                    <a:pt x="75" y="119"/>
                    <a:pt x="75" y="119"/>
                  </a:cubicBezTo>
                  <a:cubicBezTo>
                    <a:pt x="74" y="120"/>
                    <a:pt x="74" y="120"/>
                    <a:pt x="73" y="121"/>
                  </a:cubicBezTo>
                  <a:cubicBezTo>
                    <a:pt x="74" y="120"/>
                    <a:pt x="74" y="120"/>
                    <a:pt x="75" y="119"/>
                  </a:cubicBezTo>
                  <a:cubicBezTo>
                    <a:pt x="75" y="119"/>
                    <a:pt x="75" y="119"/>
                    <a:pt x="75" y="119"/>
                  </a:cubicBezTo>
                  <a:close/>
                  <a:moveTo>
                    <a:pt x="76" y="122"/>
                  </a:moveTo>
                  <a:cubicBezTo>
                    <a:pt x="75" y="123"/>
                    <a:pt x="75" y="123"/>
                    <a:pt x="74" y="124"/>
                  </a:cubicBezTo>
                  <a:cubicBezTo>
                    <a:pt x="74" y="124"/>
                    <a:pt x="74" y="124"/>
                    <a:pt x="74" y="124"/>
                  </a:cubicBezTo>
                  <a:cubicBezTo>
                    <a:pt x="74" y="124"/>
                    <a:pt x="74" y="123"/>
                    <a:pt x="74" y="123"/>
                  </a:cubicBezTo>
                  <a:cubicBezTo>
                    <a:pt x="74" y="123"/>
                    <a:pt x="75" y="122"/>
                    <a:pt x="76" y="122"/>
                  </a:cubicBezTo>
                  <a:close/>
                  <a:moveTo>
                    <a:pt x="76" y="124"/>
                  </a:moveTo>
                  <a:cubicBezTo>
                    <a:pt x="76" y="124"/>
                    <a:pt x="76" y="125"/>
                    <a:pt x="77" y="125"/>
                  </a:cubicBezTo>
                  <a:cubicBezTo>
                    <a:pt x="76" y="125"/>
                    <a:pt x="76" y="126"/>
                    <a:pt x="75" y="126"/>
                  </a:cubicBezTo>
                  <a:cubicBezTo>
                    <a:pt x="75" y="126"/>
                    <a:pt x="75" y="126"/>
                    <a:pt x="75" y="126"/>
                  </a:cubicBezTo>
                  <a:cubicBezTo>
                    <a:pt x="75" y="126"/>
                    <a:pt x="75" y="126"/>
                    <a:pt x="75" y="126"/>
                  </a:cubicBezTo>
                  <a:cubicBezTo>
                    <a:pt x="76" y="125"/>
                    <a:pt x="76" y="125"/>
                    <a:pt x="76" y="124"/>
                  </a:cubicBezTo>
                  <a:close/>
                  <a:moveTo>
                    <a:pt x="76" y="117"/>
                  </a:moveTo>
                  <a:cubicBezTo>
                    <a:pt x="76" y="117"/>
                    <a:pt x="76" y="117"/>
                    <a:pt x="76" y="117"/>
                  </a:cubicBezTo>
                  <a:cubicBezTo>
                    <a:pt x="79" y="114"/>
                    <a:pt x="82" y="111"/>
                    <a:pt x="86" y="109"/>
                  </a:cubicBezTo>
                  <a:cubicBezTo>
                    <a:pt x="83" y="112"/>
                    <a:pt x="81" y="115"/>
                    <a:pt x="79" y="118"/>
                  </a:cubicBezTo>
                  <a:cubicBezTo>
                    <a:pt x="78" y="118"/>
                    <a:pt x="77" y="118"/>
                    <a:pt x="77" y="119"/>
                  </a:cubicBezTo>
                  <a:cubicBezTo>
                    <a:pt x="76" y="118"/>
                    <a:pt x="76" y="118"/>
                    <a:pt x="76" y="117"/>
                  </a:cubicBezTo>
                  <a:close/>
                  <a:moveTo>
                    <a:pt x="79" y="120"/>
                  </a:moveTo>
                  <a:cubicBezTo>
                    <a:pt x="80" y="119"/>
                    <a:pt x="81" y="119"/>
                    <a:pt x="81" y="119"/>
                  </a:cubicBezTo>
                  <a:cubicBezTo>
                    <a:pt x="80" y="120"/>
                    <a:pt x="79" y="122"/>
                    <a:pt x="78" y="123"/>
                  </a:cubicBezTo>
                  <a:cubicBezTo>
                    <a:pt x="78" y="123"/>
                    <a:pt x="78" y="123"/>
                    <a:pt x="78" y="122"/>
                  </a:cubicBezTo>
                  <a:cubicBezTo>
                    <a:pt x="78" y="122"/>
                    <a:pt x="79" y="121"/>
                    <a:pt x="79" y="120"/>
                  </a:cubicBezTo>
                  <a:close/>
                  <a:moveTo>
                    <a:pt x="92" y="118"/>
                  </a:moveTo>
                  <a:cubicBezTo>
                    <a:pt x="91" y="119"/>
                    <a:pt x="90" y="120"/>
                    <a:pt x="90" y="120"/>
                  </a:cubicBezTo>
                  <a:cubicBezTo>
                    <a:pt x="87" y="124"/>
                    <a:pt x="85" y="127"/>
                    <a:pt x="83" y="130"/>
                  </a:cubicBezTo>
                  <a:cubicBezTo>
                    <a:pt x="83" y="130"/>
                    <a:pt x="83" y="130"/>
                    <a:pt x="83" y="130"/>
                  </a:cubicBezTo>
                  <a:cubicBezTo>
                    <a:pt x="82" y="130"/>
                    <a:pt x="81" y="129"/>
                    <a:pt x="80" y="129"/>
                  </a:cubicBezTo>
                  <a:cubicBezTo>
                    <a:pt x="84" y="125"/>
                    <a:pt x="88" y="122"/>
                    <a:pt x="92" y="118"/>
                  </a:cubicBezTo>
                  <a:close/>
                  <a:moveTo>
                    <a:pt x="81" y="131"/>
                  </a:moveTo>
                  <a:cubicBezTo>
                    <a:pt x="81" y="132"/>
                    <a:pt x="81" y="132"/>
                    <a:pt x="80" y="132"/>
                  </a:cubicBezTo>
                  <a:cubicBezTo>
                    <a:pt x="80" y="132"/>
                    <a:pt x="80" y="131"/>
                    <a:pt x="80" y="131"/>
                  </a:cubicBezTo>
                  <a:cubicBezTo>
                    <a:pt x="81" y="131"/>
                    <a:pt x="81" y="131"/>
                    <a:pt x="81" y="131"/>
                  </a:cubicBezTo>
                  <a:close/>
                  <a:moveTo>
                    <a:pt x="83" y="133"/>
                  </a:moveTo>
                  <a:cubicBezTo>
                    <a:pt x="84" y="133"/>
                    <a:pt x="84" y="133"/>
                    <a:pt x="84" y="133"/>
                  </a:cubicBezTo>
                  <a:cubicBezTo>
                    <a:pt x="85" y="133"/>
                    <a:pt x="85" y="133"/>
                    <a:pt x="86" y="133"/>
                  </a:cubicBezTo>
                  <a:cubicBezTo>
                    <a:pt x="85" y="135"/>
                    <a:pt x="84" y="136"/>
                    <a:pt x="84" y="137"/>
                  </a:cubicBezTo>
                  <a:cubicBezTo>
                    <a:pt x="83" y="138"/>
                    <a:pt x="82" y="138"/>
                    <a:pt x="82" y="139"/>
                  </a:cubicBezTo>
                  <a:cubicBezTo>
                    <a:pt x="82" y="138"/>
                    <a:pt x="82" y="137"/>
                    <a:pt x="81" y="136"/>
                  </a:cubicBezTo>
                  <a:cubicBezTo>
                    <a:pt x="82" y="135"/>
                    <a:pt x="83" y="134"/>
                    <a:pt x="83" y="133"/>
                  </a:cubicBezTo>
                  <a:close/>
                  <a:moveTo>
                    <a:pt x="90" y="135"/>
                  </a:moveTo>
                  <a:cubicBezTo>
                    <a:pt x="90" y="135"/>
                    <a:pt x="90" y="135"/>
                    <a:pt x="90" y="135"/>
                  </a:cubicBezTo>
                  <a:cubicBezTo>
                    <a:pt x="88" y="136"/>
                    <a:pt x="87" y="138"/>
                    <a:pt x="85" y="140"/>
                  </a:cubicBezTo>
                  <a:cubicBezTo>
                    <a:pt x="86" y="138"/>
                    <a:pt x="88" y="136"/>
                    <a:pt x="90" y="135"/>
                  </a:cubicBezTo>
                  <a:close/>
                  <a:moveTo>
                    <a:pt x="92" y="135"/>
                  </a:moveTo>
                  <a:cubicBezTo>
                    <a:pt x="92" y="136"/>
                    <a:pt x="93" y="136"/>
                    <a:pt x="93" y="136"/>
                  </a:cubicBezTo>
                  <a:cubicBezTo>
                    <a:pt x="93" y="136"/>
                    <a:pt x="93" y="137"/>
                    <a:pt x="93" y="137"/>
                  </a:cubicBezTo>
                  <a:cubicBezTo>
                    <a:pt x="91" y="138"/>
                    <a:pt x="88" y="140"/>
                    <a:pt x="86" y="141"/>
                  </a:cubicBezTo>
                  <a:cubicBezTo>
                    <a:pt x="88" y="139"/>
                    <a:pt x="90" y="137"/>
                    <a:pt x="92" y="135"/>
                  </a:cubicBezTo>
                  <a:close/>
                  <a:moveTo>
                    <a:pt x="89" y="145"/>
                  </a:moveTo>
                  <a:cubicBezTo>
                    <a:pt x="92" y="143"/>
                    <a:pt x="94" y="141"/>
                    <a:pt x="96" y="139"/>
                  </a:cubicBezTo>
                  <a:cubicBezTo>
                    <a:pt x="96" y="139"/>
                    <a:pt x="96" y="139"/>
                    <a:pt x="97" y="139"/>
                  </a:cubicBezTo>
                  <a:cubicBezTo>
                    <a:pt x="94" y="142"/>
                    <a:pt x="91" y="145"/>
                    <a:pt x="89" y="148"/>
                  </a:cubicBezTo>
                  <a:cubicBezTo>
                    <a:pt x="88" y="148"/>
                    <a:pt x="88" y="148"/>
                    <a:pt x="88" y="148"/>
                  </a:cubicBezTo>
                  <a:cubicBezTo>
                    <a:pt x="88" y="147"/>
                    <a:pt x="89" y="146"/>
                    <a:pt x="89" y="145"/>
                  </a:cubicBezTo>
                  <a:close/>
                  <a:moveTo>
                    <a:pt x="99" y="141"/>
                  </a:moveTo>
                  <a:cubicBezTo>
                    <a:pt x="98" y="142"/>
                    <a:pt x="97" y="144"/>
                    <a:pt x="95" y="145"/>
                  </a:cubicBezTo>
                  <a:cubicBezTo>
                    <a:pt x="95" y="145"/>
                    <a:pt x="95" y="145"/>
                    <a:pt x="95" y="145"/>
                  </a:cubicBezTo>
                  <a:cubicBezTo>
                    <a:pt x="96" y="144"/>
                    <a:pt x="98" y="142"/>
                    <a:pt x="99" y="141"/>
                  </a:cubicBezTo>
                  <a:close/>
                  <a:moveTo>
                    <a:pt x="102" y="143"/>
                  </a:moveTo>
                  <a:cubicBezTo>
                    <a:pt x="103" y="142"/>
                    <a:pt x="104" y="142"/>
                    <a:pt x="106" y="141"/>
                  </a:cubicBezTo>
                  <a:cubicBezTo>
                    <a:pt x="101" y="145"/>
                    <a:pt x="97" y="149"/>
                    <a:pt x="92" y="154"/>
                  </a:cubicBezTo>
                  <a:cubicBezTo>
                    <a:pt x="91" y="155"/>
                    <a:pt x="90" y="155"/>
                    <a:pt x="88" y="156"/>
                  </a:cubicBezTo>
                  <a:cubicBezTo>
                    <a:pt x="89" y="156"/>
                    <a:pt x="89" y="155"/>
                    <a:pt x="89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4" y="151"/>
                    <a:pt x="98" y="147"/>
                    <a:pt x="102" y="143"/>
                  </a:cubicBezTo>
                  <a:close/>
                  <a:moveTo>
                    <a:pt x="105" y="148"/>
                  </a:moveTo>
                  <a:cubicBezTo>
                    <a:pt x="105" y="148"/>
                    <a:pt x="105" y="148"/>
                    <a:pt x="105" y="149"/>
                  </a:cubicBezTo>
                  <a:cubicBezTo>
                    <a:pt x="104" y="149"/>
                    <a:pt x="104" y="149"/>
                    <a:pt x="104" y="149"/>
                  </a:cubicBezTo>
                  <a:cubicBezTo>
                    <a:pt x="102" y="150"/>
                    <a:pt x="100" y="151"/>
                    <a:pt x="98" y="152"/>
                  </a:cubicBezTo>
                  <a:cubicBezTo>
                    <a:pt x="101" y="151"/>
                    <a:pt x="103" y="149"/>
                    <a:pt x="105" y="148"/>
                  </a:cubicBezTo>
                  <a:close/>
                  <a:moveTo>
                    <a:pt x="105" y="151"/>
                  </a:moveTo>
                  <a:cubicBezTo>
                    <a:pt x="105" y="150"/>
                    <a:pt x="106" y="150"/>
                    <a:pt x="107" y="149"/>
                  </a:cubicBezTo>
                  <a:cubicBezTo>
                    <a:pt x="108" y="149"/>
                    <a:pt x="108" y="149"/>
                    <a:pt x="108" y="149"/>
                  </a:cubicBezTo>
                  <a:cubicBezTo>
                    <a:pt x="109" y="149"/>
                    <a:pt x="109" y="148"/>
                    <a:pt x="110" y="148"/>
                  </a:cubicBezTo>
                  <a:cubicBezTo>
                    <a:pt x="110" y="148"/>
                    <a:pt x="110" y="148"/>
                    <a:pt x="111" y="147"/>
                  </a:cubicBezTo>
                  <a:cubicBezTo>
                    <a:pt x="110" y="148"/>
                    <a:pt x="110" y="148"/>
                    <a:pt x="109" y="149"/>
                  </a:cubicBezTo>
                  <a:cubicBezTo>
                    <a:pt x="107" y="150"/>
                    <a:pt x="105" y="151"/>
                    <a:pt x="103" y="153"/>
                  </a:cubicBezTo>
                  <a:cubicBezTo>
                    <a:pt x="103" y="152"/>
                    <a:pt x="104" y="151"/>
                    <a:pt x="105" y="151"/>
                  </a:cubicBezTo>
                  <a:close/>
                  <a:moveTo>
                    <a:pt x="117" y="152"/>
                  </a:moveTo>
                  <a:cubicBezTo>
                    <a:pt x="118" y="151"/>
                    <a:pt x="119" y="151"/>
                    <a:pt x="120" y="150"/>
                  </a:cubicBezTo>
                  <a:cubicBezTo>
                    <a:pt x="119" y="151"/>
                    <a:pt x="118" y="153"/>
                    <a:pt x="117" y="154"/>
                  </a:cubicBezTo>
                  <a:cubicBezTo>
                    <a:pt x="117" y="154"/>
                    <a:pt x="117" y="154"/>
                    <a:pt x="117" y="155"/>
                  </a:cubicBezTo>
                  <a:cubicBezTo>
                    <a:pt x="113" y="157"/>
                    <a:pt x="110" y="159"/>
                    <a:pt x="106" y="161"/>
                  </a:cubicBezTo>
                  <a:cubicBezTo>
                    <a:pt x="110" y="158"/>
                    <a:pt x="114" y="155"/>
                    <a:pt x="117" y="152"/>
                  </a:cubicBezTo>
                  <a:close/>
                  <a:moveTo>
                    <a:pt x="113" y="161"/>
                  </a:moveTo>
                  <a:cubicBezTo>
                    <a:pt x="115" y="159"/>
                    <a:pt x="118" y="158"/>
                    <a:pt x="120" y="156"/>
                  </a:cubicBezTo>
                  <a:cubicBezTo>
                    <a:pt x="120" y="157"/>
                    <a:pt x="119" y="158"/>
                    <a:pt x="118" y="159"/>
                  </a:cubicBezTo>
                  <a:cubicBezTo>
                    <a:pt x="118" y="159"/>
                    <a:pt x="117" y="159"/>
                    <a:pt x="117" y="160"/>
                  </a:cubicBezTo>
                  <a:cubicBezTo>
                    <a:pt x="115" y="160"/>
                    <a:pt x="113" y="161"/>
                    <a:pt x="111" y="162"/>
                  </a:cubicBezTo>
                  <a:cubicBezTo>
                    <a:pt x="112" y="162"/>
                    <a:pt x="112" y="161"/>
                    <a:pt x="113" y="161"/>
                  </a:cubicBezTo>
                  <a:close/>
                  <a:moveTo>
                    <a:pt x="122" y="160"/>
                  </a:moveTo>
                  <a:cubicBezTo>
                    <a:pt x="124" y="159"/>
                    <a:pt x="126" y="158"/>
                    <a:pt x="127" y="157"/>
                  </a:cubicBezTo>
                  <a:cubicBezTo>
                    <a:pt x="127" y="158"/>
                    <a:pt x="126" y="158"/>
                    <a:pt x="125" y="159"/>
                  </a:cubicBezTo>
                  <a:cubicBezTo>
                    <a:pt x="124" y="160"/>
                    <a:pt x="122" y="160"/>
                    <a:pt x="120" y="161"/>
                  </a:cubicBezTo>
                  <a:cubicBezTo>
                    <a:pt x="120" y="161"/>
                    <a:pt x="119" y="162"/>
                    <a:pt x="119" y="162"/>
                  </a:cubicBezTo>
                  <a:cubicBezTo>
                    <a:pt x="120" y="161"/>
                    <a:pt x="121" y="160"/>
                    <a:pt x="122" y="160"/>
                  </a:cubicBezTo>
                  <a:close/>
                  <a:moveTo>
                    <a:pt x="128" y="160"/>
                  </a:moveTo>
                  <a:cubicBezTo>
                    <a:pt x="127" y="160"/>
                    <a:pt x="127" y="161"/>
                    <a:pt x="126" y="161"/>
                  </a:cubicBezTo>
                  <a:cubicBezTo>
                    <a:pt x="126" y="161"/>
                    <a:pt x="126" y="161"/>
                    <a:pt x="126" y="161"/>
                  </a:cubicBezTo>
                  <a:cubicBezTo>
                    <a:pt x="127" y="160"/>
                    <a:pt x="127" y="160"/>
                    <a:pt x="128" y="160"/>
                  </a:cubicBezTo>
                  <a:close/>
                  <a:moveTo>
                    <a:pt x="122" y="164"/>
                  </a:moveTo>
                  <a:cubicBezTo>
                    <a:pt x="121" y="165"/>
                    <a:pt x="120" y="166"/>
                    <a:pt x="119" y="167"/>
                  </a:cubicBezTo>
                  <a:cubicBezTo>
                    <a:pt x="118" y="167"/>
                    <a:pt x="118" y="167"/>
                    <a:pt x="118" y="168"/>
                  </a:cubicBezTo>
                  <a:cubicBezTo>
                    <a:pt x="119" y="166"/>
                    <a:pt x="120" y="165"/>
                    <a:pt x="122" y="164"/>
                  </a:cubicBezTo>
                  <a:close/>
                  <a:moveTo>
                    <a:pt x="129" y="164"/>
                  </a:moveTo>
                  <a:cubicBezTo>
                    <a:pt x="129" y="164"/>
                    <a:pt x="129" y="164"/>
                    <a:pt x="130" y="165"/>
                  </a:cubicBezTo>
                  <a:cubicBezTo>
                    <a:pt x="125" y="168"/>
                    <a:pt x="121" y="172"/>
                    <a:pt x="117" y="176"/>
                  </a:cubicBezTo>
                  <a:cubicBezTo>
                    <a:pt x="115" y="177"/>
                    <a:pt x="113" y="178"/>
                    <a:pt x="111" y="179"/>
                  </a:cubicBezTo>
                  <a:cubicBezTo>
                    <a:pt x="117" y="174"/>
                    <a:pt x="123" y="169"/>
                    <a:pt x="129" y="164"/>
                  </a:cubicBezTo>
                  <a:close/>
                  <a:moveTo>
                    <a:pt x="108" y="177"/>
                  </a:moveTo>
                  <a:cubicBezTo>
                    <a:pt x="108" y="176"/>
                    <a:pt x="109" y="175"/>
                    <a:pt x="110" y="174"/>
                  </a:cubicBezTo>
                  <a:cubicBezTo>
                    <a:pt x="111" y="174"/>
                    <a:pt x="111" y="174"/>
                    <a:pt x="111" y="173"/>
                  </a:cubicBezTo>
                  <a:cubicBezTo>
                    <a:pt x="110" y="175"/>
                    <a:pt x="109" y="176"/>
                    <a:pt x="108" y="177"/>
                  </a:cubicBezTo>
                  <a:close/>
                  <a:moveTo>
                    <a:pt x="108" y="193"/>
                  </a:moveTo>
                  <a:cubicBezTo>
                    <a:pt x="110" y="191"/>
                    <a:pt x="113" y="189"/>
                    <a:pt x="115" y="187"/>
                  </a:cubicBezTo>
                  <a:cubicBezTo>
                    <a:pt x="120" y="182"/>
                    <a:pt x="125" y="178"/>
                    <a:pt x="131" y="173"/>
                  </a:cubicBezTo>
                  <a:cubicBezTo>
                    <a:pt x="130" y="174"/>
                    <a:pt x="130" y="174"/>
                    <a:pt x="130" y="175"/>
                  </a:cubicBezTo>
                  <a:cubicBezTo>
                    <a:pt x="130" y="175"/>
                    <a:pt x="130" y="175"/>
                    <a:pt x="130" y="176"/>
                  </a:cubicBezTo>
                  <a:cubicBezTo>
                    <a:pt x="126" y="179"/>
                    <a:pt x="123" y="182"/>
                    <a:pt x="120" y="186"/>
                  </a:cubicBezTo>
                  <a:cubicBezTo>
                    <a:pt x="116" y="188"/>
                    <a:pt x="112" y="191"/>
                    <a:pt x="108" y="193"/>
                  </a:cubicBezTo>
                  <a:close/>
                  <a:moveTo>
                    <a:pt x="110" y="195"/>
                  </a:moveTo>
                  <a:cubicBezTo>
                    <a:pt x="109" y="196"/>
                    <a:pt x="108" y="196"/>
                    <a:pt x="108" y="197"/>
                  </a:cubicBezTo>
                  <a:cubicBezTo>
                    <a:pt x="108" y="196"/>
                    <a:pt x="108" y="196"/>
                    <a:pt x="107" y="196"/>
                  </a:cubicBezTo>
                  <a:cubicBezTo>
                    <a:pt x="108" y="196"/>
                    <a:pt x="108" y="196"/>
                    <a:pt x="108" y="196"/>
                  </a:cubicBezTo>
                  <a:cubicBezTo>
                    <a:pt x="109" y="195"/>
                    <a:pt x="109" y="195"/>
                    <a:pt x="110" y="195"/>
                  </a:cubicBezTo>
                  <a:close/>
                  <a:moveTo>
                    <a:pt x="125" y="183"/>
                  </a:moveTo>
                  <a:cubicBezTo>
                    <a:pt x="128" y="180"/>
                    <a:pt x="130" y="177"/>
                    <a:pt x="133" y="174"/>
                  </a:cubicBezTo>
                  <a:cubicBezTo>
                    <a:pt x="136" y="172"/>
                    <a:pt x="139" y="169"/>
                    <a:pt x="142" y="167"/>
                  </a:cubicBezTo>
                  <a:cubicBezTo>
                    <a:pt x="143" y="166"/>
                    <a:pt x="145" y="165"/>
                    <a:pt x="146" y="165"/>
                  </a:cubicBezTo>
                  <a:cubicBezTo>
                    <a:pt x="144" y="168"/>
                    <a:pt x="141" y="171"/>
                    <a:pt x="139" y="174"/>
                  </a:cubicBezTo>
                  <a:cubicBezTo>
                    <a:pt x="139" y="174"/>
                    <a:pt x="139" y="174"/>
                    <a:pt x="139" y="174"/>
                  </a:cubicBezTo>
                  <a:cubicBezTo>
                    <a:pt x="138" y="175"/>
                    <a:pt x="137" y="176"/>
                    <a:pt x="136" y="177"/>
                  </a:cubicBezTo>
                  <a:cubicBezTo>
                    <a:pt x="134" y="178"/>
                    <a:pt x="133" y="178"/>
                    <a:pt x="131" y="179"/>
                  </a:cubicBezTo>
                  <a:cubicBezTo>
                    <a:pt x="129" y="180"/>
                    <a:pt x="127" y="182"/>
                    <a:pt x="125" y="183"/>
                  </a:cubicBezTo>
                  <a:close/>
                  <a:moveTo>
                    <a:pt x="130" y="182"/>
                  </a:moveTo>
                  <a:cubicBezTo>
                    <a:pt x="130" y="182"/>
                    <a:pt x="129" y="182"/>
                    <a:pt x="129" y="182"/>
                  </a:cubicBezTo>
                  <a:cubicBezTo>
                    <a:pt x="127" y="184"/>
                    <a:pt x="124" y="185"/>
                    <a:pt x="121" y="187"/>
                  </a:cubicBezTo>
                  <a:cubicBezTo>
                    <a:pt x="124" y="185"/>
                    <a:pt x="127" y="184"/>
                    <a:pt x="130" y="182"/>
                  </a:cubicBezTo>
                  <a:close/>
                  <a:moveTo>
                    <a:pt x="137" y="194"/>
                  </a:moveTo>
                  <a:cubicBezTo>
                    <a:pt x="140" y="192"/>
                    <a:pt x="143" y="191"/>
                    <a:pt x="146" y="189"/>
                  </a:cubicBezTo>
                  <a:cubicBezTo>
                    <a:pt x="143" y="192"/>
                    <a:pt x="140" y="195"/>
                    <a:pt x="137" y="197"/>
                  </a:cubicBezTo>
                  <a:cubicBezTo>
                    <a:pt x="135" y="199"/>
                    <a:pt x="133" y="200"/>
                    <a:pt x="130" y="202"/>
                  </a:cubicBezTo>
                  <a:cubicBezTo>
                    <a:pt x="132" y="199"/>
                    <a:pt x="134" y="196"/>
                    <a:pt x="137" y="194"/>
                  </a:cubicBezTo>
                  <a:close/>
                  <a:moveTo>
                    <a:pt x="127" y="197"/>
                  </a:moveTo>
                  <a:cubicBezTo>
                    <a:pt x="133" y="192"/>
                    <a:pt x="138" y="187"/>
                    <a:pt x="144" y="182"/>
                  </a:cubicBezTo>
                  <a:cubicBezTo>
                    <a:pt x="143" y="184"/>
                    <a:pt x="141" y="185"/>
                    <a:pt x="140" y="187"/>
                  </a:cubicBezTo>
                  <a:cubicBezTo>
                    <a:pt x="138" y="189"/>
                    <a:pt x="136" y="191"/>
                    <a:pt x="134" y="193"/>
                  </a:cubicBezTo>
                  <a:cubicBezTo>
                    <a:pt x="133" y="193"/>
                    <a:pt x="132" y="194"/>
                    <a:pt x="131" y="194"/>
                  </a:cubicBezTo>
                  <a:cubicBezTo>
                    <a:pt x="130" y="195"/>
                    <a:pt x="128" y="196"/>
                    <a:pt x="127" y="197"/>
                  </a:cubicBezTo>
                  <a:close/>
                  <a:moveTo>
                    <a:pt x="144" y="188"/>
                  </a:moveTo>
                  <a:cubicBezTo>
                    <a:pt x="147" y="184"/>
                    <a:pt x="151" y="181"/>
                    <a:pt x="155" y="178"/>
                  </a:cubicBezTo>
                  <a:cubicBezTo>
                    <a:pt x="154" y="179"/>
                    <a:pt x="154" y="180"/>
                    <a:pt x="153" y="181"/>
                  </a:cubicBezTo>
                  <a:cubicBezTo>
                    <a:pt x="152" y="182"/>
                    <a:pt x="151" y="183"/>
                    <a:pt x="151" y="184"/>
                  </a:cubicBezTo>
                  <a:cubicBezTo>
                    <a:pt x="148" y="185"/>
                    <a:pt x="146" y="186"/>
                    <a:pt x="144" y="188"/>
                  </a:cubicBezTo>
                  <a:close/>
                  <a:moveTo>
                    <a:pt x="147" y="183"/>
                  </a:moveTo>
                  <a:cubicBezTo>
                    <a:pt x="149" y="181"/>
                    <a:pt x="151" y="178"/>
                    <a:pt x="154" y="176"/>
                  </a:cubicBezTo>
                  <a:cubicBezTo>
                    <a:pt x="155" y="175"/>
                    <a:pt x="155" y="175"/>
                    <a:pt x="156" y="174"/>
                  </a:cubicBezTo>
                  <a:cubicBezTo>
                    <a:pt x="153" y="177"/>
                    <a:pt x="150" y="180"/>
                    <a:pt x="147" y="183"/>
                  </a:cubicBezTo>
                  <a:close/>
                  <a:moveTo>
                    <a:pt x="151" y="169"/>
                  </a:moveTo>
                  <a:cubicBezTo>
                    <a:pt x="151" y="169"/>
                    <a:pt x="150" y="169"/>
                    <a:pt x="150" y="170"/>
                  </a:cubicBezTo>
                  <a:cubicBezTo>
                    <a:pt x="148" y="171"/>
                    <a:pt x="146" y="171"/>
                    <a:pt x="145" y="172"/>
                  </a:cubicBezTo>
                  <a:cubicBezTo>
                    <a:pt x="145" y="171"/>
                    <a:pt x="146" y="171"/>
                    <a:pt x="147" y="170"/>
                  </a:cubicBezTo>
                  <a:cubicBezTo>
                    <a:pt x="147" y="170"/>
                    <a:pt x="148" y="169"/>
                    <a:pt x="148" y="169"/>
                  </a:cubicBezTo>
                  <a:cubicBezTo>
                    <a:pt x="149" y="169"/>
                    <a:pt x="149" y="169"/>
                    <a:pt x="149" y="169"/>
                  </a:cubicBezTo>
                  <a:cubicBezTo>
                    <a:pt x="152" y="167"/>
                    <a:pt x="154" y="165"/>
                    <a:pt x="157" y="163"/>
                  </a:cubicBezTo>
                  <a:cubicBezTo>
                    <a:pt x="155" y="165"/>
                    <a:pt x="153" y="167"/>
                    <a:pt x="151" y="169"/>
                  </a:cubicBezTo>
                  <a:close/>
                  <a:moveTo>
                    <a:pt x="159" y="173"/>
                  </a:moveTo>
                  <a:cubicBezTo>
                    <a:pt x="160" y="173"/>
                    <a:pt x="160" y="172"/>
                    <a:pt x="160" y="172"/>
                  </a:cubicBezTo>
                  <a:cubicBezTo>
                    <a:pt x="160" y="173"/>
                    <a:pt x="159" y="174"/>
                    <a:pt x="159" y="176"/>
                  </a:cubicBezTo>
                  <a:cubicBezTo>
                    <a:pt x="158" y="176"/>
                    <a:pt x="157" y="177"/>
                    <a:pt x="157" y="177"/>
                  </a:cubicBezTo>
                  <a:cubicBezTo>
                    <a:pt x="158" y="176"/>
                    <a:pt x="158" y="175"/>
                    <a:pt x="159" y="173"/>
                  </a:cubicBezTo>
                  <a:close/>
                  <a:moveTo>
                    <a:pt x="160" y="177"/>
                  </a:moveTo>
                  <a:cubicBezTo>
                    <a:pt x="166" y="171"/>
                    <a:pt x="172" y="165"/>
                    <a:pt x="179" y="160"/>
                  </a:cubicBezTo>
                  <a:cubicBezTo>
                    <a:pt x="178" y="161"/>
                    <a:pt x="177" y="161"/>
                    <a:pt x="177" y="162"/>
                  </a:cubicBezTo>
                  <a:cubicBezTo>
                    <a:pt x="172" y="167"/>
                    <a:pt x="168" y="171"/>
                    <a:pt x="163" y="175"/>
                  </a:cubicBezTo>
                  <a:cubicBezTo>
                    <a:pt x="162" y="176"/>
                    <a:pt x="161" y="176"/>
                    <a:pt x="160" y="177"/>
                  </a:cubicBezTo>
                  <a:cubicBezTo>
                    <a:pt x="160" y="177"/>
                    <a:pt x="160" y="177"/>
                    <a:pt x="160" y="177"/>
                  </a:cubicBezTo>
                  <a:close/>
                  <a:moveTo>
                    <a:pt x="162" y="172"/>
                  </a:moveTo>
                  <a:cubicBezTo>
                    <a:pt x="163" y="170"/>
                    <a:pt x="165" y="167"/>
                    <a:pt x="166" y="165"/>
                  </a:cubicBezTo>
                  <a:cubicBezTo>
                    <a:pt x="167" y="164"/>
                    <a:pt x="168" y="163"/>
                    <a:pt x="169" y="162"/>
                  </a:cubicBezTo>
                  <a:cubicBezTo>
                    <a:pt x="173" y="160"/>
                    <a:pt x="177" y="158"/>
                    <a:pt x="180" y="156"/>
                  </a:cubicBezTo>
                  <a:cubicBezTo>
                    <a:pt x="174" y="161"/>
                    <a:pt x="168" y="166"/>
                    <a:pt x="162" y="172"/>
                  </a:cubicBezTo>
                  <a:close/>
                  <a:moveTo>
                    <a:pt x="183" y="158"/>
                  </a:moveTo>
                  <a:cubicBezTo>
                    <a:pt x="183" y="158"/>
                    <a:pt x="184" y="157"/>
                    <a:pt x="184" y="157"/>
                  </a:cubicBezTo>
                  <a:cubicBezTo>
                    <a:pt x="183" y="159"/>
                    <a:pt x="181" y="160"/>
                    <a:pt x="180" y="162"/>
                  </a:cubicBezTo>
                  <a:cubicBezTo>
                    <a:pt x="180" y="162"/>
                    <a:pt x="180" y="162"/>
                    <a:pt x="179" y="163"/>
                  </a:cubicBezTo>
                  <a:cubicBezTo>
                    <a:pt x="181" y="161"/>
                    <a:pt x="182" y="159"/>
                    <a:pt x="183" y="158"/>
                  </a:cubicBezTo>
                  <a:close/>
                  <a:moveTo>
                    <a:pt x="182" y="154"/>
                  </a:moveTo>
                  <a:cubicBezTo>
                    <a:pt x="182" y="154"/>
                    <a:pt x="182" y="154"/>
                    <a:pt x="182" y="154"/>
                  </a:cubicBezTo>
                  <a:cubicBezTo>
                    <a:pt x="182" y="154"/>
                    <a:pt x="182" y="153"/>
                    <a:pt x="181" y="153"/>
                  </a:cubicBezTo>
                  <a:cubicBezTo>
                    <a:pt x="179" y="154"/>
                    <a:pt x="177" y="155"/>
                    <a:pt x="174" y="157"/>
                  </a:cubicBezTo>
                  <a:cubicBezTo>
                    <a:pt x="178" y="154"/>
                    <a:pt x="181" y="150"/>
                    <a:pt x="184" y="147"/>
                  </a:cubicBezTo>
                  <a:cubicBezTo>
                    <a:pt x="186" y="146"/>
                    <a:pt x="187" y="145"/>
                    <a:pt x="189" y="144"/>
                  </a:cubicBezTo>
                  <a:cubicBezTo>
                    <a:pt x="189" y="144"/>
                    <a:pt x="189" y="144"/>
                    <a:pt x="189" y="144"/>
                  </a:cubicBezTo>
                  <a:cubicBezTo>
                    <a:pt x="189" y="145"/>
                    <a:pt x="189" y="145"/>
                    <a:pt x="189" y="146"/>
                  </a:cubicBezTo>
                  <a:cubicBezTo>
                    <a:pt x="187" y="149"/>
                    <a:pt x="185" y="152"/>
                    <a:pt x="182" y="154"/>
                  </a:cubicBezTo>
                  <a:close/>
                  <a:moveTo>
                    <a:pt x="189" y="133"/>
                  </a:moveTo>
                  <a:cubicBezTo>
                    <a:pt x="188" y="133"/>
                    <a:pt x="188" y="132"/>
                    <a:pt x="188" y="132"/>
                  </a:cubicBezTo>
                  <a:cubicBezTo>
                    <a:pt x="189" y="131"/>
                    <a:pt x="191" y="130"/>
                    <a:pt x="192" y="129"/>
                  </a:cubicBezTo>
                  <a:cubicBezTo>
                    <a:pt x="191" y="130"/>
                    <a:pt x="190" y="132"/>
                    <a:pt x="189" y="133"/>
                  </a:cubicBezTo>
                  <a:close/>
                  <a:moveTo>
                    <a:pt x="193" y="152"/>
                  </a:moveTo>
                  <a:cubicBezTo>
                    <a:pt x="193" y="152"/>
                    <a:pt x="193" y="152"/>
                    <a:pt x="194" y="151"/>
                  </a:cubicBezTo>
                  <a:cubicBezTo>
                    <a:pt x="196" y="149"/>
                    <a:pt x="197" y="147"/>
                    <a:pt x="199" y="145"/>
                  </a:cubicBezTo>
                  <a:cubicBezTo>
                    <a:pt x="199" y="145"/>
                    <a:pt x="199" y="145"/>
                    <a:pt x="199" y="145"/>
                  </a:cubicBezTo>
                  <a:cubicBezTo>
                    <a:pt x="197" y="148"/>
                    <a:pt x="195" y="150"/>
                    <a:pt x="193" y="152"/>
                  </a:cubicBezTo>
                  <a:close/>
                  <a:moveTo>
                    <a:pt x="197" y="143"/>
                  </a:moveTo>
                  <a:cubicBezTo>
                    <a:pt x="200" y="139"/>
                    <a:pt x="203" y="134"/>
                    <a:pt x="206" y="130"/>
                  </a:cubicBezTo>
                  <a:cubicBezTo>
                    <a:pt x="205" y="132"/>
                    <a:pt x="203" y="135"/>
                    <a:pt x="201" y="138"/>
                  </a:cubicBezTo>
                  <a:cubicBezTo>
                    <a:pt x="201" y="138"/>
                    <a:pt x="200" y="139"/>
                    <a:pt x="200" y="139"/>
                  </a:cubicBezTo>
                  <a:cubicBezTo>
                    <a:pt x="199" y="141"/>
                    <a:pt x="198" y="142"/>
                    <a:pt x="197" y="143"/>
                  </a:cubicBezTo>
                  <a:close/>
                  <a:moveTo>
                    <a:pt x="200" y="142"/>
                  </a:moveTo>
                  <a:cubicBezTo>
                    <a:pt x="201" y="140"/>
                    <a:pt x="203" y="138"/>
                    <a:pt x="204" y="136"/>
                  </a:cubicBezTo>
                  <a:cubicBezTo>
                    <a:pt x="207" y="132"/>
                    <a:pt x="211" y="128"/>
                    <a:pt x="214" y="124"/>
                  </a:cubicBezTo>
                  <a:cubicBezTo>
                    <a:pt x="214" y="124"/>
                    <a:pt x="214" y="124"/>
                    <a:pt x="214" y="124"/>
                  </a:cubicBezTo>
                  <a:cubicBezTo>
                    <a:pt x="214" y="124"/>
                    <a:pt x="214" y="123"/>
                    <a:pt x="215" y="123"/>
                  </a:cubicBezTo>
                  <a:cubicBezTo>
                    <a:pt x="215" y="122"/>
                    <a:pt x="216" y="122"/>
                    <a:pt x="217" y="121"/>
                  </a:cubicBezTo>
                  <a:cubicBezTo>
                    <a:pt x="217" y="121"/>
                    <a:pt x="217" y="121"/>
                    <a:pt x="217" y="121"/>
                  </a:cubicBezTo>
                  <a:cubicBezTo>
                    <a:pt x="217" y="121"/>
                    <a:pt x="217" y="121"/>
                    <a:pt x="217" y="122"/>
                  </a:cubicBezTo>
                  <a:cubicBezTo>
                    <a:pt x="217" y="122"/>
                    <a:pt x="217" y="122"/>
                    <a:pt x="217" y="122"/>
                  </a:cubicBezTo>
                  <a:cubicBezTo>
                    <a:pt x="212" y="129"/>
                    <a:pt x="206" y="136"/>
                    <a:pt x="200" y="143"/>
                  </a:cubicBezTo>
                  <a:cubicBezTo>
                    <a:pt x="200" y="143"/>
                    <a:pt x="200" y="142"/>
                    <a:pt x="200" y="142"/>
                  </a:cubicBezTo>
                  <a:close/>
                  <a:moveTo>
                    <a:pt x="215" y="120"/>
                  </a:moveTo>
                  <a:cubicBezTo>
                    <a:pt x="213" y="122"/>
                    <a:pt x="212" y="124"/>
                    <a:pt x="210" y="126"/>
                  </a:cubicBezTo>
                  <a:cubicBezTo>
                    <a:pt x="211" y="125"/>
                    <a:pt x="211" y="124"/>
                    <a:pt x="211" y="124"/>
                  </a:cubicBezTo>
                  <a:cubicBezTo>
                    <a:pt x="213" y="122"/>
                    <a:pt x="214" y="121"/>
                    <a:pt x="215" y="120"/>
                  </a:cubicBezTo>
                  <a:cubicBezTo>
                    <a:pt x="215" y="120"/>
                    <a:pt x="215" y="120"/>
                    <a:pt x="215" y="120"/>
                  </a:cubicBezTo>
                  <a:close/>
                  <a:moveTo>
                    <a:pt x="214" y="115"/>
                  </a:moveTo>
                  <a:cubicBezTo>
                    <a:pt x="214" y="116"/>
                    <a:pt x="214" y="116"/>
                    <a:pt x="213" y="116"/>
                  </a:cubicBezTo>
                  <a:cubicBezTo>
                    <a:pt x="213" y="116"/>
                    <a:pt x="213" y="116"/>
                    <a:pt x="213" y="116"/>
                  </a:cubicBezTo>
                  <a:cubicBezTo>
                    <a:pt x="214" y="115"/>
                    <a:pt x="214" y="114"/>
                    <a:pt x="215" y="113"/>
                  </a:cubicBezTo>
                  <a:cubicBezTo>
                    <a:pt x="215" y="113"/>
                    <a:pt x="216" y="113"/>
                    <a:pt x="216" y="112"/>
                  </a:cubicBezTo>
                  <a:cubicBezTo>
                    <a:pt x="216" y="113"/>
                    <a:pt x="215" y="114"/>
                    <a:pt x="214" y="115"/>
                  </a:cubicBezTo>
                  <a:close/>
                  <a:moveTo>
                    <a:pt x="210" y="109"/>
                  </a:moveTo>
                  <a:cubicBezTo>
                    <a:pt x="210" y="109"/>
                    <a:pt x="210" y="108"/>
                    <a:pt x="210" y="108"/>
                  </a:cubicBezTo>
                  <a:cubicBezTo>
                    <a:pt x="213" y="107"/>
                    <a:pt x="216" y="105"/>
                    <a:pt x="219" y="103"/>
                  </a:cubicBezTo>
                  <a:cubicBezTo>
                    <a:pt x="219" y="104"/>
                    <a:pt x="219" y="104"/>
                    <a:pt x="219" y="104"/>
                  </a:cubicBezTo>
                  <a:cubicBezTo>
                    <a:pt x="216" y="106"/>
                    <a:pt x="213" y="107"/>
                    <a:pt x="210" y="109"/>
                  </a:cubicBezTo>
                  <a:close/>
                  <a:moveTo>
                    <a:pt x="218" y="101"/>
                  </a:moveTo>
                  <a:cubicBezTo>
                    <a:pt x="218" y="100"/>
                    <a:pt x="217" y="100"/>
                    <a:pt x="217" y="100"/>
                  </a:cubicBezTo>
                  <a:cubicBezTo>
                    <a:pt x="211" y="103"/>
                    <a:pt x="205" y="106"/>
                    <a:pt x="199" y="110"/>
                  </a:cubicBezTo>
                  <a:cubicBezTo>
                    <a:pt x="200" y="108"/>
                    <a:pt x="201" y="107"/>
                    <a:pt x="202" y="105"/>
                  </a:cubicBezTo>
                  <a:cubicBezTo>
                    <a:pt x="207" y="103"/>
                    <a:pt x="213" y="100"/>
                    <a:pt x="217" y="97"/>
                  </a:cubicBezTo>
                  <a:cubicBezTo>
                    <a:pt x="218" y="98"/>
                    <a:pt x="218" y="98"/>
                    <a:pt x="218" y="98"/>
                  </a:cubicBezTo>
                  <a:cubicBezTo>
                    <a:pt x="218" y="99"/>
                    <a:pt x="218" y="100"/>
                    <a:pt x="218" y="100"/>
                  </a:cubicBezTo>
                  <a:cubicBezTo>
                    <a:pt x="218" y="101"/>
                    <a:pt x="218" y="101"/>
                    <a:pt x="218" y="101"/>
                  </a:cubicBezTo>
                  <a:close/>
                  <a:moveTo>
                    <a:pt x="199" y="95"/>
                  </a:moveTo>
                  <a:cubicBezTo>
                    <a:pt x="199" y="94"/>
                    <a:pt x="200" y="94"/>
                    <a:pt x="200" y="94"/>
                  </a:cubicBezTo>
                  <a:cubicBezTo>
                    <a:pt x="200" y="93"/>
                    <a:pt x="201" y="93"/>
                    <a:pt x="202" y="93"/>
                  </a:cubicBezTo>
                  <a:cubicBezTo>
                    <a:pt x="201" y="93"/>
                    <a:pt x="200" y="94"/>
                    <a:pt x="199" y="95"/>
                  </a:cubicBezTo>
                  <a:close/>
                  <a:moveTo>
                    <a:pt x="201" y="88"/>
                  </a:moveTo>
                  <a:cubicBezTo>
                    <a:pt x="198" y="89"/>
                    <a:pt x="195" y="90"/>
                    <a:pt x="193" y="91"/>
                  </a:cubicBezTo>
                  <a:cubicBezTo>
                    <a:pt x="194" y="90"/>
                    <a:pt x="195" y="89"/>
                    <a:pt x="196" y="88"/>
                  </a:cubicBezTo>
                  <a:cubicBezTo>
                    <a:pt x="199" y="87"/>
                    <a:pt x="201" y="86"/>
                    <a:pt x="203" y="85"/>
                  </a:cubicBezTo>
                  <a:cubicBezTo>
                    <a:pt x="202" y="86"/>
                    <a:pt x="201" y="87"/>
                    <a:pt x="201" y="88"/>
                  </a:cubicBezTo>
                  <a:close/>
                  <a:moveTo>
                    <a:pt x="199" y="82"/>
                  </a:moveTo>
                  <a:cubicBezTo>
                    <a:pt x="199" y="82"/>
                    <a:pt x="199" y="81"/>
                    <a:pt x="199" y="81"/>
                  </a:cubicBezTo>
                  <a:cubicBezTo>
                    <a:pt x="200" y="81"/>
                    <a:pt x="200" y="80"/>
                    <a:pt x="199" y="80"/>
                  </a:cubicBezTo>
                  <a:cubicBezTo>
                    <a:pt x="202" y="78"/>
                    <a:pt x="206" y="77"/>
                    <a:pt x="209" y="75"/>
                  </a:cubicBezTo>
                  <a:cubicBezTo>
                    <a:pt x="210" y="75"/>
                    <a:pt x="209" y="73"/>
                    <a:pt x="208" y="74"/>
                  </a:cubicBezTo>
                  <a:cubicBezTo>
                    <a:pt x="206" y="75"/>
                    <a:pt x="204" y="76"/>
                    <a:pt x="202" y="76"/>
                  </a:cubicBezTo>
                  <a:cubicBezTo>
                    <a:pt x="202" y="76"/>
                    <a:pt x="202" y="76"/>
                    <a:pt x="202" y="76"/>
                  </a:cubicBezTo>
                  <a:cubicBezTo>
                    <a:pt x="203" y="75"/>
                    <a:pt x="204" y="75"/>
                    <a:pt x="205" y="75"/>
                  </a:cubicBezTo>
                  <a:cubicBezTo>
                    <a:pt x="207" y="74"/>
                    <a:pt x="209" y="73"/>
                    <a:pt x="210" y="72"/>
                  </a:cubicBezTo>
                  <a:cubicBezTo>
                    <a:pt x="211" y="74"/>
                    <a:pt x="211" y="76"/>
                    <a:pt x="212" y="77"/>
                  </a:cubicBezTo>
                  <a:cubicBezTo>
                    <a:pt x="207" y="79"/>
                    <a:pt x="203" y="80"/>
                    <a:pt x="199" y="82"/>
                  </a:cubicBezTo>
                  <a:close/>
                  <a:moveTo>
                    <a:pt x="201" y="74"/>
                  </a:moveTo>
                  <a:cubicBezTo>
                    <a:pt x="200" y="75"/>
                    <a:pt x="199" y="75"/>
                    <a:pt x="198" y="76"/>
                  </a:cubicBezTo>
                  <a:cubicBezTo>
                    <a:pt x="200" y="74"/>
                    <a:pt x="202" y="73"/>
                    <a:pt x="203" y="72"/>
                  </a:cubicBezTo>
                  <a:cubicBezTo>
                    <a:pt x="203" y="73"/>
                    <a:pt x="202" y="73"/>
                    <a:pt x="201" y="74"/>
                  </a:cubicBezTo>
                  <a:close/>
                  <a:moveTo>
                    <a:pt x="187" y="77"/>
                  </a:moveTo>
                  <a:cubicBezTo>
                    <a:pt x="184" y="78"/>
                    <a:pt x="180" y="80"/>
                    <a:pt x="176" y="81"/>
                  </a:cubicBezTo>
                  <a:cubicBezTo>
                    <a:pt x="184" y="76"/>
                    <a:pt x="192" y="72"/>
                    <a:pt x="200" y="70"/>
                  </a:cubicBezTo>
                  <a:cubicBezTo>
                    <a:pt x="196" y="72"/>
                    <a:pt x="192" y="75"/>
                    <a:pt x="187" y="77"/>
                  </a:cubicBezTo>
                  <a:close/>
                  <a:moveTo>
                    <a:pt x="186" y="66"/>
                  </a:moveTo>
                  <a:cubicBezTo>
                    <a:pt x="181" y="68"/>
                    <a:pt x="177" y="70"/>
                    <a:pt x="172" y="72"/>
                  </a:cubicBezTo>
                  <a:cubicBezTo>
                    <a:pt x="171" y="73"/>
                    <a:pt x="170" y="73"/>
                    <a:pt x="169" y="73"/>
                  </a:cubicBezTo>
                  <a:cubicBezTo>
                    <a:pt x="175" y="70"/>
                    <a:pt x="181" y="67"/>
                    <a:pt x="187" y="65"/>
                  </a:cubicBezTo>
                  <a:cubicBezTo>
                    <a:pt x="186" y="65"/>
                    <a:pt x="186" y="66"/>
                    <a:pt x="186" y="66"/>
                  </a:cubicBezTo>
                  <a:close/>
                  <a:moveTo>
                    <a:pt x="171" y="69"/>
                  </a:moveTo>
                  <a:cubicBezTo>
                    <a:pt x="169" y="69"/>
                    <a:pt x="167" y="70"/>
                    <a:pt x="165" y="71"/>
                  </a:cubicBezTo>
                  <a:cubicBezTo>
                    <a:pt x="165" y="71"/>
                    <a:pt x="165" y="71"/>
                    <a:pt x="165" y="71"/>
                  </a:cubicBezTo>
                  <a:cubicBezTo>
                    <a:pt x="166" y="70"/>
                    <a:pt x="167" y="69"/>
                    <a:pt x="168" y="68"/>
                  </a:cubicBezTo>
                  <a:cubicBezTo>
                    <a:pt x="171" y="66"/>
                    <a:pt x="174" y="64"/>
                    <a:pt x="177" y="63"/>
                  </a:cubicBezTo>
                  <a:cubicBezTo>
                    <a:pt x="175" y="65"/>
                    <a:pt x="173" y="67"/>
                    <a:pt x="171" y="69"/>
                  </a:cubicBezTo>
                  <a:close/>
                  <a:moveTo>
                    <a:pt x="157" y="63"/>
                  </a:moveTo>
                  <a:cubicBezTo>
                    <a:pt x="156" y="64"/>
                    <a:pt x="155" y="64"/>
                    <a:pt x="153" y="65"/>
                  </a:cubicBezTo>
                  <a:cubicBezTo>
                    <a:pt x="154" y="64"/>
                    <a:pt x="156" y="63"/>
                    <a:pt x="157" y="62"/>
                  </a:cubicBezTo>
                  <a:cubicBezTo>
                    <a:pt x="158" y="61"/>
                    <a:pt x="159" y="61"/>
                    <a:pt x="161" y="60"/>
                  </a:cubicBezTo>
                  <a:cubicBezTo>
                    <a:pt x="159" y="61"/>
                    <a:pt x="158" y="62"/>
                    <a:pt x="157" y="63"/>
                  </a:cubicBezTo>
                  <a:close/>
                  <a:moveTo>
                    <a:pt x="157" y="71"/>
                  </a:moveTo>
                  <a:cubicBezTo>
                    <a:pt x="159" y="70"/>
                    <a:pt x="162" y="69"/>
                    <a:pt x="164" y="68"/>
                  </a:cubicBezTo>
                  <a:cubicBezTo>
                    <a:pt x="162" y="69"/>
                    <a:pt x="159" y="71"/>
                    <a:pt x="157" y="73"/>
                  </a:cubicBezTo>
                  <a:cubicBezTo>
                    <a:pt x="156" y="73"/>
                    <a:pt x="154" y="73"/>
                    <a:pt x="153" y="73"/>
                  </a:cubicBezTo>
                  <a:cubicBezTo>
                    <a:pt x="154" y="72"/>
                    <a:pt x="155" y="72"/>
                    <a:pt x="157" y="71"/>
                  </a:cubicBezTo>
                  <a:close/>
                  <a:moveTo>
                    <a:pt x="146" y="72"/>
                  </a:moveTo>
                  <a:cubicBezTo>
                    <a:pt x="145" y="72"/>
                    <a:pt x="144" y="73"/>
                    <a:pt x="144" y="73"/>
                  </a:cubicBezTo>
                  <a:cubicBezTo>
                    <a:pt x="145" y="72"/>
                    <a:pt x="145" y="71"/>
                    <a:pt x="146" y="70"/>
                  </a:cubicBezTo>
                  <a:cubicBezTo>
                    <a:pt x="147" y="69"/>
                    <a:pt x="148" y="68"/>
                    <a:pt x="149" y="67"/>
                  </a:cubicBezTo>
                  <a:cubicBezTo>
                    <a:pt x="151" y="67"/>
                    <a:pt x="152" y="67"/>
                    <a:pt x="153" y="66"/>
                  </a:cubicBezTo>
                  <a:cubicBezTo>
                    <a:pt x="151" y="68"/>
                    <a:pt x="149" y="70"/>
                    <a:pt x="146" y="72"/>
                  </a:cubicBezTo>
                  <a:close/>
                  <a:moveTo>
                    <a:pt x="145" y="67"/>
                  </a:moveTo>
                  <a:cubicBezTo>
                    <a:pt x="147" y="65"/>
                    <a:pt x="150" y="63"/>
                    <a:pt x="152" y="61"/>
                  </a:cubicBezTo>
                  <a:cubicBezTo>
                    <a:pt x="151" y="62"/>
                    <a:pt x="149" y="63"/>
                    <a:pt x="148" y="65"/>
                  </a:cubicBezTo>
                  <a:cubicBezTo>
                    <a:pt x="147" y="65"/>
                    <a:pt x="146" y="66"/>
                    <a:pt x="145" y="67"/>
                  </a:cubicBezTo>
                  <a:cubicBezTo>
                    <a:pt x="145" y="67"/>
                    <a:pt x="145" y="67"/>
                    <a:pt x="145" y="67"/>
                  </a:cubicBezTo>
                  <a:close/>
                  <a:moveTo>
                    <a:pt x="138" y="68"/>
                  </a:moveTo>
                  <a:cubicBezTo>
                    <a:pt x="137" y="68"/>
                    <a:pt x="137" y="69"/>
                    <a:pt x="138" y="69"/>
                  </a:cubicBezTo>
                  <a:cubicBezTo>
                    <a:pt x="136" y="71"/>
                    <a:pt x="133" y="73"/>
                    <a:pt x="131" y="75"/>
                  </a:cubicBezTo>
                  <a:cubicBezTo>
                    <a:pt x="132" y="73"/>
                    <a:pt x="133" y="71"/>
                    <a:pt x="134" y="68"/>
                  </a:cubicBezTo>
                  <a:cubicBezTo>
                    <a:pt x="134" y="68"/>
                    <a:pt x="134" y="68"/>
                    <a:pt x="134" y="67"/>
                  </a:cubicBezTo>
                  <a:cubicBezTo>
                    <a:pt x="138" y="65"/>
                    <a:pt x="143" y="62"/>
                    <a:pt x="147" y="60"/>
                  </a:cubicBezTo>
                  <a:cubicBezTo>
                    <a:pt x="149" y="59"/>
                    <a:pt x="151" y="58"/>
                    <a:pt x="154" y="57"/>
                  </a:cubicBezTo>
                  <a:cubicBezTo>
                    <a:pt x="154" y="57"/>
                    <a:pt x="154" y="57"/>
                    <a:pt x="153" y="58"/>
                  </a:cubicBezTo>
                  <a:cubicBezTo>
                    <a:pt x="148" y="61"/>
                    <a:pt x="143" y="64"/>
                    <a:pt x="138" y="68"/>
                  </a:cubicBezTo>
                  <a:close/>
                  <a:moveTo>
                    <a:pt x="144" y="53"/>
                  </a:moveTo>
                  <a:cubicBezTo>
                    <a:pt x="140" y="55"/>
                    <a:pt x="136" y="57"/>
                    <a:pt x="132" y="60"/>
                  </a:cubicBezTo>
                  <a:cubicBezTo>
                    <a:pt x="133" y="59"/>
                    <a:pt x="135" y="57"/>
                    <a:pt x="136" y="56"/>
                  </a:cubicBezTo>
                  <a:cubicBezTo>
                    <a:pt x="140" y="54"/>
                    <a:pt x="143" y="52"/>
                    <a:pt x="147" y="50"/>
                  </a:cubicBezTo>
                  <a:cubicBezTo>
                    <a:pt x="147" y="50"/>
                    <a:pt x="148" y="50"/>
                    <a:pt x="149" y="50"/>
                  </a:cubicBezTo>
                  <a:cubicBezTo>
                    <a:pt x="147" y="51"/>
                    <a:pt x="146" y="52"/>
                    <a:pt x="144" y="53"/>
                  </a:cubicBezTo>
                  <a:close/>
                  <a:moveTo>
                    <a:pt x="132" y="55"/>
                  </a:moveTo>
                  <a:cubicBezTo>
                    <a:pt x="133" y="55"/>
                    <a:pt x="135" y="54"/>
                    <a:pt x="136" y="54"/>
                  </a:cubicBezTo>
                  <a:cubicBezTo>
                    <a:pt x="135" y="55"/>
                    <a:pt x="134" y="55"/>
                    <a:pt x="134" y="56"/>
                  </a:cubicBezTo>
                  <a:cubicBezTo>
                    <a:pt x="133" y="56"/>
                    <a:pt x="132" y="57"/>
                    <a:pt x="132" y="57"/>
                  </a:cubicBezTo>
                  <a:cubicBezTo>
                    <a:pt x="132" y="57"/>
                    <a:pt x="132" y="57"/>
                    <a:pt x="132" y="56"/>
                  </a:cubicBezTo>
                  <a:cubicBezTo>
                    <a:pt x="133" y="56"/>
                    <a:pt x="132" y="56"/>
                    <a:pt x="132" y="55"/>
                  </a:cubicBezTo>
                  <a:close/>
                  <a:moveTo>
                    <a:pt x="142" y="49"/>
                  </a:moveTo>
                  <a:cubicBezTo>
                    <a:pt x="140" y="50"/>
                    <a:pt x="137" y="51"/>
                    <a:pt x="135" y="52"/>
                  </a:cubicBezTo>
                  <a:cubicBezTo>
                    <a:pt x="138" y="49"/>
                    <a:pt x="141" y="47"/>
                    <a:pt x="145" y="45"/>
                  </a:cubicBezTo>
                  <a:cubicBezTo>
                    <a:pt x="147" y="44"/>
                    <a:pt x="149" y="44"/>
                    <a:pt x="151" y="43"/>
                  </a:cubicBezTo>
                  <a:cubicBezTo>
                    <a:pt x="148" y="45"/>
                    <a:pt x="146" y="47"/>
                    <a:pt x="143" y="49"/>
                  </a:cubicBezTo>
                  <a:cubicBezTo>
                    <a:pt x="143" y="49"/>
                    <a:pt x="142" y="49"/>
                    <a:pt x="142" y="49"/>
                  </a:cubicBezTo>
                  <a:close/>
                  <a:moveTo>
                    <a:pt x="131" y="53"/>
                  </a:moveTo>
                  <a:cubicBezTo>
                    <a:pt x="131" y="53"/>
                    <a:pt x="131" y="53"/>
                    <a:pt x="131" y="53"/>
                  </a:cubicBezTo>
                  <a:cubicBezTo>
                    <a:pt x="131" y="53"/>
                    <a:pt x="130" y="53"/>
                    <a:pt x="130" y="53"/>
                  </a:cubicBezTo>
                  <a:cubicBezTo>
                    <a:pt x="130" y="53"/>
                    <a:pt x="130" y="53"/>
                    <a:pt x="130" y="53"/>
                  </a:cubicBezTo>
                  <a:cubicBezTo>
                    <a:pt x="134" y="51"/>
                    <a:pt x="137" y="48"/>
                    <a:pt x="141" y="46"/>
                  </a:cubicBezTo>
                  <a:cubicBezTo>
                    <a:pt x="138" y="48"/>
                    <a:pt x="134" y="50"/>
                    <a:pt x="131" y="53"/>
                  </a:cubicBezTo>
                  <a:close/>
                  <a:moveTo>
                    <a:pt x="127" y="54"/>
                  </a:moveTo>
                  <a:cubicBezTo>
                    <a:pt x="127" y="54"/>
                    <a:pt x="127" y="53"/>
                    <a:pt x="127" y="53"/>
                  </a:cubicBezTo>
                  <a:cubicBezTo>
                    <a:pt x="128" y="52"/>
                    <a:pt x="129" y="52"/>
                    <a:pt x="130" y="51"/>
                  </a:cubicBezTo>
                  <a:cubicBezTo>
                    <a:pt x="132" y="49"/>
                    <a:pt x="135" y="48"/>
                    <a:pt x="137" y="46"/>
                  </a:cubicBezTo>
                  <a:cubicBezTo>
                    <a:pt x="137" y="46"/>
                    <a:pt x="137" y="46"/>
                    <a:pt x="137" y="46"/>
                  </a:cubicBezTo>
                  <a:cubicBezTo>
                    <a:pt x="134" y="49"/>
                    <a:pt x="130" y="51"/>
                    <a:pt x="127" y="54"/>
                  </a:cubicBezTo>
                  <a:close/>
                  <a:moveTo>
                    <a:pt x="127" y="66"/>
                  </a:moveTo>
                  <a:cubicBezTo>
                    <a:pt x="126" y="68"/>
                    <a:pt x="125" y="69"/>
                    <a:pt x="124" y="71"/>
                  </a:cubicBezTo>
                  <a:cubicBezTo>
                    <a:pt x="123" y="71"/>
                    <a:pt x="123" y="72"/>
                    <a:pt x="122" y="72"/>
                  </a:cubicBezTo>
                  <a:cubicBezTo>
                    <a:pt x="123" y="71"/>
                    <a:pt x="124" y="69"/>
                    <a:pt x="124" y="68"/>
                  </a:cubicBezTo>
                  <a:cubicBezTo>
                    <a:pt x="125" y="67"/>
                    <a:pt x="126" y="67"/>
                    <a:pt x="127" y="66"/>
                  </a:cubicBezTo>
                  <a:close/>
                  <a:moveTo>
                    <a:pt x="121" y="67"/>
                  </a:moveTo>
                  <a:cubicBezTo>
                    <a:pt x="122" y="66"/>
                    <a:pt x="122" y="66"/>
                    <a:pt x="123" y="66"/>
                  </a:cubicBezTo>
                  <a:cubicBezTo>
                    <a:pt x="122" y="67"/>
                    <a:pt x="122" y="67"/>
                    <a:pt x="121" y="68"/>
                  </a:cubicBezTo>
                  <a:cubicBezTo>
                    <a:pt x="121" y="68"/>
                    <a:pt x="121" y="68"/>
                    <a:pt x="121" y="68"/>
                  </a:cubicBezTo>
                  <a:cubicBezTo>
                    <a:pt x="121" y="68"/>
                    <a:pt x="121" y="67"/>
                    <a:pt x="121" y="67"/>
                  </a:cubicBezTo>
                  <a:close/>
                  <a:moveTo>
                    <a:pt x="122" y="76"/>
                  </a:moveTo>
                  <a:cubicBezTo>
                    <a:pt x="123" y="74"/>
                    <a:pt x="125" y="73"/>
                    <a:pt x="126" y="72"/>
                  </a:cubicBezTo>
                  <a:cubicBezTo>
                    <a:pt x="128" y="71"/>
                    <a:pt x="129" y="71"/>
                    <a:pt x="130" y="70"/>
                  </a:cubicBezTo>
                  <a:cubicBezTo>
                    <a:pt x="123" y="77"/>
                    <a:pt x="116" y="85"/>
                    <a:pt x="110" y="93"/>
                  </a:cubicBezTo>
                  <a:cubicBezTo>
                    <a:pt x="105" y="98"/>
                    <a:pt x="100" y="102"/>
                    <a:pt x="95" y="107"/>
                  </a:cubicBezTo>
                  <a:cubicBezTo>
                    <a:pt x="94" y="108"/>
                    <a:pt x="92" y="109"/>
                    <a:pt x="90" y="110"/>
                  </a:cubicBezTo>
                  <a:cubicBezTo>
                    <a:pt x="91" y="109"/>
                    <a:pt x="92" y="108"/>
                    <a:pt x="93" y="107"/>
                  </a:cubicBezTo>
                  <a:cubicBezTo>
                    <a:pt x="98" y="101"/>
                    <a:pt x="103" y="95"/>
                    <a:pt x="109" y="89"/>
                  </a:cubicBezTo>
                  <a:cubicBezTo>
                    <a:pt x="113" y="85"/>
                    <a:pt x="118" y="81"/>
                    <a:pt x="122" y="76"/>
                  </a:cubicBezTo>
                  <a:close/>
                  <a:moveTo>
                    <a:pt x="117" y="61"/>
                  </a:moveTo>
                  <a:cubicBezTo>
                    <a:pt x="116" y="62"/>
                    <a:pt x="115" y="63"/>
                    <a:pt x="115" y="64"/>
                  </a:cubicBezTo>
                  <a:cubicBezTo>
                    <a:pt x="116" y="63"/>
                    <a:pt x="117" y="62"/>
                    <a:pt x="118" y="61"/>
                  </a:cubicBezTo>
                  <a:cubicBezTo>
                    <a:pt x="117" y="61"/>
                    <a:pt x="117" y="61"/>
                    <a:pt x="117" y="61"/>
                  </a:cubicBezTo>
                  <a:close/>
                  <a:moveTo>
                    <a:pt x="115" y="51"/>
                  </a:moveTo>
                  <a:cubicBezTo>
                    <a:pt x="114" y="51"/>
                    <a:pt x="113" y="52"/>
                    <a:pt x="111" y="52"/>
                  </a:cubicBezTo>
                  <a:cubicBezTo>
                    <a:pt x="112" y="52"/>
                    <a:pt x="112" y="51"/>
                    <a:pt x="113" y="51"/>
                  </a:cubicBezTo>
                  <a:cubicBezTo>
                    <a:pt x="114" y="50"/>
                    <a:pt x="115" y="50"/>
                    <a:pt x="117" y="50"/>
                  </a:cubicBezTo>
                  <a:cubicBezTo>
                    <a:pt x="116" y="50"/>
                    <a:pt x="116" y="51"/>
                    <a:pt x="115" y="51"/>
                  </a:cubicBezTo>
                  <a:close/>
                  <a:moveTo>
                    <a:pt x="114" y="48"/>
                  </a:moveTo>
                  <a:cubicBezTo>
                    <a:pt x="112" y="48"/>
                    <a:pt x="111" y="49"/>
                    <a:pt x="110" y="49"/>
                  </a:cubicBezTo>
                  <a:cubicBezTo>
                    <a:pt x="112" y="48"/>
                    <a:pt x="114" y="46"/>
                    <a:pt x="116" y="45"/>
                  </a:cubicBezTo>
                  <a:cubicBezTo>
                    <a:pt x="116" y="46"/>
                    <a:pt x="115" y="47"/>
                    <a:pt x="114" y="48"/>
                  </a:cubicBezTo>
                  <a:close/>
                  <a:moveTo>
                    <a:pt x="106" y="50"/>
                  </a:moveTo>
                  <a:cubicBezTo>
                    <a:pt x="105" y="50"/>
                    <a:pt x="104" y="51"/>
                    <a:pt x="104" y="51"/>
                  </a:cubicBezTo>
                  <a:cubicBezTo>
                    <a:pt x="104" y="50"/>
                    <a:pt x="105" y="49"/>
                    <a:pt x="105" y="48"/>
                  </a:cubicBezTo>
                  <a:cubicBezTo>
                    <a:pt x="107" y="46"/>
                    <a:pt x="109" y="44"/>
                    <a:pt x="111" y="43"/>
                  </a:cubicBezTo>
                  <a:cubicBezTo>
                    <a:pt x="111" y="43"/>
                    <a:pt x="112" y="43"/>
                    <a:pt x="112" y="42"/>
                  </a:cubicBezTo>
                  <a:cubicBezTo>
                    <a:pt x="112" y="42"/>
                    <a:pt x="113" y="42"/>
                    <a:pt x="113" y="42"/>
                  </a:cubicBezTo>
                  <a:cubicBezTo>
                    <a:pt x="111" y="45"/>
                    <a:pt x="108" y="47"/>
                    <a:pt x="106" y="50"/>
                  </a:cubicBezTo>
                  <a:close/>
                  <a:moveTo>
                    <a:pt x="106" y="45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7" y="43"/>
                    <a:pt x="108" y="43"/>
                    <a:pt x="109" y="42"/>
                  </a:cubicBezTo>
                  <a:cubicBezTo>
                    <a:pt x="109" y="42"/>
                    <a:pt x="109" y="42"/>
                    <a:pt x="109" y="42"/>
                  </a:cubicBezTo>
                  <a:cubicBezTo>
                    <a:pt x="108" y="43"/>
                    <a:pt x="107" y="44"/>
                    <a:pt x="106" y="45"/>
                  </a:cubicBezTo>
                  <a:close/>
                  <a:moveTo>
                    <a:pt x="102" y="45"/>
                  </a:moveTo>
                  <a:cubicBezTo>
                    <a:pt x="99" y="47"/>
                    <a:pt x="95" y="50"/>
                    <a:pt x="92" y="52"/>
                  </a:cubicBezTo>
                  <a:cubicBezTo>
                    <a:pt x="92" y="51"/>
                    <a:pt x="93" y="51"/>
                    <a:pt x="93" y="5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7" y="47"/>
                    <a:pt x="100" y="45"/>
                    <a:pt x="104" y="42"/>
                  </a:cubicBezTo>
                  <a:cubicBezTo>
                    <a:pt x="105" y="42"/>
                    <a:pt x="106" y="42"/>
                    <a:pt x="107" y="42"/>
                  </a:cubicBezTo>
                  <a:cubicBezTo>
                    <a:pt x="105" y="43"/>
                    <a:pt x="103" y="45"/>
                    <a:pt x="102" y="45"/>
                  </a:cubicBezTo>
                  <a:close/>
                  <a:moveTo>
                    <a:pt x="99" y="44"/>
                  </a:moveTo>
                  <a:cubicBezTo>
                    <a:pt x="100" y="43"/>
                    <a:pt x="100" y="43"/>
                    <a:pt x="101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3"/>
                    <a:pt x="100" y="43"/>
                    <a:pt x="99" y="44"/>
                  </a:cubicBezTo>
                  <a:close/>
                  <a:moveTo>
                    <a:pt x="101" y="40"/>
                  </a:moveTo>
                  <a:cubicBezTo>
                    <a:pt x="100" y="40"/>
                    <a:pt x="100" y="41"/>
                    <a:pt x="99" y="41"/>
                  </a:cubicBezTo>
                  <a:cubicBezTo>
                    <a:pt x="99" y="41"/>
                    <a:pt x="99" y="42"/>
                    <a:pt x="99" y="42"/>
                  </a:cubicBezTo>
                  <a:cubicBezTo>
                    <a:pt x="97" y="44"/>
                    <a:pt x="95" y="46"/>
                    <a:pt x="94" y="48"/>
                  </a:cubicBezTo>
                  <a:cubicBezTo>
                    <a:pt x="94" y="46"/>
                    <a:pt x="94" y="45"/>
                    <a:pt x="95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8" y="41"/>
                    <a:pt x="100" y="39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3" y="38"/>
                    <a:pt x="102" y="39"/>
                    <a:pt x="101" y="40"/>
                  </a:cubicBezTo>
                  <a:close/>
                  <a:moveTo>
                    <a:pt x="93" y="43"/>
                  </a:moveTo>
                  <a:cubicBezTo>
                    <a:pt x="93" y="43"/>
                    <a:pt x="92" y="43"/>
                    <a:pt x="92" y="43"/>
                  </a:cubicBezTo>
                  <a:cubicBezTo>
                    <a:pt x="94" y="41"/>
                    <a:pt x="96" y="40"/>
                    <a:pt x="98" y="38"/>
                  </a:cubicBezTo>
                  <a:cubicBezTo>
                    <a:pt x="98" y="38"/>
                    <a:pt x="99" y="38"/>
                    <a:pt x="99" y="38"/>
                  </a:cubicBezTo>
                  <a:cubicBezTo>
                    <a:pt x="97" y="39"/>
                    <a:pt x="95" y="41"/>
                    <a:pt x="93" y="43"/>
                  </a:cubicBezTo>
                  <a:close/>
                  <a:moveTo>
                    <a:pt x="90" y="41"/>
                  </a:moveTo>
                  <a:cubicBezTo>
                    <a:pt x="91" y="40"/>
                    <a:pt x="91" y="40"/>
                    <a:pt x="92" y="40"/>
                  </a:cubicBezTo>
                  <a:cubicBezTo>
                    <a:pt x="92" y="40"/>
                    <a:pt x="93" y="39"/>
                    <a:pt x="93" y="39"/>
                  </a:cubicBezTo>
                  <a:cubicBezTo>
                    <a:pt x="92" y="40"/>
                    <a:pt x="91" y="40"/>
                    <a:pt x="90" y="41"/>
                  </a:cubicBezTo>
                  <a:close/>
                  <a:moveTo>
                    <a:pt x="82" y="40"/>
                  </a:moveTo>
                  <a:cubicBezTo>
                    <a:pt x="80" y="41"/>
                    <a:pt x="78" y="43"/>
                    <a:pt x="76" y="44"/>
                  </a:cubicBezTo>
                  <a:cubicBezTo>
                    <a:pt x="78" y="42"/>
                    <a:pt x="80" y="40"/>
                    <a:pt x="81" y="38"/>
                  </a:cubicBezTo>
                  <a:cubicBezTo>
                    <a:pt x="83" y="37"/>
                    <a:pt x="85" y="36"/>
                    <a:pt x="86" y="35"/>
                  </a:cubicBezTo>
                  <a:cubicBezTo>
                    <a:pt x="85" y="36"/>
                    <a:pt x="84" y="38"/>
                    <a:pt x="82" y="40"/>
                  </a:cubicBezTo>
                  <a:close/>
                  <a:moveTo>
                    <a:pt x="79" y="37"/>
                  </a:moveTo>
                  <a:cubicBezTo>
                    <a:pt x="78" y="38"/>
                    <a:pt x="76" y="40"/>
                    <a:pt x="74" y="41"/>
                  </a:cubicBezTo>
                  <a:cubicBezTo>
                    <a:pt x="78" y="38"/>
                    <a:pt x="81" y="35"/>
                    <a:pt x="84" y="31"/>
                  </a:cubicBezTo>
                  <a:cubicBezTo>
                    <a:pt x="85" y="30"/>
                    <a:pt x="86" y="30"/>
                    <a:pt x="87" y="29"/>
                  </a:cubicBezTo>
                  <a:cubicBezTo>
                    <a:pt x="85" y="31"/>
                    <a:pt x="84" y="32"/>
                    <a:pt x="82" y="34"/>
                  </a:cubicBezTo>
                  <a:cubicBezTo>
                    <a:pt x="81" y="35"/>
                    <a:pt x="80" y="36"/>
                    <a:pt x="79" y="37"/>
                  </a:cubicBezTo>
                  <a:close/>
                  <a:moveTo>
                    <a:pt x="85" y="24"/>
                  </a:moveTo>
                  <a:cubicBezTo>
                    <a:pt x="84" y="25"/>
                    <a:pt x="83" y="25"/>
                    <a:pt x="83" y="25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3" y="25"/>
                    <a:pt x="83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4"/>
                    <a:pt x="86" y="23"/>
                    <a:pt x="87" y="23"/>
                  </a:cubicBezTo>
                  <a:cubicBezTo>
                    <a:pt x="87" y="23"/>
                    <a:pt x="86" y="24"/>
                    <a:pt x="85" y="24"/>
                  </a:cubicBezTo>
                  <a:close/>
                  <a:moveTo>
                    <a:pt x="83" y="28"/>
                  </a:moveTo>
                  <a:cubicBezTo>
                    <a:pt x="83" y="29"/>
                    <a:pt x="82" y="29"/>
                    <a:pt x="82" y="29"/>
                  </a:cubicBezTo>
                  <a:cubicBezTo>
                    <a:pt x="81" y="30"/>
                    <a:pt x="80" y="30"/>
                    <a:pt x="79" y="31"/>
                  </a:cubicBezTo>
                  <a:cubicBezTo>
                    <a:pt x="80" y="30"/>
                    <a:pt x="81" y="30"/>
                    <a:pt x="82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9"/>
                    <a:pt x="83" y="29"/>
                    <a:pt x="83" y="28"/>
                  </a:cubicBezTo>
                  <a:close/>
                  <a:moveTo>
                    <a:pt x="59" y="48"/>
                  </a:moveTo>
                  <a:cubicBezTo>
                    <a:pt x="61" y="46"/>
                    <a:pt x="63" y="44"/>
                    <a:pt x="64" y="41"/>
                  </a:cubicBezTo>
                  <a:cubicBezTo>
                    <a:pt x="66" y="40"/>
                    <a:pt x="67" y="39"/>
                    <a:pt x="69" y="38"/>
                  </a:cubicBezTo>
                  <a:cubicBezTo>
                    <a:pt x="69" y="38"/>
                    <a:pt x="69" y="38"/>
                    <a:pt x="69" y="38"/>
                  </a:cubicBezTo>
                  <a:cubicBezTo>
                    <a:pt x="66" y="42"/>
                    <a:pt x="63" y="45"/>
                    <a:pt x="59" y="48"/>
                  </a:cubicBezTo>
                  <a:close/>
                  <a:moveTo>
                    <a:pt x="61" y="41"/>
                  </a:moveTo>
                  <a:cubicBezTo>
                    <a:pt x="61" y="41"/>
                    <a:pt x="61" y="41"/>
                    <a:pt x="62" y="41"/>
                  </a:cubicBezTo>
                  <a:cubicBezTo>
                    <a:pt x="63" y="40"/>
                    <a:pt x="64" y="39"/>
                    <a:pt x="65" y="38"/>
                  </a:cubicBezTo>
                  <a:cubicBezTo>
                    <a:pt x="65" y="39"/>
                    <a:pt x="64" y="39"/>
                    <a:pt x="64" y="40"/>
                  </a:cubicBezTo>
                  <a:cubicBezTo>
                    <a:pt x="63" y="40"/>
                    <a:pt x="62" y="41"/>
                    <a:pt x="61" y="41"/>
                  </a:cubicBezTo>
                  <a:close/>
                  <a:moveTo>
                    <a:pt x="58" y="46"/>
                  </a:moveTo>
                  <a:cubicBezTo>
                    <a:pt x="58" y="46"/>
                    <a:pt x="59" y="45"/>
                    <a:pt x="59" y="45"/>
                  </a:cubicBezTo>
                  <a:cubicBezTo>
                    <a:pt x="57" y="47"/>
                    <a:pt x="55" y="50"/>
                    <a:pt x="54" y="53"/>
                  </a:cubicBezTo>
                  <a:cubicBezTo>
                    <a:pt x="53" y="53"/>
                    <a:pt x="52" y="54"/>
                    <a:pt x="52" y="54"/>
                  </a:cubicBezTo>
                  <a:cubicBezTo>
                    <a:pt x="54" y="51"/>
                    <a:pt x="56" y="49"/>
                    <a:pt x="58" y="46"/>
                  </a:cubicBezTo>
                  <a:close/>
                  <a:moveTo>
                    <a:pt x="48" y="57"/>
                  </a:moveTo>
                  <a:cubicBezTo>
                    <a:pt x="45" y="58"/>
                    <a:pt x="43" y="60"/>
                    <a:pt x="41" y="61"/>
                  </a:cubicBezTo>
                  <a:cubicBezTo>
                    <a:pt x="42" y="59"/>
                    <a:pt x="44" y="58"/>
                    <a:pt x="45" y="56"/>
                  </a:cubicBezTo>
                  <a:cubicBezTo>
                    <a:pt x="48" y="54"/>
                    <a:pt x="50" y="52"/>
                    <a:pt x="53" y="50"/>
                  </a:cubicBezTo>
                  <a:cubicBezTo>
                    <a:pt x="51" y="52"/>
                    <a:pt x="49" y="54"/>
                    <a:pt x="48" y="57"/>
                  </a:cubicBezTo>
                  <a:close/>
                  <a:moveTo>
                    <a:pt x="50" y="58"/>
                  </a:moveTo>
                  <a:cubicBezTo>
                    <a:pt x="50" y="58"/>
                    <a:pt x="50" y="59"/>
                    <a:pt x="50" y="59"/>
                  </a:cubicBezTo>
                  <a:cubicBezTo>
                    <a:pt x="50" y="59"/>
                    <a:pt x="49" y="59"/>
                    <a:pt x="49" y="59"/>
                  </a:cubicBezTo>
                  <a:cubicBezTo>
                    <a:pt x="47" y="61"/>
                    <a:pt x="44" y="64"/>
                    <a:pt x="42" y="67"/>
                  </a:cubicBezTo>
                  <a:cubicBezTo>
                    <a:pt x="43" y="65"/>
                    <a:pt x="45" y="63"/>
                    <a:pt x="46" y="62"/>
                  </a:cubicBezTo>
                  <a:cubicBezTo>
                    <a:pt x="47" y="60"/>
                    <a:pt x="49" y="59"/>
                    <a:pt x="50" y="58"/>
                  </a:cubicBezTo>
                  <a:close/>
                  <a:moveTo>
                    <a:pt x="39" y="86"/>
                  </a:moveTo>
                  <a:cubicBezTo>
                    <a:pt x="39" y="86"/>
                    <a:pt x="39" y="87"/>
                    <a:pt x="39" y="87"/>
                  </a:cubicBezTo>
                  <a:cubicBezTo>
                    <a:pt x="38" y="88"/>
                    <a:pt x="37" y="89"/>
                    <a:pt x="35" y="90"/>
                  </a:cubicBezTo>
                  <a:cubicBezTo>
                    <a:pt x="35" y="90"/>
                    <a:pt x="35" y="90"/>
                    <a:pt x="35" y="90"/>
                  </a:cubicBezTo>
                  <a:cubicBezTo>
                    <a:pt x="37" y="89"/>
                    <a:pt x="38" y="87"/>
                    <a:pt x="39" y="86"/>
                  </a:cubicBezTo>
                  <a:close/>
                  <a:moveTo>
                    <a:pt x="34" y="102"/>
                  </a:moveTo>
                  <a:cubicBezTo>
                    <a:pt x="35" y="103"/>
                    <a:pt x="35" y="105"/>
                    <a:pt x="36" y="107"/>
                  </a:cubicBezTo>
                  <a:cubicBezTo>
                    <a:pt x="35" y="109"/>
                    <a:pt x="35" y="110"/>
                    <a:pt x="35" y="112"/>
                  </a:cubicBezTo>
                  <a:cubicBezTo>
                    <a:pt x="34" y="111"/>
                    <a:pt x="34" y="110"/>
                    <a:pt x="34" y="109"/>
                  </a:cubicBezTo>
                  <a:cubicBezTo>
                    <a:pt x="34" y="106"/>
                    <a:pt x="34" y="104"/>
                    <a:pt x="34" y="102"/>
                  </a:cubicBezTo>
                  <a:close/>
                  <a:moveTo>
                    <a:pt x="36" y="126"/>
                  </a:moveTo>
                  <a:cubicBezTo>
                    <a:pt x="36" y="127"/>
                    <a:pt x="37" y="128"/>
                    <a:pt x="37" y="129"/>
                  </a:cubicBezTo>
                  <a:cubicBezTo>
                    <a:pt x="37" y="129"/>
                    <a:pt x="37" y="130"/>
                    <a:pt x="37" y="130"/>
                  </a:cubicBezTo>
                  <a:cubicBezTo>
                    <a:pt x="37" y="130"/>
                    <a:pt x="37" y="131"/>
                    <a:pt x="37" y="131"/>
                  </a:cubicBezTo>
                  <a:cubicBezTo>
                    <a:pt x="35" y="128"/>
                    <a:pt x="35" y="128"/>
                    <a:pt x="35" y="128"/>
                  </a:cubicBezTo>
                  <a:cubicBezTo>
                    <a:pt x="36" y="127"/>
                    <a:pt x="36" y="127"/>
                    <a:pt x="36" y="126"/>
                  </a:cubicBezTo>
                  <a:close/>
                  <a:moveTo>
                    <a:pt x="36" y="115"/>
                  </a:moveTo>
                  <a:cubicBezTo>
                    <a:pt x="36" y="115"/>
                    <a:pt x="36" y="115"/>
                    <a:pt x="36" y="115"/>
                  </a:cubicBezTo>
                  <a:cubicBezTo>
                    <a:pt x="36" y="114"/>
                    <a:pt x="36" y="112"/>
                    <a:pt x="36" y="111"/>
                  </a:cubicBezTo>
                  <a:cubicBezTo>
                    <a:pt x="36" y="111"/>
                    <a:pt x="37" y="111"/>
                    <a:pt x="37" y="111"/>
                  </a:cubicBezTo>
                  <a:cubicBezTo>
                    <a:pt x="37" y="111"/>
                    <a:pt x="37" y="112"/>
                    <a:pt x="37" y="113"/>
                  </a:cubicBezTo>
                  <a:cubicBezTo>
                    <a:pt x="37" y="114"/>
                    <a:pt x="36" y="114"/>
                    <a:pt x="36" y="115"/>
                  </a:cubicBezTo>
                  <a:close/>
                  <a:moveTo>
                    <a:pt x="36" y="97"/>
                  </a:moveTo>
                  <a:cubicBezTo>
                    <a:pt x="36" y="97"/>
                    <a:pt x="36" y="98"/>
                    <a:pt x="37" y="99"/>
                  </a:cubicBezTo>
                  <a:cubicBezTo>
                    <a:pt x="37" y="99"/>
                    <a:pt x="37" y="100"/>
                    <a:pt x="36" y="100"/>
                  </a:cubicBezTo>
                  <a:cubicBezTo>
                    <a:pt x="36" y="99"/>
                    <a:pt x="36" y="98"/>
                    <a:pt x="36" y="97"/>
                  </a:cubicBezTo>
                  <a:close/>
                  <a:moveTo>
                    <a:pt x="37" y="94"/>
                  </a:moveTo>
                  <a:cubicBezTo>
                    <a:pt x="37" y="93"/>
                    <a:pt x="36" y="92"/>
                    <a:pt x="36" y="92"/>
                  </a:cubicBezTo>
                  <a:cubicBezTo>
                    <a:pt x="37" y="91"/>
                    <a:pt x="38" y="90"/>
                    <a:pt x="38" y="90"/>
                  </a:cubicBezTo>
                  <a:cubicBezTo>
                    <a:pt x="38" y="91"/>
                    <a:pt x="38" y="92"/>
                    <a:pt x="38" y="93"/>
                  </a:cubicBezTo>
                  <a:cubicBezTo>
                    <a:pt x="37" y="93"/>
                    <a:pt x="37" y="93"/>
                    <a:pt x="37" y="94"/>
                  </a:cubicBezTo>
                  <a:close/>
                  <a:moveTo>
                    <a:pt x="39" y="103"/>
                  </a:moveTo>
                  <a:cubicBezTo>
                    <a:pt x="39" y="103"/>
                    <a:pt x="39" y="103"/>
                    <a:pt x="39" y="103"/>
                  </a:cubicBezTo>
                  <a:cubicBezTo>
                    <a:pt x="39" y="104"/>
                    <a:pt x="38" y="104"/>
                    <a:pt x="38" y="104"/>
                  </a:cubicBezTo>
                  <a:cubicBezTo>
                    <a:pt x="38" y="104"/>
                    <a:pt x="38" y="104"/>
                    <a:pt x="38" y="103"/>
                  </a:cubicBezTo>
                  <a:cubicBezTo>
                    <a:pt x="38" y="103"/>
                    <a:pt x="38" y="103"/>
                    <a:pt x="39" y="103"/>
                  </a:cubicBezTo>
                  <a:close/>
                  <a:moveTo>
                    <a:pt x="38" y="97"/>
                  </a:moveTo>
                  <a:cubicBezTo>
                    <a:pt x="38" y="96"/>
                    <a:pt x="39" y="95"/>
                    <a:pt x="39" y="94"/>
                  </a:cubicBezTo>
                  <a:cubicBezTo>
                    <a:pt x="40" y="93"/>
                    <a:pt x="41" y="93"/>
                    <a:pt x="42" y="92"/>
                  </a:cubicBezTo>
                  <a:cubicBezTo>
                    <a:pt x="41" y="93"/>
                    <a:pt x="40" y="94"/>
                    <a:pt x="39" y="95"/>
                  </a:cubicBezTo>
                  <a:cubicBezTo>
                    <a:pt x="39" y="96"/>
                    <a:pt x="40" y="97"/>
                    <a:pt x="41" y="96"/>
                  </a:cubicBezTo>
                  <a:cubicBezTo>
                    <a:pt x="41" y="96"/>
                    <a:pt x="41" y="96"/>
                    <a:pt x="41" y="96"/>
                  </a:cubicBezTo>
                  <a:cubicBezTo>
                    <a:pt x="41" y="96"/>
                    <a:pt x="41" y="96"/>
                    <a:pt x="41" y="96"/>
                  </a:cubicBezTo>
                  <a:cubicBezTo>
                    <a:pt x="41" y="97"/>
                    <a:pt x="41" y="97"/>
                    <a:pt x="41" y="98"/>
                  </a:cubicBezTo>
                  <a:cubicBezTo>
                    <a:pt x="40" y="98"/>
                    <a:pt x="40" y="99"/>
                    <a:pt x="39" y="99"/>
                  </a:cubicBezTo>
                  <a:cubicBezTo>
                    <a:pt x="39" y="99"/>
                    <a:pt x="39" y="98"/>
                    <a:pt x="38" y="97"/>
                  </a:cubicBezTo>
                  <a:close/>
                  <a:moveTo>
                    <a:pt x="40" y="121"/>
                  </a:moveTo>
                  <a:cubicBezTo>
                    <a:pt x="40" y="121"/>
                    <a:pt x="40" y="121"/>
                    <a:pt x="40" y="121"/>
                  </a:cubicBezTo>
                  <a:cubicBezTo>
                    <a:pt x="40" y="122"/>
                    <a:pt x="41" y="123"/>
                    <a:pt x="41" y="124"/>
                  </a:cubicBezTo>
                  <a:cubicBezTo>
                    <a:pt x="41" y="124"/>
                    <a:pt x="41" y="124"/>
                    <a:pt x="40" y="125"/>
                  </a:cubicBezTo>
                  <a:cubicBezTo>
                    <a:pt x="40" y="123"/>
                    <a:pt x="40" y="122"/>
                    <a:pt x="39" y="121"/>
                  </a:cubicBezTo>
                  <a:cubicBezTo>
                    <a:pt x="39" y="121"/>
                    <a:pt x="40" y="121"/>
                    <a:pt x="40" y="121"/>
                  </a:cubicBezTo>
                  <a:close/>
                  <a:moveTo>
                    <a:pt x="40" y="133"/>
                  </a:moveTo>
                  <a:cubicBezTo>
                    <a:pt x="41" y="134"/>
                    <a:pt x="41" y="136"/>
                    <a:pt x="42" y="138"/>
                  </a:cubicBezTo>
                  <a:cubicBezTo>
                    <a:pt x="42" y="138"/>
                    <a:pt x="41" y="138"/>
                    <a:pt x="41" y="138"/>
                  </a:cubicBezTo>
                  <a:cubicBezTo>
                    <a:pt x="41" y="137"/>
                    <a:pt x="40" y="135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lose/>
                  <a:moveTo>
                    <a:pt x="41" y="96"/>
                  </a:moveTo>
                  <a:cubicBezTo>
                    <a:pt x="43" y="93"/>
                    <a:pt x="46" y="91"/>
                    <a:pt x="48" y="88"/>
                  </a:cubicBezTo>
                  <a:cubicBezTo>
                    <a:pt x="48" y="89"/>
                    <a:pt x="48" y="90"/>
                    <a:pt x="47" y="90"/>
                  </a:cubicBezTo>
                  <a:cubicBezTo>
                    <a:pt x="47" y="91"/>
                    <a:pt x="47" y="92"/>
                    <a:pt x="46" y="92"/>
                  </a:cubicBezTo>
                  <a:cubicBezTo>
                    <a:pt x="45" y="94"/>
                    <a:pt x="44" y="95"/>
                    <a:pt x="43" y="96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95"/>
                    <a:pt x="41" y="95"/>
                    <a:pt x="41" y="96"/>
                  </a:cubicBezTo>
                  <a:close/>
                  <a:moveTo>
                    <a:pt x="43" y="129"/>
                  </a:moveTo>
                  <a:cubicBezTo>
                    <a:pt x="44" y="130"/>
                    <a:pt x="44" y="132"/>
                    <a:pt x="45" y="133"/>
                  </a:cubicBezTo>
                  <a:cubicBezTo>
                    <a:pt x="44" y="134"/>
                    <a:pt x="44" y="134"/>
                    <a:pt x="43" y="135"/>
                  </a:cubicBezTo>
                  <a:cubicBezTo>
                    <a:pt x="43" y="133"/>
                    <a:pt x="43" y="132"/>
                    <a:pt x="42" y="130"/>
                  </a:cubicBezTo>
                  <a:cubicBezTo>
                    <a:pt x="42" y="130"/>
                    <a:pt x="43" y="129"/>
                    <a:pt x="43" y="129"/>
                  </a:cubicBezTo>
                  <a:close/>
                  <a:moveTo>
                    <a:pt x="42" y="140"/>
                  </a:moveTo>
                  <a:cubicBezTo>
                    <a:pt x="43" y="143"/>
                    <a:pt x="44" y="145"/>
                    <a:pt x="44" y="147"/>
                  </a:cubicBezTo>
                  <a:cubicBezTo>
                    <a:pt x="44" y="145"/>
                    <a:pt x="43" y="143"/>
                    <a:pt x="42" y="141"/>
                  </a:cubicBezTo>
                  <a:cubicBezTo>
                    <a:pt x="42" y="141"/>
                    <a:pt x="42" y="141"/>
                    <a:pt x="42" y="140"/>
                  </a:cubicBezTo>
                  <a:close/>
                  <a:moveTo>
                    <a:pt x="44" y="154"/>
                  </a:moveTo>
                  <a:cubicBezTo>
                    <a:pt x="44" y="154"/>
                    <a:pt x="44" y="154"/>
                    <a:pt x="44" y="154"/>
                  </a:cubicBezTo>
                  <a:cubicBezTo>
                    <a:pt x="45" y="157"/>
                    <a:pt x="45" y="160"/>
                    <a:pt x="46" y="164"/>
                  </a:cubicBezTo>
                  <a:cubicBezTo>
                    <a:pt x="45" y="160"/>
                    <a:pt x="44" y="157"/>
                    <a:pt x="44" y="154"/>
                  </a:cubicBezTo>
                  <a:cubicBezTo>
                    <a:pt x="44" y="154"/>
                    <a:pt x="44" y="154"/>
                    <a:pt x="44" y="154"/>
                  </a:cubicBezTo>
                  <a:close/>
                  <a:moveTo>
                    <a:pt x="43" y="174"/>
                  </a:moveTo>
                  <a:cubicBezTo>
                    <a:pt x="43" y="175"/>
                    <a:pt x="44" y="176"/>
                    <a:pt x="44" y="178"/>
                  </a:cubicBezTo>
                  <a:cubicBezTo>
                    <a:pt x="44" y="178"/>
                    <a:pt x="44" y="178"/>
                    <a:pt x="44" y="178"/>
                  </a:cubicBezTo>
                  <a:cubicBezTo>
                    <a:pt x="43" y="176"/>
                    <a:pt x="42" y="175"/>
                    <a:pt x="41" y="174"/>
                  </a:cubicBezTo>
                  <a:cubicBezTo>
                    <a:pt x="41" y="173"/>
                    <a:pt x="41" y="172"/>
                    <a:pt x="41" y="171"/>
                  </a:cubicBezTo>
                  <a:cubicBezTo>
                    <a:pt x="42" y="172"/>
                    <a:pt x="42" y="173"/>
                    <a:pt x="43" y="174"/>
                  </a:cubicBezTo>
                  <a:close/>
                  <a:moveTo>
                    <a:pt x="42" y="176"/>
                  </a:moveTo>
                  <a:cubicBezTo>
                    <a:pt x="43" y="178"/>
                    <a:pt x="44" y="180"/>
                    <a:pt x="45" y="181"/>
                  </a:cubicBezTo>
                  <a:cubicBezTo>
                    <a:pt x="46" y="183"/>
                    <a:pt x="46" y="184"/>
                    <a:pt x="47" y="186"/>
                  </a:cubicBezTo>
                  <a:cubicBezTo>
                    <a:pt x="47" y="187"/>
                    <a:pt x="46" y="188"/>
                    <a:pt x="45" y="190"/>
                  </a:cubicBezTo>
                  <a:cubicBezTo>
                    <a:pt x="44" y="187"/>
                    <a:pt x="43" y="185"/>
                    <a:pt x="42" y="182"/>
                  </a:cubicBezTo>
                  <a:cubicBezTo>
                    <a:pt x="42" y="180"/>
                    <a:pt x="42" y="178"/>
                    <a:pt x="42" y="176"/>
                  </a:cubicBezTo>
                  <a:close/>
                  <a:moveTo>
                    <a:pt x="46" y="192"/>
                  </a:moveTo>
                  <a:cubicBezTo>
                    <a:pt x="47" y="191"/>
                    <a:pt x="47" y="190"/>
                    <a:pt x="48" y="188"/>
                  </a:cubicBezTo>
                  <a:cubicBezTo>
                    <a:pt x="49" y="192"/>
                    <a:pt x="50" y="196"/>
                    <a:pt x="52" y="200"/>
                  </a:cubicBezTo>
                  <a:cubicBezTo>
                    <a:pt x="51" y="200"/>
                    <a:pt x="51" y="199"/>
                    <a:pt x="51" y="199"/>
                  </a:cubicBezTo>
                  <a:cubicBezTo>
                    <a:pt x="49" y="197"/>
                    <a:pt x="47" y="194"/>
                    <a:pt x="46" y="192"/>
                  </a:cubicBezTo>
                  <a:cubicBezTo>
                    <a:pt x="46" y="192"/>
                    <a:pt x="46" y="192"/>
                    <a:pt x="46" y="192"/>
                  </a:cubicBezTo>
                  <a:close/>
                  <a:moveTo>
                    <a:pt x="50" y="174"/>
                  </a:moveTo>
                  <a:cubicBezTo>
                    <a:pt x="50" y="171"/>
                    <a:pt x="49" y="168"/>
                    <a:pt x="48" y="165"/>
                  </a:cubicBezTo>
                  <a:cubicBezTo>
                    <a:pt x="48" y="163"/>
                    <a:pt x="48" y="162"/>
                    <a:pt x="48" y="161"/>
                  </a:cubicBezTo>
                  <a:cubicBezTo>
                    <a:pt x="48" y="161"/>
                    <a:pt x="48" y="162"/>
                    <a:pt x="49" y="162"/>
                  </a:cubicBezTo>
                  <a:cubicBezTo>
                    <a:pt x="49" y="163"/>
                    <a:pt x="49" y="163"/>
                    <a:pt x="49" y="164"/>
                  </a:cubicBezTo>
                  <a:cubicBezTo>
                    <a:pt x="49" y="165"/>
                    <a:pt x="50" y="165"/>
                    <a:pt x="50" y="165"/>
                  </a:cubicBezTo>
                  <a:cubicBezTo>
                    <a:pt x="50" y="166"/>
                    <a:pt x="49" y="166"/>
                    <a:pt x="49" y="166"/>
                  </a:cubicBezTo>
                  <a:cubicBezTo>
                    <a:pt x="49" y="167"/>
                    <a:pt x="49" y="167"/>
                    <a:pt x="50" y="167"/>
                  </a:cubicBezTo>
                  <a:cubicBezTo>
                    <a:pt x="51" y="170"/>
                    <a:pt x="52" y="173"/>
                    <a:pt x="53" y="175"/>
                  </a:cubicBezTo>
                  <a:cubicBezTo>
                    <a:pt x="53" y="176"/>
                    <a:pt x="52" y="176"/>
                    <a:pt x="52" y="176"/>
                  </a:cubicBezTo>
                  <a:cubicBezTo>
                    <a:pt x="51" y="176"/>
                    <a:pt x="51" y="175"/>
                    <a:pt x="50" y="174"/>
                  </a:cubicBezTo>
                  <a:close/>
                  <a:moveTo>
                    <a:pt x="51" y="186"/>
                  </a:moveTo>
                  <a:cubicBezTo>
                    <a:pt x="50" y="185"/>
                    <a:pt x="50" y="184"/>
                    <a:pt x="49" y="183"/>
                  </a:cubicBezTo>
                  <a:cubicBezTo>
                    <a:pt x="49" y="182"/>
                    <a:pt x="50" y="182"/>
                    <a:pt x="50" y="181"/>
                  </a:cubicBezTo>
                  <a:cubicBezTo>
                    <a:pt x="50" y="181"/>
                    <a:pt x="50" y="181"/>
                    <a:pt x="50" y="181"/>
                  </a:cubicBezTo>
                  <a:cubicBezTo>
                    <a:pt x="50" y="183"/>
                    <a:pt x="51" y="184"/>
                    <a:pt x="51" y="186"/>
                  </a:cubicBezTo>
                  <a:close/>
                  <a:moveTo>
                    <a:pt x="52" y="179"/>
                  </a:moveTo>
                  <a:cubicBezTo>
                    <a:pt x="53" y="179"/>
                    <a:pt x="53" y="179"/>
                    <a:pt x="54" y="179"/>
                  </a:cubicBezTo>
                  <a:cubicBezTo>
                    <a:pt x="54" y="179"/>
                    <a:pt x="54" y="179"/>
                    <a:pt x="55" y="180"/>
                  </a:cubicBezTo>
                  <a:cubicBezTo>
                    <a:pt x="55" y="181"/>
                    <a:pt x="56" y="183"/>
                    <a:pt x="56" y="184"/>
                  </a:cubicBezTo>
                  <a:cubicBezTo>
                    <a:pt x="56" y="184"/>
                    <a:pt x="55" y="183"/>
                    <a:pt x="55" y="183"/>
                  </a:cubicBezTo>
                  <a:cubicBezTo>
                    <a:pt x="54" y="182"/>
                    <a:pt x="53" y="181"/>
                    <a:pt x="52" y="181"/>
                  </a:cubicBezTo>
                  <a:cubicBezTo>
                    <a:pt x="52" y="180"/>
                    <a:pt x="52" y="180"/>
                    <a:pt x="52" y="179"/>
                  </a:cubicBezTo>
                  <a:cubicBezTo>
                    <a:pt x="52" y="179"/>
                    <a:pt x="52" y="179"/>
                    <a:pt x="52" y="179"/>
                  </a:cubicBezTo>
                  <a:close/>
                  <a:moveTo>
                    <a:pt x="54" y="184"/>
                  </a:moveTo>
                  <a:cubicBezTo>
                    <a:pt x="56" y="186"/>
                    <a:pt x="57" y="188"/>
                    <a:pt x="59" y="190"/>
                  </a:cubicBezTo>
                  <a:cubicBezTo>
                    <a:pt x="59" y="190"/>
                    <a:pt x="59" y="190"/>
                    <a:pt x="59" y="190"/>
                  </a:cubicBezTo>
                  <a:cubicBezTo>
                    <a:pt x="59" y="191"/>
                    <a:pt x="58" y="193"/>
                    <a:pt x="57" y="194"/>
                  </a:cubicBezTo>
                  <a:cubicBezTo>
                    <a:pt x="57" y="194"/>
                    <a:pt x="57" y="194"/>
                    <a:pt x="57" y="194"/>
                  </a:cubicBezTo>
                  <a:cubicBezTo>
                    <a:pt x="56" y="190"/>
                    <a:pt x="55" y="187"/>
                    <a:pt x="54" y="184"/>
                  </a:cubicBezTo>
                  <a:cubicBezTo>
                    <a:pt x="54" y="184"/>
                    <a:pt x="54" y="184"/>
                    <a:pt x="54" y="184"/>
                  </a:cubicBezTo>
                  <a:close/>
                  <a:moveTo>
                    <a:pt x="58" y="195"/>
                  </a:moveTo>
                  <a:cubicBezTo>
                    <a:pt x="59" y="195"/>
                    <a:pt x="60" y="194"/>
                    <a:pt x="61" y="194"/>
                  </a:cubicBezTo>
                  <a:cubicBezTo>
                    <a:pt x="63" y="195"/>
                    <a:pt x="64" y="197"/>
                    <a:pt x="65" y="198"/>
                  </a:cubicBezTo>
                  <a:cubicBezTo>
                    <a:pt x="64" y="199"/>
                    <a:pt x="64" y="200"/>
                    <a:pt x="64" y="200"/>
                  </a:cubicBezTo>
                  <a:cubicBezTo>
                    <a:pt x="62" y="199"/>
                    <a:pt x="60" y="197"/>
                    <a:pt x="58" y="195"/>
                  </a:cubicBezTo>
                  <a:close/>
                  <a:moveTo>
                    <a:pt x="63" y="193"/>
                  </a:moveTo>
                  <a:cubicBezTo>
                    <a:pt x="64" y="192"/>
                    <a:pt x="65" y="192"/>
                    <a:pt x="65" y="192"/>
                  </a:cubicBezTo>
                  <a:cubicBezTo>
                    <a:pt x="66" y="192"/>
                    <a:pt x="67" y="193"/>
                    <a:pt x="68" y="194"/>
                  </a:cubicBezTo>
                  <a:cubicBezTo>
                    <a:pt x="68" y="194"/>
                    <a:pt x="67" y="195"/>
                    <a:pt x="67" y="196"/>
                  </a:cubicBezTo>
                  <a:cubicBezTo>
                    <a:pt x="65" y="195"/>
                    <a:pt x="64" y="194"/>
                    <a:pt x="63" y="193"/>
                  </a:cubicBezTo>
                  <a:close/>
                  <a:moveTo>
                    <a:pt x="70" y="195"/>
                  </a:moveTo>
                  <a:cubicBezTo>
                    <a:pt x="70" y="196"/>
                    <a:pt x="71" y="196"/>
                    <a:pt x="72" y="197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199"/>
                    <a:pt x="72" y="199"/>
                  </a:cubicBezTo>
                  <a:cubicBezTo>
                    <a:pt x="72" y="199"/>
                    <a:pt x="72" y="199"/>
                    <a:pt x="71" y="199"/>
                  </a:cubicBezTo>
                  <a:cubicBezTo>
                    <a:pt x="71" y="199"/>
                    <a:pt x="70" y="198"/>
                    <a:pt x="69" y="198"/>
                  </a:cubicBezTo>
                  <a:cubicBezTo>
                    <a:pt x="68" y="198"/>
                    <a:pt x="68" y="198"/>
                    <a:pt x="68" y="198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8" y="196"/>
                    <a:pt x="69" y="195"/>
                    <a:pt x="70" y="195"/>
                  </a:cubicBezTo>
                  <a:close/>
                  <a:moveTo>
                    <a:pt x="67" y="190"/>
                  </a:moveTo>
                  <a:cubicBezTo>
                    <a:pt x="69" y="190"/>
                    <a:pt x="70" y="189"/>
                    <a:pt x="71" y="188"/>
                  </a:cubicBezTo>
                  <a:cubicBezTo>
                    <a:pt x="71" y="188"/>
                    <a:pt x="72" y="189"/>
                    <a:pt x="72" y="189"/>
                  </a:cubicBezTo>
                  <a:cubicBezTo>
                    <a:pt x="71" y="190"/>
                    <a:pt x="71" y="191"/>
                    <a:pt x="70" y="192"/>
                  </a:cubicBezTo>
                  <a:cubicBezTo>
                    <a:pt x="69" y="191"/>
                    <a:pt x="68" y="191"/>
                    <a:pt x="67" y="190"/>
                  </a:cubicBezTo>
                  <a:close/>
                  <a:moveTo>
                    <a:pt x="72" y="185"/>
                  </a:moveTo>
                  <a:cubicBezTo>
                    <a:pt x="71" y="184"/>
                    <a:pt x="70" y="183"/>
                    <a:pt x="68" y="181"/>
                  </a:cubicBezTo>
                  <a:cubicBezTo>
                    <a:pt x="69" y="181"/>
                    <a:pt x="69" y="181"/>
                    <a:pt x="69" y="180"/>
                  </a:cubicBezTo>
                  <a:cubicBezTo>
                    <a:pt x="70" y="181"/>
                    <a:pt x="71" y="181"/>
                    <a:pt x="72" y="182"/>
                  </a:cubicBezTo>
                  <a:cubicBezTo>
                    <a:pt x="72" y="182"/>
                    <a:pt x="73" y="182"/>
                    <a:pt x="73" y="182"/>
                  </a:cubicBezTo>
                  <a:cubicBezTo>
                    <a:pt x="73" y="183"/>
                    <a:pt x="73" y="184"/>
                    <a:pt x="73" y="184"/>
                  </a:cubicBezTo>
                  <a:cubicBezTo>
                    <a:pt x="73" y="185"/>
                    <a:pt x="72" y="185"/>
                    <a:pt x="72" y="185"/>
                  </a:cubicBezTo>
                  <a:close/>
                  <a:moveTo>
                    <a:pt x="71" y="151"/>
                  </a:moveTo>
                  <a:cubicBezTo>
                    <a:pt x="72" y="150"/>
                    <a:pt x="72" y="150"/>
                    <a:pt x="73" y="149"/>
                  </a:cubicBezTo>
                  <a:cubicBezTo>
                    <a:pt x="73" y="149"/>
                    <a:pt x="73" y="150"/>
                    <a:pt x="73" y="150"/>
                  </a:cubicBezTo>
                  <a:cubicBezTo>
                    <a:pt x="72" y="150"/>
                    <a:pt x="72" y="151"/>
                    <a:pt x="71" y="151"/>
                  </a:cubicBezTo>
                  <a:close/>
                  <a:moveTo>
                    <a:pt x="72" y="119"/>
                  </a:moveTo>
                  <a:cubicBezTo>
                    <a:pt x="72" y="119"/>
                    <a:pt x="71" y="120"/>
                    <a:pt x="71" y="120"/>
                  </a:cubicBezTo>
                  <a:cubicBezTo>
                    <a:pt x="72" y="119"/>
                    <a:pt x="72" y="118"/>
                    <a:pt x="72" y="118"/>
                  </a:cubicBezTo>
                  <a:cubicBezTo>
                    <a:pt x="73" y="117"/>
                    <a:pt x="73" y="117"/>
                    <a:pt x="74" y="116"/>
                  </a:cubicBezTo>
                  <a:cubicBezTo>
                    <a:pt x="74" y="116"/>
                    <a:pt x="74" y="116"/>
                    <a:pt x="74" y="116"/>
                  </a:cubicBezTo>
                  <a:cubicBezTo>
                    <a:pt x="73" y="117"/>
                    <a:pt x="72" y="118"/>
                    <a:pt x="72" y="119"/>
                  </a:cubicBezTo>
                  <a:close/>
                  <a:moveTo>
                    <a:pt x="78" y="130"/>
                  </a:moveTo>
                  <a:cubicBezTo>
                    <a:pt x="78" y="131"/>
                    <a:pt x="79" y="132"/>
                    <a:pt x="79" y="134"/>
                  </a:cubicBezTo>
                  <a:cubicBezTo>
                    <a:pt x="77" y="135"/>
                    <a:pt x="75" y="136"/>
                    <a:pt x="74" y="137"/>
                  </a:cubicBezTo>
                  <a:cubicBezTo>
                    <a:pt x="73" y="137"/>
                    <a:pt x="73" y="136"/>
                    <a:pt x="73" y="135"/>
                  </a:cubicBezTo>
                  <a:cubicBezTo>
                    <a:pt x="75" y="134"/>
                    <a:pt x="76" y="132"/>
                    <a:pt x="78" y="130"/>
                  </a:cubicBezTo>
                  <a:close/>
                  <a:moveTo>
                    <a:pt x="75" y="140"/>
                  </a:moveTo>
                  <a:cubicBezTo>
                    <a:pt x="76" y="140"/>
                    <a:pt x="77" y="139"/>
                    <a:pt x="78" y="138"/>
                  </a:cubicBezTo>
                  <a:cubicBezTo>
                    <a:pt x="77" y="139"/>
                    <a:pt x="76" y="141"/>
                    <a:pt x="75" y="142"/>
                  </a:cubicBezTo>
                  <a:cubicBezTo>
                    <a:pt x="75" y="142"/>
                    <a:pt x="74" y="142"/>
                    <a:pt x="74" y="141"/>
                  </a:cubicBezTo>
                  <a:cubicBezTo>
                    <a:pt x="75" y="141"/>
                    <a:pt x="75" y="141"/>
                    <a:pt x="75" y="140"/>
                  </a:cubicBezTo>
                  <a:close/>
                  <a:moveTo>
                    <a:pt x="80" y="138"/>
                  </a:moveTo>
                  <a:cubicBezTo>
                    <a:pt x="80" y="139"/>
                    <a:pt x="80" y="139"/>
                    <a:pt x="80" y="140"/>
                  </a:cubicBezTo>
                  <a:cubicBezTo>
                    <a:pt x="79" y="142"/>
                    <a:pt x="77" y="143"/>
                    <a:pt x="76" y="145"/>
                  </a:cubicBezTo>
                  <a:cubicBezTo>
                    <a:pt x="77" y="142"/>
                    <a:pt x="79" y="140"/>
                    <a:pt x="80" y="138"/>
                  </a:cubicBezTo>
                  <a:close/>
                  <a:moveTo>
                    <a:pt x="78" y="145"/>
                  </a:moveTo>
                  <a:cubicBezTo>
                    <a:pt x="78" y="145"/>
                    <a:pt x="78" y="145"/>
                    <a:pt x="78" y="145"/>
                  </a:cubicBezTo>
                  <a:cubicBezTo>
                    <a:pt x="77" y="146"/>
                    <a:pt x="77" y="146"/>
                    <a:pt x="76" y="147"/>
                  </a:cubicBezTo>
                  <a:cubicBezTo>
                    <a:pt x="76" y="147"/>
                    <a:pt x="76" y="147"/>
                    <a:pt x="76" y="147"/>
                  </a:cubicBezTo>
                  <a:cubicBezTo>
                    <a:pt x="77" y="146"/>
                    <a:pt x="77" y="145"/>
                    <a:pt x="78" y="145"/>
                  </a:cubicBezTo>
                  <a:close/>
                  <a:moveTo>
                    <a:pt x="78" y="166"/>
                  </a:moveTo>
                  <a:cubicBezTo>
                    <a:pt x="78" y="166"/>
                    <a:pt x="78" y="167"/>
                    <a:pt x="79" y="167"/>
                  </a:cubicBezTo>
                  <a:cubicBezTo>
                    <a:pt x="78" y="168"/>
                    <a:pt x="78" y="168"/>
                    <a:pt x="78" y="168"/>
                  </a:cubicBezTo>
                  <a:cubicBezTo>
                    <a:pt x="78" y="168"/>
                    <a:pt x="78" y="168"/>
                    <a:pt x="78" y="168"/>
                  </a:cubicBezTo>
                  <a:cubicBezTo>
                    <a:pt x="78" y="167"/>
                    <a:pt x="78" y="167"/>
                    <a:pt x="78" y="166"/>
                  </a:cubicBezTo>
                  <a:cubicBezTo>
                    <a:pt x="78" y="166"/>
                    <a:pt x="78" y="166"/>
                    <a:pt x="78" y="166"/>
                  </a:cubicBezTo>
                  <a:close/>
                  <a:moveTo>
                    <a:pt x="78" y="155"/>
                  </a:moveTo>
                  <a:cubicBezTo>
                    <a:pt x="80" y="153"/>
                    <a:pt x="81" y="152"/>
                    <a:pt x="83" y="151"/>
                  </a:cubicBezTo>
                  <a:cubicBezTo>
                    <a:pt x="83" y="152"/>
                    <a:pt x="83" y="153"/>
                    <a:pt x="83" y="154"/>
                  </a:cubicBezTo>
                  <a:cubicBezTo>
                    <a:pt x="82" y="156"/>
                    <a:pt x="81" y="157"/>
                    <a:pt x="80" y="159"/>
                  </a:cubicBezTo>
                  <a:cubicBezTo>
                    <a:pt x="79" y="158"/>
                    <a:pt x="79" y="156"/>
                    <a:pt x="78" y="155"/>
                  </a:cubicBezTo>
                  <a:close/>
                  <a:moveTo>
                    <a:pt x="85" y="152"/>
                  </a:moveTo>
                  <a:cubicBezTo>
                    <a:pt x="85" y="151"/>
                    <a:pt x="84" y="150"/>
                    <a:pt x="84" y="149"/>
                  </a:cubicBezTo>
                  <a:cubicBezTo>
                    <a:pt x="85" y="149"/>
                    <a:pt x="85" y="149"/>
                    <a:pt x="85" y="148"/>
                  </a:cubicBezTo>
                  <a:cubicBezTo>
                    <a:pt x="85" y="149"/>
                    <a:pt x="85" y="149"/>
                    <a:pt x="85" y="149"/>
                  </a:cubicBezTo>
                  <a:cubicBezTo>
                    <a:pt x="85" y="149"/>
                    <a:pt x="85" y="150"/>
                    <a:pt x="86" y="150"/>
                  </a:cubicBezTo>
                  <a:cubicBezTo>
                    <a:pt x="86" y="150"/>
                    <a:pt x="86" y="150"/>
                    <a:pt x="87" y="150"/>
                  </a:cubicBezTo>
                  <a:cubicBezTo>
                    <a:pt x="86" y="151"/>
                    <a:pt x="85" y="151"/>
                    <a:pt x="85" y="152"/>
                  </a:cubicBezTo>
                  <a:close/>
                  <a:moveTo>
                    <a:pt x="85" y="156"/>
                  </a:moveTo>
                  <a:cubicBezTo>
                    <a:pt x="85" y="155"/>
                    <a:pt x="85" y="155"/>
                    <a:pt x="85" y="155"/>
                  </a:cubicBezTo>
                  <a:cubicBezTo>
                    <a:pt x="86" y="154"/>
                    <a:pt x="86" y="153"/>
                    <a:pt x="87" y="153"/>
                  </a:cubicBezTo>
                  <a:cubicBezTo>
                    <a:pt x="87" y="153"/>
                    <a:pt x="88" y="153"/>
                    <a:pt x="88" y="152"/>
                  </a:cubicBezTo>
                  <a:cubicBezTo>
                    <a:pt x="89" y="151"/>
                    <a:pt x="90" y="150"/>
                    <a:pt x="92" y="148"/>
                  </a:cubicBezTo>
                  <a:cubicBezTo>
                    <a:pt x="92" y="148"/>
                    <a:pt x="92" y="148"/>
                    <a:pt x="93" y="148"/>
                  </a:cubicBezTo>
                  <a:cubicBezTo>
                    <a:pt x="92" y="148"/>
                    <a:pt x="92" y="149"/>
                    <a:pt x="92" y="149"/>
                  </a:cubicBezTo>
                  <a:cubicBezTo>
                    <a:pt x="90" y="151"/>
                    <a:pt x="88" y="153"/>
                    <a:pt x="85" y="156"/>
                  </a:cubicBezTo>
                  <a:close/>
                  <a:moveTo>
                    <a:pt x="86" y="182"/>
                  </a:moveTo>
                  <a:cubicBezTo>
                    <a:pt x="86" y="182"/>
                    <a:pt x="86" y="182"/>
                    <a:pt x="86" y="182"/>
                  </a:cubicBezTo>
                  <a:cubicBezTo>
                    <a:pt x="86" y="182"/>
                    <a:pt x="85" y="181"/>
                    <a:pt x="85" y="181"/>
                  </a:cubicBezTo>
                  <a:cubicBezTo>
                    <a:pt x="85" y="180"/>
                    <a:pt x="86" y="180"/>
                    <a:pt x="86" y="179"/>
                  </a:cubicBezTo>
                  <a:cubicBezTo>
                    <a:pt x="86" y="180"/>
                    <a:pt x="86" y="181"/>
                    <a:pt x="86" y="182"/>
                  </a:cubicBezTo>
                  <a:close/>
                  <a:moveTo>
                    <a:pt x="88" y="160"/>
                  </a:moveTo>
                  <a:cubicBezTo>
                    <a:pt x="92" y="158"/>
                    <a:pt x="95" y="156"/>
                    <a:pt x="99" y="154"/>
                  </a:cubicBezTo>
                  <a:cubicBezTo>
                    <a:pt x="98" y="155"/>
                    <a:pt x="97" y="156"/>
                    <a:pt x="96" y="157"/>
                  </a:cubicBezTo>
                  <a:cubicBezTo>
                    <a:pt x="93" y="159"/>
                    <a:pt x="90" y="161"/>
                    <a:pt x="87" y="163"/>
                  </a:cubicBezTo>
                  <a:cubicBezTo>
                    <a:pt x="87" y="163"/>
                    <a:pt x="86" y="162"/>
                    <a:pt x="86" y="162"/>
                  </a:cubicBezTo>
                  <a:cubicBezTo>
                    <a:pt x="87" y="161"/>
                    <a:pt x="88" y="160"/>
                    <a:pt x="88" y="160"/>
                  </a:cubicBezTo>
                  <a:close/>
                  <a:moveTo>
                    <a:pt x="88" y="168"/>
                  </a:moveTo>
                  <a:cubicBezTo>
                    <a:pt x="90" y="166"/>
                    <a:pt x="92" y="165"/>
                    <a:pt x="94" y="163"/>
                  </a:cubicBezTo>
                  <a:cubicBezTo>
                    <a:pt x="92" y="165"/>
                    <a:pt x="90" y="167"/>
                    <a:pt x="87" y="169"/>
                  </a:cubicBezTo>
                  <a:cubicBezTo>
                    <a:pt x="87" y="169"/>
                    <a:pt x="87" y="169"/>
                    <a:pt x="87" y="169"/>
                  </a:cubicBezTo>
                  <a:cubicBezTo>
                    <a:pt x="88" y="169"/>
                    <a:pt x="88" y="168"/>
                    <a:pt x="88" y="168"/>
                  </a:cubicBezTo>
                  <a:close/>
                  <a:moveTo>
                    <a:pt x="97" y="177"/>
                  </a:moveTo>
                  <a:cubicBezTo>
                    <a:pt x="99" y="175"/>
                    <a:pt x="101" y="174"/>
                    <a:pt x="103" y="173"/>
                  </a:cubicBezTo>
                  <a:cubicBezTo>
                    <a:pt x="101" y="175"/>
                    <a:pt x="99" y="177"/>
                    <a:pt x="97" y="179"/>
                  </a:cubicBezTo>
                  <a:cubicBezTo>
                    <a:pt x="96" y="179"/>
                    <a:pt x="95" y="180"/>
                    <a:pt x="94" y="180"/>
                  </a:cubicBezTo>
                  <a:cubicBezTo>
                    <a:pt x="95" y="179"/>
                    <a:pt x="96" y="178"/>
                    <a:pt x="97" y="177"/>
                  </a:cubicBezTo>
                  <a:close/>
                  <a:moveTo>
                    <a:pt x="102" y="157"/>
                  </a:moveTo>
                  <a:cubicBezTo>
                    <a:pt x="99" y="158"/>
                    <a:pt x="97" y="160"/>
                    <a:pt x="95" y="161"/>
                  </a:cubicBezTo>
                  <a:cubicBezTo>
                    <a:pt x="95" y="161"/>
                    <a:pt x="95" y="161"/>
                    <a:pt x="94" y="161"/>
                  </a:cubicBezTo>
                  <a:cubicBezTo>
                    <a:pt x="95" y="160"/>
                    <a:pt x="96" y="159"/>
                    <a:pt x="97" y="158"/>
                  </a:cubicBezTo>
                  <a:cubicBezTo>
                    <a:pt x="99" y="157"/>
                    <a:pt x="102" y="155"/>
                    <a:pt x="105" y="154"/>
                  </a:cubicBezTo>
                  <a:cubicBezTo>
                    <a:pt x="104" y="155"/>
                    <a:pt x="103" y="156"/>
                    <a:pt x="102" y="157"/>
                  </a:cubicBezTo>
                  <a:close/>
                  <a:moveTo>
                    <a:pt x="106" y="167"/>
                  </a:moveTo>
                  <a:cubicBezTo>
                    <a:pt x="108" y="166"/>
                    <a:pt x="110" y="165"/>
                    <a:pt x="112" y="164"/>
                  </a:cubicBezTo>
                  <a:cubicBezTo>
                    <a:pt x="111" y="165"/>
                    <a:pt x="110" y="166"/>
                    <a:pt x="109" y="167"/>
                  </a:cubicBezTo>
                  <a:cubicBezTo>
                    <a:pt x="107" y="168"/>
                    <a:pt x="105" y="170"/>
                    <a:pt x="103" y="171"/>
                  </a:cubicBezTo>
                  <a:cubicBezTo>
                    <a:pt x="104" y="170"/>
                    <a:pt x="105" y="168"/>
                    <a:pt x="106" y="167"/>
                  </a:cubicBezTo>
                  <a:close/>
                  <a:moveTo>
                    <a:pt x="109" y="171"/>
                  </a:moveTo>
                  <a:cubicBezTo>
                    <a:pt x="110" y="170"/>
                    <a:pt x="111" y="169"/>
                    <a:pt x="112" y="168"/>
                  </a:cubicBezTo>
                  <a:cubicBezTo>
                    <a:pt x="114" y="167"/>
                    <a:pt x="117" y="165"/>
                    <a:pt x="119" y="164"/>
                  </a:cubicBezTo>
                  <a:cubicBezTo>
                    <a:pt x="116" y="167"/>
                    <a:pt x="113" y="169"/>
                    <a:pt x="110" y="172"/>
                  </a:cubicBezTo>
                  <a:cubicBezTo>
                    <a:pt x="108" y="173"/>
                    <a:pt x="107" y="174"/>
                    <a:pt x="105" y="175"/>
                  </a:cubicBezTo>
                  <a:cubicBezTo>
                    <a:pt x="106" y="174"/>
                    <a:pt x="107" y="172"/>
                    <a:pt x="109" y="171"/>
                  </a:cubicBezTo>
                  <a:close/>
                  <a:moveTo>
                    <a:pt x="105" y="184"/>
                  </a:moveTo>
                  <a:cubicBezTo>
                    <a:pt x="106" y="183"/>
                    <a:pt x="107" y="183"/>
                    <a:pt x="108" y="183"/>
                  </a:cubicBezTo>
                  <a:cubicBezTo>
                    <a:pt x="106" y="184"/>
                    <a:pt x="104" y="186"/>
                    <a:pt x="102" y="187"/>
                  </a:cubicBezTo>
                  <a:cubicBezTo>
                    <a:pt x="103" y="186"/>
                    <a:pt x="104" y="185"/>
                    <a:pt x="105" y="184"/>
                  </a:cubicBezTo>
                  <a:close/>
                  <a:moveTo>
                    <a:pt x="103" y="196"/>
                  </a:moveTo>
                  <a:cubicBezTo>
                    <a:pt x="103" y="196"/>
                    <a:pt x="102" y="196"/>
                    <a:pt x="101" y="196"/>
                  </a:cubicBezTo>
                  <a:cubicBezTo>
                    <a:pt x="101" y="196"/>
                    <a:pt x="100" y="196"/>
                    <a:pt x="100" y="196"/>
                  </a:cubicBezTo>
                  <a:cubicBezTo>
                    <a:pt x="101" y="195"/>
                    <a:pt x="101" y="195"/>
                    <a:pt x="101" y="194"/>
                  </a:cubicBezTo>
                  <a:cubicBezTo>
                    <a:pt x="102" y="195"/>
                    <a:pt x="103" y="195"/>
                    <a:pt x="103" y="196"/>
                  </a:cubicBezTo>
                  <a:close/>
                  <a:moveTo>
                    <a:pt x="102" y="202"/>
                  </a:moveTo>
                  <a:cubicBezTo>
                    <a:pt x="101" y="202"/>
                    <a:pt x="100" y="203"/>
                    <a:pt x="99" y="204"/>
                  </a:cubicBezTo>
                  <a:cubicBezTo>
                    <a:pt x="99" y="204"/>
                    <a:pt x="99" y="204"/>
                    <a:pt x="99" y="203"/>
                  </a:cubicBezTo>
                  <a:cubicBezTo>
                    <a:pt x="99" y="203"/>
                    <a:pt x="99" y="203"/>
                    <a:pt x="99" y="203"/>
                  </a:cubicBezTo>
                  <a:cubicBezTo>
                    <a:pt x="100" y="203"/>
                    <a:pt x="100" y="202"/>
                    <a:pt x="101" y="201"/>
                  </a:cubicBezTo>
                  <a:cubicBezTo>
                    <a:pt x="101" y="201"/>
                    <a:pt x="101" y="202"/>
                    <a:pt x="102" y="202"/>
                  </a:cubicBezTo>
                  <a:close/>
                  <a:moveTo>
                    <a:pt x="99" y="188"/>
                  </a:moveTo>
                  <a:cubicBezTo>
                    <a:pt x="98" y="188"/>
                    <a:pt x="97" y="189"/>
                    <a:pt x="97" y="190"/>
                  </a:cubicBezTo>
                  <a:cubicBezTo>
                    <a:pt x="95" y="189"/>
                    <a:pt x="95" y="189"/>
                    <a:pt x="95" y="189"/>
                  </a:cubicBezTo>
                  <a:cubicBezTo>
                    <a:pt x="96" y="189"/>
                    <a:pt x="97" y="188"/>
                    <a:pt x="97" y="187"/>
                  </a:cubicBezTo>
                  <a:cubicBezTo>
                    <a:pt x="97" y="187"/>
                    <a:pt x="98" y="187"/>
                    <a:pt x="98" y="187"/>
                  </a:cubicBezTo>
                  <a:cubicBezTo>
                    <a:pt x="99" y="187"/>
                    <a:pt x="100" y="186"/>
                    <a:pt x="100" y="186"/>
                  </a:cubicBezTo>
                  <a:cubicBezTo>
                    <a:pt x="100" y="187"/>
                    <a:pt x="99" y="187"/>
                    <a:pt x="99" y="188"/>
                  </a:cubicBezTo>
                  <a:close/>
                  <a:moveTo>
                    <a:pt x="98" y="200"/>
                  </a:moveTo>
                  <a:cubicBezTo>
                    <a:pt x="99" y="200"/>
                    <a:pt x="99" y="200"/>
                    <a:pt x="99" y="200"/>
                  </a:cubicBezTo>
                  <a:cubicBezTo>
                    <a:pt x="98" y="201"/>
                    <a:pt x="98" y="202"/>
                    <a:pt x="97" y="202"/>
                  </a:cubicBezTo>
                  <a:cubicBezTo>
                    <a:pt x="96" y="202"/>
                    <a:pt x="96" y="201"/>
                    <a:pt x="95" y="201"/>
                  </a:cubicBezTo>
                  <a:cubicBezTo>
                    <a:pt x="95" y="201"/>
                    <a:pt x="95" y="201"/>
                    <a:pt x="95" y="201"/>
                  </a:cubicBezTo>
                  <a:cubicBezTo>
                    <a:pt x="96" y="200"/>
                    <a:pt x="97" y="200"/>
                    <a:pt x="98" y="200"/>
                  </a:cubicBezTo>
                  <a:close/>
                  <a:moveTo>
                    <a:pt x="98" y="206"/>
                  </a:moveTo>
                  <a:cubicBezTo>
                    <a:pt x="99" y="207"/>
                    <a:pt x="100" y="208"/>
                    <a:pt x="102" y="209"/>
                  </a:cubicBezTo>
                  <a:cubicBezTo>
                    <a:pt x="102" y="209"/>
                    <a:pt x="102" y="209"/>
                    <a:pt x="101" y="209"/>
                  </a:cubicBezTo>
                  <a:cubicBezTo>
                    <a:pt x="100" y="208"/>
                    <a:pt x="99" y="207"/>
                    <a:pt x="98" y="206"/>
                  </a:cubicBezTo>
                  <a:cubicBezTo>
                    <a:pt x="98" y="206"/>
                    <a:pt x="98" y="206"/>
                    <a:pt x="98" y="206"/>
                  </a:cubicBezTo>
                  <a:close/>
                  <a:moveTo>
                    <a:pt x="100" y="205"/>
                  </a:moveTo>
                  <a:cubicBezTo>
                    <a:pt x="101" y="204"/>
                    <a:pt x="102" y="203"/>
                    <a:pt x="103" y="203"/>
                  </a:cubicBezTo>
                  <a:cubicBezTo>
                    <a:pt x="104" y="203"/>
                    <a:pt x="106" y="204"/>
                    <a:pt x="107" y="205"/>
                  </a:cubicBezTo>
                  <a:cubicBezTo>
                    <a:pt x="107" y="205"/>
                    <a:pt x="106" y="205"/>
                    <a:pt x="106" y="206"/>
                  </a:cubicBezTo>
                  <a:cubicBezTo>
                    <a:pt x="106" y="206"/>
                    <a:pt x="105" y="207"/>
                    <a:pt x="104" y="207"/>
                  </a:cubicBezTo>
                  <a:cubicBezTo>
                    <a:pt x="103" y="206"/>
                    <a:pt x="102" y="205"/>
                    <a:pt x="100" y="205"/>
                  </a:cubicBezTo>
                  <a:close/>
                  <a:moveTo>
                    <a:pt x="104" y="213"/>
                  </a:moveTo>
                  <a:cubicBezTo>
                    <a:pt x="105" y="214"/>
                    <a:pt x="106" y="214"/>
                    <a:pt x="107" y="215"/>
                  </a:cubicBezTo>
                  <a:cubicBezTo>
                    <a:pt x="106" y="215"/>
                    <a:pt x="106" y="216"/>
                    <a:pt x="105" y="216"/>
                  </a:cubicBezTo>
                  <a:cubicBezTo>
                    <a:pt x="104" y="215"/>
                    <a:pt x="103" y="215"/>
                    <a:pt x="103" y="214"/>
                  </a:cubicBezTo>
                  <a:cubicBezTo>
                    <a:pt x="103" y="214"/>
                    <a:pt x="104" y="214"/>
                    <a:pt x="104" y="213"/>
                  </a:cubicBezTo>
                  <a:close/>
                  <a:moveTo>
                    <a:pt x="106" y="212"/>
                  </a:moveTo>
                  <a:cubicBezTo>
                    <a:pt x="106" y="212"/>
                    <a:pt x="106" y="212"/>
                    <a:pt x="106" y="212"/>
                  </a:cubicBezTo>
                  <a:cubicBezTo>
                    <a:pt x="107" y="212"/>
                    <a:pt x="108" y="213"/>
                    <a:pt x="108" y="213"/>
                  </a:cubicBezTo>
                  <a:cubicBezTo>
                    <a:pt x="108" y="213"/>
                    <a:pt x="108" y="213"/>
                    <a:pt x="108" y="213"/>
                  </a:cubicBezTo>
                  <a:cubicBezTo>
                    <a:pt x="107" y="213"/>
                    <a:pt x="106" y="213"/>
                    <a:pt x="106" y="212"/>
                  </a:cubicBezTo>
                  <a:close/>
                  <a:moveTo>
                    <a:pt x="107" y="200"/>
                  </a:moveTo>
                  <a:cubicBezTo>
                    <a:pt x="107" y="199"/>
                    <a:pt x="108" y="199"/>
                    <a:pt x="108" y="198"/>
                  </a:cubicBezTo>
                  <a:cubicBezTo>
                    <a:pt x="109" y="199"/>
                    <a:pt x="110" y="200"/>
                    <a:pt x="112" y="201"/>
                  </a:cubicBezTo>
                  <a:cubicBezTo>
                    <a:pt x="111" y="201"/>
                    <a:pt x="111" y="201"/>
                    <a:pt x="110" y="202"/>
                  </a:cubicBezTo>
                  <a:cubicBezTo>
                    <a:pt x="109" y="201"/>
                    <a:pt x="108" y="200"/>
                    <a:pt x="107" y="200"/>
                  </a:cubicBezTo>
                  <a:close/>
                  <a:moveTo>
                    <a:pt x="109" y="197"/>
                  </a:moveTo>
                  <a:cubicBezTo>
                    <a:pt x="111" y="196"/>
                    <a:pt x="113" y="194"/>
                    <a:pt x="114" y="193"/>
                  </a:cubicBezTo>
                  <a:cubicBezTo>
                    <a:pt x="117" y="191"/>
                    <a:pt x="120" y="190"/>
                    <a:pt x="123" y="188"/>
                  </a:cubicBezTo>
                  <a:cubicBezTo>
                    <a:pt x="121" y="191"/>
                    <a:pt x="118" y="194"/>
                    <a:pt x="115" y="197"/>
                  </a:cubicBezTo>
                  <a:cubicBezTo>
                    <a:pt x="115" y="197"/>
                    <a:pt x="115" y="197"/>
                    <a:pt x="115" y="197"/>
                  </a:cubicBezTo>
                  <a:cubicBezTo>
                    <a:pt x="114" y="198"/>
                    <a:pt x="113" y="199"/>
                    <a:pt x="113" y="200"/>
                  </a:cubicBezTo>
                  <a:cubicBezTo>
                    <a:pt x="111" y="199"/>
                    <a:pt x="110" y="198"/>
                    <a:pt x="109" y="197"/>
                  </a:cubicBezTo>
                  <a:close/>
                  <a:moveTo>
                    <a:pt x="113" y="202"/>
                  </a:moveTo>
                  <a:cubicBezTo>
                    <a:pt x="113" y="202"/>
                    <a:pt x="113" y="202"/>
                    <a:pt x="113" y="202"/>
                  </a:cubicBezTo>
                  <a:cubicBezTo>
                    <a:pt x="114" y="202"/>
                    <a:pt x="115" y="203"/>
                    <a:pt x="115" y="203"/>
                  </a:cubicBezTo>
                  <a:cubicBezTo>
                    <a:pt x="115" y="203"/>
                    <a:pt x="114" y="204"/>
                    <a:pt x="114" y="204"/>
                  </a:cubicBezTo>
                  <a:cubicBezTo>
                    <a:pt x="114" y="204"/>
                    <a:pt x="114" y="204"/>
                    <a:pt x="114" y="204"/>
                  </a:cubicBezTo>
                  <a:cubicBezTo>
                    <a:pt x="113" y="204"/>
                    <a:pt x="113" y="203"/>
                    <a:pt x="112" y="203"/>
                  </a:cubicBezTo>
                  <a:cubicBezTo>
                    <a:pt x="112" y="203"/>
                    <a:pt x="113" y="203"/>
                    <a:pt x="113" y="202"/>
                  </a:cubicBezTo>
                  <a:close/>
                  <a:moveTo>
                    <a:pt x="120" y="203"/>
                  </a:moveTo>
                  <a:cubicBezTo>
                    <a:pt x="122" y="202"/>
                    <a:pt x="124" y="201"/>
                    <a:pt x="126" y="200"/>
                  </a:cubicBezTo>
                  <a:cubicBezTo>
                    <a:pt x="124" y="201"/>
                    <a:pt x="122" y="203"/>
                    <a:pt x="120" y="205"/>
                  </a:cubicBezTo>
                  <a:cubicBezTo>
                    <a:pt x="120" y="205"/>
                    <a:pt x="120" y="204"/>
                    <a:pt x="119" y="204"/>
                  </a:cubicBezTo>
                  <a:cubicBezTo>
                    <a:pt x="120" y="204"/>
                    <a:pt x="120" y="203"/>
                    <a:pt x="120" y="203"/>
                  </a:cubicBezTo>
                  <a:close/>
                  <a:moveTo>
                    <a:pt x="125" y="204"/>
                  </a:moveTo>
                  <a:cubicBezTo>
                    <a:pt x="127" y="202"/>
                    <a:pt x="128" y="201"/>
                    <a:pt x="129" y="200"/>
                  </a:cubicBezTo>
                  <a:cubicBezTo>
                    <a:pt x="128" y="201"/>
                    <a:pt x="127" y="203"/>
                    <a:pt x="126" y="204"/>
                  </a:cubicBezTo>
                  <a:cubicBezTo>
                    <a:pt x="125" y="205"/>
                    <a:pt x="124" y="206"/>
                    <a:pt x="123" y="206"/>
                  </a:cubicBezTo>
                  <a:cubicBezTo>
                    <a:pt x="123" y="206"/>
                    <a:pt x="122" y="206"/>
                    <a:pt x="122" y="206"/>
                  </a:cubicBezTo>
                  <a:cubicBezTo>
                    <a:pt x="123" y="205"/>
                    <a:pt x="124" y="205"/>
                    <a:pt x="125" y="204"/>
                  </a:cubicBezTo>
                  <a:close/>
                  <a:moveTo>
                    <a:pt x="127" y="206"/>
                  </a:moveTo>
                  <a:cubicBezTo>
                    <a:pt x="129" y="205"/>
                    <a:pt x="131" y="204"/>
                    <a:pt x="132" y="203"/>
                  </a:cubicBezTo>
                  <a:cubicBezTo>
                    <a:pt x="131" y="204"/>
                    <a:pt x="130" y="205"/>
                    <a:pt x="129" y="206"/>
                  </a:cubicBezTo>
                  <a:cubicBezTo>
                    <a:pt x="128" y="207"/>
                    <a:pt x="127" y="208"/>
                    <a:pt x="125" y="209"/>
                  </a:cubicBezTo>
                  <a:cubicBezTo>
                    <a:pt x="125" y="209"/>
                    <a:pt x="125" y="208"/>
                    <a:pt x="125" y="208"/>
                  </a:cubicBezTo>
                  <a:cubicBezTo>
                    <a:pt x="126" y="208"/>
                    <a:pt x="126" y="207"/>
                    <a:pt x="127" y="206"/>
                  </a:cubicBezTo>
                  <a:close/>
                  <a:moveTo>
                    <a:pt x="147" y="192"/>
                  </a:moveTo>
                  <a:cubicBezTo>
                    <a:pt x="151" y="189"/>
                    <a:pt x="154" y="185"/>
                    <a:pt x="158" y="182"/>
                  </a:cubicBezTo>
                  <a:cubicBezTo>
                    <a:pt x="159" y="182"/>
                    <a:pt x="160" y="181"/>
                    <a:pt x="161" y="181"/>
                  </a:cubicBezTo>
                  <a:cubicBezTo>
                    <a:pt x="160" y="182"/>
                    <a:pt x="159" y="183"/>
                    <a:pt x="158" y="184"/>
                  </a:cubicBezTo>
                  <a:cubicBezTo>
                    <a:pt x="156" y="186"/>
                    <a:pt x="154" y="187"/>
                    <a:pt x="152" y="189"/>
                  </a:cubicBezTo>
                  <a:cubicBezTo>
                    <a:pt x="150" y="190"/>
                    <a:pt x="149" y="191"/>
                    <a:pt x="147" y="192"/>
                  </a:cubicBezTo>
                  <a:close/>
                  <a:moveTo>
                    <a:pt x="153" y="199"/>
                  </a:moveTo>
                  <a:cubicBezTo>
                    <a:pt x="155" y="198"/>
                    <a:pt x="156" y="197"/>
                    <a:pt x="157" y="197"/>
                  </a:cubicBezTo>
                  <a:cubicBezTo>
                    <a:pt x="155" y="198"/>
                    <a:pt x="153" y="199"/>
                    <a:pt x="151" y="201"/>
                  </a:cubicBezTo>
                  <a:cubicBezTo>
                    <a:pt x="152" y="200"/>
                    <a:pt x="153" y="199"/>
                    <a:pt x="153" y="199"/>
                  </a:cubicBezTo>
                  <a:close/>
                  <a:moveTo>
                    <a:pt x="155" y="195"/>
                  </a:moveTo>
                  <a:cubicBezTo>
                    <a:pt x="154" y="195"/>
                    <a:pt x="153" y="196"/>
                    <a:pt x="153" y="196"/>
                  </a:cubicBezTo>
                  <a:cubicBezTo>
                    <a:pt x="157" y="192"/>
                    <a:pt x="161" y="187"/>
                    <a:pt x="166" y="183"/>
                  </a:cubicBezTo>
                  <a:cubicBezTo>
                    <a:pt x="165" y="183"/>
                    <a:pt x="165" y="184"/>
                    <a:pt x="164" y="185"/>
                  </a:cubicBezTo>
                  <a:cubicBezTo>
                    <a:pt x="161" y="188"/>
                    <a:pt x="158" y="191"/>
                    <a:pt x="155" y="195"/>
                  </a:cubicBezTo>
                  <a:close/>
                  <a:moveTo>
                    <a:pt x="178" y="173"/>
                  </a:moveTo>
                  <a:cubicBezTo>
                    <a:pt x="178" y="173"/>
                    <a:pt x="178" y="173"/>
                    <a:pt x="178" y="173"/>
                  </a:cubicBezTo>
                  <a:cubicBezTo>
                    <a:pt x="176" y="176"/>
                    <a:pt x="174" y="180"/>
                    <a:pt x="172" y="184"/>
                  </a:cubicBezTo>
                  <a:cubicBezTo>
                    <a:pt x="169" y="186"/>
                    <a:pt x="165" y="188"/>
                    <a:pt x="162" y="190"/>
                  </a:cubicBezTo>
                  <a:cubicBezTo>
                    <a:pt x="167" y="184"/>
                    <a:pt x="173" y="179"/>
                    <a:pt x="178" y="173"/>
                  </a:cubicBezTo>
                  <a:close/>
                  <a:moveTo>
                    <a:pt x="183" y="168"/>
                  </a:moveTo>
                  <a:cubicBezTo>
                    <a:pt x="185" y="166"/>
                    <a:pt x="187" y="164"/>
                    <a:pt x="189" y="163"/>
                  </a:cubicBezTo>
                  <a:cubicBezTo>
                    <a:pt x="189" y="163"/>
                    <a:pt x="189" y="162"/>
                    <a:pt x="189" y="162"/>
                  </a:cubicBezTo>
                  <a:cubicBezTo>
                    <a:pt x="185" y="168"/>
                    <a:pt x="180" y="174"/>
                    <a:pt x="176" y="180"/>
                  </a:cubicBezTo>
                  <a:cubicBezTo>
                    <a:pt x="178" y="176"/>
                    <a:pt x="181" y="172"/>
                    <a:pt x="183" y="168"/>
                  </a:cubicBezTo>
                  <a:close/>
                  <a:moveTo>
                    <a:pt x="178" y="198"/>
                  </a:moveTo>
                  <a:cubicBezTo>
                    <a:pt x="178" y="197"/>
                    <a:pt x="179" y="197"/>
                    <a:pt x="180" y="196"/>
                  </a:cubicBezTo>
                  <a:cubicBezTo>
                    <a:pt x="178" y="198"/>
                    <a:pt x="176" y="199"/>
                    <a:pt x="175" y="201"/>
                  </a:cubicBezTo>
                  <a:cubicBezTo>
                    <a:pt x="174" y="201"/>
                    <a:pt x="174" y="201"/>
                    <a:pt x="174" y="201"/>
                  </a:cubicBezTo>
                  <a:cubicBezTo>
                    <a:pt x="175" y="200"/>
                    <a:pt x="176" y="199"/>
                    <a:pt x="178" y="198"/>
                  </a:cubicBezTo>
                  <a:close/>
                  <a:moveTo>
                    <a:pt x="172" y="191"/>
                  </a:moveTo>
                  <a:cubicBezTo>
                    <a:pt x="175" y="189"/>
                    <a:pt x="177" y="187"/>
                    <a:pt x="180" y="184"/>
                  </a:cubicBezTo>
                  <a:cubicBezTo>
                    <a:pt x="179" y="185"/>
                    <a:pt x="179" y="185"/>
                    <a:pt x="179" y="186"/>
                  </a:cubicBezTo>
                  <a:cubicBezTo>
                    <a:pt x="177" y="188"/>
                    <a:pt x="174" y="189"/>
                    <a:pt x="172" y="191"/>
                  </a:cubicBezTo>
                  <a:close/>
                  <a:moveTo>
                    <a:pt x="179" y="179"/>
                  </a:moveTo>
                  <a:cubicBezTo>
                    <a:pt x="184" y="172"/>
                    <a:pt x="189" y="166"/>
                    <a:pt x="194" y="159"/>
                  </a:cubicBezTo>
                  <a:cubicBezTo>
                    <a:pt x="194" y="159"/>
                    <a:pt x="195" y="159"/>
                    <a:pt x="195" y="158"/>
                  </a:cubicBezTo>
                  <a:cubicBezTo>
                    <a:pt x="192" y="163"/>
                    <a:pt x="189" y="169"/>
                    <a:pt x="185" y="174"/>
                  </a:cubicBezTo>
                  <a:cubicBezTo>
                    <a:pt x="185" y="174"/>
                    <a:pt x="185" y="174"/>
                    <a:pt x="185" y="174"/>
                  </a:cubicBezTo>
                  <a:cubicBezTo>
                    <a:pt x="183" y="175"/>
                    <a:pt x="181" y="177"/>
                    <a:pt x="179" y="179"/>
                  </a:cubicBezTo>
                  <a:close/>
                  <a:moveTo>
                    <a:pt x="196" y="176"/>
                  </a:moveTo>
                  <a:cubicBezTo>
                    <a:pt x="196" y="177"/>
                    <a:pt x="195" y="179"/>
                    <a:pt x="195" y="180"/>
                  </a:cubicBezTo>
                  <a:cubicBezTo>
                    <a:pt x="195" y="180"/>
                    <a:pt x="194" y="180"/>
                    <a:pt x="194" y="180"/>
                  </a:cubicBezTo>
                  <a:cubicBezTo>
                    <a:pt x="193" y="181"/>
                    <a:pt x="191" y="183"/>
                    <a:pt x="189" y="184"/>
                  </a:cubicBezTo>
                  <a:cubicBezTo>
                    <a:pt x="191" y="181"/>
                    <a:pt x="194" y="179"/>
                    <a:pt x="196" y="176"/>
                  </a:cubicBezTo>
                  <a:close/>
                  <a:moveTo>
                    <a:pt x="198" y="182"/>
                  </a:moveTo>
                  <a:cubicBezTo>
                    <a:pt x="199" y="182"/>
                    <a:pt x="199" y="182"/>
                    <a:pt x="199" y="182"/>
                  </a:cubicBezTo>
                  <a:cubicBezTo>
                    <a:pt x="198" y="183"/>
                    <a:pt x="197" y="184"/>
                    <a:pt x="195" y="185"/>
                  </a:cubicBezTo>
                  <a:cubicBezTo>
                    <a:pt x="196" y="184"/>
                    <a:pt x="197" y="183"/>
                    <a:pt x="198" y="182"/>
                  </a:cubicBezTo>
                  <a:close/>
                  <a:moveTo>
                    <a:pt x="199" y="176"/>
                  </a:moveTo>
                  <a:cubicBezTo>
                    <a:pt x="200" y="175"/>
                    <a:pt x="200" y="173"/>
                    <a:pt x="201" y="172"/>
                  </a:cubicBezTo>
                  <a:cubicBezTo>
                    <a:pt x="201" y="172"/>
                    <a:pt x="201" y="172"/>
                    <a:pt x="201" y="172"/>
                  </a:cubicBezTo>
                  <a:cubicBezTo>
                    <a:pt x="201" y="173"/>
                    <a:pt x="200" y="174"/>
                    <a:pt x="200" y="175"/>
                  </a:cubicBezTo>
                  <a:cubicBezTo>
                    <a:pt x="200" y="176"/>
                    <a:pt x="199" y="176"/>
                    <a:pt x="199" y="176"/>
                  </a:cubicBezTo>
                  <a:close/>
                  <a:moveTo>
                    <a:pt x="200" y="164"/>
                  </a:moveTo>
                  <a:cubicBezTo>
                    <a:pt x="200" y="164"/>
                    <a:pt x="199" y="165"/>
                    <a:pt x="199" y="165"/>
                  </a:cubicBezTo>
                  <a:cubicBezTo>
                    <a:pt x="200" y="163"/>
                    <a:pt x="202" y="161"/>
                    <a:pt x="203" y="158"/>
                  </a:cubicBezTo>
                  <a:cubicBezTo>
                    <a:pt x="202" y="160"/>
                    <a:pt x="202" y="161"/>
                    <a:pt x="201" y="162"/>
                  </a:cubicBezTo>
                  <a:cubicBezTo>
                    <a:pt x="201" y="163"/>
                    <a:pt x="201" y="163"/>
                    <a:pt x="200" y="164"/>
                  </a:cubicBezTo>
                  <a:close/>
                  <a:moveTo>
                    <a:pt x="203" y="141"/>
                  </a:moveTo>
                  <a:cubicBezTo>
                    <a:pt x="206" y="138"/>
                    <a:pt x="209" y="134"/>
                    <a:pt x="212" y="131"/>
                  </a:cubicBezTo>
                  <a:cubicBezTo>
                    <a:pt x="210" y="134"/>
                    <a:pt x="208" y="137"/>
                    <a:pt x="206" y="139"/>
                  </a:cubicBezTo>
                  <a:cubicBezTo>
                    <a:pt x="205" y="140"/>
                    <a:pt x="205" y="141"/>
                    <a:pt x="204" y="142"/>
                  </a:cubicBezTo>
                  <a:cubicBezTo>
                    <a:pt x="204" y="141"/>
                    <a:pt x="203" y="141"/>
                    <a:pt x="203" y="141"/>
                  </a:cubicBezTo>
                  <a:close/>
                  <a:moveTo>
                    <a:pt x="206" y="167"/>
                  </a:moveTo>
                  <a:cubicBezTo>
                    <a:pt x="208" y="165"/>
                    <a:pt x="209" y="164"/>
                    <a:pt x="210" y="163"/>
                  </a:cubicBezTo>
                  <a:cubicBezTo>
                    <a:pt x="208" y="165"/>
                    <a:pt x="207" y="168"/>
                    <a:pt x="205" y="170"/>
                  </a:cubicBezTo>
                  <a:cubicBezTo>
                    <a:pt x="206" y="169"/>
                    <a:pt x="206" y="168"/>
                    <a:pt x="206" y="167"/>
                  </a:cubicBezTo>
                  <a:close/>
                  <a:moveTo>
                    <a:pt x="208" y="157"/>
                  </a:moveTo>
                  <a:cubicBezTo>
                    <a:pt x="208" y="157"/>
                    <a:pt x="208" y="158"/>
                    <a:pt x="208" y="158"/>
                  </a:cubicBezTo>
                  <a:cubicBezTo>
                    <a:pt x="209" y="154"/>
                    <a:pt x="210" y="151"/>
                    <a:pt x="212" y="147"/>
                  </a:cubicBezTo>
                  <a:cubicBezTo>
                    <a:pt x="210" y="151"/>
                    <a:pt x="209" y="154"/>
                    <a:pt x="208" y="157"/>
                  </a:cubicBezTo>
                  <a:close/>
                  <a:moveTo>
                    <a:pt x="214" y="164"/>
                  </a:moveTo>
                  <a:cubicBezTo>
                    <a:pt x="216" y="162"/>
                    <a:pt x="219" y="160"/>
                    <a:pt x="221" y="158"/>
                  </a:cubicBezTo>
                  <a:cubicBezTo>
                    <a:pt x="220" y="161"/>
                    <a:pt x="218" y="164"/>
                    <a:pt x="216" y="166"/>
                  </a:cubicBezTo>
                  <a:cubicBezTo>
                    <a:pt x="215" y="169"/>
                    <a:pt x="213" y="171"/>
                    <a:pt x="211" y="173"/>
                  </a:cubicBezTo>
                  <a:cubicBezTo>
                    <a:pt x="211" y="173"/>
                    <a:pt x="211" y="173"/>
                    <a:pt x="211" y="173"/>
                  </a:cubicBezTo>
                  <a:cubicBezTo>
                    <a:pt x="212" y="170"/>
                    <a:pt x="213" y="167"/>
                    <a:pt x="214" y="164"/>
                  </a:cubicBezTo>
                  <a:close/>
                  <a:moveTo>
                    <a:pt x="210" y="165"/>
                  </a:moveTo>
                  <a:cubicBezTo>
                    <a:pt x="211" y="164"/>
                    <a:pt x="212" y="163"/>
                    <a:pt x="212" y="162"/>
                  </a:cubicBezTo>
                  <a:cubicBezTo>
                    <a:pt x="212" y="163"/>
                    <a:pt x="212" y="163"/>
                    <a:pt x="212" y="164"/>
                  </a:cubicBezTo>
                  <a:cubicBezTo>
                    <a:pt x="211" y="165"/>
                    <a:pt x="211" y="165"/>
                    <a:pt x="210" y="165"/>
                  </a:cubicBezTo>
                  <a:close/>
                  <a:moveTo>
                    <a:pt x="217" y="159"/>
                  </a:moveTo>
                  <a:cubicBezTo>
                    <a:pt x="217" y="158"/>
                    <a:pt x="217" y="158"/>
                    <a:pt x="217" y="158"/>
                  </a:cubicBezTo>
                  <a:cubicBezTo>
                    <a:pt x="217" y="158"/>
                    <a:pt x="217" y="157"/>
                    <a:pt x="217" y="157"/>
                  </a:cubicBezTo>
                  <a:cubicBezTo>
                    <a:pt x="218" y="156"/>
                    <a:pt x="220" y="156"/>
                    <a:pt x="221" y="156"/>
                  </a:cubicBezTo>
                  <a:cubicBezTo>
                    <a:pt x="220" y="157"/>
                    <a:pt x="218" y="158"/>
                    <a:pt x="217" y="159"/>
                  </a:cubicBezTo>
                  <a:close/>
                  <a:moveTo>
                    <a:pt x="217" y="138"/>
                  </a:moveTo>
                  <a:cubicBezTo>
                    <a:pt x="216" y="143"/>
                    <a:pt x="216" y="147"/>
                    <a:pt x="215" y="151"/>
                  </a:cubicBezTo>
                  <a:cubicBezTo>
                    <a:pt x="214" y="152"/>
                    <a:pt x="212" y="154"/>
                    <a:pt x="211" y="155"/>
                  </a:cubicBezTo>
                  <a:cubicBezTo>
                    <a:pt x="213" y="149"/>
                    <a:pt x="215" y="144"/>
                    <a:pt x="217" y="138"/>
                  </a:cubicBezTo>
                  <a:cubicBezTo>
                    <a:pt x="217" y="138"/>
                    <a:pt x="217" y="138"/>
                    <a:pt x="217" y="138"/>
                  </a:cubicBezTo>
                  <a:close/>
                  <a:moveTo>
                    <a:pt x="215" y="138"/>
                  </a:moveTo>
                  <a:cubicBezTo>
                    <a:pt x="216" y="136"/>
                    <a:pt x="217" y="134"/>
                    <a:pt x="217" y="132"/>
                  </a:cubicBezTo>
                  <a:cubicBezTo>
                    <a:pt x="217" y="132"/>
                    <a:pt x="217" y="132"/>
                    <a:pt x="217" y="132"/>
                  </a:cubicBezTo>
                  <a:cubicBezTo>
                    <a:pt x="217" y="132"/>
                    <a:pt x="217" y="133"/>
                    <a:pt x="217" y="133"/>
                  </a:cubicBezTo>
                  <a:cubicBezTo>
                    <a:pt x="217" y="135"/>
                    <a:pt x="216" y="137"/>
                    <a:pt x="215" y="138"/>
                  </a:cubicBezTo>
                  <a:close/>
                  <a:moveTo>
                    <a:pt x="216" y="117"/>
                  </a:moveTo>
                  <a:cubicBezTo>
                    <a:pt x="218" y="115"/>
                    <a:pt x="219" y="113"/>
                    <a:pt x="221" y="111"/>
                  </a:cubicBezTo>
                  <a:cubicBezTo>
                    <a:pt x="221" y="112"/>
                    <a:pt x="221" y="112"/>
                    <a:pt x="221" y="113"/>
                  </a:cubicBezTo>
                  <a:cubicBezTo>
                    <a:pt x="219" y="114"/>
                    <a:pt x="218" y="116"/>
                    <a:pt x="216" y="117"/>
                  </a:cubicBezTo>
                  <a:close/>
                  <a:moveTo>
                    <a:pt x="221" y="99"/>
                  </a:moveTo>
                  <a:cubicBezTo>
                    <a:pt x="220" y="98"/>
                    <a:pt x="220" y="97"/>
                    <a:pt x="220" y="96"/>
                  </a:cubicBezTo>
                  <a:cubicBezTo>
                    <a:pt x="220" y="96"/>
                    <a:pt x="220" y="96"/>
                    <a:pt x="220" y="96"/>
                  </a:cubicBezTo>
                  <a:cubicBezTo>
                    <a:pt x="221" y="97"/>
                    <a:pt x="221" y="98"/>
                    <a:pt x="221" y="99"/>
                  </a:cubicBezTo>
                  <a:cubicBezTo>
                    <a:pt x="221" y="99"/>
                    <a:pt x="221" y="99"/>
                    <a:pt x="221" y="99"/>
                  </a:cubicBezTo>
                  <a:close/>
                  <a:moveTo>
                    <a:pt x="220" y="108"/>
                  </a:moveTo>
                  <a:cubicBezTo>
                    <a:pt x="220" y="108"/>
                    <a:pt x="220" y="108"/>
                    <a:pt x="220" y="109"/>
                  </a:cubicBezTo>
                  <a:cubicBezTo>
                    <a:pt x="220" y="109"/>
                    <a:pt x="220" y="109"/>
                    <a:pt x="219" y="109"/>
                  </a:cubicBezTo>
                  <a:cubicBezTo>
                    <a:pt x="219" y="109"/>
                    <a:pt x="219" y="109"/>
                    <a:pt x="219" y="109"/>
                  </a:cubicBezTo>
                  <a:cubicBezTo>
                    <a:pt x="219" y="109"/>
                    <a:pt x="219" y="109"/>
                    <a:pt x="219" y="109"/>
                  </a:cubicBezTo>
                  <a:cubicBezTo>
                    <a:pt x="217" y="110"/>
                    <a:pt x="216" y="111"/>
                    <a:pt x="215" y="111"/>
                  </a:cubicBezTo>
                  <a:cubicBezTo>
                    <a:pt x="215" y="111"/>
                    <a:pt x="215" y="111"/>
                    <a:pt x="215" y="111"/>
                  </a:cubicBezTo>
                  <a:cubicBezTo>
                    <a:pt x="215" y="111"/>
                    <a:pt x="215" y="111"/>
                    <a:pt x="215" y="110"/>
                  </a:cubicBezTo>
                  <a:cubicBezTo>
                    <a:pt x="217" y="110"/>
                    <a:pt x="219" y="109"/>
                    <a:pt x="220" y="108"/>
                  </a:cubicBezTo>
                  <a:close/>
                  <a:moveTo>
                    <a:pt x="219" y="93"/>
                  </a:moveTo>
                  <a:cubicBezTo>
                    <a:pt x="219" y="92"/>
                    <a:pt x="218" y="90"/>
                    <a:pt x="218" y="89"/>
                  </a:cubicBezTo>
                  <a:cubicBezTo>
                    <a:pt x="218" y="89"/>
                    <a:pt x="219" y="89"/>
                    <a:pt x="219" y="89"/>
                  </a:cubicBezTo>
                  <a:cubicBezTo>
                    <a:pt x="219" y="90"/>
                    <a:pt x="219" y="92"/>
                    <a:pt x="220" y="93"/>
                  </a:cubicBezTo>
                  <a:cubicBezTo>
                    <a:pt x="220" y="93"/>
                    <a:pt x="219" y="93"/>
                    <a:pt x="219" y="93"/>
                  </a:cubicBezTo>
                  <a:close/>
                  <a:moveTo>
                    <a:pt x="217" y="87"/>
                  </a:moveTo>
                  <a:cubicBezTo>
                    <a:pt x="217" y="86"/>
                    <a:pt x="217" y="85"/>
                    <a:pt x="217" y="84"/>
                  </a:cubicBezTo>
                  <a:cubicBezTo>
                    <a:pt x="217" y="84"/>
                    <a:pt x="217" y="84"/>
                    <a:pt x="217" y="84"/>
                  </a:cubicBezTo>
                  <a:cubicBezTo>
                    <a:pt x="218" y="85"/>
                    <a:pt x="218" y="86"/>
                    <a:pt x="218" y="87"/>
                  </a:cubicBezTo>
                  <a:cubicBezTo>
                    <a:pt x="218" y="87"/>
                    <a:pt x="218" y="87"/>
                    <a:pt x="217" y="87"/>
                  </a:cubicBezTo>
                  <a:close/>
                  <a:moveTo>
                    <a:pt x="216" y="82"/>
                  </a:moveTo>
                  <a:cubicBezTo>
                    <a:pt x="215" y="79"/>
                    <a:pt x="215" y="77"/>
                    <a:pt x="214" y="74"/>
                  </a:cubicBezTo>
                  <a:cubicBezTo>
                    <a:pt x="215" y="75"/>
                    <a:pt x="215" y="76"/>
                    <a:pt x="216" y="77"/>
                  </a:cubicBezTo>
                  <a:cubicBezTo>
                    <a:pt x="216" y="78"/>
                    <a:pt x="216" y="80"/>
                    <a:pt x="217" y="82"/>
                  </a:cubicBezTo>
                  <a:cubicBezTo>
                    <a:pt x="217" y="82"/>
                    <a:pt x="216" y="82"/>
                    <a:pt x="216" y="82"/>
                  </a:cubicBezTo>
                  <a:close/>
                  <a:moveTo>
                    <a:pt x="215" y="88"/>
                  </a:moveTo>
                  <a:cubicBezTo>
                    <a:pt x="211" y="90"/>
                    <a:pt x="208" y="92"/>
                    <a:pt x="205" y="93"/>
                  </a:cubicBezTo>
                  <a:cubicBezTo>
                    <a:pt x="204" y="93"/>
                    <a:pt x="204" y="93"/>
                    <a:pt x="204" y="93"/>
                  </a:cubicBezTo>
                  <a:cubicBezTo>
                    <a:pt x="206" y="91"/>
                    <a:pt x="208" y="90"/>
                    <a:pt x="210" y="88"/>
                  </a:cubicBezTo>
                  <a:cubicBezTo>
                    <a:pt x="211" y="87"/>
                    <a:pt x="213" y="87"/>
                    <a:pt x="214" y="86"/>
                  </a:cubicBezTo>
                  <a:cubicBezTo>
                    <a:pt x="214" y="87"/>
                    <a:pt x="214" y="88"/>
                    <a:pt x="215" y="88"/>
                  </a:cubicBezTo>
                  <a:close/>
                  <a:moveTo>
                    <a:pt x="206" y="85"/>
                  </a:moveTo>
                  <a:cubicBezTo>
                    <a:pt x="208" y="84"/>
                    <a:pt x="208" y="84"/>
                    <a:pt x="208" y="84"/>
                  </a:cubicBezTo>
                  <a:cubicBezTo>
                    <a:pt x="209" y="83"/>
                    <a:pt x="208" y="82"/>
                    <a:pt x="207" y="82"/>
                  </a:cubicBezTo>
                  <a:cubicBezTo>
                    <a:pt x="209" y="81"/>
                    <a:pt x="210" y="80"/>
                    <a:pt x="212" y="79"/>
                  </a:cubicBezTo>
                  <a:cubicBezTo>
                    <a:pt x="212" y="81"/>
                    <a:pt x="213" y="82"/>
                    <a:pt x="213" y="83"/>
                  </a:cubicBezTo>
                  <a:cubicBezTo>
                    <a:pt x="211" y="84"/>
                    <a:pt x="208" y="84"/>
                    <a:pt x="206" y="85"/>
                  </a:cubicBezTo>
                  <a:close/>
                  <a:moveTo>
                    <a:pt x="206" y="58"/>
                  </a:moveTo>
                  <a:cubicBezTo>
                    <a:pt x="206" y="58"/>
                    <a:pt x="206" y="58"/>
                    <a:pt x="206" y="57"/>
                  </a:cubicBezTo>
                  <a:cubicBezTo>
                    <a:pt x="207" y="58"/>
                    <a:pt x="208" y="59"/>
                    <a:pt x="209" y="60"/>
                  </a:cubicBezTo>
                  <a:cubicBezTo>
                    <a:pt x="209" y="61"/>
                    <a:pt x="210" y="61"/>
                    <a:pt x="210" y="61"/>
                  </a:cubicBezTo>
                  <a:cubicBezTo>
                    <a:pt x="211" y="62"/>
                    <a:pt x="211" y="63"/>
                    <a:pt x="212" y="63"/>
                  </a:cubicBezTo>
                  <a:cubicBezTo>
                    <a:pt x="210" y="61"/>
                    <a:pt x="208" y="60"/>
                    <a:pt x="206" y="58"/>
                  </a:cubicBezTo>
                  <a:close/>
                  <a:moveTo>
                    <a:pt x="206" y="60"/>
                  </a:moveTo>
                  <a:cubicBezTo>
                    <a:pt x="206" y="60"/>
                    <a:pt x="205" y="60"/>
                    <a:pt x="205" y="60"/>
                  </a:cubicBezTo>
                  <a:cubicBezTo>
                    <a:pt x="204" y="59"/>
                    <a:pt x="204" y="58"/>
                    <a:pt x="203" y="57"/>
                  </a:cubicBezTo>
                  <a:cubicBezTo>
                    <a:pt x="204" y="58"/>
                    <a:pt x="204" y="58"/>
                    <a:pt x="205" y="59"/>
                  </a:cubicBezTo>
                  <a:cubicBezTo>
                    <a:pt x="205" y="60"/>
                    <a:pt x="206" y="60"/>
                    <a:pt x="206" y="60"/>
                  </a:cubicBezTo>
                  <a:close/>
                  <a:moveTo>
                    <a:pt x="211" y="67"/>
                  </a:moveTo>
                  <a:cubicBezTo>
                    <a:pt x="210" y="67"/>
                    <a:pt x="210" y="67"/>
                    <a:pt x="211" y="67"/>
                  </a:cubicBezTo>
                  <a:cubicBezTo>
                    <a:pt x="211" y="68"/>
                    <a:pt x="211" y="69"/>
                    <a:pt x="211" y="70"/>
                  </a:cubicBezTo>
                  <a:cubicBezTo>
                    <a:pt x="209" y="71"/>
                    <a:pt x="207" y="72"/>
                    <a:pt x="205" y="73"/>
                  </a:cubicBezTo>
                  <a:cubicBezTo>
                    <a:pt x="206" y="71"/>
                    <a:pt x="207" y="70"/>
                    <a:pt x="208" y="68"/>
                  </a:cubicBezTo>
                  <a:cubicBezTo>
                    <a:pt x="209" y="67"/>
                    <a:pt x="208" y="66"/>
                    <a:pt x="207" y="67"/>
                  </a:cubicBezTo>
                  <a:cubicBezTo>
                    <a:pt x="207" y="67"/>
                    <a:pt x="207" y="67"/>
                    <a:pt x="206" y="68"/>
                  </a:cubicBezTo>
                  <a:cubicBezTo>
                    <a:pt x="206" y="67"/>
                    <a:pt x="206" y="67"/>
                    <a:pt x="205" y="67"/>
                  </a:cubicBezTo>
                  <a:cubicBezTo>
                    <a:pt x="201" y="68"/>
                    <a:pt x="196" y="69"/>
                    <a:pt x="191" y="71"/>
                  </a:cubicBezTo>
                  <a:cubicBezTo>
                    <a:pt x="196" y="69"/>
                    <a:pt x="200" y="66"/>
                    <a:pt x="204" y="64"/>
                  </a:cubicBezTo>
                  <a:cubicBezTo>
                    <a:pt x="205" y="63"/>
                    <a:pt x="204" y="62"/>
                    <a:pt x="203" y="62"/>
                  </a:cubicBezTo>
                  <a:cubicBezTo>
                    <a:pt x="202" y="62"/>
                    <a:pt x="202" y="63"/>
                    <a:pt x="202" y="63"/>
                  </a:cubicBezTo>
                  <a:cubicBezTo>
                    <a:pt x="202" y="63"/>
                    <a:pt x="202" y="62"/>
                    <a:pt x="202" y="62"/>
                  </a:cubicBezTo>
                  <a:cubicBezTo>
                    <a:pt x="203" y="62"/>
                    <a:pt x="203" y="60"/>
                    <a:pt x="202" y="61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202" y="61"/>
                    <a:pt x="202" y="60"/>
                    <a:pt x="203" y="60"/>
                  </a:cubicBezTo>
                  <a:cubicBezTo>
                    <a:pt x="203" y="60"/>
                    <a:pt x="203" y="60"/>
                    <a:pt x="203" y="60"/>
                  </a:cubicBezTo>
                  <a:cubicBezTo>
                    <a:pt x="203" y="60"/>
                    <a:pt x="203" y="60"/>
                    <a:pt x="203" y="60"/>
                  </a:cubicBezTo>
                  <a:cubicBezTo>
                    <a:pt x="205" y="63"/>
                    <a:pt x="208" y="65"/>
                    <a:pt x="211" y="67"/>
                  </a:cubicBezTo>
                  <a:close/>
                  <a:moveTo>
                    <a:pt x="187" y="63"/>
                  </a:moveTo>
                  <a:cubicBezTo>
                    <a:pt x="191" y="61"/>
                    <a:pt x="195" y="59"/>
                    <a:pt x="198" y="56"/>
                  </a:cubicBezTo>
                  <a:cubicBezTo>
                    <a:pt x="199" y="57"/>
                    <a:pt x="200" y="58"/>
                    <a:pt x="201" y="59"/>
                  </a:cubicBezTo>
                  <a:cubicBezTo>
                    <a:pt x="196" y="60"/>
                    <a:pt x="192" y="61"/>
                    <a:pt x="187" y="63"/>
                  </a:cubicBezTo>
                  <a:close/>
                  <a:moveTo>
                    <a:pt x="191" y="56"/>
                  </a:moveTo>
                  <a:cubicBezTo>
                    <a:pt x="192" y="55"/>
                    <a:pt x="193" y="55"/>
                    <a:pt x="194" y="54"/>
                  </a:cubicBezTo>
                  <a:cubicBezTo>
                    <a:pt x="195" y="54"/>
                    <a:pt x="195" y="54"/>
                    <a:pt x="195" y="54"/>
                  </a:cubicBezTo>
                  <a:cubicBezTo>
                    <a:pt x="195" y="54"/>
                    <a:pt x="196" y="54"/>
                    <a:pt x="196" y="55"/>
                  </a:cubicBezTo>
                  <a:cubicBezTo>
                    <a:pt x="194" y="55"/>
                    <a:pt x="193" y="55"/>
                    <a:pt x="191" y="56"/>
                  </a:cubicBezTo>
                  <a:close/>
                  <a:moveTo>
                    <a:pt x="189" y="54"/>
                  </a:moveTo>
                  <a:cubicBezTo>
                    <a:pt x="189" y="54"/>
                    <a:pt x="189" y="54"/>
                    <a:pt x="190" y="53"/>
                  </a:cubicBezTo>
                  <a:cubicBezTo>
                    <a:pt x="190" y="53"/>
                    <a:pt x="189" y="52"/>
                    <a:pt x="188" y="52"/>
                  </a:cubicBezTo>
                  <a:cubicBezTo>
                    <a:pt x="187" y="53"/>
                    <a:pt x="186" y="54"/>
                    <a:pt x="186" y="55"/>
                  </a:cubicBezTo>
                  <a:cubicBezTo>
                    <a:pt x="185" y="54"/>
                    <a:pt x="185" y="54"/>
                    <a:pt x="184" y="53"/>
                  </a:cubicBezTo>
                  <a:cubicBezTo>
                    <a:pt x="186" y="52"/>
                    <a:pt x="188" y="51"/>
                    <a:pt x="189" y="50"/>
                  </a:cubicBezTo>
                  <a:cubicBezTo>
                    <a:pt x="191" y="51"/>
                    <a:pt x="192" y="52"/>
                    <a:pt x="193" y="53"/>
                  </a:cubicBezTo>
                  <a:cubicBezTo>
                    <a:pt x="192" y="53"/>
                    <a:pt x="190" y="54"/>
                    <a:pt x="189" y="54"/>
                  </a:cubicBezTo>
                  <a:close/>
                  <a:moveTo>
                    <a:pt x="184" y="56"/>
                  </a:moveTo>
                  <a:cubicBezTo>
                    <a:pt x="182" y="57"/>
                    <a:pt x="179" y="58"/>
                    <a:pt x="176" y="59"/>
                  </a:cubicBezTo>
                  <a:cubicBezTo>
                    <a:pt x="177" y="58"/>
                    <a:pt x="178" y="57"/>
                    <a:pt x="179" y="55"/>
                  </a:cubicBezTo>
                  <a:cubicBezTo>
                    <a:pt x="180" y="55"/>
                    <a:pt x="181" y="54"/>
                    <a:pt x="183" y="54"/>
                  </a:cubicBezTo>
                  <a:cubicBezTo>
                    <a:pt x="183" y="54"/>
                    <a:pt x="184" y="55"/>
                    <a:pt x="184" y="56"/>
                  </a:cubicBezTo>
                  <a:close/>
                  <a:moveTo>
                    <a:pt x="180" y="50"/>
                  </a:moveTo>
                  <a:cubicBezTo>
                    <a:pt x="177" y="51"/>
                    <a:pt x="173" y="53"/>
                    <a:pt x="170" y="54"/>
                  </a:cubicBezTo>
                  <a:cubicBezTo>
                    <a:pt x="171" y="53"/>
                    <a:pt x="173" y="51"/>
                    <a:pt x="174" y="50"/>
                  </a:cubicBezTo>
                  <a:cubicBezTo>
                    <a:pt x="176" y="49"/>
                    <a:pt x="178" y="48"/>
                    <a:pt x="179" y="48"/>
                  </a:cubicBezTo>
                  <a:cubicBezTo>
                    <a:pt x="180" y="48"/>
                    <a:pt x="180" y="49"/>
                    <a:pt x="180" y="50"/>
                  </a:cubicBezTo>
                  <a:cubicBezTo>
                    <a:pt x="180" y="50"/>
                    <a:pt x="180" y="50"/>
                    <a:pt x="180" y="50"/>
                  </a:cubicBezTo>
                  <a:close/>
                  <a:moveTo>
                    <a:pt x="166" y="49"/>
                  </a:moveTo>
                  <a:cubicBezTo>
                    <a:pt x="167" y="48"/>
                    <a:pt x="168" y="47"/>
                    <a:pt x="169" y="46"/>
                  </a:cubicBezTo>
                  <a:cubicBezTo>
                    <a:pt x="172" y="45"/>
                    <a:pt x="175" y="44"/>
                    <a:pt x="178" y="44"/>
                  </a:cubicBezTo>
                  <a:cubicBezTo>
                    <a:pt x="174" y="45"/>
                    <a:pt x="170" y="47"/>
                    <a:pt x="166" y="49"/>
                  </a:cubicBezTo>
                  <a:close/>
                  <a:moveTo>
                    <a:pt x="166" y="53"/>
                  </a:moveTo>
                  <a:cubicBezTo>
                    <a:pt x="163" y="55"/>
                    <a:pt x="159" y="58"/>
                    <a:pt x="156" y="60"/>
                  </a:cubicBezTo>
                  <a:cubicBezTo>
                    <a:pt x="155" y="61"/>
                    <a:pt x="154" y="61"/>
                    <a:pt x="153" y="62"/>
                  </a:cubicBezTo>
                  <a:cubicBezTo>
                    <a:pt x="154" y="60"/>
                    <a:pt x="155" y="59"/>
                    <a:pt x="156" y="58"/>
                  </a:cubicBezTo>
                  <a:cubicBezTo>
                    <a:pt x="159" y="56"/>
                    <a:pt x="162" y="55"/>
                    <a:pt x="166" y="53"/>
                  </a:cubicBezTo>
                  <a:cubicBezTo>
                    <a:pt x="166" y="53"/>
                    <a:pt x="166" y="53"/>
                    <a:pt x="166" y="53"/>
                  </a:cubicBezTo>
                  <a:close/>
                  <a:moveTo>
                    <a:pt x="154" y="49"/>
                  </a:moveTo>
                  <a:cubicBezTo>
                    <a:pt x="154" y="48"/>
                    <a:pt x="155" y="48"/>
                    <a:pt x="155" y="48"/>
                  </a:cubicBezTo>
                  <a:cubicBezTo>
                    <a:pt x="157" y="47"/>
                    <a:pt x="159" y="46"/>
                    <a:pt x="160" y="46"/>
                  </a:cubicBezTo>
                  <a:cubicBezTo>
                    <a:pt x="158" y="47"/>
                    <a:pt x="156" y="48"/>
                    <a:pt x="154" y="49"/>
                  </a:cubicBezTo>
                  <a:close/>
                  <a:moveTo>
                    <a:pt x="155" y="45"/>
                  </a:moveTo>
                  <a:cubicBezTo>
                    <a:pt x="152" y="46"/>
                    <a:pt x="149" y="47"/>
                    <a:pt x="147" y="48"/>
                  </a:cubicBezTo>
                  <a:cubicBezTo>
                    <a:pt x="149" y="46"/>
                    <a:pt x="152" y="44"/>
                    <a:pt x="155" y="42"/>
                  </a:cubicBezTo>
                  <a:cubicBezTo>
                    <a:pt x="157" y="42"/>
                    <a:pt x="159" y="41"/>
                    <a:pt x="161" y="41"/>
                  </a:cubicBezTo>
                  <a:cubicBezTo>
                    <a:pt x="159" y="42"/>
                    <a:pt x="157" y="44"/>
                    <a:pt x="155" y="45"/>
                  </a:cubicBezTo>
                  <a:close/>
                  <a:moveTo>
                    <a:pt x="154" y="34"/>
                  </a:moveTo>
                  <a:cubicBezTo>
                    <a:pt x="153" y="34"/>
                    <a:pt x="153" y="34"/>
                    <a:pt x="152" y="34"/>
                  </a:cubicBezTo>
                  <a:cubicBezTo>
                    <a:pt x="153" y="34"/>
                    <a:pt x="153" y="33"/>
                    <a:pt x="154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4" y="33"/>
                    <a:pt x="154" y="34"/>
                    <a:pt x="154" y="34"/>
                  </a:cubicBezTo>
                  <a:close/>
                  <a:moveTo>
                    <a:pt x="152" y="36"/>
                  </a:moveTo>
                  <a:cubicBezTo>
                    <a:pt x="150" y="37"/>
                    <a:pt x="147" y="38"/>
                    <a:pt x="145" y="40"/>
                  </a:cubicBezTo>
                  <a:cubicBezTo>
                    <a:pt x="145" y="40"/>
                    <a:pt x="145" y="40"/>
                    <a:pt x="144" y="40"/>
                  </a:cubicBezTo>
                  <a:cubicBezTo>
                    <a:pt x="146" y="38"/>
                    <a:pt x="148" y="37"/>
                    <a:pt x="150" y="36"/>
                  </a:cubicBezTo>
                  <a:cubicBezTo>
                    <a:pt x="151" y="36"/>
                    <a:pt x="151" y="36"/>
                    <a:pt x="152" y="36"/>
                  </a:cubicBezTo>
                  <a:close/>
                  <a:moveTo>
                    <a:pt x="150" y="34"/>
                  </a:moveTo>
                  <a:cubicBezTo>
                    <a:pt x="148" y="34"/>
                    <a:pt x="147" y="34"/>
                    <a:pt x="146" y="34"/>
                  </a:cubicBezTo>
                  <a:cubicBezTo>
                    <a:pt x="146" y="34"/>
                    <a:pt x="147" y="33"/>
                    <a:pt x="147" y="33"/>
                  </a:cubicBezTo>
                  <a:cubicBezTo>
                    <a:pt x="149" y="33"/>
                    <a:pt x="150" y="33"/>
                    <a:pt x="151" y="33"/>
                  </a:cubicBezTo>
                  <a:cubicBezTo>
                    <a:pt x="151" y="33"/>
                    <a:pt x="150" y="34"/>
                    <a:pt x="150" y="34"/>
                  </a:cubicBezTo>
                  <a:close/>
                  <a:moveTo>
                    <a:pt x="151" y="29"/>
                  </a:moveTo>
                  <a:cubicBezTo>
                    <a:pt x="151" y="29"/>
                    <a:pt x="151" y="29"/>
                    <a:pt x="151" y="29"/>
                  </a:cubicBezTo>
                  <a:cubicBezTo>
                    <a:pt x="150" y="29"/>
                    <a:pt x="149" y="29"/>
                    <a:pt x="148" y="29"/>
                  </a:cubicBezTo>
                  <a:cubicBezTo>
                    <a:pt x="148" y="29"/>
                    <a:pt x="148" y="28"/>
                    <a:pt x="149" y="28"/>
                  </a:cubicBezTo>
                  <a:cubicBezTo>
                    <a:pt x="150" y="28"/>
                    <a:pt x="151" y="29"/>
                    <a:pt x="152" y="29"/>
                  </a:cubicBezTo>
                  <a:cubicBezTo>
                    <a:pt x="151" y="29"/>
                    <a:pt x="151" y="29"/>
                    <a:pt x="151" y="29"/>
                  </a:cubicBezTo>
                  <a:close/>
                  <a:moveTo>
                    <a:pt x="148" y="20"/>
                  </a:moveTo>
                  <a:cubicBezTo>
                    <a:pt x="146" y="18"/>
                    <a:pt x="144" y="17"/>
                    <a:pt x="142" y="16"/>
                  </a:cubicBezTo>
                  <a:cubicBezTo>
                    <a:pt x="142" y="16"/>
                    <a:pt x="143" y="16"/>
                    <a:pt x="143" y="15"/>
                  </a:cubicBezTo>
                  <a:cubicBezTo>
                    <a:pt x="146" y="16"/>
                    <a:pt x="149" y="17"/>
                    <a:pt x="152" y="18"/>
                  </a:cubicBezTo>
                  <a:cubicBezTo>
                    <a:pt x="151" y="18"/>
                    <a:pt x="149" y="19"/>
                    <a:pt x="148" y="20"/>
                  </a:cubicBezTo>
                  <a:close/>
                  <a:moveTo>
                    <a:pt x="139" y="9"/>
                  </a:moveTo>
                  <a:cubicBezTo>
                    <a:pt x="139" y="9"/>
                    <a:pt x="139" y="9"/>
                    <a:pt x="139" y="9"/>
                  </a:cubicBezTo>
                  <a:cubicBezTo>
                    <a:pt x="138" y="8"/>
                    <a:pt x="138" y="8"/>
                    <a:pt x="138" y="8"/>
                  </a:cubicBezTo>
                  <a:cubicBezTo>
                    <a:pt x="140" y="9"/>
                    <a:pt x="142" y="9"/>
                    <a:pt x="145" y="9"/>
                  </a:cubicBezTo>
                  <a:cubicBezTo>
                    <a:pt x="145" y="9"/>
                    <a:pt x="145" y="10"/>
                    <a:pt x="146" y="10"/>
                  </a:cubicBezTo>
                  <a:cubicBezTo>
                    <a:pt x="144" y="9"/>
                    <a:pt x="142" y="9"/>
                    <a:pt x="139" y="9"/>
                  </a:cubicBezTo>
                  <a:close/>
                  <a:moveTo>
                    <a:pt x="143" y="13"/>
                  </a:moveTo>
                  <a:cubicBezTo>
                    <a:pt x="142" y="13"/>
                    <a:pt x="142" y="13"/>
                    <a:pt x="142" y="13"/>
                  </a:cubicBezTo>
                  <a:cubicBezTo>
                    <a:pt x="140" y="13"/>
                    <a:pt x="138" y="13"/>
                    <a:pt x="135" y="13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8" y="12"/>
                    <a:pt x="141" y="13"/>
                    <a:pt x="143" y="13"/>
                  </a:cubicBezTo>
                  <a:close/>
                  <a:moveTo>
                    <a:pt x="136" y="14"/>
                  </a:moveTo>
                  <a:cubicBezTo>
                    <a:pt x="137" y="14"/>
                    <a:pt x="138" y="14"/>
                    <a:pt x="139" y="15"/>
                  </a:cubicBezTo>
                  <a:cubicBezTo>
                    <a:pt x="139" y="15"/>
                    <a:pt x="139" y="15"/>
                    <a:pt x="138" y="15"/>
                  </a:cubicBezTo>
                  <a:cubicBezTo>
                    <a:pt x="138" y="15"/>
                    <a:pt x="137" y="14"/>
                    <a:pt x="136" y="14"/>
                  </a:cubicBezTo>
                  <a:cubicBezTo>
                    <a:pt x="136" y="14"/>
                    <a:pt x="136" y="14"/>
                    <a:pt x="136" y="14"/>
                  </a:cubicBezTo>
                  <a:close/>
                  <a:moveTo>
                    <a:pt x="138" y="18"/>
                  </a:moveTo>
                  <a:cubicBezTo>
                    <a:pt x="141" y="19"/>
                    <a:pt x="143" y="20"/>
                    <a:pt x="146" y="21"/>
                  </a:cubicBezTo>
                  <a:cubicBezTo>
                    <a:pt x="146" y="21"/>
                    <a:pt x="146" y="21"/>
                    <a:pt x="146" y="21"/>
                  </a:cubicBezTo>
                  <a:cubicBezTo>
                    <a:pt x="143" y="20"/>
                    <a:pt x="140" y="20"/>
                    <a:pt x="137" y="19"/>
                  </a:cubicBezTo>
                  <a:cubicBezTo>
                    <a:pt x="137" y="19"/>
                    <a:pt x="138" y="19"/>
                    <a:pt x="138" y="18"/>
                  </a:cubicBezTo>
                  <a:close/>
                  <a:moveTo>
                    <a:pt x="141" y="27"/>
                  </a:moveTo>
                  <a:cubicBezTo>
                    <a:pt x="143" y="27"/>
                    <a:pt x="144" y="27"/>
                    <a:pt x="146" y="28"/>
                  </a:cubicBezTo>
                  <a:cubicBezTo>
                    <a:pt x="146" y="28"/>
                    <a:pt x="145" y="28"/>
                    <a:pt x="145" y="28"/>
                  </a:cubicBezTo>
                  <a:cubicBezTo>
                    <a:pt x="143" y="28"/>
                    <a:pt x="142" y="28"/>
                    <a:pt x="140" y="27"/>
                  </a:cubicBezTo>
                  <a:cubicBezTo>
                    <a:pt x="140" y="27"/>
                    <a:pt x="141" y="27"/>
                    <a:pt x="141" y="27"/>
                  </a:cubicBezTo>
                  <a:close/>
                  <a:moveTo>
                    <a:pt x="142" y="30"/>
                  </a:moveTo>
                  <a:cubicBezTo>
                    <a:pt x="142" y="30"/>
                    <a:pt x="142" y="30"/>
                    <a:pt x="142" y="30"/>
                  </a:cubicBezTo>
                  <a:cubicBezTo>
                    <a:pt x="140" y="30"/>
                    <a:pt x="138" y="29"/>
                    <a:pt x="137" y="29"/>
                  </a:cubicBezTo>
                  <a:cubicBezTo>
                    <a:pt x="137" y="29"/>
                    <a:pt x="137" y="29"/>
                    <a:pt x="138" y="29"/>
                  </a:cubicBezTo>
                  <a:cubicBezTo>
                    <a:pt x="139" y="29"/>
                    <a:pt x="141" y="29"/>
                    <a:pt x="142" y="30"/>
                  </a:cubicBezTo>
                  <a:close/>
                  <a:moveTo>
                    <a:pt x="140" y="34"/>
                  </a:moveTo>
                  <a:cubicBezTo>
                    <a:pt x="141" y="33"/>
                    <a:pt x="142" y="33"/>
                    <a:pt x="144" y="33"/>
                  </a:cubicBezTo>
                  <a:cubicBezTo>
                    <a:pt x="143" y="33"/>
                    <a:pt x="143" y="34"/>
                    <a:pt x="142" y="34"/>
                  </a:cubicBezTo>
                  <a:cubicBezTo>
                    <a:pt x="141" y="34"/>
                    <a:pt x="139" y="34"/>
                    <a:pt x="138" y="34"/>
                  </a:cubicBezTo>
                  <a:cubicBezTo>
                    <a:pt x="139" y="34"/>
                    <a:pt x="139" y="34"/>
                    <a:pt x="140" y="34"/>
                  </a:cubicBezTo>
                  <a:close/>
                  <a:moveTo>
                    <a:pt x="143" y="36"/>
                  </a:moveTo>
                  <a:cubicBezTo>
                    <a:pt x="144" y="36"/>
                    <a:pt x="146" y="36"/>
                    <a:pt x="147" y="36"/>
                  </a:cubicBezTo>
                  <a:cubicBezTo>
                    <a:pt x="145" y="37"/>
                    <a:pt x="143" y="39"/>
                    <a:pt x="141" y="40"/>
                  </a:cubicBezTo>
                  <a:cubicBezTo>
                    <a:pt x="140" y="40"/>
                    <a:pt x="139" y="40"/>
                    <a:pt x="138" y="40"/>
                  </a:cubicBezTo>
                  <a:cubicBezTo>
                    <a:pt x="137" y="40"/>
                    <a:pt x="136" y="40"/>
                    <a:pt x="135" y="40"/>
                  </a:cubicBezTo>
                  <a:cubicBezTo>
                    <a:pt x="137" y="39"/>
                    <a:pt x="140" y="37"/>
                    <a:pt x="143" y="36"/>
                  </a:cubicBezTo>
                  <a:close/>
                  <a:moveTo>
                    <a:pt x="137" y="42"/>
                  </a:moveTo>
                  <a:cubicBezTo>
                    <a:pt x="134" y="42"/>
                    <a:pt x="132" y="43"/>
                    <a:pt x="130" y="43"/>
                  </a:cubicBezTo>
                  <a:cubicBezTo>
                    <a:pt x="131" y="43"/>
                    <a:pt x="131" y="43"/>
                    <a:pt x="132" y="42"/>
                  </a:cubicBezTo>
                  <a:cubicBezTo>
                    <a:pt x="133" y="42"/>
                    <a:pt x="135" y="42"/>
                    <a:pt x="137" y="42"/>
                  </a:cubicBezTo>
                  <a:close/>
                  <a:moveTo>
                    <a:pt x="136" y="44"/>
                  </a:moveTo>
                  <a:cubicBezTo>
                    <a:pt x="136" y="44"/>
                    <a:pt x="135" y="45"/>
                    <a:pt x="135" y="45"/>
                  </a:cubicBezTo>
                  <a:cubicBezTo>
                    <a:pt x="131" y="46"/>
                    <a:pt x="128" y="46"/>
                    <a:pt x="124" y="47"/>
                  </a:cubicBezTo>
                  <a:cubicBezTo>
                    <a:pt x="125" y="47"/>
                    <a:pt x="125" y="46"/>
                    <a:pt x="126" y="46"/>
                  </a:cubicBezTo>
                  <a:cubicBezTo>
                    <a:pt x="129" y="45"/>
                    <a:pt x="133" y="45"/>
                    <a:pt x="136" y="44"/>
                  </a:cubicBezTo>
                  <a:close/>
                  <a:moveTo>
                    <a:pt x="126" y="44"/>
                  </a:moveTo>
                  <a:cubicBezTo>
                    <a:pt x="123" y="45"/>
                    <a:pt x="120" y="46"/>
                    <a:pt x="117" y="47"/>
                  </a:cubicBezTo>
                  <a:cubicBezTo>
                    <a:pt x="118" y="45"/>
                    <a:pt x="120" y="44"/>
                    <a:pt x="121" y="42"/>
                  </a:cubicBezTo>
                  <a:cubicBezTo>
                    <a:pt x="121" y="42"/>
                    <a:pt x="121" y="42"/>
                    <a:pt x="121" y="42"/>
                  </a:cubicBezTo>
                  <a:cubicBezTo>
                    <a:pt x="124" y="42"/>
                    <a:pt x="126" y="42"/>
                    <a:pt x="129" y="42"/>
                  </a:cubicBezTo>
                  <a:cubicBezTo>
                    <a:pt x="128" y="43"/>
                    <a:pt x="127" y="44"/>
                    <a:pt x="126" y="44"/>
                  </a:cubicBezTo>
                  <a:close/>
                  <a:moveTo>
                    <a:pt x="111" y="46"/>
                  </a:moveTo>
                  <a:cubicBezTo>
                    <a:pt x="113" y="45"/>
                    <a:pt x="114" y="44"/>
                    <a:pt x="115" y="42"/>
                  </a:cubicBezTo>
                  <a:cubicBezTo>
                    <a:pt x="116" y="42"/>
                    <a:pt x="117" y="42"/>
                    <a:pt x="118" y="42"/>
                  </a:cubicBezTo>
                  <a:cubicBezTo>
                    <a:pt x="116" y="44"/>
                    <a:pt x="114" y="45"/>
                    <a:pt x="111" y="46"/>
                  </a:cubicBezTo>
                  <a:close/>
                  <a:moveTo>
                    <a:pt x="115" y="41"/>
                  </a:moveTo>
                  <a:cubicBezTo>
                    <a:pt x="114" y="40"/>
                    <a:pt x="113" y="40"/>
                    <a:pt x="112" y="41"/>
                  </a:cubicBezTo>
                  <a:cubicBezTo>
                    <a:pt x="110" y="41"/>
                    <a:pt x="109" y="41"/>
                    <a:pt x="107" y="41"/>
                  </a:cubicBezTo>
                  <a:cubicBezTo>
                    <a:pt x="107" y="40"/>
                    <a:pt x="108" y="40"/>
                    <a:pt x="108" y="40"/>
                  </a:cubicBezTo>
                  <a:cubicBezTo>
                    <a:pt x="112" y="39"/>
                    <a:pt x="115" y="38"/>
                    <a:pt x="119" y="37"/>
                  </a:cubicBezTo>
                  <a:cubicBezTo>
                    <a:pt x="118" y="38"/>
                    <a:pt x="116" y="39"/>
                    <a:pt x="115" y="41"/>
                  </a:cubicBezTo>
                  <a:close/>
                  <a:moveTo>
                    <a:pt x="116" y="33"/>
                  </a:moveTo>
                  <a:cubicBezTo>
                    <a:pt x="115" y="33"/>
                    <a:pt x="115" y="33"/>
                    <a:pt x="114" y="34"/>
                  </a:cubicBezTo>
                  <a:cubicBezTo>
                    <a:pt x="115" y="33"/>
                    <a:pt x="115" y="33"/>
                    <a:pt x="116" y="33"/>
                  </a:cubicBezTo>
                  <a:cubicBezTo>
                    <a:pt x="116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6" y="33"/>
                  </a:cubicBezTo>
                  <a:close/>
                  <a:moveTo>
                    <a:pt x="105" y="29"/>
                  </a:moveTo>
                  <a:cubicBezTo>
                    <a:pt x="104" y="29"/>
                    <a:pt x="103" y="29"/>
                    <a:pt x="102" y="29"/>
                  </a:cubicBezTo>
                  <a:cubicBezTo>
                    <a:pt x="104" y="29"/>
                    <a:pt x="106" y="28"/>
                    <a:pt x="107" y="27"/>
                  </a:cubicBezTo>
                  <a:cubicBezTo>
                    <a:pt x="108" y="27"/>
                    <a:pt x="108" y="27"/>
                    <a:pt x="109" y="27"/>
                  </a:cubicBezTo>
                  <a:cubicBezTo>
                    <a:pt x="108" y="28"/>
                    <a:pt x="106" y="29"/>
                    <a:pt x="105" y="29"/>
                  </a:cubicBezTo>
                  <a:close/>
                  <a:moveTo>
                    <a:pt x="103" y="32"/>
                  </a:moveTo>
                  <a:cubicBezTo>
                    <a:pt x="104" y="32"/>
                    <a:pt x="104" y="32"/>
                    <a:pt x="105" y="32"/>
                  </a:cubicBezTo>
                  <a:cubicBezTo>
                    <a:pt x="104" y="33"/>
                    <a:pt x="102" y="34"/>
                    <a:pt x="101" y="35"/>
                  </a:cubicBezTo>
                  <a:cubicBezTo>
                    <a:pt x="100" y="35"/>
                    <a:pt x="100" y="35"/>
                    <a:pt x="99" y="35"/>
                  </a:cubicBezTo>
                  <a:cubicBezTo>
                    <a:pt x="99" y="35"/>
                    <a:pt x="98" y="35"/>
                    <a:pt x="98" y="36"/>
                  </a:cubicBezTo>
                  <a:cubicBezTo>
                    <a:pt x="98" y="36"/>
                    <a:pt x="97" y="36"/>
                    <a:pt x="96" y="37"/>
                  </a:cubicBezTo>
                  <a:cubicBezTo>
                    <a:pt x="98" y="35"/>
                    <a:pt x="101" y="33"/>
                    <a:pt x="103" y="32"/>
                  </a:cubicBezTo>
                  <a:close/>
                  <a:moveTo>
                    <a:pt x="96" y="35"/>
                  </a:moveTo>
                  <a:cubicBezTo>
                    <a:pt x="97" y="34"/>
                    <a:pt x="98" y="33"/>
                    <a:pt x="99" y="32"/>
                  </a:cubicBezTo>
                  <a:cubicBezTo>
                    <a:pt x="99" y="32"/>
                    <a:pt x="100" y="32"/>
                    <a:pt x="100" y="32"/>
                  </a:cubicBezTo>
                  <a:cubicBezTo>
                    <a:pt x="99" y="33"/>
                    <a:pt x="98" y="34"/>
                    <a:pt x="96" y="35"/>
                  </a:cubicBezTo>
                  <a:close/>
                  <a:moveTo>
                    <a:pt x="96" y="30"/>
                  </a:moveTo>
                  <a:cubicBezTo>
                    <a:pt x="96" y="30"/>
                    <a:pt x="95" y="30"/>
                    <a:pt x="95" y="30"/>
                  </a:cubicBezTo>
                  <a:cubicBezTo>
                    <a:pt x="97" y="29"/>
                    <a:pt x="98" y="28"/>
                    <a:pt x="100" y="27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99" y="28"/>
                    <a:pt x="97" y="29"/>
                    <a:pt x="96" y="30"/>
                  </a:cubicBezTo>
                  <a:close/>
                  <a:moveTo>
                    <a:pt x="90" y="31"/>
                  </a:moveTo>
                  <a:cubicBezTo>
                    <a:pt x="90" y="31"/>
                    <a:pt x="89" y="31"/>
                    <a:pt x="89" y="31"/>
                  </a:cubicBezTo>
                  <a:cubicBezTo>
                    <a:pt x="88" y="32"/>
                    <a:pt x="86" y="33"/>
                    <a:pt x="85" y="33"/>
                  </a:cubicBezTo>
                  <a:cubicBezTo>
                    <a:pt x="85" y="33"/>
                    <a:pt x="85" y="33"/>
                    <a:pt x="85" y="33"/>
                  </a:cubicBezTo>
                  <a:cubicBezTo>
                    <a:pt x="87" y="31"/>
                    <a:pt x="89" y="28"/>
                    <a:pt x="91" y="26"/>
                  </a:cubicBezTo>
                  <a:cubicBezTo>
                    <a:pt x="93" y="26"/>
                    <a:pt x="95" y="27"/>
                    <a:pt x="97" y="27"/>
                  </a:cubicBezTo>
                  <a:cubicBezTo>
                    <a:pt x="95" y="28"/>
                    <a:pt x="92" y="30"/>
                    <a:pt x="90" y="31"/>
                  </a:cubicBezTo>
                  <a:close/>
                  <a:moveTo>
                    <a:pt x="89" y="18"/>
                  </a:moveTo>
                  <a:cubicBezTo>
                    <a:pt x="89" y="18"/>
                    <a:pt x="89" y="18"/>
                    <a:pt x="88" y="18"/>
                  </a:cubicBezTo>
                  <a:cubicBezTo>
                    <a:pt x="88" y="18"/>
                    <a:pt x="87" y="19"/>
                    <a:pt x="87" y="19"/>
                  </a:cubicBezTo>
                  <a:cubicBezTo>
                    <a:pt x="83" y="21"/>
                    <a:pt x="79" y="23"/>
                    <a:pt x="75" y="26"/>
                  </a:cubicBezTo>
                  <a:cubicBezTo>
                    <a:pt x="73" y="27"/>
                    <a:pt x="70" y="28"/>
                    <a:pt x="68" y="29"/>
                  </a:cubicBezTo>
                  <a:cubicBezTo>
                    <a:pt x="68" y="29"/>
                    <a:pt x="68" y="28"/>
                    <a:pt x="69" y="28"/>
                  </a:cubicBezTo>
                  <a:cubicBezTo>
                    <a:pt x="73" y="25"/>
                    <a:pt x="78" y="23"/>
                    <a:pt x="83" y="20"/>
                  </a:cubicBezTo>
                  <a:cubicBezTo>
                    <a:pt x="86" y="19"/>
                    <a:pt x="90" y="17"/>
                    <a:pt x="94" y="16"/>
                  </a:cubicBezTo>
                  <a:cubicBezTo>
                    <a:pt x="93" y="16"/>
                    <a:pt x="93" y="16"/>
                    <a:pt x="92" y="17"/>
                  </a:cubicBezTo>
                  <a:cubicBezTo>
                    <a:pt x="91" y="17"/>
                    <a:pt x="90" y="18"/>
                    <a:pt x="89" y="18"/>
                  </a:cubicBezTo>
                  <a:close/>
                  <a:moveTo>
                    <a:pt x="80" y="17"/>
                  </a:moveTo>
                  <a:cubicBezTo>
                    <a:pt x="73" y="19"/>
                    <a:pt x="66" y="23"/>
                    <a:pt x="60" y="27"/>
                  </a:cubicBezTo>
                  <a:cubicBezTo>
                    <a:pt x="60" y="27"/>
                    <a:pt x="60" y="28"/>
                    <a:pt x="60" y="28"/>
                  </a:cubicBezTo>
                  <a:cubicBezTo>
                    <a:pt x="58" y="29"/>
                    <a:pt x="56" y="31"/>
                    <a:pt x="54" y="32"/>
                  </a:cubicBezTo>
                  <a:cubicBezTo>
                    <a:pt x="51" y="34"/>
                    <a:pt x="48" y="35"/>
                    <a:pt x="45" y="36"/>
                  </a:cubicBezTo>
                  <a:cubicBezTo>
                    <a:pt x="48" y="34"/>
                    <a:pt x="52" y="31"/>
                    <a:pt x="55" y="29"/>
                  </a:cubicBezTo>
                  <a:cubicBezTo>
                    <a:pt x="62" y="23"/>
                    <a:pt x="70" y="19"/>
                    <a:pt x="79" y="15"/>
                  </a:cubicBezTo>
                  <a:cubicBezTo>
                    <a:pt x="81" y="14"/>
                    <a:pt x="83" y="13"/>
                    <a:pt x="85" y="12"/>
                  </a:cubicBezTo>
                  <a:cubicBezTo>
                    <a:pt x="83" y="13"/>
                    <a:pt x="81" y="14"/>
                    <a:pt x="80" y="15"/>
                  </a:cubicBezTo>
                  <a:cubicBezTo>
                    <a:pt x="79" y="16"/>
                    <a:pt x="79" y="16"/>
                    <a:pt x="80" y="17"/>
                  </a:cubicBezTo>
                  <a:close/>
                  <a:moveTo>
                    <a:pt x="50" y="40"/>
                  </a:moveTo>
                  <a:cubicBezTo>
                    <a:pt x="51" y="39"/>
                    <a:pt x="52" y="38"/>
                    <a:pt x="53" y="38"/>
                  </a:cubicBezTo>
                  <a:cubicBezTo>
                    <a:pt x="52" y="39"/>
                    <a:pt x="51" y="40"/>
                    <a:pt x="50" y="41"/>
                  </a:cubicBezTo>
                  <a:cubicBezTo>
                    <a:pt x="50" y="40"/>
                    <a:pt x="50" y="40"/>
                    <a:pt x="50" y="40"/>
                  </a:cubicBezTo>
                  <a:close/>
                  <a:moveTo>
                    <a:pt x="56" y="38"/>
                  </a:moveTo>
                  <a:cubicBezTo>
                    <a:pt x="56" y="38"/>
                    <a:pt x="57" y="38"/>
                    <a:pt x="57" y="38"/>
                  </a:cubicBezTo>
                  <a:cubicBezTo>
                    <a:pt x="56" y="40"/>
                    <a:pt x="54" y="42"/>
                    <a:pt x="53" y="44"/>
                  </a:cubicBezTo>
                  <a:cubicBezTo>
                    <a:pt x="49" y="46"/>
                    <a:pt x="46" y="48"/>
                    <a:pt x="43" y="51"/>
                  </a:cubicBezTo>
                  <a:cubicBezTo>
                    <a:pt x="44" y="51"/>
                    <a:pt x="44" y="50"/>
                    <a:pt x="44" y="50"/>
                  </a:cubicBezTo>
                  <a:cubicBezTo>
                    <a:pt x="48" y="46"/>
                    <a:pt x="52" y="42"/>
                    <a:pt x="56" y="38"/>
                  </a:cubicBezTo>
                  <a:close/>
                  <a:moveTo>
                    <a:pt x="49" y="48"/>
                  </a:moveTo>
                  <a:cubicBezTo>
                    <a:pt x="49" y="49"/>
                    <a:pt x="48" y="50"/>
                    <a:pt x="47" y="50"/>
                  </a:cubicBezTo>
                  <a:cubicBezTo>
                    <a:pt x="46" y="51"/>
                    <a:pt x="46" y="52"/>
                    <a:pt x="45" y="53"/>
                  </a:cubicBezTo>
                  <a:cubicBezTo>
                    <a:pt x="43" y="54"/>
                    <a:pt x="41" y="56"/>
                    <a:pt x="40" y="57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3" y="53"/>
                    <a:pt x="46" y="51"/>
                    <a:pt x="49" y="48"/>
                  </a:cubicBezTo>
                  <a:close/>
                  <a:moveTo>
                    <a:pt x="39" y="55"/>
                  </a:moveTo>
                  <a:cubicBezTo>
                    <a:pt x="38" y="55"/>
                    <a:pt x="38" y="56"/>
                    <a:pt x="37" y="57"/>
                  </a:cubicBezTo>
                  <a:cubicBezTo>
                    <a:pt x="37" y="57"/>
                    <a:pt x="37" y="56"/>
                    <a:pt x="37" y="56"/>
                  </a:cubicBezTo>
                  <a:cubicBezTo>
                    <a:pt x="38" y="56"/>
                    <a:pt x="38" y="55"/>
                    <a:pt x="39" y="54"/>
                  </a:cubicBezTo>
                  <a:cubicBezTo>
                    <a:pt x="39" y="54"/>
                    <a:pt x="40" y="53"/>
                    <a:pt x="40" y="53"/>
                  </a:cubicBezTo>
                  <a:lnTo>
                    <a:pt x="39" y="55"/>
                  </a:lnTo>
                  <a:close/>
                  <a:moveTo>
                    <a:pt x="38" y="65"/>
                  </a:moveTo>
                  <a:cubicBezTo>
                    <a:pt x="40" y="64"/>
                    <a:pt x="42" y="62"/>
                    <a:pt x="45" y="60"/>
                  </a:cubicBezTo>
                  <a:cubicBezTo>
                    <a:pt x="40" y="65"/>
                    <a:pt x="35" y="70"/>
                    <a:pt x="30" y="75"/>
                  </a:cubicBezTo>
                  <a:cubicBezTo>
                    <a:pt x="30" y="75"/>
                    <a:pt x="30" y="77"/>
                    <a:pt x="31" y="76"/>
                  </a:cubicBezTo>
                  <a:cubicBezTo>
                    <a:pt x="32" y="76"/>
                    <a:pt x="33" y="75"/>
                    <a:pt x="34" y="75"/>
                  </a:cubicBezTo>
                  <a:cubicBezTo>
                    <a:pt x="33" y="75"/>
                    <a:pt x="33" y="76"/>
                    <a:pt x="32" y="76"/>
                  </a:cubicBezTo>
                  <a:cubicBezTo>
                    <a:pt x="31" y="77"/>
                    <a:pt x="29" y="78"/>
                    <a:pt x="27" y="78"/>
                  </a:cubicBezTo>
                  <a:cubicBezTo>
                    <a:pt x="27" y="77"/>
                    <a:pt x="28" y="76"/>
                    <a:pt x="29" y="75"/>
                  </a:cubicBezTo>
                  <a:cubicBezTo>
                    <a:pt x="32" y="72"/>
                    <a:pt x="35" y="69"/>
                    <a:pt x="38" y="65"/>
                  </a:cubicBezTo>
                  <a:close/>
                  <a:moveTo>
                    <a:pt x="34" y="77"/>
                  </a:moveTo>
                  <a:cubicBezTo>
                    <a:pt x="35" y="77"/>
                    <a:pt x="36" y="76"/>
                    <a:pt x="37" y="75"/>
                  </a:cubicBezTo>
                  <a:cubicBezTo>
                    <a:pt x="35" y="78"/>
                    <a:pt x="32" y="81"/>
                    <a:pt x="30" y="83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31" y="81"/>
                    <a:pt x="32" y="79"/>
                    <a:pt x="34" y="77"/>
                  </a:cubicBezTo>
                  <a:close/>
                  <a:moveTo>
                    <a:pt x="30" y="93"/>
                  </a:moveTo>
                  <a:cubicBezTo>
                    <a:pt x="30" y="93"/>
                    <a:pt x="30" y="93"/>
                    <a:pt x="30" y="94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30" y="94"/>
                    <a:pt x="30" y="93"/>
                    <a:pt x="29" y="93"/>
                  </a:cubicBezTo>
                  <a:cubicBezTo>
                    <a:pt x="29" y="93"/>
                    <a:pt x="30" y="93"/>
                    <a:pt x="30" y="93"/>
                  </a:cubicBezTo>
                  <a:close/>
                  <a:moveTo>
                    <a:pt x="32" y="123"/>
                  </a:moveTo>
                  <a:cubicBezTo>
                    <a:pt x="32" y="124"/>
                    <a:pt x="32" y="124"/>
                    <a:pt x="32" y="125"/>
                  </a:cubicBezTo>
                  <a:cubicBezTo>
                    <a:pt x="32" y="125"/>
                    <a:pt x="32" y="125"/>
                    <a:pt x="32" y="126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2" y="124"/>
                    <a:pt x="32" y="124"/>
                    <a:pt x="32" y="123"/>
                  </a:cubicBezTo>
                  <a:close/>
                  <a:moveTo>
                    <a:pt x="32" y="120"/>
                  </a:moveTo>
                  <a:cubicBezTo>
                    <a:pt x="32" y="119"/>
                    <a:pt x="33" y="117"/>
                    <a:pt x="33" y="115"/>
                  </a:cubicBezTo>
                  <a:cubicBezTo>
                    <a:pt x="33" y="116"/>
                    <a:pt x="34" y="118"/>
                    <a:pt x="34" y="119"/>
                  </a:cubicBezTo>
                  <a:cubicBezTo>
                    <a:pt x="34" y="120"/>
                    <a:pt x="34" y="120"/>
                    <a:pt x="34" y="121"/>
                  </a:cubicBezTo>
                  <a:cubicBezTo>
                    <a:pt x="33" y="122"/>
                    <a:pt x="33" y="122"/>
                    <a:pt x="33" y="123"/>
                  </a:cubicBezTo>
                  <a:cubicBezTo>
                    <a:pt x="33" y="122"/>
                    <a:pt x="32" y="121"/>
                    <a:pt x="32" y="120"/>
                  </a:cubicBezTo>
                  <a:close/>
                  <a:moveTo>
                    <a:pt x="33" y="131"/>
                  </a:moveTo>
                  <a:cubicBezTo>
                    <a:pt x="34" y="130"/>
                    <a:pt x="34" y="130"/>
                    <a:pt x="34" y="130"/>
                  </a:cubicBezTo>
                  <a:cubicBezTo>
                    <a:pt x="35" y="130"/>
                    <a:pt x="35" y="131"/>
                    <a:pt x="35" y="132"/>
                  </a:cubicBezTo>
                  <a:cubicBezTo>
                    <a:pt x="35" y="132"/>
                    <a:pt x="35" y="132"/>
                    <a:pt x="35" y="133"/>
                  </a:cubicBezTo>
                  <a:cubicBezTo>
                    <a:pt x="35" y="133"/>
                    <a:pt x="35" y="134"/>
                    <a:pt x="36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5"/>
                    <a:pt x="36" y="135"/>
                    <a:pt x="37" y="135"/>
                  </a:cubicBezTo>
                  <a:cubicBezTo>
                    <a:pt x="37" y="137"/>
                    <a:pt x="38" y="138"/>
                    <a:pt x="38" y="140"/>
                  </a:cubicBezTo>
                  <a:cubicBezTo>
                    <a:pt x="39" y="140"/>
                    <a:pt x="39" y="141"/>
                    <a:pt x="39" y="142"/>
                  </a:cubicBezTo>
                  <a:cubicBezTo>
                    <a:pt x="38" y="143"/>
                    <a:pt x="38" y="144"/>
                    <a:pt x="37" y="145"/>
                  </a:cubicBezTo>
                  <a:cubicBezTo>
                    <a:pt x="37" y="146"/>
                    <a:pt x="38" y="147"/>
                    <a:pt x="39" y="146"/>
                  </a:cubicBezTo>
                  <a:cubicBezTo>
                    <a:pt x="39" y="146"/>
                    <a:pt x="39" y="145"/>
                    <a:pt x="40" y="145"/>
                  </a:cubicBezTo>
                  <a:cubicBezTo>
                    <a:pt x="40" y="148"/>
                    <a:pt x="41" y="151"/>
                    <a:pt x="42" y="153"/>
                  </a:cubicBezTo>
                  <a:cubicBezTo>
                    <a:pt x="41" y="154"/>
                    <a:pt x="41" y="154"/>
                    <a:pt x="41" y="154"/>
                  </a:cubicBezTo>
                  <a:cubicBezTo>
                    <a:pt x="41" y="155"/>
                    <a:pt x="41" y="156"/>
                    <a:pt x="42" y="156"/>
                  </a:cubicBezTo>
                  <a:cubicBezTo>
                    <a:pt x="43" y="159"/>
                    <a:pt x="44" y="162"/>
                    <a:pt x="45" y="166"/>
                  </a:cubicBezTo>
                  <a:cubicBezTo>
                    <a:pt x="43" y="161"/>
                    <a:pt x="40" y="157"/>
                    <a:pt x="38" y="152"/>
                  </a:cubicBezTo>
                  <a:cubicBezTo>
                    <a:pt x="37" y="145"/>
                    <a:pt x="35" y="138"/>
                    <a:pt x="33" y="131"/>
                  </a:cubicBezTo>
                  <a:cubicBezTo>
                    <a:pt x="33" y="131"/>
                    <a:pt x="33" y="131"/>
                    <a:pt x="33" y="131"/>
                  </a:cubicBezTo>
                  <a:close/>
                  <a:moveTo>
                    <a:pt x="34" y="149"/>
                  </a:moveTo>
                  <a:cubicBezTo>
                    <a:pt x="35" y="152"/>
                    <a:pt x="36" y="155"/>
                    <a:pt x="37" y="157"/>
                  </a:cubicBezTo>
                  <a:cubicBezTo>
                    <a:pt x="37" y="158"/>
                    <a:pt x="37" y="158"/>
                    <a:pt x="37" y="158"/>
                  </a:cubicBezTo>
                  <a:cubicBezTo>
                    <a:pt x="37" y="159"/>
                    <a:pt x="38" y="161"/>
                    <a:pt x="38" y="163"/>
                  </a:cubicBezTo>
                  <a:cubicBezTo>
                    <a:pt x="37" y="161"/>
                    <a:pt x="36" y="160"/>
                    <a:pt x="36" y="159"/>
                  </a:cubicBezTo>
                  <a:cubicBezTo>
                    <a:pt x="35" y="156"/>
                    <a:pt x="35" y="152"/>
                    <a:pt x="34" y="149"/>
                  </a:cubicBezTo>
                  <a:cubicBezTo>
                    <a:pt x="34" y="149"/>
                    <a:pt x="34" y="149"/>
                    <a:pt x="34" y="149"/>
                  </a:cubicBezTo>
                  <a:close/>
                  <a:moveTo>
                    <a:pt x="38" y="166"/>
                  </a:moveTo>
                  <a:cubicBezTo>
                    <a:pt x="38" y="166"/>
                    <a:pt x="38" y="166"/>
                    <a:pt x="38" y="167"/>
                  </a:cubicBezTo>
                  <a:cubicBezTo>
                    <a:pt x="38" y="165"/>
                    <a:pt x="37" y="164"/>
                    <a:pt x="36" y="163"/>
                  </a:cubicBezTo>
                  <a:cubicBezTo>
                    <a:pt x="36" y="163"/>
                    <a:pt x="36" y="162"/>
                    <a:pt x="36" y="162"/>
                  </a:cubicBezTo>
                  <a:cubicBezTo>
                    <a:pt x="37" y="163"/>
                    <a:pt x="38" y="165"/>
                    <a:pt x="38" y="166"/>
                  </a:cubicBezTo>
                  <a:close/>
                  <a:moveTo>
                    <a:pt x="40" y="173"/>
                  </a:moveTo>
                  <a:cubicBezTo>
                    <a:pt x="40" y="175"/>
                    <a:pt x="40" y="176"/>
                    <a:pt x="40" y="178"/>
                  </a:cubicBezTo>
                  <a:cubicBezTo>
                    <a:pt x="39" y="175"/>
                    <a:pt x="38" y="173"/>
                    <a:pt x="38" y="170"/>
                  </a:cubicBezTo>
                  <a:cubicBezTo>
                    <a:pt x="38" y="171"/>
                    <a:pt x="39" y="172"/>
                    <a:pt x="40" y="173"/>
                  </a:cubicBezTo>
                  <a:close/>
                  <a:moveTo>
                    <a:pt x="42" y="197"/>
                  </a:moveTo>
                  <a:cubicBezTo>
                    <a:pt x="42" y="197"/>
                    <a:pt x="42" y="197"/>
                    <a:pt x="42" y="197"/>
                  </a:cubicBezTo>
                  <a:cubicBezTo>
                    <a:pt x="42" y="198"/>
                    <a:pt x="43" y="198"/>
                    <a:pt x="43" y="198"/>
                  </a:cubicBezTo>
                  <a:cubicBezTo>
                    <a:pt x="43" y="199"/>
                    <a:pt x="44" y="199"/>
                    <a:pt x="44" y="200"/>
                  </a:cubicBezTo>
                  <a:cubicBezTo>
                    <a:pt x="43" y="198"/>
                    <a:pt x="41" y="196"/>
                    <a:pt x="39" y="194"/>
                  </a:cubicBezTo>
                  <a:cubicBezTo>
                    <a:pt x="39" y="194"/>
                    <a:pt x="39" y="194"/>
                    <a:pt x="39" y="194"/>
                  </a:cubicBezTo>
                  <a:cubicBezTo>
                    <a:pt x="40" y="195"/>
                    <a:pt x="41" y="196"/>
                    <a:pt x="42" y="197"/>
                  </a:cubicBezTo>
                  <a:close/>
                  <a:moveTo>
                    <a:pt x="43" y="192"/>
                  </a:moveTo>
                  <a:cubicBezTo>
                    <a:pt x="43" y="191"/>
                    <a:pt x="42" y="190"/>
                    <a:pt x="42" y="189"/>
                  </a:cubicBezTo>
                  <a:cubicBezTo>
                    <a:pt x="43" y="191"/>
                    <a:pt x="45" y="194"/>
                    <a:pt x="47" y="196"/>
                  </a:cubicBezTo>
                  <a:cubicBezTo>
                    <a:pt x="46" y="196"/>
                    <a:pt x="45" y="195"/>
                    <a:pt x="45" y="195"/>
                  </a:cubicBezTo>
                  <a:cubicBezTo>
                    <a:pt x="44" y="194"/>
                    <a:pt x="43" y="193"/>
                    <a:pt x="43" y="192"/>
                  </a:cubicBezTo>
                  <a:close/>
                  <a:moveTo>
                    <a:pt x="48" y="198"/>
                  </a:moveTo>
                  <a:cubicBezTo>
                    <a:pt x="50" y="201"/>
                    <a:pt x="51" y="203"/>
                    <a:pt x="53" y="205"/>
                  </a:cubicBezTo>
                  <a:cubicBezTo>
                    <a:pt x="50" y="203"/>
                    <a:pt x="48" y="200"/>
                    <a:pt x="46" y="197"/>
                  </a:cubicBezTo>
                  <a:cubicBezTo>
                    <a:pt x="47" y="197"/>
                    <a:pt x="47" y="198"/>
                    <a:pt x="48" y="198"/>
                  </a:cubicBezTo>
                  <a:close/>
                  <a:moveTo>
                    <a:pt x="49" y="188"/>
                  </a:moveTo>
                  <a:cubicBezTo>
                    <a:pt x="51" y="190"/>
                    <a:pt x="52" y="192"/>
                    <a:pt x="53" y="194"/>
                  </a:cubicBezTo>
                  <a:cubicBezTo>
                    <a:pt x="54" y="197"/>
                    <a:pt x="55" y="201"/>
                    <a:pt x="56" y="204"/>
                  </a:cubicBezTo>
                  <a:cubicBezTo>
                    <a:pt x="55" y="203"/>
                    <a:pt x="55" y="203"/>
                    <a:pt x="54" y="202"/>
                  </a:cubicBezTo>
                  <a:cubicBezTo>
                    <a:pt x="52" y="197"/>
                    <a:pt x="51" y="193"/>
                    <a:pt x="49" y="188"/>
                  </a:cubicBezTo>
                  <a:close/>
                  <a:moveTo>
                    <a:pt x="61" y="205"/>
                  </a:moveTo>
                  <a:cubicBezTo>
                    <a:pt x="62" y="205"/>
                    <a:pt x="62" y="205"/>
                    <a:pt x="62" y="205"/>
                  </a:cubicBezTo>
                  <a:cubicBezTo>
                    <a:pt x="63" y="207"/>
                    <a:pt x="64" y="208"/>
                    <a:pt x="65" y="210"/>
                  </a:cubicBezTo>
                  <a:cubicBezTo>
                    <a:pt x="65" y="210"/>
                    <a:pt x="64" y="210"/>
                    <a:pt x="63" y="209"/>
                  </a:cubicBezTo>
                  <a:cubicBezTo>
                    <a:pt x="63" y="208"/>
                    <a:pt x="62" y="206"/>
                    <a:pt x="61" y="205"/>
                  </a:cubicBezTo>
                  <a:close/>
                  <a:moveTo>
                    <a:pt x="65" y="202"/>
                  </a:moveTo>
                  <a:cubicBezTo>
                    <a:pt x="65" y="202"/>
                    <a:pt x="65" y="202"/>
                    <a:pt x="65" y="201"/>
                  </a:cubicBezTo>
                  <a:cubicBezTo>
                    <a:pt x="65" y="201"/>
                    <a:pt x="66" y="200"/>
                    <a:pt x="66" y="200"/>
                  </a:cubicBezTo>
                  <a:cubicBezTo>
                    <a:pt x="66" y="200"/>
                    <a:pt x="67" y="201"/>
                    <a:pt x="67" y="201"/>
                  </a:cubicBezTo>
                  <a:cubicBezTo>
                    <a:pt x="67" y="201"/>
                    <a:pt x="66" y="202"/>
                    <a:pt x="65" y="202"/>
                  </a:cubicBezTo>
                  <a:close/>
                  <a:moveTo>
                    <a:pt x="70" y="206"/>
                  </a:moveTo>
                  <a:cubicBezTo>
                    <a:pt x="69" y="205"/>
                    <a:pt x="68" y="204"/>
                    <a:pt x="67" y="204"/>
                  </a:cubicBezTo>
                  <a:cubicBezTo>
                    <a:pt x="67" y="204"/>
                    <a:pt x="67" y="203"/>
                    <a:pt x="67" y="203"/>
                  </a:cubicBezTo>
                  <a:cubicBezTo>
                    <a:pt x="67" y="203"/>
                    <a:pt x="68" y="203"/>
                    <a:pt x="69" y="202"/>
                  </a:cubicBezTo>
                  <a:cubicBezTo>
                    <a:pt x="69" y="203"/>
                    <a:pt x="70" y="204"/>
                    <a:pt x="71" y="205"/>
                  </a:cubicBezTo>
                  <a:cubicBezTo>
                    <a:pt x="71" y="205"/>
                    <a:pt x="72" y="205"/>
                    <a:pt x="72" y="204"/>
                  </a:cubicBezTo>
                  <a:cubicBezTo>
                    <a:pt x="72" y="204"/>
                    <a:pt x="72" y="204"/>
                    <a:pt x="73" y="203"/>
                  </a:cubicBezTo>
                  <a:cubicBezTo>
                    <a:pt x="73" y="204"/>
                    <a:pt x="74" y="205"/>
                    <a:pt x="75" y="205"/>
                  </a:cubicBezTo>
                  <a:cubicBezTo>
                    <a:pt x="75" y="206"/>
                    <a:pt x="74" y="206"/>
                    <a:pt x="74" y="206"/>
                  </a:cubicBezTo>
                  <a:cubicBezTo>
                    <a:pt x="73" y="206"/>
                    <a:pt x="72" y="205"/>
                    <a:pt x="71" y="205"/>
                  </a:cubicBezTo>
                  <a:cubicBezTo>
                    <a:pt x="71" y="204"/>
                    <a:pt x="70" y="205"/>
                    <a:pt x="70" y="206"/>
                  </a:cubicBezTo>
                  <a:close/>
                  <a:moveTo>
                    <a:pt x="71" y="193"/>
                  </a:moveTo>
                  <a:cubicBezTo>
                    <a:pt x="72" y="192"/>
                    <a:pt x="73" y="191"/>
                    <a:pt x="73" y="190"/>
                  </a:cubicBezTo>
                  <a:cubicBezTo>
                    <a:pt x="73" y="191"/>
                    <a:pt x="73" y="192"/>
                    <a:pt x="73" y="194"/>
                  </a:cubicBezTo>
                  <a:cubicBezTo>
                    <a:pt x="72" y="193"/>
                    <a:pt x="72" y="193"/>
                    <a:pt x="71" y="193"/>
                  </a:cubicBezTo>
                  <a:close/>
                  <a:moveTo>
                    <a:pt x="73" y="159"/>
                  </a:moveTo>
                  <a:cubicBezTo>
                    <a:pt x="74" y="159"/>
                    <a:pt x="74" y="158"/>
                    <a:pt x="75" y="158"/>
                  </a:cubicBezTo>
                  <a:cubicBezTo>
                    <a:pt x="75" y="159"/>
                    <a:pt x="76" y="161"/>
                    <a:pt x="76" y="163"/>
                  </a:cubicBezTo>
                  <a:cubicBezTo>
                    <a:pt x="75" y="163"/>
                    <a:pt x="75" y="163"/>
                    <a:pt x="74" y="164"/>
                  </a:cubicBezTo>
                  <a:cubicBezTo>
                    <a:pt x="74" y="162"/>
                    <a:pt x="74" y="161"/>
                    <a:pt x="73" y="159"/>
                  </a:cubicBezTo>
                  <a:close/>
                  <a:moveTo>
                    <a:pt x="75" y="191"/>
                  </a:moveTo>
                  <a:cubicBezTo>
                    <a:pt x="75" y="191"/>
                    <a:pt x="75" y="191"/>
                    <a:pt x="76" y="192"/>
                  </a:cubicBezTo>
                  <a:cubicBezTo>
                    <a:pt x="75" y="192"/>
                    <a:pt x="75" y="192"/>
                    <a:pt x="75" y="193"/>
                  </a:cubicBezTo>
                  <a:cubicBezTo>
                    <a:pt x="75" y="192"/>
                    <a:pt x="75" y="192"/>
                    <a:pt x="75" y="191"/>
                  </a:cubicBezTo>
                  <a:close/>
                  <a:moveTo>
                    <a:pt x="75" y="188"/>
                  </a:moveTo>
                  <a:cubicBezTo>
                    <a:pt x="76" y="188"/>
                    <a:pt x="76" y="187"/>
                    <a:pt x="76" y="187"/>
                  </a:cubicBezTo>
                  <a:cubicBezTo>
                    <a:pt x="77" y="187"/>
                    <a:pt x="77" y="187"/>
                    <a:pt x="77" y="187"/>
                  </a:cubicBezTo>
                  <a:cubicBezTo>
                    <a:pt x="78" y="187"/>
                    <a:pt x="78" y="187"/>
                    <a:pt x="78" y="187"/>
                  </a:cubicBezTo>
                  <a:cubicBezTo>
                    <a:pt x="78" y="188"/>
                    <a:pt x="77" y="188"/>
                    <a:pt x="77" y="189"/>
                  </a:cubicBezTo>
                  <a:cubicBezTo>
                    <a:pt x="76" y="189"/>
                    <a:pt x="76" y="188"/>
                    <a:pt x="75" y="188"/>
                  </a:cubicBezTo>
                  <a:close/>
                  <a:moveTo>
                    <a:pt x="77" y="193"/>
                  </a:moveTo>
                  <a:cubicBezTo>
                    <a:pt x="78" y="193"/>
                    <a:pt x="78" y="194"/>
                    <a:pt x="79" y="194"/>
                  </a:cubicBezTo>
                  <a:cubicBezTo>
                    <a:pt x="79" y="194"/>
                    <a:pt x="78" y="195"/>
                    <a:pt x="78" y="195"/>
                  </a:cubicBezTo>
                  <a:cubicBezTo>
                    <a:pt x="78" y="195"/>
                    <a:pt x="77" y="195"/>
                    <a:pt x="77" y="196"/>
                  </a:cubicBezTo>
                  <a:cubicBezTo>
                    <a:pt x="76" y="195"/>
                    <a:pt x="76" y="195"/>
                    <a:pt x="76" y="195"/>
                  </a:cubicBezTo>
                  <a:cubicBezTo>
                    <a:pt x="76" y="194"/>
                    <a:pt x="77" y="193"/>
                    <a:pt x="77" y="193"/>
                  </a:cubicBezTo>
                  <a:close/>
                  <a:moveTo>
                    <a:pt x="79" y="180"/>
                  </a:moveTo>
                  <a:cubicBezTo>
                    <a:pt x="79" y="180"/>
                    <a:pt x="79" y="180"/>
                    <a:pt x="79" y="180"/>
                  </a:cubicBezTo>
                  <a:cubicBezTo>
                    <a:pt x="79" y="179"/>
                    <a:pt x="80" y="178"/>
                    <a:pt x="81" y="177"/>
                  </a:cubicBezTo>
                  <a:cubicBezTo>
                    <a:pt x="81" y="178"/>
                    <a:pt x="81" y="178"/>
                    <a:pt x="81" y="178"/>
                  </a:cubicBezTo>
                  <a:cubicBezTo>
                    <a:pt x="80" y="178"/>
                    <a:pt x="80" y="179"/>
                    <a:pt x="79" y="180"/>
                  </a:cubicBezTo>
                  <a:close/>
                  <a:moveTo>
                    <a:pt x="82" y="188"/>
                  </a:moveTo>
                  <a:cubicBezTo>
                    <a:pt x="82" y="189"/>
                    <a:pt x="82" y="189"/>
                    <a:pt x="83" y="189"/>
                  </a:cubicBezTo>
                  <a:cubicBezTo>
                    <a:pt x="82" y="189"/>
                    <a:pt x="81" y="190"/>
                    <a:pt x="80" y="190"/>
                  </a:cubicBezTo>
                  <a:cubicBezTo>
                    <a:pt x="81" y="189"/>
                    <a:pt x="81" y="189"/>
                    <a:pt x="82" y="188"/>
                  </a:cubicBezTo>
                  <a:close/>
                  <a:moveTo>
                    <a:pt x="83" y="191"/>
                  </a:moveTo>
                  <a:cubicBezTo>
                    <a:pt x="83" y="191"/>
                    <a:pt x="83" y="191"/>
                    <a:pt x="83" y="191"/>
                  </a:cubicBezTo>
                  <a:cubicBezTo>
                    <a:pt x="83" y="192"/>
                    <a:pt x="82" y="192"/>
                    <a:pt x="82" y="192"/>
                  </a:cubicBezTo>
                  <a:cubicBezTo>
                    <a:pt x="81" y="192"/>
                    <a:pt x="81" y="192"/>
                    <a:pt x="81" y="192"/>
                  </a:cubicBezTo>
                  <a:cubicBezTo>
                    <a:pt x="82" y="191"/>
                    <a:pt x="82" y="191"/>
                    <a:pt x="83" y="191"/>
                  </a:cubicBezTo>
                  <a:close/>
                  <a:moveTo>
                    <a:pt x="83" y="187"/>
                  </a:moveTo>
                  <a:cubicBezTo>
                    <a:pt x="83" y="187"/>
                    <a:pt x="83" y="187"/>
                    <a:pt x="83" y="187"/>
                  </a:cubicBezTo>
                  <a:cubicBezTo>
                    <a:pt x="84" y="188"/>
                    <a:pt x="84" y="188"/>
                    <a:pt x="85" y="188"/>
                  </a:cubicBezTo>
                  <a:cubicBezTo>
                    <a:pt x="85" y="188"/>
                    <a:pt x="85" y="189"/>
                    <a:pt x="85" y="189"/>
                  </a:cubicBezTo>
                  <a:cubicBezTo>
                    <a:pt x="85" y="189"/>
                    <a:pt x="85" y="189"/>
                    <a:pt x="85" y="189"/>
                  </a:cubicBezTo>
                  <a:cubicBezTo>
                    <a:pt x="84" y="188"/>
                    <a:pt x="83" y="188"/>
                    <a:pt x="83" y="187"/>
                  </a:cubicBezTo>
                  <a:close/>
                  <a:moveTo>
                    <a:pt x="84" y="198"/>
                  </a:moveTo>
                  <a:cubicBezTo>
                    <a:pt x="85" y="198"/>
                    <a:pt x="85" y="199"/>
                    <a:pt x="85" y="199"/>
                  </a:cubicBezTo>
                  <a:cubicBezTo>
                    <a:pt x="85" y="199"/>
                    <a:pt x="85" y="200"/>
                    <a:pt x="85" y="200"/>
                  </a:cubicBezTo>
                  <a:cubicBezTo>
                    <a:pt x="84" y="200"/>
                    <a:pt x="84" y="200"/>
                    <a:pt x="83" y="199"/>
                  </a:cubicBezTo>
                  <a:cubicBezTo>
                    <a:pt x="84" y="199"/>
                    <a:pt x="84" y="199"/>
                    <a:pt x="84" y="198"/>
                  </a:cubicBezTo>
                  <a:close/>
                  <a:moveTo>
                    <a:pt x="85" y="194"/>
                  </a:moveTo>
                  <a:cubicBezTo>
                    <a:pt x="86" y="194"/>
                    <a:pt x="87" y="193"/>
                    <a:pt x="88" y="193"/>
                  </a:cubicBezTo>
                  <a:cubicBezTo>
                    <a:pt x="87" y="194"/>
                    <a:pt x="86" y="194"/>
                    <a:pt x="86" y="195"/>
                  </a:cubicBezTo>
                  <a:cubicBezTo>
                    <a:pt x="85" y="195"/>
                    <a:pt x="85" y="195"/>
                    <a:pt x="85" y="194"/>
                  </a:cubicBezTo>
                  <a:close/>
                  <a:moveTo>
                    <a:pt x="86" y="205"/>
                  </a:moveTo>
                  <a:cubicBezTo>
                    <a:pt x="86" y="206"/>
                    <a:pt x="87" y="206"/>
                    <a:pt x="88" y="207"/>
                  </a:cubicBezTo>
                  <a:cubicBezTo>
                    <a:pt x="88" y="207"/>
                    <a:pt x="88" y="207"/>
                    <a:pt x="88" y="207"/>
                  </a:cubicBezTo>
                  <a:cubicBezTo>
                    <a:pt x="88" y="207"/>
                    <a:pt x="88" y="207"/>
                    <a:pt x="88" y="207"/>
                  </a:cubicBezTo>
                  <a:cubicBezTo>
                    <a:pt x="87" y="207"/>
                    <a:pt x="87" y="207"/>
                    <a:pt x="87" y="207"/>
                  </a:cubicBezTo>
                  <a:cubicBezTo>
                    <a:pt x="86" y="206"/>
                    <a:pt x="86" y="206"/>
                    <a:pt x="86" y="206"/>
                  </a:cubicBezTo>
                  <a:cubicBezTo>
                    <a:pt x="86" y="205"/>
                    <a:pt x="86" y="205"/>
                    <a:pt x="86" y="205"/>
                  </a:cubicBezTo>
                  <a:close/>
                  <a:moveTo>
                    <a:pt x="88" y="204"/>
                  </a:moveTo>
                  <a:cubicBezTo>
                    <a:pt x="88" y="204"/>
                    <a:pt x="88" y="204"/>
                    <a:pt x="88" y="204"/>
                  </a:cubicBezTo>
                  <a:cubicBezTo>
                    <a:pt x="89" y="204"/>
                    <a:pt x="89" y="204"/>
                    <a:pt x="90" y="205"/>
                  </a:cubicBezTo>
                  <a:cubicBezTo>
                    <a:pt x="90" y="205"/>
                    <a:pt x="89" y="205"/>
                    <a:pt x="89" y="205"/>
                  </a:cubicBezTo>
                  <a:cubicBezTo>
                    <a:pt x="89" y="205"/>
                    <a:pt x="88" y="205"/>
                    <a:pt x="88" y="204"/>
                  </a:cubicBezTo>
                  <a:close/>
                  <a:moveTo>
                    <a:pt x="90" y="186"/>
                  </a:moveTo>
                  <a:cubicBezTo>
                    <a:pt x="90" y="185"/>
                    <a:pt x="91" y="184"/>
                    <a:pt x="92" y="183"/>
                  </a:cubicBezTo>
                  <a:cubicBezTo>
                    <a:pt x="92" y="183"/>
                    <a:pt x="92" y="183"/>
                    <a:pt x="93" y="183"/>
                  </a:cubicBezTo>
                  <a:cubicBezTo>
                    <a:pt x="92" y="184"/>
                    <a:pt x="91" y="185"/>
                    <a:pt x="90" y="186"/>
                  </a:cubicBezTo>
                  <a:close/>
                  <a:moveTo>
                    <a:pt x="91" y="205"/>
                  </a:moveTo>
                  <a:cubicBezTo>
                    <a:pt x="92" y="206"/>
                    <a:pt x="92" y="206"/>
                    <a:pt x="93" y="206"/>
                  </a:cubicBezTo>
                  <a:cubicBezTo>
                    <a:pt x="93" y="207"/>
                    <a:pt x="92" y="207"/>
                    <a:pt x="92" y="207"/>
                  </a:cubicBezTo>
                  <a:cubicBezTo>
                    <a:pt x="91" y="207"/>
                    <a:pt x="91" y="207"/>
                    <a:pt x="90" y="206"/>
                  </a:cubicBezTo>
                  <a:cubicBezTo>
                    <a:pt x="91" y="206"/>
                    <a:pt x="91" y="206"/>
                    <a:pt x="91" y="205"/>
                  </a:cubicBezTo>
                  <a:close/>
                  <a:moveTo>
                    <a:pt x="93" y="186"/>
                  </a:moveTo>
                  <a:cubicBezTo>
                    <a:pt x="95" y="184"/>
                    <a:pt x="98" y="182"/>
                    <a:pt x="100" y="179"/>
                  </a:cubicBezTo>
                  <a:cubicBezTo>
                    <a:pt x="102" y="179"/>
                    <a:pt x="103" y="178"/>
                    <a:pt x="104" y="177"/>
                  </a:cubicBezTo>
                  <a:cubicBezTo>
                    <a:pt x="102" y="180"/>
                    <a:pt x="99" y="182"/>
                    <a:pt x="97" y="185"/>
                  </a:cubicBezTo>
                  <a:cubicBezTo>
                    <a:pt x="96" y="185"/>
                    <a:pt x="94" y="186"/>
                    <a:pt x="93" y="186"/>
                  </a:cubicBezTo>
                  <a:close/>
                  <a:moveTo>
                    <a:pt x="95" y="190"/>
                  </a:moveTo>
                  <a:cubicBezTo>
                    <a:pt x="95" y="190"/>
                    <a:pt x="95" y="191"/>
                    <a:pt x="96" y="191"/>
                  </a:cubicBezTo>
                  <a:cubicBezTo>
                    <a:pt x="95" y="191"/>
                    <a:pt x="95" y="192"/>
                    <a:pt x="94" y="192"/>
                  </a:cubicBezTo>
                  <a:cubicBezTo>
                    <a:pt x="94" y="192"/>
                    <a:pt x="94" y="192"/>
                    <a:pt x="93" y="192"/>
                  </a:cubicBezTo>
                  <a:cubicBezTo>
                    <a:pt x="94" y="191"/>
                    <a:pt x="94" y="191"/>
                    <a:pt x="95" y="190"/>
                  </a:cubicBezTo>
                  <a:close/>
                  <a:moveTo>
                    <a:pt x="96" y="208"/>
                  </a:moveTo>
                  <a:cubicBezTo>
                    <a:pt x="96" y="208"/>
                    <a:pt x="96" y="208"/>
                    <a:pt x="96" y="208"/>
                  </a:cubicBezTo>
                  <a:cubicBezTo>
                    <a:pt x="97" y="209"/>
                    <a:pt x="98" y="209"/>
                    <a:pt x="100" y="210"/>
                  </a:cubicBezTo>
                  <a:cubicBezTo>
                    <a:pt x="99" y="210"/>
                    <a:pt x="99" y="210"/>
                    <a:pt x="99" y="211"/>
                  </a:cubicBezTo>
                  <a:cubicBezTo>
                    <a:pt x="98" y="211"/>
                    <a:pt x="98" y="211"/>
                    <a:pt x="97" y="211"/>
                  </a:cubicBezTo>
                  <a:cubicBezTo>
                    <a:pt x="97" y="210"/>
                    <a:pt x="96" y="210"/>
                    <a:pt x="95" y="209"/>
                  </a:cubicBezTo>
                  <a:cubicBezTo>
                    <a:pt x="95" y="209"/>
                    <a:pt x="95" y="208"/>
                    <a:pt x="96" y="208"/>
                  </a:cubicBezTo>
                  <a:close/>
                  <a:moveTo>
                    <a:pt x="99" y="218"/>
                  </a:moveTo>
                  <a:cubicBezTo>
                    <a:pt x="99" y="218"/>
                    <a:pt x="100" y="219"/>
                    <a:pt x="101" y="219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99" y="219"/>
                    <a:pt x="99" y="219"/>
                    <a:pt x="99" y="219"/>
                  </a:cubicBezTo>
                  <a:cubicBezTo>
                    <a:pt x="99" y="218"/>
                    <a:pt x="99" y="218"/>
                    <a:pt x="99" y="218"/>
                  </a:cubicBezTo>
                  <a:close/>
                  <a:moveTo>
                    <a:pt x="101" y="224"/>
                  </a:moveTo>
                  <a:cubicBezTo>
                    <a:pt x="101" y="223"/>
                    <a:pt x="101" y="223"/>
                    <a:pt x="102" y="223"/>
                  </a:cubicBezTo>
                  <a:cubicBezTo>
                    <a:pt x="103" y="223"/>
                    <a:pt x="104" y="224"/>
                    <a:pt x="105" y="225"/>
                  </a:cubicBezTo>
                  <a:cubicBezTo>
                    <a:pt x="105" y="225"/>
                    <a:pt x="105" y="225"/>
                    <a:pt x="105" y="226"/>
                  </a:cubicBezTo>
                  <a:cubicBezTo>
                    <a:pt x="105" y="226"/>
                    <a:pt x="105" y="226"/>
                    <a:pt x="105" y="226"/>
                  </a:cubicBezTo>
                  <a:cubicBezTo>
                    <a:pt x="103" y="225"/>
                    <a:pt x="102" y="225"/>
                    <a:pt x="100" y="224"/>
                  </a:cubicBezTo>
                  <a:cubicBezTo>
                    <a:pt x="100" y="224"/>
                    <a:pt x="101" y="224"/>
                    <a:pt x="101" y="224"/>
                  </a:cubicBezTo>
                  <a:close/>
                  <a:moveTo>
                    <a:pt x="104" y="222"/>
                  </a:moveTo>
                  <a:cubicBezTo>
                    <a:pt x="104" y="222"/>
                    <a:pt x="104" y="222"/>
                    <a:pt x="104" y="222"/>
                  </a:cubicBezTo>
                  <a:cubicBezTo>
                    <a:pt x="104" y="222"/>
                    <a:pt x="104" y="221"/>
                    <a:pt x="104" y="221"/>
                  </a:cubicBezTo>
                  <a:cubicBezTo>
                    <a:pt x="105" y="222"/>
                    <a:pt x="106" y="222"/>
                    <a:pt x="106" y="222"/>
                  </a:cubicBezTo>
                  <a:cubicBezTo>
                    <a:pt x="106" y="222"/>
                    <a:pt x="106" y="223"/>
                    <a:pt x="106" y="223"/>
                  </a:cubicBezTo>
                  <a:cubicBezTo>
                    <a:pt x="106" y="222"/>
                    <a:pt x="105" y="222"/>
                    <a:pt x="104" y="222"/>
                  </a:cubicBezTo>
                  <a:close/>
                  <a:moveTo>
                    <a:pt x="108" y="226"/>
                  </a:moveTo>
                  <a:cubicBezTo>
                    <a:pt x="108" y="226"/>
                    <a:pt x="109" y="227"/>
                    <a:pt x="110" y="227"/>
                  </a:cubicBezTo>
                  <a:cubicBezTo>
                    <a:pt x="110" y="227"/>
                    <a:pt x="109" y="228"/>
                    <a:pt x="109" y="228"/>
                  </a:cubicBezTo>
                  <a:cubicBezTo>
                    <a:pt x="109" y="228"/>
                    <a:pt x="109" y="228"/>
                    <a:pt x="109" y="228"/>
                  </a:cubicBezTo>
                  <a:cubicBezTo>
                    <a:pt x="108" y="228"/>
                    <a:pt x="107" y="227"/>
                    <a:pt x="106" y="227"/>
                  </a:cubicBezTo>
                  <a:cubicBezTo>
                    <a:pt x="107" y="226"/>
                    <a:pt x="107" y="226"/>
                    <a:pt x="108" y="226"/>
                  </a:cubicBezTo>
                  <a:close/>
                  <a:moveTo>
                    <a:pt x="108" y="210"/>
                  </a:moveTo>
                  <a:cubicBezTo>
                    <a:pt x="109" y="210"/>
                    <a:pt x="110" y="209"/>
                    <a:pt x="111" y="208"/>
                  </a:cubicBezTo>
                  <a:cubicBezTo>
                    <a:pt x="112" y="208"/>
                    <a:pt x="112" y="209"/>
                    <a:pt x="112" y="209"/>
                  </a:cubicBezTo>
                  <a:cubicBezTo>
                    <a:pt x="111" y="210"/>
                    <a:pt x="110" y="210"/>
                    <a:pt x="110" y="211"/>
                  </a:cubicBezTo>
                  <a:cubicBezTo>
                    <a:pt x="109" y="211"/>
                    <a:pt x="109" y="211"/>
                    <a:pt x="108" y="210"/>
                  </a:cubicBezTo>
                  <a:close/>
                  <a:moveTo>
                    <a:pt x="112" y="213"/>
                  </a:moveTo>
                  <a:cubicBezTo>
                    <a:pt x="111" y="212"/>
                    <a:pt x="111" y="212"/>
                    <a:pt x="111" y="212"/>
                  </a:cubicBezTo>
                  <a:cubicBezTo>
                    <a:pt x="112" y="211"/>
                    <a:pt x="113" y="211"/>
                    <a:pt x="114" y="210"/>
                  </a:cubicBezTo>
                  <a:cubicBezTo>
                    <a:pt x="114" y="210"/>
                    <a:pt x="114" y="210"/>
                    <a:pt x="115" y="210"/>
                  </a:cubicBezTo>
                  <a:cubicBezTo>
                    <a:pt x="114" y="211"/>
                    <a:pt x="113" y="212"/>
                    <a:pt x="112" y="213"/>
                  </a:cubicBezTo>
                  <a:close/>
                  <a:moveTo>
                    <a:pt x="119" y="221"/>
                  </a:moveTo>
                  <a:cubicBezTo>
                    <a:pt x="120" y="221"/>
                    <a:pt x="120" y="221"/>
                    <a:pt x="120" y="221"/>
                  </a:cubicBezTo>
                  <a:cubicBezTo>
                    <a:pt x="120" y="221"/>
                    <a:pt x="119" y="222"/>
                    <a:pt x="119" y="222"/>
                  </a:cubicBezTo>
                  <a:cubicBezTo>
                    <a:pt x="119" y="222"/>
                    <a:pt x="119" y="222"/>
                    <a:pt x="119" y="222"/>
                  </a:cubicBezTo>
                  <a:cubicBezTo>
                    <a:pt x="119" y="222"/>
                    <a:pt x="119" y="221"/>
                    <a:pt x="119" y="221"/>
                  </a:cubicBezTo>
                  <a:cubicBezTo>
                    <a:pt x="119" y="221"/>
                    <a:pt x="119" y="221"/>
                    <a:pt x="119" y="221"/>
                  </a:cubicBezTo>
                  <a:close/>
                  <a:moveTo>
                    <a:pt x="120" y="211"/>
                  </a:moveTo>
                  <a:cubicBezTo>
                    <a:pt x="120" y="210"/>
                    <a:pt x="120" y="210"/>
                    <a:pt x="121" y="210"/>
                  </a:cubicBezTo>
                  <a:cubicBezTo>
                    <a:pt x="121" y="210"/>
                    <a:pt x="121" y="210"/>
                    <a:pt x="121" y="210"/>
                  </a:cubicBezTo>
                  <a:cubicBezTo>
                    <a:pt x="121" y="211"/>
                    <a:pt x="121" y="211"/>
                    <a:pt x="121" y="211"/>
                  </a:cubicBezTo>
                  <a:cubicBezTo>
                    <a:pt x="120" y="211"/>
                    <a:pt x="120" y="211"/>
                    <a:pt x="120" y="211"/>
                  </a:cubicBezTo>
                  <a:close/>
                  <a:moveTo>
                    <a:pt x="123" y="218"/>
                  </a:moveTo>
                  <a:cubicBezTo>
                    <a:pt x="123" y="218"/>
                    <a:pt x="123" y="219"/>
                    <a:pt x="124" y="219"/>
                  </a:cubicBezTo>
                  <a:cubicBezTo>
                    <a:pt x="123" y="219"/>
                    <a:pt x="122" y="220"/>
                    <a:pt x="121" y="220"/>
                  </a:cubicBezTo>
                  <a:cubicBezTo>
                    <a:pt x="121" y="220"/>
                    <a:pt x="121" y="220"/>
                    <a:pt x="121" y="220"/>
                  </a:cubicBezTo>
                  <a:cubicBezTo>
                    <a:pt x="122" y="219"/>
                    <a:pt x="122" y="219"/>
                    <a:pt x="123" y="218"/>
                  </a:cubicBezTo>
                  <a:close/>
                  <a:moveTo>
                    <a:pt x="123" y="222"/>
                  </a:moveTo>
                  <a:cubicBezTo>
                    <a:pt x="124" y="222"/>
                    <a:pt x="124" y="221"/>
                    <a:pt x="125" y="221"/>
                  </a:cubicBezTo>
                  <a:cubicBezTo>
                    <a:pt x="125" y="221"/>
                    <a:pt x="126" y="222"/>
                    <a:pt x="126" y="222"/>
                  </a:cubicBezTo>
                  <a:cubicBezTo>
                    <a:pt x="126" y="223"/>
                    <a:pt x="125" y="223"/>
                    <a:pt x="125" y="223"/>
                  </a:cubicBezTo>
                  <a:cubicBezTo>
                    <a:pt x="124" y="223"/>
                    <a:pt x="124" y="223"/>
                    <a:pt x="123" y="222"/>
                  </a:cubicBezTo>
                  <a:close/>
                  <a:moveTo>
                    <a:pt x="125" y="225"/>
                  </a:moveTo>
                  <a:cubicBezTo>
                    <a:pt x="126" y="225"/>
                    <a:pt x="126" y="225"/>
                    <a:pt x="127" y="224"/>
                  </a:cubicBezTo>
                  <a:cubicBezTo>
                    <a:pt x="127" y="224"/>
                    <a:pt x="127" y="225"/>
                    <a:pt x="128" y="225"/>
                  </a:cubicBezTo>
                  <a:cubicBezTo>
                    <a:pt x="127" y="226"/>
                    <a:pt x="126" y="226"/>
                    <a:pt x="125" y="227"/>
                  </a:cubicBezTo>
                  <a:cubicBezTo>
                    <a:pt x="125" y="227"/>
                    <a:pt x="125" y="227"/>
                    <a:pt x="124" y="226"/>
                  </a:cubicBezTo>
                  <a:cubicBezTo>
                    <a:pt x="124" y="226"/>
                    <a:pt x="125" y="226"/>
                    <a:pt x="125" y="225"/>
                  </a:cubicBezTo>
                  <a:close/>
                  <a:moveTo>
                    <a:pt x="127" y="221"/>
                  </a:moveTo>
                  <a:cubicBezTo>
                    <a:pt x="127" y="221"/>
                    <a:pt x="126" y="220"/>
                    <a:pt x="126" y="219"/>
                  </a:cubicBezTo>
                  <a:cubicBezTo>
                    <a:pt x="126" y="219"/>
                    <a:pt x="126" y="219"/>
                    <a:pt x="126" y="219"/>
                  </a:cubicBezTo>
                  <a:cubicBezTo>
                    <a:pt x="127" y="220"/>
                    <a:pt x="127" y="220"/>
                    <a:pt x="128" y="220"/>
                  </a:cubicBezTo>
                  <a:cubicBezTo>
                    <a:pt x="128" y="221"/>
                    <a:pt x="127" y="221"/>
                    <a:pt x="127" y="221"/>
                  </a:cubicBezTo>
                  <a:close/>
                  <a:moveTo>
                    <a:pt x="128" y="218"/>
                  </a:moveTo>
                  <a:cubicBezTo>
                    <a:pt x="128" y="217"/>
                    <a:pt x="129" y="216"/>
                    <a:pt x="130" y="216"/>
                  </a:cubicBezTo>
                  <a:cubicBezTo>
                    <a:pt x="130" y="216"/>
                    <a:pt x="130" y="216"/>
                    <a:pt x="130" y="216"/>
                  </a:cubicBezTo>
                  <a:cubicBezTo>
                    <a:pt x="130" y="216"/>
                    <a:pt x="130" y="217"/>
                    <a:pt x="129" y="217"/>
                  </a:cubicBezTo>
                  <a:cubicBezTo>
                    <a:pt x="129" y="218"/>
                    <a:pt x="129" y="219"/>
                    <a:pt x="130" y="219"/>
                  </a:cubicBezTo>
                  <a:cubicBezTo>
                    <a:pt x="130" y="219"/>
                    <a:pt x="129" y="219"/>
                    <a:pt x="129" y="219"/>
                  </a:cubicBezTo>
                  <a:cubicBezTo>
                    <a:pt x="129" y="219"/>
                    <a:pt x="128" y="218"/>
                    <a:pt x="128" y="218"/>
                  </a:cubicBezTo>
                  <a:close/>
                  <a:moveTo>
                    <a:pt x="130" y="222"/>
                  </a:moveTo>
                  <a:cubicBezTo>
                    <a:pt x="130" y="222"/>
                    <a:pt x="130" y="222"/>
                    <a:pt x="130" y="222"/>
                  </a:cubicBezTo>
                  <a:cubicBezTo>
                    <a:pt x="130" y="223"/>
                    <a:pt x="130" y="223"/>
                    <a:pt x="129" y="224"/>
                  </a:cubicBezTo>
                  <a:cubicBezTo>
                    <a:pt x="129" y="224"/>
                    <a:pt x="129" y="224"/>
                    <a:pt x="129" y="224"/>
                  </a:cubicBezTo>
                  <a:cubicBezTo>
                    <a:pt x="129" y="224"/>
                    <a:pt x="128" y="224"/>
                    <a:pt x="128" y="223"/>
                  </a:cubicBezTo>
                  <a:cubicBezTo>
                    <a:pt x="129" y="223"/>
                    <a:pt x="129" y="223"/>
                    <a:pt x="130" y="222"/>
                  </a:cubicBezTo>
                  <a:close/>
                  <a:moveTo>
                    <a:pt x="162" y="206"/>
                  </a:moveTo>
                  <a:cubicBezTo>
                    <a:pt x="163" y="205"/>
                    <a:pt x="164" y="204"/>
                    <a:pt x="165" y="203"/>
                  </a:cubicBezTo>
                  <a:cubicBezTo>
                    <a:pt x="167" y="201"/>
                    <a:pt x="169" y="200"/>
                    <a:pt x="172" y="198"/>
                  </a:cubicBezTo>
                  <a:cubicBezTo>
                    <a:pt x="172" y="198"/>
                    <a:pt x="171" y="198"/>
                    <a:pt x="171" y="198"/>
                  </a:cubicBezTo>
                  <a:cubicBezTo>
                    <a:pt x="170" y="199"/>
                    <a:pt x="169" y="200"/>
                    <a:pt x="168" y="202"/>
                  </a:cubicBezTo>
                  <a:cubicBezTo>
                    <a:pt x="166" y="203"/>
                    <a:pt x="164" y="205"/>
                    <a:pt x="162" y="206"/>
                  </a:cubicBezTo>
                  <a:close/>
                  <a:moveTo>
                    <a:pt x="167" y="210"/>
                  </a:moveTo>
                  <a:cubicBezTo>
                    <a:pt x="160" y="216"/>
                    <a:pt x="153" y="221"/>
                    <a:pt x="146" y="225"/>
                  </a:cubicBezTo>
                  <a:cubicBezTo>
                    <a:pt x="149" y="222"/>
                    <a:pt x="152" y="219"/>
                    <a:pt x="156" y="216"/>
                  </a:cubicBezTo>
                  <a:cubicBezTo>
                    <a:pt x="158" y="214"/>
                    <a:pt x="160" y="213"/>
                    <a:pt x="163" y="212"/>
                  </a:cubicBezTo>
                  <a:cubicBezTo>
                    <a:pt x="163" y="212"/>
                    <a:pt x="163" y="212"/>
                    <a:pt x="164" y="212"/>
                  </a:cubicBezTo>
                  <a:cubicBezTo>
                    <a:pt x="165" y="211"/>
                    <a:pt x="166" y="211"/>
                    <a:pt x="167" y="210"/>
                  </a:cubicBezTo>
                  <a:close/>
                  <a:moveTo>
                    <a:pt x="154" y="209"/>
                  </a:moveTo>
                  <a:cubicBezTo>
                    <a:pt x="155" y="208"/>
                    <a:pt x="156" y="208"/>
                    <a:pt x="157" y="207"/>
                  </a:cubicBezTo>
                  <a:cubicBezTo>
                    <a:pt x="161" y="203"/>
                    <a:pt x="166" y="199"/>
                    <a:pt x="171" y="195"/>
                  </a:cubicBezTo>
                  <a:cubicBezTo>
                    <a:pt x="168" y="197"/>
                    <a:pt x="166" y="200"/>
                    <a:pt x="163" y="202"/>
                  </a:cubicBezTo>
                  <a:cubicBezTo>
                    <a:pt x="160" y="204"/>
                    <a:pt x="157" y="207"/>
                    <a:pt x="154" y="209"/>
                  </a:cubicBezTo>
                  <a:close/>
                  <a:moveTo>
                    <a:pt x="158" y="208"/>
                  </a:moveTo>
                  <a:cubicBezTo>
                    <a:pt x="157" y="210"/>
                    <a:pt x="156" y="211"/>
                    <a:pt x="155" y="212"/>
                  </a:cubicBezTo>
                  <a:cubicBezTo>
                    <a:pt x="153" y="214"/>
                    <a:pt x="150" y="216"/>
                    <a:pt x="148" y="218"/>
                  </a:cubicBezTo>
                  <a:cubicBezTo>
                    <a:pt x="146" y="220"/>
                    <a:pt x="143" y="221"/>
                    <a:pt x="141" y="222"/>
                  </a:cubicBezTo>
                  <a:cubicBezTo>
                    <a:pt x="146" y="217"/>
                    <a:pt x="152" y="213"/>
                    <a:pt x="158" y="208"/>
                  </a:cubicBezTo>
                  <a:close/>
                  <a:moveTo>
                    <a:pt x="146" y="227"/>
                  </a:moveTo>
                  <a:cubicBezTo>
                    <a:pt x="146" y="227"/>
                    <a:pt x="146" y="227"/>
                    <a:pt x="146" y="227"/>
                  </a:cubicBezTo>
                  <a:cubicBezTo>
                    <a:pt x="147" y="227"/>
                    <a:pt x="148" y="227"/>
                    <a:pt x="148" y="228"/>
                  </a:cubicBezTo>
                  <a:cubicBezTo>
                    <a:pt x="148" y="228"/>
                    <a:pt x="150" y="228"/>
                    <a:pt x="150" y="228"/>
                  </a:cubicBezTo>
                  <a:cubicBezTo>
                    <a:pt x="150" y="228"/>
                    <a:pt x="150" y="228"/>
                    <a:pt x="150" y="228"/>
                  </a:cubicBezTo>
                  <a:cubicBezTo>
                    <a:pt x="149" y="228"/>
                    <a:pt x="147" y="228"/>
                    <a:pt x="146" y="228"/>
                  </a:cubicBezTo>
                  <a:cubicBezTo>
                    <a:pt x="146" y="227"/>
                    <a:pt x="146" y="227"/>
                    <a:pt x="146" y="227"/>
                  </a:cubicBezTo>
                  <a:close/>
                  <a:moveTo>
                    <a:pt x="151" y="231"/>
                  </a:moveTo>
                  <a:cubicBezTo>
                    <a:pt x="151" y="231"/>
                    <a:pt x="151" y="231"/>
                    <a:pt x="151" y="231"/>
                  </a:cubicBezTo>
                  <a:cubicBezTo>
                    <a:pt x="151" y="231"/>
                    <a:pt x="150" y="232"/>
                    <a:pt x="150" y="232"/>
                  </a:cubicBezTo>
                  <a:cubicBezTo>
                    <a:pt x="150" y="232"/>
                    <a:pt x="149" y="232"/>
                    <a:pt x="149" y="232"/>
                  </a:cubicBezTo>
                  <a:cubicBezTo>
                    <a:pt x="150" y="231"/>
                    <a:pt x="151" y="231"/>
                    <a:pt x="151" y="231"/>
                  </a:cubicBezTo>
                  <a:close/>
                  <a:moveTo>
                    <a:pt x="150" y="228"/>
                  </a:moveTo>
                  <a:cubicBezTo>
                    <a:pt x="149" y="227"/>
                    <a:pt x="148" y="227"/>
                    <a:pt x="147" y="227"/>
                  </a:cubicBezTo>
                  <a:cubicBezTo>
                    <a:pt x="157" y="222"/>
                    <a:pt x="165" y="214"/>
                    <a:pt x="174" y="206"/>
                  </a:cubicBezTo>
                  <a:cubicBezTo>
                    <a:pt x="174" y="207"/>
                    <a:pt x="174" y="207"/>
                    <a:pt x="175" y="207"/>
                  </a:cubicBezTo>
                  <a:cubicBezTo>
                    <a:pt x="174" y="208"/>
                    <a:pt x="173" y="208"/>
                    <a:pt x="173" y="209"/>
                  </a:cubicBezTo>
                  <a:cubicBezTo>
                    <a:pt x="165" y="215"/>
                    <a:pt x="158" y="221"/>
                    <a:pt x="150" y="228"/>
                  </a:cubicBezTo>
                  <a:close/>
                  <a:moveTo>
                    <a:pt x="169" y="216"/>
                  </a:moveTo>
                  <a:cubicBezTo>
                    <a:pt x="169" y="216"/>
                    <a:pt x="169" y="216"/>
                    <a:pt x="169" y="216"/>
                  </a:cubicBezTo>
                  <a:cubicBezTo>
                    <a:pt x="168" y="216"/>
                    <a:pt x="169" y="217"/>
                    <a:pt x="170" y="217"/>
                  </a:cubicBezTo>
                  <a:cubicBezTo>
                    <a:pt x="171" y="216"/>
                    <a:pt x="172" y="216"/>
                    <a:pt x="174" y="215"/>
                  </a:cubicBezTo>
                  <a:cubicBezTo>
                    <a:pt x="168" y="220"/>
                    <a:pt x="162" y="225"/>
                    <a:pt x="155" y="229"/>
                  </a:cubicBezTo>
                  <a:cubicBezTo>
                    <a:pt x="160" y="224"/>
                    <a:pt x="164" y="220"/>
                    <a:pt x="169" y="216"/>
                  </a:cubicBezTo>
                  <a:close/>
                  <a:moveTo>
                    <a:pt x="183" y="211"/>
                  </a:moveTo>
                  <a:cubicBezTo>
                    <a:pt x="185" y="210"/>
                    <a:pt x="186" y="209"/>
                    <a:pt x="187" y="209"/>
                  </a:cubicBezTo>
                  <a:cubicBezTo>
                    <a:pt x="182" y="213"/>
                    <a:pt x="176" y="218"/>
                    <a:pt x="170" y="222"/>
                  </a:cubicBezTo>
                  <a:cubicBezTo>
                    <a:pt x="174" y="218"/>
                    <a:pt x="179" y="214"/>
                    <a:pt x="183" y="211"/>
                  </a:cubicBezTo>
                  <a:close/>
                  <a:moveTo>
                    <a:pt x="180" y="210"/>
                  </a:moveTo>
                  <a:cubicBezTo>
                    <a:pt x="179" y="210"/>
                    <a:pt x="179" y="211"/>
                    <a:pt x="178" y="212"/>
                  </a:cubicBezTo>
                  <a:cubicBezTo>
                    <a:pt x="176" y="213"/>
                    <a:pt x="173" y="214"/>
                    <a:pt x="171" y="215"/>
                  </a:cubicBezTo>
                  <a:cubicBezTo>
                    <a:pt x="172" y="214"/>
                    <a:pt x="172" y="213"/>
                    <a:pt x="173" y="212"/>
                  </a:cubicBezTo>
                  <a:cubicBezTo>
                    <a:pt x="178" y="208"/>
                    <a:pt x="183" y="204"/>
                    <a:pt x="188" y="200"/>
                  </a:cubicBezTo>
                  <a:cubicBezTo>
                    <a:pt x="186" y="203"/>
                    <a:pt x="183" y="206"/>
                    <a:pt x="180" y="210"/>
                  </a:cubicBezTo>
                  <a:close/>
                  <a:moveTo>
                    <a:pt x="183" y="199"/>
                  </a:moveTo>
                  <a:cubicBezTo>
                    <a:pt x="184" y="198"/>
                    <a:pt x="185" y="197"/>
                    <a:pt x="186" y="196"/>
                  </a:cubicBezTo>
                  <a:cubicBezTo>
                    <a:pt x="186" y="195"/>
                    <a:pt x="187" y="195"/>
                    <a:pt x="187" y="195"/>
                  </a:cubicBezTo>
                  <a:cubicBezTo>
                    <a:pt x="188" y="194"/>
                    <a:pt x="189" y="193"/>
                    <a:pt x="190" y="193"/>
                  </a:cubicBezTo>
                  <a:cubicBezTo>
                    <a:pt x="188" y="195"/>
                    <a:pt x="185" y="197"/>
                    <a:pt x="183" y="199"/>
                  </a:cubicBezTo>
                  <a:close/>
                  <a:moveTo>
                    <a:pt x="195" y="193"/>
                  </a:moveTo>
                  <a:cubicBezTo>
                    <a:pt x="194" y="194"/>
                    <a:pt x="193" y="195"/>
                    <a:pt x="192" y="195"/>
                  </a:cubicBezTo>
                  <a:cubicBezTo>
                    <a:pt x="191" y="196"/>
                    <a:pt x="190" y="197"/>
                    <a:pt x="189" y="197"/>
                  </a:cubicBezTo>
                  <a:cubicBezTo>
                    <a:pt x="191" y="196"/>
                    <a:pt x="193" y="194"/>
                    <a:pt x="195" y="193"/>
                  </a:cubicBezTo>
                  <a:close/>
                  <a:moveTo>
                    <a:pt x="197" y="198"/>
                  </a:moveTo>
                  <a:cubicBezTo>
                    <a:pt x="196" y="199"/>
                    <a:pt x="196" y="199"/>
                    <a:pt x="195" y="200"/>
                  </a:cubicBezTo>
                  <a:cubicBezTo>
                    <a:pt x="195" y="200"/>
                    <a:pt x="194" y="201"/>
                    <a:pt x="194" y="201"/>
                  </a:cubicBezTo>
                  <a:cubicBezTo>
                    <a:pt x="195" y="200"/>
                    <a:pt x="196" y="199"/>
                    <a:pt x="197" y="198"/>
                  </a:cubicBezTo>
                  <a:close/>
                  <a:moveTo>
                    <a:pt x="196" y="192"/>
                  </a:moveTo>
                  <a:cubicBezTo>
                    <a:pt x="196" y="191"/>
                    <a:pt x="195" y="191"/>
                    <a:pt x="194" y="191"/>
                  </a:cubicBezTo>
                  <a:cubicBezTo>
                    <a:pt x="194" y="191"/>
                    <a:pt x="194" y="192"/>
                    <a:pt x="193" y="192"/>
                  </a:cubicBezTo>
                  <a:cubicBezTo>
                    <a:pt x="196" y="189"/>
                    <a:pt x="199" y="187"/>
                    <a:pt x="202" y="184"/>
                  </a:cubicBezTo>
                  <a:cubicBezTo>
                    <a:pt x="200" y="187"/>
                    <a:pt x="198" y="189"/>
                    <a:pt x="196" y="192"/>
                  </a:cubicBezTo>
                  <a:close/>
                  <a:moveTo>
                    <a:pt x="204" y="185"/>
                  </a:moveTo>
                  <a:cubicBezTo>
                    <a:pt x="204" y="185"/>
                    <a:pt x="204" y="185"/>
                    <a:pt x="205" y="185"/>
                  </a:cubicBezTo>
                  <a:cubicBezTo>
                    <a:pt x="203" y="187"/>
                    <a:pt x="201" y="189"/>
                    <a:pt x="199" y="190"/>
                  </a:cubicBezTo>
                  <a:cubicBezTo>
                    <a:pt x="201" y="188"/>
                    <a:pt x="202" y="187"/>
                    <a:pt x="204" y="185"/>
                  </a:cubicBezTo>
                  <a:close/>
                  <a:moveTo>
                    <a:pt x="200" y="181"/>
                  </a:moveTo>
                  <a:cubicBezTo>
                    <a:pt x="201" y="180"/>
                    <a:pt x="202" y="178"/>
                    <a:pt x="202" y="177"/>
                  </a:cubicBezTo>
                  <a:cubicBezTo>
                    <a:pt x="203" y="175"/>
                    <a:pt x="204" y="174"/>
                    <a:pt x="206" y="172"/>
                  </a:cubicBezTo>
                  <a:cubicBezTo>
                    <a:pt x="207" y="171"/>
                    <a:pt x="209" y="169"/>
                    <a:pt x="210" y="168"/>
                  </a:cubicBezTo>
                  <a:cubicBezTo>
                    <a:pt x="209" y="170"/>
                    <a:pt x="208" y="173"/>
                    <a:pt x="207" y="175"/>
                  </a:cubicBezTo>
                  <a:cubicBezTo>
                    <a:pt x="205" y="177"/>
                    <a:pt x="203" y="179"/>
                    <a:pt x="200" y="181"/>
                  </a:cubicBezTo>
                  <a:close/>
                  <a:moveTo>
                    <a:pt x="207" y="181"/>
                  </a:moveTo>
                  <a:cubicBezTo>
                    <a:pt x="212" y="175"/>
                    <a:pt x="217" y="169"/>
                    <a:pt x="221" y="163"/>
                  </a:cubicBezTo>
                  <a:cubicBezTo>
                    <a:pt x="221" y="164"/>
                    <a:pt x="221" y="164"/>
                    <a:pt x="221" y="165"/>
                  </a:cubicBezTo>
                  <a:cubicBezTo>
                    <a:pt x="217" y="170"/>
                    <a:pt x="213" y="174"/>
                    <a:pt x="210" y="179"/>
                  </a:cubicBezTo>
                  <a:cubicBezTo>
                    <a:pt x="209" y="180"/>
                    <a:pt x="208" y="181"/>
                    <a:pt x="207" y="183"/>
                  </a:cubicBezTo>
                  <a:cubicBezTo>
                    <a:pt x="206" y="183"/>
                    <a:pt x="206" y="183"/>
                    <a:pt x="206" y="184"/>
                  </a:cubicBezTo>
                  <a:cubicBezTo>
                    <a:pt x="206" y="183"/>
                    <a:pt x="207" y="182"/>
                    <a:pt x="207" y="181"/>
                  </a:cubicBezTo>
                  <a:close/>
                  <a:moveTo>
                    <a:pt x="218" y="155"/>
                  </a:moveTo>
                  <a:cubicBezTo>
                    <a:pt x="219" y="153"/>
                    <a:pt x="219" y="151"/>
                    <a:pt x="220" y="149"/>
                  </a:cubicBezTo>
                  <a:cubicBezTo>
                    <a:pt x="221" y="147"/>
                    <a:pt x="222" y="144"/>
                    <a:pt x="222" y="141"/>
                  </a:cubicBezTo>
                  <a:cubicBezTo>
                    <a:pt x="222" y="141"/>
                    <a:pt x="223" y="141"/>
                    <a:pt x="223" y="141"/>
                  </a:cubicBezTo>
                  <a:cubicBezTo>
                    <a:pt x="222" y="145"/>
                    <a:pt x="222" y="149"/>
                    <a:pt x="222" y="154"/>
                  </a:cubicBezTo>
                  <a:cubicBezTo>
                    <a:pt x="220" y="154"/>
                    <a:pt x="219" y="154"/>
                    <a:pt x="218" y="155"/>
                  </a:cubicBezTo>
                  <a:close/>
                  <a:moveTo>
                    <a:pt x="217" y="149"/>
                  </a:moveTo>
                  <a:cubicBezTo>
                    <a:pt x="217" y="144"/>
                    <a:pt x="218" y="139"/>
                    <a:pt x="218" y="135"/>
                  </a:cubicBezTo>
                  <a:cubicBezTo>
                    <a:pt x="220" y="132"/>
                    <a:pt x="221" y="129"/>
                    <a:pt x="223" y="126"/>
                  </a:cubicBezTo>
                  <a:cubicBezTo>
                    <a:pt x="222" y="134"/>
                    <a:pt x="219" y="142"/>
                    <a:pt x="217" y="149"/>
                  </a:cubicBezTo>
                  <a:close/>
                  <a:moveTo>
                    <a:pt x="223" y="98"/>
                  </a:moveTo>
                  <a:cubicBezTo>
                    <a:pt x="222" y="97"/>
                    <a:pt x="222" y="96"/>
                    <a:pt x="222" y="95"/>
                  </a:cubicBezTo>
                  <a:cubicBezTo>
                    <a:pt x="222" y="95"/>
                    <a:pt x="222" y="95"/>
                    <a:pt x="222" y="94"/>
                  </a:cubicBezTo>
                  <a:cubicBezTo>
                    <a:pt x="223" y="96"/>
                    <a:pt x="223" y="97"/>
                    <a:pt x="224" y="98"/>
                  </a:cubicBezTo>
                  <a:cubicBezTo>
                    <a:pt x="223" y="98"/>
                    <a:pt x="223" y="98"/>
                    <a:pt x="223" y="98"/>
                  </a:cubicBezTo>
                  <a:close/>
                  <a:moveTo>
                    <a:pt x="221" y="87"/>
                  </a:moveTo>
                  <a:cubicBezTo>
                    <a:pt x="222" y="87"/>
                    <a:pt x="222" y="87"/>
                    <a:pt x="222" y="87"/>
                  </a:cubicBezTo>
                  <a:cubicBezTo>
                    <a:pt x="223" y="88"/>
                    <a:pt x="223" y="90"/>
                    <a:pt x="223" y="91"/>
                  </a:cubicBezTo>
                  <a:cubicBezTo>
                    <a:pt x="223" y="91"/>
                    <a:pt x="223" y="91"/>
                    <a:pt x="223" y="91"/>
                  </a:cubicBezTo>
                  <a:cubicBezTo>
                    <a:pt x="222" y="90"/>
                    <a:pt x="222" y="89"/>
                    <a:pt x="221" y="87"/>
                  </a:cubicBezTo>
                  <a:close/>
                  <a:moveTo>
                    <a:pt x="226" y="83"/>
                  </a:moveTo>
                  <a:cubicBezTo>
                    <a:pt x="225" y="83"/>
                    <a:pt x="224" y="84"/>
                    <a:pt x="223" y="84"/>
                  </a:cubicBezTo>
                  <a:cubicBezTo>
                    <a:pt x="222" y="82"/>
                    <a:pt x="222" y="80"/>
                    <a:pt x="221" y="77"/>
                  </a:cubicBezTo>
                  <a:cubicBezTo>
                    <a:pt x="222" y="78"/>
                    <a:pt x="222" y="78"/>
                    <a:pt x="223" y="79"/>
                  </a:cubicBezTo>
                  <a:cubicBezTo>
                    <a:pt x="223" y="79"/>
                    <a:pt x="224" y="79"/>
                    <a:pt x="224" y="78"/>
                  </a:cubicBezTo>
                  <a:cubicBezTo>
                    <a:pt x="225" y="79"/>
                    <a:pt x="225" y="80"/>
                    <a:pt x="226" y="81"/>
                  </a:cubicBezTo>
                  <a:cubicBezTo>
                    <a:pt x="226" y="82"/>
                    <a:pt x="226" y="82"/>
                    <a:pt x="226" y="83"/>
                  </a:cubicBezTo>
                  <a:cubicBezTo>
                    <a:pt x="226" y="83"/>
                    <a:pt x="226" y="83"/>
                    <a:pt x="226" y="83"/>
                  </a:cubicBezTo>
                  <a:close/>
                  <a:moveTo>
                    <a:pt x="224" y="75"/>
                  </a:moveTo>
                  <a:cubicBezTo>
                    <a:pt x="223" y="74"/>
                    <a:pt x="223" y="74"/>
                    <a:pt x="223" y="73"/>
                  </a:cubicBezTo>
                  <a:cubicBezTo>
                    <a:pt x="223" y="73"/>
                    <a:pt x="223" y="73"/>
                    <a:pt x="223" y="73"/>
                  </a:cubicBezTo>
                  <a:cubicBezTo>
                    <a:pt x="224" y="74"/>
                    <a:pt x="224" y="75"/>
                    <a:pt x="224" y="76"/>
                  </a:cubicBezTo>
                  <a:cubicBezTo>
                    <a:pt x="224" y="75"/>
                    <a:pt x="224" y="75"/>
                    <a:pt x="224" y="75"/>
                  </a:cubicBezTo>
                  <a:close/>
                  <a:moveTo>
                    <a:pt x="224" y="70"/>
                  </a:moveTo>
                  <a:cubicBezTo>
                    <a:pt x="223" y="69"/>
                    <a:pt x="222" y="67"/>
                    <a:pt x="221" y="65"/>
                  </a:cubicBezTo>
                  <a:cubicBezTo>
                    <a:pt x="222" y="67"/>
                    <a:pt x="223" y="68"/>
                    <a:pt x="224" y="69"/>
                  </a:cubicBezTo>
                  <a:cubicBezTo>
                    <a:pt x="224" y="69"/>
                    <a:pt x="223" y="69"/>
                    <a:pt x="224" y="70"/>
                  </a:cubicBezTo>
                  <a:cubicBezTo>
                    <a:pt x="224" y="70"/>
                    <a:pt x="224" y="70"/>
                    <a:pt x="224" y="70"/>
                  </a:cubicBezTo>
                  <a:close/>
                  <a:moveTo>
                    <a:pt x="222" y="76"/>
                  </a:moveTo>
                  <a:cubicBezTo>
                    <a:pt x="222" y="76"/>
                    <a:pt x="222" y="76"/>
                    <a:pt x="222" y="76"/>
                  </a:cubicBezTo>
                  <a:cubicBezTo>
                    <a:pt x="221" y="75"/>
                    <a:pt x="221" y="75"/>
                    <a:pt x="220" y="74"/>
                  </a:cubicBezTo>
                  <a:cubicBezTo>
                    <a:pt x="220" y="74"/>
                    <a:pt x="220" y="74"/>
                    <a:pt x="220" y="73"/>
                  </a:cubicBezTo>
                  <a:cubicBezTo>
                    <a:pt x="220" y="74"/>
                    <a:pt x="221" y="74"/>
                    <a:pt x="221" y="75"/>
                  </a:cubicBezTo>
                  <a:cubicBezTo>
                    <a:pt x="221" y="75"/>
                    <a:pt x="222" y="75"/>
                    <a:pt x="222" y="76"/>
                  </a:cubicBezTo>
                  <a:close/>
                  <a:moveTo>
                    <a:pt x="220" y="81"/>
                  </a:moveTo>
                  <a:cubicBezTo>
                    <a:pt x="219" y="80"/>
                    <a:pt x="219" y="78"/>
                    <a:pt x="218" y="77"/>
                  </a:cubicBezTo>
                  <a:cubicBezTo>
                    <a:pt x="217" y="75"/>
                    <a:pt x="217" y="74"/>
                    <a:pt x="216" y="73"/>
                  </a:cubicBezTo>
                  <a:cubicBezTo>
                    <a:pt x="217" y="73"/>
                    <a:pt x="218" y="74"/>
                    <a:pt x="219" y="75"/>
                  </a:cubicBezTo>
                  <a:cubicBezTo>
                    <a:pt x="219" y="77"/>
                    <a:pt x="220" y="79"/>
                    <a:pt x="220" y="81"/>
                  </a:cubicBezTo>
                  <a:close/>
                  <a:moveTo>
                    <a:pt x="218" y="67"/>
                  </a:moveTo>
                  <a:cubicBezTo>
                    <a:pt x="217" y="65"/>
                    <a:pt x="216" y="63"/>
                    <a:pt x="215" y="61"/>
                  </a:cubicBezTo>
                  <a:cubicBezTo>
                    <a:pt x="217" y="63"/>
                    <a:pt x="218" y="65"/>
                    <a:pt x="219" y="68"/>
                  </a:cubicBezTo>
                  <a:cubicBezTo>
                    <a:pt x="219" y="67"/>
                    <a:pt x="219" y="67"/>
                    <a:pt x="218" y="67"/>
                  </a:cubicBezTo>
                  <a:close/>
                  <a:moveTo>
                    <a:pt x="216" y="64"/>
                  </a:moveTo>
                  <a:cubicBezTo>
                    <a:pt x="214" y="62"/>
                    <a:pt x="212" y="59"/>
                    <a:pt x="210" y="56"/>
                  </a:cubicBezTo>
                  <a:cubicBezTo>
                    <a:pt x="209" y="54"/>
                    <a:pt x="207" y="53"/>
                    <a:pt x="206" y="51"/>
                  </a:cubicBezTo>
                  <a:cubicBezTo>
                    <a:pt x="208" y="53"/>
                    <a:pt x="211" y="55"/>
                    <a:pt x="213" y="58"/>
                  </a:cubicBezTo>
                  <a:cubicBezTo>
                    <a:pt x="213" y="58"/>
                    <a:pt x="213" y="58"/>
                    <a:pt x="213" y="58"/>
                  </a:cubicBezTo>
                  <a:cubicBezTo>
                    <a:pt x="214" y="60"/>
                    <a:pt x="215" y="62"/>
                    <a:pt x="216" y="64"/>
                  </a:cubicBezTo>
                  <a:close/>
                  <a:moveTo>
                    <a:pt x="201" y="44"/>
                  </a:moveTo>
                  <a:cubicBezTo>
                    <a:pt x="200" y="44"/>
                    <a:pt x="200" y="43"/>
                    <a:pt x="199" y="43"/>
                  </a:cubicBezTo>
                  <a:cubicBezTo>
                    <a:pt x="202" y="45"/>
                    <a:pt x="205" y="47"/>
                    <a:pt x="208" y="50"/>
                  </a:cubicBezTo>
                  <a:cubicBezTo>
                    <a:pt x="205" y="48"/>
                    <a:pt x="203" y="46"/>
                    <a:pt x="201" y="44"/>
                  </a:cubicBezTo>
                  <a:close/>
                  <a:moveTo>
                    <a:pt x="201" y="46"/>
                  </a:moveTo>
                  <a:cubicBezTo>
                    <a:pt x="204" y="50"/>
                    <a:pt x="207" y="55"/>
                    <a:pt x="209" y="58"/>
                  </a:cubicBezTo>
                  <a:cubicBezTo>
                    <a:pt x="209" y="58"/>
                    <a:pt x="209" y="58"/>
                    <a:pt x="209" y="58"/>
                  </a:cubicBezTo>
                  <a:cubicBezTo>
                    <a:pt x="205" y="53"/>
                    <a:pt x="201" y="48"/>
                    <a:pt x="197" y="44"/>
                  </a:cubicBezTo>
                  <a:cubicBezTo>
                    <a:pt x="198" y="45"/>
                    <a:pt x="200" y="45"/>
                    <a:pt x="201" y="46"/>
                  </a:cubicBezTo>
                  <a:close/>
                  <a:moveTo>
                    <a:pt x="189" y="41"/>
                  </a:moveTo>
                  <a:cubicBezTo>
                    <a:pt x="189" y="41"/>
                    <a:pt x="189" y="41"/>
                    <a:pt x="188" y="41"/>
                  </a:cubicBezTo>
                  <a:cubicBezTo>
                    <a:pt x="188" y="40"/>
                    <a:pt x="188" y="40"/>
                    <a:pt x="187" y="40"/>
                  </a:cubicBezTo>
                  <a:cubicBezTo>
                    <a:pt x="187" y="40"/>
                    <a:pt x="187" y="40"/>
                    <a:pt x="186" y="40"/>
                  </a:cubicBezTo>
                  <a:cubicBezTo>
                    <a:pt x="186" y="40"/>
                    <a:pt x="186" y="40"/>
                    <a:pt x="186" y="40"/>
                  </a:cubicBezTo>
                  <a:cubicBezTo>
                    <a:pt x="186" y="40"/>
                    <a:pt x="185" y="39"/>
                    <a:pt x="185" y="39"/>
                  </a:cubicBezTo>
                  <a:cubicBezTo>
                    <a:pt x="186" y="39"/>
                    <a:pt x="188" y="38"/>
                    <a:pt x="189" y="38"/>
                  </a:cubicBezTo>
                  <a:cubicBezTo>
                    <a:pt x="190" y="39"/>
                    <a:pt x="191" y="40"/>
                    <a:pt x="192" y="41"/>
                  </a:cubicBezTo>
                  <a:cubicBezTo>
                    <a:pt x="191" y="41"/>
                    <a:pt x="190" y="41"/>
                    <a:pt x="189" y="41"/>
                  </a:cubicBezTo>
                  <a:close/>
                  <a:moveTo>
                    <a:pt x="188" y="44"/>
                  </a:moveTo>
                  <a:cubicBezTo>
                    <a:pt x="189" y="45"/>
                    <a:pt x="190" y="46"/>
                    <a:pt x="191" y="47"/>
                  </a:cubicBezTo>
                  <a:cubicBezTo>
                    <a:pt x="190" y="47"/>
                    <a:pt x="189" y="47"/>
                    <a:pt x="188" y="48"/>
                  </a:cubicBezTo>
                  <a:cubicBezTo>
                    <a:pt x="187" y="47"/>
                    <a:pt x="186" y="46"/>
                    <a:pt x="185" y="46"/>
                  </a:cubicBezTo>
                  <a:cubicBezTo>
                    <a:pt x="186" y="45"/>
                    <a:pt x="187" y="45"/>
                    <a:pt x="188" y="44"/>
                  </a:cubicBezTo>
                  <a:close/>
                  <a:moveTo>
                    <a:pt x="186" y="48"/>
                  </a:moveTo>
                  <a:cubicBezTo>
                    <a:pt x="185" y="49"/>
                    <a:pt x="183" y="49"/>
                    <a:pt x="182" y="49"/>
                  </a:cubicBezTo>
                  <a:cubicBezTo>
                    <a:pt x="182" y="49"/>
                    <a:pt x="181" y="48"/>
                    <a:pt x="181" y="47"/>
                  </a:cubicBezTo>
                  <a:cubicBezTo>
                    <a:pt x="181" y="47"/>
                    <a:pt x="182" y="47"/>
                    <a:pt x="183" y="46"/>
                  </a:cubicBezTo>
                  <a:cubicBezTo>
                    <a:pt x="184" y="47"/>
                    <a:pt x="185" y="48"/>
                    <a:pt x="186" y="48"/>
                  </a:cubicBezTo>
                  <a:close/>
                  <a:moveTo>
                    <a:pt x="172" y="43"/>
                  </a:moveTo>
                  <a:cubicBezTo>
                    <a:pt x="176" y="42"/>
                    <a:pt x="180" y="41"/>
                    <a:pt x="183" y="40"/>
                  </a:cubicBezTo>
                  <a:cubicBezTo>
                    <a:pt x="183" y="40"/>
                    <a:pt x="184" y="40"/>
                    <a:pt x="184" y="40"/>
                  </a:cubicBezTo>
                  <a:cubicBezTo>
                    <a:pt x="184" y="40"/>
                    <a:pt x="184" y="40"/>
                    <a:pt x="184" y="40"/>
                  </a:cubicBezTo>
                  <a:cubicBezTo>
                    <a:pt x="180" y="41"/>
                    <a:pt x="176" y="42"/>
                    <a:pt x="172" y="43"/>
                  </a:cubicBezTo>
                  <a:close/>
                  <a:moveTo>
                    <a:pt x="159" y="44"/>
                  </a:moveTo>
                  <a:cubicBezTo>
                    <a:pt x="161" y="43"/>
                    <a:pt x="163" y="41"/>
                    <a:pt x="164" y="40"/>
                  </a:cubicBezTo>
                  <a:cubicBezTo>
                    <a:pt x="170" y="39"/>
                    <a:pt x="175" y="38"/>
                    <a:pt x="180" y="37"/>
                  </a:cubicBezTo>
                  <a:cubicBezTo>
                    <a:pt x="173" y="40"/>
                    <a:pt x="166" y="42"/>
                    <a:pt x="159" y="44"/>
                  </a:cubicBezTo>
                  <a:close/>
                  <a:moveTo>
                    <a:pt x="172" y="31"/>
                  </a:moveTo>
                  <a:cubicBezTo>
                    <a:pt x="171" y="31"/>
                    <a:pt x="171" y="31"/>
                    <a:pt x="170" y="31"/>
                  </a:cubicBezTo>
                  <a:cubicBezTo>
                    <a:pt x="169" y="31"/>
                    <a:pt x="168" y="31"/>
                    <a:pt x="167" y="30"/>
                  </a:cubicBezTo>
                  <a:cubicBezTo>
                    <a:pt x="167" y="30"/>
                    <a:pt x="167" y="30"/>
                    <a:pt x="166" y="29"/>
                  </a:cubicBezTo>
                  <a:cubicBezTo>
                    <a:pt x="166" y="29"/>
                    <a:pt x="165" y="29"/>
                    <a:pt x="164" y="28"/>
                  </a:cubicBezTo>
                  <a:cubicBezTo>
                    <a:pt x="164" y="28"/>
                    <a:pt x="164" y="28"/>
                    <a:pt x="164" y="28"/>
                  </a:cubicBezTo>
                  <a:cubicBezTo>
                    <a:pt x="167" y="29"/>
                    <a:pt x="170" y="30"/>
                    <a:pt x="173" y="31"/>
                  </a:cubicBezTo>
                  <a:cubicBezTo>
                    <a:pt x="173" y="31"/>
                    <a:pt x="173" y="31"/>
                    <a:pt x="172" y="31"/>
                  </a:cubicBezTo>
                  <a:close/>
                  <a:moveTo>
                    <a:pt x="166" y="36"/>
                  </a:moveTo>
                  <a:cubicBezTo>
                    <a:pt x="166" y="36"/>
                    <a:pt x="167" y="36"/>
                    <a:pt x="167" y="36"/>
                  </a:cubicBezTo>
                  <a:cubicBezTo>
                    <a:pt x="167" y="36"/>
                    <a:pt x="167" y="36"/>
                    <a:pt x="167" y="36"/>
                  </a:cubicBezTo>
                  <a:cubicBezTo>
                    <a:pt x="166" y="37"/>
                    <a:pt x="164" y="37"/>
                    <a:pt x="163" y="37"/>
                  </a:cubicBezTo>
                  <a:cubicBezTo>
                    <a:pt x="164" y="37"/>
                    <a:pt x="165" y="36"/>
                    <a:pt x="166" y="36"/>
                  </a:cubicBezTo>
                  <a:close/>
                  <a:moveTo>
                    <a:pt x="154" y="12"/>
                  </a:moveTo>
                  <a:cubicBezTo>
                    <a:pt x="154" y="12"/>
                    <a:pt x="154" y="12"/>
                    <a:pt x="154" y="12"/>
                  </a:cubicBezTo>
                  <a:cubicBezTo>
                    <a:pt x="153" y="11"/>
                    <a:pt x="153" y="11"/>
                    <a:pt x="152" y="11"/>
                  </a:cubicBezTo>
                  <a:cubicBezTo>
                    <a:pt x="153" y="11"/>
                    <a:pt x="155" y="11"/>
                    <a:pt x="156" y="12"/>
                  </a:cubicBezTo>
                  <a:cubicBezTo>
                    <a:pt x="157" y="12"/>
                    <a:pt x="159" y="13"/>
                    <a:pt x="160" y="14"/>
                  </a:cubicBezTo>
                  <a:cubicBezTo>
                    <a:pt x="158" y="13"/>
                    <a:pt x="156" y="13"/>
                    <a:pt x="154" y="12"/>
                  </a:cubicBezTo>
                  <a:close/>
                  <a:moveTo>
                    <a:pt x="154" y="6"/>
                  </a:moveTo>
                  <a:cubicBezTo>
                    <a:pt x="153" y="6"/>
                    <a:pt x="153" y="6"/>
                    <a:pt x="153" y="7"/>
                  </a:cubicBezTo>
                  <a:cubicBezTo>
                    <a:pt x="150" y="6"/>
                    <a:pt x="147" y="6"/>
                    <a:pt x="144" y="6"/>
                  </a:cubicBezTo>
                  <a:cubicBezTo>
                    <a:pt x="144" y="5"/>
                    <a:pt x="143" y="5"/>
                    <a:pt x="142" y="5"/>
                  </a:cubicBezTo>
                  <a:cubicBezTo>
                    <a:pt x="139" y="5"/>
                    <a:pt x="136" y="4"/>
                    <a:pt x="133" y="3"/>
                  </a:cubicBezTo>
                  <a:cubicBezTo>
                    <a:pt x="136" y="3"/>
                    <a:pt x="138" y="3"/>
                    <a:pt x="140" y="3"/>
                  </a:cubicBezTo>
                  <a:cubicBezTo>
                    <a:pt x="147" y="4"/>
                    <a:pt x="154" y="5"/>
                    <a:pt x="161" y="7"/>
                  </a:cubicBezTo>
                  <a:cubicBezTo>
                    <a:pt x="163" y="8"/>
                    <a:pt x="165" y="9"/>
                    <a:pt x="167" y="10"/>
                  </a:cubicBezTo>
                  <a:cubicBezTo>
                    <a:pt x="167" y="10"/>
                    <a:pt x="166" y="10"/>
                    <a:pt x="166" y="10"/>
                  </a:cubicBezTo>
                  <a:cubicBezTo>
                    <a:pt x="165" y="9"/>
                    <a:pt x="165" y="10"/>
                    <a:pt x="165" y="10"/>
                  </a:cubicBezTo>
                  <a:cubicBezTo>
                    <a:pt x="164" y="9"/>
                    <a:pt x="162" y="9"/>
                    <a:pt x="160" y="8"/>
                  </a:cubicBezTo>
                  <a:cubicBezTo>
                    <a:pt x="158" y="7"/>
                    <a:pt x="156" y="7"/>
                    <a:pt x="154" y="6"/>
                  </a:cubicBezTo>
                  <a:close/>
                  <a:moveTo>
                    <a:pt x="136" y="26"/>
                  </a:moveTo>
                  <a:cubicBezTo>
                    <a:pt x="135" y="26"/>
                    <a:pt x="135" y="26"/>
                    <a:pt x="135" y="27"/>
                  </a:cubicBezTo>
                  <a:cubicBezTo>
                    <a:pt x="134" y="26"/>
                    <a:pt x="133" y="26"/>
                    <a:pt x="132" y="26"/>
                  </a:cubicBezTo>
                  <a:cubicBezTo>
                    <a:pt x="133" y="26"/>
                    <a:pt x="135" y="26"/>
                    <a:pt x="136" y="26"/>
                  </a:cubicBezTo>
                  <a:close/>
                  <a:moveTo>
                    <a:pt x="135" y="28"/>
                  </a:moveTo>
                  <a:cubicBezTo>
                    <a:pt x="135" y="29"/>
                    <a:pt x="134" y="29"/>
                    <a:pt x="134" y="29"/>
                  </a:cubicBezTo>
                  <a:cubicBezTo>
                    <a:pt x="134" y="29"/>
                    <a:pt x="133" y="29"/>
                    <a:pt x="133" y="29"/>
                  </a:cubicBezTo>
                  <a:cubicBezTo>
                    <a:pt x="134" y="29"/>
                    <a:pt x="134" y="29"/>
                    <a:pt x="135" y="28"/>
                  </a:cubicBezTo>
                  <a:cubicBezTo>
                    <a:pt x="135" y="28"/>
                    <a:pt x="135" y="28"/>
                    <a:pt x="135" y="28"/>
                  </a:cubicBezTo>
                  <a:close/>
                  <a:moveTo>
                    <a:pt x="120" y="31"/>
                  </a:moveTo>
                  <a:cubicBezTo>
                    <a:pt x="120" y="31"/>
                    <a:pt x="119" y="31"/>
                    <a:pt x="118" y="31"/>
                  </a:cubicBezTo>
                  <a:cubicBezTo>
                    <a:pt x="118" y="31"/>
                    <a:pt x="118" y="31"/>
                    <a:pt x="118" y="31"/>
                  </a:cubicBezTo>
                  <a:cubicBezTo>
                    <a:pt x="119" y="31"/>
                    <a:pt x="120" y="31"/>
                    <a:pt x="121" y="31"/>
                  </a:cubicBezTo>
                  <a:cubicBezTo>
                    <a:pt x="121" y="31"/>
                    <a:pt x="121" y="31"/>
                    <a:pt x="120" y="31"/>
                  </a:cubicBezTo>
                  <a:close/>
                  <a:moveTo>
                    <a:pt x="118" y="29"/>
                  </a:moveTo>
                  <a:cubicBezTo>
                    <a:pt x="117" y="29"/>
                    <a:pt x="117" y="29"/>
                    <a:pt x="116" y="29"/>
                  </a:cubicBezTo>
                  <a:cubicBezTo>
                    <a:pt x="117" y="28"/>
                    <a:pt x="119" y="27"/>
                    <a:pt x="120" y="27"/>
                  </a:cubicBezTo>
                  <a:cubicBezTo>
                    <a:pt x="121" y="27"/>
                    <a:pt x="121" y="26"/>
                    <a:pt x="122" y="26"/>
                  </a:cubicBezTo>
                  <a:cubicBezTo>
                    <a:pt x="121" y="27"/>
                    <a:pt x="120" y="28"/>
                    <a:pt x="118" y="29"/>
                  </a:cubicBezTo>
                  <a:close/>
                  <a:moveTo>
                    <a:pt x="122" y="24"/>
                  </a:moveTo>
                  <a:cubicBezTo>
                    <a:pt x="120" y="24"/>
                    <a:pt x="119" y="24"/>
                    <a:pt x="118" y="24"/>
                  </a:cubicBezTo>
                  <a:cubicBezTo>
                    <a:pt x="118" y="24"/>
                    <a:pt x="118" y="23"/>
                    <a:pt x="119" y="23"/>
                  </a:cubicBezTo>
                  <a:cubicBezTo>
                    <a:pt x="120" y="24"/>
                    <a:pt x="121" y="24"/>
                    <a:pt x="122" y="24"/>
                  </a:cubicBezTo>
                  <a:cubicBezTo>
                    <a:pt x="122" y="24"/>
                    <a:pt x="122" y="24"/>
                    <a:pt x="122" y="24"/>
                  </a:cubicBezTo>
                  <a:close/>
                  <a:moveTo>
                    <a:pt x="117" y="16"/>
                  </a:moveTo>
                  <a:cubicBezTo>
                    <a:pt x="116" y="16"/>
                    <a:pt x="116" y="16"/>
                    <a:pt x="116" y="16"/>
                  </a:cubicBezTo>
                  <a:cubicBezTo>
                    <a:pt x="117" y="16"/>
                    <a:pt x="117" y="15"/>
                    <a:pt x="116" y="15"/>
                  </a:cubicBezTo>
                  <a:cubicBezTo>
                    <a:pt x="115" y="15"/>
                    <a:pt x="113" y="15"/>
                    <a:pt x="112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5"/>
                    <a:pt x="110" y="15"/>
                    <a:pt x="110" y="15"/>
                  </a:cubicBezTo>
                  <a:cubicBezTo>
                    <a:pt x="113" y="14"/>
                    <a:pt x="115" y="13"/>
                    <a:pt x="118" y="12"/>
                  </a:cubicBezTo>
                  <a:cubicBezTo>
                    <a:pt x="119" y="12"/>
                    <a:pt x="119" y="12"/>
                    <a:pt x="119" y="12"/>
                  </a:cubicBezTo>
                  <a:cubicBezTo>
                    <a:pt x="121" y="12"/>
                    <a:pt x="122" y="12"/>
                    <a:pt x="123" y="13"/>
                  </a:cubicBezTo>
                  <a:cubicBezTo>
                    <a:pt x="121" y="14"/>
                    <a:pt x="119" y="15"/>
                    <a:pt x="117" y="16"/>
                  </a:cubicBezTo>
                  <a:close/>
                  <a:moveTo>
                    <a:pt x="107" y="24"/>
                  </a:moveTo>
                  <a:cubicBezTo>
                    <a:pt x="108" y="24"/>
                    <a:pt x="109" y="24"/>
                    <a:pt x="110" y="24"/>
                  </a:cubicBezTo>
                  <a:cubicBezTo>
                    <a:pt x="109" y="25"/>
                    <a:pt x="108" y="25"/>
                    <a:pt x="107" y="25"/>
                  </a:cubicBezTo>
                  <a:cubicBezTo>
                    <a:pt x="107" y="25"/>
                    <a:pt x="106" y="25"/>
                    <a:pt x="105" y="25"/>
                  </a:cubicBezTo>
                  <a:cubicBezTo>
                    <a:pt x="106" y="25"/>
                    <a:pt x="107" y="24"/>
                    <a:pt x="107" y="24"/>
                  </a:cubicBezTo>
                  <a:close/>
                  <a:moveTo>
                    <a:pt x="100" y="22"/>
                  </a:moveTo>
                  <a:cubicBezTo>
                    <a:pt x="101" y="22"/>
                    <a:pt x="102" y="22"/>
                    <a:pt x="102" y="21"/>
                  </a:cubicBezTo>
                  <a:cubicBezTo>
                    <a:pt x="104" y="22"/>
                    <a:pt x="105" y="22"/>
                    <a:pt x="106" y="22"/>
                  </a:cubicBezTo>
                  <a:cubicBezTo>
                    <a:pt x="106" y="22"/>
                    <a:pt x="106" y="22"/>
                    <a:pt x="105" y="22"/>
                  </a:cubicBezTo>
                  <a:cubicBezTo>
                    <a:pt x="104" y="22"/>
                    <a:pt x="102" y="22"/>
                    <a:pt x="100" y="22"/>
                  </a:cubicBezTo>
                  <a:close/>
                  <a:moveTo>
                    <a:pt x="103" y="8"/>
                  </a:moveTo>
                  <a:cubicBezTo>
                    <a:pt x="104" y="7"/>
                    <a:pt x="104" y="7"/>
                    <a:pt x="105" y="7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5" y="7"/>
                    <a:pt x="104" y="7"/>
                    <a:pt x="103" y="8"/>
                  </a:cubicBezTo>
                  <a:close/>
                  <a:moveTo>
                    <a:pt x="104" y="17"/>
                  </a:moveTo>
                  <a:cubicBezTo>
                    <a:pt x="103" y="17"/>
                    <a:pt x="103" y="17"/>
                    <a:pt x="102" y="17"/>
                  </a:cubicBezTo>
                  <a:cubicBezTo>
                    <a:pt x="101" y="18"/>
                    <a:pt x="99" y="18"/>
                    <a:pt x="97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9" y="18"/>
                    <a:pt x="101" y="17"/>
                    <a:pt x="102" y="16"/>
                  </a:cubicBezTo>
                  <a:cubicBezTo>
                    <a:pt x="103" y="16"/>
                    <a:pt x="103" y="17"/>
                    <a:pt x="104" y="17"/>
                  </a:cubicBezTo>
                  <a:close/>
                  <a:moveTo>
                    <a:pt x="100" y="11"/>
                  </a:moveTo>
                  <a:cubicBezTo>
                    <a:pt x="99" y="12"/>
                    <a:pt x="98" y="12"/>
                    <a:pt x="97" y="12"/>
                  </a:cubicBezTo>
                  <a:cubicBezTo>
                    <a:pt x="97" y="12"/>
                    <a:pt x="97" y="12"/>
                    <a:pt x="97" y="12"/>
                  </a:cubicBezTo>
                  <a:cubicBezTo>
                    <a:pt x="97" y="12"/>
                    <a:pt x="98" y="11"/>
                    <a:pt x="98" y="11"/>
                  </a:cubicBezTo>
                  <a:cubicBezTo>
                    <a:pt x="99" y="11"/>
                    <a:pt x="100" y="11"/>
                    <a:pt x="102" y="11"/>
                  </a:cubicBezTo>
                  <a:cubicBezTo>
                    <a:pt x="101" y="11"/>
                    <a:pt x="101" y="11"/>
                    <a:pt x="100" y="11"/>
                  </a:cubicBezTo>
                  <a:close/>
                  <a:moveTo>
                    <a:pt x="102" y="24"/>
                  </a:moveTo>
                  <a:cubicBezTo>
                    <a:pt x="102" y="24"/>
                    <a:pt x="101" y="25"/>
                    <a:pt x="100" y="25"/>
                  </a:cubicBezTo>
                  <a:cubicBezTo>
                    <a:pt x="97" y="25"/>
                    <a:pt x="95" y="25"/>
                    <a:pt x="93" y="25"/>
                  </a:cubicBezTo>
                  <a:cubicBezTo>
                    <a:pt x="93" y="24"/>
                    <a:pt x="93" y="24"/>
                    <a:pt x="94" y="24"/>
                  </a:cubicBezTo>
                  <a:cubicBezTo>
                    <a:pt x="97" y="24"/>
                    <a:pt x="99" y="24"/>
                    <a:pt x="102" y="24"/>
                  </a:cubicBezTo>
                  <a:close/>
                  <a:moveTo>
                    <a:pt x="93" y="10"/>
                  </a:moveTo>
                  <a:cubicBezTo>
                    <a:pt x="93" y="10"/>
                    <a:pt x="93" y="11"/>
                    <a:pt x="92" y="11"/>
                  </a:cubicBezTo>
                  <a:cubicBezTo>
                    <a:pt x="91" y="11"/>
                    <a:pt x="89" y="12"/>
                    <a:pt x="88" y="1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6" y="13"/>
                    <a:pt x="86" y="14"/>
                    <a:pt x="85" y="14"/>
                  </a:cubicBezTo>
                  <a:cubicBezTo>
                    <a:pt x="87" y="12"/>
                    <a:pt x="90" y="11"/>
                    <a:pt x="93" y="10"/>
                  </a:cubicBezTo>
                  <a:cubicBezTo>
                    <a:pt x="94" y="9"/>
                    <a:pt x="95" y="9"/>
                    <a:pt x="96" y="9"/>
                  </a:cubicBezTo>
                  <a:cubicBezTo>
                    <a:pt x="95" y="9"/>
                    <a:pt x="94" y="10"/>
                    <a:pt x="93" y="10"/>
                  </a:cubicBezTo>
                  <a:close/>
                  <a:moveTo>
                    <a:pt x="92" y="8"/>
                  </a:moveTo>
                  <a:cubicBezTo>
                    <a:pt x="78" y="11"/>
                    <a:pt x="65" y="20"/>
                    <a:pt x="55" y="27"/>
                  </a:cubicBezTo>
                  <a:cubicBezTo>
                    <a:pt x="50" y="30"/>
                    <a:pt x="46" y="34"/>
                    <a:pt x="42" y="37"/>
                  </a:cubicBezTo>
                  <a:cubicBezTo>
                    <a:pt x="41" y="37"/>
                    <a:pt x="41" y="37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39" y="38"/>
                    <a:pt x="39" y="39"/>
                  </a:cubicBezTo>
                  <a:cubicBezTo>
                    <a:pt x="42" y="35"/>
                    <a:pt x="46" y="32"/>
                    <a:pt x="51" y="29"/>
                  </a:cubicBezTo>
                  <a:cubicBezTo>
                    <a:pt x="57" y="24"/>
                    <a:pt x="65" y="19"/>
                    <a:pt x="72" y="15"/>
                  </a:cubicBezTo>
                  <a:cubicBezTo>
                    <a:pt x="79" y="12"/>
                    <a:pt x="87" y="9"/>
                    <a:pt x="94" y="7"/>
                  </a:cubicBezTo>
                  <a:cubicBezTo>
                    <a:pt x="94" y="7"/>
                    <a:pt x="94" y="7"/>
                    <a:pt x="95" y="7"/>
                  </a:cubicBezTo>
                  <a:cubicBezTo>
                    <a:pt x="94" y="8"/>
                    <a:pt x="93" y="8"/>
                    <a:pt x="92" y="8"/>
                  </a:cubicBezTo>
                  <a:close/>
                  <a:moveTo>
                    <a:pt x="42" y="39"/>
                  </a:moveTo>
                  <a:cubicBezTo>
                    <a:pt x="42" y="39"/>
                    <a:pt x="42" y="39"/>
                    <a:pt x="42" y="39"/>
                  </a:cubicBezTo>
                  <a:cubicBezTo>
                    <a:pt x="44" y="38"/>
                    <a:pt x="47" y="37"/>
                    <a:pt x="49" y="36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8"/>
                    <a:pt x="48" y="38"/>
                    <a:pt x="48" y="39"/>
                  </a:cubicBezTo>
                  <a:cubicBezTo>
                    <a:pt x="47" y="40"/>
                    <a:pt x="46" y="40"/>
                    <a:pt x="45" y="41"/>
                  </a:cubicBezTo>
                  <a:cubicBezTo>
                    <a:pt x="46" y="40"/>
                    <a:pt x="47" y="39"/>
                    <a:pt x="49" y="38"/>
                  </a:cubicBezTo>
                  <a:cubicBezTo>
                    <a:pt x="49" y="37"/>
                    <a:pt x="48" y="36"/>
                    <a:pt x="48" y="37"/>
                  </a:cubicBezTo>
                  <a:cubicBezTo>
                    <a:pt x="46" y="39"/>
                    <a:pt x="44" y="40"/>
                    <a:pt x="42" y="42"/>
                  </a:cubicBezTo>
                  <a:cubicBezTo>
                    <a:pt x="42" y="42"/>
                    <a:pt x="41" y="42"/>
                    <a:pt x="41" y="42"/>
                  </a:cubicBezTo>
                  <a:cubicBezTo>
                    <a:pt x="41" y="43"/>
                    <a:pt x="40" y="43"/>
                    <a:pt x="40" y="44"/>
                  </a:cubicBezTo>
                  <a:cubicBezTo>
                    <a:pt x="40" y="44"/>
                    <a:pt x="40" y="44"/>
                    <a:pt x="39" y="44"/>
                  </a:cubicBezTo>
                  <a:cubicBezTo>
                    <a:pt x="40" y="43"/>
                    <a:pt x="41" y="41"/>
                    <a:pt x="42" y="39"/>
                  </a:cubicBezTo>
                  <a:close/>
                  <a:moveTo>
                    <a:pt x="41" y="46"/>
                  </a:moveTo>
                  <a:cubicBezTo>
                    <a:pt x="42" y="46"/>
                    <a:pt x="43" y="45"/>
                    <a:pt x="44" y="44"/>
                  </a:cubicBezTo>
                  <a:cubicBezTo>
                    <a:pt x="42" y="47"/>
                    <a:pt x="40" y="50"/>
                    <a:pt x="38" y="53"/>
                  </a:cubicBezTo>
                  <a:cubicBezTo>
                    <a:pt x="38" y="53"/>
                    <a:pt x="37" y="54"/>
                    <a:pt x="37" y="54"/>
                  </a:cubicBezTo>
                  <a:cubicBezTo>
                    <a:pt x="37" y="54"/>
                    <a:pt x="37" y="54"/>
                    <a:pt x="37" y="54"/>
                  </a:cubicBezTo>
                  <a:cubicBezTo>
                    <a:pt x="38" y="52"/>
                    <a:pt x="39" y="49"/>
                    <a:pt x="41" y="46"/>
                  </a:cubicBezTo>
                  <a:close/>
                  <a:moveTo>
                    <a:pt x="36" y="50"/>
                  </a:moveTo>
                  <a:cubicBezTo>
                    <a:pt x="36" y="50"/>
                    <a:pt x="36" y="50"/>
                    <a:pt x="37" y="49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6" y="52"/>
                    <a:pt x="35" y="54"/>
                    <a:pt x="34" y="57"/>
                  </a:cubicBezTo>
                  <a:cubicBezTo>
                    <a:pt x="33" y="57"/>
                    <a:pt x="32" y="58"/>
                    <a:pt x="31" y="59"/>
                  </a:cubicBezTo>
                  <a:cubicBezTo>
                    <a:pt x="33" y="56"/>
                    <a:pt x="34" y="53"/>
                    <a:pt x="36" y="50"/>
                  </a:cubicBezTo>
                  <a:close/>
                  <a:moveTo>
                    <a:pt x="35" y="46"/>
                  </a:moveTo>
                  <a:cubicBezTo>
                    <a:pt x="36" y="45"/>
                    <a:pt x="37" y="44"/>
                    <a:pt x="38" y="43"/>
                  </a:cubicBezTo>
                  <a:cubicBezTo>
                    <a:pt x="37" y="44"/>
                    <a:pt x="36" y="45"/>
                    <a:pt x="36" y="46"/>
                  </a:cubicBezTo>
                  <a:cubicBezTo>
                    <a:pt x="35" y="46"/>
                    <a:pt x="35" y="46"/>
                    <a:pt x="35" y="46"/>
                  </a:cubicBezTo>
                  <a:cubicBezTo>
                    <a:pt x="35" y="46"/>
                    <a:pt x="35" y="46"/>
                    <a:pt x="35" y="46"/>
                  </a:cubicBezTo>
                  <a:close/>
                  <a:moveTo>
                    <a:pt x="32" y="55"/>
                  </a:moveTo>
                  <a:cubicBezTo>
                    <a:pt x="31" y="57"/>
                    <a:pt x="30" y="58"/>
                    <a:pt x="29" y="60"/>
                  </a:cubicBezTo>
                  <a:cubicBezTo>
                    <a:pt x="28" y="60"/>
                    <a:pt x="28" y="60"/>
                    <a:pt x="28" y="60"/>
                  </a:cubicBezTo>
                  <a:lnTo>
                    <a:pt x="32" y="55"/>
                  </a:lnTo>
                  <a:close/>
                  <a:moveTo>
                    <a:pt x="28" y="54"/>
                  </a:moveTo>
                  <a:cubicBezTo>
                    <a:pt x="30" y="51"/>
                    <a:pt x="32" y="49"/>
                    <a:pt x="34" y="47"/>
                  </a:cubicBezTo>
                  <a:cubicBezTo>
                    <a:pt x="33" y="48"/>
                    <a:pt x="32" y="50"/>
                    <a:pt x="31" y="51"/>
                  </a:cubicBezTo>
                  <a:cubicBezTo>
                    <a:pt x="30" y="52"/>
                    <a:pt x="29" y="53"/>
                    <a:pt x="28" y="54"/>
                  </a:cubicBezTo>
                  <a:close/>
                  <a:moveTo>
                    <a:pt x="31" y="79"/>
                  </a:moveTo>
                  <a:cubicBezTo>
                    <a:pt x="30" y="80"/>
                    <a:pt x="29" y="81"/>
                    <a:pt x="28" y="82"/>
                  </a:cubicBezTo>
                  <a:cubicBezTo>
                    <a:pt x="27" y="82"/>
                    <a:pt x="25" y="83"/>
                    <a:pt x="24" y="84"/>
                  </a:cubicBezTo>
                  <a:cubicBezTo>
                    <a:pt x="25" y="83"/>
                    <a:pt x="25" y="81"/>
                    <a:pt x="26" y="80"/>
                  </a:cubicBezTo>
                  <a:cubicBezTo>
                    <a:pt x="28" y="80"/>
                    <a:pt x="29" y="79"/>
                    <a:pt x="31" y="79"/>
                  </a:cubicBezTo>
                  <a:close/>
                  <a:moveTo>
                    <a:pt x="23" y="83"/>
                  </a:moveTo>
                  <a:cubicBezTo>
                    <a:pt x="22" y="83"/>
                    <a:pt x="22" y="83"/>
                    <a:pt x="22" y="83"/>
                  </a:cubicBezTo>
                  <a:cubicBezTo>
                    <a:pt x="22" y="82"/>
                    <a:pt x="23" y="81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1"/>
                    <a:pt x="23" y="82"/>
                    <a:pt x="23" y="83"/>
                  </a:cubicBezTo>
                  <a:close/>
                  <a:moveTo>
                    <a:pt x="22" y="98"/>
                  </a:moveTo>
                  <a:cubicBezTo>
                    <a:pt x="24" y="103"/>
                    <a:pt x="25" y="109"/>
                    <a:pt x="26" y="115"/>
                  </a:cubicBezTo>
                  <a:cubicBezTo>
                    <a:pt x="26" y="117"/>
                    <a:pt x="26" y="118"/>
                    <a:pt x="27" y="120"/>
                  </a:cubicBezTo>
                  <a:cubicBezTo>
                    <a:pt x="25" y="114"/>
                    <a:pt x="23" y="108"/>
                    <a:pt x="22" y="102"/>
                  </a:cubicBezTo>
                  <a:cubicBezTo>
                    <a:pt x="22" y="101"/>
                    <a:pt x="22" y="99"/>
                    <a:pt x="22" y="98"/>
                  </a:cubicBezTo>
                  <a:close/>
                  <a:moveTo>
                    <a:pt x="27" y="139"/>
                  </a:moveTo>
                  <a:cubicBezTo>
                    <a:pt x="27" y="139"/>
                    <a:pt x="27" y="139"/>
                    <a:pt x="27" y="139"/>
                  </a:cubicBezTo>
                  <a:cubicBezTo>
                    <a:pt x="26" y="140"/>
                    <a:pt x="27" y="140"/>
                    <a:pt x="27" y="140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25" y="137"/>
                    <a:pt x="24" y="133"/>
                    <a:pt x="23" y="129"/>
                  </a:cubicBezTo>
                  <a:cubicBezTo>
                    <a:pt x="23" y="127"/>
                    <a:pt x="23" y="125"/>
                    <a:pt x="23" y="123"/>
                  </a:cubicBezTo>
                  <a:cubicBezTo>
                    <a:pt x="22" y="121"/>
                    <a:pt x="22" y="118"/>
                    <a:pt x="22" y="115"/>
                  </a:cubicBezTo>
                  <a:cubicBezTo>
                    <a:pt x="24" y="123"/>
                    <a:pt x="25" y="131"/>
                    <a:pt x="27" y="139"/>
                  </a:cubicBezTo>
                  <a:close/>
                  <a:moveTo>
                    <a:pt x="25" y="156"/>
                  </a:moveTo>
                  <a:cubicBezTo>
                    <a:pt x="23" y="153"/>
                    <a:pt x="22" y="149"/>
                    <a:pt x="21" y="146"/>
                  </a:cubicBezTo>
                  <a:cubicBezTo>
                    <a:pt x="21" y="145"/>
                    <a:pt x="20" y="145"/>
                    <a:pt x="20" y="144"/>
                  </a:cubicBezTo>
                  <a:cubicBezTo>
                    <a:pt x="20" y="144"/>
                    <a:pt x="20" y="144"/>
                    <a:pt x="20" y="144"/>
                  </a:cubicBezTo>
                  <a:cubicBezTo>
                    <a:pt x="22" y="147"/>
                    <a:pt x="23" y="150"/>
                    <a:pt x="25" y="154"/>
                  </a:cubicBezTo>
                  <a:cubicBezTo>
                    <a:pt x="25" y="154"/>
                    <a:pt x="25" y="155"/>
                    <a:pt x="25" y="156"/>
                  </a:cubicBezTo>
                  <a:cubicBezTo>
                    <a:pt x="25" y="156"/>
                    <a:pt x="25" y="156"/>
                    <a:pt x="25" y="156"/>
                  </a:cubicBezTo>
                  <a:close/>
                  <a:moveTo>
                    <a:pt x="29" y="163"/>
                  </a:moveTo>
                  <a:cubicBezTo>
                    <a:pt x="30" y="164"/>
                    <a:pt x="30" y="165"/>
                    <a:pt x="30" y="167"/>
                  </a:cubicBezTo>
                  <a:cubicBezTo>
                    <a:pt x="29" y="164"/>
                    <a:pt x="29" y="162"/>
                    <a:pt x="28" y="160"/>
                  </a:cubicBezTo>
                  <a:cubicBezTo>
                    <a:pt x="28" y="161"/>
                    <a:pt x="29" y="162"/>
                    <a:pt x="29" y="163"/>
                  </a:cubicBezTo>
                  <a:close/>
                  <a:moveTo>
                    <a:pt x="29" y="148"/>
                  </a:moveTo>
                  <a:cubicBezTo>
                    <a:pt x="29" y="147"/>
                    <a:pt x="29" y="146"/>
                    <a:pt x="29" y="145"/>
                  </a:cubicBezTo>
                  <a:cubicBezTo>
                    <a:pt x="30" y="143"/>
                    <a:pt x="30" y="142"/>
                    <a:pt x="31" y="140"/>
                  </a:cubicBezTo>
                  <a:cubicBezTo>
                    <a:pt x="31" y="141"/>
                    <a:pt x="31" y="141"/>
                    <a:pt x="31" y="141"/>
                  </a:cubicBezTo>
                  <a:cubicBezTo>
                    <a:pt x="31" y="142"/>
                    <a:pt x="31" y="143"/>
                    <a:pt x="32" y="144"/>
                  </a:cubicBezTo>
                  <a:cubicBezTo>
                    <a:pt x="32" y="147"/>
                    <a:pt x="33" y="151"/>
                    <a:pt x="33" y="155"/>
                  </a:cubicBezTo>
                  <a:cubicBezTo>
                    <a:pt x="32" y="153"/>
                    <a:pt x="31" y="151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8"/>
                    <a:pt x="29" y="148"/>
                  </a:cubicBezTo>
                  <a:close/>
                  <a:moveTo>
                    <a:pt x="35" y="166"/>
                  </a:moveTo>
                  <a:cubicBezTo>
                    <a:pt x="36" y="168"/>
                    <a:pt x="36" y="169"/>
                    <a:pt x="36" y="171"/>
                  </a:cubicBezTo>
                  <a:cubicBezTo>
                    <a:pt x="35" y="166"/>
                    <a:pt x="33" y="161"/>
                    <a:pt x="30" y="156"/>
                  </a:cubicBezTo>
                  <a:cubicBezTo>
                    <a:pt x="30" y="156"/>
                    <a:pt x="30" y="155"/>
                    <a:pt x="30" y="155"/>
                  </a:cubicBezTo>
                  <a:cubicBezTo>
                    <a:pt x="32" y="159"/>
                    <a:pt x="33" y="162"/>
                    <a:pt x="35" y="166"/>
                  </a:cubicBezTo>
                  <a:close/>
                  <a:moveTo>
                    <a:pt x="38" y="182"/>
                  </a:moveTo>
                  <a:cubicBezTo>
                    <a:pt x="39" y="183"/>
                    <a:pt x="39" y="185"/>
                    <a:pt x="39" y="186"/>
                  </a:cubicBezTo>
                  <a:cubicBezTo>
                    <a:pt x="39" y="186"/>
                    <a:pt x="39" y="186"/>
                    <a:pt x="39" y="186"/>
                  </a:cubicBezTo>
                  <a:cubicBezTo>
                    <a:pt x="38" y="184"/>
                    <a:pt x="37" y="182"/>
                    <a:pt x="35" y="180"/>
                  </a:cubicBezTo>
                  <a:cubicBezTo>
                    <a:pt x="34" y="178"/>
                    <a:pt x="33" y="175"/>
                    <a:pt x="32" y="173"/>
                  </a:cubicBezTo>
                  <a:cubicBezTo>
                    <a:pt x="32" y="171"/>
                    <a:pt x="32" y="170"/>
                    <a:pt x="31" y="168"/>
                  </a:cubicBezTo>
                  <a:cubicBezTo>
                    <a:pt x="34" y="173"/>
                    <a:pt x="36" y="177"/>
                    <a:pt x="38" y="182"/>
                  </a:cubicBezTo>
                  <a:close/>
                  <a:moveTo>
                    <a:pt x="32" y="177"/>
                  </a:moveTo>
                  <a:cubicBezTo>
                    <a:pt x="32" y="177"/>
                    <a:pt x="32" y="178"/>
                    <a:pt x="32" y="178"/>
                  </a:cubicBezTo>
                  <a:cubicBezTo>
                    <a:pt x="34" y="182"/>
                    <a:pt x="37" y="186"/>
                    <a:pt x="39" y="190"/>
                  </a:cubicBezTo>
                  <a:cubicBezTo>
                    <a:pt x="39" y="190"/>
                    <a:pt x="39" y="190"/>
                    <a:pt x="39" y="191"/>
                  </a:cubicBezTo>
                  <a:cubicBezTo>
                    <a:pt x="36" y="188"/>
                    <a:pt x="34" y="185"/>
                    <a:pt x="32" y="183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2" y="182"/>
                    <a:pt x="32" y="181"/>
                  </a:cubicBezTo>
                  <a:cubicBezTo>
                    <a:pt x="32" y="180"/>
                    <a:pt x="32" y="179"/>
                    <a:pt x="32" y="177"/>
                  </a:cubicBezTo>
                  <a:close/>
                  <a:moveTo>
                    <a:pt x="38" y="192"/>
                  </a:moveTo>
                  <a:cubicBezTo>
                    <a:pt x="38" y="192"/>
                    <a:pt x="38" y="193"/>
                    <a:pt x="38" y="193"/>
                  </a:cubicBezTo>
                  <a:cubicBezTo>
                    <a:pt x="38" y="192"/>
                    <a:pt x="37" y="192"/>
                    <a:pt x="37" y="192"/>
                  </a:cubicBezTo>
                  <a:cubicBezTo>
                    <a:pt x="36" y="190"/>
                    <a:pt x="36" y="189"/>
                    <a:pt x="35" y="188"/>
                  </a:cubicBezTo>
                  <a:cubicBezTo>
                    <a:pt x="36" y="189"/>
                    <a:pt x="37" y="191"/>
                    <a:pt x="38" y="192"/>
                  </a:cubicBezTo>
                  <a:close/>
                  <a:moveTo>
                    <a:pt x="39" y="197"/>
                  </a:moveTo>
                  <a:cubicBezTo>
                    <a:pt x="39" y="196"/>
                    <a:pt x="39" y="196"/>
                    <a:pt x="38" y="196"/>
                  </a:cubicBezTo>
                  <a:cubicBezTo>
                    <a:pt x="39" y="196"/>
                    <a:pt x="39" y="196"/>
                    <a:pt x="39" y="196"/>
                  </a:cubicBezTo>
                  <a:cubicBezTo>
                    <a:pt x="41" y="199"/>
                    <a:pt x="44" y="202"/>
                    <a:pt x="48" y="204"/>
                  </a:cubicBezTo>
                  <a:cubicBezTo>
                    <a:pt x="48" y="204"/>
                    <a:pt x="49" y="204"/>
                    <a:pt x="49" y="203"/>
                  </a:cubicBezTo>
                  <a:cubicBezTo>
                    <a:pt x="49" y="204"/>
                    <a:pt x="50" y="205"/>
                    <a:pt x="50" y="205"/>
                  </a:cubicBezTo>
                  <a:cubicBezTo>
                    <a:pt x="50" y="205"/>
                    <a:pt x="49" y="205"/>
                    <a:pt x="49" y="204"/>
                  </a:cubicBezTo>
                  <a:cubicBezTo>
                    <a:pt x="48" y="204"/>
                    <a:pt x="48" y="205"/>
                    <a:pt x="48" y="206"/>
                  </a:cubicBezTo>
                  <a:cubicBezTo>
                    <a:pt x="50" y="207"/>
                    <a:pt x="52" y="208"/>
                    <a:pt x="54" y="209"/>
                  </a:cubicBezTo>
                  <a:cubicBezTo>
                    <a:pt x="54" y="210"/>
                    <a:pt x="55" y="211"/>
                    <a:pt x="56" y="212"/>
                  </a:cubicBezTo>
                  <a:cubicBezTo>
                    <a:pt x="54" y="210"/>
                    <a:pt x="51" y="209"/>
                    <a:pt x="49" y="208"/>
                  </a:cubicBezTo>
                  <a:cubicBezTo>
                    <a:pt x="46" y="205"/>
                    <a:pt x="42" y="201"/>
                    <a:pt x="39" y="197"/>
                  </a:cubicBezTo>
                  <a:close/>
                  <a:moveTo>
                    <a:pt x="51" y="212"/>
                  </a:moveTo>
                  <a:cubicBezTo>
                    <a:pt x="52" y="214"/>
                    <a:pt x="54" y="216"/>
                    <a:pt x="56" y="218"/>
                  </a:cubicBezTo>
                  <a:cubicBezTo>
                    <a:pt x="56" y="217"/>
                    <a:pt x="56" y="217"/>
                    <a:pt x="56" y="217"/>
                  </a:cubicBezTo>
                  <a:cubicBezTo>
                    <a:pt x="55" y="217"/>
                    <a:pt x="54" y="216"/>
                    <a:pt x="52" y="215"/>
                  </a:cubicBezTo>
                  <a:cubicBezTo>
                    <a:pt x="51" y="214"/>
                    <a:pt x="50" y="212"/>
                    <a:pt x="49" y="210"/>
                  </a:cubicBezTo>
                  <a:cubicBezTo>
                    <a:pt x="49" y="211"/>
                    <a:pt x="50" y="211"/>
                    <a:pt x="51" y="212"/>
                  </a:cubicBezTo>
                  <a:close/>
                  <a:moveTo>
                    <a:pt x="54" y="220"/>
                  </a:moveTo>
                  <a:cubicBezTo>
                    <a:pt x="55" y="221"/>
                    <a:pt x="56" y="222"/>
                    <a:pt x="57" y="223"/>
                  </a:cubicBezTo>
                  <a:cubicBezTo>
                    <a:pt x="56" y="222"/>
                    <a:pt x="55" y="222"/>
                    <a:pt x="54" y="221"/>
                  </a:cubicBezTo>
                  <a:cubicBezTo>
                    <a:pt x="53" y="220"/>
                    <a:pt x="52" y="220"/>
                    <a:pt x="52" y="219"/>
                  </a:cubicBezTo>
                  <a:cubicBezTo>
                    <a:pt x="52" y="219"/>
                    <a:pt x="52" y="219"/>
                    <a:pt x="52" y="219"/>
                  </a:cubicBezTo>
                  <a:cubicBezTo>
                    <a:pt x="52" y="219"/>
                    <a:pt x="53" y="220"/>
                    <a:pt x="53" y="220"/>
                  </a:cubicBezTo>
                  <a:cubicBezTo>
                    <a:pt x="54" y="220"/>
                    <a:pt x="54" y="220"/>
                    <a:pt x="54" y="220"/>
                  </a:cubicBezTo>
                  <a:close/>
                  <a:moveTo>
                    <a:pt x="53" y="222"/>
                  </a:moveTo>
                  <a:cubicBezTo>
                    <a:pt x="53" y="223"/>
                    <a:pt x="54" y="223"/>
                    <a:pt x="54" y="223"/>
                  </a:cubicBezTo>
                  <a:cubicBezTo>
                    <a:pt x="53" y="223"/>
                    <a:pt x="52" y="222"/>
                    <a:pt x="51" y="221"/>
                  </a:cubicBezTo>
                  <a:cubicBezTo>
                    <a:pt x="51" y="221"/>
                    <a:pt x="51" y="221"/>
                    <a:pt x="51" y="220"/>
                  </a:cubicBezTo>
                  <a:cubicBezTo>
                    <a:pt x="51" y="221"/>
                    <a:pt x="52" y="222"/>
                    <a:pt x="53" y="222"/>
                  </a:cubicBezTo>
                  <a:close/>
                  <a:moveTo>
                    <a:pt x="56" y="228"/>
                  </a:moveTo>
                  <a:cubicBezTo>
                    <a:pt x="57" y="228"/>
                    <a:pt x="57" y="228"/>
                    <a:pt x="57" y="228"/>
                  </a:cubicBezTo>
                  <a:cubicBezTo>
                    <a:pt x="57" y="228"/>
                    <a:pt x="57" y="228"/>
                    <a:pt x="57" y="228"/>
                  </a:cubicBezTo>
                  <a:cubicBezTo>
                    <a:pt x="55" y="227"/>
                    <a:pt x="54" y="226"/>
                    <a:pt x="52" y="225"/>
                  </a:cubicBezTo>
                  <a:cubicBezTo>
                    <a:pt x="54" y="226"/>
                    <a:pt x="55" y="227"/>
                    <a:pt x="56" y="228"/>
                  </a:cubicBezTo>
                  <a:close/>
                  <a:moveTo>
                    <a:pt x="55" y="218"/>
                  </a:moveTo>
                  <a:cubicBezTo>
                    <a:pt x="55" y="218"/>
                    <a:pt x="55" y="218"/>
                    <a:pt x="55" y="218"/>
                  </a:cubicBezTo>
                  <a:cubicBezTo>
                    <a:pt x="57" y="219"/>
                    <a:pt x="58" y="220"/>
                    <a:pt x="60" y="221"/>
                  </a:cubicBezTo>
                  <a:cubicBezTo>
                    <a:pt x="63" y="224"/>
                    <a:pt x="66" y="227"/>
                    <a:pt x="69" y="230"/>
                  </a:cubicBezTo>
                  <a:cubicBezTo>
                    <a:pt x="69" y="230"/>
                    <a:pt x="68" y="230"/>
                    <a:pt x="67" y="229"/>
                  </a:cubicBezTo>
                  <a:cubicBezTo>
                    <a:pt x="65" y="228"/>
                    <a:pt x="62" y="226"/>
                    <a:pt x="60" y="225"/>
                  </a:cubicBezTo>
                  <a:cubicBezTo>
                    <a:pt x="58" y="223"/>
                    <a:pt x="56" y="220"/>
                    <a:pt x="55" y="218"/>
                  </a:cubicBezTo>
                  <a:close/>
                  <a:moveTo>
                    <a:pt x="68" y="227"/>
                  </a:moveTo>
                  <a:cubicBezTo>
                    <a:pt x="68" y="227"/>
                    <a:pt x="68" y="227"/>
                    <a:pt x="68" y="227"/>
                  </a:cubicBezTo>
                  <a:cubicBezTo>
                    <a:pt x="67" y="226"/>
                    <a:pt x="66" y="225"/>
                    <a:pt x="65" y="224"/>
                  </a:cubicBezTo>
                  <a:cubicBezTo>
                    <a:pt x="66" y="225"/>
                    <a:pt x="67" y="226"/>
                    <a:pt x="69" y="226"/>
                  </a:cubicBezTo>
                  <a:cubicBezTo>
                    <a:pt x="69" y="227"/>
                    <a:pt x="70" y="227"/>
                    <a:pt x="70" y="228"/>
                  </a:cubicBezTo>
                  <a:cubicBezTo>
                    <a:pt x="69" y="228"/>
                    <a:pt x="69" y="228"/>
                    <a:pt x="68" y="227"/>
                  </a:cubicBezTo>
                  <a:close/>
                  <a:moveTo>
                    <a:pt x="60" y="220"/>
                  </a:moveTo>
                  <a:cubicBezTo>
                    <a:pt x="59" y="218"/>
                    <a:pt x="57" y="216"/>
                    <a:pt x="55" y="215"/>
                  </a:cubicBezTo>
                  <a:cubicBezTo>
                    <a:pt x="58" y="216"/>
                    <a:pt x="60" y="218"/>
                    <a:pt x="63" y="219"/>
                  </a:cubicBezTo>
                  <a:cubicBezTo>
                    <a:pt x="64" y="221"/>
                    <a:pt x="65" y="222"/>
                    <a:pt x="66" y="223"/>
                  </a:cubicBezTo>
                  <a:cubicBezTo>
                    <a:pt x="64" y="222"/>
                    <a:pt x="62" y="221"/>
                    <a:pt x="60" y="220"/>
                  </a:cubicBezTo>
                  <a:close/>
                  <a:moveTo>
                    <a:pt x="62" y="216"/>
                  </a:moveTo>
                  <a:cubicBezTo>
                    <a:pt x="66" y="219"/>
                    <a:pt x="71" y="222"/>
                    <a:pt x="75" y="225"/>
                  </a:cubicBezTo>
                  <a:cubicBezTo>
                    <a:pt x="71" y="222"/>
                    <a:pt x="67" y="220"/>
                    <a:pt x="63" y="218"/>
                  </a:cubicBezTo>
                  <a:cubicBezTo>
                    <a:pt x="63" y="217"/>
                    <a:pt x="62" y="217"/>
                    <a:pt x="62" y="216"/>
                  </a:cubicBezTo>
                  <a:close/>
                  <a:moveTo>
                    <a:pt x="74" y="221"/>
                  </a:moveTo>
                  <a:cubicBezTo>
                    <a:pt x="73" y="220"/>
                    <a:pt x="73" y="220"/>
                    <a:pt x="72" y="219"/>
                  </a:cubicBezTo>
                  <a:cubicBezTo>
                    <a:pt x="75" y="221"/>
                    <a:pt x="77" y="223"/>
                    <a:pt x="80" y="225"/>
                  </a:cubicBezTo>
                  <a:cubicBezTo>
                    <a:pt x="80" y="225"/>
                    <a:pt x="80" y="225"/>
                    <a:pt x="80" y="225"/>
                  </a:cubicBezTo>
                  <a:cubicBezTo>
                    <a:pt x="78" y="224"/>
                    <a:pt x="76" y="222"/>
                    <a:pt x="74" y="221"/>
                  </a:cubicBezTo>
                  <a:close/>
                  <a:moveTo>
                    <a:pt x="68" y="215"/>
                  </a:moveTo>
                  <a:cubicBezTo>
                    <a:pt x="66" y="214"/>
                    <a:pt x="65" y="213"/>
                    <a:pt x="64" y="211"/>
                  </a:cubicBezTo>
                  <a:cubicBezTo>
                    <a:pt x="65" y="212"/>
                    <a:pt x="67" y="212"/>
                    <a:pt x="68" y="213"/>
                  </a:cubicBezTo>
                  <a:cubicBezTo>
                    <a:pt x="69" y="213"/>
                    <a:pt x="69" y="214"/>
                    <a:pt x="70" y="214"/>
                  </a:cubicBezTo>
                  <a:cubicBezTo>
                    <a:pt x="70" y="214"/>
                    <a:pt x="70" y="215"/>
                    <a:pt x="69" y="215"/>
                  </a:cubicBezTo>
                  <a:cubicBezTo>
                    <a:pt x="69" y="216"/>
                    <a:pt x="70" y="216"/>
                    <a:pt x="71" y="216"/>
                  </a:cubicBezTo>
                  <a:cubicBezTo>
                    <a:pt x="71" y="215"/>
                    <a:pt x="72" y="215"/>
                    <a:pt x="73" y="215"/>
                  </a:cubicBezTo>
                  <a:cubicBezTo>
                    <a:pt x="74" y="215"/>
                    <a:pt x="75" y="215"/>
                    <a:pt x="75" y="216"/>
                  </a:cubicBezTo>
                  <a:cubicBezTo>
                    <a:pt x="77" y="218"/>
                    <a:pt x="78" y="220"/>
                    <a:pt x="79" y="222"/>
                  </a:cubicBezTo>
                  <a:cubicBezTo>
                    <a:pt x="75" y="220"/>
                    <a:pt x="71" y="217"/>
                    <a:pt x="68" y="215"/>
                  </a:cubicBezTo>
                  <a:close/>
                  <a:moveTo>
                    <a:pt x="76" y="204"/>
                  </a:moveTo>
                  <a:cubicBezTo>
                    <a:pt x="75" y="203"/>
                    <a:pt x="74" y="202"/>
                    <a:pt x="73" y="202"/>
                  </a:cubicBezTo>
                  <a:cubicBezTo>
                    <a:pt x="73" y="202"/>
                    <a:pt x="73" y="202"/>
                    <a:pt x="73" y="202"/>
                  </a:cubicBezTo>
                  <a:cubicBezTo>
                    <a:pt x="74" y="202"/>
                    <a:pt x="75" y="203"/>
                    <a:pt x="76" y="203"/>
                  </a:cubicBezTo>
                  <a:cubicBezTo>
                    <a:pt x="76" y="203"/>
                    <a:pt x="76" y="204"/>
                    <a:pt x="76" y="204"/>
                  </a:cubicBezTo>
                  <a:close/>
                  <a:moveTo>
                    <a:pt x="74" y="200"/>
                  </a:moveTo>
                  <a:cubicBezTo>
                    <a:pt x="74" y="200"/>
                    <a:pt x="74" y="200"/>
                    <a:pt x="74" y="200"/>
                  </a:cubicBezTo>
                  <a:cubicBezTo>
                    <a:pt x="74" y="200"/>
                    <a:pt x="74" y="199"/>
                    <a:pt x="74" y="199"/>
                  </a:cubicBezTo>
                  <a:cubicBezTo>
                    <a:pt x="75" y="200"/>
                    <a:pt x="76" y="201"/>
                    <a:pt x="77" y="202"/>
                  </a:cubicBezTo>
                  <a:cubicBezTo>
                    <a:pt x="77" y="202"/>
                    <a:pt x="77" y="202"/>
                    <a:pt x="77" y="202"/>
                  </a:cubicBezTo>
                  <a:cubicBezTo>
                    <a:pt x="76" y="201"/>
                    <a:pt x="75" y="201"/>
                    <a:pt x="74" y="200"/>
                  </a:cubicBezTo>
                  <a:close/>
                  <a:moveTo>
                    <a:pt x="75" y="199"/>
                  </a:moveTo>
                  <a:cubicBezTo>
                    <a:pt x="75" y="199"/>
                    <a:pt x="76" y="199"/>
                    <a:pt x="76" y="199"/>
                  </a:cubicBezTo>
                  <a:cubicBezTo>
                    <a:pt x="76" y="199"/>
                    <a:pt x="77" y="200"/>
                    <a:pt x="78" y="200"/>
                  </a:cubicBezTo>
                  <a:cubicBezTo>
                    <a:pt x="78" y="200"/>
                    <a:pt x="78" y="201"/>
                    <a:pt x="78" y="201"/>
                  </a:cubicBezTo>
                  <a:cubicBezTo>
                    <a:pt x="77" y="200"/>
                    <a:pt x="76" y="199"/>
                    <a:pt x="75" y="199"/>
                  </a:cubicBezTo>
                  <a:close/>
                  <a:moveTo>
                    <a:pt x="78" y="208"/>
                  </a:moveTo>
                  <a:cubicBezTo>
                    <a:pt x="78" y="208"/>
                    <a:pt x="79" y="208"/>
                    <a:pt x="79" y="208"/>
                  </a:cubicBezTo>
                  <a:cubicBezTo>
                    <a:pt x="79" y="208"/>
                    <a:pt x="78" y="209"/>
                    <a:pt x="78" y="209"/>
                  </a:cubicBezTo>
                  <a:cubicBezTo>
                    <a:pt x="78" y="209"/>
                    <a:pt x="78" y="208"/>
                    <a:pt x="77" y="208"/>
                  </a:cubicBezTo>
                  <a:cubicBezTo>
                    <a:pt x="78" y="208"/>
                    <a:pt x="78" y="208"/>
                    <a:pt x="78" y="208"/>
                  </a:cubicBezTo>
                  <a:close/>
                  <a:moveTo>
                    <a:pt x="78" y="206"/>
                  </a:moveTo>
                  <a:cubicBezTo>
                    <a:pt x="78" y="206"/>
                    <a:pt x="78" y="206"/>
                    <a:pt x="78" y="205"/>
                  </a:cubicBezTo>
                  <a:cubicBezTo>
                    <a:pt x="78" y="205"/>
                    <a:pt x="78" y="205"/>
                    <a:pt x="79" y="204"/>
                  </a:cubicBezTo>
                  <a:cubicBezTo>
                    <a:pt x="79" y="204"/>
                    <a:pt x="79" y="204"/>
                    <a:pt x="79" y="204"/>
                  </a:cubicBezTo>
                  <a:cubicBezTo>
                    <a:pt x="79" y="205"/>
                    <a:pt x="79" y="205"/>
                    <a:pt x="79" y="205"/>
                  </a:cubicBezTo>
                  <a:cubicBezTo>
                    <a:pt x="79" y="205"/>
                    <a:pt x="78" y="205"/>
                    <a:pt x="78" y="206"/>
                  </a:cubicBezTo>
                  <a:close/>
                  <a:moveTo>
                    <a:pt x="79" y="197"/>
                  </a:moveTo>
                  <a:cubicBezTo>
                    <a:pt x="79" y="196"/>
                    <a:pt x="80" y="196"/>
                    <a:pt x="80" y="196"/>
                  </a:cubicBezTo>
                  <a:cubicBezTo>
                    <a:pt x="81" y="196"/>
                    <a:pt x="81" y="196"/>
                    <a:pt x="81" y="196"/>
                  </a:cubicBezTo>
                  <a:cubicBezTo>
                    <a:pt x="81" y="197"/>
                    <a:pt x="80" y="197"/>
                    <a:pt x="80" y="197"/>
                  </a:cubicBezTo>
                  <a:lnTo>
                    <a:pt x="79" y="197"/>
                  </a:lnTo>
                  <a:close/>
                  <a:moveTo>
                    <a:pt x="80" y="206"/>
                  </a:moveTo>
                  <a:cubicBezTo>
                    <a:pt x="81" y="206"/>
                    <a:pt x="81" y="206"/>
                    <a:pt x="81" y="206"/>
                  </a:cubicBezTo>
                  <a:cubicBezTo>
                    <a:pt x="81" y="207"/>
                    <a:pt x="81" y="207"/>
                    <a:pt x="81" y="207"/>
                  </a:cubicBezTo>
                  <a:cubicBezTo>
                    <a:pt x="81" y="207"/>
                    <a:pt x="80" y="207"/>
                    <a:pt x="80" y="207"/>
                  </a:cubicBezTo>
                  <a:cubicBezTo>
                    <a:pt x="80" y="207"/>
                    <a:pt x="80" y="207"/>
                    <a:pt x="80" y="207"/>
                  </a:cubicBezTo>
                  <a:cubicBezTo>
                    <a:pt x="80" y="207"/>
                    <a:pt x="80" y="206"/>
                    <a:pt x="80" y="206"/>
                  </a:cubicBezTo>
                  <a:close/>
                  <a:moveTo>
                    <a:pt x="80" y="209"/>
                  </a:moveTo>
                  <a:cubicBezTo>
                    <a:pt x="82" y="210"/>
                    <a:pt x="83" y="211"/>
                    <a:pt x="85" y="212"/>
                  </a:cubicBezTo>
                  <a:cubicBezTo>
                    <a:pt x="85" y="212"/>
                    <a:pt x="84" y="212"/>
                    <a:pt x="84" y="212"/>
                  </a:cubicBezTo>
                  <a:cubicBezTo>
                    <a:pt x="83" y="211"/>
                    <a:pt x="81" y="210"/>
                    <a:pt x="80" y="210"/>
                  </a:cubicBezTo>
                  <a:cubicBezTo>
                    <a:pt x="80" y="209"/>
                    <a:pt x="80" y="209"/>
                    <a:pt x="80" y="209"/>
                  </a:cubicBezTo>
                  <a:close/>
                  <a:moveTo>
                    <a:pt x="82" y="208"/>
                  </a:moveTo>
                  <a:cubicBezTo>
                    <a:pt x="82" y="208"/>
                    <a:pt x="82" y="208"/>
                    <a:pt x="83" y="208"/>
                  </a:cubicBezTo>
                  <a:cubicBezTo>
                    <a:pt x="84" y="208"/>
                    <a:pt x="85" y="209"/>
                    <a:pt x="86" y="210"/>
                  </a:cubicBezTo>
                  <a:cubicBezTo>
                    <a:pt x="86" y="210"/>
                    <a:pt x="86" y="210"/>
                    <a:pt x="85" y="211"/>
                  </a:cubicBezTo>
                  <a:cubicBezTo>
                    <a:pt x="84" y="210"/>
                    <a:pt x="83" y="209"/>
                    <a:pt x="82" y="208"/>
                  </a:cubicBezTo>
                  <a:close/>
                  <a:moveTo>
                    <a:pt x="85" y="214"/>
                  </a:moveTo>
                  <a:cubicBezTo>
                    <a:pt x="88" y="216"/>
                    <a:pt x="91" y="217"/>
                    <a:pt x="94" y="219"/>
                  </a:cubicBezTo>
                  <a:cubicBezTo>
                    <a:pt x="93" y="218"/>
                    <a:pt x="91" y="218"/>
                    <a:pt x="89" y="217"/>
                  </a:cubicBezTo>
                  <a:cubicBezTo>
                    <a:pt x="88" y="216"/>
                    <a:pt x="86" y="215"/>
                    <a:pt x="85" y="214"/>
                  </a:cubicBezTo>
                  <a:cubicBezTo>
                    <a:pt x="85" y="214"/>
                    <a:pt x="85" y="214"/>
                    <a:pt x="85" y="214"/>
                  </a:cubicBezTo>
                  <a:close/>
                  <a:moveTo>
                    <a:pt x="95" y="221"/>
                  </a:moveTo>
                  <a:cubicBezTo>
                    <a:pt x="95" y="221"/>
                    <a:pt x="95" y="221"/>
                    <a:pt x="95" y="221"/>
                  </a:cubicBezTo>
                  <a:cubicBezTo>
                    <a:pt x="95" y="221"/>
                    <a:pt x="94" y="221"/>
                    <a:pt x="94" y="221"/>
                  </a:cubicBezTo>
                  <a:cubicBezTo>
                    <a:pt x="94" y="221"/>
                    <a:pt x="93" y="220"/>
                    <a:pt x="93" y="220"/>
                  </a:cubicBezTo>
                  <a:cubicBezTo>
                    <a:pt x="94" y="220"/>
                    <a:pt x="94" y="220"/>
                    <a:pt x="95" y="221"/>
                  </a:cubicBezTo>
                  <a:close/>
                  <a:moveTo>
                    <a:pt x="93" y="216"/>
                  </a:moveTo>
                  <a:cubicBezTo>
                    <a:pt x="94" y="215"/>
                    <a:pt x="94" y="215"/>
                    <a:pt x="94" y="215"/>
                  </a:cubicBezTo>
                  <a:cubicBezTo>
                    <a:pt x="95" y="216"/>
                    <a:pt x="96" y="216"/>
                    <a:pt x="97" y="217"/>
                  </a:cubicBezTo>
                  <a:cubicBezTo>
                    <a:pt x="96" y="217"/>
                    <a:pt x="97" y="218"/>
                    <a:pt x="97" y="218"/>
                  </a:cubicBezTo>
                  <a:cubicBezTo>
                    <a:pt x="97" y="218"/>
                    <a:pt x="97" y="218"/>
                    <a:pt x="97" y="218"/>
                  </a:cubicBezTo>
                  <a:cubicBezTo>
                    <a:pt x="96" y="217"/>
                    <a:pt x="95" y="216"/>
                    <a:pt x="93" y="216"/>
                  </a:cubicBezTo>
                  <a:close/>
                  <a:moveTo>
                    <a:pt x="98" y="222"/>
                  </a:moveTo>
                  <a:cubicBezTo>
                    <a:pt x="99" y="222"/>
                    <a:pt x="99" y="222"/>
                    <a:pt x="100" y="222"/>
                  </a:cubicBezTo>
                  <a:cubicBezTo>
                    <a:pt x="100" y="222"/>
                    <a:pt x="100" y="222"/>
                    <a:pt x="99" y="223"/>
                  </a:cubicBezTo>
                  <a:cubicBezTo>
                    <a:pt x="99" y="223"/>
                    <a:pt x="99" y="223"/>
                    <a:pt x="99" y="223"/>
                  </a:cubicBezTo>
                  <a:cubicBezTo>
                    <a:pt x="99" y="223"/>
                    <a:pt x="98" y="223"/>
                    <a:pt x="97" y="222"/>
                  </a:cubicBezTo>
                  <a:cubicBezTo>
                    <a:pt x="97" y="222"/>
                    <a:pt x="98" y="222"/>
                    <a:pt x="98" y="222"/>
                  </a:cubicBezTo>
                  <a:close/>
                  <a:moveTo>
                    <a:pt x="106" y="235"/>
                  </a:moveTo>
                  <a:cubicBezTo>
                    <a:pt x="106" y="236"/>
                    <a:pt x="106" y="236"/>
                    <a:pt x="107" y="236"/>
                  </a:cubicBezTo>
                  <a:cubicBezTo>
                    <a:pt x="108" y="236"/>
                    <a:pt x="109" y="237"/>
                    <a:pt x="110" y="237"/>
                  </a:cubicBezTo>
                  <a:cubicBezTo>
                    <a:pt x="111" y="238"/>
                    <a:pt x="111" y="238"/>
                    <a:pt x="111" y="238"/>
                  </a:cubicBezTo>
                  <a:cubicBezTo>
                    <a:pt x="109" y="238"/>
                    <a:pt x="107" y="237"/>
                    <a:pt x="106" y="235"/>
                  </a:cubicBezTo>
                  <a:close/>
                  <a:moveTo>
                    <a:pt x="110" y="234"/>
                  </a:moveTo>
                  <a:cubicBezTo>
                    <a:pt x="111" y="234"/>
                    <a:pt x="111" y="234"/>
                    <a:pt x="112" y="234"/>
                  </a:cubicBezTo>
                  <a:cubicBezTo>
                    <a:pt x="113" y="235"/>
                    <a:pt x="113" y="235"/>
                    <a:pt x="114" y="235"/>
                  </a:cubicBezTo>
                  <a:cubicBezTo>
                    <a:pt x="114" y="236"/>
                    <a:pt x="114" y="236"/>
                    <a:pt x="113" y="236"/>
                  </a:cubicBezTo>
                  <a:cubicBezTo>
                    <a:pt x="112" y="235"/>
                    <a:pt x="111" y="235"/>
                    <a:pt x="110" y="234"/>
                  </a:cubicBezTo>
                  <a:close/>
                  <a:moveTo>
                    <a:pt x="114" y="231"/>
                  </a:moveTo>
                  <a:cubicBezTo>
                    <a:pt x="113" y="231"/>
                    <a:pt x="113" y="230"/>
                    <a:pt x="113" y="230"/>
                  </a:cubicBezTo>
                  <a:cubicBezTo>
                    <a:pt x="113" y="230"/>
                    <a:pt x="114" y="230"/>
                    <a:pt x="114" y="230"/>
                  </a:cubicBezTo>
                  <a:cubicBezTo>
                    <a:pt x="115" y="231"/>
                    <a:pt x="115" y="231"/>
                    <a:pt x="116" y="231"/>
                  </a:cubicBezTo>
                  <a:cubicBezTo>
                    <a:pt x="115" y="232"/>
                    <a:pt x="115" y="232"/>
                    <a:pt x="115" y="232"/>
                  </a:cubicBezTo>
                  <a:cubicBezTo>
                    <a:pt x="115" y="231"/>
                    <a:pt x="114" y="231"/>
                    <a:pt x="114" y="231"/>
                  </a:cubicBezTo>
                  <a:close/>
                  <a:moveTo>
                    <a:pt x="113" y="227"/>
                  </a:moveTo>
                  <a:cubicBezTo>
                    <a:pt x="113" y="227"/>
                    <a:pt x="113" y="227"/>
                    <a:pt x="114" y="227"/>
                  </a:cubicBezTo>
                  <a:cubicBezTo>
                    <a:pt x="115" y="228"/>
                    <a:pt x="116" y="228"/>
                    <a:pt x="117" y="228"/>
                  </a:cubicBezTo>
                  <a:cubicBezTo>
                    <a:pt x="117" y="229"/>
                    <a:pt x="117" y="230"/>
                    <a:pt x="118" y="229"/>
                  </a:cubicBezTo>
                  <a:cubicBezTo>
                    <a:pt x="118" y="229"/>
                    <a:pt x="118" y="229"/>
                    <a:pt x="118" y="229"/>
                  </a:cubicBezTo>
                  <a:cubicBezTo>
                    <a:pt x="118" y="229"/>
                    <a:pt x="119" y="229"/>
                    <a:pt x="119" y="230"/>
                  </a:cubicBezTo>
                  <a:cubicBezTo>
                    <a:pt x="119" y="230"/>
                    <a:pt x="119" y="230"/>
                    <a:pt x="119" y="230"/>
                  </a:cubicBezTo>
                  <a:cubicBezTo>
                    <a:pt x="118" y="230"/>
                    <a:pt x="117" y="230"/>
                    <a:pt x="117" y="230"/>
                  </a:cubicBezTo>
                  <a:cubicBezTo>
                    <a:pt x="115" y="229"/>
                    <a:pt x="114" y="228"/>
                    <a:pt x="113" y="227"/>
                  </a:cubicBezTo>
                  <a:close/>
                  <a:moveTo>
                    <a:pt x="118" y="224"/>
                  </a:moveTo>
                  <a:cubicBezTo>
                    <a:pt x="119" y="224"/>
                    <a:pt x="120" y="223"/>
                    <a:pt x="121" y="222"/>
                  </a:cubicBezTo>
                  <a:cubicBezTo>
                    <a:pt x="121" y="222"/>
                    <a:pt x="121" y="222"/>
                    <a:pt x="121" y="222"/>
                  </a:cubicBezTo>
                  <a:cubicBezTo>
                    <a:pt x="121" y="223"/>
                    <a:pt x="120" y="224"/>
                    <a:pt x="119" y="225"/>
                  </a:cubicBezTo>
                  <a:cubicBezTo>
                    <a:pt x="119" y="225"/>
                    <a:pt x="118" y="225"/>
                    <a:pt x="118" y="224"/>
                  </a:cubicBezTo>
                  <a:close/>
                  <a:moveTo>
                    <a:pt x="121" y="232"/>
                  </a:moveTo>
                  <a:cubicBezTo>
                    <a:pt x="121" y="232"/>
                    <a:pt x="121" y="232"/>
                    <a:pt x="122" y="232"/>
                  </a:cubicBezTo>
                  <a:cubicBezTo>
                    <a:pt x="123" y="232"/>
                    <a:pt x="124" y="233"/>
                    <a:pt x="124" y="234"/>
                  </a:cubicBezTo>
                  <a:cubicBezTo>
                    <a:pt x="125" y="234"/>
                    <a:pt x="126" y="233"/>
                    <a:pt x="125" y="232"/>
                  </a:cubicBezTo>
                  <a:cubicBezTo>
                    <a:pt x="125" y="232"/>
                    <a:pt x="124" y="232"/>
                    <a:pt x="124" y="231"/>
                  </a:cubicBezTo>
                  <a:cubicBezTo>
                    <a:pt x="126" y="231"/>
                    <a:pt x="129" y="230"/>
                    <a:pt x="131" y="230"/>
                  </a:cubicBezTo>
                  <a:cubicBezTo>
                    <a:pt x="131" y="230"/>
                    <a:pt x="131" y="230"/>
                    <a:pt x="131" y="230"/>
                  </a:cubicBezTo>
                  <a:cubicBezTo>
                    <a:pt x="130" y="231"/>
                    <a:pt x="130" y="232"/>
                    <a:pt x="129" y="233"/>
                  </a:cubicBezTo>
                  <a:cubicBezTo>
                    <a:pt x="128" y="233"/>
                    <a:pt x="128" y="233"/>
                    <a:pt x="128" y="234"/>
                  </a:cubicBezTo>
                  <a:cubicBezTo>
                    <a:pt x="126" y="234"/>
                    <a:pt x="124" y="234"/>
                    <a:pt x="122" y="234"/>
                  </a:cubicBezTo>
                  <a:cubicBezTo>
                    <a:pt x="121" y="233"/>
                    <a:pt x="121" y="233"/>
                    <a:pt x="120" y="232"/>
                  </a:cubicBezTo>
                  <a:cubicBezTo>
                    <a:pt x="120" y="232"/>
                    <a:pt x="120" y="232"/>
                    <a:pt x="121" y="232"/>
                  </a:cubicBezTo>
                  <a:close/>
                  <a:moveTo>
                    <a:pt x="132" y="235"/>
                  </a:moveTo>
                  <a:cubicBezTo>
                    <a:pt x="130" y="235"/>
                    <a:pt x="128" y="236"/>
                    <a:pt x="126" y="236"/>
                  </a:cubicBezTo>
                  <a:cubicBezTo>
                    <a:pt x="125" y="236"/>
                    <a:pt x="124" y="235"/>
                    <a:pt x="123" y="235"/>
                  </a:cubicBezTo>
                  <a:cubicBezTo>
                    <a:pt x="126" y="235"/>
                    <a:pt x="129" y="235"/>
                    <a:pt x="132" y="235"/>
                  </a:cubicBezTo>
                  <a:close/>
                  <a:moveTo>
                    <a:pt x="137" y="235"/>
                  </a:moveTo>
                  <a:cubicBezTo>
                    <a:pt x="137" y="235"/>
                    <a:pt x="136" y="235"/>
                    <a:pt x="136" y="236"/>
                  </a:cubicBezTo>
                  <a:cubicBezTo>
                    <a:pt x="135" y="236"/>
                    <a:pt x="134" y="236"/>
                    <a:pt x="133" y="236"/>
                  </a:cubicBezTo>
                  <a:cubicBezTo>
                    <a:pt x="132" y="236"/>
                    <a:pt x="131" y="236"/>
                    <a:pt x="130" y="237"/>
                  </a:cubicBezTo>
                  <a:cubicBezTo>
                    <a:pt x="132" y="236"/>
                    <a:pt x="134" y="236"/>
                    <a:pt x="137" y="235"/>
                  </a:cubicBezTo>
                  <a:close/>
                  <a:moveTo>
                    <a:pt x="130" y="234"/>
                  </a:moveTo>
                  <a:cubicBezTo>
                    <a:pt x="132" y="233"/>
                    <a:pt x="134" y="232"/>
                    <a:pt x="135" y="231"/>
                  </a:cubicBezTo>
                  <a:cubicBezTo>
                    <a:pt x="135" y="231"/>
                    <a:pt x="136" y="232"/>
                    <a:pt x="137" y="232"/>
                  </a:cubicBezTo>
                  <a:cubicBezTo>
                    <a:pt x="138" y="231"/>
                    <a:pt x="139" y="231"/>
                    <a:pt x="140" y="230"/>
                  </a:cubicBezTo>
                  <a:cubicBezTo>
                    <a:pt x="139" y="231"/>
                    <a:pt x="139" y="232"/>
                    <a:pt x="138" y="233"/>
                  </a:cubicBezTo>
                  <a:cubicBezTo>
                    <a:pt x="135" y="233"/>
                    <a:pt x="133" y="234"/>
                    <a:pt x="130" y="234"/>
                  </a:cubicBezTo>
                  <a:close/>
                  <a:moveTo>
                    <a:pt x="139" y="226"/>
                  </a:moveTo>
                  <a:cubicBezTo>
                    <a:pt x="139" y="226"/>
                    <a:pt x="139" y="227"/>
                    <a:pt x="139" y="227"/>
                  </a:cubicBezTo>
                  <a:cubicBezTo>
                    <a:pt x="138" y="227"/>
                    <a:pt x="137" y="227"/>
                    <a:pt x="136" y="227"/>
                  </a:cubicBezTo>
                  <a:cubicBezTo>
                    <a:pt x="137" y="227"/>
                    <a:pt x="137" y="227"/>
                    <a:pt x="137" y="227"/>
                  </a:cubicBezTo>
                  <a:cubicBezTo>
                    <a:pt x="139" y="226"/>
                    <a:pt x="140" y="225"/>
                    <a:pt x="142" y="224"/>
                  </a:cubicBezTo>
                  <a:cubicBezTo>
                    <a:pt x="141" y="225"/>
                    <a:pt x="140" y="225"/>
                    <a:pt x="139" y="226"/>
                  </a:cubicBezTo>
                  <a:close/>
                  <a:moveTo>
                    <a:pt x="143" y="229"/>
                  </a:moveTo>
                  <a:cubicBezTo>
                    <a:pt x="145" y="229"/>
                    <a:pt x="146" y="229"/>
                    <a:pt x="147" y="229"/>
                  </a:cubicBezTo>
                  <a:cubicBezTo>
                    <a:pt x="148" y="229"/>
                    <a:pt x="149" y="229"/>
                    <a:pt x="149" y="229"/>
                  </a:cubicBezTo>
                  <a:cubicBezTo>
                    <a:pt x="149" y="229"/>
                    <a:pt x="148" y="230"/>
                    <a:pt x="148" y="230"/>
                  </a:cubicBezTo>
                  <a:cubicBezTo>
                    <a:pt x="147" y="231"/>
                    <a:pt x="145" y="232"/>
                    <a:pt x="144" y="232"/>
                  </a:cubicBezTo>
                  <a:cubicBezTo>
                    <a:pt x="143" y="233"/>
                    <a:pt x="141" y="233"/>
                    <a:pt x="140" y="233"/>
                  </a:cubicBezTo>
                  <a:cubicBezTo>
                    <a:pt x="141" y="232"/>
                    <a:pt x="142" y="230"/>
                    <a:pt x="143" y="229"/>
                  </a:cubicBezTo>
                  <a:close/>
                  <a:moveTo>
                    <a:pt x="145" y="236"/>
                  </a:moveTo>
                  <a:cubicBezTo>
                    <a:pt x="149" y="235"/>
                    <a:pt x="153" y="234"/>
                    <a:pt x="158" y="234"/>
                  </a:cubicBezTo>
                  <a:cubicBezTo>
                    <a:pt x="157" y="234"/>
                    <a:pt x="157" y="234"/>
                    <a:pt x="157" y="235"/>
                  </a:cubicBezTo>
                  <a:cubicBezTo>
                    <a:pt x="152" y="235"/>
                    <a:pt x="148" y="236"/>
                    <a:pt x="144" y="236"/>
                  </a:cubicBezTo>
                  <a:cubicBezTo>
                    <a:pt x="144" y="236"/>
                    <a:pt x="145" y="236"/>
                    <a:pt x="145" y="236"/>
                  </a:cubicBezTo>
                  <a:close/>
                  <a:moveTo>
                    <a:pt x="157" y="231"/>
                  </a:moveTo>
                  <a:cubicBezTo>
                    <a:pt x="158" y="231"/>
                    <a:pt x="160" y="230"/>
                    <a:pt x="161" y="229"/>
                  </a:cubicBezTo>
                  <a:cubicBezTo>
                    <a:pt x="160" y="230"/>
                    <a:pt x="160" y="230"/>
                    <a:pt x="159" y="231"/>
                  </a:cubicBezTo>
                  <a:cubicBezTo>
                    <a:pt x="159" y="231"/>
                    <a:pt x="158" y="231"/>
                    <a:pt x="157" y="231"/>
                  </a:cubicBezTo>
                  <a:close/>
                  <a:moveTo>
                    <a:pt x="159" y="229"/>
                  </a:moveTo>
                  <a:cubicBezTo>
                    <a:pt x="161" y="227"/>
                    <a:pt x="164" y="225"/>
                    <a:pt x="166" y="223"/>
                  </a:cubicBezTo>
                  <a:cubicBezTo>
                    <a:pt x="166" y="224"/>
                    <a:pt x="165" y="225"/>
                    <a:pt x="164" y="226"/>
                  </a:cubicBezTo>
                  <a:cubicBezTo>
                    <a:pt x="162" y="227"/>
                    <a:pt x="161" y="228"/>
                    <a:pt x="159" y="229"/>
                  </a:cubicBezTo>
                  <a:close/>
                  <a:moveTo>
                    <a:pt x="165" y="227"/>
                  </a:moveTo>
                  <a:cubicBezTo>
                    <a:pt x="174" y="222"/>
                    <a:pt x="182" y="215"/>
                    <a:pt x="190" y="208"/>
                  </a:cubicBezTo>
                  <a:cubicBezTo>
                    <a:pt x="190" y="209"/>
                    <a:pt x="189" y="210"/>
                    <a:pt x="189" y="210"/>
                  </a:cubicBezTo>
                  <a:cubicBezTo>
                    <a:pt x="189" y="210"/>
                    <a:pt x="189" y="210"/>
                    <a:pt x="189" y="210"/>
                  </a:cubicBezTo>
                  <a:cubicBezTo>
                    <a:pt x="180" y="217"/>
                    <a:pt x="172" y="224"/>
                    <a:pt x="163" y="231"/>
                  </a:cubicBezTo>
                  <a:cubicBezTo>
                    <a:pt x="163" y="231"/>
                    <a:pt x="162" y="231"/>
                    <a:pt x="162" y="231"/>
                  </a:cubicBezTo>
                  <a:cubicBezTo>
                    <a:pt x="163" y="229"/>
                    <a:pt x="164" y="228"/>
                    <a:pt x="165" y="227"/>
                  </a:cubicBezTo>
                  <a:close/>
                  <a:moveTo>
                    <a:pt x="177" y="222"/>
                  </a:moveTo>
                  <a:cubicBezTo>
                    <a:pt x="175" y="224"/>
                    <a:pt x="172" y="226"/>
                    <a:pt x="170" y="229"/>
                  </a:cubicBezTo>
                  <a:cubicBezTo>
                    <a:pt x="169" y="229"/>
                    <a:pt x="168" y="230"/>
                    <a:pt x="168" y="230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70" y="227"/>
                    <a:pt x="174" y="224"/>
                    <a:pt x="177" y="222"/>
                  </a:cubicBezTo>
                  <a:close/>
                  <a:moveTo>
                    <a:pt x="185" y="218"/>
                  </a:moveTo>
                  <a:cubicBezTo>
                    <a:pt x="184" y="218"/>
                    <a:pt x="183" y="219"/>
                    <a:pt x="183" y="220"/>
                  </a:cubicBezTo>
                  <a:cubicBezTo>
                    <a:pt x="181" y="221"/>
                    <a:pt x="179" y="223"/>
                    <a:pt x="177" y="225"/>
                  </a:cubicBezTo>
                  <a:cubicBezTo>
                    <a:pt x="176" y="225"/>
                    <a:pt x="176" y="226"/>
                    <a:pt x="175" y="226"/>
                  </a:cubicBezTo>
                  <a:cubicBezTo>
                    <a:pt x="178" y="223"/>
                    <a:pt x="181" y="220"/>
                    <a:pt x="185" y="218"/>
                  </a:cubicBezTo>
                  <a:close/>
                  <a:moveTo>
                    <a:pt x="184" y="216"/>
                  </a:moveTo>
                  <a:cubicBezTo>
                    <a:pt x="186" y="215"/>
                    <a:pt x="188" y="213"/>
                    <a:pt x="190" y="212"/>
                  </a:cubicBezTo>
                  <a:cubicBezTo>
                    <a:pt x="190" y="212"/>
                    <a:pt x="190" y="212"/>
                    <a:pt x="190" y="212"/>
                  </a:cubicBezTo>
                  <a:cubicBezTo>
                    <a:pt x="191" y="211"/>
                    <a:pt x="191" y="211"/>
                    <a:pt x="192" y="210"/>
                  </a:cubicBezTo>
                  <a:cubicBezTo>
                    <a:pt x="192" y="211"/>
                    <a:pt x="192" y="211"/>
                    <a:pt x="191" y="211"/>
                  </a:cubicBezTo>
                  <a:cubicBezTo>
                    <a:pt x="189" y="213"/>
                    <a:pt x="186" y="215"/>
                    <a:pt x="184" y="216"/>
                  </a:cubicBezTo>
                  <a:close/>
                  <a:moveTo>
                    <a:pt x="192" y="212"/>
                  </a:moveTo>
                  <a:cubicBezTo>
                    <a:pt x="193" y="212"/>
                    <a:pt x="193" y="212"/>
                    <a:pt x="194" y="212"/>
                  </a:cubicBezTo>
                  <a:cubicBezTo>
                    <a:pt x="193" y="212"/>
                    <a:pt x="193" y="213"/>
                    <a:pt x="192" y="214"/>
                  </a:cubicBezTo>
                  <a:cubicBezTo>
                    <a:pt x="191" y="215"/>
                    <a:pt x="189" y="217"/>
                    <a:pt x="187" y="218"/>
                  </a:cubicBezTo>
                  <a:cubicBezTo>
                    <a:pt x="189" y="216"/>
                    <a:pt x="191" y="214"/>
                    <a:pt x="192" y="212"/>
                  </a:cubicBezTo>
                  <a:close/>
                  <a:moveTo>
                    <a:pt x="193" y="207"/>
                  </a:moveTo>
                  <a:cubicBezTo>
                    <a:pt x="194" y="206"/>
                    <a:pt x="194" y="205"/>
                    <a:pt x="195" y="204"/>
                  </a:cubicBezTo>
                  <a:cubicBezTo>
                    <a:pt x="197" y="202"/>
                    <a:pt x="199" y="201"/>
                    <a:pt x="201" y="199"/>
                  </a:cubicBezTo>
                  <a:cubicBezTo>
                    <a:pt x="202" y="198"/>
                    <a:pt x="202" y="198"/>
                    <a:pt x="203" y="197"/>
                  </a:cubicBezTo>
                  <a:cubicBezTo>
                    <a:pt x="203" y="198"/>
                    <a:pt x="202" y="199"/>
                    <a:pt x="201" y="200"/>
                  </a:cubicBezTo>
                  <a:cubicBezTo>
                    <a:pt x="198" y="203"/>
                    <a:pt x="196" y="205"/>
                    <a:pt x="193" y="207"/>
                  </a:cubicBezTo>
                  <a:close/>
                  <a:moveTo>
                    <a:pt x="206" y="192"/>
                  </a:moveTo>
                  <a:cubicBezTo>
                    <a:pt x="204" y="194"/>
                    <a:pt x="202" y="196"/>
                    <a:pt x="199" y="197"/>
                  </a:cubicBezTo>
                  <a:cubicBezTo>
                    <a:pt x="201" y="195"/>
                    <a:pt x="202" y="193"/>
                    <a:pt x="204" y="191"/>
                  </a:cubicBezTo>
                  <a:cubicBezTo>
                    <a:pt x="210" y="184"/>
                    <a:pt x="216" y="177"/>
                    <a:pt x="223" y="171"/>
                  </a:cubicBezTo>
                  <a:cubicBezTo>
                    <a:pt x="223" y="171"/>
                    <a:pt x="223" y="171"/>
                    <a:pt x="223" y="171"/>
                  </a:cubicBezTo>
                  <a:cubicBezTo>
                    <a:pt x="220" y="174"/>
                    <a:pt x="218" y="177"/>
                    <a:pt x="216" y="179"/>
                  </a:cubicBezTo>
                  <a:cubicBezTo>
                    <a:pt x="213" y="183"/>
                    <a:pt x="209" y="188"/>
                    <a:pt x="206" y="192"/>
                  </a:cubicBezTo>
                  <a:close/>
                  <a:moveTo>
                    <a:pt x="220" y="144"/>
                  </a:moveTo>
                  <a:cubicBezTo>
                    <a:pt x="220" y="146"/>
                    <a:pt x="219" y="148"/>
                    <a:pt x="219" y="150"/>
                  </a:cubicBezTo>
                  <a:cubicBezTo>
                    <a:pt x="219" y="150"/>
                    <a:pt x="219" y="150"/>
                    <a:pt x="219" y="150"/>
                  </a:cubicBezTo>
                  <a:cubicBezTo>
                    <a:pt x="221" y="144"/>
                    <a:pt x="222" y="137"/>
                    <a:pt x="224" y="131"/>
                  </a:cubicBezTo>
                  <a:cubicBezTo>
                    <a:pt x="223" y="133"/>
                    <a:pt x="223" y="134"/>
                    <a:pt x="223" y="136"/>
                  </a:cubicBezTo>
                  <a:cubicBezTo>
                    <a:pt x="222" y="139"/>
                    <a:pt x="221" y="142"/>
                    <a:pt x="220" y="144"/>
                  </a:cubicBezTo>
                  <a:close/>
                  <a:moveTo>
                    <a:pt x="223" y="102"/>
                  </a:moveTo>
                  <a:cubicBezTo>
                    <a:pt x="223" y="102"/>
                    <a:pt x="223" y="101"/>
                    <a:pt x="223" y="101"/>
                  </a:cubicBezTo>
                  <a:cubicBezTo>
                    <a:pt x="224" y="101"/>
                    <a:pt x="224" y="100"/>
                    <a:pt x="225" y="100"/>
                  </a:cubicBezTo>
                  <a:cubicBezTo>
                    <a:pt x="225" y="100"/>
                    <a:pt x="225" y="101"/>
                    <a:pt x="225" y="101"/>
                  </a:cubicBezTo>
                  <a:cubicBezTo>
                    <a:pt x="225" y="101"/>
                    <a:pt x="224" y="102"/>
                    <a:pt x="223" y="102"/>
                  </a:cubicBezTo>
                  <a:close/>
                  <a:moveTo>
                    <a:pt x="226" y="103"/>
                  </a:moveTo>
                  <a:cubicBezTo>
                    <a:pt x="226" y="103"/>
                    <a:pt x="227" y="104"/>
                    <a:pt x="227" y="104"/>
                  </a:cubicBezTo>
                  <a:cubicBezTo>
                    <a:pt x="227" y="104"/>
                    <a:pt x="227" y="104"/>
                    <a:pt x="227" y="104"/>
                  </a:cubicBezTo>
                  <a:cubicBezTo>
                    <a:pt x="226" y="105"/>
                    <a:pt x="225" y="105"/>
                    <a:pt x="224" y="105"/>
                  </a:cubicBezTo>
                  <a:cubicBezTo>
                    <a:pt x="224" y="105"/>
                    <a:pt x="224" y="105"/>
                    <a:pt x="224" y="104"/>
                  </a:cubicBezTo>
                  <a:cubicBezTo>
                    <a:pt x="224" y="104"/>
                    <a:pt x="225" y="103"/>
                    <a:pt x="226" y="103"/>
                  </a:cubicBezTo>
                  <a:close/>
                  <a:moveTo>
                    <a:pt x="226" y="151"/>
                  </a:moveTo>
                  <a:cubicBezTo>
                    <a:pt x="226" y="151"/>
                    <a:pt x="225" y="152"/>
                    <a:pt x="225" y="152"/>
                  </a:cubicBezTo>
                  <a:cubicBezTo>
                    <a:pt x="225" y="152"/>
                    <a:pt x="225" y="153"/>
                    <a:pt x="225" y="153"/>
                  </a:cubicBezTo>
                  <a:cubicBezTo>
                    <a:pt x="225" y="152"/>
                    <a:pt x="225" y="151"/>
                    <a:pt x="226" y="151"/>
                  </a:cubicBezTo>
                  <a:close/>
                  <a:moveTo>
                    <a:pt x="224" y="151"/>
                  </a:moveTo>
                  <a:cubicBezTo>
                    <a:pt x="224" y="146"/>
                    <a:pt x="225" y="140"/>
                    <a:pt x="225" y="135"/>
                  </a:cubicBezTo>
                  <a:cubicBezTo>
                    <a:pt x="225" y="135"/>
                    <a:pt x="225" y="135"/>
                    <a:pt x="226" y="135"/>
                  </a:cubicBezTo>
                  <a:cubicBezTo>
                    <a:pt x="226" y="138"/>
                    <a:pt x="226" y="142"/>
                    <a:pt x="226" y="145"/>
                  </a:cubicBezTo>
                  <a:cubicBezTo>
                    <a:pt x="225" y="147"/>
                    <a:pt x="225" y="149"/>
                    <a:pt x="224" y="151"/>
                  </a:cubicBezTo>
                  <a:close/>
                  <a:moveTo>
                    <a:pt x="226" y="158"/>
                  </a:moveTo>
                  <a:cubicBezTo>
                    <a:pt x="226" y="157"/>
                    <a:pt x="227" y="157"/>
                    <a:pt x="227" y="156"/>
                  </a:cubicBezTo>
                  <a:cubicBezTo>
                    <a:pt x="227" y="157"/>
                    <a:pt x="227" y="157"/>
                    <a:pt x="227" y="158"/>
                  </a:cubicBezTo>
                  <a:cubicBezTo>
                    <a:pt x="226" y="159"/>
                    <a:pt x="226" y="159"/>
                    <a:pt x="225" y="160"/>
                  </a:cubicBezTo>
                  <a:cubicBezTo>
                    <a:pt x="226" y="159"/>
                    <a:pt x="226" y="159"/>
                    <a:pt x="226" y="158"/>
                  </a:cubicBezTo>
                  <a:close/>
                  <a:moveTo>
                    <a:pt x="226" y="123"/>
                  </a:moveTo>
                  <a:cubicBezTo>
                    <a:pt x="226" y="122"/>
                    <a:pt x="226" y="121"/>
                    <a:pt x="226" y="119"/>
                  </a:cubicBezTo>
                  <a:cubicBezTo>
                    <a:pt x="226" y="119"/>
                    <a:pt x="226" y="119"/>
                    <a:pt x="226" y="119"/>
                  </a:cubicBezTo>
                  <a:cubicBezTo>
                    <a:pt x="227" y="124"/>
                    <a:pt x="227" y="129"/>
                    <a:pt x="227" y="135"/>
                  </a:cubicBezTo>
                  <a:cubicBezTo>
                    <a:pt x="227" y="131"/>
                    <a:pt x="226" y="127"/>
                    <a:pt x="226" y="123"/>
                  </a:cubicBezTo>
                  <a:close/>
                  <a:moveTo>
                    <a:pt x="224" y="164"/>
                  </a:moveTo>
                  <a:cubicBezTo>
                    <a:pt x="225" y="163"/>
                    <a:pt x="226" y="162"/>
                    <a:pt x="227" y="161"/>
                  </a:cubicBezTo>
                  <a:cubicBezTo>
                    <a:pt x="227" y="162"/>
                    <a:pt x="227" y="162"/>
                    <a:pt x="227" y="162"/>
                  </a:cubicBezTo>
                  <a:cubicBezTo>
                    <a:pt x="226" y="163"/>
                    <a:pt x="225" y="164"/>
                    <a:pt x="224" y="165"/>
                  </a:cubicBezTo>
                  <a:cubicBezTo>
                    <a:pt x="224" y="164"/>
                    <a:pt x="224" y="164"/>
                    <a:pt x="224" y="164"/>
                  </a:cubicBezTo>
                  <a:close/>
                  <a:moveTo>
                    <a:pt x="227" y="169"/>
                  </a:moveTo>
                  <a:cubicBezTo>
                    <a:pt x="227" y="168"/>
                    <a:pt x="228" y="167"/>
                    <a:pt x="228" y="167"/>
                  </a:cubicBezTo>
                  <a:cubicBezTo>
                    <a:pt x="227" y="168"/>
                    <a:pt x="226" y="170"/>
                    <a:pt x="225" y="171"/>
                  </a:cubicBezTo>
                  <a:cubicBezTo>
                    <a:pt x="225" y="171"/>
                    <a:pt x="225" y="171"/>
                    <a:pt x="225" y="171"/>
                  </a:cubicBezTo>
                  <a:cubicBezTo>
                    <a:pt x="226" y="171"/>
                    <a:pt x="226" y="170"/>
                    <a:pt x="227" y="169"/>
                  </a:cubicBezTo>
                  <a:close/>
                  <a:moveTo>
                    <a:pt x="228" y="123"/>
                  </a:moveTo>
                  <a:cubicBezTo>
                    <a:pt x="228" y="121"/>
                    <a:pt x="228" y="119"/>
                    <a:pt x="228" y="117"/>
                  </a:cubicBezTo>
                  <a:cubicBezTo>
                    <a:pt x="228" y="116"/>
                    <a:pt x="228" y="116"/>
                    <a:pt x="229" y="115"/>
                  </a:cubicBezTo>
                  <a:cubicBezTo>
                    <a:pt x="228" y="118"/>
                    <a:pt x="228" y="121"/>
                    <a:pt x="228" y="123"/>
                  </a:cubicBezTo>
                  <a:close/>
                  <a:moveTo>
                    <a:pt x="227" y="112"/>
                  </a:moveTo>
                  <a:cubicBezTo>
                    <a:pt x="227" y="111"/>
                    <a:pt x="227" y="111"/>
                    <a:pt x="226" y="110"/>
                  </a:cubicBezTo>
                  <a:cubicBezTo>
                    <a:pt x="227" y="110"/>
                    <a:pt x="228" y="109"/>
                    <a:pt x="229" y="108"/>
                  </a:cubicBezTo>
                  <a:cubicBezTo>
                    <a:pt x="229" y="109"/>
                    <a:pt x="229" y="109"/>
                    <a:pt x="229" y="109"/>
                  </a:cubicBezTo>
                  <a:cubicBezTo>
                    <a:pt x="228" y="110"/>
                    <a:pt x="227" y="111"/>
                    <a:pt x="227" y="112"/>
                  </a:cubicBezTo>
                  <a:close/>
                  <a:moveTo>
                    <a:pt x="232" y="108"/>
                  </a:moveTo>
                  <a:cubicBezTo>
                    <a:pt x="232" y="108"/>
                    <a:pt x="232" y="107"/>
                    <a:pt x="232" y="107"/>
                  </a:cubicBezTo>
                  <a:cubicBezTo>
                    <a:pt x="232" y="106"/>
                    <a:pt x="232" y="106"/>
                    <a:pt x="233" y="105"/>
                  </a:cubicBezTo>
                  <a:cubicBezTo>
                    <a:pt x="233" y="108"/>
                    <a:pt x="234" y="111"/>
                    <a:pt x="235" y="114"/>
                  </a:cubicBezTo>
                  <a:cubicBezTo>
                    <a:pt x="235" y="114"/>
                    <a:pt x="235" y="114"/>
                    <a:pt x="235" y="115"/>
                  </a:cubicBezTo>
                  <a:cubicBezTo>
                    <a:pt x="234" y="112"/>
                    <a:pt x="233" y="110"/>
                    <a:pt x="232" y="108"/>
                  </a:cubicBezTo>
                  <a:close/>
                  <a:moveTo>
                    <a:pt x="234" y="103"/>
                  </a:moveTo>
                  <a:cubicBezTo>
                    <a:pt x="234" y="103"/>
                    <a:pt x="234" y="103"/>
                    <a:pt x="233" y="103"/>
                  </a:cubicBezTo>
                  <a:cubicBezTo>
                    <a:pt x="232" y="97"/>
                    <a:pt x="230" y="92"/>
                    <a:pt x="229" y="87"/>
                  </a:cubicBezTo>
                  <a:cubicBezTo>
                    <a:pt x="230" y="89"/>
                    <a:pt x="231" y="90"/>
                    <a:pt x="231" y="92"/>
                  </a:cubicBezTo>
                  <a:cubicBezTo>
                    <a:pt x="233" y="97"/>
                    <a:pt x="234" y="102"/>
                    <a:pt x="235" y="107"/>
                  </a:cubicBezTo>
                  <a:cubicBezTo>
                    <a:pt x="235" y="106"/>
                    <a:pt x="234" y="105"/>
                    <a:pt x="234" y="103"/>
                  </a:cubicBezTo>
                  <a:close/>
                  <a:moveTo>
                    <a:pt x="229" y="69"/>
                  </a:moveTo>
                  <a:cubicBezTo>
                    <a:pt x="230" y="69"/>
                    <a:pt x="230" y="69"/>
                    <a:pt x="230" y="70"/>
                  </a:cubicBezTo>
                  <a:cubicBezTo>
                    <a:pt x="231" y="71"/>
                    <a:pt x="231" y="72"/>
                    <a:pt x="232" y="72"/>
                  </a:cubicBezTo>
                  <a:cubicBezTo>
                    <a:pt x="231" y="72"/>
                    <a:pt x="231" y="72"/>
                    <a:pt x="231" y="72"/>
                  </a:cubicBezTo>
                  <a:cubicBezTo>
                    <a:pt x="231" y="72"/>
                    <a:pt x="231" y="72"/>
                    <a:pt x="231" y="71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30" y="70"/>
                    <a:pt x="229" y="69"/>
                    <a:pt x="229" y="69"/>
                  </a:cubicBezTo>
                  <a:close/>
                  <a:moveTo>
                    <a:pt x="233" y="86"/>
                  </a:moveTo>
                  <a:cubicBezTo>
                    <a:pt x="233" y="86"/>
                    <a:pt x="233" y="86"/>
                    <a:pt x="233" y="86"/>
                  </a:cubicBezTo>
                  <a:cubicBezTo>
                    <a:pt x="233" y="87"/>
                    <a:pt x="234" y="88"/>
                    <a:pt x="234" y="88"/>
                  </a:cubicBezTo>
                  <a:cubicBezTo>
                    <a:pt x="234" y="88"/>
                    <a:pt x="233" y="87"/>
                    <a:pt x="233" y="86"/>
                  </a:cubicBezTo>
                  <a:close/>
                  <a:moveTo>
                    <a:pt x="232" y="69"/>
                  </a:moveTo>
                  <a:cubicBezTo>
                    <a:pt x="231" y="68"/>
                    <a:pt x="231" y="68"/>
                    <a:pt x="231" y="67"/>
                  </a:cubicBezTo>
                  <a:cubicBezTo>
                    <a:pt x="232" y="69"/>
                    <a:pt x="233" y="70"/>
                    <a:pt x="235" y="71"/>
                  </a:cubicBezTo>
                  <a:cubicBezTo>
                    <a:pt x="235" y="72"/>
                    <a:pt x="235" y="73"/>
                    <a:pt x="236" y="74"/>
                  </a:cubicBezTo>
                  <a:cubicBezTo>
                    <a:pt x="236" y="74"/>
                    <a:pt x="236" y="74"/>
                    <a:pt x="237" y="74"/>
                  </a:cubicBezTo>
                  <a:cubicBezTo>
                    <a:pt x="237" y="75"/>
                    <a:pt x="237" y="75"/>
                    <a:pt x="237" y="76"/>
                  </a:cubicBezTo>
                  <a:cubicBezTo>
                    <a:pt x="235" y="73"/>
                    <a:pt x="234" y="71"/>
                    <a:pt x="232" y="69"/>
                  </a:cubicBezTo>
                  <a:close/>
                  <a:moveTo>
                    <a:pt x="226" y="55"/>
                  </a:moveTo>
                  <a:cubicBezTo>
                    <a:pt x="225" y="54"/>
                    <a:pt x="225" y="53"/>
                    <a:pt x="224" y="52"/>
                  </a:cubicBezTo>
                  <a:cubicBezTo>
                    <a:pt x="224" y="51"/>
                    <a:pt x="223" y="50"/>
                    <a:pt x="223" y="50"/>
                  </a:cubicBezTo>
                  <a:cubicBezTo>
                    <a:pt x="224" y="51"/>
                    <a:pt x="225" y="52"/>
                    <a:pt x="226" y="53"/>
                  </a:cubicBezTo>
                  <a:cubicBezTo>
                    <a:pt x="226" y="53"/>
                    <a:pt x="226" y="54"/>
                    <a:pt x="226" y="55"/>
                  </a:cubicBezTo>
                  <a:close/>
                  <a:moveTo>
                    <a:pt x="223" y="54"/>
                  </a:moveTo>
                  <a:cubicBezTo>
                    <a:pt x="225" y="56"/>
                    <a:pt x="226" y="59"/>
                    <a:pt x="228" y="62"/>
                  </a:cubicBezTo>
                  <a:cubicBezTo>
                    <a:pt x="226" y="60"/>
                    <a:pt x="224" y="58"/>
                    <a:pt x="223" y="56"/>
                  </a:cubicBezTo>
                  <a:cubicBezTo>
                    <a:pt x="223" y="56"/>
                    <a:pt x="224" y="56"/>
                    <a:pt x="223" y="56"/>
                  </a:cubicBezTo>
                  <a:cubicBezTo>
                    <a:pt x="223" y="55"/>
                    <a:pt x="223" y="54"/>
                    <a:pt x="223" y="54"/>
                  </a:cubicBezTo>
                  <a:close/>
                  <a:moveTo>
                    <a:pt x="228" y="65"/>
                  </a:moveTo>
                  <a:cubicBezTo>
                    <a:pt x="227" y="66"/>
                    <a:pt x="227" y="66"/>
                    <a:pt x="227" y="66"/>
                  </a:cubicBezTo>
                  <a:cubicBezTo>
                    <a:pt x="227" y="68"/>
                    <a:pt x="228" y="70"/>
                    <a:pt x="228" y="71"/>
                  </a:cubicBezTo>
                  <a:cubicBezTo>
                    <a:pt x="228" y="71"/>
                    <a:pt x="228" y="72"/>
                    <a:pt x="228" y="72"/>
                  </a:cubicBezTo>
                  <a:cubicBezTo>
                    <a:pt x="227" y="70"/>
                    <a:pt x="226" y="68"/>
                    <a:pt x="225" y="66"/>
                  </a:cubicBezTo>
                  <a:cubicBezTo>
                    <a:pt x="225" y="65"/>
                    <a:pt x="224" y="65"/>
                    <a:pt x="224" y="65"/>
                  </a:cubicBezTo>
                  <a:cubicBezTo>
                    <a:pt x="223" y="64"/>
                    <a:pt x="222" y="62"/>
                    <a:pt x="222" y="61"/>
                  </a:cubicBezTo>
                  <a:cubicBezTo>
                    <a:pt x="222" y="61"/>
                    <a:pt x="223" y="60"/>
                    <a:pt x="222" y="60"/>
                  </a:cubicBezTo>
                  <a:cubicBezTo>
                    <a:pt x="221" y="58"/>
                    <a:pt x="220" y="57"/>
                    <a:pt x="218" y="55"/>
                  </a:cubicBezTo>
                  <a:cubicBezTo>
                    <a:pt x="218" y="55"/>
                    <a:pt x="218" y="54"/>
                    <a:pt x="217" y="53"/>
                  </a:cubicBezTo>
                  <a:cubicBezTo>
                    <a:pt x="221" y="57"/>
                    <a:pt x="225" y="61"/>
                    <a:pt x="228" y="65"/>
                  </a:cubicBezTo>
                  <a:close/>
                  <a:moveTo>
                    <a:pt x="214" y="48"/>
                  </a:moveTo>
                  <a:cubicBezTo>
                    <a:pt x="213" y="47"/>
                    <a:pt x="212" y="45"/>
                    <a:pt x="211" y="44"/>
                  </a:cubicBezTo>
                  <a:cubicBezTo>
                    <a:pt x="214" y="46"/>
                    <a:pt x="216" y="47"/>
                    <a:pt x="218" y="49"/>
                  </a:cubicBezTo>
                  <a:cubicBezTo>
                    <a:pt x="219" y="51"/>
                    <a:pt x="220" y="53"/>
                    <a:pt x="221" y="54"/>
                  </a:cubicBezTo>
                  <a:cubicBezTo>
                    <a:pt x="219" y="52"/>
                    <a:pt x="216" y="50"/>
                    <a:pt x="214" y="48"/>
                  </a:cubicBezTo>
                  <a:close/>
                  <a:moveTo>
                    <a:pt x="211" y="42"/>
                  </a:moveTo>
                  <a:cubicBezTo>
                    <a:pt x="211" y="41"/>
                    <a:pt x="211" y="41"/>
                    <a:pt x="210" y="41"/>
                  </a:cubicBezTo>
                  <a:cubicBezTo>
                    <a:pt x="210" y="41"/>
                    <a:pt x="210" y="41"/>
                    <a:pt x="210" y="41"/>
                  </a:cubicBezTo>
                  <a:cubicBezTo>
                    <a:pt x="212" y="42"/>
                    <a:pt x="214" y="43"/>
                    <a:pt x="215" y="45"/>
                  </a:cubicBezTo>
                  <a:cubicBezTo>
                    <a:pt x="214" y="44"/>
                    <a:pt x="212" y="43"/>
                    <a:pt x="211" y="42"/>
                  </a:cubicBezTo>
                  <a:close/>
                  <a:moveTo>
                    <a:pt x="210" y="47"/>
                  </a:moveTo>
                  <a:cubicBezTo>
                    <a:pt x="211" y="48"/>
                    <a:pt x="211" y="48"/>
                    <a:pt x="211" y="49"/>
                  </a:cubicBezTo>
                  <a:cubicBezTo>
                    <a:pt x="210" y="47"/>
                    <a:pt x="208" y="45"/>
                    <a:pt x="206" y="43"/>
                  </a:cubicBezTo>
                  <a:cubicBezTo>
                    <a:pt x="207" y="44"/>
                    <a:pt x="209" y="46"/>
                    <a:pt x="210" y="47"/>
                  </a:cubicBezTo>
                  <a:close/>
                  <a:moveTo>
                    <a:pt x="208" y="40"/>
                  </a:moveTo>
                  <a:cubicBezTo>
                    <a:pt x="207" y="39"/>
                    <a:pt x="206" y="38"/>
                    <a:pt x="206" y="37"/>
                  </a:cubicBezTo>
                  <a:cubicBezTo>
                    <a:pt x="206" y="38"/>
                    <a:pt x="207" y="38"/>
                    <a:pt x="208" y="39"/>
                  </a:cubicBezTo>
                  <a:cubicBezTo>
                    <a:pt x="208" y="39"/>
                    <a:pt x="208" y="39"/>
                    <a:pt x="208" y="40"/>
                  </a:cubicBezTo>
                  <a:cubicBezTo>
                    <a:pt x="208" y="40"/>
                    <a:pt x="208" y="40"/>
                    <a:pt x="208" y="40"/>
                  </a:cubicBezTo>
                  <a:close/>
                  <a:moveTo>
                    <a:pt x="207" y="42"/>
                  </a:moveTo>
                  <a:cubicBezTo>
                    <a:pt x="205" y="40"/>
                    <a:pt x="202" y="39"/>
                    <a:pt x="200" y="37"/>
                  </a:cubicBezTo>
                  <a:cubicBezTo>
                    <a:pt x="200" y="37"/>
                    <a:pt x="200" y="37"/>
                    <a:pt x="201" y="37"/>
                  </a:cubicBezTo>
                  <a:cubicBezTo>
                    <a:pt x="201" y="37"/>
                    <a:pt x="202" y="36"/>
                    <a:pt x="201" y="36"/>
                  </a:cubicBezTo>
                  <a:cubicBezTo>
                    <a:pt x="201" y="36"/>
                    <a:pt x="201" y="36"/>
                    <a:pt x="201" y="36"/>
                  </a:cubicBezTo>
                  <a:cubicBezTo>
                    <a:pt x="202" y="36"/>
                    <a:pt x="202" y="36"/>
                    <a:pt x="203" y="36"/>
                  </a:cubicBezTo>
                  <a:cubicBezTo>
                    <a:pt x="204" y="38"/>
                    <a:pt x="206" y="40"/>
                    <a:pt x="207" y="42"/>
                  </a:cubicBezTo>
                  <a:close/>
                  <a:moveTo>
                    <a:pt x="202" y="34"/>
                  </a:moveTo>
                  <a:cubicBezTo>
                    <a:pt x="201" y="34"/>
                    <a:pt x="201" y="34"/>
                    <a:pt x="200" y="34"/>
                  </a:cubicBezTo>
                  <a:cubicBezTo>
                    <a:pt x="198" y="32"/>
                    <a:pt x="196" y="30"/>
                    <a:pt x="194" y="28"/>
                  </a:cubicBezTo>
                  <a:cubicBezTo>
                    <a:pt x="197" y="29"/>
                    <a:pt x="200" y="31"/>
                    <a:pt x="202" y="33"/>
                  </a:cubicBezTo>
                  <a:cubicBezTo>
                    <a:pt x="202" y="33"/>
                    <a:pt x="201" y="34"/>
                    <a:pt x="202" y="34"/>
                  </a:cubicBezTo>
                  <a:close/>
                  <a:moveTo>
                    <a:pt x="194" y="32"/>
                  </a:moveTo>
                  <a:cubicBezTo>
                    <a:pt x="195" y="32"/>
                    <a:pt x="195" y="32"/>
                    <a:pt x="195" y="32"/>
                  </a:cubicBezTo>
                  <a:cubicBezTo>
                    <a:pt x="196" y="33"/>
                    <a:pt x="197" y="34"/>
                    <a:pt x="198" y="35"/>
                  </a:cubicBezTo>
                  <a:cubicBezTo>
                    <a:pt x="198" y="35"/>
                    <a:pt x="198" y="35"/>
                    <a:pt x="198" y="35"/>
                  </a:cubicBezTo>
                  <a:cubicBezTo>
                    <a:pt x="197" y="35"/>
                    <a:pt x="196" y="34"/>
                    <a:pt x="195" y="34"/>
                  </a:cubicBezTo>
                  <a:cubicBezTo>
                    <a:pt x="193" y="33"/>
                    <a:pt x="191" y="31"/>
                    <a:pt x="189" y="29"/>
                  </a:cubicBezTo>
                  <a:cubicBezTo>
                    <a:pt x="190" y="29"/>
                    <a:pt x="190" y="29"/>
                    <a:pt x="190" y="29"/>
                  </a:cubicBezTo>
                  <a:cubicBezTo>
                    <a:pt x="191" y="30"/>
                    <a:pt x="193" y="31"/>
                    <a:pt x="194" y="32"/>
                  </a:cubicBezTo>
                  <a:close/>
                  <a:moveTo>
                    <a:pt x="192" y="33"/>
                  </a:moveTo>
                  <a:cubicBezTo>
                    <a:pt x="191" y="33"/>
                    <a:pt x="191" y="33"/>
                    <a:pt x="190" y="33"/>
                  </a:cubicBezTo>
                  <a:cubicBezTo>
                    <a:pt x="190" y="32"/>
                    <a:pt x="190" y="33"/>
                    <a:pt x="190" y="33"/>
                  </a:cubicBezTo>
                  <a:cubicBezTo>
                    <a:pt x="191" y="34"/>
                    <a:pt x="193" y="35"/>
                    <a:pt x="195" y="36"/>
                  </a:cubicBezTo>
                  <a:cubicBezTo>
                    <a:pt x="195" y="36"/>
                    <a:pt x="196" y="36"/>
                    <a:pt x="196" y="37"/>
                  </a:cubicBezTo>
                  <a:cubicBezTo>
                    <a:pt x="196" y="37"/>
                    <a:pt x="196" y="37"/>
                    <a:pt x="196" y="37"/>
                  </a:cubicBezTo>
                  <a:cubicBezTo>
                    <a:pt x="198" y="38"/>
                    <a:pt x="200" y="40"/>
                    <a:pt x="201" y="41"/>
                  </a:cubicBezTo>
                  <a:cubicBezTo>
                    <a:pt x="203" y="43"/>
                    <a:pt x="204" y="44"/>
                    <a:pt x="205" y="46"/>
                  </a:cubicBezTo>
                  <a:cubicBezTo>
                    <a:pt x="202" y="42"/>
                    <a:pt x="197" y="39"/>
                    <a:pt x="193" y="36"/>
                  </a:cubicBezTo>
                  <a:cubicBezTo>
                    <a:pt x="193" y="36"/>
                    <a:pt x="193" y="35"/>
                    <a:pt x="192" y="35"/>
                  </a:cubicBezTo>
                  <a:cubicBezTo>
                    <a:pt x="191" y="35"/>
                    <a:pt x="191" y="35"/>
                    <a:pt x="191" y="35"/>
                  </a:cubicBezTo>
                  <a:cubicBezTo>
                    <a:pt x="190" y="34"/>
                    <a:pt x="188" y="34"/>
                    <a:pt x="187" y="33"/>
                  </a:cubicBezTo>
                  <a:cubicBezTo>
                    <a:pt x="187" y="33"/>
                    <a:pt x="186" y="34"/>
                    <a:pt x="187" y="34"/>
                  </a:cubicBezTo>
                  <a:cubicBezTo>
                    <a:pt x="187" y="34"/>
                    <a:pt x="187" y="34"/>
                    <a:pt x="187" y="35"/>
                  </a:cubicBezTo>
                  <a:cubicBezTo>
                    <a:pt x="184" y="35"/>
                    <a:pt x="180" y="35"/>
                    <a:pt x="177" y="36"/>
                  </a:cubicBezTo>
                  <a:cubicBezTo>
                    <a:pt x="178" y="35"/>
                    <a:pt x="180" y="35"/>
                    <a:pt x="181" y="34"/>
                  </a:cubicBezTo>
                  <a:cubicBezTo>
                    <a:pt x="182" y="34"/>
                    <a:pt x="182" y="33"/>
                    <a:pt x="181" y="33"/>
                  </a:cubicBezTo>
                  <a:cubicBezTo>
                    <a:pt x="180" y="33"/>
                    <a:pt x="179" y="32"/>
                    <a:pt x="178" y="32"/>
                  </a:cubicBezTo>
                  <a:cubicBezTo>
                    <a:pt x="179" y="32"/>
                    <a:pt x="179" y="31"/>
                    <a:pt x="178" y="31"/>
                  </a:cubicBezTo>
                  <a:cubicBezTo>
                    <a:pt x="176" y="30"/>
                    <a:pt x="173" y="29"/>
                    <a:pt x="170" y="28"/>
                  </a:cubicBezTo>
                  <a:cubicBezTo>
                    <a:pt x="170" y="27"/>
                    <a:pt x="170" y="27"/>
                    <a:pt x="170" y="27"/>
                  </a:cubicBezTo>
                  <a:cubicBezTo>
                    <a:pt x="168" y="26"/>
                    <a:pt x="166" y="26"/>
                    <a:pt x="164" y="25"/>
                  </a:cubicBezTo>
                  <a:cubicBezTo>
                    <a:pt x="164" y="25"/>
                    <a:pt x="165" y="24"/>
                    <a:pt x="166" y="23"/>
                  </a:cubicBezTo>
                  <a:cubicBezTo>
                    <a:pt x="166" y="23"/>
                    <a:pt x="166" y="23"/>
                    <a:pt x="166" y="23"/>
                  </a:cubicBezTo>
                  <a:cubicBezTo>
                    <a:pt x="173" y="26"/>
                    <a:pt x="180" y="29"/>
                    <a:pt x="186" y="32"/>
                  </a:cubicBezTo>
                  <a:cubicBezTo>
                    <a:pt x="187" y="32"/>
                    <a:pt x="188" y="31"/>
                    <a:pt x="187" y="30"/>
                  </a:cubicBezTo>
                  <a:cubicBezTo>
                    <a:pt x="186" y="30"/>
                    <a:pt x="185" y="29"/>
                    <a:pt x="184" y="28"/>
                  </a:cubicBezTo>
                  <a:cubicBezTo>
                    <a:pt x="185" y="29"/>
                    <a:pt x="186" y="29"/>
                    <a:pt x="187" y="29"/>
                  </a:cubicBezTo>
                  <a:cubicBezTo>
                    <a:pt x="189" y="30"/>
                    <a:pt x="190" y="32"/>
                    <a:pt x="192" y="33"/>
                  </a:cubicBezTo>
                  <a:close/>
                  <a:moveTo>
                    <a:pt x="167" y="17"/>
                  </a:moveTo>
                  <a:cubicBezTo>
                    <a:pt x="165" y="15"/>
                    <a:pt x="162" y="14"/>
                    <a:pt x="160" y="12"/>
                  </a:cubicBezTo>
                  <a:cubicBezTo>
                    <a:pt x="160" y="12"/>
                    <a:pt x="160" y="12"/>
                    <a:pt x="161" y="12"/>
                  </a:cubicBezTo>
                  <a:cubicBezTo>
                    <a:pt x="161" y="12"/>
                    <a:pt x="161" y="12"/>
                    <a:pt x="161" y="12"/>
                  </a:cubicBezTo>
                  <a:cubicBezTo>
                    <a:pt x="164" y="12"/>
                    <a:pt x="166" y="14"/>
                    <a:pt x="169" y="15"/>
                  </a:cubicBezTo>
                  <a:cubicBezTo>
                    <a:pt x="174" y="18"/>
                    <a:pt x="180" y="23"/>
                    <a:pt x="185" y="26"/>
                  </a:cubicBezTo>
                  <a:cubicBezTo>
                    <a:pt x="179" y="23"/>
                    <a:pt x="173" y="20"/>
                    <a:pt x="167" y="17"/>
                  </a:cubicBezTo>
                  <a:close/>
                  <a:moveTo>
                    <a:pt x="172" y="13"/>
                  </a:moveTo>
                  <a:cubicBezTo>
                    <a:pt x="171" y="13"/>
                    <a:pt x="169" y="12"/>
                    <a:pt x="168" y="11"/>
                  </a:cubicBezTo>
                  <a:cubicBezTo>
                    <a:pt x="169" y="12"/>
                    <a:pt x="171" y="12"/>
                    <a:pt x="173" y="13"/>
                  </a:cubicBezTo>
                  <a:cubicBezTo>
                    <a:pt x="172" y="13"/>
                    <a:pt x="172" y="13"/>
                    <a:pt x="172" y="13"/>
                  </a:cubicBezTo>
                  <a:close/>
                  <a:moveTo>
                    <a:pt x="133" y="12"/>
                  </a:moveTo>
                  <a:cubicBezTo>
                    <a:pt x="133" y="12"/>
                    <a:pt x="132" y="12"/>
                    <a:pt x="132" y="12"/>
                  </a:cubicBezTo>
                  <a:cubicBezTo>
                    <a:pt x="131" y="12"/>
                    <a:pt x="129" y="12"/>
                    <a:pt x="128" y="12"/>
                  </a:cubicBezTo>
                  <a:cubicBezTo>
                    <a:pt x="128" y="12"/>
                    <a:pt x="127" y="12"/>
                    <a:pt x="127" y="12"/>
                  </a:cubicBezTo>
                  <a:cubicBezTo>
                    <a:pt x="127" y="12"/>
                    <a:pt x="127" y="11"/>
                    <a:pt x="128" y="11"/>
                  </a:cubicBezTo>
                  <a:cubicBezTo>
                    <a:pt x="130" y="11"/>
                    <a:pt x="131" y="11"/>
                    <a:pt x="133" y="12"/>
                  </a:cubicBezTo>
                  <a:close/>
                  <a:moveTo>
                    <a:pt x="132" y="28"/>
                  </a:moveTo>
                  <a:cubicBezTo>
                    <a:pt x="132" y="28"/>
                    <a:pt x="131" y="29"/>
                    <a:pt x="130" y="29"/>
                  </a:cubicBezTo>
                  <a:cubicBezTo>
                    <a:pt x="129" y="29"/>
                    <a:pt x="129" y="29"/>
                    <a:pt x="128" y="29"/>
                  </a:cubicBezTo>
                  <a:cubicBezTo>
                    <a:pt x="129" y="29"/>
                    <a:pt x="129" y="28"/>
                    <a:pt x="129" y="28"/>
                  </a:cubicBezTo>
                  <a:cubicBezTo>
                    <a:pt x="129" y="28"/>
                    <a:pt x="129" y="27"/>
                    <a:pt x="128" y="27"/>
                  </a:cubicBezTo>
                  <a:cubicBezTo>
                    <a:pt x="127" y="28"/>
                    <a:pt x="126" y="28"/>
                    <a:pt x="124" y="29"/>
                  </a:cubicBezTo>
                  <a:cubicBezTo>
                    <a:pt x="123" y="29"/>
                    <a:pt x="122" y="29"/>
                    <a:pt x="121" y="29"/>
                  </a:cubicBezTo>
                  <a:cubicBezTo>
                    <a:pt x="122" y="28"/>
                    <a:pt x="124" y="27"/>
                    <a:pt x="125" y="26"/>
                  </a:cubicBezTo>
                  <a:cubicBezTo>
                    <a:pt x="128" y="27"/>
                    <a:pt x="130" y="27"/>
                    <a:pt x="132" y="28"/>
                  </a:cubicBezTo>
                  <a:close/>
                  <a:moveTo>
                    <a:pt x="124" y="22"/>
                  </a:moveTo>
                  <a:cubicBezTo>
                    <a:pt x="123" y="22"/>
                    <a:pt x="122" y="22"/>
                    <a:pt x="121" y="22"/>
                  </a:cubicBezTo>
                  <a:cubicBezTo>
                    <a:pt x="121" y="22"/>
                    <a:pt x="122" y="22"/>
                    <a:pt x="122" y="21"/>
                  </a:cubicBezTo>
                  <a:cubicBezTo>
                    <a:pt x="123" y="21"/>
                    <a:pt x="125" y="22"/>
                    <a:pt x="126" y="22"/>
                  </a:cubicBezTo>
                  <a:cubicBezTo>
                    <a:pt x="125" y="22"/>
                    <a:pt x="125" y="22"/>
                    <a:pt x="124" y="22"/>
                  </a:cubicBezTo>
                  <a:close/>
                  <a:moveTo>
                    <a:pt x="123" y="15"/>
                  </a:moveTo>
                  <a:cubicBezTo>
                    <a:pt x="122" y="16"/>
                    <a:pt x="121" y="16"/>
                    <a:pt x="120" y="17"/>
                  </a:cubicBezTo>
                  <a:cubicBezTo>
                    <a:pt x="120" y="17"/>
                    <a:pt x="119" y="17"/>
                    <a:pt x="119" y="17"/>
                  </a:cubicBezTo>
                  <a:cubicBezTo>
                    <a:pt x="121" y="16"/>
                    <a:pt x="122" y="15"/>
                    <a:pt x="124" y="14"/>
                  </a:cubicBezTo>
                  <a:cubicBezTo>
                    <a:pt x="124" y="14"/>
                    <a:pt x="124" y="14"/>
                    <a:pt x="124" y="14"/>
                  </a:cubicBezTo>
                  <a:cubicBezTo>
                    <a:pt x="124" y="14"/>
                    <a:pt x="125" y="14"/>
                    <a:pt x="126" y="15"/>
                  </a:cubicBezTo>
                  <a:cubicBezTo>
                    <a:pt x="125" y="15"/>
                    <a:pt x="124" y="15"/>
                    <a:pt x="123" y="15"/>
                  </a:cubicBezTo>
                  <a:close/>
                  <a:moveTo>
                    <a:pt x="125" y="11"/>
                  </a:moveTo>
                  <a:cubicBezTo>
                    <a:pt x="124" y="11"/>
                    <a:pt x="123" y="11"/>
                    <a:pt x="122" y="11"/>
                  </a:cubicBezTo>
                  <a:cubicBezTo>
                    <a:pt x="123" y="11"/>
                    <a:pt x="124" y="11"/>
                    <a:pt x="125" y="11"/>
                  </a:cubicBezTo>
                  <a:cubicBezTo>
                    <a:pt x="125" y="11"/>
                    <a:pt x="125" y="11"/>
                    <a:pt x="125" y="11"/>
                  </a:cubicBezTo>
                  <a:close/>
                  <a:moveTo>
                    <a:pt x="114" y="5"/>
                  </a:moveTo>
                  <a:cubicBezTo>
                    <a:pt x="114" y="5"/>
                    <a:pt x="114" y="5"/>
                    <a:pt x="113" y="5"/>
                  </a:cubicBezTo>
                  <a:cubicBezTo>
                    <a:pt x="113" y="5"/>
                    <a:pt x="113" y="5"/>
                    <a:pt x="113" y="6"/>
                  </a:cubicBezTo>
                  <a:cubicBezTo>
                    <a:pt x="111" y="6"/>
                    <a:pt x="110" y="6"/>
                    <a:pt x="108" y="6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9" y="6"/>
                    <a:pt x="111" y="5"/>
                    <a:pt x="113" y="5"/>
                  </a:cubicBezTo>
                  <a:cubicBezTo>
                    <a:pt x="114" y="5"/>
                    <a:pt x="114" y="5"/>
                    <a:pt x="115" y="5"/>
                  </a:cubicBezTo>
                  <a:cubicBezTo>
                    <a:pt x="115" y="5"/>
                    <a:pt x="115" y="5"/>
                    <a:pt x="114" y="5"/>
                  </a:cubicBezTo>
                  <a:close/>
                  <a:moveTo>
                    <a:pt x="99" y="5"/>
                  </a:moveTo>
                  <a:cubicBezTo>
                    <a:pt x="99" y="5"/>
                    <a:pt x="98" y="5"/>
                    <a:pt x="98" y="5"/>
                  </a:cubicBezTo>
                  <a:cubicBezTo>
                    <a:pt x="99" y="5"/>
                    <a:pt x="100" y="4"/>
                    <a:pt x="102" y="4"/>
                  </a:cubicBezTo>
                  <a:cubicBezTo>
                    <a:pt x="101" y="4"/>
                    <a:pt x="100" y="5"/>
                    <a:pt x="99" y="5"/>
                  </a:cubicBezTo>
                  <a:close/>
                  <a:moveTo>
                    <a:pt x="22" y="63"/>
                  </a:moveTo>
                  <a:cubicBezTo>
                    <a:pt x="23" y="63"/>
                    <a:pt x="23" y="63"/>
                    <a:pt x="23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2" y="65"/>
                    <a:pt x="21" y="66"/>
                    <a:pt x="20" y="68"/>
                  </a:cubicBezTo>
                  <a:cubicBezTo>
                    <a:pt x="19" y="68"/>
                    <a:pt x="19" y="69"/>
                    <a:pt x="18" y="70"/>
                  </a:cubicBezTo>
                  <a:cubicBezTo>
                    <a:pt x="18" y="70"/>
                    <a:pt x="17" y="70"/>
                    <a:pt x="17" y="70"/>
                  </a:cubicBezTo>
                  <a:cubicBezTo>
                    <a:pt x="19" y="68"/>
                    <a:pt x="20" y="65"/>
                    <a:pt x="22" y="63"/>
                  </a:cubicBezTo>
                  <a:close/>
                  <a:moveTo>
                    <a:pt x="21" y="78"/>
                  </a:moveTo>
                  <a:cubicBezTo>
                    <a:pt x="23" y="76"/>
                    <a:pt x="24" y="75"/>
                    <a:pt x="25" y="73"/>
                  </a:cubicBezTo>
                  <a:cubicBezTo>
                    <a:pt x="24" y="76"/>
                    <a:pt x="22" y="79"/>
                    <a:pt x="20" y="82"/>
                  </a:cubicBezTo>
                  <a:cubicBezTo>
                    <a:pt x="19" y="83"/>
                    <a:pt x="18" y="84"/>
                    <a:pt x="17" y="85"/>
                  </a:cubicBezTo>
                  <a:cubicBezTo>
                    <a:pt x="17" y="85"/>
                    <a:pt x="17" y="84"/>
                    <a:pt x="17" y="84"/>
                  </a:cubicBezTo>
                  <a:cubicBezTo>
                    <a:pt x="17" y="83"/>
                    <a:pt x="17" y="83"/>
                    <a:pt x="16" y="83"/>
                  </a:cubicBezTo>
                  <a:cubicBezTo>
                    <a:pt x="17" y="82"/>
                    <a:pt x="17" y="81"/>
                    <a:pt x="17" y="80"/>
                  </a:cubicBezTo>
                  <a:cubicBezTo>
                    <a:pt x="18" y="79"/>
                    <a:pt x="19" y="78"/>
                    <a:pt x="20" y="77"/>
                  </a:cubicBezTo>
                  <a:cubicBezTo>
                    <a:pt x="20" y="78"/>
                    <a:pt x="21" y="78"/>
                    <a:pt x="21" y="78"/>
                  </a:cubicBezTo>
                  <a:close/>
                  <a:moveTo>
                    <a:pt x="20" y="88"/>
                  </a:moveTo>
                  <a:cubicBezTo>
                    <a:pt x="20" y="87"/>
                    <a:pt x="20" y="87"/>
                    <a:pt x="20" y="86"/>
                  </a:cubicBezTo>
                  <a:cubicBezTo>
                    <a:pt x="20" y="85"/>
                    <a:pt x="21" y="85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2" y="84"/>
                    <a:pt x="22" y="85"/>
                    <a:pt x="22" y="85"/>
                  </a:cubicBezTo>
                  <a:cubicBezTo>
                    <a:pt x="21" y="86"/>
                    <a:pt x="21" y="87"/>
                    <a:pt x="20" y="88"/>
                  </a:cubicBezTo>
                  <a:close/>
                  <a:moveTo>
                    <a:pt x="21" y="120"/>
                  </a:moveTo>
                  <a:cubicBezTo>
                    <a:pt x="19" y="113"/>
                    <a:pt x="18" y="107"/>
                    <a:pt x="17" y="100"/>
                  </a:cubicBezTo>
                  <a:cubicBezTo>
                    <a:pt x="18" y="100"/>
                    <a:pt x="18" y="100"/>
                    <a:pt x="18" y="100"/>
                  </a:cubicBezTo>
                  <a:cubicBezTo>
                    <a:pt x="19" y="102"/>
                    <a:pt x="19" y="105"/>
                    <a:pt x="20" y="108"/>
                  </a:cubicBezTo>
                  <a:cubicBezTo>
                    <a:pt x="20" y="110"/>
                    <a:pt x="20" y="113"/>
                    <a:pt x="20" y="115"/>
                  </a:cubicBezTo>
                  <a:cubicBezTo>
                    <a:pt x="20" y="117"/>
                    <a:pt x="21" y="118"/>
                    <a:pt x="21" y="120"/>
                  </a:cubicBezTo>
                  <a:close/>
                  <a:moveTo>
                    <a:pt x="17" y="89"/>
                  </a:moveTo>
                  <a:cubicBezTo>
                    <a:pt x="17" y="89"/>
                    <a:pt x="17" y="89"/>
                    <a:pt x="18" y="89"/>
                  </a:cubicBezTo>
                  <a:cubicBezTo>
                    <a:pt x="18" y="91"/>
                    <a:pt x="18" y="93"/>
                    <a:pt x="18" y="95"/>
                  </a:cubicBezTo>
                  <a:cubicBezTo>
                    <a:pt x="18" y="95"/>
                    <a:pt x="18" y="95"/>
                    <a:pt x="18" y="95"/>
                  </a:cubicBezTo>
                  <a:cubicBezTo>
                    <a:pt x="18" y="93"/>
                    <a:pt x="17" y="92"/>
                    <a:pt x="17" y="90"/>
                  </a:cubicBezTo>
                  <a:cubicBezTo>
                    <a:pt x="17" y="90"/>
                    <a:pt x="17" y="90"/>
                    <a:pt x="16" y="89"/>
                  </a:cubicBezTo>
                  <a:cubicBezTo>
                    <a:pt x="17" y="89"/>
                    <a:pt x="17" y="89"/>
                    <a:pt x="17" y="89"/>
                  </a:cubicBezTo>
                  <a:close/>
                  <a:moveTo>
                    <a:pt x="18" y="114"/>
                  </a:moveTo>
                  <a:cubicBezTo>
                    <a:pt x="17" y="110"/>
                    <a:pt x="16" y="106"/>
                    <a:pt x="15" y="103"/>
                  </a:cubicBezTo>
                  <a:cubicBezTo>
                    <a:pt x="15" y="102"/>
                    <a:pt x="16" y="102"/>
                    <a:pt x="16" y="102"/>
                  </a:cubicBezTo>
                  <a:cubicBezTo>
                    <a:pt x="16" y="106"/>
                    <a:pt x="17" y="110"/>
                    <a:pt x="18" y="114"/>
                  </a:cubicBezTo>
                  <a:close/>
                  <a:moveTo>
                    <a:pt x="15" y="100"/>
                  </a:moveTo>
                  <a:cubicBezTo>
                    <a:pt x="15" y="98"/>
                    <a:pt x="15" y="96"/>
                    <a:pt x="15" y="93"/>
                  </a:cubicBezTo>
                  <a:cubicBezTo>
                    <a:pt x="15" y="95"/>
                    <a:pt x="16" y="97"/>
                    <a:pt x="16" y="98"/>
                  </a:cubicBezTo>
                  <a:cubicBezTo>
                    <a:pt x="15" y="99"/>
                    <a:pt x="15" y="99"/>
                    <a:pt x="15" y="100"/>
                  </a:cubicBezTo>
                  <a:close/>
                  <a:moveTo>
                    <a:pt x="21" y="131"/>
                  </a:moveTo>
                  <a:cubicBezTo>
                    <a:pt x="21" y="133"/>
                    <a:pt x="22" y="135"/>
                    <a:pt x="22" y="136"/>
                  </a:cubicBezTo>
                  <a:cubicBezTo>
                    <a:pt x="22" y="136"/>
                    <a:pt x="22" y="136"/>
                    <a:pt x="22" y="135"/>
                  </a:cubicBezTo>
                  <a:cubicBezTo>
                    <a:pt x="21" y="134"/>
                    <a:pt x="20" y="135"/>
                    <a:pt x="20" y="136"/>
                  </a:cubicBezTo>
                  <a:cubicBezTo>
                    <a:pt x="21" y="139"/>
                    <a:pt x="22" y="142"/>
                    <a:pt x="23" y="145"/>
                  </a:cubicBezTo>
                  <a:cubicBezTo>
                    <a:pt x="22" y="143"/>
                    <a:pt x="21" y="141"/>
                    <a:pt x="19" y="140"/>
                  </a:cubicBezTo>
                  <a:cubicBezTo>
                    <a:pt x="17" y="129"/>
                    <a:pt x="16" y="118"/>
                    <a:pt x="14" y="107"/>
                  </a:cubicBezTo>
                  <a:cubicBezTo>
                    <a:pt x="16" y="115"/>
                    <a:pt x="19" y="123"/>
                    <a:pt x="21" y="131"/>
                  </a:cubicBezTo>
                  <a:close/>
                  <a:moveTo>
                    <a:pt x="17" y="165"/>
                  </a:moveTo>
                  <a:cubicBezTo>
                    <a:pt x="17" y="165"/>
                    <a:pt x="17" y="165"/>
                    <a:pt x="17" y="165"/>
                  </a:cubicBezTo>
                  <a:cubicBezTo>
                    <a:pt x="18" y="167"/>
                    <a:pt x="18" y="168"/>
                    <a:pt x="19" y="170"/>
                  </a:cubicBezTo>
                  <a:cubicBezTo>
                    <a:pt x="19" y="169"/>
                    <a:pt x="18" y="169"/>
                    <a:pt x="18" y="168"/>
                  </a:cubicBezTo>
                  <a:cubicBezTo>
                    <a:pt x="17" y="167"/>
                    <a:pt x="17" y="166"/>
                    <a:pt x="16" y="166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7" y="165"/>
                    <a:pt x="17" y="165"/>
                    <a:pt x="17" y="165"/>
                  </a:cubicBezTo>
                  <a:close/>
                  <a:moveTo>
                    <a:pt x="19" y="163"/>
                  </a:moveTo>
                  <a:cubicBezTo>
                    <a:pt x="19" y="163"/>
                    <a:pt x="18" y="163"/>
                    <a:pt x="18" y="163"/>
                  </a:cubicBezTo>
                  <a:cubicBezTo>
                    <a:pt x="17" y="162"/>
                    <a:pt x="17" y="162"/>
                    <a:pt x="16" y="161"/>
                  </a:cubicBezTo>
                  <a:cubicBezTo>
                    <a:pt x="16" y="157"/>
                    <a:pt x="15" y="154"/>
                    <a:pt x="15" y="150"/>
                  </a:cubicBezTo>
                  <a:cubicBezTo>
                    <a:pt x="16" y="155"/>
                    <a:pt x="18" y="160"/>
                    <a:pt x="20" y="164"/>
                  </a:cubicBezTo>
                  <a:cubicBezTo>
                    <a:pt x="19" y="164"/>
                    <a:pt x="19" y="164"/>
                    <a:pt x="19" y="163"/>
                  </a:cubicBezTo>
                  <a:close/>
                  <a:moveTo>
                    <a:pt x="15" y="169"/>
                  </a:moveTo>
                  <a:cubicBezTo>
                    <a:pt x="15" y="169"/>
                    <a:pt x="15" y="169"/>
                    <a:pt x="15" y="169"/>
                  </a:cubicBezTo>
                  <a:cubicBezTo>
                    <a:pt x="14" y="165"/>
                    <a:pt x="13" y="162"/>
                    <a:pt x="11" y="158"/>
                  </a:cubicBezTo>
                  <a:cubicBezTo>
                    <a:pt x="12" y="160"/>
                    <a:pt x="13" y="162"/>
                    <a:pt x="14" y="164"/>
                  </a:cubicBezTo>
                  <a:cubicBezTo>
                    <a:pt x="14" y="164"/>
                    <a:pt x="14" y="164"/>
                    <a:pt x="14" y="164"/>
                  </a:cubicBezTo>
                  <a:cubicBezTo>
                    <a:pt x="15" y="165"/>
                    <a:pt x="15" y="166"/>
                    <a:pt x="16" y="167"/>
                  </a:cubicBezTo>
                  <a:cubicBezTo>
                    <a:pt x="16" y="168"/>
                    <a:pt x="16" y="168"/>
                    <a:pt x="16" y="168"/>
                  </a:cubicBezTo>
                  <a:cubicBezTo>
                    <a:pt x="16" y="168"/>
                    <a:pt x="15" y="168"/>
                    <a:pt x="15" y="169"/>
                  </a:cubicBezTo>
                  <a:close/>
                  <a:moveTo>
                    <a:pt x="8" y="128"/>
                  </a:moveTo>
                  <a:cubicBezTo>
                    <a:pt x="9" y="129"/>
                    <a:pt x="10" y="128"/>
                    <a:pt x="10" y="128"/>
                  </a:cubicBezTo>
                  <a:cubicBezTo>
                    <a:pt x="10" y="124"/>
                    <a:pt x="9" y="120"/>
                    <a:pt x="9" y="117"/>
                  </a:cubicBezTo>
                  <a:cubicBezTo>
                    <a:pt x="9" y="116"/>
                    <a:pt x="10" y="115"/>
                    <a:pt x="10" y="114"/>
                  </a:cubicBezTo>
                  <a:cubicBezTo>
                    <a:pt x="10" y="121"/>
                    <a:pt x="11" y="129"/>
                    <a:pt x="12" y="137"/>
                  </a:cubicBezTo>
                  <a:cubicBezTo>
                    <a:pt x="12" y="142"/>
                    <a:pt x="13" y="146"/>
                    <a:pt x="13" y="151"/>
                  </a:cubicBezTo>
                  <a:cubicBezTo>
                    <a:pt x="12" y="147"/>
                    <a:pt x="11" y="142"/>
                    <a:pt x="10" y="138"/>
                  </a:cubicBezTo>
                  <a:cubicBezTo>
                    <a:pt x="10" y="136"/>
                    <a:pt x="9" y="134"/>
                    <a:pt x="9" y="133"/>
                  </a:cubicBezTo>
                  <a:cubicBezTo>
                    <a:pt x="9" y="131"/>
                    <a:pt x="8" y="129"/>
                    <a:pt x="8" y="128"/>
                  </a:cubicBezTo>
                  <a:cubicBezTo>
                    <a:pt x="8" y="128"/>
                    <a:pt x="8" y="128"/>
                    <a:pt x="8" y="128"/>
                  </a:cubicBezTo>
                  <a:close/>
                  <a:moveTo>
                    <a:pt x="8" y="106"/>
                  </a:moveTo>
                  <a:cubicBezTo>
                    <a:pt x="8" y="105"/>
                    <a:pt x="9" y="104"/>
                    <a:pt x="9" y="103"/>
                  </a:cubicBezTo>
                  <a:cubicBezTo>
                    <a:pt x="9" y="105"/>
                    <a:pt x="9" y="108"/>
                    <a:pt x="9" y="111"/>
                  </a:cubicBezTo>
                  <a:cubicBezTo>
                    <a:pt x="9" y="109"/>
                    <a:pt x="8" y="108"/>
                    <a:pt x="8" y="106"/>
                  </a:cubicBezTo>
                  <a:close/>
                  <a:moveTo>
                    <a:pt x="9" y="99"/>
                  </a:moveTo>
                  <a:cubicBezTo>
                    <a:pt x="10" y="98"/>
                    <a:pt x="10" y="97"/>
                    <a:pt x="10" y="96"/>
                  </a:cubicBezTo>
                  <a:cubicBezTo>
                    <a:pt x="10" y="97"/>
                    <a:pt x="11" y="97"/>
                    <a:pt x="11" y="97"/>
                  </a:cubicBezTo>
                  <a:cubicBezTo>
                    <a:pt x="11" y="99"/>
                    <a:pt x="10" y="101"/>
                    <a:pt x="10" y="103"/>
                  </a:cubicBezTo>
                  <a:cubicBezTo>
                    <a:pt x="10" y="102"/>
                    <a:pt x="10" y="100"/>
                    <a:pt x="9" y="99"/>
                  </a:cubicBezTo>
                  <a:close/>
                  <a:moveTo>
                    <a:pt x="11" y="149"/>
                  </a:moveTo>
                  <a:cubicBezTo>
                    <a:pt x="12" y="153"/>
                    <a:pt x="13" y="157"/>
                    <a:pt x="14" y="161"/>
                  </a:cubicBezTo>
                  <a:cubicBezTo>
                    <a:pt x="13" y="159"/>
                    <a:pt x="12" y="156"/>
                    <a:pt x="11" y="154"/>
                  </a:cubicBezTo>
                  <a:cubicBezTo>
                    <a:pt x="11" y="152"/>
                    <a:pt x="11" y="150"/>
                    <a:pt x="11" y="149"/>
                  </a:cubicBezTo>
                  <a:close/>
                  <a:moveTo>
                    <a:pt x="14" y="141"/>
                  </a:moveTo>
                  <a:cubicBezTo>
                    <a:pt x="14" y="140"/>
                    <a:pt x="14" y="139"/>
                    <a:pt x="14" y="138"/>
                  </a:cubicBezTo>
                  <a:cubicBezTo>
                    <a:pt x="14" y="136"/>
                    <a:pt x="14" y="134"/>
                    <a:pt x="14" y="132"/>
                  </a:cubicBezTo>
                  <a:cubicBezTo>
                    <a:pt x="14" y="133"/>
                    <a:pt x="14" y="134"/>
                    <a:pt x="15" y="135"/>
                  </a:cubicBezTo>
                  <a:cubicBezTo>
                    <a:pt x="15" y="138"/>
                    <a:pt x="16" y="141"/>
                    <a:pt x="16" y="143"/>
                  </a:cubicBezTo>
                  <a:cubicBezTo>
                    <a:pt x="17" y="147"/>
                    <a:pt x="17" y="152"/>
                    <a:pt x="18" y="156"/>
                  </a:cubicBezTo>
                  <a:cubicBezTo>
                    <a:pt x="17" y="151"/>
                    <a:pt x="15" y="146"/>
                    <a:pt x="14" y="141"/>
                  </a:cubicBezTo>
                  <a:close/>
                  <a:moveTo>
                    <a:pt x="10" y="90"/>
                  </a:moveTo>
                  <a:cubicBezTo>
                    <a:pt x="10" y="91"/>
                    <a:pt x="9" y="92"/>
                    <a:pt x="8" y="92"/>
                  </a:cubicBezTo>
                  <a:cubicBezTo>
                    <a:pt x="9" y="91"/>
                    <a:pt x="10" y="89"/>
                    <a:pt x="12" y="88"/>
                  </a:cubicBezTo>
                  <a:cubicBezTo>
                    <a:pt x="11" y="89"/>
                    <a:pt x="11" y="89"/>
                    <a:pt x="10" y="90"/>
                  </a:cubicBezTo>
                  <a:close/>
                  <a:moveTo>
                    <a:pt x="9" y="93"/>
                  </a:moveTo>
                  <a:cubicBezTo>
                    <a:pt x="9" y="94"/>
                    <a:pt x="9" y="95"/>
                    <a:pt x="9" y="96"/>
                  </a:cubicBezTo>
                  <a:cubicBezTo>
                    <a:pt x="8" y="96"/>
                    <a:pt x="8" y="95"/>
                    <a:pt x="8" y="95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8" y="94"/>
                    <a:pt x="9" y="94"/>
                    <a:pt x="9" y="93"/>
                  </a:cubicBezTo>
                  <a:close/>
                  <a:moveTo>
                    <a:pt x="8" y="116"/>
                  </a:moveTo>
                  <a:cubicBezTo>
                    <a:pt x="8" y="117"/>
                    <a:pt x="7" y="117"/>
                    <a:pt x="7" y="118"/>
                  </a:cubicBezTo>
                  <a:cubicBezTo>
                    <a:pt x="7" y="117"/>
                    <a:pt x="7" y="117"/>
                    <a:pt x="7" y="116"/>
                  </a:cubicBezTo>
                  <a:cubicBezTo>
                    <a:pt x="7" y="115"/>
                    <a:pt x="7" y="113"/>
                    <a:pt x="7" y="112"/>
                  </a:cubicBezTo>
                  <a:cubicBezTo>
                    <a:pt x="7" y="113"/>
                    <a:pt x="8" y="115"/>
                    <a:pt x="8" y="116"/>
                  </a:cubicBezTo>
                  <a:close/>
                  <a:moveTo>
                    <a:pt x="8" y="144"/>
                  </a:moveTo>
                  <a:cubicBezTo>
                    <a:pt x="8" y="140"/>
                    <a:pt x="7" y="136"/>
                    <a:pt x="7" y="133"/>
                  </a:cubicBezTo>
                  <a:cubicBezTo>
                    <a:pt x="7" y="133"/>
                    <a:pt x="7" y="134"/>
                    <a:pt x="7" y="134"/>
                  </a:cubicBezTo>
                  <a:cubicBezTo>
                    <a:pt x="8" y="137"/>
                    <a:pt x="8" y="141"/>
                    <a:pt x="8" y="144"/>
                  </a:cubicBezTo>
                  <a:close/>
                  <a:moveTo>
                    <a:pt x="9" y="159"/>
                  </a:moveTo>
                  <a:cubicBezTo>
                    <a:pt x="9" y="158"/>
                    <a:pt x="8" y="157"/>
                    <a:pt x="8" y="157"/>
                  </a:cubicBezTo>
                  <a:cubicBezTo>
                    <a:pt x="8" y="156"/>
                    <a:pt x="8" y="156"/>
                    <a:pt x="8" y="155"/>
                  </a:cubicBezTo>
                  <a:cubicBezTo>
                    <a:pt x="8" y="156"/>
                    <a:pt x="9" y="157"/>
                    <a:pt x="9" y="158"/>
                  </a:cubicBezTo>
                  <a:cubicBezTo>
                    <a:pt x="9" y="158"/>
                    <a:pt x="10" y="158"/>
                    <a:pt x="10" y="158"/>
                  </a:cubicBezTo>
                  <a:cubicBezTo>
                    <a:pt x="11" y="160"/>
                    <a:pt x="12" y="163"/>
                    <a:pt x="12" y="165"/>
                  </a:cubicBezTo>
                  <a:cubicBezTo>
                    <a:pt x="12" y="165"/>
                    <a:pt x="12" y="165"/>
                    <a:pt x="12" y="166"/>
                  </a:cubicBezTo>
                  <a:cubicBezTo>
                    <a:pt x="14" y="171"/>
                    <a:pt x="16" y="176"/>
                    <a:pt x="19" y="181"/>
                  </a:cubicBezTo>
                  <a:cubicBezTo>
                    <a:pt x="20" y="182"/>
                    <a:pt x="20" y="183"/>
                    <a:pt x="20" y="184"/>
                  </a:cubicBezTo>
                  <a:cubicBezTo>
                    <a:pt x="20" y="183"/>
                    <a:pt x="20" y="182"/>
                    <a:pt x="19" y="182"/>
                  </a:cubicBezTo>
                  <a:cubicBezTo>
                    <a:pt x="15" y="174"/>
                    <a:pt x="12" y="166"/>
                    <a:pt x="9" y="159"/>
                  </a:cubicBezTo>
                  <a:close/>
                  <a:moveTo>
                    <a:pt x="18" y="144"/>
                  </a:moveTo>
                  <a:cubicBezTo>
                    <a:pt x="19" y="145"/>
                    <a:pt x="19" y="145"/>
                    <a:pt x="19" y="146"/>
                  </a:cubicBezTo>
                  <a:cubicBezTo>
                    <a:pt x="19" y="147"/>
                    <a:pt x="19" y="147"/>
                    <a:pt x="19" y="148"/>
                  </a:cubicBezTo>
                  <a:cubicBezTo>
                    <a:pt x="21" y="154"/>
                    <a:pt x="23" y="161"/>
                    <a:pt x="25" y="168"/>
                  </a:cubicBezTo>
                  <a:cubicBezTo>
                    <a:pt x="25" y="168"/>
                    <a:pt x="25" y="169"/>
                    <a:pt x="25" y="169"/>
                  </a:cubicBezTo>
                  <a:cubicBezTo>
                    <a:pt x="24" y="168"/>
                    <a:pt x="24" y="168"/>
                    <a:pt x="23" y="168"/>
                  </a:cubicBezTo>
                  <a:cubicBezTo>
                    <a:pt x="22" y="160"/>
                    <a:pt x="20" y="152"/>
                    <a:pt x="18" y="144"/>
                  </a:cubicBezTo>
                  <a:close/>
                  <a:moveTo>
                    <a:pt x="27" y="189"/>
                  </a:moveTo>
                  <a:cubicBezTo>
                    <a:pt x="28" y="191"/>
                    <a:pt x="29" y="193"/>
                    <a:pt x="30" y="195"/>
                  </a:cubicBezTo>
                  <a:cubicBezTo>
                    <a:pt x="30" y="195"/>
                    <a:pt x="30" y="195"/>
                    <a:pt x="29" y="195"/>
                  </a:cubicBezTo>
                  <a:cubicBezTo>
                    <a:pt x="28" y="191"/>
                    <a:pt x="26" y="188"/>
                    <a:pt x="25" y="185"/>
                  </a:cubicBezTo>
                  <a:cubicBezTo>
                    <a:pt x="25" y="187"/>
                    <a:pt x="26" y="188"/>
                    <a:pt x="27" y="189"/>
                  </a:cubicBezTo>
                  <a:close/>
                  <a:moveTo>
                    <a:pt x="30" y="190"/>
                  </a:moveTo>
                  <a:cubicBezTo>
                    <a:pt x="29" y="190"/>
                    <a:pt x="29" y="189"/>
                    <a:pt x="29" y="188"/>
                  </a:cubicBezTo>
                  <a:cubicBezTo>
                    <a:pt x="29" y="189"/>
                    <a:pt x="30" y="190"/>
                    <a:pt x="31" y="191"/>
                  </a:cubicBezTo>
                  <a:cubicBezTo>
                    <a:pt x="32" y="192"/>
                    <a:pt x="32" y="193"/>
                    <a:pt x="32" y="194"/>
                  </a:cubicBezTo>
                  <a:cubicBezTo>
                    <a:pt x="32" y="194"/>
                    <a:pt x="32" y="194"/>
                    <a:pt x="32" y="194"/>
                  </a:cubicBezTo>
                  <a:cubicBezTo>
                    <a:pt x="31" y="193"/>
                    <a:pt x="31" y="192"/>
                    <a:pt x="30" y="190"/>
                  </a:cubicBezTo>
                  <a:close/>
                  <a:moveTo>
                    <a:pt x="31" y="187"/>
                  </a:moveTo>
                  <a:cubicBezTo>
                    <a:pt x="30" y="185"/>
                    <a:pt x="28" y="182"/>
                    <a:pt x="27" y="180"/>
                  </a:cubicBezTo>
                  <a:cubicBezTo>
                    <a:pt x="29" y="182"/>
                    <a:pt x="30" y="184"/>
                    <a:pt x="31" y="186"/>
                  </a:cubicBezTo>
                  <a:cubicBezTo>
                    <a:pt x="31" y="186"/>
                    <a:pt x="31" y="186"/>
                    <a:pt x="32" y="187"/>
                  </a:cubicBezTo>
                  <a:cubicBezTo>
                    <a:pt x="33" y="189"/>
                    <a:pt x="35" y="192"/>
                    <a:pt x="36" y="195"/>
                  </a:cubicBezTo>
                  <a:cubicBezTo>
                    <a:pt x="36" y="195"/>
                    <a:pt x="36" y="195"/>
                    <a:pt x="36" y="195"/>
                  </a:cubicBezTo>
                  <a:cubicBezTo>
                    <a:pt x="36" y="194"/>
                    <a:pt x="35" y="194"/>
                    <a:pt x="35" y="193"/>
                  </a:cubicBezTo>
                  <a:cubicBezTo>
                    <a:pt x="34" y="192"/>
                    <a:pt x="34" y="192"/>
                    <a:pt x="33" y="191"/>
                  </a:cubicBezTo>
                  <a:cubicBezTo>
                    <a:pt x="32" y="190"/>
                    <a:pt x="32" y="188"/>
                    <a:pt x="31" y="187"/>
                  </a:cubicBezTo>
                  <a:close/>
                  <a:moveTo>
                    <a:pt x="37" y="206"/>
                  </a:moveTo>
                  <a:cubicBezTo>
                    <a:pt x="39" y="208"/>
                    <a:pt x="41" y="210"/>
                    <a:pt x="43" y="212"/>
                  </a:cubicBezTo>
                  <a:cubicBezTo>
                    <a:pt x="42" y="211"/>
                    <a:pt x="41" y="211"/>
                    <a:pt x="40" y="210"/>
                  </a:cubicBezTo>
                  <a:cubicBezTo>
                    <a:pt x="40" y="210"/>
                    <a:pt x="40" y="210"/>
                    <a:pt x="39" y="209"/>
                  </a:cubicBezTo>
                  <a:cubicBezTo>
                    <a:pt x="38" y="207"/>
                    <a:pt x="36" y="205"/>
                    <a:pt x="34" y="204"/>
                  </a:cubicBezTo>
                  <a:cubicBezTo>
                    <a:pt x="35" y="204"/>
                    <a:pt x="36" y="205"/>
                    <a:pt x="37" y="206"/>
                  </a:cubicBezTo>
                  <a:close/>
                  <a:moveTo>
                    <a:pt x="41" y="205"/>
                  </a:moveTo>
                  <a:cubicBezTo>
                    <a:pt x="41" y="204"/>
                    <a:pt x="40" y="203"/>
                    <a:pt x="40" y="203"/>
                  </a:cubicBezTo>
                  <a:cubicBezTo>
                    <a:pt x="40" y="203"/>
                    <a:pt x="40" y="203"/>
                    <a:pt x="40" y="203"/>
                  </a:cubicBezTo>
                  <a:cubicBezTo>
                    <a:pt x="42" y="205"/>
                    <a:pt x="44" y="208"/>
                    <a:pt x="46" y="211"/>
                  </a:cubicBezTo>
                  <a:cubicBezTo>
                    <a:pt x="45" y="209"/>
                    <a:pt x="43" y="207"/>
                    <a:pt x="41" y="205"/>
                  </a:cubicBezTo>
                  <a:close/>
                  <a:moveTo>
                    <a:pt x="43" y="212"/>
                  </a:moveTo>
                  <a:cubicBezTo>
                    <a:pt x="44" y="212"/>
                    <a:pt x="44" y="213"/>
                    <a:pt x="45" y="213"/>
                  </a:cubicBezTo>
                  <a:cubicBezTo>
                    <a:pt x="45" y="213"/>
                    <a:pt x="45" y="213"/>
                    <a:pt x="45" y="213"/>
                  </a:cubicBezTo>
                  <a:cubicBezTo>
                    <a:pt x="46" y="214"/>
                    <a:pt x="47" y="215"/>
                    <a:pt x="49" y="216"/>
                  </a:cubicBezTo>
                  <a:cubicBezTo>
                    <a:pt x="47" y="214"/>
                    <a:pt x="45" y="213"/>
                    <a:pt x="43" y="212"/>
                  </a:cubicBezTo>
                  <a:cubicBezTo>
                    <a:pt x="43" y="212"/>
                    <a:pt x="43" y="212"/>
                    <a:pt x="43" y="212"/>
                  </a:cubicBezTo>
                  <a:close/>
                  <a:moveTo>
                    <a:pt x="44" y="215"/>
                  </a:moveTo>
                  <a:cubicBezTo>
                    <a:pt x="45" y="215"/>
                    <a:pt x="45" y="215"/>
                    <a:pt x="45" y="216"/>
                  </a:cubicBezTo>
                  <a:cubicBezTo>
                    <a:pt x="45" y="216"/>
                    <a:pt x="45" y="216"/>
                    <a:pt x="45" y="216"/>
                  </a:cubicBezTo>
                  <a:cubicBezTo>
                    <a:pt x="45" y="217"/>
                    <a:pt x="46" y="217"/>
                    <a:pt x="46" y="217"/>
                  </a:cubicBezTo>
                  <a:cubicBezTo>
                    <a:pt x="45" y="216"/>
                    <a:pt x="44" y="216"/>
                    <a:pt x="44" y="215"/>
                  </a:cubicBezTo>
                  <a:cubicBezTo>
                    <a:pt x="44" y="215"/>
                    <a:pt x="44" y="215"/>
                    <a:pt x="44" y="215"/>
                  </a:cubicBezTo>
                  <a:close/>
                  <a:moveTo>
                    <a:pt x="50" y="222"/>
                  </a:moveTo>
                  <a:cubicBezTo>
                    <a:pt x="51" y="222"/>
                    <a:pt x="51" y="222"/>
                    <a:pt x="51" y="223"/>
                  </a:cubicBezTo>
                  <a:cubicBezTo>
                    <a:pt x="49" y="221"/>
                    <a:pt x="47" y="219"/>
                    <a:pt x="45" y="217"/>
                  </a:cubicBezTo>
                  <a:cubicBezTo>
                    <a:pt x="46" y="219"/>
                    <a:pt x="48" y="220"/>
                    <a:pt x="50" y="222"/>
                  </a:cubicBezTo>
                  <a:close/>
                  <a:moveTo>
                    <a:pt x="73" y="227"/>
                  </a:moveTo>
                  <a:cubicBezTo>
                    <a:pt x="72" y="226"/>
                    <a:pt x="70" y="226"/>
                    <a:pt x="69" y="225"/>
                  </a:cubicBezTo>
                  <a:cubicBezTo>
                    <a:pt x="68" y="223"/>
                    <a:pt x="67" y="222"/>
                    <a:pt x="66" y="221"/>
                  </a:cubicBezTo>
                  <a:cubicBezTo>
                    <a:pt x="74" y="225"/>
                    <a:pt x="81" y="229"/>
                    <a:pt x="88" y="235"/>
                  </a:cubicBezTo>
                  <a:cubicBezTo>
                    <a:pt x="87" y="235"/>
                    <a:pt x="86" y="234"/>
                    <a:pt x="86" y="234"/>
                  </a:cubicBezTo>
                  <a:cubicBezTo>
                    <a:pt x="81" y="232"/>
                    <a:pt x="77" y="229"/>
                    <a:pt x="73" y="227"/>
                  </a:cubicBezTo>
                  <a:close/>
                  <a:moveTo>
                    <a:pt x="81" y="225"/>
                  </a:moveTo>
                  <a:cubicBezTo>
                    <a:pt x="82" y="226"/>
                    <a:pt x="84" y="227"/>
                    <a:pt x="85" y="229"/>
                  </a:cubicBezTo>
                  <a:cubicBezTo>
                    <a:pt x="84" y="228"/>
                    <a:pt x="83" y="227"/>
                    <a:pt x="81" y="226"/>
                  </a:cubicBezTo>
                  <a:cubicBezTo>
                    <a:pt x="81" y="226"/>
                    <a:pt x="81" y="226"/>
                    <a:pt x="81" y="225"/>
                  </a:cubicBezTo>
                  <a:close/>
                  <a:moveTo>
                    <a:pt x="82" y="223"/>
                  </a:moveTo>
                  <a:cubicBezTo>
                    <a:pt x="81" y="223"/>
                    <a:pt x="81" y="223"/>
                    <a:pt x="81" y="224"/>
                  </a:cubicBezTo>
                  <a:cubicBezTo>
                    <a:pt x="81" y="224"/>
                    <a:pt x="81" y="223"/>
                    <a:pt x="80" y="223"/>
                  </a:cubicBezTo>
                  <a:cubicBezTo>
                    <a:pt x="79" y="221"/>
                    <a:pt x="78" y="219"/>
                    <a:pt x="77" y="216"/>
                  </a:cubicBezTo>
                  <a:cubicBezTo>
                    <a:pt x="79" y="218"/>
                    <a:pt x="81" y="220"/>
                    <a:pt x="83" y="222"/>
                  </a:cubicBezTo>
                  <a:cubicBezTo>
                    <a:pt x="83" y="222"/>
                    <a:pt x="83" y="222"/>
                    <a:pt x="83" y="223"/>
                  </a:cubicBezTo>
                  <a:cubicBezTo>
                    <a:pt x="86" y="225"/>
                    <a:pt x="89" y="228"/>
                    <a:pt x="93" y="230"/>
                  </a:cubicBezTo>
                  <a:cubicBezTo>
                    <a:pt x="93" y="230"/>
                    <a:pt x="93" y="230"/>
                    <a:pt x="93" y="231"/>
                  </a:cubicBezTo>
                  <a:cubicBezTo>
                    <a:pt x="89" y="229"/>
                    <a:pt x="86" y="226"/>
                    <a:pt x="82" y="223"/>
                  </a:cubicBezTo>
                  <a:close/>
                  <a:moveTo>
                    <a:pt x="98" y="240"/>
                  </a:moveTo>
                  <a:cubicBezTo>
                    <a:pt x="98" y="240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8" y="238"/>
                    <a:pt x="97" y="237"/>
                    <a:pt x="96" y="236"/>
                  </a:cubicBezTo>
                  <a:cubicBezTo>
                    <a:pt x="97" y="237"/>
                    <a:pt x="97" y="237"/>
                    <a:pt x="98" y="237"/>
                  </a:cubicBezTo>
                  <a:cubicBezTo>
                    <a:pt x="98" y="237"/>
                    <a:pt x="98" y="238"/>
                    <a:pt x="98" y="238"/>
                  </a:cubicBezTo>
                  <a:cubicBezTo>
                    <a:pt x="100" y="239"/>
                    <a:pt x="102" y="240"/>
                    <a:pt x="104" y="241"/>
                  </a:cubicBezTo>
                  <a:cubicBezTo>
                    <a:pt x="102" y="241"/>
                    <a:pt x="101" y="241"/>
                    <a:pt x="99" y="241"/>
                  </a:cubicBezTo>
                  <a:cubicBezTo>
                    <a:pt x="97" y="239"/>
                    <a:pt x="95" y="238"/>
                    <a:pt x="93" y="237"/>
                  </a:cubicBezTo>
                  <a:cubicBezTo>
                    <a:pt x="91" y="236"/>
                    <a:pt x="90" y="235"/>
                    <a:pt x="89" y="234"/>
                  </a:cubicBezTo>
                  <a:cubicBezTo>
                    <a:pt x="92" y="236"/>
                    <a:pt x="95" y="238"/>
                    <a:pt x="98" y="240"/>
                  </a:cubicBezTo>
                  <a:close/>
                  <a:moveTo>
                    <a:pt x="96" y="243"/>
                  </a:moveTo>
                  <a:cubicBezTo>
                    <a:pt x="99" y="244"/>
                    <a:pt x="102" y="244"/>
                    <a:pt x="105" y="244"/>
                  </a:cubicBezTo>
                  <a:cubicBezTo>
                    <a:pt x="107" y="245"/>
                    <a:pt x="109" y="245"/>
                    <a:pt x="112" y="246"/>
                  </a:cubicBezTo>
                  <a:cubicBezTo>
                    <a:pt x="109" y="246"/>
                    <a:pt x="107" y="246"/>
                    <a:pt x="104" y="246"/>
                  </a:cubicBezTo>
                  <a:cubicBezTo>
                    <a:pt x="101" y="245"/>
                    <a:pt x="99" y="244"/>
                    <a:pt x="96" y="244"/>
                  </a:cubicBezTo>
                  <a:cubicBezTo>
                    <a:pt x="96" y="244"/>
                    <a:pt x="96" y="243"/>
                    <a:pt x="96" y="243"/>
                  </a:cubicBezTo>
                  <a:close/>
                  <a:moveTo>
                    <a:pt x="109" y="242"/>
                  </a:moveTo>
                  <a:cubicBezTo>
                    <a:pt x="106" y="241"/>
                    <a:pt x="104" y="240"/>
                    <a:pt x="101" y="238"/>
                  </a:cubicBezTo>
                  <a:cubicBezTo>
                    <a:pt x="104" y="239"/>
                    <a:pt x="106" y="239"/>
                    <a:pt x="108" y="239"/>
                  </a:cubicBezTo>
                  <a:cubicBezTo>
                    <a:pt x="110" y="241"/>
                    <a:pt x="113" y="242"/>
                    <a:pt x="115" y="243"/>
                  </a:cubicBezTo>
                  <a:cubicBezTo>
                    <a:pt x="113" y="243"/>
                    <a:pt x="111" y="243"/>
                    <a:pt x="109" y="242"/>
                  </a:cubicBezTo>
                  <a:close/>
                  <a:moveTo>
                    <a:pt x="122" y="241"/>
                  </a:moveTo>
                  <a:cubicBezTo>
                    <a:pt x="122" y="241"/>
                    <a:pt x="122" y="240"/>
                    <a:pt x="122" y="240"/>
                  </a:cubicBezTo>
                  <a:cubicBezTo>
                    <a:pt x="122" y="240"/>
                    <a:pt x="122" y="240"/>
                    <a:pt x="122" y="240"/>
                  </a:cubicBezTo>
                  <a:cubicBezTo>
                    <a:pt x="123" y="240"/>
                    <a:pt x="124" y="241"/>
                    <a:pt x="125" y="241"/>
                  </a:cubicBezTo>
                  <a:cubicBezTo>
                    <a:pt x="126" y="241"/>
                    <a:pt x="127" y="240"/>
                    <a:pt x="126" y="240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9" y="240"/>
                    <a:pt x="131" y="239"/>
                    <a:pt x="134" y="239"/>
                  </a:cubicBezTo>
                  <a:cubicBezTo>
                    <a:pt x="131" y="240"/>
                    <a:pt x="127" y="241"/>
                    <a:pt x="124" y="242"/>
                  </a:cubicBezTo>
                  <a:cubicBezTo>
                    <a:pt x="123" y="242"/>
                    <a:pt x="122" y="241"/>
                    <a:pt x="122" y="241"/>
                  </a:cubicBezTo>
                  <a:close/>
                  <a:moveTo>
                    <a:pt x="127" y="244"/>
                  </a:moveTo>
                  <a:cubicBezTo>
                    <a:pt x="129" y="244"/>
                    <a:pt x="131" y="244"/>
                    <a:pt x="133" y="244"/>
                  </a:cubicBezTo>
                  <a:cubicBezTo>
                    <a:pt x="131" y="244"/>
                    <a:pt x="129" y="244"/>
                    <a:pt x="127" y="245"/>
                  </a:cubicBezTo>
                  <a:cubicBezTo>
                    <a:pt x="127" y="244"/>
                    <a:pt x="127" y="244"/>
                    <a:pt x="127" y="244"/>
                  </a:cubicBezTo>
                  <a:close/>
                  <a:moveTo>
                    <a:pt x="127" y="243"/>
                  </a:moveTo>
                  <a:cubicBezTo>
                    <a:pt x="136" y="240"/>
                    <a:pt x="146" y="238"/>
                    <a:pt x="155" y="237"/>
                  </a:cubicBezTo>
                  <a:cubicBezTo>
                    <a:pt x="155" y="237"/>
                    <a:pt x="155" y="237"/>
                    <a:pt x="155" y="237"/>
                  </a:cubicBezTo>
                  <a:cubicBezTo>
                    <a:pt x="146" y="239"/>
                    <a:pt x="137" y="242"/>
                    <a:pt x="127" y="243"/>
                  </a:cubicBezTo>
                  <a:close/>
                  <a:moveTo>
                    <a:pt x="140" y="245"/>
                  </a:moveTo>
                  <a:cubicBezTo>
                    <a:pt x="143" y="245"/>
                    <a:pt x="145" y="245"/>
                    <a:pt x="148" y="244"/>
                  </a:cubicBezTo>
                  <a:cubicBezTo>
                    <a:pt x="150" y="244"/>
                    <a:pt x="153" y="244"/>
                    <a:pt x="155" y="243"/>
                  </a:cubicBezTo>
                  <a:cubicBezTo>
                    <a:pt x="152" y="244"/>
                    <a:pt x="149" y="245"/>
                    <a:pt x="146" y="245"/>
                  </a:cubicBezTo>
                  <a:cubicBezTo>
                    <a:pt x="144" y="245"/>
                    <a:pt x="142" y="246"/>
                    <a:pt x="140" y="246"/>
                  </a:cubicBezTo>
                  <a:cubicBezTo>
                    <a:pt x="139" y="246"/>
                    <a:pt x="138" y="246"/>
                    <a:pt x="136" y="246"/>
                  </a:cubicBezTo>
                  <a:cubicBezTo>
                    <a:pt x="138" y="246"/>
                    <a:pt x="139" y="246"/>
                    <a:pt x="140" y="245"/>
                  </a:cubicBezTo>
                  <a:close/>
                  <a:moveTo>
                    <a:pt x="147" y="243"/>
                  </a:moveTo>
                  <a:cubicBezTo>
                    <a:pt x="146" y="243"/>
                    <a:pt x="144" y="243"/>
                    <a:pt x="142" y="243"/>
                  </a:cubicBezTo>
                  <a:cubicBezTo>
                    <a:pt x="150" y="242"/>
                    <a:pt x="157" y="240"/>
                    <a:pt x="164" y="237"/>
                  </a:cubicBezTo>
                  <a:cubicBezTo>
                    <a:pt x="165" y="237"/>
                    <a:pt x="165" y="236"/>
                    <a:pt x="165" y="236"/>
                  </a:cubicBezTo>
                  <a:cubicBezTo>
                    <a:pt x="165" y="236"/>
                    <a:pt x="165" y="236"/>
                    <a:pt x="165" y="236"/>
                  </a:cubicBezTo>
                  <a:cubicBezTo>
                    <a:pt x="165" y="236"/>
                    <a:pt x="166" y="236"/>
                    <a:pt x="166" y="236"/>
                  </a:cubicBezTo>
                  <a:cubicBezTo>
                    <a:pt x="169" y="236"/>
                    <a:pt x="172" y="235"/>
                    <a:pt x="175" y="234"/>
                  </a:cubicBezTo>
                  <a:cubicBezTo>
                    <a:pt x="175" y="234"/>
                    <a:pt x="174" y="234"/>
                    <a:pt x="174" y="234"/>
                  </a:cubicBezTo>
                  <a:cubicBezTo>
                    <a:pt x="174" y="235"/>
                    <a:pt x="174" y="235"/>
                    <a:pt x="174" y="235"/>
                  </a:cubicBezTo>
                  <a:cubicBezTo>
                    <a:pt x="169" y="237"/>
                    <a:pt x="164" y="239"/>
                    <a:pt x="160" y="242"/>
                  </a:cubicBezTo>
                  <a:cubicBezTo>
                    <a:pt x="160" y="242"/>
                    <a:pt x="159" y="242"/>
                    <a:pt x="159" y="242"/>
                  </a:cubicBezTo>
                  <a:cubicBezTo>
                    <a:pt x="155" y="242"/>
                    <a:pt x="151" y="242"/>
                    <a:pt x="147" y="243"/>
                  </a:cubicBezTo>
                  <a:close/>
                  <a:moveTo>
                    <a:pt x="168" y="234"/>
                  </a:moveTo>
                  <a:cubicBezTo>
                    <a:pt x="168" y="234"/>
                    <a:pt x="168" y="233"/>
                    <a:pt x="169" y="233"/>
                  </a:cubicBezTo>
                  <a:cubicBezTo>
                    <a:pt x="172" y="231"/>
                    <a:pt x="175" y="229"/>
                    <a:pt x="178" y="226"/>
                  </a:cubicBezTo>
                  <a:cubicBezTo>
                    <a:pt x="182" y="224"/>
                    <a:pt x="186" y="221"/>
                    <a:pt x="190" y="218"/>
                  </a:cubicBezTo>
                  <a:cubicBezTo>
                    <a:pt x="188" y="220"/>
                    <a:pt x="186" y="223"/>
                    <a:pt x="184" y="225"/>
                  </a:cubicBezTo>
                  <a:cubicBezTo>
                    <a:pt x="184" y="225"/>
                    <a:pt x="184" y="225"/>
                    <a:pt x="184" y="225"/>
                  </a:cubicBezTo>
                  <a:cubicBezTo>
                    <a:pt x="183" y="226"/>
                    <a:pt x="182" y="227"/>
                    <a:pt x="181" y="228"/>
                  </a:cubicBezTo>
                  <a:cubicBezTo>
                    <a:pt x="181" y="228"/>
                    <a:pt x="181" y="228"/>
                    <a:pt x="181" y="229"/>
                  </a:cubicBezTo>
                  <a:cubicBezTo>
                    <a:pt x="180" y="229"/>
                    <a:pt x="180" y="229"/>
                    <a:pt x="180" y="230"/>
                  </a:cubicBezTo>
                  <a:cubicBezTo>
                    <a:pt x="176" y="232"/>
                    <a:pt x="172" y="233"/>
                    <a:pt x="168" y="234"/>
                  </a:cubicBezTo>
                  <a:close/>
                  <a:moveTo>
                    <a:pt x="198" y="221"/>
                  </a:moveTo>
                  <a:cubicBezTo>
                    <a:pt x="198" y="221"/>
                    <a:pt x="199" y="220"/>
                    <a:pt x="199" y="220"/>
                  </a:cubicBezTo>
                  <a:cubicBezTo>
                    <a:pt x="199" y="220"/>
                    <a:pt x="199" y="220"/>
                    <a:pt x="199" y="221"/>
                  </a:cubicBezTo>
                  <a:cubicBezTo>
                    <a:pt x="198" y="221"/>
                    <a:pt x="197" y="222"/>
                    <a:pt x="196" y="223"/>
                  </a:cubicBezTo>
                  <a:cubicBezTo>
                    <a:pt x="196" y="223"/>
                    <a:pt x="196" y="223"/>
                    <a:pt x="196" y="223"/>
                  </a:cubicBezTo>
                  <a:cubicBezTo>
                    <a:pt x="196" y="222"/>
                    <a:pt x="197" y="222"/>
                    <a:pt x="198" y="221"/>
                  </a:cubicBezTo>
                  <a:close/>
                  <a:moveTo>
                    <a:pt x="192" y="219"/>
                  </a:moveTo>
                  <a:cubicBezTo>
                    <a:pt x="193" y="218"/>
                    <a:pt x="193" y="218"/>
                    <a:pt x="194" y="217"/>
                  </a:cubicBezTo>
                  <a:cubicBezTo>
                    <a:pt x="196" y="215"/>
                    <a:pt x="198" y="214"/>
                    <a:pt x="200" y="212"/>
                  </a:cubicBezTo>
                  <a:cubicBezTo>
                    <a:pt x="197" y="214"/>
                    <a:pt x="195" y="217"/>
                    <a:pt x="192" y="219"/>
                  </a:cubicBezTo>
                  <a:close/>
                  <a:moveTo>
                    <a:pt x="229" y="185"/>
                  </a:moveTo>
                  <a:cubicBezTo>
                    <a:pt x="231" y="183"/>
                    <a:pt x="232" y="181"/>
                    <a:pt x="233" y="179"/>
                  </a:cubicBezTo>
                  <a:cubicBezTo>
                    <a:pt x="234" y="177"/>
                    <a:pt x="235" y="175"/>
                    <a:pt x="237" y="172"/>
                  </a:cubicBezTo>
                  <a:cubicBezTo>
                    <a:pt x="237" y="172"/>
                    <a:pt x="237" y="172"/>
                    <a:pt x="237" y="172"/>
                  </a:cubicBezTo>
                  <a:cubicBezTo>
                    <a:pt x="236" y="174"/>
                    <a:pt x="236" y="176"/>
                    <a:pt x="235" y="177"/>
                  </a:cubicBezTo>
                  <a:cubicBezTo>
                    <a:pt x="235" y="178"/>
                    <a:pt x="234" y="179"/>
                    <a:pt x="234" y="180"/>
                  </a:cubicBezTo>
                  <a:cubicBezTo>
                    <a:pt x="232" y="183"/>
                    <a:pt x="230" y="185"/>
                    <a:pt x="228" y="188"/>
                  </a:cubicBezTo>
                  <a:cubicBezTo>
                    <a:pt x="229" y="187"/>
                    <a:pt x="229" y="186"/>
                    <a:pt x="229" y="185"/>
                  </a:cubicBezTo>
                  <a:close/>
                  <a:moveTo>
                    <a:pt x="233" y="152"/>
                  </a:moveTo>
                  <a:cubicBezTo>
                    <a:pt x="234" y="142"/>
                    <a:pt x="235" y="131"/>
                    <a:pt x="236" y="120"/>
                  </a:cubicBezTo>
                  <a:cubicBezTo>
                    <a:pt x="236" y="120"/>
                    <a:pt x="236" y="120"/>
                    <a:pt x="237" y="120"/>
                  </a:cubicBezTo>
                  <a:cubicBezTo>
                    <a:pt x="237" y="121"/>
                    <a:pt x="237" y="122"/>
                    <a:pt x="237" y="122"/>
                  </a:cubicBezTo>
                  <a:cubicBezTo>
                    <a:pt x="237" y="123"/>
                    <a:pt x="237" y="124"/>
                    <a:pt x="237" y="125"/>
                  </a:cubicBezTo>
                  <a:cubicBezTo>
                    <a:pt x="237" y="134"/>
                    <a:pt x="235" y="143"/>
                    <a:pt x="233" y="152"/>
                  </a:cubicBezTo>
                  <a:close/>
                  <a:moveTo>
                    <a:pt x="237" y="112"/>
                  </a:moveTo>
                  <a:cubicBezTo>
                    <a:pt x="237" y="112"/>
                    <a:pt x="237" y="111"/>
                    <a:pt x="237" y="110"/>
                  </a:cubicBezTo>
                  <a:cubicBezTo>
                    <a:pt x="237" y="112"/>
                    <a:pt x="238" y="113"/>
                    <a:pt x="238" y="115"/>
                  </a:cubicBezTo>
                  <a:cubicBezTo>
                    <a:pt x="238" y="115"/>
                    <a:pt x="238" y="116"/>
                    <a:pt x="238" y="117"/>
                  </a:cubicBezTo>
                  <a:cubicBezTo>
                    <a:pt x="238" y="115"/>
                    <a:pt x="237" y="114"/>
                    <a:pt x="237" y="112"/>
                  </a:cubicBezTo>
                  <a:close/>
                  <a:moveTo>
                    <a:pt x="236" y="94"/>
                  </a:moveTo>
                  <a:cubicBezTo>
                    <a:pt x="237" y="98"/>
                    <a:pt x="238" y="101"/>
                    <a:pt x="239" y="105"/>
                  </a:cubicBezTo>
                  <a:cubicBezTo>
                    <a:pt x="239" y="104"/>
                    <a:pt x="239" y="103"/>
                    <a:pt x="238" y="103"/>
                  </a:cubicBezTo>
                  <a:cubicBezTo>
                    <a:pt x="238" y="100"/>
                    <a:pt x="237" y="97"/>
                    <a:pt x="236" y="94"/>
                  </a:cubicBezTo>
                  <a:close/>
                  <a:moveTo>
                    <a:pt x="239" y="156"/>
                  </a:moveTo>
                  <a:cubicBezTo>
                    <a:pt x="239" y="156"/>
                    <a:pt x="239" y="155"/>
                    <a:pt x="240" y="155"/>
                  </a:cubicBezTo>
                  <a:cubicBezTo>
                    <a:pt x="240" y="156"/>
                    <a:pt x="239" y="157"/>
                    <a:pt x="239" y="158"/>
                  </a:cubicBezTo>
                  <a:cubicBezTo>
                    <a:pt x="239" y="158"/>
                    <a:pt x="239" y="159"/>
                    <a:pt x="238" y="160"/>
                  </a:cubicBezTo>
                  <a:cubicBezTo>
                    <a:pt x="239" y="158"/>
                    <a:pt x="239" y="157"/>
                    <a:pt x="239" y="156"/>
                  </a:cubicBezTo>
                  <a:close/>
                  <a:moveTo>
                    <a:pt x="239" y="153"/>
                  </a:moveTo>
                  <a:cubicBezTo>
                    <a:pt x="239" y="151"/>
                    <a:pt x="239" y="150"/>
                    <a:pt x="240" y="148"/>
                  </a:cubicBezTo>
                  <a:cubicBezTo>
                    <a:pt x="241" y="140"/>
                    <a:pt x="241" y="132"/>
                    <a:pt x="241" y="124"/>
                  </a:cubicBezTo>
                  <a:cubicBezTo>
                    <a:pt x="241" y="124"/>
                    <a:pt x="242" y="125"/>
                    <a:pt x="242" y="126"/>
                  </a:cubicBezTo>
                  <a:cubicBezTo>
                    <a:pt x="242" y="127"/>
                    <a:pt x="243" y="127"/>
                    <a:pt x="243" y="127"/>
                  </a:cubicBezTo>
                  <a:cubicBezTo>
                    <a:pt x="243" y="127"/>
                    <a:pt x="243" y="127"/>
                    <a:pt x="243" y="127"/>
                  </a:cubicBezTo>
                  <a:cubicBezTo>
                    <a:pt x="243" y="127"/>
                    <a:pt x="243" y="127"/>
                    <a:pt x="243" y="127"/>
                  </a:cubicBezTo>
                  <a:cubicBezTo>
                    <a:pt x="243" y="136"/>
                    <a:pt x="242" y="144"/>
                    <a:pt x="240" y="153"/>
                  </a:cubicBezTo>
                  <a:cubicBezTo>
                    <a:pt x="240" y="153"/>
                    <a:pt x="240" y="153"/>
                    <a:pt x="240" y="153"/>
                  </a:cubicBezTo>
                  <a:cubicBezTo>
                    <a:pt x="240" y="153"/>
                    <a:pt x="239" y="153"/>
                    <a:pt x="239" y="153"/>
                  </a:cubicBezTo>
                  <a:close/>
                  <a:moveTo>
                    <a:pt x="244" y="139"/>
                  </a:moveTo>
                  <a:cubicBezTo>
                    <a:pt x="245" y="141"/>
                    <a:pt x="245" y="143"/>
                    <a:pt x="245" y="145"/>
                  </a:cubicBezTo>
                  <a:cubicBezTo>
                    <a:pt x="245" y="146"/>
                    <a:pt x="245" y="147"/>
                    <a:pt x="244" y="148"/>
                  </a:cubicBezTo>
                  <a:cubicBezTo>
                    <a:pt x="244" y="148"/>
                    <a:pt x="244" y="148"/>
                    <a:pt x="244" y="148"/>
                  </a:cubicBezTo>
                  <a:cubicBezTo>
                    <a:pt x="244" y="150"/>
                    <a:pt x="243" y="151"/>
                    <a:pt x="243" y="153"/>
                  </a:cubicBezTo>
                  <a:cubicBezTo>
                    <a:pt x="243" y="155"/>
                    <a:pt x="242" y="156"/>
                    <a:pt x="242" y="158"/>
                  </a:cubicBezTo>
                  <a:cubicBezTo>
                    <a:pt x="243" y="152"/>
                    <a:pt x="244" y="145"/>
                    <a:pt x="244" y="139"/>
                  </a:cubicBezTo>
                  <a:close/>
                  <a:moveTo>
                    <a:pt x="245" y="135"/>
                  </a:moveTo>
                  <a:cubicBezTo>
                    <a:pt x="245" y="132"/>
                    <a:pt x="245" y="129"/>
                    <a:pt x="245" y="126"/>
                  </a:cubicBezTo>
                  <a:cubicBezTo>
                    <a:pt x="245" y="126"/>
                    <a:pt x="245" y="126"/>
                    <a:pt x="245" y="127"/>
                  </a:cubicBezTo>
                  <a:cubicBezTo>
                    <a:pt x="245" y="127"/>
                    <a:pt x="245" y="127"/>
                    <a:pt x="246" y="127"/>
                  </a:cubicBezTo>
                  <a:cubicBezTo>
                    <a:pt x="246" y="131"/>
                    <a:pt x="246" y="135"/>
                    <a:pt x="246" y="140"/>
                  </a:cubicBezTo>
                  <a:cubicBezTo>
                    <a:pt x="246" y="138"/>
                    <a:pt x="245" y="137"/>
                    <a:pt x="245" y="136"/>
                  </a:cubicBezTo>
                  <a:cubicBezTo>
                    <a:pt x="245" y="135"/>
                    <a:pt x="245" y="135"/>
                    <a:pt x="245" y="135"/>
                  </a:cubicBezTo>
                  <a:close/>
                  <a:moveTo>
                    <a:pt x="245" y="95"/>
                  </a:moveTo>
                  <a:cubicBezTo>
                    <a:pt x="247" y="99"/>
                    <a:pt x="248" y="103"/>
                    <a:pt x="248" y="107"/>
                  </a:cubicBezTo>
                  <a:cubicBezTo>
                    <a:pt x="248" y="103"/>
                    <a:pt x="246" y="99"/>
                    <a:pt x="245" y="95"/>
                  </a:cubicBezTo>
                  <a:close/>
                  <a:moveTo>
                    <a:pt x="247" y="129"/>
                  </a:moveTo>
                  <a:cubicBezTo>
                    <a:pt x="247" y="129"/>
                    <a:pt x="247" y="129"/>
                    <a:pt x="248" y="128"/>
                  </a:cubicBezTo>
                  <a:cubicBezTo>
                    <a:pt x="247" y="130"/>
                    <a:pt x="247" y="132"/>
                    <a:pt x="247" y="133"/>
                  </a:cubicBezTo>
                  <a:cubicBezTo>
                    <a:pt x="247" y="132"/>
                    <a:pt x="247" y="130"/>
                    <a:pt x="247" y="129"/>
                  </a:cubicBezTo>
                  <a:close/>
                  <a:moveTo>
                    <a:pt x="247" y="123"/>
                  </a:moveTo>
                  <a:cubicBezTo>
                    <a:pt x="247" y="120"/>
                    <a:pt x="247" y="116"/>
                    <a:pt x="247" y="112"/>
                  </a:cubicBezTo>
                  <a:cubicBezTo>
                    <a:pt x="248" y="114"/>
                    <a:pt x="248" y="117"/>
                    <a:pt x="249" y="119"/>
                  </a:cubicBezTo>
                  <a:cubicBezTo>
                    <a:pt x="248" y="122"/>
                    <a:pt x="248" y="125"/>
                    <a:pt x="248" y="127"/>
                  </a:cubicBezTo>
                  <a:cubicBezTo>
                    <a:pt x="248" y="126"/>
                    <a:pt x="247" y="125"/>
                    <a:pt x="247" y="123"/>
                  </a:cubicBezTo>
                  <a:close/>
                  <a:moveTo>
                    <a:pt x="225" y="50"/>
                  </a:moveTo>
                  <a:cubicBezTo>
                    <a:pt x="223" y="47"/>
                    <a:pt x="220" y="45"/>
                    <a:pt x="218" y="42"/>
                  </a:cubicBezTo>
                  <a:cubicBezTo>
                    <a:pt x="218" y="42"/>
                    <a:pt x="217" y="42"/>
                    <a:pt x="217" y="43"/>
                  </a:cubicBezTo>
                  <a:cubicBezTo>
                    <a:pt x="216" y="41"/>
                    <a:pt x="215" y="40"/>
                    <a:pt x="213" y="39"/>
                  </a:cubicBezTo>
                  <a:cubicBezTo>
                    <a:pt x="213" y="38"/>
                    <a:pt x="212" y="39"/>
                    <a:pt x="212" y="39"/>
                  </a:cubicBezTo>
                  <a:cubicBezTo>
                    <a:pt x="211" y="39"/>
                    <a:pt x="211" y="38"/>
                    <a:pt x="211" y="38"/>
                  </a:cubicBezTo>
                  <a:cubicBezTo>
                    <a:pt x="211" y="38"/>
                    <a:pt x="211" y="37"/>
                    <a:pt x="211" y="37"/>
                  </a:cubicBezTo>
                  <a:cubicBezTo>
                    <a:pt x="210" y="36"/>
                    <a:pt x="208" y="34"/>
                    <a:pt x="207" y="33"/>
                  </a:cubicBezTo>
                  <a:cubicBezTo>
                    <a:pt x="204" y="29"/>
                    <a:pt x="200" y="26"/>
                    <a:pt x="195" y="24"/>
                  </a:cubicBezTo>
                  <a:cubicBezTo>
                    <a:pt x="190" y="20"/>
                    <a:pt x="184" y="17"/>
                    <a:pt x="179" y="13"/>
                  </a:cubicBezTo>
                  <a:cubicBezTo>
                    <a:pt x="192" y="19"/>
                    <a:pt x="204" y="28"/>
                    <a:pt x="215" y="38"/>
                  </a:cubicBezTo>
                  <a:cubicBezTo>
                    <a:pt x="219" y="42"/>
                    <a:pt x="222" y="46"/>
                    <a:pt x="225" y="50"/>
                  </a:cubicBezTo>
                  <a:close/>
                  <a:moveTo>
                    <a:pt x="178" y="13"/>
                  </a:moveTo>
                  <a:cubicBezTo>
                    <a:pt x="178" y="13"/>
                    <a:pt x="177" y="13"/>
                    <a:pt x="177" y="13"/>
                  </a:cubicBezTo>
                  <a:cubicBezTo>
                    <a:pt x="177" y="13"/>
                    <a:pt x="177" y="13"/>
                    <a:pt x="177" y="13"/>
                  </a:cubicBezTo>
                  <a:cubicBezTo>
                    <a:pt x="177" y="13"/>
                    <a:pt x="177" y="13"/>
                    <a:pt x="177" y="13"/>
                  </a:cubicBezTo>
                  <a:cubicBezTo>
                    <a:pt x="177" y="13"/>
                    <a:pt x="177" y="13"/>
                    <a:pt x="176" y="13"/>
                  </a:cubicBezTo>
                  <a:cubicBezTo>
                    <a:pt x="176" y="12"/>
                    <a:pt x="175" y="12"/>
                    <a:pt x="175" y="12"/>
                  </a:cubicBezTo>
                  <a:cubicBezTo>
                    <a:pt x="174" y="12"/>
                    <a:pt x="174" y="11"/>
                    <a:pt x="173" y="11"/>
                  </a:cubicBezTo>
                  <a:cubicBezTo>
                    <a:pt x="175" y="11"/>
                    <a:pt x="176" y="12"/>
                    <a:pt x="178" y="13"/>
                  </a:cubicBezTo>
                  <a:close/>
                  <a:moveTo>
                    <a:pt x="128" y="2"/>
                  </a:moveTo>
                  <a:cubicBezTo>
                    <a:pt x="124" y="2"/>
                    <a:pt x="120" y="2"/>
                    <a:pt x="116" y="3"/>
                  </a:cubicBezTo>
                  <a:cubicBezTo>
                    <a:pt x="114" y="3"/>
                    <a:pt x="112" y="3"/>
                    <a:pt x="110" y="3"/>
                  </a:cubicBezTo>
                  <a:cubicBezTo>
                    <a:pt x="116" y="2"/>
                    <a:pt x="121" y="2"/>
                    <a:pt x="126" y="2"/>
                  </a:cubicBezTo>
                  <a:cubicBezTo>
                    <a:pt x="127" y="2"/>
                    <a:pt x="127" y="2"/>
                    <a:pt x="128" y="2"/>
                  </a:cubicBezTo>
                  <a:close/>
                  <a:moveTo>
                    <a:pt x="8" y="87"/>
                  </a:moveTo>
                  <a:cubicBezTo>
                    <a:pt x="9" y="86"/>
                    <a:pt x="10" y="84"/>
                    <a:pt x="11" y="83"/>
                  </a:cubicBezTo>
                  <a:cubicBezTo>
                    <a:pt x="13" y="82"/>
                    <a:pt x="14" y="81"/>
                    <a:pt x="15" y="79"/>
                  </a:cubicBezTo>
                  <a:cubicBezTo>
                    <a:pt x="16" y="79"/>
                    <a:pt x="15" y="79"/>
                    <a:pt x="15" y="79"/>
                  </a:cubicBezTo>
                  <a:cubicBezTo>
                    <a:pt x="14" y="79"/>
                    <a:pt x="14" y="80"/>
                    <a:pt x="13" y="81"/>
                  </a:cubicBezTo>
                  <a:cubicBezTo>
                    <a:pt x="12" y="81"/>
                    <a:pt x="12" y="82"/>
                    <a:pt x="12" y="82"/>
                  </a:cubicBezTo>
                  <a:cubicBezTo>
                    <a:pt x="14" y="78"/>
                    <a:pt x="17" y="75"/>
                    <a:pt x="19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19" y="73"/>
                    <a:pt x="19" y="74"/>
                    <a:pt x="18" y="75"/>
                  </a:cubicBezTo>
                  <a:cubicBezTo>
                    <a:pt x="17" y="77"/>
                    <a:pt x="17" y="78"/>
                    <a:pt x="16" y="79"/>
                  </a:cubicBezTo>
                  <a:cubicBezTo>
                    <a:pt x="13" y="83"/>
                    <a:pt x="10" y="87"/>
                    <a:pt x="7" y="92"/>
                  </a:cubicBezTo>
                  <a:cubicBezTo>
                    <a:pt x="7" y="90"/>
                    <a:pt x="8" y="89"/>
                    <a:pt x="8" y="87"/>
                  </a:cubicBezTo>
                  <a:close/>
                  <a:moveTo>
                    <a:pt x="8" y="166"/>
                  </a:moveTo>
                  <a:cubicBezTo>
                    <a:pt x="9" y="168"/>
                    <a:pt x="10" y="170"/>
                    <a:pt x="11" y="173"/>
                  </a:cubicBezTo>
                  <a:cubicBezTo>
                    <a:pt x="11" y="173"/>
                    <a:pt x="11" y="173"/>
                    <a:pt x="11" y="173"/>
                  </a:cubicBezTo>
                  <a:cubicBezTo>
                    <a:pt x="12" y="173"/>
                    <a:pt x="12" y="173"/>
                    <a:pt x="12" y="173"/>
                  </a:cubicBezTo>
                  <a:cubicBezTo>
                    <a:pt x="13" y="177"/>
                    <a:pt x="15" y="181"/>
                    <a:pt x="17" y="184"/>
                  </a:cubicBezTo>
                  <a:cubicBezTo>
                    <a:pt x="16" y="183"/>
                    <a:pt x="15" y="182"/>
                    <a:pt x="14" y="180"/>
                  </a:cubicBezTo>
                  <a:cubicBezTo>
                    <a:pt x="11" y="176"/>
                    <a:pt x="9" y="171"/>
                    <a:pt x="8" y="166"/>
                  </a:cubicBezTo>
                  <a:close/>
                  <a:moveTo>
                    <a:pt x="17" y="188"/>
                  </a:moveTo>
                  <a:cubicBezTo>
                    <a:pt x="19" y="189"/>
                    <a:pt x="20" y="191"/>
                    <a:pt x="21" y="192"/>
                  </a:cubicBezTo>
                  <a:cubicBezTo>
                    <a:pt x="21" y="192"/>
                    <a:pt x="21" y="192"/>
                    <a:pt x="21" y="192"/>
                  </a:cubicBezTo>
                  <a:cubicBezTo>
                    <a:pt x="22" y="193"/>
                    <a:pt x="23" y="194"/>
                    <a:pt x="23" y="195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24" y="195"/>
                    <a:pt x="24" y="195"/>
                    <a:pt x="24" y="196"/>
                  </a:cubicBezTo>
                  <a:cubicBezTo>
                    <a:pt x="24" y="196"/>
                    <a:pt x="25" y="197"/>
                    <a:pt x="25" y="197"/>
                  </a:cubicBezTo>
                  <a:cubicBezTo>
                    <a:pt x="28" y="200"/>
                    <a:pt x="30" y="203"/>
                    <a:pt x="33" y="206"/>
                  </a:cubicBezTo>
                  <a:cubicBezTo>
                    <a:pt x="32" y="206"/>
                    <a:pt x="32" y="207"/>
                    <a:pt x="32" y="207"/>
                  </a:cubicBezTo>
                  <a:cubicBezTo>
                    <a:pt x="33" y="209"/>
                    <a:pt x="35" y="210"/>
                    <a:pt x="36" y="211"/>
                  </a:cubicBezTo>
                  <a:cubicBezTo>
                    <a:pt x="36" y="211"/>
                    <a:pt x="36" y="211"/>
                    <a:pt x="36" y="212"/>
                  </a:cubicBezTo>
                  <a:cubicBezTo>
                    <a:pt x="40" y="216"/>
                    <a:pt x="43" y="220"/>
                    <a:pt x="47" y="223"/>
                  </a:cubicBezTo>
                  <a:cubicBezTo>
                    <a:pt x="44" y="221"/>
                    <a:pt x="41" y="218"/>
                    <a:pt x="38" y="215"/>
                  </a:cubicBezTo>
                  <a:cubicBezTo>
                    <a:pt x="30" y="207"/>
                    <a:pt x="23" y="198"/>
                    <a:pt x="17" y="188"/>
                  </a:cubicBezTo>
                  <a:close/>
                  <a:moveTo>
                    <a:pt x="94" y="245"/>
                  </a:moveTo>
                  <a:cubicBezTo>
                    <a:pt x="95" y="246"/>
                    <a:pt x="96" y="246"/>
                    <a:pt x="97" y="246"/>
                  </a:cubicBezTo>
                  <a:cubicBezTo>
                    <a:pt x="97" y="246"/>
                    <a:pt x="97" y="247"/>
                    <a:pt x="97" y="247"/>
                  </a:cubicBezTo>
                  <a:cubicBezTo>
                    <a:pt x="100" y="248"/>
                    <a:pt x="102" y="248"/>
                    <a:pt x="105" y="249"/>
                  </a:cubicBezTo>
                  <a:cubicBezTo>
                    <a:pt x="105" y="249"/>
                    <a:pt x="105" y="249"/>
                    <a:pt x="105" y="248"/>
                  </a:cubicBezTo>
                  <a:cubicBezTo>
                    <a:pt x="109" y="249"/>
                    <a:pt x="112" y="249"/>
                    <a:pt x="116" y="249"/>
                  </a:cubicBezTo>
                  <a:cubicBezTo>
                    <a:pt x="115" y="250"/>
                    <a:pt x="116" y="250"/>
                    <a:pt x="116" y="250"/>
                  </a:cubicBezTo>
                  <a:cubicBezTo>
                    <a:pt x="119" y="251"/>
                    <a:pt x="121" y="251"/>
                    <a:pt x="123" y="251"/>
                  </a:cubicBezTo>
                  <a:cubicBezTo>
                    <a:pt x="111" y="251"/>
                    <a:pt x="99" y="249"/>
                    <a:pt x="88" y="245"/>
                  </a:cubicBezTo>
                  <a:cubicBezTo>
                    <a:pt x="90" y="245"/>
                    <a:pt x="92" y="245"/>
                    <a:pt x="94" y="245"/>
                  </a:cubicBezTo>
                  <a:close/>
                  <a:moveTo>
                    <a:pt x="135" y="251"/>
                  </a:moveTo>
                  <a:cubicBezTo>
                    <a:pt x="140" y="250"/>
                    <a:pt x="145" y="249"/>
                    <a:pt x="150" y="248"/>
                  </a:cubicBezTo>
                  <a:cubicBezTo>
                    <a:pt x="151" y="248"/>
                    <a:pt x="150" y="247"/>
                    <a:pt x="150" y="247"/>
                  </a:cubicBezTo>
                  <a:cubicBezTo>
                    <a:pt x="142" y="249"/>
                    <a:pt x="134" y="250"/>
                    <a:pt x="127" y="250"/>
                  </a:cubicBezTo>
                  <a:cubicBezTo>
                    <a:pt x="127" y="250"/>
                    <a:pt x="126" y="249"/>
                    <a:pt x="126" y="249"/>
                  </a:cubicBezTo>
                  <a:cubicBezTo>
                    <a:pt x="120" y="248"/>
                    <a:pt x="114" y="248"/>
                    <a:pt x="108" y="248"/>
                  </a:cubicBezTo>
                  <a:cubicBezTo>
                    <a:pt x="108" y="247"/>
                    <a:pt x="108" y="247"/>
                    <a:pt x="108" y="247"/>
                  </a:cubicBezTo>
                  <a:cubicBezTo>
                    <a:pt x="110" y="247"/>
                    <a:pt x="113" y="247"/>
                    <a:pt x="115" y="247"/>
                  </a:cubicBezTo>
                  <a:cubicBezTo>
                    <a:pt x="115" y="247"/>
                    <a:pt x="115" y="247"/>
                    <a:pt x="115" y="246"/>
                  </a:cubicBezTo>
                  <a:cubicBezTo>
                    <a:pt x="117" y="246"/>
                    <a:pt x="118" y="247"/>
                    <a:pt x="119" y="247"/>
                  </a:cubicBezTo>
                  <a:cubicBezTo>
                    <a:pt x="120" y="247"/>
                    <a:pt x="120" y="247"/>
                    <a:pt x="120" y="247"/>
                  </a:cubicBezTo>
                  <a:cubicBezTo>
                    <a:pt x="120" y="247"/>
                    <a:pt x="120" y="247"/>
                    <a:pt x="120" y="247"/>
                  </a:cubicBezTo>
                  <a:cubicBezTo>
                    <a:pt x="121" y="247"/>
                    <a:pt x="121" y="247"/>
                    <a:pt x="121" y="247"/>
                  </a:cubicBezTo>
                  <a:cubicBezTo>
                    <a:pt x="121" y="247"/>
                    <a:pt x="121" y="247"/>
                    <a:pt x="121" y="247"/>
                  </a:cubicBezTo>
                  <a:cubicBezTo>
                    <a:pt x="122" y="247"/>
                    <a:pt x="122" y="247"/>
                    <a:pt x="122" y="247"/>
                  </a:cubicBezTo>
                  <a:cubicBezTo>
                    <a:pt x="123" y="247"/>
                    <a:pt x="125" y="247"/>
                    <a:pt x="126" y="248"/>
                  </a:cubicBezTo>
                  <a:cubicBezTo>
                    <a:pt x="126" y="248"/>
                    <a:pt x="126" y="248"/>
                    <a:pt x="127" y="248"/>
                  </a:cubicBezTo>
                  <a:cubicBezTo>
                    <a:pt x="136" y="248"/>
                    <a:pt x="144" y="247"/>
                    <a:pt x="153" y="246"/>
                  </a:cubicBezTo>
                  <a:cubicBezTo>
                    <a:pt x="153" y="246"/>
                    <a:pt x="153" y="246"/>
                    <a:pt x="154" y="246"/>
                  </a:cubicBezTo>
                  <a:cubicBezTo>
                    <a:pt x="154" y="246"/>
                    <a:pt x="154" y="246"/>
                    <a:pt x="154" y="246"/>
                  </a:cubicBezTo>
                  <a:cubicBezTo>
                    <a:pt x="154" y="246"/>
                    <a:pt x="154" y="246"/>
                    <a:pt x="154" y="246"/>
                  </a:cubicBezTo>
                  <a:cubicBezTo>
                    <a:pt x="155" y="246"/>
                    <a:pt x="156" y="246"/>
                    <a:pt x="157" y="245"/>
                  </a:cubicBezTo>
                  <a:cubicBezTo>
                    <a:pt x="157" y="246"/>
                    <a:pt x="158" y="246"/>
                    <a:pt x="159" y="246"/>
                  </a:cubicBezTo>
                  <a:cubicBezTo>
                    <a:pt x="160" y="246"/>
                    <a:pt x="161" y="245"/>
                    <a:pt x="162" y="244"/>
                  </a:cubicBezTo>
                  <a:cubicBezTo>
                    <a:pt x="164" y="244"/>
                    <a:pt x="165" y="243"/>
                    <a:pt x="166" y="243"/>
                  </a:cubicBezTo>
                  <a:cubicBezTo>
                    <a:pt x="168" y="242"/>
                    <a:pt x="170" y="242"/>
                    <a:pt x="171" y="241"/>
                  </a:cubicBezTo>
                  <a:cubicBezTo>
                    <a:pt x="172" y="241"/>
                    <a:pt x="174" y="240"/>
                    <a:pt x="175" y="240"/>
                  </a:cubicBezTo>
                  <a:cubicBezTo>
                    <a:pt x="177" y="239"/>
                    <a:pt x="178" y="238"/>
                    <a:pt x="180" y="238"/>
                  </a:cubicBezTo>
                  <a:cubicBezTo>
                    <a:pt x="180" y="238"/>
                    <a:pt x="180" y="238"/>
                    <a:pt x="181" y="238"/>
                  </a:cubicBezTo>
                  <a:cubicBezTo>
                    <a:pt x="184" y="236"/>
                    <a:pt x="188" y="234"/>
                    <a:pt x="191" y="232"/>
                  </a:cubicBezTo>
                  <a:cubicBezTo>
                    <a:pt x="192" y="231"/>
                    <a:pt x="191" y="230"/>
                    <a:pt x="190" y="231"/>
                  </a:cubicBezTo>
                  <a:cubicBezTo>
                    <a:pt x="193" y="229"/>
                    <a:pt x="195" y="228"/>
                    <a:pt x="197" y="226"/>
                  </a:cubicBezTo>
                  <a:cubicBezTo>
                    <a:pt x="197" y="226"/>
                    <a:pt x="197" y="226"/>
                    <a:pt x="197" y="226"/>
                  </a:cubicBezTo>
                  <a:cubicBezTo>
                    <a:pt x="198" y="225"/>
                    <a:pt x="199" y="225"/>
                    <a:pt x="200" y="224"/>
                  </a:cubicBezTo>
                  <a:cubicBezTo>
                    <a:pt x="200" y="223"/>
                    <a:pt x="201" y="223"/>
                    <a:pt x="201" y="223"/>
                  </a:cubicBezTo>
                  <a:cubicBezTo>
                    <a:pt x="203" y="221"/>
                    <a:pt x="205" y="220"/>
                    <a:pt x="207" y="218"/>
                  </a:cubicBezTo>
                  <a:cubicBezTo>
                    <a:pt x="207" y="218"/>
                    <a:pt x="207" y="218"/>
                    <a:pt x="208" y="218"/>
                  </a:cubicBezTo>
                  <a:cubicBezTo>
                    <a:pt x="207" y="218"/>
                    <a:pt x="207" y="219"/>
                    <a:pt x="206" y="220"/>
                  </a:cubicBezTo>
                  <a:cubicBezTo>
                    <a:pt x="206" y="220"/>
                    <a:pt x="207" y="221"/>
                    <a:pt x="207" y="221"/>
                  </a:cubicBezTo>
                  <a:cubicBezTo>
                    <a:pt x="208" y="220"/>
                    <a:pt x="209" y="219"/>
                    <a:pt x="210" y="218"/>
                  </a:cubicBezTo>
                  <a:cubicBezTo>
                    <a:pt x="210" y="218"/>
                    <a:pt x="211" y="219"/>
                    <a:pt x="211" y="219"/>
                  </a:cubicBezTo>
                  <a:cubicBezTo>
                    <a:pt x="190" y="237"/>
                    <a:pt x="163" y="249"/>
                    <a:pt x="135" y="251"/>
                  </a:cubicBezTo>
                  <a:close/>
                  <a:moveTo>
                    <a:pt x="215" y="215"/>
                  </a:moveTo>
                  <a:cubicBezTo>
                    <a:pt x="214" y="215"/>
                    <a:pt x="214" y="215"/>
                    <a:pt x="214" y="216"/>
                  </a:cubicBezTo>
                  <a:cubicBezTo>
                    <a:pt x="214" y="215"/>
                    <a:pt x="215" y="214"/>
                    <a:pt x="216" y="213"/>
                  </a:cubicBezTo>
                  <a:cubicBezTo>
                    <a:pt x="220" y="209"/>
                    <a:pt x="224" y="203"/>
                    <a:pt x="227" y="197"/>
                  </a:cubicBezTo>
                  <a:cubicBezTo>
                    <a:pt x="229" y="196"/>
                    <a:pt x="230" y="195"/>
                    <a:pt x="231" y="194"/>
                  </a:cubicBezTo>
                  <a:cubicBezTo>
                    <a:pt x="231" y="193"/>
                    <a:pt x="231" y="193"/>
                    <a:pt x="231" y="193"/>
                  </a:cubicBezTo>
                  <a:cubicBezTo>
                    <a:pt x="229" y="193"/>
                    <a:pt x="228" y="193"/>
                    <a:pt x="227" y="194"/>
                  </a:cubicBezTo>
                  <a:cubicBezTo>
                    <a:pt x="227" y="193"/>
                    <a:pt x="227" y="193"/>
                    <a:pt x="227" y="193"/>
                  </a:cubicBezTo>
                  <a:cubicBezTo>
                    <a:pt x="227" y="193"/>
                    <a:pt x="228" y="193"/>
                    <a:pt x="228" y="193"/>
                  </a:cubicBezTo>
                  <a:cubicBezTo>
                    <a:pt x="230" y="192"/>
                    <a:pt x="231" y="190"/>
                    <a:pt x="232" y="188"/>
                  </a:cubicBezTo>
                  <a:cubicBezTo>
                    <a:pt x="232" y="188"/>
                    <a:pt x="232" y="188"/>
                    <a:pt x="233" y="188"/>
                  </a:cubicBezTo>
                  <a:cubicBezTo>
                    <a:pt x="233" y="188"/>
                    <a:pt x="233" y="188"/>
                    <a:pt x="233" y="188"/>
                  </a:cubicBezTo>
                  <a:cubicBezTo>
                    <a:pt x="234" y="187"/>
                    <a:pt x="234" y="185"/>
                    <a:pt x="235" y="184"/>
                  </a:cubicBezTo>
                  <a:cubicBezTo>
                    <a:pt x="242" y="175"/>
                    <a:pt x="246" y="164"/>
                    <a:pt x="246" y="153"/>
                  </a:cubicBezTo>
                  <a:cubicBezTo>
                    <a:pt x="246" y="152"/>
                    <a:pt x="246" y="151"/>
                    <a:pt x="246" y="150"/>
                  </a:cubicBezTo>
                  <a:cubicBezTo>
                    <a:pt x="248" y="145"/>
                    <a:pt x="248" y="140"/>
                    <a:pt x="248" y="134"/>
                  </a:cubicBezTo>
                  <a:cubicBezTo>
                    <a:pt x="249" y="132"/>
                    <a:pt x="249" y="129"/>
                    <a:pt x="250" y="126"/>
                  </a:cubicBezTo>
                  <a:cubicBezTo>
                    <a:pt x="250" y="128"/>
                    <a:pt x="250" y="131"/>
                    <a:pt x="250" y="133"/>
                  </a:cubicBezTo>
                  <a:cubicBezTo>
                    <a:pt x="250" y="134"/>
                    <a:pt x="251" y="134"/>
                    <a:pt x="252" y="133"/>
                  </a:cubicBezTo>
                  <a:cubicBezTo>
                    <a:pt x="250" y="164"/>
                    <a:pt x="237" y="193"/>
                    <a:pt x="215" y="215"/>
                  </a:cubicBezTo>
                  <a:close/>
                </a:path>
              </a:pathLst>
            </a:custGeom>
            <a:solidFill>
              <a:srgbClr val="F5D121"/>
            </a:solidFill>
            <a:ln>
              <a:noFill/>
            </a:ln>
          </p:spPr>
          <p:txBody>
            <a:bodyPr wrap="none"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2800" b="1">
                  <a:solidFill>
                    <a:schemeClr val="bg1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5</a:t>
              </a:r>
              <a:endParaRPr lang="zh-CN" altLang="en-US" sz="2800" b="1">
                <a:solidFill>
                  <a:schemeClr val="bg1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7" name="MH_Other_10"/>
            <p:cNvSpPr>
              <a:spLocks noEditPoints="1"/>
            </p:cNvSpPr>
            <p:nvPr>
              <p:custDataLst>
                <p:tags r:id="rId17"/>
              </p:custDataLst>
            </p:nvPr>
          </p:nvSpPr>
          <p:spPr bwMode="auto">
            <a:xfrm rot="2984858">
              <a:off x="5260299" y="3970547"/>
              <a:ext cx="239726" cy="192507"/>
            </a:xfrm>
            <a:custGeom>
              <a:avLst/>
              <a:gdLst>
                <a:gd name="T0" fmla="*/ 202 w 232"/>
                <a:gd name="T1" fmla="*/ 90 h 184"/>
                <a:gd name="T2" fmla="*/ 21 w 232"/>
                <a:gd name="T3" fmla="*/ 128 h 184"/>
                <a:gd name="T4" fmla="*/ 108 w 232"/>
                <a:gd name="T5" fmla="*/ 145 h 184"/>
                <a:gd name="T6" fmla="*/ 208 w 232"/>
                <a:gd name="T7" fmla="*/ 117 h 184"/>
                <a:gd name="T8" fmla="*/ 4 w 232"/>
                <a:gd name="T9" fmla="*/ 84 h 184"/>
                <a:gd name="T10" fmla="*/ 110 w 232"/>
                <a:gd name="T11" fmla="*/ 159 h 184"/>
                <a:gd name="T12" fmla="*/ 116 w 232"/>
                <a:gd name="T13" fmla="*/ 162 h 184"/>
                <a:gd name="T14" fmla="*/ 28 w 232"/>
                <a:gd name="T15" fmla="*/ 120 h 184"/>
                <a:gd name="T16" fmla="*/ 28 w 232"/>
                <a:gd name="T17" fmla="*/ 120 h 184"/>
                <a:gd name="T18" fmla="*/ 93 w 232"/>
                <a:gd name="T19" fmla="*/ 153 h 184"/>
                <a:gd name="T20" fmla="*/ 25 w 232"/>
                <a:gd name="T21" fmla="*/ 129 h 184"/>
                <a:gd name="T22" fmla="*/ 160 w 232"/>
                <a:gd name="T23" fmla="*/ 171 h 184"/>
                <a:gd name="T24" fmla="*/ 111 w 232"/>
                <a:gd name="T25" fmla="*/ 151 h 184"/>
                <a:gd name="T26" fmla="*/ 134 w 232"/>
                <a:gd name="T27" fmla="*/ 157 h 184"/>
                <a:gd name="T28" fmla="*/ 37 w 232"/>
                <a:gd name="T29" fmla="*/ 126 h 184"/>
                <a:gd name="T30" fmla="*/ 127 w 232"/>
                <a:gd name="T31" fmla="*/ 153 h 184"/>
                <a:gd name="T32" fmla="*/ 100 w 232"/>
                <a:gd name="T33" fmla="*/ 148 h 184"/>
                <a:gd name="T34" fmla="*/ 105 w 232"/>
                <a:gd name="T35" fmla="*/ 151 h 184"/>
                <a:gd name="T36" fmla="*/ 134 w 232"/>
                <a:gd name="T37" fmla="*/ 154 h 184"/>
                <a:gd name="T38" fmla="*/ 174 w 232"/>
                <a:gd name="T39" fmla="*/ 168 h 184"/>
                <a:gd name="T40" fmla="*/ 84 w 232"/>
                <a:gd name="T41" fmla="*/ 133 h 184"/>
                <a:gd name="T42" fmla="*/ 103 w 232"/>
                <a:gd name="T43" fmla="*/ 157 h 184"/>
                <a:gd name="T44" fmla="*/ 180 w 232"/>
                <a:gd name="T45" fmla="*/ 164 h 184"/>
                <a:gd name="T46" fmla="*/ 145 w 232"/>
                <a:gd name="T47" fmla="*/ 158 h 184"/>
                <a:gd name="T48" fmla="*/ 140 w 232"/>
                <a:gd name="T49" fmla="*/ 156 h 184"/>
                <a:gd name="T50" fmla="*/ 96 w 232"/>
                <a:gd name="T51" fmla="*/ 146 h 184"/>
                <a:gd name="T52" fmla="*/ 98 w 232"/>
                <a:gd name="T53" fmla="*/ 140 h 184"/>
                <a:gd name="T54" fmla="*/ 155 w 232"/>
                <a:gd name="T55" fmla="*/ 166 h 184"/>
                <a:gd name="T56" fmla="*/ 147 w 232"/>
                <a:gd name="T57" fmla="*/ 164 h 184"/>
                <a:gd name="T58" fmla="*/ 12 w 232"/>
                <a:gd name="T59" fmla="*/ 38 h 184"/>
                <a:gd name="T60" fmla="*/ 142 w 232"/>
                <a:gd name="T61" fmla="*/ 156 h 184"/>
                <a:gd name="T62" fmla="*/ 83 w 232"/>
                <a:gd name="T63" fmla="*/ 70 h 184"/>
                <a:gd name="T64" fmla="*/ 173 w 232"/>
                <a:gd name="T65" fmla="*/ 159 h 184"/>
                <a:gd name="T66" fmla="*/ 157 w 232"/>
                <a:gd name="T67" fmla="*/ 158 h 184"/>
                <a:gd name="T68" fmla="*/ 144 w 232"/>
                <a:gd name="T69" fmla="*/ 164 h 184"/>
                <a:gd name="T70" fmla="*/ 85 w 232"/>
                <a:gd name="T71" fmla="*/ 133 h 184"/>
                <a:gd name="T72" fmla="*/ 32 w 232"/>
                <a:gd name="T73" fmla="*/ 23 h 184"/>
                <a:gd name="T74" fmla="*/ 17 w 232"/>
                <a:gd name="T75" fmla="*/ 49 h 184"/>
                <a:gd name="T76" fmla="*/ 88 w 232"/>
                <a:gd name="T77" fmla="*/ 67 h 184"/>
                <a:gd name="T78" fmla="*/ 14 w 232"/>
                <a:gd name="T79" fmla="*/ 45 h 184"/>
                <a:gd name="T80" fmla="*/ 94 w 232"/>
                <a:gd name="T81" fmla="*/ 60 h 184"/>
                <a:gd name="T82" fmla="*/ 59 w 232"/>
                <a:gd name="T83" fmla="*/ 114 h 184"/>
                <a:gd name="T84" fmla="*/ 24 w 232"/>
                <a:gd name="T85" fmla="*/ 54 h 184"/>
                <a:gd name="T86" fmla="*/ 19 w 232"/>
                <a:gd name="T87" fmla="*/ 120 h 184"/>
                <a:gd name="T88" fmla="*/ 153 w 232"/>
                <a:gd name="T89" fmla="*/ 147 h 184"/>
                <a:gd name="T90" fmla="*/ 204 w 232"/>
                <a:gd name="T91" fmla="*/ 129 h 184"/>
                <a:gd name="T92" fmla="*/ 186 w 232"/>
                <a:gd name="T93" fmla="*/ 132 h 184"/>
                <a:gd name="T94" fmla="*/ 168 w 232"/>
                <a:gd name="T95" fmla="*/ 117 h 184"/>
                <a:gd name="T96" fmla="*/ 192 w 232"/>
                <a:gd name="T97" fmla="*/ 108 h 184"/>
                <a:gd name="T98" fmla="*/ 64 w 232"/>
                <a:gd name="T99" fmla="*/ 66 h 184"/>
                <a:gd name="T100" fmla="*/ 47 w 232"/>
                <a:gd name="T101" fmla="*/ 31 h 184"/>
                <a:gd name="T102" fmla="*/ 40 w 232"/>
                <a:gd name="T103" fmla="*/ 59 h 184"/>
                <a:gd name="T104" fmla="*/ 28 w 232"/>
                <a:gd name="T105" fmla="*/ 61 h 184"/>
                <a:gd name="T106" fmla="*/ 209 w 232"/>
                <a:gd name="T107" fmla="*/ 172 h 184"/>
                <a:gd name="T108" fmla="*/ 162 w 232"/>
                <a:gd name="T109" fmla="*/ 176 h 184"/>
                <a:gd name="T110" fmla="*/ 47 w 232"/>
                <a:gd name="T111" fmla="*/ 126 h 184"/>
                <a:gd name="T112" fmla="*/ 6 w 232"/>
                <a:gd name="T113" fmla="*/ 74 h 184"/>
                <a:gd name="T114" fmla="*/ 4 w 232"/>
                <a:gd name="T115" fmla="*/ 81 h 184"/>
                <a:gd name="T116" fmla="*/ 2 w 232"/>
                <a:gd name="T117" fmla="*/ 38 h 184"/>
                <a:gd name="T118" fmla="*/ 7 w 232"/>
                <a:gd name="T119" fmla="*/ 6 h 184"/>
                <a:gd name="T120" fmla="*/ 104 w 232"/>
                <a:gd name="T121" fmla="*/ 31 h 184"/>
                <a:gd name="T122" fmla="*/ 186 w 232"/>
                <a:gd name="T123" fmla="*/ 83 h 184"/>
                <a:gd name="T124" fmla="*/ 224 w 232"/>
                <a:gd name="T125" fmla="*/ 14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1" h="184">
                  <a:moveTo>
                    <a:pt x="191" y="61"/>
                  </a:moveTo>
                  <a:cubicBezTo>
                    <a:pt x="191" y="61"/>
                    <a:pt x="191" y="62"/>
                    <a:pt x="191" y="62"/>
                  </a:cubicBezTo>
                  <a:cubicBezTo>
                    <a:pt x="190" y="62"/>
                    <a:pt x="191" y="61"/>
                    <a:pt x="191" y="61"/>
                  </a:cubicBezTo>
                  <a:cubicBezTo>
                    <a:pt x="191" y="61"/>
                    <a:pt x="191" y="61"/>
                    <a:pt x="191" y="61"/>
                  </a:cubicBezTo>
                  <a:close/>
                  <a:moveTo>
                    <a:pt x="16" y="50"/>
                  </a:move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6" y="49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0"/>
                    <a:pt x="16" y="50"/>
                    <a:pt x="16" y="50"/>
                  </a:cubicBezTo>
                  <a:close/>
                  <a:moveTo>
                    <a:pt x="201" y="88"/>
                  </a:moveTo>
                  <a:cubicBezTo>
                    <a:pt x="201" y="89"/>
                    <a:pt x="201" y="89"/>
                    <a:pt x="201" y="89"/>
                  </a:cubicBezTo>
                  <a:cubicBezTo>
                    <a:pt x="201" y="90"/>
                    <a:pt x="201" y="90"/>
                    <a:pt x="202" y="90"/>
                  </a:cubicBezTo>
                  <a:cubicBezTo>
                    <a:pt x="201" y="90"/>
                    <a:pt x="201" y="89"/>
                    <a:pt x="201" y="89"/>
                  </a:cubicBezTo>
                  <a:lnTo>
                    <a:pt x="201" y="88"/>
                  </a:lnTo>
                  <a:close/>
                  <a:moveTo>
                    <a:pt x="81" y="71"/>
                  </a:moveTo>
                  <a:cubicBezTo>
                    <a:pt x="81" y="69"/>
                    <a:pt x="81" y="69"/>
                    <a:pt x="81" y="69"/>
                  </a:cubicBezTo>
                  <a:cubicBezTo>
                    <a:pt x="80" y="69"/>
                    <a:pt x="81" y="70"/>
                    <a:pt x="81" y="70"/>
                  </a:cubicBezTo>
                  <a:cubicBezTo>
                    <a:pt x="81" y="71"/>
                    <a:pt x="81" y="71"/>
                    <a:pt x="81" y="71"/>
                  </a:cubicBezTo>
                  <a:close/>
                  <a:moveTo>
                    <a:pt x="91" y="82"/>
                  </a:moveTo>
                  <a:cubicBezTo>
                    <a:pt x="91" y="81"/>
                    <a:pt x="90" y="81"/>
                    <a:pt x="89" y="81"/>
                  </a:cubicBezTo>
                  <a:cubicBezTo>
                    <a:pt x="89" y="82"/>
                    <a:pt x="90" y="82"/>
                    <a:pt x="91" y="82"/>
                  </a:cubicBezTo>
                  <a:close/>
                  <a:moveTo>
                    <a:pt x="21" y="128"/>
                  </a:moveTo>
                  <a:cubicBezTo>
                    <a:pt x="21" y="128"/>
                    <a:pt x="21" y="129"/>
                    <a:pt x="21" y="129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21" y="129"/>
                    <a:pt x="21" y="129"/>
                    <a:pt x="21" y="129"/>
                  </a:cubicBezTo>
                  <a:cubicBezTo>
                    <a:pt x="21" y="129"/>
                    <a:pt x="21" y="128"/>
                    <a:pt x="21" y="128"/>
                  </a:cubicBezTo>
                  <a:close/>
                  <a:moveTo>
                    <a:pt x="143" y="168"/>
                  </a:moveTo>
                  <a:cubicBezTo>
                    <a:pt x="143" y="168"/>
                    <a:pt x="143" y="168"/>
                    <a:pt x="143" y="169"/>
                  </a:cubicBezTo>
                  <a:cubicBezTo>
                    <a:pt x="143" y="169"/>
                    <a:pt x="144" y="169"/>
                    <a:pt x="145" y="168"/>
                  </a:cubicBezTo>
                  <a:cubicBezTo>
                    <a:pt x="144" y="168"/>
                    <a:pt x="144" y="168"/>
                    <a:pt x="143" y="168"/>
                  </a:cubicBezTo>
                  <a:close/>
                  <a:moveTo>
                    <a:pt x="4" y="52"/>
                  </a:moveTo>
                  <a:cubicBezTo>
                    <a:pt x="4" y="52"/>
                    <a:pt x="4" y="52"/>
                    <a:pt x="4" y="52"/>
                  </a:cubicBezTo>
                  <a:cubicBezTo>
                    <a:pt x="4" y="53"/>
                    <a:pt x="4" y="54"/>
                    <a:pt x="4" y="54"/>
                  </a:cubicBezTo>
                  <a:lnTo>
                    <a:pt x="4" y="52"/>
                  </a:lnTo>
                  <a:close/>
                  <a:moveTo>
                    <a:pt x="185" y="153"/>
                  </a:moveTo>
                  <a:cubicBezTo>
                    <a:pt x="185" y="154"/>
                    <a:pt x="185" y="153"/>
                    <a:pt x="185" y="153"/>
                  </a:cubicBezTo>
                  <a:cubicBezTo>
                    <a:pt x="184" y="153"/>
                    <a:pt x="184" y="154"/>
                    <a:pt x="185" y="154"/>
                  </a:cubicBezTo>
                  <a:cubicBezTo>
                    <a:pt x="185" y="154"/>
                    <a:pt x="186" y="154"/>
                    <a:pt x="185" y="153"/>
                  </a:cubicBezTo>
                  <a:close/>
                  <a:moveTo>
                    <a:pt x="108" y="145"/>
                  </a:moveTo>
                  <a:cubicBezTo>
                    <a:pt x="108" y="145"/>
                    <a:pt x="108" y="145"/>
                    <a:pt x="108" y="145"/>
                  </a:cubicBezTo>
                  <a:cubicBezTo>
                    <a:pt x="108" y="146"/>
                    <a:pt x="108" y="147"/>
                    <a:pt x="108" y="147"/>
                  </a:cubicBezTo>
                  <a:cubicBezTo>
                    <a:pt x="108" y="146"/>
                    <a:pt x="109" y="146"/>
                    <a:pt x="108" y="145"/>
                  </a:cubicBezTo>
                  <a:close/>
                  <a:moveTo>
                    <a:pt x="25" y="136"/>
                  </a:moveTo>
                  <a:cubicBezTo>
                    <a:pt x="25" y="136"/>
                    <a:pt x="26" y="135"/>
                    <a:pt x="25" y="135"/>
                  </a:cubicBezTo>
                  <a:cubicBezTo>
                    <a:pt x="25" y="135"/>
                    <a:pt x="26" y="137"/>
                    <a:pt x="25" y="136"/>
                  </a:cubicBezTo>
                  <a:close/>
                  <a:moveTo>
                    <a:pt x="175" y="171"/>
                  </a:moveTo>
                  <a:cubicBezTo>
                    <a:pt x="174" y="171"/>
                    <a:pt x="173" y="171"/>
                    <a:pt x="173" y="172"/>
                  </a:cubicBezTo>
                  <a:cubicBezTo>
                    <a:pt x="174" y="172"/>
                    <a:pt x="175" y="172"/>
                    <a:pt x="176" y="172"/>
                  </a:cubicBezTo>
                  <a:cubicBezTo>
                    <a:pt x="175" y="171"/>
                    <a:pt x="175" y="171"/>
                    <a:pt x="175" y="171"/>
                  </a:cubicBezTo>
                  <a:close/>
                  <a:moveTo>
                    <a:pt x="14" y="33"/>
                  </a:moveTo>
                  <a:cubicBezTo>
                    <a:pt x="14" y="34"/>
                    <a:pt x="13" y="34"/>
                    <a:pt x="13" y="35"/>
                  </a:cubicBezTo>
                  <a:cubicBezTo>
                    <a:pt x="13" y="35"/>
                    <a:pt x="14" y="34"/>
                    <a:pt x="14" y="33"/>
                  </a:cubicBezTo>
                  <a:close/>
                  <a:moveTo>
                    <a:pt x="209" y="119"/>
                  </a:moveTo>
                  <a:cubicBezTo>
                    <a:pt x="209" y="119"/>
                    <a:pt x="208" y="118"/>
                    <a:pt x="208" y="117"/>
                  </a:cubicBezTo>
                  <a:cubicBezTo>
                    <a:pt x="208" y="118"/>
                    <a:pt x="208" y="119"/>
                    <a:pt x="209" y="119"/>
                  </a:cubicBezTo>
                  <a:close/>
                  <a:moveTo>
                    <a:pt x="5" y="87"/>
                  </a:moveTo>
                  <a:cubicBezTo>
                    <a:pt x="5" y="88"/>
                    <a:pt x="5" y="89"/>
                    <a:pt x="5" y="89"/>
                  </a:cubicBezTo>
                  <a:cubicBezTo>
                    <a:pt x="4" y="88"/>
                    <a:pt x="4" y="88"/>
                    <a:pt x="4" y="87"/>
                  </a:cubicBezTo>
                  <a:lnTo>
                    <a:pt x="5" y="87"/>
                  </a:lnTo>
                  <a:close/>
                  <a:moveTo>
                    <a:pt x="24" y="123"/>
                  </a:moveTo>
                  <a:cubicBezTo>
                    <a:pt x="24" y="121"/>
                    <a:pt x="24" y="121"/>
                    <a:pt x="24" y="121"/>
                  </a:cubicBezTo>
                  <a:cubicBezTo>
                    <a:pt x="23" y="121"/>
                    <a:pt x="24" y="122"/>
                    <a:pt x="24" y="123"/>
                  </a:cubicBezTo>
                  <a:cubicBezTo>
                    <a:pt x="24" y="123"/>
                    <a:pt x="24" y="123"/>
                    <a:pt x="24" y="123"/>
                  </a:cubicBezTo>
                  <a:close/>
                  <a:moveTo>
                    <a:pt x="21" y="128"/>
                  </a:moveTo>
                  <a:cubicBezTo>
                    <a:pt x="21" y="127"/>
                    <a:pt x="21" y="126"/>
                    <a:pt x="20" y="126"/>
                  </a:cubicBezTo>
                  <a:cubicBezTo>
                    <a:pt x="20" y="126"/>
                    <a:pt x="20" y="127"/>
                    <a:pt x="21" y="128"/>
                  </a:cubicBezTo>
                  <a:close/>
                  <a:moveTo>
                    <a:pt x="4" y="84"/>
                  </a:moveTo>
                  <a:cubicBezTo>
                    <a:pt x="4" y="83"/>
                    <a:pt x="3" y="84"/>
                    <a:pt x="4" y="84"/>
                  </a:cubicBezTo>
                  <a:cubicBezTo>
                    <a:pt x="4" y="84"/>
                    <a:pt x="3" y="86"/>
                    <a:pt x="4" y="85"/>
                  </a:cubicBezTo>
                  <a:cubicBezTo>
                    <a:pt x="4" y="85"/>
                    <a:pt x="4" y="84"/>
                    <a:pt x="4" y="84"/>
                  </a:cubicBezTo>
                  <a:close/>
                  <a:moveTo>
                    <a:pt x="103" y="139"/>
                  </a:moveTo>
                  <a:cubicBezTo>
                    <a:pt x="102" y="139"/>
                    <a:pt x="102" y="139"/>
                    <a:pt x="102" y="139"/>
                  </a:cubicBezTo>
                  <a:cubicBezTo>
                    <a:pt x="102" y="139"/>
                    <a:pt x="103" y="140"/>
                    <a:pt x="104" y="139"/>
                  </a:cubicBezTo>
                  <a:cubicBezTo>
                    <a:pt x="104" y="139"/>
                    <a:pt x="103" y="139"/>
                    <a:pt x="103" y="139"/>
                  </a:cubicBezTo>
                  <a:close/>
                  <a:moveTo>
                    <a:pt x="87" y="67"/>
                  </a:moveTo>
                  <a:cubicBezTo>
                    <a:pt x="87" y="66"/>
                    <a:pt x="86" y="66"/>
                    <a:pt x="86" y="67"/>
                  </a:cubicBezTo>
                  <a:cubicBezTo>
                    <a:pt x="86" y="67"/>
                    <a:pt x="86" y="69"/>
                    <a:pt x="87" y="68"/>
                  </a:cubicBezTo>
                  <a:cubicBezTo>
                    <a:pt x="87" y="68"/>
                    <a:pt x="87" y="67"/>
                    <a:pt x="87" y="67"/>
                  </a:cubicBezTo>
                  <a:close/>
                  <a:moveTo>
                    <a:pt x="191" y="170"/>
                  </a:moveTo>
                  <a:cubicBezTo>
                    <a:pt x="191" y="170"/>
                    <a:pt x="190" y="171"/>
                    <a:pt x="189" y="172"/>
                  </a:cubicBezTo>
                  <a:cubicBezTo>
                    <a:pt x="190" y="171"/>
                    <a:pt x="191" y="171"/>
                    <a:pt x="191" y="170"/>
                  </a:cubicBezTo>
                  <a:close/>
                  <a:moveTo>
                    <a:pt x="110" y="159"/>
                  </a:moveTo>
                  <a:cubicBezTo>
                    <a:pt x="109" y="159"/>
                    <a:pt x="111" y="160"/>
                    <a:pt x="109" y="160"/>
                  </a:cubicBezTo>
                  <a:cubicBezTo>
                    <a:pt x="110" y="161"/>
                    <a:pt x="110" y="161"/>
                    <a:pt x="110" y="161"/>
                  </a:cubicBezTo>
                  <a:cubicBezTo>
                    <a:pt x="110" y="160"/>
                    <a:pt x="111" y="160"/>
                    <a:pt x="110" y="159"/>
                  </a:cubicBezTo>
                  <a:close/>
                  <a:moveTo>
                    <a:pt x="27" y="122"/>
                  </a:moveTo>
                  <a:cubicBezTo>
                    <a:pt x="28" y="121"/>
                    <a:pt x="27" y="120"/>
                    <a:pt x="27" y="118"/>
                  </a:cubicBezTo>
                  <a:cubicBezTo>
                    <a:pt x="27" y="120"/>
                    <a:pt x="27" y="121"/>
                    <a:pt x="27" y="122"/>
                  </a:cubicBezTo>
                  <a:cubicBezTo>
                    <a:pt x="27" y="122"/>
                    <a:pt x="27" y="122"/>
                    <a:pt x="27" y="122"/>
                  </a:cubicBezTo>
                  <a:close/>
                  <a:moveTo>
                    <a:pt x="195" y="170"/>
                  </a:moveTo>
                  <a:cubicBezTo>
                    <a:pt x="194" y="170"/>
                    <a:pt x="193" y="171"/>
                    <a:pt x="193" y="172"/>
                  </a:cubicBezTo>
                  <a:cubicBezTo>
                    <a:pt x="194" y="172"/>
                    <a:pt x="195" y="171"/>
                    <a:pt x="195" y="170"/>
                  </a:cubicBezTo>
                  <a:close/>
                  <a:moveTo>
                    <a:pt x="116" y="162"/>
                  </a:moveTo>
                  <a:cubicBezTo>
                    <a:pt x="116" y="162"/>
                    <a:pt x="116" y="162"/>
                    <a:pt x="115" y="162"/>
                  </a:cubicBezTo>
                  <a:cubicBezTo>
                    <a:pt x="115" y="162"/>
                    <a:pt x="116" y="163"/>
                    <a:pt x="116" y="163"/>
                  </a:cubicBezTo>
                  <a:cubicBezTo>
                    <a:pt x="116" y="163"/>
                    <a:pt x="117" y="162"/>
                    <a:pt x="116" y="162"/>
                  </a:cubicBezTo>
                  <a:close/>
                  <a:moveTo>
                    <a:pt x="92" y="152"/>
                  </a:moveTo>
                  <a:cubicBezTo>
                    <a:pt x="91" y="151"/>
                    <a:pt x="90" y="151"/>
                    <a:pt x="89" y="150"/>
                  </a:cubicBezTo>
                  <a:cubicBezTo>
                    <a:pt x="90" y="151"/>
                    <a:pt x="91" y="152"/>
                    <a:pt x="92" y="152"/>
                  </a:cubicBezTo>
                  <a:cubicBezTo>
                    <a:pt x="92" y="152"/>
                    <a:pt x="92" y="152"/>
                    <a:pt x="92" y="152"/>
                  </a:cubicBezTo>
                  <a:close/>
                  <a:moveTo>
                    <a:pt x="98" y="155"/>
                  </a:moveTo>
                  <a:cubicBezTo>
                    <a:pt x="98" y="155"/>
                    <a:pt x="98" y="154"/>
                    <a:pt x="98" y="154"/>
                  </a:cubicBezTo>
                  <a:cubicBezTo>
                    <a:pt x="97" y="155"/>
                    <a:pt x="98" y="156"/>
                    <a:pt x="99" y="156"/>
                  </a:cubicBezTo>
                  <a:cubicBezTo>
                    <a:pt x="99" y="156"/>
                    <a:pt x="99" y="155"/>
                    <a:pt x="99" y="155"/>
                  </a:cubicBezTo>
                  <a:cubicBezTo>
                    <a:pt x="99" y="155"/>
                    <a:pt x="98" y="155"/>
                    <a:pt x="98" y="155"/>
                  </a:cubicBezTo>
                  <a:close/>
                  <a:moveTo>
                    <a:pt x="107" y="149"/>
                  </a:moveTo>
                  <a:cubicBezTo>
                    <a:pt x="106" y="149"/>
                    <a:pt x="106" y="149"/>
                    <a:pt x="106" y="149"/>
                  </a:cubicBezTo>
                  <a:cubicBezTo>
                    <a:pt x="106" y="150"/>
                    <a:pt x="106" y="153"/>
                    <a:pt x="106" y="153"/>
                  </a:cubicBezTo>
                  <a:cubicBezTo>
                    <a:pt x="106" y="152"/>
                    <a:pt x="106" y="151"/>
                    <a:pt x="107" y="149"/>
                  </a:cubicBezTo>
                  <a:close/>
                  <a:moveTo>
                    <a:pt x="28" y="120"/>
                  </a:moveTo>
                  <a:cubicBezTo>
                    <a:pt x="28" y="119"/>
                    <a:pt x="29" y="118"/>
                    <a:pt x="29" y="117"/>
                  </a:cubicBezTo>
                  <a:cubicBezTo>
                    <a:pt x="28" y="117"/>
                    <a:pt x="28" y="118"/>
                    <a:pt x="28" y="118"/>
                  </a:cubicBezTo>
                  <a:cubicBezTo>
                    <a:pt x="28" y="119"/>
                    <a:pt x="28" y="119"/>
                    <a:pt x="28" y="120"/>
                  </a:cubicBezTo>
                  <a:close/>
                  <a:moveTo>
                    <a:pt x="139" y="167"/>
                  </a:moveTo>
                  <a:cubicBezTo>
                    <a:pt x="138" y="168"/>
                    <a:pt x="137" y="167"/>
                    <a:pt x="136" y="168"/>
                  </a:cubicBezTo>
                  <a:cubicBezTo>
                    <a:pt x="137" y="168"/>
                    <a:pt x="139" y="168"/>
                    <a:pt x="139" y="168"/>
                  </a:cubicBezTo>
                  <a:cubicBezTo>
                    <a:pt x="140" y="168"/>
                    <a:pt x="140" y="167"/>
                    <a:pt x="139" y="167"/>
                  </a:cubicBezTo>
                  <a:close/>
                  <a:moveTo>
                    <a:pt x="28" y="120"/>
                  </a:moveTo>
                  <a:cubicBezTo>
                    <a:pt x="28" y="121"/>
                    <a:pt x="29" y="122"/>
                    <a:pt x="29" y="124"/>
                  </a:cubicBezTo>
                  <a:cubicBezTo>
                    <a:pt x="29" y="124"/>
                    <a:pt x="29" y="124"/>
                    <a:pt x="29" y="124"/>
                  </a:cubicBezTo>
                  <a:cubicBezTo>
                    <a:pt x="29" y="125"/>
                    <a:pt x="29" y="125"/>
                    <a:pt x="29" y="125"/>
                  </a:cubicBezTo>
                  <a:cubicBezTo>
                    <a:pt x="29" y="124"/>
                    <a:pt x="29" y="124"/>
                    <a:pt x="29" y="124"/>
                  </a:cubicBezTo>
                  <a:cubicBezTo>
                    <a:pt x="29" y="123"/>
                    <a:pt x="29" y="121"/>
                    <a:pt x="29" y="120"/>
                  </a:cubicBezTo>
                  <a:cubicBezTo>
                    <a:pt x="29" y="120"/>
                    <a:pt x="28" y="120"/>
                    <a:pt x="28" y="120"/>
                  </a:cubicBezTo>
                  <a:close/>
                  <a:moveTo>
                    <a:pt x="179" y="154"/>
                  </a:moveTo>
                  <a:cubicBezTo>
                    <a:pt x="180" y="154"/>
                    <a:pt x="182" y="154"/>
                    <a:pt x="183" y="154"/>
                  </a:cubicBezTo>
                  <a:cubicBezTo>
                    <a:pt x="182" y="154"/>
                    <a:pt x="181" y="154"/>
                    <a:pt x="181" y="153"/>
                  </a:cubicBezTo>
                  <a:cubicBezTo>
                    <a:pt x="180" y="154"/>
                    <a:pt x="180" y="154"/>
                    <a:pt x="179" y="154"/>
                  </a:cubicBezTo>
                  <a:close/>
                  <a:moveTo>
                    <a:pt x="114" y="148"/>
                  </a:moveTo>
                  <a:cubicBezTo>
                    <a:pt x="114" y="149"/>
                    <a:pt x="114" y="150"/>
                    <a:pt x="114" y="151"/>
                  </a:cubicBezTo>
                  <a:cubicBezTo>
                    <a:pt x="114" y="150"/>
                    <a:pt x="114" y="149"/>
                    <a:pt x="115" y="149"/>
                  </a:cubicBezTo>
                  <a:cubicBezTo>
                    <a:pt x="115" y="148"/>
                    <a:pt x="115" y="148"/>
                    <a:pt x="114" y="148"/>
                  </a:cubicBezTo>
                  <a:close/>
                  <a:moveTo>
                    <a:pt x="156" y="154"/>
                  </a:moveTo>
                  <a:cubicBezTo>
                    <a:pt x="156" y="154"/>
                    <a:pt x="156" y="153"/>
                    <a:pt x="156" y="153"/>
                  </a:cubicBezTo>
                  <a:cubicBezTo>
                    <a:pt x="155" y="153"/>
                    <a:pt x="153" y="153"/>
                    <a:pt x="152" y="153"/>
                  </a:cubicBezTo>
                  <a:lnTo>
                    <a:pt x="156" y="154"/>
                  </a:lnTo>
                  <a:close/>
                  <a:moveTo>
                    <a:pt x="96" y="154"/>
                  </a:moveTo>
                  <a:cubicBezTo>
                    <a:pt x="95" y="153"/>
                    <a:pt x="94" y="153"/>
                    <a:pt x="93" y="153"/>
                  </a:cubicBezTo>
                  <a:cubicBezTo>
                    <a:pt x="94" y="154"/>
                    <a:pt x="95" y="154"/>
                    <a:pt x="96" y="155"/>
                  </a:cubicBezTo>
                  <a:cubicBezTo>
                    <a:pt x="96" y="155"/>
                    <a:pt x="96" y="154"/>
                    <a:pt x="96" y="154"/>
                  </a:cubicBezTo>
                  <a:close/>
                  <a:moveTo>
                    <a:pt x="171" y="171"/>
                  </a:moveTo>
                  <a:cubicBezTo>
                    <a:pt x="170" y="172"/>
                    <a:pt x="169" y="171"/>
                    <a:pt x="168" y="171"/>
                  </a:cubicBezTo>
                  <a:cubicBezTo>
                    <a:pt x="168" y="171"/>
                    <a:pt x="168" y="172"/>
                    <a:pt x="168" y="172"/>
                  </a:cubicBezTo>
                  <a:cubicBezTo>
                    <a:pt x="169" y="172"/>
                    <a:pt x="170" y="172"/>
                    <a:pt x="170" y="172"/>
                  </a:cubicBezTo>
                  <a:cubicBezTo>
                    <a:pt x="171" y="172"/>
                    <a:pt x="172" y="172"/>
                    <a:pt x="171" y="171"/>
                  </a:cubicBezTo>
                  <a:close/>
                  <a:moveTo>
                    <a:pt x="24" y="123"/>
                  </a:moveTo>
                  <a:cubicBezTo>
                    <a:pt x="24" y="123"/>
                    <a:pt x="24" y="124"/>
                    <a:pt x="24" y="125"/>
                  </a:cubicBezTo>
                  <a:cubicBezTo>
                    <a:pt x="24" y="125"/>
                    <a:pt x="25" y="125"/>
                    <a:pt x="25" y="125"/>
                  </a:cubicBezTo>
                  <a:cubicBezTo>
                    <a:pt x="25" y="125"/>
                    <a:pt x="25" y="126"/>
                    <a:pt x="25" y="126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25" y="128"/>
                    <a:pt x="25" y="128"/>
                    <a:pt x="25" y="128"/>
                  </a:cubicBezTo>
                  <a:cubicBezTo>
                    <a:pt x="25" y="129"/>
                    <a:pt x="25" y="129"/>
                    <a:pt x="25" y="129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25" y="129"/>
                    <a:pt x="25" y="129"/>
                    <a:pt x="25" y="129"/>
                  </a:cubicBezTo>
                  <a:cubicBezTo>
                    <a:pt x="25" y="128"/>
                    <a:pt x="25" y="128"/>
                    <a:pt x="25" y="128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25" y="126"/>
                    <a:pt x="25" y="126"/>
                    <a:pt x="25" y="126"/>
                  </a:cubicBezTo>
                  <a:cubicBezTo>
                    <a:pt x="25" y="126"/>
                    <a:pt x="25" y="125"/>
                    <a:pt x="25" y="125"/>
                  </a:cubicBezTo>
                  <a:cubicBezTo>
                    <a:pt x="25" y="124"/>
                    <a:pt x="25" y="124"/>
                    <a:pt x="25" y="123"/>
                  </a:cubicBezTo>
                  <a:cubicBezTo>
                    <a:pt x="24" y="123"/>
                    <a:pt x="24" y="123"/>
                    <a:pt x="24" y="123"/>
                  </a:cubicBezTo>
                  <a:close/>
                  <a:moveTo>
                    <a:pt x="114" y="161"/>
                  </a:moveTo>
                  <a:cubicBezTo>
                    <a:pt x="113" y="161"/>
                    <a:pt x="112" y="160"/>
                    <a:pt x="112" y="160"/>
                  </a:cubicBezTo>
                  <a:cubicBezTo>
                    <a:pt x="111" y="161"/>
                    <a:pt x="112" y="161"/>
                    <a:pt x="113" y="162"/>
                  </a:cubicBezTo>
                  <a:cubicBezTo>
                    <a:pt x="113" y="162"/>
                    <a:pt x="114" y="161"/>
                    <a:pt x="114" y="161"/>
                  </a:cubicBezTo>
                  <a:close/>
                  <a:moveTo>
                    <a:pt x="162" y="171"/>
                  </a:moveTo>
                  <a:cubicBezTo>
                    <a:pt x="161" y="171"/>
                    <a:pt x="161" y="170"/>
                    <a:pt x="160" y="171"/>
                  </a:cubicBezTo>
                  <a:cubicBezTo>
                    <a:pt x="161" y="171"/>
                    <a:pt x="162" y="171"/>
                    <a:pt x="163" y="171"/>
                  </a:cubicBezTo>
                  <a:cubicBezTo>
                    <a:pt x="163" y="171"/>
                    <a:pt x="164" y="171"/>
                    <a:pt x="164" y="171"/>
                  </a:cubicBezTo>
                  <a:cubicBezTo>
                    <a:pt x="163" y="171"/>
                    <a:pt x="163" y="171"/>
                    <a:pt x="162" y="171"/>
                  </a:cubicBezTo>
                  <a:close/>
                  <a:moveTo>
                    <a:pt x="96" y="84"/>
                  </a:moveTo>
                  <a:cubicBezTo>
                    <a:pt x="95" y="83"/>
                    <a:pt x="93" y="82"/>
                    <a:pt x="91" y="82"/>
                  </a:cubicBezTo>
                  <a:cubicBezTo>
                    <a:pt x="93" y="82"/>
                    <a:pt x="94" y="83"/>
                    <a:pt x="96" y="84"/>
                  </a:cubicBezTo>
                  <a:close/>
                  <a:moveTo>
                    <a:pt x="123" y="154"/>
                  </a:moveTo>
                  <a:cubicBezTo>
                    <a:pt x="124" y="153"/>
                    <a:pt x="124" y="152"/>
                    <a:pt x="125" y="152"/>
                  </a:cubicBezTo>
                  <a:cubicBezTo>
                    <a:pt x="124" y="151"/>
                    <a:pt x="124" y="151"/>
                    <a:pt x="124" y="152"/>
                  </a:cubicBezTo>
                  <a:cubicBezTo>
                    <a:pt x="123" y="153"/>
                    <a:pt x="123" y="154"/>
                    <a:pt x="123" y="155"/>
                  </a:cubicBezTo>
                  <a:cubicBezTo>
                    <a:pt x="123" y="155"/>
                    <a:pt x="123" y="154"/>
                    <a:pt x="123" y="154"/>
                  </a:cubicBezTo>
                  <a:close/>
                  <a:moveTo>
                    <a:pt x="112" y="147"/>
                  </a:moveTo>
                  <a:cubicBezTo>
                    <a:pt x="112" y="147"/>
                    <a:pt x="111" y="147"/>
                    <a:pt x="111" y="147"/>
                  </a:cubicBezTo>
                  <a:cubicBezTo>
                    <a:pt x="111" y="148"/>
                    <a:pt x="111" y="150"/>
                    <a:pt x="111" y="151"/>
                  </a:cubicBezTo>
                  <a:cubicBezTo>
                    <a:pt x="111" y="149"/>
                    <a:pt x="112" y="148"/>
                    <a:pt x="112" y="147"/>
                  </a:cubicBezTo>
                  <a:close/>
                  <a:moveTo>
                    <a:pt x="201" y="88"/>
                  </a:moveTo>
                  <a:cubicBezTo>
                    <a:pt x="201" y="87"/>
                    <a:pt x="200" y="85"/>
                    <a:pt x="200" y="83"/>
                  </a:cubicBezTo>
                  <a:cubicBezTo>
                    <a:pt x="200" y="84"/>
                    <a:pt x="199" y="84"/>
                    <a:pt x="199" y="84"/>
                  </a:cubicBezTo>
                  <a:cubicBezTo>
                    <a:pt x="200" y="86"/>
                    <a:pt x="200" y="87"/>
                    <a:pt x="201" y="88"/>
                  </a:cubicBezTo>
                  <a:close/>
                  <a:moveTo>
                    <a:pt x="207" y="158"/>
                  </a:moveTo>
                  <a:cubicBezTo>
                    <a:pt x="206" y="159"/>
                    <a:pt x="204" y="160"/>
                    <a:pt x="203" y="162"/>
                  </a:cubicBezTo>
                  <a:cubicBezTo>
                    <a:pt x="203" y="162"/>
                    <a:pt x="203" y="162"/>
                    <a:pt x="203" y="162"/>
                  </a:cubicBezTo>
                  <a:cubicBezTo>
                    <a:pt x="204" y="161"/>
                    <a:pt x="206" y="160"/>
                    <a:pt x="207" y="158"/>
                  </a:cubicBezTo>
                  <a:cubicBezTo>
                    <a:pt x="207" y="158"/>
                    <a:pt x="207" y="158"/>
                    <a:pt x="207" y="158"/>
                  </a:cubicBezTo>
                  <a:close/>
                  <a:moveTo>
                    <a:pt x="134" y="157"/>
                  </a:moveTo>
                  <a:cubicBezTo>
                    <a:pt x="133" y="159"/>
                    <a:pt x="132" y="160"/>
                    <a:pt x="131" y="162"/>
                  </a:cubicBezTo>
                  <a:cubicBezTo>
                    <a:pt x="131" y="162"/>
                    <a:pt x="131" y="162"/>
                    <a:pt x="132" y="162"/>
                  </a:cubicBezTo>
                  <a:lnTo>
                    <a:pt x="134" y="157"/>
                  </a:lnTo>
                  <a:close/>
                  <a:moveTo>
                    <a:pt x="112" y="151"/>
                  </a:moveTo>
                  <a:cubicBezTo>
                    <a:pt x="112" y="152"/>
                    <a:pt x="111" y="154"/>
                    <a:pt x="111" y="155"/>
                  </a:cubicBezTo>
                  <a:cubicBezTo>
                    <a:pt x="112" y="155"/>
                    <a:pt x="112" y="155"/>
                    <a:pt x="112" y="155"/>
                  </a:cubicBezTo>
                  <a:cubicBezTo>
                    <a:pt x="112" y="154"/>
                    <a:pt x="112" y="153"/>
                    <a:pt x="112" y="152"/>
                  </a:cubicBezTo>
                  <a:cubicBezTo>
                    <a:pt x="112" y="151"/>
                    <a:pt x="113" y="151"/>
                    <a:pt x="112" y="151"/>
                  </a:cubicBezTo>
                  <a:close/>
                  <a:moveTo>
                    <a:pt x="164" y="153"/>
                  </a:moveTo>
                  <a:cubicBezTo>
                    <a:pt x="164" y="153"/>
                    <a:pt x="164" y="154"/>
                    <a:pt x="164" y="154"/>
                  </a:cubicBezTo>
                  <a:cubicBezTo>
                    <a:pt x="157" y="153"/>
                    <a:pt x="157" y="153"/>
                    <a:pt x="157" y="153"/>
                  </a:cubicBezTo>
                  <a:cubicBezTo>
                    <a:pt x="159" y="154"/>
                    <a:pt x="161" y="154"/>
                    <a:pt x="162" y="154"/>
                  </a:cubicBezTo>
                  <a:cubicBezTo>
                    <a:pt x="163" y="154"/>
                    <a:pt x="164" y="154"/>
                    <a:pt x="164" y="153"/>
                  </a:cubicBezTo>
                  <a:close/>
                  <a:moveTo>
                    <a:pt x="37" y="126"/>
                  </a:moveTo>
                  <a:cubicBezTo>
                    <a:pt x="37" y="124"/>
                    <a:pt x="37" y="122"/>
                    <a:pt x="36" y="120"/>
                  </a:cubicBezTo>
                  <a:cubicBezTo>
                    <a:pt x="37" y="120"/>
                    <a:pt x="36" y="119"/>
                    <a:pt x="36" y="120"/>
                  </a:cubicBezTo>
                  <a:cubicBezTo>
                    <a:pt x="37" y="126"/>
                    <a:pt x="37" y="126"/>
                    <a:pt x="37" y="126"/>
                  </a:cubicBezTo>
                  <a:cubicBezTo>
                    <a:pt x="37" y="126"/>
                    <a:pt x="38" y="127"/>
                    <a:pt x="37" y="126"/>
                  </a:cubicBezTo>
                  <a:close/>
                  <a:moveTo>
                    <a:pt x="35" y="127"/>
                  </a:moveTo>
                  <a:cubicBezTo>
                    <a:pt x="33" y="120"/>
                    <a:pt x="33" y="120"/>
                    <a:pt x="33" y="120"/>
                  </a:cubicBezTo>
                  <a:cubicBezTo>
                    <a:pt x="33" y="123"/>
                    <a:pt x="34" y="126"/>
                    <a:pt x="34" y="129"/>
                  </a:cubicBezTo>
                  <a:cubicBezTo>
                    <a:pt x="34" y="128"/>
                    <a:pt x="35" y="128"/>
                    <a:pt x="35" y="127"/>
                  </a:cubicBezTo>
                  <a:close/>
                  <a:moveTo>
                    <a:pt x="15" y="21"/>
                  </a:moveTo>
                  <a:cubicBezTo>
                    <a:pt x="13" y="21"/>
                    <a:pt x="12" y="23"/>
                    <a:pt x="11" y="25"/>
                  </a:cubicBezTo>
                  <a:cubicBezTo>
                    <a:pt x="13" y="24"/>
                    <a:pt x="14" y="22"/>
                    <a:pt x="15" y="21"/>
                  </a:cubicBezTo>
                  <a:close/>
                  <a:moveTo>
                    <a:pt x="74" y="67"/>
                  </a:moveTo>
                  <a:cubicBezTo>
                    <a:pt x="74" y="67"/>
                    <a:pt x="73" y="64"/>
                    <a:pt x="73" y="63"/>
                  </a:cubicBezTo>
                  <a:cubicBezTo>
                    <a:pt x="73" y="64"/>
                    <a:pt x="72" y="64"/>
                    <a:pt x="72" y="65"/>
                  </a:cubicBezTo>
                  <a:cubicBezTo>
                    <a:pt x="73" y="66"/>
                    <a:pt x="73" y="67"/>
                    <a:pt x="74" y="68"/>
                  </a:cubicBezTo>
                  <a:cubicBezTo>
                    <a:pt x="74" y="68"/>
                    <a:pt x="74" y="68"/>
                    <a:pt x="74" y="67"/>
                  </a:cubicBezTo>
                  <a:close/>
                  <a:moveTo>
                    <a:pt x="127" y="153"/>
                  </a:moveTo>
                  <a:cubicBezTo>
                    <a:pt x="126" y="154"/>
                    <a:pt x="126" y="156"/>
                    <a:pt x="126" y="157"/>
                  </a:cubicBezTo>
                  <a:cubicBezTo>
                    <a:pt x="127" y="156"/>
                    <a:pt x="128" y="154"/>
                    <a:pt x="128" y="153"/>
                  </a:cubicBezTo>
                  <a:lnTo>
                    <a:pt x="127" y="153"/>
                  </a:lnTo>
                  <a:close/>
                  <a:moveTo>
                    <a:pt x="125" y="154"/>
                  </a:moveTo>
                  <a:cubicBezTo>
                    <a:pt x="124" y="155"/>
                    <a:pt x="123" y="157"/>
                    <a:pt x="122" y="159"/>
                  </a:cubicBezTo>
                  <a:cubicBezTo>
                    <a:pt x="122" y="159"/>
                    <a:pt x="123" y="160"/>
                    <a:pt x="123" y="159"/>
                  </a:cubicBezTo>
                  <a:lnTo>
                    <a:pt x="125" y="154"/>
                  </a:lnTo>
                  <a:close/>
                  <a:moveTo>
                    <a:pt x="30" y="123"/>
                  </a:moveTo>
                  <a:cubicBezTo>
                    <a:pt x="30" y="124"/>
                    <a:pt x="30" y="124"/>
                    <a:pt x="30" y="124"/>
                  </a:cubicBezTo>
                  <a:cubicBezTo>
                    <a:pt x="31" y="131"/>
                    <a:pt x="31" y="131"/>
                    <a:pt x="31" y="131"/>
                  </a:cubicBezTo>
                  <a:cubicBezTo>
                    <a:pt x="31" y="131"/>
                    <a:pt x="32" y="131"/>
                    <a:pt x="32" y="130"/>
                  </a:cubicBezTo>
                  <a:cubicBezTo>
                    <a:pt x="30" y="124"/>
                    <a:pt x="30" y="124"/>
                    <a:pt x="30" y="124"/>
                  </a:cubicBezTo>
                  <a:lnTo>
                    <a:pt x="30" y="123"/>
                  </a:lnTo>
                  <a:close/>
                  <a:moveTo>
                    <a:pt x="100" y="148"/>
                  </a:moveTo>
                  <a:cubicBezTo>
                    <a:pt x="99" y="147"/>
                    <a:pt x="100" y="146"/>
                    <a:pt x="99" y="145"/>
                  </a:cubicBezTo>
                  <a:cubicBezTo>
                    <a:pt x="98" y="150"/>
                    <a:pt x="98" y="150"/>
                    <a:pt x="98" y="150"/>
                  </a:cubicBezTo>
                  <a:cubicBezTo>
                    <a:pt x="100" y="151"/>
                    <a:pt x="100" y="151"/>
                    <a:pt x="100" y="151"/>
                  </a:cubicBezTo>
                  <a:cubicBezTo>
                    <a:pt x="100" y="150"/>
                    <a:pt x="100" y="149"/>
                    <a:pt x="100" y="148"/>
                  </a:cubicBezTo>
                  <a:close/>
                  <a:moveTo>
                    <a:pt x="134" y="160"/>
                  </a:moveTo>
                  <a:cubicBezTo>
                    <a:pt x="135" y="158"/>
                    <a:pt x="137" y="157"/>
                    <a:pt x="138" y="155"/>
                  </a:cubicBezTo>
                  <a:cubicBezTo>
                    <a:pt x="137" y="155"/>
                    <a:pt x="136" y="154"/>
                    <a:pt x="136" y="155"/>
                  </a:cubicBezTo>
                  <a:cubicBezTo>
                    <a:pt x="136" y="157"/>
                    <a:pt x="135" y="158"/>
                    <a:pt x="134" y="160"/>
                  </a:cubicBezTo>
                  <a:close/>
                  <a:moveTo>
                    <a:pt x="27" y="122"/>
                  </a:moveTo>
                  <a:cubicBezTo>
                    <a:pt x="29" y="133"/>
                    <a:pt x="29" y="133"/>
                    <a:pt x="29" y="133"/>
                  </a:cubicBezTo>
                  <a:cubicBezTo>
                    <a:pt x="29" y="133"/>
                    <a:pt x="30" y="133"/>
                    <a:pt x="29" y="132"/>
                  </a:cubicBezTo>
                  <a:lnTo>
                    <a:pt x="27" y="122"/>
                  </a:lnTo>
                  <a:close/>
                  <a:moveTo>
                    <a:pt x="104" y="151"/>
                  </a:moveTo>
                  <a:cubicBezTo>
                    <a:pt x="105" y="151"/>
                    <a:pt x="105" y="151"/>
                    <a:pt x="105" y="151"/>
                  </a:cubicBezTo>
                  <a:cubicBezTo>
                    <a:pt x="105" y="149"/>
                    <a:pt x="106" y="146"/>
                    <a:pt x="106" y="144"/>
                  </a:cubicBezTo>
                  <a:cubicBezTo>
                    <a:pt x="105" y="144"/>
                    <a:pt x="105" y="144"/>
                    <a:pt x="105" y="144"/>
                  </a:cubicBezTo>
                  <a:cubicBezTo>
                    <a:pt x="105" y="146"/>
                    <a:pt x="105" y="148"/>
                    <a:pt x="104" y="151"/>
                  </a:cubicBezTo>
                  <a:close/>
                  <a:moveTo>
                    <a:pt x="179" y="154"/>
                  </a:moveTo>
                  <a:cubicBezTo>
                    <a:pt x="175" y="154"/>
                    <a:pt x="171" y="154"/>
                    <a:pt x="166" y="154"/>
                  </a:cubicBezTo>
                  <a:cubicBezTo>
                    <a:pt x="166" y="155"/>
                    <a:pt x="167" y="154"/>
                    <a:pt x="167" y="154"/>
                  </a:cubicBezTo>
                  <a:cubicBezTo>
                    <a:pt x="172" y="154"/>
                    <a:pt x="175" y="154"/>
                    <a:pt x="179" y="154"/>
                  </a:cubicBezTo>
                  <a:close/>
                  <a:moveTo>
                    <a:pt x="77" y="69"/>
                  </a:moveTo>
                  <a:cubicBezTo>
                    <a:pt x="76" y="62"/>
                    <a:pt x="76" y="62"/>
                    <a:pt x="76" y="62"/>
                  </a:cubicBezTo>
                  <a:cubicBezTo>
                    <a:pt x="76" y="62"/>
                    <a:pt x="75" y="62"/>
                    <a:pt x="75" y="62"/>
                  </a:cubicBezTo>
                  <a:cubicBezTo>
                    <a:pt x="76" y="65"/>
                    <a:pt x="76" y="68"/>
                    <a:pt x="77" y="71"/>
                  </a:cubicBezTo>
                  <a:cubicBezTo>
                    <a:pt x="77" y="70"/>
                    <a:pt x="77" y="69"/>
                    <a:pt x="77" y="69"/>
                  </a:cubicBezTo>
                  <a:close/>
                  <a:moveTo>
                    <a:pt x="130" y="160"/>
                  </a:moveTo>
                  <a:cubicBezTo>
                    <a:pt x="132" y="158"/>
                    <a:pt x="133" y="156"/>
                    <a:pt x="134" y="154"/>
                  </a:cubicBezTo>
                  <a:cubicBezTo>
                    <a:pt x="133" y="155"/>
                    <a:pt x="133" y="154"/>
                    <a:pt x="132" y="154"/>
                  </a:cubicBezTo>
                  <a:lnTo>
                    <a:pt x="130" y="160"/>
                  </a:lnTo>
                  <a:close/>
                  <a:moveTo>
                    <a:pt x="188" y="169"/>
                  </a:moveTo>
                  <a:cubicBezTo>
                    <a:pt x="187" y="170"/>
                    <a:pt x="186" y="171"/>
                    <a:pt x="184" y="171"/>
                  </a:cubicBezTo>
                  <a:cubicBezTo>
                    <a:pt x="184" y="171"/>
                    <a:pt x="183" y="171"/>
                    <a:pt x="183" y="172"/>
                  </a:cubicBezTo>
                  <a:cubicBezTo>
                    <a:pt x="188" y="172"/>
                    <a:pt x="188" y="172"/>
                    <a:pt x="188" y="172"/>
                  </a:cubicBezTo>
                  <a:cubicBezTo>
                    <a:pt x="187" y="171"/>
                    <a:pt x="189" y="170"/>
                    <a:pt x="188" y="169"/>
                  </a:cubicBezTo>
                  <a:close/>
                  <a:moveTo>
                    <a:pt x="125" y="165"/>
                  </a:moveTo>
                  <a:cubicBezTo>
                    <a:pt x="118" y="162"/>
                    <a:pt x="118" y="162"/>
                    <a:pt x="118" y="162"/>
                  </a:cubicBezTo>
                  <a:cubicBezTo>
                    <a:pt x="118" y="162"/>
                    <a:pt x="118" y="163"/>
                    <a:pt x="117" y="163"/>
                  </a:cubicBezTo>
                  <a:cubicBezTo>
                    <a:pt x="120" y="164"/>
                    <a:pt x="122" y="164"/>
                    <a:pt x="125" y="165"/>
                  </a:cubicBezTo>
                  <a:close/>
                  <a:moveTo>
                    <a:pt x="179" y="163"/>
                  </a:moveTo>
                  <a:cubicBezTo>
                    <a:pt x="177" y="164"/>
                    <a:pt x="175" y="166"/>
                    <a:pt x="173" y="168"/>
                  </a:cubicBezTo>
                  <a:cubicBezTo>
                    <a:pt x="173" y="168"/>
                    <a:pt x="174" y="168"/>
                    <a:pt x="174" y="168"/>
                  </a:cubicBezTo>
                  <a:cubicBezTo>
                    <a:pt x="176" y="167"/>
                    <a:pt x="177" y="165"/>
                    <a:pt x="179" y="163"/>
                  </a:cubicBezTo>
                  <a:cubicBezTo>
                    <a:pt x="179" y="163"/>
                    <a:pt x="179" y="163"/>
                    <a:pt x="179" y="163"/>
                  </a:cubicBezTo>
                  <a:close/>
                  <a:moveTo>
                    <a:pt x="122" y="151"/>
                  </a:moveTo>
                  <a:cubicBezTo>
                    <a:pt x="122" y="151"/>
                    <a:pt x="122" y="151"/>
                    <a:pt x="122" y="151"/>
                  </a:cubicBezTo>
                  <a:cubicBezTo>
                    <a:pt x="121" y="153"/>
                    <a:pt x="120" y="156"/>
                    <a:pt x="119" y="158"/>
                  </a:cubicBezTo>
                  <a:cubicBezTo>
                    <a:pt x="120" y="158"/>
                    <a:pt x="120" y="159"/>
                    <a:pt x="121" y="158"/>
                  </a:cubicBezTo>
                  <a:cubicBezTo>
                    <a:pt x="123" y="152"/>
                    <a:pt x="123" y="152"/>
                    <a:pt x="123" y="152"/>
                  </a:cubicBezTo>
                  <a:cubicBezTo>
                    <a:pt x="123" y="152"/>
                    <a:pt x="122" y="151"/>
                    <a:pt x="122" y="151"/>
                  </a:cubicBezTo>
                  <a:close/>
                  <a:moveTo>
                    <a:pt x="84" y="133"/>
                  </a:moveTo>
                  <a:cubicBezTo>
                    <a:pt x="84" y="133"/>
                    <a:pt x="84" y="132"/>
                    <a:pt x="84" y="132"/>
                  </a:cubicBezTo>
                  <a:cubicBezTo>
                    <a:pt x="83" y="132"/>
                    <a:pt x="82" y="131"/>
                    <a:pt x="82" y="131"/>
                  </a:cubicBezTo>
                  <a:cubicBezTo>
                    <a:pt x="81" y="131"/>
                    <a:pt x="81" y="131"/>
                    <a:pt x="81" y="132"/>
                  </a:cubicBezTo>
                  <a:cubicBezTo>
                    <a:pt x="82" y="133"/>
                    <a:pt x="82" y="136"/>
                    <a:pt x="83" y="138"/>
                  </a:cubicBezTo>
                  <a:lnTo>
                    <a:pt x="84" y="133"/>
                  </a:lnTo>
                  <a:close/>
                  <a:moveTo>
                    <a:pt x="94" y="138"/>
                  </a:moveTo>
                  <a:cubicBezTo>
                    <a:pt x="94" y="138"/>
                    <a:pt x="94" y="138"/>
                    <a:pt x="93" y="138"/>
                  </a:cubicBezTo>
                  <a:cubicBezTo>
                    <a:pt x="93" y="140"/>
                    <a:pt x="93" y="143"/>
                    <a:pt x="94" y="146"/>
                  </a:cubicBezTo>
                  <a:cubicBezTo>
                    <a:pt x="94" y="143"/>
                    <a:pt x="95" y="141"/>
                    <a:pt x="95" y="139"/>
                  </a:cubicBezTo>
                  <a:cubicBezTo>
                    <a:pt x="95" y="139"/>
                    <a:pt x="94" y="139"/>
                    <a:pt x="94" y="138"/>
                  </a:cubicBezTo>
                  <a:close/>
                  <a:moveTo>
                    <a:pt x="119" y="150"/>
                  </a:moveTo>
                  <a:cubicBezTo>
                    <a:pt x="119" y="150"/>
                    <a:pt x="118" y="150"/>
                    <a:pt x="118" y="149"/>
                  </a:cubicBezTo>
                  <a:cubicBezTo>
                    <a:pt x="118" y="152"/>
                    <a:pt x="117" y="155"/>
                    <a:pt x="116" y="157"/>
                  </a:cubicBezTo>
                  <a:cubicBezTo>
                    <a:pt x="117" y="155"/>
                    <a:pt x="118" y="152"/>
                    <a:pt x="119" y="150"/>
                  </a:cubicBezTo>
                  <a:close/>
                  <a:moveTo>
                    <a:pt x="108" y="159"/>
                  </a:moveTo>
                  <a:cubicBezTo>
                    <a:pt x="107" y="158"/>
                    <a:pt x="107" y="158"/>
                    <a:pt x="106" y="158"/>
                  </a:cubicBezTo>
                  <a:cubicBezTo>
                    <a:pt x="106" y="158"/>
                    <a:pt x="105" y="158"/>
                    <a:pt x="105" y="157"/>
                  </a:cubicBezTo>
                  <a:cubicBezTo>
                    <a:pt x="104" y="157"/>
                    <a:pt x="104" y="157"/>
                    <a:pt x="103" y="158"/>
                  </a:cubicBezTo>
                  <a:cubicBezTo>
                    <a:pt x="103" y="158"/>
                    <a:pt x="103" y="157"/>
                    <a:pt x="103" y="157"/>
                  </a:cubicBezTo>
                  <a:cubicBezTo>
                    <a:pt x="103" y="156"/>
                    <a:pt x="102" y="156"/>
                    <a:pt x="101" y="156"/>
                  </a:cubicBezTo>
                  <a:cubicBezTo>
                    <a:pt x="100" y="155"/>
                    <a:pt x="100" y="156"/>
                    <a:pt x="100" y="156"/>
                  </a:cubicBezTo>
                  <a:cubicBezTo>
                    <a:pt x="103" y="158"/>
                    <a:pt x="105" y="159"/>
                    <a:pt x="108" y="160"/>
                  </a:cubicBezTo>
                  <a:cubicBezTo>
                    <a:pt x="108" y="159"/>
                    <a:pt x="108" y="159"/>
                    <a:pt x="108" y="159"/>
                  </a:cubicBezTo>
                  <a:close/>
                  <a:moveTo>
                    <a:pt x="17" y="21"/>
                  </a:moveTo>
                  <a:cubicBezTo>
                    <a:pt x="17" y="21"/>
                    <a:pt x="17" y="21"/>
                    <a:pt x="17" y="21"/>
                  </a:cubicBezTo>
                  <a:cubicBezTo>
                    <a:pt x="15" y="23"/>
                    <a:pt x="13" y="25"/>
                    <a:pt x="12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4" y="26"/>
                    <a:pt x="16" y="24"/>
                    <a:pt x="17" y="22"/>
                  </a:cubicBezTo>
                  <a:cubicBezTo>
                    <a:pt x="18" y="22"/>
                    <a:pt x="18" y="21"/>
                    <a:pt x="17" y="21"/>
                  </a:cubicBezTo>
                  <a:close/>
                  <a:moveTo>
                    <a:pt x="180" y="164"/>
                  </a:moveTo>
                  <a:cubicBezTo>
                    <a:pt x="183" y="162"/>
                    <a:pt x="185" y="160"/>
                    <a:pt x="188" y="158"/>
                  </a:cubicBezTo>
                  <a:cubicBezTo>
                    <a:pt x="187" y="158"/>
                    <a:pt x="186" y="158"/>
                    <a:pt x="186" y="158"/>
                  </a:cubicBezTo>
                  <a:cubicBezTo>
                    <a:pt x="184" y="160"/>
                    <a:pt x="182" y="162"/>
                    <a:pt x="180" y="164"/>
                  </a:cubicBezTo>
                  <a:close/>
                  <a:moveTo>
                    <a:pt x="198" y="152"/>
                  </a:moveTo>
                  <a:cubicBezTo>
                    <a:pt x="194" y="152"/>
                    <a:pt x="190" y="152"/>
                    <a:pt x="187" y="153"/>
                  </a:cubicBezTo>
                  <a:cubicBezTo>
                    <a:pt x="186" y="153"/>
                    <a:pt x="186" y="154"/>
                    <a:pt x="186" y="153"/>
                  </a:cubicBezTo>
                  <a:cubicBezTo>
                    <a:pt x="190" y="153"/>
                    <a:pt x="195" y="153"/>
                    <a:pt x="198" y="152"/>
                  </a:cubicBezTo>
                  <a:close/>
                  <a:moveTo>
                    <a:pt x="116" y="149"/>
                  </a:moveTo>
                  <a:cubicBezTo>
                    <a:pt x="116" y="149"/>
                    <a:pt x="116" y="149"/>
                    <a:pt x="116" y="149"/>
                  </a:cubicBezTo>
                  <a:cubicBezTo>
                    <a:pt x="113" y="156"/>
                    <a:pt x="113" y="156"/>
                    <a:pt x="113" y="156"/>
                  </a:cubicBezTo>
                  <a:cubicBezTo>
                    <a:pt x="114" y="156"/>
                    <a:pt x="115" y="157"/>
                    <a:pt x="115" y="156"/>
                  </a:cubicBezTo>
                  <a:cubicBezTo>
                    <a:pt x="116" y="154"/>
                    <a:pt x="116" y="151"/>
                    <a:pt x="116" y="149"/>
                  </a:cubicBezTo>
                  <a:close/>
                  <a:moveTo>
                    <a:pt x="145" y="158"/>
                  </a:moveTo>
                  <a:cubicBezTo>
                    <a:pt x="143" y="160"/>
                    <a:pt x="142" y="162"/>
                    <a:pt x="140" y="164"/>
                  </a:cubicBezTo>
                  <a:cubicBezTo>
                    <a:pt x="142" y="164"/>
                    <a:pt x="142" y="164"/>
                    <a:pt x="142" y="164"/>
                  </a:cubicBezTo>
                  <a:cubicBezTo>
                    <a:pt x="143" y="162"/>
                    <a:pt x="144" y="160"/>
                    <a:pt x="145" y="159"/>
                  </a:cubicBezTo>
                  <a:cubicBezTo>
                    <a:pt x="145" y="159"/>
                    <a:pt x="145" y="158"/>
                    <a:pt x="145" y="158"/>
                  </a:cubicBezTo>
                  <a:close/>
                  <a:moveTo>
                    <a:pt x="109" y="153"/>
                  </a:moveTo>
                  <a:cubicBezTo>
                    <a:pt x="110" y="149"/>
                    <a:pt x="110" y="149"/>
                    <a:pt x="110" y="149"/>
                  </a:cubicBezTo>
                  <a:cubicBezTo>
                    <a:pt x="110" y="148"/>
                    <a:pt x="110" y="146"/>
                    <a:pt x="109" y="147"/>
                  </a:cubicBezTo>
                  <a:cubicBezTo>
                    <a:pt x="108" y="154"/>
                    <a:pt x="108" y="154"/>
                    <a:pt x="108" y="154"/>
                  </a:cubicBezTo>
                  <a:cubicBezTo>
                    <a:pt x="107" y="154"/>
                    <a:pt x="109" y="155"/>
                    <a:pt x="109" y="155"/>
                  </a:cubicBezTo>
                  <a:cubicBezTo>
                    <a:pt x="109" y="154"/>
                    <a:pt x="109" y="153"/>
                    <a:pt x="109" y="153"/>
                  </a:cubicBezTo>
                  <a:close/>
                  <a:moveTo>
                    <a:pt x="173" y="161"/>
                  </a:moveTo>
                  <a:cubicBezTo>
                    <a:pt x="170" y="163"/>
                    <a:pt x="167" y="165"/>
                    <a:pt x="165" y="167"/>
                  </a:cubicBezTo>
                  <a:cubicBezTo>
                    <a:pt x="166" y="167"/>
                    <a:pt x="167" y="168"/>
                    <a:pt x="168" y="167"/>
                  </a:cubicBezTo>
                  <a:lnTo>
                    <a:pt x="173" y="161"/>
                  </a:lnTo>
                  <a:close/>
                  <a:moveTo>
                    <a:pt x="140" y="156"/>
                  </a:moveTo>
                  <a:cubicBezTo>
                    <a:pt x="137" y="158"/>
                    <a:pt x="136" y="160"/>
                    <a:pt x="134" y="163"/>
                  </a:cubicBezTo>
                  <a:cubicBezTo>
                    <a:pt x="135" y="163"/>
                    <a:pt x="136" y="163"/>
                    <a:pt x="136" y="163"/>
                  </a:cubicBezTo>
                  <a:cubicBezTo>
                    <a:pt x="137" y="161"/>
                    <a:pt x="139" y="158"/>
                    <a:pt x="140" y="156"/>
                  </a:cubicBezTo>
                  <a:close/>
                  <a:moveTo>
                    <a:pt x="80" y="72"/>
                  </a:moveTo>
                  <a:cubicBezTo>
                    <a:pt x="80" y="68"/>
                    <a:pt x="79" y="64"/>
                    <a:pt x="78" y="60"/>
                  </a:cubicBezTo>
                  <a:cubicBezTo>
                    <a:pt x="78" y="59"/>
                    <a:pt x="77" y="60"/>
                    <a:pt x="77" y="61"/>
                  </a:cubicBezTo>
                  <a:cubicBezTo>
                    <a:pt x="78" y="64"/>
                    <a:pt x="78" y="67"/>
                    <a:pt x="79" y="70"/>
                  </a:cubicBezTo>
                  <a:cubicBezTo>
                    <a:pt x="79" y="70"/>
                    <a:pt x="79" y="72"/>
                    <a:pt x="80" y="72"/>
                  </a:cubicBezTo>
                  <a:close/>
                  <a:moveTo>
                    <a:pt x="199" y="159"/>
                  </a:moveTo>
                  <a:cubicBezTo>
                    <a:pt x="195" y="161"/>
                    <a:pt x="192" y="164"/>
                    <a:pt x="189" y="166"/>
                  </a:cubicBezTo>
                  <a:cubicBezTo>
                    <a:pt x="191" y="167"/>
                    <a:pt x="193" y="166"/>
                    <a:pt x="194" y="164"/>
                  </a:cubicBezTo>
                  <a:cubicBezTo>
                    <a:pt x="195" y="163"/>
                    <a:pt x="197" y="161"/>
                    <a:pt x="199" y="159"/>
                  </a:cubicBezTo>
                  <a:close/>
                  <a:moveTo>
                    <a:pt x="96" y="146"/>
                  </a:moveTo>
                  <a:cubicBezTo>
                    <a:pt x="96" y="140"/>
                    <a:pt x="96" y="140"/>
                    <a:pt x="96" y="140"/>
                  </a:cubicBezTo>
                  <a:cubicBezTo>
                    <a:pt x="96" y="143"/>
                    <a:pt x="95" y="145"/>
                    <a:pt x="94" y="149"/>
                  </a:cubicBezTo>
                  <a:cubicBezTo>
                    <a:pt x="96" y="149"/>
                    <a:pt x="96" y="149"/>
                    <a:pt x="96" y="149"/>
                  </a:cubicBezTo>
                  <a:cubicBezTo>
                    <a:pt x="97" y="148"/>
                    <a:pt x="97" y="147"/>
                    <a:pt x="96" y="146"/>
                  </a:cubicBezTo>
                  <a:close/>
                  <a:moveTo>
                    <a:pt x="86" y="69"/>
                  </a:moveTo>
                  <a:cubicBezTo>
                    <a:pt x="84" y="56"/>
                    <a:pt x="84" y="56"/>
                    <a:pt x="84" y="56"/>
                  </a:cubicBezTo>
                  <a:cubicBezTo>
                    <a:pt x="84" y="56"/>
                    <a:pt x="82" y="56"/>
                    <a:pt x="83" y="56"/>
                  </a:cubicBezTo>
                  <a:cubicBezTo>
                    <a:pt x="85" y="68"/>
                    <a:pt x="85" y="68"/>
                    <a:pt x="85" y="68"/>
                  </a:cubicBezTo>
                  <a:cubicBezTo>
                    <a:pt x="85" y="69"/>
                    <a:pt x="86" y="69"/>
                    <a:pt x="86" y="69"/>
                  </a:cubicBezTo>
                  <a:close/>
                  <a:moveTo>
                    <a:pt x="104" y="150"/>
                  </a:moveTo>
                  <a:cubicBezTo>
                    <a:pt x="104" y="146"/>
                    <a:pt x="104" y="146"/>
                    <a:pt x="104" y="146"/>
                  </a:cubicBezTo>
                  <a:cubicBezTo>
                    <a:pt x="104" y="145"/>
                    <a:pt x="104" y="144"/>
                    <a:pt x="103" y="143"/>
                  </a:cubicBezTo>
                  <a:cubicBezTo>
                    <a:pt x="101" y="151"/>
                    <a:pt x="101" y="151"/>
                    <a:pt x="101" y="151"/>
                  </a:cubicBezTo>
                  <a:cubicBezTo>
                    <a:pt x="101" y="152"/>
                    <a:pt x="102" y="152"/>
                    <a:pt x="103" y="152"/>
                  </a:cubicBezTo>
                  <a:cubicBezTo>
                    <a:pt x="103" y="152"/>
                    <a:pt x="104" y="150"/>
                    <a:pt x="104" y="150"/>
                  </a:cubicBezTo>
                  <a:close/>
                  <a:moveTo>
                    <a:pt x="102" y="143"/>
                  </a:moveTo>
                  <a:cubicBezTo>
                    <a:pt x="102" y="143"/>
                    <a:pt x="102" y="142"/>
                    <a:pt x="102" y="142"/>
                  </a:cubicBezTo>
                  <a:cubicBezTo>
                    <a:pt x="100" y="142"/>
                    <a:pt x="99" y="141"/>
                    <a:pt x="98" y="140"/>
                  </a:cubicBezTo>
                  <a:cubicBezTo>
                    <a:pt x="97" y="142"/>
                    <a:pt x="98" y="144"/>
                    <a:pt x="98" y="146"/>
                  </a:cubicBezTo>
                  <a:cubicBezTo>
                    <a:pt x="98" y="145"/>
                    <a:pt x="98" y="144"/>
                    <a:pt x="99" y="143"/>
                  </a:cubicBezTo>
                  <a:cubicBezTo>
                    <a:pt x="99" y="142"/>
                    <a:pt x="100" y="142"/>
                    <a:pt x="100" y="142"/>
                  </a:cubicBezTo>
                  <a:cubicBezTo>
                    <a:pt x="100" y="143"/>
                    <a:pt x="101" y="145"/>
                    <a:pt x="101" y="147"/>
                  </a:cubicBezTo>
                  <a:cubicBezTo>
                    <a:pt x="101" y="145"/>
                    <a:pt x="102" y="144"/>
                    <a:pt x="102" y="143"/>
                  </a:cubicBezTo>
                  <a:close/>
                  <a:moveTo>
                    <a:pt x="36" y="127"/>
                  </a:moveTo>
                  <a:cubicBezTo>
                    <a:pt x="35" y="122"/>
                    <a:pt x="34" y="117"/>
                    <a:pt x="34" y="112"/>
                  </a:cubicBezTo>
                  <a:cubicBezTo>
                    <a:pt x="33" y="113"/>
                    <a:pt x="33" y="113"/>
                    <a:pt x="33" y="113"/>
                  </a:cubicBezTo>
                  <a:cubicBezTo>
                    <a:pt x="35" y="126"/>
                    <a:pt x="35" y="126"/>
                    <a:pt x="35" y="126"/>
                  </a:cubicBezTo>
                  <a:cubicBezTo>
                    <a:pt x="35" y="126"/>
                    <a:pt x="36" y="128"/>
                    <a:pt x="36" y="127"/>
                  </a:cubicBezTo>
                  <a:close/>
                  <a:moveTo>
                    <a:pt x="162" y="158"/>
                  </a:moveTo>
                  <a:cubicBezTo>
                    <a:pt x="161" y="158"/>
                    <a:pt x="161" y="159"/>
                    <a:pt x="161" y="159"/>
                  </a:cubicBezTo>
                  <a:cubicBezTo>
                    <a:pt x="158" y="161"/>
                    <a:pt x="156" y="163"/>
                    <a:pt x="153" y="166"/>
                  </a:cubicBezTo>
                  <a:cubicBezTo>
                    <a:pt x="154" y="166"/>
                    <a:pt x="155" y="166"/>
                    <a:pt x="155" y="166"/>
                  </a:cubicBezTo>
                  <a:cubicBezTo>
                    <a:pt x="158" y="164"/>
                    <a:pt x="159" y="161"/>
                    <a:pt x="162" y="158"/>
                  </a:cubicBezTo>
                  <a:close/>
                  <a:moveTo>
                    <a:pt x="218" y="145"/>
                  </a:moveTo>
                  <a:cubicBezTo>
                    <a:pt x="217" y="141"/>
                    <a:pt x="217" y="141"/>
                    <a:pt x="217" y="141"/>
                  </a:cubicBezTo>
                  <a:cubicBezTo>
                    <a:pt x="216" y="139"/>
                    <a:pt x="216" y="137"/>
                    <a:pt x="215" y="137"/>
                  </a:cubicBezTo>
                  <a:cubicBezTo>
                    <a:pt x="215" y="140"/>
                    <a:pt x="216" y="143"/>
                    <a:pt x="217" y="145"/>
                  </a:cubicBezTo>
                  <a:cubicBezTo>
                    <a:pt x="217" y="146"/>
                    <a:pt x="217" y="145"/>
                    <a:pt x="218" y="145"/>
                  </a:cubicBezTo>
                  <a:cubicBezTo>
                    <a:pt x="218" y="145"/>
                    <a:pt x="218" y="146"/>
                    <a:pt x="218" y="145"/>
                  </a:cubicBezTo>
                  <a:close/>
                  <a:moveTo>
                    <a:pt x="191" y="160"/>
                  </a:moveTo>
                  <a:cubicBezTo>
                    <a:pt x="187" y="162"/>
                    <a:pt x="184" y="164"/>
                    <a:pt x="181" y="167"/>
                  </a:cubicBezTo>
                  <a:cubicBezTo>
                    <a:pt x="180" y="168"/>
                    <a:pt x="181" y="168"/>
                    <a:pt x="181" y="168"/>
                  </a:cubicBezTo>
                  <a:cubicBezTo>
                    <a:pt x="182" y="167"/>
                    <a:pt x="183" y="168"/>
                    <a:pt x="183" y="168"/>
                  </a:cubicBezTo>
                  <a:cubicBezTo>
                    <a:pt x="186" y="164"/>
                    <a:pt x="188" y="162"/>
                    <a:pt x="191" y="160"/>
                  </a:cubicBezTo>
                  <a:close/>
                  <a:moveTo>
                    <a:pt x="154" y="158"/>
                  </a:moveTo>
                  <a:cubicBezTo>
                    <a:pt x="152" y="160"/>
                    <a:pt x="149" y="162"/>
                    <a:pt x="147" y="164"/>
                  </a:cubicBezTo>
                  <a:cubicBezTo>
                    <a:pt x="147" y="165"/>
                    <a:pt x="149" y="166"/>
                    <a:pt x="149" y="165"/>
                  </a:cubicBezTo>
                  <a:cubicBezTo>
                    <a:pt x="154" y="159"/>
                    <a:pt x="154" y="159"/>
                    <a:pt x="154" y="159"/>
                  </a:cubicBezTo>
                  <a:cubicBezTo>
                    <a:pt x="153" y="158"/>
                    <a:pt x="154" y="157"/>
                    <a:pt x="154" y="158"/>
                  </a:cubicBezTo>
                  <a:close/>
                  <a:moveTo>
                    <a:pt x="33" y="129"/>
                  </a:moveTo>
                  <a:cubicBezTo>
                    <a:pt x="33" y="124"/>
                    <a:pt x="31" y="120"/>
                    <a:pt x="32" y="114"/>
                  </a:cubicBezTo>
                  <a:cubicBezTo>
                    <a:pt x="31" y="115"/>
                    <a:pt x="30" y="115"/>
                    <a:pt x="30" y="116"/>
                  </a:cubicBezTo>
                  <a:cubicBezTo>
                    <a:pt x="31" y="120"/>
                    <a:pt x="32" y="124"/>
                    <a:pt x="33" y="129"/>
                  </a:cubicBezTo>
                  <a:cubicBezTo>
                    <a:pt x="33" y="129"/>
                    <a:pt x="33" y="130"/>
                    <a:pt x="33" y="129"/>
                  </a:cubicBezTo>
                  <a:close/>
                  <a:moveTo>
                    <a:pt x="24" y="26"/>
                  </a:move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19" y="31"/>
                    <a:pt x="16" y="34"/>
                    <a:pt x="12" y="38"/>
                  </a:cubicBezTo>
                  <a:cubicBezTo>
                    <a:pt x="12" y="38"/>
                    <a:pt x="12" y="39"/>
                    <a:pt x="12" y="40"/>
                  </a:cubicBezTo>
                  <a:cubicBezTo>
                    <a:pt x="13" y="41"/>
                    <a:pt x="13" y="40"/>
                    <a:pt x="13" y="40"/>
                  </a:cubicBezTo>
                  <a:cubicBezTo>
                    <a:pt x="16" y="35"/>
                    <a:pt x="19" y="32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lnTo>
                    <a:pt x="24" y="26"/>
                  </a:lnTo>
                  <a:close/>
                  <a:moveTo>
                    <a:pt x="21" y="21"/>
                  </a:moveTo>
                  <a:cubicBezTo>
                    <a:pt x="21" y="21"/>
                    <a:pt x="20" y="21"/>
                    <a:pt x="20" y="21"/>
                  </a:cubicBezTo>
                  <a:cubicBezTo>
                    <a:pt x="17" y="25"/>
                    <a:pt x="14" y="28"/>
                    <a:pt x="12" y="32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2" y="22"/>
                    <a:pt x="22" y="21"/>
                    <a:pt x="21" y="21"/>
                  </a:cubicBezTo>
                  <a:close/>
                  <a:moveTo>
                    <a:pt x="144" y="156"/>
                  </a:moveTo>
                  <a:cubicBezTo>
                    <a:pt x="143" y="156"/>
                    <a:pt x="142" y="156"/>
                    <a:pt x="142" y="156"/>
                  </a:cubicBezTo>
                  <a:cubicBezTo>
                    <a:pt x="141" y="156"/>
                    <a:pt x="141" y="156"/>
                    <a:pt x="141" y="156"/>
                  </a:cubicBezTo>
                  <a:cubicBezTo>
                    <a:pt x="140" y="159"/>
                    <a:pt x="139" y="161"/>
                    <a:pt x="137" y="163"/>
                  </a:cubicBezTo>
                  <a:cubicBezTo>
                    <a:pt x="137" y="163"/>
                    <a:pt x="138" y="163"/>
                    <a:pt x="138" y="163"/>
                  </a:cubicBezTo>
                  <a:cubicBezTo>
                    <a:pt x="140" y="161"/>
                    <a:pt x="142" y="159"/>
                    <a:pt x="144" y="156"/>
                  </a:cubicBezTo>
                  <a:cubicBezTo>
                    <a:pt x="144" y="156"/>
                    <a:pt x="144" y="156"/>
                    <a:pt x="144" y="156"/>
                  </a:cubicBezTo>
                  <a:close/>
                  <a:moveTo>
                    <a:pt x="197" y="163"/>
                  </a:moveTo>
                  <a:cubicBezTo>
                    <a:pt x="201" y="161"/>
                    <a:pt x="205" y="158"/>
                    <a:pt x="208" y="155"/>
                  </a:cubicBezTo>
                  <a:cubicBezTo>
                    <a:pt x="207" y="155"/>
                    <a:pt x="205" y="155"/>
                    <a:pt x="205" y="155"/>
                  </a:cubicBezTo>
                  <a:cubicBezTo>
                    <a:pt x="202" y="158"/>
                    <a:pt x="199" y="160"/>
                    <a:pt x="197" y="163"/>
                  </a:cubicBezTo>
                  <a:close/>
                  <a:moveTo>
                    <a:pt x="83" y="70"/>
                  </a:moveTo>
                  <a:cubicBezTo>
                    <a:pt x="83" y="66"/>
                    <a:pt x="82" y="61"/>
                    <a:pt x="81" y="57"/>
                  </a:cubicBezTo>
                  <a:cubicBezTo>
                    <a:pt x="81" y="58"/>
                    <a:pt x="80" y="58"/>
                    <a:pt x="80" y="59"/>
                  </a:cubicBezTo>
                  <a:cubicBezTo>
                    <a:pt x="81" y="63"/>
                    <a:pt x="82" y="67"/>
                    <a:pt x="83" y="71"/>
                  </a:cubicBezTo>
                  <a:cubicBezTo>
                    <a:pt x="84" y="71"/>
                    <a:pt x="83" y="70"/>
                    <a:pt x="83" y="70"/>
                  </a:cubicBezTo>
                  <a:close/>
                  <a:moveTo>
                    <a:pt x="129" y="154"/>
                  </a:moveTo>
                  <a:cubicBezTo>
                    <a:pt x="128" y="156"/>
                    <a:pt x="127" y="158"/>
                    <a:pt x="125" y="160"/>
                  </a:cubicBezTo>
                  <a:cubicBezTo>
                    <a:pt x="126" y="160"/>
                    <a:pt x="127" y="160"/>
                    <a:pt x="128" y="161"/>
                  </a:cubicBezTo>
                  <a:cubicBezTo>
                    <a:pt x="129" y="159"/>
                    <a:pt x="130" y="156"/>
                    <a:pt x="131" y="154"/>
                  </a:cubicBezTo>
                  <a:cubicBezTo>
                    <a:pt x="131" y="154"/>
                    <a:pt x="130" y="153"/>
                    <a:pt x="129" y="154"/>
                  </a:cubicBezTo>
                  <a:close/>
                  <a:moveTo>
                    <a:pt x="14" y="33"/>
                  </a:moveTo>
                  <a:cubicBezTo>
                    <a:pt x="14" y="33"/>
                    <a:pt x="15" y="34"/>
                    <a:pt x="15" y="33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6" y="22"/>
                    <a:pt x="26" y="22"/>
                    <a:pt x="25" y="21"/>
                  </a:cubicBezTo>
                  <a:cubicBezTo>
                    <a:pt x="21" y="25"/>
                    <a:pt x="18" y="29"/>
                    <a:pt x="14" y="33"/>
                  </a:cubicBezTo>
                  <a:close/>
                  <a:moveTo>
                    <a:pt x="173" y="159"/>
                  </a:moveTo>
                  <a:cubicBezTo>
                    <a:pt x="171" y="159"/>
                    <a:pt x="170" y="158"/>
                    <a:pt x="169" y="159"/>
                  </a:cubicBezTo>
                  <a:cubicBezTo>
                    <a:pt x="162" y="167"/>
                    <a:pt x="162" y="167"/>
                    <a:pt x="162" y="167"/>
                  </a:cubicBezTo>
                  <a:lnTo>
                    <a:pt x="173" y="159"/>
                  </a:lnTo>
                  <a:close/>
                  <a:moveTo>
                    <a:pt x="39" y="123"/>
                  </a:moveTo>
                  <a:cubicBezTo>
                    <a:pt x="38" y="118"/>
                    <a:pt x="37" y="114"/>
                    <a:pt x="37" y="109"/>
                  </a:cubicBezTo>
                  <a:cubicBezTo>
                    <a:pt x="36" y="109"/>
                    <a:pt x="35" y="110"/>
                    <a:pt x="35" y="111"/>
                  </a:cubicBezTo>
                  <a:cubicBezTo>
                    <a:pt x="39" y="126"/>
                    <a:pt x="39" y="126"/>
                    <a:pt x="39" y="126"/>
                  </a:cubicBezTo>
                  <a:cubicBezTo>
                    <a:pt x="39" y="124"/>
                    <a:pt x="39" y="123"/>
                    <a:pt x="39" y="123"/>
                  </a:cubicBezTo>
                  <a:close/>
                  <a:moveTo>
                    <a:pt x="46" y="119"/>
                  </a:moveTo>
                  <a:cubicBezTo>
                    <a:pt x="45" y="113"/>
                    <a:pt x="45" y="113"/>
                    <a:pt x="45" y="113"/>
                  </a:cubicBezTo>
                  <a:cubicBezTo>
                    <a:pt x="45" y="113"/>
                    <a:pt x="44" y="112"/>
                    <a:pt x="44" y="112"/>
                  </a:cubicBezTo>
                  <a:cubicBezTo>
                    <a:pt x="43" y="112"/>
                    <a:pt x="43" y="111"/>
                    <a:pt x="43" y="111"/>
                  </a:cubicBezTo>
                  <a:cubicBezTo>
                    <a:pt x="43" y="115"/>
                    <a:pt x="44" y="118"/>
                    <a:pt x="44" y="123"/>
                  </a:cubicBezTo>
                  <a:cubicBezTo>
                    <a:pt x="44" y="122"/>
                    <a:pt x="45" y="122"/>
                    <a:pt x="45" y="122"/>
                  </a:cubicBezTo>
                  <a:cubicBezTo>
                    <a:pt x="45" y="121"/>
                    <a:pt x="46" y="120"/>
                    <a:pt x="46" y="119"/>
                  </a:cubicBezTo>
                  <a:close/>
                  <a:moveTo>
                    <a:pt x="159" y="158"/>
                  </a:moveTo>
                  <a:cubicBezTo>
                    <a:pt x="158" y="158"/>
                    <a:pt x="158" y="158"/>
                    <a:pt x="157" y="158"/>
                  </a:cubicBezTo>
                  <a:cubicBezTo>
                    <a:pt x="157" y="158"/>
                    <a:pt x="155" y="157"/>
                    <a:pt x="155" y="158"/>
                  </a:cubicBezTo>
                  <a:cubicBezTo>
                    <a:pt x="154" y="160"/>
                    <a:pt x="153" y="162"/>
                    <a:pt x="152" y="163"/>
                  </a:cubicBezTo>
                  <a:cubicBezTo>
                    <a:pt x="152" y="164"/>
                    <a:pt x="151" y="166"/>
                    <a:pt x="151" y="166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9" y="159"/>
                    <a:pt x="160" y="158"/>
                    <a:pt x="159" y="158"/>
                  </a:cubicBezTo>
                  <a:close/>
                  <a:moveTo>
                    <a:pt x="42" y="123"/>
                  </a:moveTo>
                  <a:cubicBezTo>
                    <a:pt x="42" y="123"/>
                    <a:pt x="42" y="123"/>
                    <a:pt x="42" y="123"/>
                  </a:cubicBezTo>
                  <a:cubicBezTo>
                    <a:pt x="40" y="118"/>
                    <a:pt x="39" y="114"/>
                    <a:pt x="38" y="109"/>
                  </a:cubicBezTo>
                  <a:cubicBezTo>
                    <a:pt x="39" y="114"/>
                    <a:pt x="39" y="120"/>
                    <a:pt x="40" y="125"/>
                  </a:cubicBezTo>
                  <a:cubicBezTo>
                    <a:pt x="40" y="125"/>
                    <a:pt x="41" y="124"/>
                    <a:pt x="42" y="123"/>
                  </a:cubicBezTo>
                  <a:close/>
                  <a:moveTo>
                    <a:pt x="149" y="157"/>
                  </a:moveTo>
                  <a:cubicBezTo>
                    <a:pt x="149" y="157"/>
                    <a:pt x="148" y="157"/>
                    <a:pt x="148" y="157"/>
                  </a:cubicBezTo>
                  <a:cubicBezTo>
                    <a:pt x="144" y="164"/>
                    <a:pt x="144" y="164"/>
                    <a:pt x="144" y="164"/>
                  </a:cubicBezTo>
                  <a:cubicBezTo>
                    <a:pt x="143" y="164"/>
                    <a:pt x="144" y="165"/>
                    <a:pt x="144" y="164"/>
                  </a:cubicBezTo>
                  <a:cubicBezTo>
                    <a:pt x="147" y="162"/>
                    <a:pt x="149" y="160"/>
                    <a:pt x="152" y="157"/>
                  </a:cubicBezTo>
                  <a:cubicBezTo>
                    <a:pt x="151" y="157"/>
                    <a:pt x="150" y="157"/>
                    <a:pt x="149" y="157"/>
                  </a:cubicBezTo>
                  <a:close/>
                  <a:moveTo>
                    <a:pt x="200" y="156"/>
                  </a:moveTo>
                  <a:cubicBezTo>
                    <a:pt x="195" y="156"/>
                    <a:pt x="193" y="159"/>
                    <a:pt x="191" y="162"/>
                  </a:cubicBezTo>
                  <a:cubicBezTo>
                    <a:pt x="186" y="167"/>
                    <a:pt x="186" y="167"/>
                    <a:pt x="186" y="167"/>
                  </a:cubicBezTo>
                  <a:cubicBezTo>
                    <a:pt x="190" y="163"/>
                    <a:pt x="195" y="160"/>
                    <a:pt x="200" y="156"/>
                  </a:cubicBezTo>
                  <a:close/>
                  <a:moveTo>
                    <a:pt x="157" y="166"/>
                  </a:moveTo>
                  <a:cubicBezTo>
                    <a:pt x="157" y="167"/>
                    <a:pt x="158" y="167"/>
                    <a:pt x="158" y="167"/>
                  </a:cubicBezTo>
                  <a:cubicBezTo>
                    <a:pt x="161" y="164"/>
                    <a:pt x="164" y="162"/>
                    <a:pt x="167" y="159"/>
                  </a:cubicBezTo>
                  <a:cubicBezTo>
                    <a:pt x="166" y="159"/>
                    <a:pt x="165" y="158"/>
                    <a:pt x="163" y="159"/>
                  </a:cubicBezTo>
                  <a:lnTo>
                    <a:pt x="157" y="166"/>
                  </a:lnTo>
                  <a:close/>
                  <a:moveTo>
                    <a:pt x="87" y="144"/>
                  </a:moveTo>
                  <a:cubicBezTo>
                    <a:pt x="87" y="140"/>
                    <a:pt x="86" y="137"/>
                    <a:pt x="86" y="134"/>
                  </a:cubicBezTo>
                  <a:cubicBezTo>
                    <a:pt x="86" y="134"/>
                    <a:pt x="85" y="133"/>
                    <a:pt x="85" y="133"/>
                  </a:cubicBezTo>
                  <a:cubicBezTo>
                    <a:pt x="84" y="137"/>
                    <a:pt x="83" y="140"/>
                    <a:pt x="83" y="143"/>
                  </a:cubicBezTo>
                  <a:cubicBezTo>
                    <a:pt x="84" y="143"/>
                    <a:pt x="85" y="144"/>
                    <a:pt x="86" y="145"/>
                  </a:cubicBezTo>
                  <a:cubicBezTo>
                    <a:pt x="86" y="145"/>
                    <a:pt x="87" y="144"/>
                    <a:pt x="87" y="144"/>
                  </a:cubicBezTo>
                  <a:close/>
                  <a:moveTo>
                    <a:pt x="182" y="158"/>
                  </a:moveTo>
                  <a:cubicBezTo>
                    <a:pt x="180" y="159"/>
                    <a:pt x="179" y="159"/>
                    <a:pt x="177" y="159"/>
                  </a:cubicBezTo>
                  <a:cubicBezTo>
                    <a:pt x="169" y="168"/>
                    <a:pt x="169" y="168"/>
                    <a:pt x="169" y="168"/>
                  </a:cubicBezTo>
                  <a:cubicBezTo>
                    <a:pt x="169" y="168"/>
                    <a:pt x="170" y="168"/>
                    <a:pt x="170" y="168"/>
                  </a:cubicBezTo>
                  <a:cubicBezTo>
                    <a:pt x="174" y="165"/>
                    <a:pt x="178" y="162"/>
                    <a:pt x="181" y="159"/>
                  </a:cubicBezTo>
                  <a:cubicBezTo>
                    <a:pt x="182" y="159"/>
                    <a:pt x="183" y="158"/>
                    <a:pt x="182" y="158"/>
                  </a:cubicBezTo>
                  <a:close/>
                  <a:moveTo>
                    <a:pt x="30" y="23"/>
                  </a:moveTo>
                  <a:cubicBezTo>
                    <a:pt x="30" y="23"/>
                    <a:pt x="29" y="23"/>
                    <a:pt x="29" y="23"/>
                  </a:cubicBezTo>
                  <a:cubicBezTo>
                    <a:pt x="24" y="29"/>
                    <a:pt x="18" y="34"/>
                    <a:pt x="14" y="41"/>
                  </a:cubicBezTo>
                  <a:cubicBezTo>
                    <a:pt x="14" y="41"/>
                    <a:pt x="15" y="41"/>
                    <a:pt x="15" y="41"/>
                  </a:cubicBezTo>
                  <a:cubicBezTo>
                    <a:pt x="20" y="35"/>
                    <a:pt x="26" y="29"/>
                    <a:pt x="32" y="23"/>
                  </a:cubicBezTo>
                  <a:cubicBezTo>
                    <a:pt x="31" y="23"/>
                    <a:pt x="30" y="23"/>
                    <a:pt x="30" y="23"/>
                  </a:cubicBezTo>
                  <a:close/>
                  <a:moveTo>
                    <a:pt x="44" y="112"/>
                  </a:moveTo>
                  <a:cubicBezTo>
                    <a:pt x="44" y="109"/>
                    <a:pt x="44" y="107"/>
                    <a:pt x="43" y="104"/>
                  </a:cubicBezTo>
                  <a:cubicBezTo>
                    <a:pt x="39" y="107"/>
                    <a:pt x="39" y="107"/>
                    <a:pt x="39" y="107"/>
                  </a:cubicBezTo>
                  <a:cubicBezTo>
                    <a:pt x="40" y="112"/>
                    <a:pt x="41" y="118"/>
                    <a:pt x="43" y="122"/>
                  </a:cubicBezTo>
                  <a:cubicBezTo>
                    <a:pt x="43" y="117"/>
                    <a:pt x="42" y="112"/>
                    <a:pt x="42" y="108"/>
                  </a:cubicBezTo>
                  <a:cubicBezTo>
                    <a:pt x="42" y="107"/>
                    <a:pt x="42" y="107"/>
                    <a:pt x="42" y="107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lose/>
                  <a:moveTo>
                    <a:pt x="17" y="49"/>
                  </a:moveTo>
                  <a:cubicBezTo>
                    <a:pt x="25" y="41"/>
                    <a:pt x="32" y="32"/>
                    <a:pt x="41" y="25"/>
                  </a:cubicBezTo>
                  <a:cubicBezTo>
                    <a:pt x="41" y="25"/>
                    <a:pt x="39" y="25"/>
                    <a:pt x="38" y="25"/>
                  </a:cubicBezTo>
                  <a:cubicBezTo>
                    <a:pt x="38" y="25"/>
                    <a:pt x="37" y="25"/>
                    <a:pt x="37" y="26"/>
                  </a:cubicBezTo>
                  <a:cubicBezTo>
                    <a:pt x="30" y="33"/>
                    <a:pt x="24" y="41"/>
                    <a:pt x="17" y="49"/>
                  </a:cubicBezTo>
                  <a:close/>
                  <a:moveTo>
                    <a:pt x="82" y="140"/>
                  </a:moveTo>
                  <a:cubicBezTo>
                    <a:pt x="82" y="137"/>
                    <a:pt x="81" y="136"/>
                    <a:pt x="81" y="134"/>
                  </a:cubicBezTo>
                  <a:cubicBezTo>
                    <a:pt x="81" y="133"/>
                    <a:pt x="80" y="131"/>
                    <a:pt x="80" y="132"/>
                  </a:cubicBezTo>
                  <a:cubicBezTo>
                    <a:pt x="79" y="134"/>
                    <a:pt x="78" y="136"/>
                    <a:pt x="77" y="139"/>
                  </a:cubicBezTo>
                  <a:cubicBezTo>
                    <a:pt x="77" y="139"/>
                    <a:pt x="77" y="139"/>
                    <a:pt x="77" y="138"/>
                  </a:cubicBezTo>
                  <a:cubicBezTo>
                    <a:pt x="76" y="136"/>
                    <a:pt x="76" y="134"/>
                    <a:pt x="75" y="132"/>
                  </a:cubicBezTo>
                  <a:cubicBezTo>
                    <a:pt x="75" y="134"/>
                    <a:pt x="75" y="136"/>
                    <a:pt x="75" y="139"/>
                  </a:cubicBezTo>
                  <a:cubicBezTo>
                    <a:pt x="77" y="140"/>
                    <a:pt x="80" y="141"/>
                    <a:pt x="82" y="142"/>
                  </a:cubicBezTo>
                  <a:cubicBezTo>
                    <a:pt x="82" y="141"/>
                    <a:pt x="82" y="140"/>
                    <a:pt x="82" y="140"/>
                  </a:cubicBezTo>
                  <a:close/>
                  <a:moveTo>
                    <a:pt x="89" y="64"/>
                  </a:moveTo>
                  <a:cubicBezTo>
                    <a:pt x="89" y="64"/>
                    <a:pt x="89" y="63"/>
                    <a:pt x="89" y="63"/>
                  </a:cubicBezTo>
                  <a:cubicBezTo>
                    <a:pt x="89" y="59"/>
                    <a:pt x="89" y="55"/>
                    <a:pt x="89" y="51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6" y="58"/>
                    <a:pt x="87" y="62"/>
                    <a:pt x="88" y="67"/>
                  </a:cubicBezTo>
                  <a:cubicBezTo>
                    <a:pt x="88" y="67"/>
                    <a:pt x="89" y="67"/>
                    <a:pt x="89" y="66"/>
                  </a:cubicBezTo>
                  <a:cubicBezTo>
                    <a:pt x="89" y="66"/>
                    <a:pt x="89" y="65"/>
                    <a:pt x="89" y="64"/>
                  </a:cubicBezTo>
                  <a:close/>
                  <a:moveTo>
                    <a:pt x="92" y="145"/>
                  </a:moveTo>
                  <a:cubicBezTo>
                    <a:pt x="92" y="137"/>
                    <a:pt x="92" y="137"/>
                    <a:pt x="92" y="137"/>
                  </a:cubicBezTo>
                  <a:cubicBezTo>
                    <a:pt x="91" y="137"/>
                    <a:pt x="89" y="136"/>
                    <a:pt x="88" y="135"/>
                  </a:cubicBezTo>
                  <a:cubicBezTo>
                    <a:pt x="87" y="135"/>
                    <a:pt x="87" y="133"/>
                    <a:pt x="87" y="135"/>
                  </a:cubicBezTo>
                  <a:cubicBezTo>
                    <a:pt x="88" y="142"/>
                    <a:pt x="88" y="142"/>
                    <a:pt x="88" y="142"/>
                  </a:cubicBezTo>
                  <a:cubicBezTo>
                    <a:pt x="88" y="140"/>
                    <a:pt x="89" y="139"/>
                    <a:pt x="89" y="137"/>
                  </a:cubicBezTo>
                  <a:cubicBezTo>
                    <a:pt x="89" y="136"/>
                    <a:pt x="90" y="136"/>
                    <a:pt x="90" y="137"/>
                  </a:cubicBezTo>
                  <a:cubicBezTo>
                    <a:pt x="89" y="140"/>
                    <a:pt x="89" y="143"/>
                    <a:pt x="88" y="146"/>
                  </a:cubicBezTo>
                  <a:cubicBezTo>
                    <a:pt x="90" y="146"/>
                    <a:pt x="91" y="147"/>
                    <a:pt x="92" y="148"/>
                  </a:cubicBezTo>
                  <a:cubicBezTo>
                    <a:pt x="92" y="146"/>
                    <a:pt x="92" y="145"/>
                    <a:pt x="92" y="145"/>
                  </a:cubicBezTo>
                  <a:close/>
                  <a:moveTo>
                    <a:pt x="34" y="24"/>
                  </a:moveTo>
                  <a:cubicBezTo>
                    <a:pt x="27" y="30"/>
                    <a:pt x="20" y="37"/>
                    <a:pt x="14" y="45"/>
                  </a:cubicBezTo>
                  <a:cubicBezTo>
                    <a:pt x="13" y="46"/>
                    <a:pt x="12" y="47"/>
                    <a:pt x="13" y="49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21" y="41"/>
                    <a:pt x="28" y="32"/>
                    <a:pt x="37" y="24"/>
                  </a:cubicBezTo>
                  <a:cubicBezTo>
                    <a:pt x="36" y="24"/>
                    <a:pt x="34" y="23"/>
                    <a:pt x="34" y="24"/>
                  </a:cubicBezTo>
                  <a:close/>
                  <a:moveTo>
                    <a:pt x="103" y="54"/>
                  </a:moveTo>
                  <a:cubicBezTo>
                    <a:pt x="102" y="53"/>
                    <a:pt x="101" y="53"/>
                    <a:pt x="101" y="53"/>
                  </a:cubicBezTo>
                  <a:cubicBezTo>
                    <a:pt x="101" y="48"/>
                    <a:pt x="101" y="43"/>
                    <a:pt x="101" y="38"/>
                  </a:cubicBezTo>
                  <a:cubicBezTo>
                    <a:pt x="97" y="42"/>
                    <a:pt x="94" y="46"/>
                    <a:pt x="91" y="50"/>
                  </a:cubicBezTo>
                  <a:cubicBezTo>
                    <a:pt x="92" y="52"/>
                    <a:pt x="92" y="55"/>
                    <a:pt x="93" y="59"/>
                  </a:cubicBezTo>
                  <a:cubicBezTo>
                    <a:pt x="93" y="59"/>
                    <a:pt x="94" y="59"/>
                    <a:pt x="94" y="59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6" y="49"/>
                    <a:pt x="96" y="49"/>
                    <a:pt x="97" y="48"/>
                  </a:cubicBezTo>
                  <a:cubicBezTo>
                    <a:pt x="96" y="59"/>
                    <a:pt x="96" y="59"/>
                    <a:pt x="96" y="59"/>
                  </a:cubicBezTo>
                  <a:cubicBezTo>
                    <a:pt x="96" y="60"/>
                    <a:pt x="95" y="60"/>
                    <a:pt x="94" y="60"/>
                  </a:cubicBezTo>
                  <a:cubicBezTo>
                    <a:pt x="93" y="60"/>
                    <a:pt x="93" y="60"/>
                    <a:pt x="92" y="59"/>
                  </a:cubicBezTo>
                  <a:cubicBezTo>
                    <a:pt x="91" y="56"/>
                    <a:pt x="91" y="53"/>
                    <a:pt x="90" y="50"/>
                  </a:cubicBezTo>
                  <a:cubicBezTo>
                    <a:pt x="90" y="56"/>
                    <a:pt x="90" y="60"/>
                    <a:pt x="90" y="66"/>
                  </a:cubicBezTo>
                  <a:cubicBezTo>
                    <a:pt x="95" y="62"/>
                    <a:pt x="98" y="58"/>
                    <a:pt x="103" y="54"/>
                  </a:cubicBezTo>
                  <a:close/>
                  <a:moveTo>
                    <a:pt x="73" y="136"/>
                  </a:moveTo>
                  <a:cubicBezTo>
                    <a:pt x="73" y="137"/>
                    <a:pt x="74" y="137"/>
                    <a:pt x="74" y="138"/>
                  </a:cubicBezTo>
                  <a:cubicBezTo>
                    <a:pt x="74" y="135"/>
                    <a:pt x="74" y="132"/>
                    <a:pt x="75" y="130"/>
                  </a:cubicBezTo>
                  <a:cubicBezTo>
                    <a:pt x="75" y="129"/>
                    <a:pt x="76" y="130"/>
                    <a:pt x="76" y="130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8" y="136"/>
                    <a:pt x="78" y="133"/>
                    <a:pt x="79" y="131"/>
                  </a:cubicBezTo>
                  <a:cubicBezTo>
                    <a:pt x="80" y="131"/>
                    <a:pt x="80" y="130"/>
                    <a:pt x="81" y="131"/>
                  </a:cubicBezTo>
                  <a:cubicBezTo>
                    <a:pt x="73" y="126"/>
                    <a:pt x="67" y="121"/>
                    <a:pt x="60" y="115"/>
                  </a:cubicBezTo>
                  <a:cubicBezTo>
                    <a:pt x="60" y="115"/>
                    <a:pt x="59" y="115"/>
                    <a:pt x="60" y="115"/>
                  </a:cubicBezTo>
                  <a:cubicBezTo>
                    <a:pt x="60" y="114"/>
                    <a:pt x="60" y="115"/>
                    <a:pt x="59" y="114"/>
                  </a:cubicBezTo>
                  <a:cubicBezTo>
                    <a:pt x="58" y="114"/>
                    <a:pt x="58" y="113"/>
                    <a:pt x="57" y="112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11"/>
                    <a:pt x="51" y="116"/>
                    <a:pt x="52" y="121"/>
                  </a:cubicBezTo>
                  <a:cubicBezTo>
                    <a:pt x="58" y="127"/>
                    <a:pt x="65" y="132"/>
                    <a:pt x="73" y="137"/>
                  </a:cubicBezTo>
                  <a:cubicBezTo>
                    <a:pt x="72" y="137"/>
                    <a:pt x="72" y="136"/>
                    <a:pt x="73" y="136"/>
                  </a:cubicBezTo>
                  <a:close/>
                  <a:moveTo>
                    <a:pt x="33" y="51"/>
                  </a:moveTo>
                  <a:cubicBezTo>
                    <a:pt x="33" y="51"/>
                    <a:pt x="33" y="51"/>
                    <a:pt x="33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1" y="53"/>
                    <a:pt x="30" y="54"/>
                    <a:pt x="28" y="56"/>
                  </a:cubicBezTo>
                  <a:cubicBezTo>
                    <a:pt x="25" y="58"/>
                    <a:pt x="23" y="61"/>
                    <a:pt x="20" y="63"/>
                  </a:cubicBezTo>
                  <a:cubicBezTo>
                    <a:pt x="19" y="64"/>
                    <a:pt x="18" y="62"/>
                    <a:pt x="18" y="62"/>
                  </a:cubicBezTo>
                  <a:cubicBezTo>
                    <a:pt x="20" y="59"/>
                    <a:pt x="22" y="57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3" y="54"/>
                    <a:pt x="23" y="54"/>
                  </a:cubicBezTo>
                  <a:cubicBezTo>
                    <a:pt x="21" y="56"/>
                    <a:pt x="19" y="59"/>
                    <a:pt x="17" y="61"/>
                  </a:cubicBezTo>
                  <a:cubicBezTo>
                    <a:pt x="16" y="61"/>
                    <a:pt x="15" y="62"/>
                    <a:pt x="14" y="61"/>
                  </a:cubicBezTo>
                  <a:cubicBezTo>
                    <a:pt x="13" y="61"/>
                    <a:pt x="13" y="60"/>
                    <a:pt x="14" y="59"/>
                  </a:cubicBezTo>
                  <a:cubicBezTo>
                    <a:pt x="16" y="54"/>
                    <a:pt x="19" y="50"/>
                    <a:pt x="23" y="46"/>
                  </a:cubicBezTo>
                  <a:cubicBezTo>
                    <a:pt x="28" y="39"/>
                    <a:pt x="35" y="34"/>
                    <a:pt x="42" y="27"/>
                  </a:cubicBezTo>
                  <a:cubicBezTo>
                    <a:pt x="39" y="29"/>
                    <a:pt x="37" y="30"/>
                    <a:pt x="35" y="32"/>
                  </a:cubicBezTo>
                  <a:cubicBezTo>
                    <a:pt x="27" y="39"/>
                    <a:pt x="20" y="48"/>
                    <a:pt x="13" y="56"/>
                  </a:cubicBezTo>
                  <a:cubicBezTo>
                    <a:pt x="13" y="66"/>
                    <a:pt x="12" y="78"/>
                    <a:pt x="13" y="88"/>
                  </a:cubicBezTo>
                  <a:cubicBezTo>
                    <a:pt x="13" y="93"/>
                    <a:pt x="13" y="97"/>
                    <a:pt x="14" y="101"/>
                  </a:cubicBezTo>
                  <a:cubicBezTo>
                    <a:pt x="14" y="101"/>
                    <a:pt x="14" y="102"/>
                    <a:pt x="13" y="102"/>
                  </a:cubicBezTo>
                  <a:cubicBezTo>
                    <a:pt x="14" y="109"/>
                    <a:pt x="14" y="116"/>
                    <a:pt x="16" y="121"/>
                  </a:cubicBezTo>
                  <a:cubicBezTo>
                    <a:pt x="16" y="122"/>
                    <a:pt x="17" y="122"/>
                    <a:pt x="17" y="122"/>
                  </a:cubicBezTo>
                  <a:cubicBezTo>
                    <a:pt x="18" y="122"/>
                    <a:pt x="19" y="121"/>
                    <a:pt x="19" y="120"/>
                  </a:cubicBezTo>
                  <a:cubicBezTo>
                    <a:pt x="21" y="119"/>
                    <a:pt x="23" y="117"/>
                    <a:pt x="24" y="115"/>
                  </a:cubicBezTo>
                  <a:cubicBezTo>
                    <a:pt x="24" y="115"/>
                    <a:pt x="25" y="115"/>
                    <a:pt x="25" y="115"/>
                  </a:cubicBezTo>
                  <a:cubicBezTo>
                    <a:pt x="25" y="114"/>
                    <a:pt x="25" y="113"/>
                    <a:pt x="26" y="112"/>
                  </a:cubicBezTo>
                  <a:cubicBezTo>
                    <a:pt x="26" y="112"/>
                    <a:pt x="26" y="113"/>
                    <a:pt x="27" y="114"/>
                  </a:cubicBezTo>
                  <a:cubicBezTo>
                    <a:pt x="33" y="108"/>
                    <a:pt x="38" y="103"/>
                    <a:pt x="45" y="99"/>
                  </a:cubicBezTo>
                  <a:cubicBezTo>
                    <a:pt x="45" y="97"/>
                    <a:pt x="46" y="97"/>
                    <a:pt x="47" y="97"/>
                  </a:cubicBezTo>
                  <a:cubicBezTo>
                    <a:pt x="48" y="98"/>
                    <a:pt x="48" y="99"/>
                    <a:pt x="49" y="100"/>
                  </a:cubicBezTo>
                  <a:cubicBezTo>
                    <a:pt x="49" y="100"/>
                    <a:pt x="50" y="100"/>
                    <a:pt x="51" y="100"/>
                  </a:cubicBezTo>
                  <a:cubicBezTo>
                    <a:pt x="60" y="107"/>
                    <a:pt x="68" y="113"/>
                    <a:pt x="77" y="120"/>
                  </a:cubicBezTo>
                  <a:cubicBezTo>
                    <a:pt x="81" y="122"/>
                    <a:pt x="85" y="125"/>
                    <a:pt x="89" y="127"/>
                  </a:cubicBezTo>
                  <a:cubicBezTo>
                    <a:pt x="98" y="132"/>
                    <a:pt x="107" y="136"/>
                    <a:pt x="117" y="140"/>
                  </a:cubicBezTo>
                  <a:cubicBezTo>
                    <a:pt x="123" y="142"/>
                    <a:pt x="129" y="143"/>
                    <a:pt x="135" y="144"/>
                  </a:cubicBezTo>
                  <a:cubicBezTo>
                    <a:pt x="141" y="146"/>
                    <a:pt x="146" y="146"/>
                    <a:pt x="152" y="147"/>
                  </a:cubicBezTo>
                  <a:cubicBezTo>
                    <a:pt x="153" y="146"/>
                    <a:pt x="153" y="147"/>
                    <a:pt x="153" y="147"/>
                  </a:cubicBezTo>
                  <a:cubicBezTo>
                    <a:pt x="154" y="147"/>
                    <a:pt x="155" y="147"/>
                    <a:pt x="155" y="146"/>
                  </a:cubicBezTo>
                  <a:cubicBezTo>
                    <a:pt x="155" y="147"/>
                    <a:pt x="155" y="147"/>
                    <a:pt x="155" y="147"/>
                  </a:cubicBezTo>
                  <a:cubicBezTo>
                    <a:pt x="155" y="148"/>
                    <a:pt x="156" y="148"/>
                    <a:pt x="156" y="148"/>
                  </a:cubicBezTo>
                  <a:cubicBezTo>
                    <a:pt x="177" y="150"/>
                    <a:pt x="196" y="148"/>
                    <a:pt x="215" y="146"/>
                  </a:cubicBezTo>
                  <a:cubicBezTo>
                    <a:pt x="212" y="134"/>
                    <a:pt x="212" y="134"/>
                    <a:pt x="212" y="134"/>
                  </a:cubicBezTo>
                  <a:cubicBezTo>
                    <a:pt x="211" y="130"/>
                    <a:pt x="209" y="127"/>
                    <a:pt x="208" y="123"/>
                  </a:cubicBezTo>
                  <a:cubicBezTo>
                    <a:pt x="209" y="127"/>
                    <a:pt x="210" y="131"/>
                    <a:pt x="211" y="134"/>
                  </a:cubicBezTo>
                  <a:cubicBezTo>
                    <a:pt x="211" y="134"/>
                    <a:pt x="211" y="134"/>
                    <a:pt x="212" y="134"/>
                  </a:cubicBezTo>
                  <a:cubicBezTo>
                    <a:pt x="212" y="135"/>
                    <a:pt x="212" y="135"/>
                    <a:pt x="211" y="136"/>
                  </a:cubicBezTo>
                  <a:cubicBezTo>
                    <a:pt x="210" y="136"/>
                    <a:pt x="210" y="135"/>
                    <a:pt x="210" y="135"/>
                  </a:cubicBezTo>
                  <a:cubicBezTo>
                    <a:pt x="207" y="126"/>
                    <a:pt x="205" y="116"/>
                    <a:pt x="201" y="106"/>
                  </a:cubicBezTo>
                  <a:cubicBezTo>
                    <a:pt x="203" y="114"/>
                    <a:pt x="203" y="122"/>
                    <a:pt x="206" y="129"/>
                  </a:cubicBezTo>
                  <a:cubicBezTo>
                    <a:pt x="206" y="130"/>
                    <a:pt x="205" y="130"/>
                    <a:pt x="205" y="130"/>
                  </a:cubicBezTo>
                  <a:cubicBezTo>
                    <a:pt x="205" y="130"/>
                    <a:pt x="204" y="130"/>
                    <a:pt x="204" y="129"/>
                  </a:cubicBezTo>
                  <a:cubicBezTo>
                    <a:pt x="202" y="123"/>
                    <a:pt x="201" y="117"/>
                    <a:pt x="199" y="111"/>
                  </a:cubicBezTo>
                  <a:cubicBezTo>
                    <a:pt x="198" y="110"/>
                    <a:pt x="198" y="109"/>
                    <a:pt x="198" y="109"/>
                  </a:cubicBezTo>
                  <a:cubicBezTo>
                    <a:pt x="198" y="110"/>
                    <a:pt x="198" y="110"/>
                    <a:pt x="198" y="111"/>
                  </a:cubicBezTo>
                  <a:cubicBezTo>
                    <a:pt x="198" y="111"/>
                    <a:pt x="198" y="111"/>
                    <a:pt x="199" y="111"/>
                  </a:cubicBezTo>
                  <a:cubicBezTo>
                    <a:pt x="198" y="111"/>
                    <a:pt x="198" y="111"/>
                    <a:pt x="198" y="111"/>
                  </a:cubicBezTo>
                  <a:cubicBezTo>
                    <a:pt x="199" y="119"/>
                    <a:pt x="200" y="126"/>
                    <a:pt x="201" y="134"/>
                  </a:cubicBezTo>
                  <a:cubicBezTo>
                    <a:pt x="201" y="134"/>
                    <a:pt x="200" y="134"/>
                    <a:pt x="200" y="134"/>
                  </a:cubicBezTo>
                  <a:cubicBezTo>
                    <a:pt x="198" y="126"/>
                    <a:pt x="195" y="118"/>
                    <a:pt x="193" y="110"/>
                  </a:cubicBezTo>
                  <a:cubicBezTo>
                    <a:pt x="193" y="117"/>
                    <a:pt x="194" y="124"/>
                    <a:pt x="194" y="131"/>
                  </a:cubicBezTo>
                  <a:cubicBezTo>
                    <a:pt x="194" y="132"/>
                    <a:pt x="193" y="132"/>
                    <a:pt x="193" y="131"/>
                  </a:cubicBezTo>
                  <a:cubicBezTo>
                    <a:pt x="191" y="125"/>
                    <a:pt x="190" y="119"/>
                    <a:pt x="188" y="113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4"/>
                    <a:pt x="188" y="128"/>
                    <a:pt x="187" y="133"/>
                  </a:cubicBezTo>
                  <a:cubicBezTo>
                    <a:pt x="187" y="132"/>
                    <a:pt x="186" y="133"/>
                    <a:pt x="186" y="132"/>
                  </a:cubicBezTo>
                  <a:cubicBezTo>
                    <a:pt x="185" y="127"/>
                    <a:pt x="183" y="121"/>
                    <a:pt x="182" y="115"/>
                  </a:cubicBezTo>
                  <a:cubicBezTo>
                    <a:pt x="180" y="128"/>
                    <a:pt x="180" y="128"/>
                    <a:pt x="180" y="128"/>
                  </a:cubicBezTo>
                  <a:cubicBezTo>
                    <a:pt x="180" y="128"/>
                    <a:pt x="179" y="128"/>
                    <a:pt x="179" y="128"/>
                  </a:cubicBezTo>
                  <a:cubicBezTo>
                    <a:pt x="178" y="124"/>
                    <a:pt x="178" y="120"/>
                    <a:pt x="177" y="116"/>
                  </a:cubicBezTo>
                  <a:cubicBezTo>
                    <a:pt x="176" y="120"/>
                    <a:pt x="175" y="123"/>
                    <a:pt x="175" y="126"/>
                  </a:cubicBezTo>
                  <a:cubicBezTo>
                    <a:pt x="174" y="127"/>
                    <a:pt x="173" y="126"/>
                    <a:pt x="173" y="126"/>
                  </a:cubicBezTo>
                  <a:cubicBezTo>
                    <a:pt x="171" y="124"/>
                    <a:pt x="171" y="121"/>
                    <a:pt x="170" y="119"/>
                  </a:cubicBezTo>
                  <a:cubicBezTo>
                    <a:pt x="170" y="118"/>
                    <a:pt x="169" y="118"/>
                    <a:pt x="168" y="118"/>
                  </a:cubicBezTo>
                  <a:cubicBezTo>
                    <a:pt x="166" y="121"/>
                    <a:pt x="164" y="123"/>
                    <a:pt x="162" y="126"/>
                  </a:cubicBezTo>
                  <a:cubicBezTo>
                    <a:pt x="161" y="127"/>
                    <a:pt x="160" y="128"/>
                    <a:pt x="158" y="128"/>
                  </a:cubicBezTo>
                  <a:cubicBezTo>
                    <a:pt x="155" y="127"/>
                    <a:pt x="154" y="125"/>
                    <a:pt x="153" y="123"/>
                  </a:cubicBezTo>
                  <a:cubicBezTo>
                    <a:pt x="155" y="125"/>
                    <a:pt x="156" y="127"/>
                    <a:pt x="159" y="127"/>
                  </a:cubicBezTo>
                  <a:cubicBezTo>
                    <a:pt x="161" y="125"/>
                    <a:pt x="162" y="124"/>
                    <a:pt x="164" y="122"/>
                  </a:cubicBezTo>
                  <a:cubicBezTo>
                    <a:pt x="165" y="120"/>
                    <a:pt x="166" y="118"/>
                    <a:pt x="168" y="117"/>
                  </a:cubicBezTo>
                  <a:cubicBezTo>
                    <a:pt x="169" y="117"/>
                    <a:pt x="170" y="117"/>
                    <a:pt x="170" y="118"/>
                  </a:cubicBezTo>
                  <a:cubicBezTo>
                    <a:pt x="172" y="119"/>
                    <a:pt x="172" y="122"/>
                    <a:pt x="174" y="125"/>
                  </a:cubicBezTo>
                  <a:cubicBezTo>
                    <a:pt x="176" y="115"/>
                    <a:pt x="176" y="115"/>
                    <a:pt x="176" y="115"/>
                  </a:cubicBezTo>
                  <a:cubicBezTo>
                    <a:pt x="176" y="114"/>
                    <a:pt x="177" y="114"/>
                    <a:pt x="177" y="115"/>
                  </a:cubicBezTo>
                  <a:cubicBezTo>
                    <a:pt x="178" y="117"/>
                    <a:pt x="179" y="120"/>
                    <a:pt x="179" y="123"/>
                  </a:cubicBezTo>
                  <a:cubicBezTo>
                    <a:pt x="180" y="121"/>
                    <a:pt x="180" y="118"/>
                    <a:pt x="181" y="114"/>
                  </a:cubicBezTo>
                  <a:cubicBezTo>
                    <a:pt x="181" y="113"/>
                    <a:pt x="183" y="114"/>
                    <a:pt x="183" y="115"/>
                  </a:cubicBezTo>
                  <a:cubicBezTo>
                    <a:pt x="185" y="119"/>
                    <a:pt x="185" y="124"/>
                    <a:pt x="186" y="128"/>
                  </a:cubicBezTo>
                  <a:cubicBezTo>
                    <a:pt x="187" y="123"/>
                    <a:pt x="187" y="119"/>
                    <a:pt x="187" y="114"/>
                  </a:cubicBezTo>
                  <a:cubicBezTo>
                    <a:pt x="187" y="113"/>
                    <a:pt x="186" y="111"/>
                    <a:pt x="187" y="110"/>
                  </a:cubicBezTo>
                  <a:cubicBezTo>
                    <a:pt x="188" y="110"/>
                    <a:pt x="188" y="110"/>
                    <a:pt x="189" y="111"/>
                  </a:cubicBezTo>
                  <a:cubicBezTo>
                    <a:pt x="190" y="113"/>
                    <a:pt x="191" y="117"/>
                    <a:pt x="192" y="120"/>
                  </a:cubicBezTo>
                  <a:cubicBezTo>
                    <a:pt x="191" y="112"/>
                    <a:pt x="191" y="112"/>
                    <a:pt x="191" y="112"/>
                  </a:cubicBezTo>
                  <a:cubicBezTo>
                    <a:pt x="191" y="111"/>
                    <a:pt x="191" y="109"/>
                    <a:pt x="192" y="108"/>
                  </a:cubicBezTo>
                  <a:cubicBezTo>
                    <a:pt x="192" y="108"/>
                    <a:pt x="193" y="108"/>
                    <a:pt x="193" y="109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6" y="106"/>
                    <a:pt x="195" y="104"/>
                    <a:pt x="196" y="102"/>
                  </a:cubicBezTo>
                  <a:cubicBezTo>
                    <a:pt x="196" y="102"/>
                    <a:pt x="197" y="103"/>
                    <a:pt x="197" y="103"/>
                  </a:cubicBezTo>
                  <a:cubicBezTo>
                    <a:pt x="199" y="106"/>
                    <a:pt x="200" y="108"/>
                    <a:pt x="200" y="111"/>
                  </a:cubicBezTo>
                  <a:cubicBezTo>
                    <a:pt x="200" y="107"/>
                    <a:pt x="199" y="102"/>
                    <a:pt x="198" y="98"/>
                  </a:cubicBezTo>
                  <a:cubicBezTo>
                    <a:pt x="198" y="97"/>
                    <a:pt x="198" y="96"/>
                    <a:pt x="199" y="95"/>
                  </a:cubicBezTo>
                  <a:cubicBezTo>
                    <a:pt x="198" y="92"/>
                    <a:pt x="197" y="89"/>
                    <a:pt x="196" y="86"/>
                  </a:cubicBezTo>
                  <a:cubicBezTo>
                    <a:pt x="182" y="91"/>
                    <a:pt x="168" y="94"/>
                    <a:pt x="153" y="96"/>
                  </a:cubicBezTo>
                  <a:cubicBezTo>
                    <a:pt x="133" y="98"/>
                    <a:pt x="105" y="94"/>
                    <a:pt x="87" y="85"/>
                  </a:cubicBezTo>
                  <a:cubicBezTo>
                    <a:pt x="77" y="80"/>
                    <a:pt x="69" y="74"/>
                    <a:pt x="64" y="66"/>
                  </a:cubicBezTo>
                  <a:cubicBezTo>
                    <a:pt x="62" y="61"/>
                    <a:pt x="62" y="61"/>
                    <a:pt x="62" y="61"/>
                  </a:cubicBezTo>
                  <a:cubicBezTo>
                    <a:pt x="61" y="61"/>
                    <a:pt x="63" y="59"/>
                    <a:pt x="64" y="60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85" y="49"/>
                    <a:pt x="93" y="43"/>
                    <a:pt x="99" y="35"/>
                  </a:cubicBezTo>
                  <a:cubicBezTo>
                    <a:pt x="94" y="35"/>
                    <a:pt x="90" y="35"/>
                    <a:pt x="85" y="34"/>
                  </a:cubicBezTo>
                  <a:cubicBezTo>
                    <a:pt x="75" y="32"/>
                    <a:pt x="66" y="31"/>
                    <a:pt x="58" y="29"/>
                  </a:cubicBezTo>
                  <a:cubicBezTo>
                    <a:pt x="53" y="27"/>
                    <a:pt x="49" y="27"/>
                    <a:pt x="44" y="26"/>
                  </a:cubicBezTo>
                  <a:cubicBezTo>
                    <a:pt x="43" y="29"/>
                    <a:pt x="40" y="30"/>
                    <a:pt x="38" y="32"/>
                  </a:cubicBezTo>
                  <a:cubicBezTo>
                    <a:pt x="30" y="41"/>
                    <a:pt x="22" y="48"/>
                    <a:pt x="15" y="59"/>
                  </a:cubicBezTo>
                  <a:cubicBezTo>
                    <a:pt x="16" y="59"/>
                    <a:pt x="14" y="60"/>
                    <a:pt x="15" y="60"/>
                  </a:cubicBezTo>
                  <a:cubicBezTo>
                    <a:pt x="16" y="60"/>
                    <a:pt x="17" y="58"/>
                    <a:pt x="18" y="58"/>
                  </a:cubicBezTo>
                  <a:cubicBezTo>
                    <a:pt x="22" y="53"/>
                    <a:pt x="27" y="49"/>
                    <a:pt x="32" y="44"/>
                  </a:cubicBezTo>
                  <a:cubicBezTo>
                    <a:pt x="36" y="39"/>
                    <a:pt x="41" y="35"/>
                    <a:pt x="47" y="31"/>
                  </a:cubicBezTo>
                  <a:cubicBezTo>
                    <a:pt x="47" y="30"/>
                    <a:pt x="48" y="31"/>
                    <a:pt x="48" y="32"/>
                  </a:cubicBezTo>
                  <a:cubicBezTo>
                    <a:pt x="46" y="34"/>
                    <a:pt x="45" y="35"/>
                    <a:pt x="43" y="37"/>
                  </a:cubicBezTo>
                  <a:cubicBezTo>
                    <a:pt x="36" y="44"/>
                    <a:pt x="28" y="51"/>
                    <a:pt x="22" y="60"/>
                  </a:cubicBezTo>
                  <a:cubicBezTo>
                    <a:pt x="21" y="60"/>
                    <a:pt x="21" y="60"/>
                    <a:pt x="21" y="61"/>
                  </a:cubicBezTo>
                  <a:cubicBezTo>
                    <a:pt x="21" y="60"/>
                    <a:pt x="22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4" y="58"/>
                    <a:pt x="25" y="57"/>
                    <a:pt x="26" y="55"/>
                  </a:cubicBezTo>
                  <a:cubicBezTo>
                    <a:pt x="32" y="51"/>
                    <a:pt x="36" y="46"/>
                    <a:pt x="41" y="43"/>
                  </a:cubicBezTo>
                  <a:cubicBezTo>
                    <a:pt x="42" y="42"/>
                    <a:pt x="42" y="44"/>
                    <a:pt x="42" y="44"/>
                  </a:cubicBezTo>
                  <a:cubicBezTo>
                    <a:pt x="37" y="49"/>
                    <a:pt x="33" y="54"/>
                    <a:pt x="29" y="6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4" y="49"/>
                    <a:pt x="44" y="51"/>
                    <a:pt x="44" y="51"/>
                  </a:cubicBezTo>
                  <a:cubicBezTo>
                    <a:pt x="42" y="55"/>
                    <a:pt x="39" y="58"/>
                    <a:pt x="36" y="62"/>
                  </a:cubicBezTo>
                  <a:cubicBezTo>
                    <a:pt x="38" y="61"/>
                    <a:pt x="39" y="60"/>
                    <a:pt x="40" y="59"/>
                  </a:cubicBezTo>
                  <a:cubicBezTo>
                    <a:pt x="41" y="59"/>
                    <a:pt x="42" y="59"/>
                    <a:pt x="42" y="60"/>
                  </a:cubicBezTo>
                  <a:cubicBezTo>
                    <a:pt x="42" y="62"/>
                    <a:pt x="41" y="64"/>
                    <a:pt x="41" y="66"/>
                  </a:cubicBezTo>
                  <a:cubicBezTo>
                    <a:pt x="41" y="66"/>
                    <a:pt x="41" y="67"/>
                    <a:pt x="42" y="67"/>
                  </a:cubicBezTo>
                  <a:cubicBezTo>
                    <a:pt x="43" y="67"/>
                    <a:pt x="45" y="67"/>
                    <a:pt x="46" y="67"/>
                  </a:cubicBezTo>
                  <a:cubicBezTo>
                    <a:pt x="46" y="67"/>
                    <a:pt x="46" y="68"/>
                    <a:pt x="45" y="68"/>
                  </a:cubicBezTo>
                  <a:cubicBezTo>
                    <a:pt x="45" y="68"/>
                    <a:pt x="44" y="68"/>
                    <a:pt x="43" y="69"/>
                  </a:cubicBezTo>
                  <a:cubicBezTo>
                    <a:pt x="41" y="69"/>
                    <a:pt x="40" y="68"/>
                    <a:pt x="39" y="66"/>
                  </a:cubicBezTo>
                  <a:cubicBezTo>
                    <a:pt x="39" y="65"/>
                    <a:pt x="39" y="63"/>
                    <a:pt x="40" y="61"/>
                  </a:cubicBezTo>
                  <a:cubicBezTo>
                    <a:pt x="39" y="62"/>
                    <a:pt x="38" y="62"/>
                    <a:pt x="37" y="63"/>
                  </a:cubicBezTo>
                  <a:cubicBezTo>
                    <a:pt x="37" y="64"/>
                    <a:pt x="36" y="64"/>
                    <a:pt x="35" y="63"/>
                  </a:cubicBezTo>
                  <a:cubicBezTo>
                    <a:pt x="34" y="62"/>
                    <a:pt x="35" y="61"/>
                    <a:pt x="36" y="60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1" y="61"/>
                    <a:pt x="30" y="62"/>
                    <a:pt x="28" y="61"/>
                  </a:cubicBezTo>
                  <a:cubicBezTo>
                    <a:pt x="28" y="61"/>
                    <a:pt x="27" y="60"/>
                    <a:pt x="28" y="59"/>
                  </a:cubicBezTo>
                  <a:cubicBezTo>
                    <a:pt x="29" y="56"/>
                    <a:pt x="31" y="54"/>
                    <a:pt x="33" y="51"/>
                  </a:cubicBezTo>
                  <a:close/>
                  <a:moveTo>
                    <a:pt x="232" y="140"/>
                  </a:moveTo>
                  <a:cubicBezTo>
                    <a:pt x="230" y="143"/>
                    <a:pt x="228" y="146"/>
                    <a:pt x="226" y="148"/>
                  </a:cubicBezTo>
                  <a:cubicBezTo>
                    <a:pt x="228" y="154"/>
                    <a:pt x="228" y="154"/>
                    <a:pt x="228" y="154"/>
                  </a:cubicBezTo>
                  <a:cubicBezTo>
                    <a:pt x="228" y="154"/>
                    <a:pt x="227" y="155"/>
                    <a:pt x="228" y="156"/>
                  </a:cubicBezTo>
                  <a:cubicBezTo>
                    <a:pt x="227" y="156"/>
                    <a:pt x="225" y="156"/>
                    <a:pt x="224" y="156"/>
                  </a:cubicBezTo>
                  <a:cubicBezTo>
                    <a:pt x="223" y="156"/>
                    <a:pt x="222" y="154"/>
                    <a:pt x="222" y="153"/>
                  </a:cubicBezTo>
                  <a:cubicBezTo>
                    <a:pt x="216" y="158"/>
                    <a:pt x="211" y="163"/>
                    <a:pt x="206" y="169"/>
                  </a:cubicBezTo>
                  <a:cubicBezTo>
                    <a:pt x="206" y="169"/>
                    <a:pt x="206" y="170"/>
                    <a:pt x="205" y="170"/>
                  </a:cubicBezTo>
                  <a:cubicBezTo>
                    <a:pt x="207" y="170"/>
                    <a:pt x="207" y="170"/>
                    <a:pt x="207" y="170"/>
                  </a:cubicBezTo>
                  <a:cubicBezTo>
                    <a:pt x="207" y="170"/>
                    <a:pt x="207" y="169"/>
                    <a:pt x="207" y="169"/>
                  </a:cubicBezTo>
                  <a:cubicBezTo>
                    <a:pt x="207" y="169"/>
                    <a:pt x="209" y="169"/>
                    <a:pt x="209" y="170"/>
                  </a:cubicBezTo>
                  <a:cubicBezTo>
                    <a:pt x="210" y="170"/>
                    <a:pt x="210" y="172"/>
                    <a:pt x="209" y="172"/>
                  </a:cubicBezTo>
                  <a:cubicBezTo>
                    <a:pt x="208" y="173"/>
                    <a:pt x="207" y="174"/>
                    <a:pt x="206" y="174"/>
                  </a:cubicBezTo>
                  <a:cubicBezTo>
                    <a:pt x="207" y="176"/>
                    <a:pt x="207" y="178"/>
                    <a:pt x="208" y="180"/>
                  </a:cubicBezTo>
                  <a:cubicBezTo>
                    <a:pt x="209" y="181"/>
                    <a:pt x="209" y="181"/>
                    <a:pt x="209" y="182"/>
                  </a:cubicBezTo>
                  <a:cubicBezTo>
                    <a:pt x="208" y="183"/>
                    <a:pt x="207" y="184"/>
                    <a:pt x="205" y="183"/>
                  </a:cubicBezTo>
                  <a:cubicBezTo>
                    <a:pt x="205" y="183"/>
                    <a:pt x="205" y="183"/>
                    <a:pt x="205" y="182"/>
                  </a:cubicBezTo>
                  <a:cubicBezTo>
                    <a:pt x="205" y="182"/>
                    <a:pt x="204" y="183"/>
                    <a:pt x="204" y="182"/>
                  </a:cubicBezTo>
                  <a:cubicBezTo>
                    <a:pt x="203" y="180"/>
                    <a:pt x="203" y="177"/>
                    <a:pt x="202" y="175"/>
                  </a:cubicBezTo>
                  <a:cubicBezTo>
                    <a:pt x="198" y="175"/>
                    <a:pt x="195" y="177"/>
                    <a:pt x="193" y="180"/>
                  </a:cubicBezTo>
                  <a:cubicBezTo>
                    <a:pt x="193" y="181"/>
                    <a:pt x="192" y="182"/>
                    <a:pt x="191" y="182"/>
                  </a:cubicBezTo>
                  <a:cubicBezTo>
                    <a:pt x="191" y="183"/>
                    <a:pt x="190" y="183"/>
                    <a:pt x="190" y="183"/>
                  </a:cubicBezTo>
                  <a:cubicBezTo>
                    <a:pt x="189" y="182"/>
                    <a:pt x="189" y="182"/>
                    <a:pt x="189" y="181"/>
                  </a:cubicBezTo>
                  <a:cubicBezTo>
                    <a:pt x="189" y="181"/>
                    <a:pt x="189" y="180"/>
                    <a:pt x="188" y="181"/>
                  </a:cubicBezTo>
                  <a:cubicBezTo>
                    <a:pt x="187" y="179"/>
                    <a:pt x="187" y="177"/>
                    <a:pt x="189" y="176"/>
                  </a:cubicBezTo>
                  <a:cubicBezTo>
                    <a:pt x="180" y="175"/>
                    <a:pt x="172" y="177"/>
                    <a:pt x="162" y="176"/>
                  </a:cubicBezTo>
                  <a:cubicBezTo>
                    <a:pt x="162" y="176"/>
                    <a:pt x="161" y="177"/>
                    <a:pt x="161" y="176"/>
                  </a:cubicBezTo>
                  <a:cubicBezTo>
                    <a:pt x="161" y="175"/>
                    <a:pt x="159" y="175"/>
                    <a:pt x="159" y="175"/>
                  </a:cubicBezTo>
                  <a:cubicBezTo>
                    <a:pt x="153" y="175"/>
                    <a:pt x="150" y="174"/>
                    <a:pt x="145" y="173"/>
                  </a:cubicBezTo>
                  <a:cubicBezTo>
                    <a:pt x="145" y="173"/>
                    <a:pt x="145" y="174"/>
                    <a:pt x="144" y="174"/>
                  </a:cubicBezTo>
                  <a:cubicBezTo>
                    <a:pt x="143" y="174"/>
                    <a:pt x="143" y="173"/>
                    <a:pt x="143" y="173"/>
                  </a:cubicBezTo>
                  <a:cubicBezTo>
                    <a:pt x="129" y="170"/>
                    <a:pt x="113" y="168"/>
                    <a:pt x="102" y="162"/>
                  </a:cubicBezTo>
                  <a:cubicBezTo>
                    <a:pt x="94" y="159"/>
                    <a:pt x="87" y="155"/>
                    <a:pt x="80" y="151"/>
                  </a:cubicBezTo>
                  <a:cubicBezTo>
                    <a:pt x="71" y="146"/>
                    <a:pt x="62" y="139"/>
                    <a:pt x="55" y="133"/>
                  </a:cubicBezTo>
                  <a:cubicBezTo>
                    <a:pt x="54" y="132"/>
                    <a:pt x="53" y="131"/>
                    <a:pt x="52" y="130"/>
                  </a:cubicBezTo>
                  <a:cubicBezTo>
                    <a:pt x="51" y="129"/>
                    <a:pt x="52" y="130"/>
                    <a:pt x="52" y="130"/>
                  </a:cubicBezTo>
                  <a:cubicBezTo>
                    <a:pt x="51" y="132"/>
                    <a:pt x="52" y="133"/>
                    <a:pt x="52" y="135"/>
                  </a:cubicBezTo>
                  <a:cubicBezTo>
                    <a:pt x="52" y="136"/>
                    <a:pt x="51" y="136"/>
                    <a:pt x="51" y="136"/>
                  </a:cubicBezTo>
                  <a:cubicBezTo>
                    <a:pt x="50" y="136"/>
                    <a:pt x="48" y="137"/>
                    <a:pt x="48" y="136"/>
                  </a:cubicBezTo>
                  <a:cubicBezTo>
                    <a:pt x="47" y="132"/>
                    <a:pt x="47" y="129"/>
                    <a:pt x="47" y="126"/>
                  </a:cubicBezTo>
                  <a:cubicBezTo>
                    <a:pt x="46" y="126"/>
                    <a:pt x="44" y="127"/>
                    <a:pt x="43" y="127"/>
                  </a:cubicBezTo>
                  <a:cubicBezTo>
                    <a:pt x="36" y="131"/>
                    <a:pt x="31" y="136"/>
                    <a:pt x="26" y="142"/>
                  </a:cubicBezTo>
                  <a:cubicBezTo>
                    <a:pt x="25" y="143"/>
                    <a:pt x="24" y="144"/>
                    <a:pt x="23" y="144"/>
                  </a:cubicBezTo>
                  <a:cubicBezTo>
                    <a:pt x="23" y="144"/>
                    <a:pt x="22" y="143"/>
                    <a:pt x="21" y="142"/>
                  </a:cubicBezTo>
                  <a:cubicBezTo>
                    <a:pt x="22" y="145"/>
                    <a:pt x="24" y="147"/>
                    <a:pt x="24" y="149"/>
                  </a:cubicBezTo>
                  <a:cubicBezTo>
                    <a:pt x="24" y="150"/>
                    <a:pt x="24" y="152"/>
                    <a:pt x="24" y="152"/>
                  </a:cubicBezTo>
                  <a:cubicBezTo>
                    <a:pt x="23" y="151"/>
                    <a:pt x="21" y="153"/>
                    <a:pt x="21" y="152"/>
                  </a:cubicBezTo>
                  <a:cubicBezTo>
                    <a:pt x="19" y="146"/>
                    <a:pt x="17" y="139"/>
                    <a:pt x="15" y="133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14" y="134"/>
                    <a:pt x="15" y="135"/>
                    <a:pt x="14" y="136"/>
                  </a:cubicBezTo>
                  <a:cubicBezTo>
                    <a:pt x="14" y="136"/>
                    <a:pt x="12" y="136"/>
                    <a:pt x="11" y="136"/>
                  </a:cubicBezTo>
                  <a:cubicBezTo>
                    <a:pt x="11" y="135"/>
                    <a:pt x="10" y="133"/>
                    <a:pt x="10" y="133"/>
                  </a:cubicBezTo>
                  <a:cubicBezTo>
                    <a:pt x="8" y="119"/>
                    <a:pt x="7" y="105"/>
                    <a:pt x="7" y="90"/>
                  </a:cubicBezTo>
                  <a:cubicBezTo>
                    <a:pt x="7" y="85"/>
                    <a:pt x="7" y="79"/>
                    <a:pt x="6" y="74"/>
                  </a:cubicBezTo>
                  <a:cubicBezTo>
                    <a:pt x="6" y="70"/>
                    <a:pt x="5" y="65"/>
                    <a:pt x="5" y="60"/>
                  </a:cubicBezTo>
                  <a:cubicBezTo>
                    <a:pt x="4" y="60"/>
                    <a:pt x="4" y="60"/>
                    <a:pt x="4" y="59"/>
                  </a:cubicBezTo>
                  <a:cubicBezTo>
                    <a:pt x="5" y="60"/>
                    <a:pt x="5" y="59"/>
                    <a:pt x="5" y="59"/>
                  </a:cubicBezTo>
                  <a:cubicBezTo>
                    <a:pt x="4" y="59"/>
                    <a:pt x="4" y="58"/>
                    <a:pt x="4" y="58"/>
                  </a:cubicBezTo>
                  <a:cubicBezTo>
                    <a:pt x="5" y="57"/>
                    <a:pt x="4" y="56"/>
                    <a:pt x="4" y="54"/>
                  </a:cubicBezTo>
                  <a:cubicBezTo>
                    <a:pt x="4" y="55"/>
                    <a:pt x="4" y="56"/>
                    <a:pt x="4" y="57"/>
                  </a:cubicBezTo>
                  <a:cubicBezTo>
                    <a:pt x="4" y="58"/>
                    <a:pt x="4" y="60"/>
                    <a:pt x="4" y="61"/>
                  </a:cubicBezTo>
                  <a:cubicBezTo>
                    <a:pt x="4" y="60"/>
                    <a:pt x="5" y="61"/>
                    <a:pt x="4" y="62"/>
                  </a:cubicBezTo>
                  <a:cubicBezTo>
                    <a:pt x="4" y="62"/>
                    <a:pt x="4" y="61"/>
                    <a:pt x="4" y="61"/>
                  </a:cubicBezTo>
                  <a:cubicBezTo>
                    <a:pt x="4" y="62"/>
                    <a:pt x="4" y="64"/>
                    <a:pt x="4" y="65"/>
                  </a:cubicBezTo>
                  <a:cubicBezTo>
                    <a:pt x="4" y="66"/>
                    <a:pt x="5" y="66"/>
                    <a:pt x="4" y="66"/>
                  </a:cubicBezTo>
                  <a:cubicBezTo>
                    <a:pt x="3" y="70"/>
                    <a:pt x="4" y="75"/>
                    <a:pt x="4" y="79"/>
                  </a:cubicBezTo>
                  <a:cubicBezTo>
                    <a:pt x="4" y="79"/>
                    <a:pt x="5" y="80"/>
                    <a:pt x="4" y="81"/>
                  </a:cubicBezTo>
                  <a:cubicBezTo>
                    <a:pt x="3" y="81"/>
                    <a:pt x="4" y="81"/>
                    <a:pt x="4" y="81"/>
                  </a:cubicBezTo>
                  <a:cubicBezTo>
                    <a:pt x="4" y="82"/>
                    <a:pt x="4" y="84"/>
                    <a:pt x="5" y="85"/>
                  </a:cubicBezTo>
                  <a:cubicBezTo>
                    <a:pt x="5" y="85"/>
                    <a:pt x="5" y="85"/>
                    <a:pt x="4" y="85"/>
                  </a:cubicBezTo>
                  <a:cubicBezTo>
                    <a:pt x="5" y="86"/>
                    <a:pt x="5" y="87"/>
                    <a:pt x="4" y="87"/>
                  </a:cubicBezTo>
                  <a:cubicBezTo>
                    <a:pt x="4" y="87"/>
                    <a:pt x="4" y="86"/>
                    <a:pt x="4" y="86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8"/>
                    <a:pt x="5" y="99"/>
                    <a:pt x="5" y="100"/>
                  </a:cubicBezTo>
                  <a:cubicBezTo>
                    <a:pt x="4" y="96"/>
                    <a:pt x="4" y="93"/>
                    <a:pt x="3" y="90"/>
                  </a:cubicBezTo>
                  <a:cubicBezTo>
                    <a:pt x="3" y="87"/>
                    <a:pt x="3" y="84"/>
                    <a:pt x="2" y="81"/>
                  </a:cubicBezTo>
                  <a:cubicBezTo>
                    <a:pt x="2" y="80"/>
                    <a:pt x="2" y="80"/>
                    <a:pt x="3" y="80"/>
                  </a:cubicBezTo>
                  <a:cubicBezTo>
                    <a:pt x="3" y="80"/>
                    <a:pt x="2" y="79"/>
                    <a:pt x="2" y="79"/>
                  </a:cubicBezTo>
                  <a:cubicBezTo>
                    <a:pt x="2" y="76"/>
                    <a:pt x="2" y="73"/>
                    <a:pt x="2" y="70"/>
                  </a:cubicBezTo>
                  <a:cubicBezTo>
                    <a:pt x="2" y="70"/>
                    <a:pt x="2" y="70"/>
                    <a:pt x="2" y="69"/>
                  </a:cubicBezTo>
                  <a:cubicBezTo>
                    <a:pt x="2" y="69"/>
                    <a:pt x="2" y="68"/>
                    <a:pt x="2" y="68"/>
                  </a:cubicBezTo>
                  <a:cubicBezTo>
                    <a:pt x="1" y="58"/>
                    <a:pt x="2" y="48"/>
                    <a:pt x="2" y="38"/>
                  </a:cubicBezTo>
                  <a:cubicBezTo>
                    <a:pt x="2" y="36"/>
                    <a:pt x="3" y="35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7"/>
                    <a:pt x="2" y="16"/>
                    <a:pt x="3" y="15"/>
                  </a:cubicBezTo>
                  <a:cubicBezTo>
                    <a:pt x="3" y="16"/>
                    <a:pt x="4" y="15"/>
                    <a:pt x="3" y="15"/>
                  </a:cubicBezTo>
                  <a:cubicBezTo>
                    <a:pt x="3" y="15"/>
                    <a:pt x="2" y="15"/>
                    <a:pt x="2" y="14"/>
                  </a:cubicBezTo>
                  <a:cubicBezTo>
                    <a:pt x="3" y="15"/>
                    <a:pt x="4" y="14"/>
                    <a:pt x="3" y="14"/>
                  </a:cubicBezTo>
                  <a:cubicBezTo>
                    <a:pt x="3" y="13"/>
                    <a:pt x="2" y="13"/>
                    <a:pt x="1" y="13"/>
                  </a:cubicBezTo>
                  <a:cubicBezTo>
                    <a:pt x="0" y="12"/>
                    <a:pt x="0" y="11"/>
                    <a:pt x="0" y="11"/>
                  </a:cubicBezTo>
                  <a:cubicBezTo>
                    <a:pt x="1" y="9"/>
                    <a:pt x="1" y="8"/>
                    <a:pt x="2" y="7"/>
                  </a:cubicBezTo>
                  <a:cubicBezTo>
                    <a:pt x="3" y="7"/>
                    <a:pt x="3" y="7"/>
                    <a:pt x="4" y="7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7" y="2"/>
                    <a:pt x="7" y="4"/>
                    <a:pt x="7" y="6"/>
                  </a:cubicBezTo>
                  <a:cubicBezTo>
                    <a:pt x="7" y="6"/>
                    <a:pt x="8" y="7"/>
                    <a:pt x="8" y="8"/>
                  </a:cubicBezTo>
                  <a:cubicBezTo>
                    <a:pt x="8" y="8"/>
                    <a:pt x="8" y="9"/>
                    <a:pt x="8" y="9"/>
                  </a:cubicBezTo>
                  <a:cubicBezTo>
                    <a:pt x="9" y="9"/>
                    <a:pt x="10" y="8"/>
                    <a:pt x="11" y="9"/>
                  </a:cubicBezTo>
                  <a:cubicBezTo>
                    <a:pt x="11" y="10"/>
                    <a:pt x="11" y="11"/>
                    <a:pt x="12" y="11"/>
                  </a:cubicBezTo>
                  <a:cubicBezTo>
                    <a:pt x="17" y="11"/>
                    <a:pt x="21" y="12"/>
                    <a:pt x="26" y="13"/>
                  </a:cubicBezTo>
                  <a:cubicBezTo>
                    <a:pt x="27" y="13"/>
                    <a:pt x="28" y="13"/>
                    <a:pt x="28" y="13"/>
                  </a:cubicBezTo>
                  <a:cubicBezTo>
                    <a:pt x="29" y="13"/>
                    <a:pt x="31" y="14"/>
                    <a:pt x="32" y="14"/>
                  </a:cubicBezTo>
                  <a:cubicBezTo>
                    <a:pt x="32" y="14"/>
                    <a:pt x="33" y="15"/>
                    <a:pt x="33" y="15"/>
                  </a:cubicBezTo>
                  <a:cubicBezTo>
                    <a:pt x="52" y="17"/>
                    <a:pt x="72" y="21"/>
                    <a:pt x="90" y="26"/>
                  </a:cubicBezTo>
                  <a:cubicBezTo>
                    <a:pt x="93" y="27"/>
                    <a:pt x="97" y="27"/>
                    <a:pt x="100" y="28"/>
                  </a:cubicBezTo>
                  <a:cubicBezTo>
                    <a:pt x="100" y="27"/>
                    <a:pt x="99" y="27"/>
                    <a:pt x="100" y="26"/>
                  </a:cubicBezTo>
                  <a:cubicBezTo>
                    <a:pt x="101" y="26"/>
                    <a:pt x="102" y="25"/>
                    <a:pt x="103" y="25"/>
                  </a:cubicBezTo>
                  <a:cubicBezTo>
                    <a:pt x="104" y="26"/>
                    <a:pt x="103" y="26"/>
                    <a:pt x="103" y="27"/>
                  </a:cubicBezTo>
                  <a:cubicBezTo>
                    <a:pt x="103" y="28"/>
                    <a:pt x="104" y="30"/>
                    <a:pt x="104" y="31"/>
                  </a:cubicBezTo>
                  <a:cubicBezTo>
                    <a:pt x="104" y="31"/>
                    <a:pt x="105" y="31"/>
                    <a:pt x="105" y="31"/>
                  </a:cubicBezTo>
                  <a:cubicBezTo>
                    <a:pt x="105" y="32"/>
                    <a:pt x="105" y="33"/>
                    <a:pt x="106" y="33"/>
                  </a:cubicBezTo>
                  <a:cubicBezTo>
                    <a:pt x="106" y="34"/>
                    <a:pt x="104" y="35"/>
                    <a:pt x="104" y="36"/>
                  </a:cubicBezTo>
                  <a:cubicBezTo>
                    <a:pt x="105" y="42"/>
                    <a:pt x="107" y="47"/>
                    <a:pt x="108" y="53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0" y="60"/>
                    <a:pt x="108" y="60"/>
                    <a:pt x="107" y="61"/>
                  </a:cubicBezTo>
                  <a:cubicBezTo>
                    <a:pt x="108" y="63"/>
                    <a:pt x="108" y="64"/>
                    <a:pt x="109" y="65"/>
                  </a:cubicBezTo>
                  <a:cubicBezTo>
                    <a:pt x="109" y="65"/>
                    <a:pt x="109" y="67"/>
                    <a:pt x="108" y="67"/>
                  </a:cubicBezTo>
                  <a:cubicBezTo>
                    <a:pt x="107" y="67"/>
                    <a:pt x="106" y="67"/>
                    <a:pt x="105" y="66"/>
                  </a:cubicBezTo>
                  <a:cubicBezTo>
                    <a:pt x="104" y="64"/>
                    <a:pt x="104" y="61"/>
                    <a:pt x="104" y="58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92" y="69"/>
                    <a:pt x="88" y="71"/>
                    <a:pt x="85" y="74"/>
                  </a:cubicBezTo>
                  <a:cubicBezTo>
                    <a:pt x="104" y="83"/>
                    <a:pt x="133" y="91"/>
                    <a:pt x="155" y="89"/>
                  </a:cubicBezTo>
                  <a:cubicBezTo>
                    <a:pt x="167" y="89"/>
                    <a:pt x="176" y="85"/>
                    <a:pt x="186" y="83"/>
                  </a:cubicBezTo>
                  <a:cubicBezTo>
                    <a:pt x="188" y="82"/>
                    <a:pt x="191" y="81"/>
                    <a:pt x="193" y="81"/>
                  </a:cubicBezTo>
                  <a:cubicBezTo>
                    <a:pt x="194" y="81"/>
                    <a:pt x="194" y="81"/>
                    <a:pt x="194" y="80"/>
                  </a:cubicBezTo>
                  <a:cubicBezTo>
                    <a:pt x="193" y="78"/>
                    <a:pt x="193" y="76"/>
                    <a:pt x="193" y="74"/>
                  </a:cubicBezTo>
                  <a:cubicBezTo>
                    <a:pt x="193" y="73"/>
                    <a:pt x="193" y="73"/>
                    <a:pt x="193" y="72"/>
                  </a:cubicBezTo>
                  <a:cubicBezTo>
                    <a:pt x="194" y="72"/>
                    <a:pt x="195" y="72"/>
                    <a:pt x="196" y="72"/>
                  </a:cubicBezTo>
                  <a:cubicBezTo>
                    <a:pt x="196" y="75"/>
                    <a:pt x="197" y="77"/>
                    <a:pt x="198" y="79"/>
                  </a:cubicBezTo>
                  <a:cubicBezTo>
                    <a:pt x="198" y="80"/>
                    <a:pt x="199" y="79"/>
                    <a:pt x="199" y="79"/>
                  </a:cubicBezTo>
                  <a:cubicBezTo>
                    <a:pt x="198" y="77"/>
                    <a:pt x="197" y="76"/>
                    <a:pt x="197" y="74"/>
                  </a:cubicBezTo>
                  <a:cubicBezTo>
                    <a:pt x="197" y="73"/>
                    <a:pt x="197" y="73"/>
                    <a:pt x="198" y="73"/>
                  </a:cubicBezTo>
                  <a:cubicBezTo>
                    <a:pt x="198" y="73"/>
                    <a:pt x="199" y="72"/>
                    <a:pt x="200" y="72"/>
                  </a:cubicBezTo>
                  <a:cubicBezTo>
                    <a:pt x="200" y="72"/>
                    <a:pt x="201" y="73"/>
                    <a:pt x="201" y="74"/>
                  </a:cubicBezTo>
                  <a:cubicBezTo>
                    <a:pt x="207" y="96"/>
                    <a:pt x="215" y="117"/>
                    <a:pt x="222" y="138"/>
                  </a:cubicBezTo>
                  <a:cubicBezTo>
                    <a:pt x="222" y="139"/>
                    <a:pt x="223" y="140"/>
                    <a:pt x="224" y="141"/>
                  </a:cubicBezTo>
                  <a:cubicBezTo>
                    <a:pt x="224" y="141"/>
                    <a:pt x="224" y="140"/>
                    <a:pt x="224" y="140"/>
                  </a:cubicBezTo>
                  <a:cubicBezTo>
                    <a:pt x="225" y="140"/>
                    <a:pt x="226" y="140"/>
                    <a:pt x="226" y="140"/>
                  </a:cubicBezTo>
                  <a:cubicBezTo>
                    <a:pt x="226" y="141"/>
                    <a:pt x="227" y="142"/>
                    <a:pt x="226" y="142"/>
                  </a:cubicBezTo>
                  <a:cubicBezTo>
                    <a:pt x="227" y="143"/>
                    <a:pt x="227" y="142"/>
                    <a:pt x="227" y="142"/>
                  </a:cubicBezTo>
                  <a:cubicBezTo>
                    <a:pt x="229" y="138"/>
                    <a:pt x="229" y="138"/>
                    <a:pt x="229" y="138"/>
                  </a:cubicBezTo>
                  <a:cubicBezTo>
                    <a:pt x="230" y="138"/>
                    <a:pt x="231" y="138"/>
                    <a:pt x="232" y="139"/>
                  </a:cubicBezTo>
                  <a:cubicBezTo>
                    <a:pt x="232" y="139"/>
                    <a:pt x="232" y="140"/>
                    <a:pt x="232" y="14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none" lIns="0" tIns="0" rIns="0" bIns="0" anchor="ctr">
              <a:normAutofit fontScale="92500" lnSpcReduction="20000"/>
            </a:bodyPr>
            <a:lstStyle/>
            <a:p>
              <a:pPr>
                <a:defRPr/>
              </a:pPr>
              <a:endParaRPr lang="zh-CN" altLang="en-US" sz="1600">
                <a:solidFill>
                  <a:schemeClr val="accent1">
                    <a:lumMod val="50000"/>
                  </a:schemeClr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-482600" y="-1714499"/>
            <a:ext cx="12873580" cy="10616848"/>
            <a:chOff x="-482600" y="-1695449"/>
            <a:chExt cx="12873580" cy="10616848"/>
          </a:xfrm>
        </p:grpSpPr>
        <p:grpSp>
          <p:nvGrpSpPr>
            <p:cNvPr id="34" name="组合 33"/>
            <p:cNvGrpSpPr/>
            <p:nvPr/>
          </p:nvGrpSpPr>
          <p:grpSpPr>
            <a:xfrm>
              <a:off x="-1" y="-748395"/>
              <a:ext cx="12211050" cy="7625445"/>
              <a:chOff x="-1" y="-767445"/>
              <a:chExt cx="12211050" cy="7625445"/>
            </a:xfrm>
          </p:grpSpPr>
          <p:sp>
            <p:nvSpPr>
              <p:cNvPr id="45" name="矩形 44"/>
              <p:cNvSpPr/>
              <p:nvPr/>
            </p:nvSpPr>
            <p:spPr>
              <a:xfrm rot="1129212">
                <a:off x="752212" y="-767445"/>
                <a:ext cx="101600" cy="6884871"/>
              </a:xfrm>
              <a:prstGeom prst="rect">
                <a:avLst/>
              </a:prstGeom>
              <a:solidFill>
                <a:srgbClr val="FEC5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46" name="组合 45"/>
              <p:cNvGrpSpPr/>
              <p:nvPr/>
            </p:nvGrpSpPr>
            <p:grpSpPr>
              <a:xfrm>
                <a:off x="-1" y="0"/>
                <a:ext cx="12211050" cy="6858000"/>
                <a:chOff x="-1" y="0"/>
                <a:chExt cx="12211050" cy="6858000"/>
              </a:xfrm>
            </p:grpSpPr>
            <p:sp>
              <p:nvSpPr>
                <p:cNvPr id="47" name="矩形 46"/>
                <p:cNvSpPr/>
                <p:nvPr/>
              </p:nvSpPr>
              <p:spPr>
                <a:xfrm>
                  <a:off x="-1" y="0"/>
                  <a:ext cx="12211050" cy="6858000"/>
                </a:xfrm>
                <a:prstGeom prst="rect">
                  <a:avLst/>
                </a:prstGeom>
                <a:solidFill>
                  <a:srgbClr val="FEB1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8" name="矩形 47"/>
                <p:cNvSpPr/>
                <p:nvPr/>
              </p:nvSpPr>
              <p:spPr>
                <a:xfrm>
                  <a:off x="-1" y="65151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9" name="矩形 48"/>
                <p:cNvSpPr/>
                <p:nvPr/>
              </p:nvSpPr>
              <p:spPr>
                <a:xfrm>
                  <a:off x="19049" y="62484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0" name="矩形 49"/>
                <p:cNvSpPr/>
                <p:nvPr/>
              </p:nvSpPr>
              <p:spPr>
                <a:xfrm>
                  <a:off x="19049" y="596265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35" name="矩形 34"/>
            <p:cNvSpPr/>
            <p:nvPr/>
          </p:nvSpPr>
          <p:spPr>
            <a:xfrm rot="1129212">
              <a:off x="-482600" y="-1695449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 rot="1129212">
              <a:off x="-265355" y="-150956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 rot="1129212">
              <a:off x="-25402" y="-132368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 rot="1129212">
              <a:off x="214551" y="-10889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矩形 38"/>
            <p:cNvSpPr/>
            <p:nvPr/>
          </p:nvSpPr>
          <p:spPr>
            <a:xfrm rot="1129212">
              <a:off x="519350" y="-9701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矩形 39"/>
            <p:cNvSpPr/>
            <p:nvPr/>
          </p:nvSpPr>
          <p:spPr>
            <a:xfrm rot="1129212">
              <a:off x="11206969" y="174914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 rot="1129212">
              <a:off x="11425053" y="194073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129212">
              <a:off x="11774397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 42"/>
            <p:cNvSpPr/>
            <p:nvPr/>
          </p:nvSpPr>
          <p:spPr>
            <a:xfrm rot="1129212">
              <a:off x="12069261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矩形 43"/>
            <p:cNvSpPr/>
            <p:nvPr/>
          </p:nvSpPr>
          <p:spPr>
            <a:xfrm rot="1129212">
              <a:off x="12289380" y="2036528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-219748" y="812557"/>
            <a:ext cx="12403268" cy="6013169"/>
            <a:chOff x="-219748" y="812557"/>
            <a:chExt cx="12403268" cy="601316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9748" y="812557"/>
              <a:ext cx="12192000" cy="4835925"/>
            </a:xfrm>
            <a:prstGeom prst="rect">
              <a:avLst/>
            </a:prstGeom>
          </p:spPr>
        </p:pic>
        <p:pic>
          <p:nvPicPr>
            <p:cNvPr id="4" name="PA_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6" y="1472560"/>
              <a:ext cx="2347163" cy="5334462"/>
            </a:xfrm>
            <a:prstGeom prst="rect">
              <a:avLst/>
            </a:prstGeom>
          </p:spPr>
        </p:pic>
        <p:pic>
          <p:nvPicPr>
            <p:cNvPr id="5" name="PA_图片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3569" y="1486527"/>
              <a:ext cx="3479951" cy="5339199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4128468" y="1321683"/>
            <a:ext cx="3935063" cy="852792"/>
            <a:chOff x="4128468" y="1321683"/>
            <a:chExt cx="3935063" cy="852792"/>
          </a:xfrm>
        </p:grpSpPr>
        <p:grpSp>
          <p:nvGrpSpPr>
            <p:cNvPr id="8" name="组合 7"/>
            <p:cNvGrpSpPr/>
            <p:nvPr/>
          </p:nvGrpSpPr>
          <p:grpSpPr>
            <a:xfrm>
              <a:off x="4128468" y="1388252"/>
              <a:ext cx="3935063" cy="786223"/>
              <a:chOff x="4128468" y="1683799"/>
              <a:chExt cx="3935063" cy="786223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8468" y="1683799"/>
                <a:ext cx="3935063" cy="786223"/>
              </a:xfrm>
              <a:prstGeom prst="rect">
                <a:avLst/>
              </a:prstGeom>
            </p:spPr>
          </p:pic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57009" y="2043577"/>
                <a:ext cx="3503476" cy="228600"/>
              </a:xfrm>
              <a:prstGeom prst="rect">
                <a:avLst/>
              </a:prstGeom>
            </p:spPr>
          </p:pic>
        </p:grpSp>
        <p:sp>
          <p:nvSpPr>
            <p:cNvPr id="9" name="文本框 8"/>
            <p:cNvSpPr txBox="1"/>
            <p:nvPr/>
          </p:nvSpPr>
          <p:spPr>
            <a:xfrm>
              <a:off x="4691370" y="1321683"/>
              <a:ext cx="2834754" cy="737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40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lvl="0" algn="ctr" defTabSz="914400">
                <a:defRPr/>
              </a:pPr>
              <a:r>
                <a:rPr lang="zh-CN" altLang="en-US" dirty="0">
                  <a:solidFill>
                    <a:schemeClr val="bg1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我的性格</a:t>
              </a:r>
              <a:endParaRPr lang="zh-CN" altLang="en-US" dirty="0">
                <a:solidFill>
                  <a:schemeClr val="bg1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905125" y="2373389"/>
            <a:ext cx="1489024" cy="1552229"/>
            <a:chOff x="2905125" y="2373389"/>
            <a:chExt cx="1489024" cy="1552229"/>
          </a:xfrm>
        </p:grpSpPr>
        <p:sp>
          <p:nvSpPr>
            <p:cNvPr id="13" name="MH_Other_1"/>
            <p:cNvSpPr/>
            <p:nvPr>
              <p:custDataLst>
                <p:tags r:id="rId8"/>
              </p:custDataLst>
            </p:nvPr>
          </p:nvSpPr>
          <p:spPr>
            <a:xfrm>
              <a:off x="3238426" y="2552963"/>
              <a:ext cx="941404" cy="974054"/>
            </a:xfrm>
            <a:custGeom>
              <a:avLst/>
              <a:gdLst>
                <a:gd name="connsiteX0" fmla="*/ 0 w 1098550"/>
                <a:gd name="connsiteY0" fmla="*/ 815975 h 1136650"/>
                <a:gd name="connsiteX1" fmla="*/ 482600 w 1098550"/>
                <a:gd name="connsiteY1" fmla="*/ 0 h 1136650"/>
                <a:gd name="connsiteX2" fmla="*/ 584200 w 1098550"/>
                <a:gd name="connsiteY2" fmla="*/ 28575 h 1136650"/>
                <a:gd name="connsiteX3" fmla="*/ 1098550 w 1098550"/>
                <a:gd name="connsiteY3" fmla="*/ 1136650 h 113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8550" h="1136650">
                  <a:moveTo>
                    <a:pt x="0" y="815975"/>
                  </a:moveTo>
                  <a:lnTo>
                    <a:pt x="482600" y="0"/>
                  </a:lnTo>
                  <a:lnTo>
                    <a:pt x="584200" y="28575"/>
                  </a:lnTo>
                  <a:lnTo>
                    <a:pt x="1098550" y="1136650"/>
                  </a:lnTo>
                </a:path>
              </a:pathLst>
            </a:custGeom>
            <a:noFill/>
            <a:ln w="19050">
              <a:solidFill>
                <a:srgbClr val="44A4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600">
                <a:solidFill>
                  <a:srgbClr val="FFFFFF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14" name="MH_SubTitle_1"/>
            <p:cNvSpPr/>
            <p:nvPr>
              <p:custDataLst>
                <p:tags r:id="rId9"/>
              </p:custDataLst>
            </p:nvPr>
          </p:nvSpPr>
          <p:spPr>
            <a:xfrm rot="588792">
              <a:off x="2905125" y="3287585"/>
              <a:ext cx="1480127" cy="638033"/>
            </a:xfrm>
            <a:prstGeom prst="roundRect">
              <a:avLst>
                <a:gd name="adj" fmla="val 11293"/>
              </a:avLst>
            </a:prstGeom>
            <a:solidFill>
              <a:srgbClr val="44A494"/>
            </a:solidFill>
            <a:ln w="317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15" name="MH_Other_2"/>
            <p:cNvSpPr/>
            <p:nvPr>
              <p:custDataLst>
                <p:tags r:id="rId10"/>
              </p:custDataLst>
            </p:nvPr>
          </p:nvSpPr>
          <p:spPr>
            <a:xfrm>
              <a:off x="3486021" y="2373389"/>
              <a:ext cx="370032" cy="370032"/>
            </a:xfrm>
            <a:prstGeom prst="ellipse">
              <a:avLst/>
            </a:prstGeom>
            <a:solidFill>
              <a:srgbClr val="44A4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 lnSpcReduction="10000"/>
            </a:bodyPr>
            <a:lstStyle/>
            <a:p>
              <a:pPr algn="ctr">
                <a:defRPr/>
              </a:pPr>
              <a:r>
                <a:rPr lang="en-US" altLang="zh-CN">
                  <a:solidFill>
                    <a:srgbClr val="FFFFFF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1</a:t>
              </a:r>
              <a:endParaRPr lang="zh-CN" altLang="en-US">
                <a:solidFill>
                  <a:srgbClr val="FFFFFF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 rot="605681">
              <a:off x="2916581" y="3364451"/>
              <a:ext cx="1477568" cy="479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积极向上</a:t>
              </a: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5982374" y="2373389"/>
            <a:ext cx="1508254" cy="1552229"/>
            <a:chOff x="5982374" y="2373389"/>
            <a:chExt cx="1508254" cy="1552229"/>
          </a:xfrm>
        </p:grpSpPr>
        <p:sp>
          <p:nvSpPr>
            <p:cNvPr id="18" name="MH_Other_5"/>
            <p:cNvSpPr/>
            <p:nvPr>
              <p:custDataLst>
                <p:tags r:id="rId11"/>
              </p:custDataLst>
            </p:nvPr>
          </p:nvSpPr>
          <p:spPr>
            <a:xfrm>
              <a:off x="6315675" y="2552963"/>
              <a:ext cx="941404" cy="974054"/>
            </a:xfrm>
            <a:custGeom>
              <a:avLst/>
              <a:gdLst>
                <a:gd name="connsiteX0" fmla="*/ 0 w 1098550"/>
                <a:gd name="connsiteY0" fmla="*/ 815975 h 1136650"/>
                <a:gd name="connsiteX1" fmla="*/ 482600 w 1098550"/>
                <a:gd name="connsiteY1" fmla="*/ 0 h 1136650"/>
                <a:gd name="connsiteX2" fmla="*/ 584200 w 1098550"/>
                <a:gd name="connsiteY2" fmla="*/ 28575 h 1136650"/>
                <a:gd name="connsiteX3" fmla="*/ 1098550 w 1098550"/>
                <a:gd name="connsiteY3" fmla="*/ 1136650 h 113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8550" h="1136650">
                  <a:moveTo>
                    <a:pt x="0" y="815975"/>
                  </a:moveTo>
                  <a:lnTo>
                    <a:pt x="482600" y="0"/>
                  </a:lnTo>
                  <a:lnTo>
                    <a:pt x="584200" y="28575"/>
                  </a:lnTo>
                  <a:lnTo>
                    <a:pt x="1098550" y="1136650"/>
                  </a:lnTo>
                </a:path>
              </a:pathLst>
            </a:custGeom>
            <a:noFill/>
            <a:ln w="19050">
              <a:solidFill>
                <a:srgbClr val="C73C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600">
                <a:solidFill>
                  <a:srgbClr val="FFFFFF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19" name="MH_SubTitle_3"/>
            <p:cNvSpPr/>
            <p:nvPr>
              <p:custDataLst>
                <p:tags r:id="rId12"/>
              </p:custDataLst>
            </p:nvPr>
          </p:nvSpPr>
          <p:spPr>
            <a:xfrm rot="588792">
              <a:off x="5982374" y="3287585"/>
              <a:ext cx="1480127" cy="638033"/>
            </a:xfrm>
            <a:prstGeom prst="roundRect">
              <a:avLst>
                <a:gd name="adj" fmla="val 11293"/>
              </a:avLst>
            </a:prstGeom>
            <a:solidFill>
              <a:srgbClr val="C73C43"/>
            </a:solidFill>
            <a:ln w="317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0" name="MH_Other_6"/>
            <p:cNvSpPr/>
            <p:nvPr>
              <p:custDataLst>
                <p:tags r:id="rId13"/>
              </p:custDataLst>
            </p:nvPr>
          </p:nvSpPr>
          <p:spPr>
            <a:xfrm>
              <a:off x="6563269" y="2373389"/>
              <a:ext cx="370032" cy="370032"/>
            </a:xfrm>
            <a:prstGeom prst="ellipse">
              <a:avLst/>
            </a:prstGeom>
            <a:solidFill>
              <a:srgbClr val="C73C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 lnSpcReduction="10000"/>
            </a:bodyPr>
            <a:lstStyle/>
            <a:p>
              <a:pPr algn="ctr">
                <a:defRPr/>
              </a:pPr>
              <a:r>
                <a:rPr lang="en-US" altLang="zh-CN">
                  <a:solidFill>
                    <a:srgbClr val="FFFFFF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3</a:t>
              </a:r>
              <a:endParaRPr lang="zh-CN" altLang="en-US">
                <a:solidFill>
                  <a:srgbClr val="FFFFFF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 rot="605681">
              <a:off x="6013060" y="3364451"/>
              <a:ext cx="1477568" cy="479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lvl="0" algn="ctr" defTabSz="914400">
                <a:defRPr/>
              </a:pPr>
              <a:r>
                <a:rPr lang="zh-CN" altLang="en-US">
                  <a:solidFill>
                    <a:schemeClr val="bg1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执着进取</a:t>
              </a:r>
              <a:endParaRPr lang="zh-CN" altLang="en-US">
                <a:solidFill>
                  <a:schemeClr val="bg1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4443750" y="3461717"/>
            <a:ext cx="1504695" cy="1552229"/>
            <a:chOff x="4443750" y="3461717"/>
            <a:chExt cx="1504695" cy="1552229"/>
          </a:xfrm>
        </p:grpSpPr>
        <p:sp>
          <p:nvSpPr>
            <p:cNvPr id="23" name="MH_Other_3"/>
            <p:cNvSpPr/>
            <p:nvPr>
              <p:custDataLst>
                <p:tags r:id="rId14"/>
              </p:custDataLst>
            </p:nvPr>
          </p:nvSpPr>
          <p:spPr>
            <a:xfrm>
              <a:off x="4777050" y="3641291"/>
              <a:ext cx="941404" cy="974054"/>
            </a:xfrm>
            <a:custGeom>
              <a:avLst/>
              <a:gdLst>
                <a:gd name="connsiteX0" fmla="*/ 0 w 1098550"/>
                <a:gd name="connsiteY0" fmla="*/ 815975 h 1136650"/>
                <a:gd name="connsiteX1" fmla="*/ 482600 w 1098550"/>
                <a:gd name="connsiteY1" fmla="*/ 0 h 1136650"/>
                <a:gd name="connsiteX2" fmla="*/ 584200 w 1098550"/>
                <a:gd name="connsiteY2" fmla="*/ 28575 h 1136650"/>
                <a:gd name="connsiteX3" fmla="*/ 1098550 w 1098550"/>
                <a:gd name="connsiteY3" fmla="*/ 1136650 h 113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8550" h="1136650">
                  <a:moveTo>
                    <a:pt x="0" y="815975"/>
                  </a:moveTo>
                  <a:lnTo>
                    <a:pt x="482600" y="0"/>
                  </a:lnTo>
                  <a:lnTo>
                    <a:pt x="584200" y="28575"/>
                  </a:lnTo>
                  <a:lnTo>
                    <a:pt x="1098550" y="1136650"/>
                  </a:lnTo>
                </a:path>
              </a:pathLst>
            </a:cu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600">
                <a:solidFill>
                  <a:srgbClr val="FFFFFF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4" name="MH_SubTitle_2"/>
            <p:cNvSpPr/>
            <p:nvPr>
              <p:custDataLst>
                <p:tags r:id="rId15"/>
              </p:custDataLst>
            </p:nvPr>
          </p:nvSpPr>
          <p:spPr>
            <a:xfrm rot="588792">
              <a:off x="4443750" y="4375913"/>
              <a:ext cx="1480127" cy="638033"/>
            </a:xfrm>
            <a:prstGeom prst="roundRect">
              <a:avLst>
                <a:gd name="adj" fmla="val 11293"/>
              </a:avLst>
            </a:prstGeom>
            <a:solidFill>
              <a:srgbClr val="EB8232"/>
            </a:solidFill>
            <a:ln w="317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5" name="MH_Other_4"/>
            <p:cNvSpPr/>
            <p:nvPr>
              <p:custDataLst>
                <p:tags r:id="rId16"/>
              </p:custDataLst>
            </p:nvPr>
          </p:nvSpPr>
          <p:spPr>
            <a:xfrm>
              <a:off x="5024645" y="3461717"/>
              <a:ext cx="370032" cy="370032"/>
            </a:xfrm>
            <a:prstGeom prst="ellipse">
              <a:avLst/>
            </a:prstGeom>
            <a:solidFill>
              <a:srgbClr val="EB8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 lnSpcReduction="10000"/>
            </a:bodyPr>
            <a:lstStyle/>
            <a:p>
              <a:pPr algn="ctr">
                <a:defRPr/>
              </a:pPr>
              <a:r>
                <a:rPr lang="en-US" altLang="zh-CN">
                  <a:solidFill>
                    <a:srgbClr val="FFFFFF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2</a:t>
              </a:r>
              <a:endParaRPr lang="zh-CN" altLang="en-US">
                <a:solidFill>
                  <a:srgbClr val="FFFFFF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 rot="605681">
              <a:off x="4470877" y="4436036"/>
              <a:ext cx="1477568" cy="479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lvl="0" algn="ctr" defTabSz="914400">
                <a:defRPr/>
              </a:pPr>
              <a:r>
                <a:rPr lang="zh-CN" altLang="en-US">
                  <a:solidFill>
                    <a:schemeClr val="bg1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乐于助人</a:t>
              </a:r>
              <a:endParaRPr lang="zh-CN" altLang="en-US">
                <a:solidFill>
                  <a:schemeClr val="bg1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12949" y="3461717"/>
            <a:ext cx="1488176" cy="1552229"/>
            <a:chOff x="7512949" y="3461717"/>
            <a:chExt cx="1488176" cy="1552229"/>
          </a:xfrm>
        </p:grpSpPr>
        <p:sp>
          <p:nvSpPr>
            <p:cNvPr id="28" name="MH_Other_7"/>
            <p:cNvSpPr/>
            <p:nvPr>
              <p:custDataLst>
                <p:tags r:id="rId17"/>
              </p:custDataLst>
            </p:nvPr>
          </p:nvSpPr>
          <p:spPr>
            <a:xfrm>
              <a:off x="7854298" y="3641291"/>
              <a:ext cx="941404" cy="974054"/>
            </a:xfrm>
            <a:custGeom>
              <a:avLst/>
              <a:gdLst>
                <a:gd name="connsiteX0" fmla="*/ 0 w 1098550"/>
                <a:gd name="connsiteY0" fmla="*/ 815975 h 1136650"/>
                <a:gd name="connsiteX1" fmla="*/ 482600 w 1098550"/>
                <a:gd name="connsiteY1" fmla="*/ 0 h 1136650"/>
                <a:gd name="connsiteX2" fmla="*/ 584200 w 1098550"/>
                <a:gd name="connsiteY2" fmla="*/ 28575 h 1136650"/>
                <a:gd name="connsiteX3" fmla="*/ 1098550 w 1098550"/>
                <a:gd name="connsiteY3" fmla="*/ 1136650 h 113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8550" h="1136650">
                  <a:moveTo>
                    <a:pt x="0" y="815975"/>
                  </a:moveTo>
                  <a:lnTo>
                    <a:pt x="482600" y="0"/>
                  </a:lnTo>
                  <a:lnTo>
                    <a:pt x="584200" y="28575"/>
                  </a:lnTo>
                  <a:lnTo>
                    <a:pt x="1098550" y="1136650"/>
                  </a:lnTo>
                </a:path>
              </a:pathLst>
            </a:custGeom>
            <a:noFill/>
            <a:ln w="19050">
              <a:solidFill>
                <a:srgbClr val="78AB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600">
                <a:solidFill>
                  <a:srgbClr val="FFFFFF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29" name="MH_SubTitle_4"/>
            <p:cNvSpPr/>
            <p:nvPr>
              <p:custDataLst>
                <p:tags r:id="rId18"/>
              </p:custDataLst>
            </p:nvPr>
          </p:nvSpPr>
          <p:spPr>
            <a:xfrm rot="588792">
              <a:off x="7520998" y="4375913"/>
              <a:ext cx="1480127" cy="638033"/>
            </a:xfrm>
            <a:prstGeom prst="roundRect">
              <a:avLst>
                <a:gd name="adj" fmla="val 11293"/>
              </a:avLst>
            </a:prstGeom>
            <a:solidFill>
              <a:srgbClr val="78AB52"/>
            </a:solidFill>
            <a:ln w="317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30" name="MH_Other_8"/>
            <p:cNvSpPr/>
            <p:nvPr>
              <p:custDataLst>
                <p:tags r:id="rId19"/>
              </p:custDataLst>
            </p:nvPr>
          </p:nvSpPr>
          <p:spPr>
            <a:xfrm>
              <a:off x="8101893" y="3461717"/>
              <a:ext cx="370032" cy="370032"/>
            </a:xfrm>
            <a:prstGeom prst="ellipse">
              <a:avLst/>
            </a:prstGeom>
            <a:solidFill>
              <a:srgbClr val="78AB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 lnSpcReduction="10000"/>
            </a:bodyPr>
            <a:lstStyle/>
            <a:p>
              <a:pPr algn="ctr">
                <a:defRPr/>
              </a:pPr>
              <a:r>
                <a:rPr lang="en-US" altLang="zh-CN">
                  <a:solidFill>
                    <a:srgbClr val="FFFFFF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4</a:t>
              </a:r>
              <a:endParaRPr lang="zh-CN" altLang="en-US">
                <a:solidFill>
                  <a:srgbClr val="FFFFFF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 rot="605681">
              <a:off x="7512949" y="4444666"/>
              <a:ext cx="1477568" cy="479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lvl="0" algn="ctr" defTabSz="914400">
                <a:defRPr/>
              </a:pPr>
              <a:r>
                <a:rPr lang="zh-CN" altLang="en-US">
                  <a:solidFill>
                    <a:schemeClr val="bg1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诚实可爱</a:t>
              </a:r>
              <a:endParaRPr lang="zh-CN" altLang="en-US">
                <a:solidFill>
                  <a:schemeClr val="bg1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000"/>
                            </p:stCondLst>
                            <p:childTnLst>
                              <p:par>
                                <p:cTn id="9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-482600" y="-1714499"/>
            <a:ext cx="12873580" cy="10616848"/>
            <a:chOff x="-482600" y="-1695449"/>
            <a:chExt cx="12873580" cy="10616848"/>
          </a:xfrm>
        </p:grpSpPr>
        <p:grpSp>
          <p:nvGrpSpPr>
            <p:cNvPr id="21" name="组合 20"/>
            <p:cNvGrpSpPr/>
            <p:nvPr/>
          </p:nvGrpSpPr>
          <p:grpSpPr>
            <a:xfrm>
              <a:off x="-1" y="-748395"/>
              <a:ext cx="12211050" cy="7625445"/>
              <a:chOff x="-1" y="-767445"/>
              <a:chExt cx="12211050" cy="7625445"/>
            </a:xfrm>
          </p:grpSpPr>
          <p:sp>
            <p:nvSpPr>
              <p:cNvPr id="32" name="矩形 31"/>
              <p:cNvSpPr/>
              <p:nvPr/>
            </p:nvSpPr>
            <p:spPr>
              <a:xfrm rot="1129212">
                <a:off x="752212" y="-767445"/>
                <a:ext cx="101600" cy="6884871"/>
              </a:xfrm>
              <a:prstGeom prst="rect">
                <a:avLst/>
              </a:prstGeom>
              <a:solidFill>
                <a:srgbClr val="FEC5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33" name="组合 32"/>
              <p:cNvGrpSpPr/>
              <p:nvPr/>
            </p:nvGrpSpPr>
            <p:grpSpPr>
              <a:xfrm>
                <a:off x="-1" y="0"/>
                <a:ext cx="12211050" cy="6858000"/>
                <a:chOff x="-1" y="0"/>
                <a:chExt cx="12211050" cy="6858000"/>
              </a:xfrm>
            </p:grpSpPr>
            <p:sp>
              <p:nvSpPr>
                <p:cNvPr id="34" name="矩形 33"/>
                <p:cNvSpPr/>
                <p:nvPr/>
              </p:nvSpPr>
              <p:spPr>
                <a:xfrm>
                  <a:off x="-1" y="0"/>
                  <a:ext cx="12211050" cy="6858000"/>
                </a:xfrm>
                <a:prstGeom prst="rect">
                  <a:avLst/>
                </a:prstGeom>
                <a:solidFill>
                  <a:srgbClr val="FEB1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5" name="矩形 34"/>
                <p:cNvSpPr/>
                <p:nvPr/>
              </p:nvSpPr>
              <p:spPr>
                <a:xfrm>
                  <a:off x="-1" y="65151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6" name="矩形 35"/>
                <p:cNvSpPr/>
                <p:nvPr/>
              </p:nvSpPr>
              <p:spPr>
                <a:xfrm>
                  <a:off x="19049" y="62484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7" name="矩形 36"/>
                <p:cNvSpPr/>
                <p:nvPr/>
              </p:nvSpPr>
              <p:spPr>
                <a:xfrm>
                  <a:off x="19049" y="596265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22" name="矩形 21"/>
            <p:cNvSpPr/>
            <p:nvPr/>
          </p:nvSpPr>
          <p:spPr>
            <a:xfrm rot="1129212">
              <a:off x="-482600" y="-1695449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 rot="1129212">
              <a:off x="-265355" y="-150956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 rot="1129212">
              <a:off x="-25402" y="-132368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129212">
              <a:off x="214551" y="-10889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/>
          </p:nvSpPr>
          <p:spPr>
            <a:xfrm rot="1129212">
              <a:off x="519350" y="-9701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 rot="1129212">
              <a:off x="11206969" y="174914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/>
          </p:nvSpPr>
          <p:spPr>
            <a:xfrm rot="1129212">
              <a:off x="11425053" y="194073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/>
            <p:cNvSpPr/>
            <p:nvPr/>
          </p:nvSpPr>
          <p:spPr>
            <a:xfrm rot="1129212">
              <a:off x="11774397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 rot="1129212">
              <a:off x="12069261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 rot="1129212">
              <a:off x="12289380" y="2036528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-219748" y="812557"/>
            <a:ext cx="12403268" cy="6013169"/>
            <a:chOff x="-219748" y="812557"/>
            <a:chExt cx="12403268" cy="601316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9748" y="812557"/>
              <a:ext cx="12192000" cy="4835925"/>
            </a:xfrm>
            <a:prstGeom prst="rect">
              <a:avLst/>
            </a:prstGeom>
          </p:spPr>
        </p:pic>
        <p:pic>
          <p:nvPicPr>
            <p:cNvPr id="4" name="PA_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6" y="1472560"/>
              <a:ext cx="2347163" cy="5334462"/>
            </a:xfrm>
            <a:prstGeom prst="rect">
              <a:avLst/>
            </a:prstGeom>
          </p:spPr>
        </p:pic>
        <p:pic>
          <p:nvPicPr>
            <p:cNvPr id="5" name="PA_图片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3569" y="1486527"/>
              <a:ext cx="3479951" cy="5339199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4141216" y="1367883"/>
            <a:ext cx="3935063" cy="830997"/>
            <a:chOff x="4141216" y="1367883"/>
            <a:chExt cx="3935063" cy="830997"/>
          </a:xfrm>
        </p:grpSpPr>
        <p:grpSp>
          <p:nvGrpSpPr>
            <p:cNvPr id="8" name="组合 7"/>
            <p:cNvGrpSpPr/>
            <p:nvPr/>
          </p:nvGrpSpPr>
          <p:grpSpPr>
            <a:xfrm>
              <a:off x="4141216" y="1367883"/>
              <a:ext cx="3935063" cy="830997"/>
              <a:chOff x="4141216" y="1663430"/>
              <a:chExt cx="3935063" cy="830997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41216" y="1663430"/>
                <a:ext cx="3935063" cy="830997"/>
              </a:xfrm>
              <a:prstGeom prst="rect">
                <a:avLst/>
              </a:prstGeom>
            </p:spPr>
          </p:pic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57009" y="2043577"/>
                <a:ext cx="3503476" cy="228600"/>
              </a:xfrm>
              <a:prstGeom prst="rect">
                <a:avLst/>
              </a:prstGeom>
            </p:spPr>
          </p:pic>
        </p:grpSp>
        <p:sp>
          <p:nvSpPr>
            <p:cNvPr id="9" name="文本框 8"/>
            <p:cNvSpPr txBox="1"/>
            <p:nvPr/>
          </p:nvSpPr>
          <p:spPr>
            <a:xfrm>
              <a:off x="4691370" y="1367883"/>
              <a:ext cx="2834754" cy="737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40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lvl="0" algn="ctr" defTabSz="914400">
                <a:defRPr/>
              </a:pPr>
              <a:r>
                <a:rPr lang="zh-CN" altLang="en-US" dirty="0">
                  <a:solidFill>
                    <a:schemeClr val="bg1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我的生活</a:t>
              </a:r>
              <a:endParaRPr lang="zh-CN" altLang="en-US" dirty="0">
                <a:solidFill>
                  <a:schemeClr val="bg1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2135188" y="2581275"/>
            <a:ext cx="2265362" cy="2114550"/>
            <a:chOff x="2135188" y="2581275"/>
            <a:chExt cx="2265362" cy="2114550"/>
          </a:xfrm>
        </p:grpSpPr>
        <p:sp>
          <p:nvSpPr>
            <p:cNvPr id="12" name="MH_Other_1"/>
            <p:cNvSpPr/>
            <p:nvPr>
              <p:custDataLst>
                <p:tags r:id="rId8"/>
              </p:custDataLst>
            </p:nvPr>
          </p:nvSpPr>
          <p:spPr>
            <a:xfrm>
              <a:off x="2135188" y="2581275"/>
              <a:ext cx="2265362" cy="2114550"/>
            </a:xfrm>
            <a:prstGeom prst="rect">
              <a:avLst/>
            </a:prstGeom>
            <a:solidFill>
              <a:srgbClr val="78AB52"/>
            </a:solidFill>
            <a:ln w="952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pic>
          <p:nvPicPr>
            <p:cNvPr id="15" name="图片占位符 20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3" r="933"/>
            <a:stretch>
              <a:fillRect/>
            </a:stretch>
          </p:blipFill>
          <p:spPr>
            <a:xfrm>
              <a:off x="2308225" y="2695575"/>
              <a:ext cx="1919288" cy="1466850"/>
            </a:xfrm>
            <a:prstGeom prst="rect">
              <a:avLst/>
            </a:prstGeom>
          </p:spPr>
        </p:pic>
      </p:grpSp>
      <p:grpSp>
        <p:nvGrpSpPr>
          <p:cNvPr id="40" name="组合 39"/>
          <p:cNvGrpSpPr/>
          <p:nvPr/>
        </p:nvGrpSpPr>
        <p:grpSpPr>
          <a:xfrm>
            <a:off x="4900613" y="2581275"/>
            <a:ext cx="2265362" cy="2114550"/>
            <a:chOff x="4900613" y="2581275"/>
            <a:chExt cx="2265362" cy="2114550"/>
          </a:xfrm>
        </p:grpSpPr>
        <p:sp>
          <p:nvSpPr>
            <p:cNvPr id="13" name="MH_Other_2"/>
            <p:cNvSpPr/>
            <p:nvPr>
              <p:custDataLst>
                <p:tags r:id="rId10"/>
              </p:custDataLst>
            </p:nvPr>
          </p:nvSpPr>
          <p:spPr>
            <a:xfrm>
              <a:off x="4900613" y="2581275"/>
              <a:ext cx="2265362" cy="2114550"/>
            </a:xfrm>
            <a:prstGeom prst="rect">
              <a:avLst/>
            </a:prstGeom>
            <a:solidFill>
              <a:srgbClr val="C73C43"/>
            </a:solidFill>
            <a:ln w="952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pic>
          <p:nvPicPr>
            <p:cNvPr id="16" name="图片占位符 22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1" r="2831"/>
            <a:stretch>
              <a:fillRect/>
            </a:stretch>
          </p:blipFill>
          <p:spPr>
            <a:xfrm>
              <a:off x="5073650" y="2695575"/>
              <a:ext cx="1919288" cy="1466850"/>
            </a:xfrm>
            <a:prstGeom prst="rect">
              <a:avLst/>
            </a:prstGeom>
          </p:spPr>
        </p:pic>
      </p:grpSp>
      <p:grpSp>
        <p:nvGrpSpPr>
          <p:cNvPr id="39" name="组合 38"/>
          <p:cNvGrpSpPr/>
          <p:nvPr/>
        </p:nvGrpSpPr>
        <p:grpSpPr>
          <a:xfrm>
            <a:off x="7666038" y="2581275"/>
            <a:ext cx="2265362" cy="2114550"/>
            <a:chOff x="7666038" y="2581275"/>
            <a:chExt cx="2265362" cy="2114550"/>
          </a:xfrm>
        </p:grpSpPr>
        <p:sp>
          <p:nvSpPr>
            <p:cNvPr id="14" name="MH_Other_3"/>
            <p:cNvSpPr/>
            <p:nvPr>
              <p:custDataLst>
                <p:tags r:id="rId12"/>
              </p:custDataLst>
            </p:nvPr>
          </p:nvSpPr>
          <p:spPr>
            <a:xfrm>
              <a:off x="7666038" y="2581275"/>
              <a:ext cx="2265362" cy="2114550"/>
            </a:xfrm>
            <a:prstGeom prst="rect">
              <a:avLst/>
            </a:prstGeom>
            <a:solidFill>
              <a:srgbClr val="44A494"/>
            </a:solidFill>
            <a:ln w="952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pic>
          <p:nvPicPr>
            <p:cNvPr id="17" name="图片占位符 2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742" b="7742"/>
            <a:stretch>
              <a:fillRect/>
            </a:stretch>
          </p:blipFill>
          <p:spPr>
            <a:xfrm>
              <a:off x="7839075" y="2695575"/>
              <a:ext cx="1919288" cy="146685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-482600" y="-1714499"/>
            <a:ext cx="12873580" cy="10616848"/>
            <a:chOff x="-482600" y="-1695449"/>
            <a:chExt cx="12873580" cy="10616848"/>
          </a:xfrm>
        </p:grpSpPr>
        <p:grpSp>
          <p:nvGrpSpPr>
            <p:cNvPr id="25" name="组合 24"/>
            <p:cNvGrpSpPr/>
            <p:nvPr/>
          </p:nvGrpSpPr>
          <p:grpSpPr>
            <a:xfrm>
              <a:off x="-1" y="-748395"/>
              <a:ext cx="12211050" cy="7625445"/>
              <a:chOff x="-1" y="-767445"/>
              <a:chExt cx="12211050" cy="7625445"/>
            </a:xfrm>
          </p:grpSpPr>
          <p:sp>
            <p:nvSpPr>
              <p:cNvPr id="36" name="矩形 35"/>
              <p:cNvSpPr/>
              <p:nvPr/>
            </p:nvSpPr>
            <p:spPr>
              <a:xfrm rot="1129212">
                <a:off x="752212" y="-767445"/>
                <a:ext cx="101600" cy="6884871"/>
              </a:xfrm>
              <a:prstGeom prst="rect">
                <a:avLst/>
              </a:prstGeom>
              <a:solidFill>
                <a:srgbClr val="FEC5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37" name="组合 36"/>
              <p:cNvGrpSpPr/>
              <p:nvPr/>
            </p:nvGrpSpPr>
            <p:grpSpPr>
              <a:xfrm>
                <a:off x="-1" y="0"/>
                <a:ext cx="12211050" cy="6858000"/>
                <a:chOff x="-1" y="0"/>
                <a:chExt cx="12211050" cy="6858000"/>
              </a:xfrm>
            </p:grpSpPr>
            <p:sp>
              <p:nvSpPr>
                <p:cNvPr id="38" name="矩形 37"/>
                <p:cNvSpPr/>
                <p:nvPr/>
              </p:nvSpPr>
              <p:spPr>
                <a:xfrm>
                  <a:off x="-1" y="0"/>
                  <a:ext cx="12211050" cy="6858000"/>
                </a:xfrm>
                <a:prstGeom prst="rect">
                  <a:avLst/>
                </a:prstGeom>
                <a:solidFill>
                  <a:srgbClr val="FEB1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9" name="矩形 38"/>
                <p:cNvSpPr/>
                <p:nvPr/>
              </p:nvSpPr>
              <p:spPr>
                <a:xfrm>
                  <a:off x="-1" y="65151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0" name="矩形 39"/>
                <p:cNvSpPr/>
                <p:nvPr/>
              </p:nvSpPr>
              <p:spPr>
                <a:xfrm>
                  <a:off x="19049" y="62484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1" name="矩形 40"/>
                <p:cNvSpPr/>
                <p:nvPr/>
              </p:nvSpPr>
              <p:spPr>
                <a:xfrm>
                  <a:off x="19049" y="596265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26" name="矩形 25"/>
            <p:cNvSpPr/>
            <p:nvPr/>
          </p:nvSpPr>
          <p:spPr>
            <a:xfrm rot="1129212">
              <a:off x="-482600" y="-1695449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 rot="1129212">
              <a:off x="-265355" y="-150956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/>
          </p:nvSpPr>
          <p:spPr>
            <a:xfrm rot="1129212">
              <a:off x="-25402" y="-132368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/>
            <p:cNvSpPr/>
            <p:nvPr/>
          </p:nvSpPr>
          <p:spPr>
            <a:xfrm rot="1129212">
              <a:off x="214551" y="-10889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 rot="1129212">
              <a:off x="519350" y="-9701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 rot="1129212">
              <a:off x="11206969" y="174914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 rot="1129212">
              <a:off x="11425053" y="194073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 rot="1129212">
              <a:off x="11774397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 rot="1129212">
              <a:off x="12069261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/>
          </p:nvSpPr>
          <p:spPr>
            <a:xfrm rot="1129212">
              <a:off x="12289380" y="2036528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-219748" y="812557"/>
            <a:ext cx="12403268" cy="6013169"/>
            <a:chOff x="-219748" y="812557"/>
            <a:chExt cx="12403268" cy="601316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9748" y="812557"/>
              <a:ext cx="12192000" cy="4835925"/>
            </a:xfrm>
            <a:prstGeom prst="rect">
              <a:avLst/>
            </a:prstGeom>
          </p:spPr>
        </p:pic>
        <p:pic>
          <p:nvPicPr>
            <p:cNvPr id="4" name="PA_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6" y="1472560"/>
              <a:ext cx="2347163" cy="5334462"/>
            </a:xfrm>
            <a:prstGeom prst="rect">
              <a:avLst/>
            </a:prstGeom>
          </p:spPr>
        </p:pic>
        <p:pic>
          <p:nvPicPr>
            <p:cNvPr id="5" name="PA_图片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3569" y="1486527"/>
              <a:ext cx="3479951" cy="5339199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4141216" y="1367883"/>
            <a:ext cx="3935063" cy="830997"/>
            <a:chOff x="4141216" y="1367883"/>
            <a:chExt cx="3935063" cy="830997"/>
          </a:xfrm>
        </p:grpSpPr>
        <p:grpSp>
          <p:nvGrpSpPr>
            <p:cNvPr id="8" name="组合 7"/>
            <p:cNvGrpSpPr/>
            <p:nvPr/>
          </p:nvGrpSpPr>
          <p:grpSpPr>
            <a:xfrm>
              <a:off x="4141216" y="1406099"/>
              <a:ext cx="3935063" cy="792781"/>
              <a:chOff x="4141216" y="1701646"/>
              <a:chExt cx="3935063" cy="792781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41216" y="1701646"/>
                <a:ext cx="3935063" cy="792781"/>
              </a:xfrm>
              <a:prstGeom prst="rect">
                <a:avLst/>
              </a:prstGeom>
            </p:spPr>
          </p:pic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57009" y="2043577"/>
                <a:ext cx="3503476" cy="228600"/>
              </a:xfrm>
              <a:prstGeom prst="rect">
                <a:avLst/>
              </a:prstGeom>
            </p:spPr>
          </p:pic>
        </p:grpSp>
        <p:sp>
          <p:nvSpPr>
            <p:cNvPr id="9" name="文本框 8"/>
            <p:cNvSpPr txBox="1"/>
            <p:nvPr/>
          </p:nvSpPr>
          <p:spPr>
            <a:xfrm>
              <a:off x="4691370" y="1367883"/>
              <a:ext cx="2834754" cy="737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40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lvl="0" algn="ctr" defTabSz="914400">
                <a:defRPr/>
              </a:pPr>
              <a:r>
                <a:rPr lang="zh-CN" altLang="en-US" dirty="0">
                  <a:solidFill>
                    <a:schemeClr val="bg1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我的理想</a:t>
              </a:r>
              <a:endParaRPr lang="zh-CN" altLang="en-US" dirty="0">
                <a:solidFill>
                  <a:schemeClr val="bg1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352223" y="2772885"/>
            <a:ext cx="4501426" cy="1789388"/>
            <a:chOff x="2352223" y="2772885"/>
            <a:chExt cx="4501426" cy="1789388"/>
          </a:xfrm>
        </p:grpSpPr>
        <p:sp>
          <p:nvSpPr>
            <p:cNvPr id="13" name="文本框 12"/>
            <p:cNvSpPr txBox="1"/>
            <p:nvPr/>
          </p:nvSpPr>
          <p:spPr>
            <a:xfrm>
              <a:off x="2574810" y="2899164"/>
              <a:ext cx="4233120" cy="1435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>
                  <a:solidFill>
                    <a:schemeClr val="tx1">
                      <a:lumMod val="75000"/>
                      <a:lumOff val="25000"/>
                    </a:schemeClr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我的梦想是当一名医生，可以治疗天下所有的疾病，让天下没有病痛，让所有人都能获得健康，获得幸福</a:t>
              </a: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2352223" y="2772885"/>
              <a:ext cx="4501426" cy="1789388"/>
              <a:chOff x="5103845" y="2850706"/>
              <a:chExt cx="4501426" cy="1501526"/>
            </a:xfrm>
          </p:grpSpPr>
          <p:grpSp>
            <p:nvGrpSpPr>
              <p:cNvPr id="15" name="组合 14"/>
              <p:cNvGrpSpPr/>
              <p:nvPr/>
            </p:nvGrpSpPr>
            <p:grpSpPr>
              <a:xfrm>
                <a:off x="5103845" y="2850706"/>
                <a:ext cx="4501426" cy="1501526"/>
                <a:chOff x="5103845" y="2850706"/>
                <a:chExt cx="4501426" cy="1501526"/>
              </a:xfrm>
            </p:grpSpPr>
            <p:sp>
              <p:nvSpPr>
                <p:cNvPr id="17" name="任意多边形: 形状 16"/>
                <p:cNvSpPr/>
                <p:nvPr/>
              </p:nvSpPr>
              <p:spPr>
                <a:xfrm>
                  <a:off x="5124889" y="2850706"/>
                  <a:ext cx="4447000" cy="86236"/>
                </a:xfrm>
                <a:custGeom>
                  <a:avLst/>
                  <a:gdLst>
                    <a:gd name="connsiteX0" fmla="*/ 0 w 2695575"/>
                    <a:gd name="connsiteY0" fmla="*/ 57637 h 86236"/>
                    <a:gd name="connsiteX1" fmla="*/ 552450 w 2695575"/>
                    <a:gd name="connsiteY1" fmla="*/ 487 h 86236"/>
                    <a:gd name="connsiteX2" fmla="*/ 1028700 w 2695575"/>
                    <a:gd name="connsiteY2" fmla="*/ 86212 h 86236"/>
                    <a:gd name="connsiteX3" fmla="*/ 1704975 w 2695575"/>
                    <a:gd name="connsiteY3" fmla="*/ 10012 h 86236"/>
                    <a:gd name="connsiteX4" fmla="*/ 2190750 w 2695575"/>
                    <a:gd name="connsiteY4" fmla="*/ 76687 h 86236"/>
                    <a:gd name="connsiteX5" fmla="*/ 2695575 w 2695575"/>
                    <a:gd name="connsiteY5" fmla="*/ 48112 h 86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695575" h="86236">
                      <a:moveTo>
                        <a:pt x="0" y="57637"/>
                      </a:moveTo>
                      <a:cubicBezTo>
                        <a:pt x="190500" y="26681"/>
                        <a:pt x="381000" y="-4275"/>
                        <a:pt x="552450" y="487"/>
                      </a:cubicBezTo>
                      <a:cubicBezTo>
                        <a:pt x="723900" y="5249"/>
                        <a:pt x="836613" y="84625"/>
                        <a:pt x="1028700" y="86212"/>
                      </a:cubicBezTo>
                      <a:cubicBezTo>
                        <a:pt x="1220787" y="87799"/>
                        <a:pt x="1511300" y="11599"/>
                        <a:pt x="1704975" y="10012"/>
                      </a:cubicBezTo>
                      <a:cubicBezTo>
                        <a:pt x="1898650" y="8425"/>
                        <a:pt x="2025650" y="70337"/>
                        <a:pt x="2190750" y="76687"/>
                      </a:cubicBezTo>
                      <a:cubicBezTo>
                        <a:pt x="2355850" y="83037"/>
                        <a:pt x="2525712" y="65574"/>
                        <a:pt x="2695575" y="48112"/>
                      </a:cubicBezTo>
                    </a:path>
                  </a:pathLst>
                </a:custGeom>
                <a:noFill/>
                <a:ln w="28575" cap="rnd">
                  <a:solidFill>
                    <a:srgbClr val="44A494"/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站酷快乐体2016修订版" panose="02010600030101010101" pitchFamily="2" charset="-122"/>
                    <a:ea typeface="站酷快乐体2016修订版" panose="02010600030101010101" pitchFamily="2" charset="-122"/>
                  </a:endParaRPr>
                </a:p>
              </p:txBody>
            </p:sp>
            <p:sp>
              <p:nvSpPr>
                <p:cNvPr id="18" name="任意多边形: 形状 17"/>
                <p:cNvSpPr/>
                <p:nvPr/>
              </p:nvSpPr>
              <p:spPr>
                <a:xfrm>
                  <a:off x="5137227" y="4265996"/>
                  <a:ext cx="4447000" cy="86236"/>
                </a:xfrm>
                <a:custGeom>
                  <a:avLst/>
                  <a:gdLst>
                    <a:gd name="connsiteX0" fmla="*/ 0 w 2695575"/>
                    <a:gd name="connsiteY0" fmla="*/ 57637 h 86236"/>
                    <a:gd name="connsiteX1" fmla="*/ 552450 w 2695575"/>
                    <a:gd name="connsiteY1" fmla="*/ 487 h 86236"/>
                    <a:gd name="connsiteX2" fmla="*/ 1028700 w 2695575"/>
                    <a:gd name="connsiteY2" fmla="*/ 86212 h 86236"/>
                    <a:gd name="connsiteX3" fmla="*/ 1704975 w 2695575"/>
                    <a:gd name="connsiteY3" fmla="*/ 10012 h 86236"/>
                    <a:gd name="connsiteX4" fmla="*/ 2190750 w 2695575"/>
                    <a:gd name="connsiteY4" fmla="*/ 76687 h 86236"/>
                    <a:gd name="connsiteX5" fmla="*/ 2695575 w 2695575"/>
                    <a:gd name="connsiteY5" fmla="*/ 48112 h 86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695575" h="86236">
                      <a:moveTo>
                        <a:pt x="0" y="57637"/>
                      </a:moveTo>
                      <a:cubicBezTo>
                        <a:pt x="190500" y="26681"/>
                        <a:pt x="381000" y="-4275"/>
                        <a:pt x="552450" y="487"/>
                      </a:cubicBezTo>
                      <a:cubicBezTo>
                        <a:pt x="723900" y="5249"/>
                        <a:pt x="836613" y="84625"/>
                        <a:pt x="1028700" y="86212"/>
                      </a:cubicBezTo>
                      <a:cubicBezTo>
                        <a:pt x="1220787" y="87799"/>
                        <a:pt x="1511300" y="11599"/>
                        <a:pt x="1704975" y="10012"/>
                      </a:cubicBezTo>
                      <a:cubicBezTo>
                        <a:pt x="1898650" y="8425"/>
                        <a:pt x="2025650" y="70337"/>
                        <a:pt x="2190750" y="76687"/>
                      </a:cubicBezTo>
                      <a:cubicBezTo>
                        <a:pt x="2355850" y="83037"/>
                        <a:pt x="2525712" y="65574"/>
                        <a:pt x="2695575" y="48112"/>
                      </a:cubicBezTo>
                    </a:path>
                  </a:pathLst>
                </a:custGeom>
                <a:noFill/>
                <a:ln w="28575" cap="rnd">
                  <a:solidFill>
                    <a:srgbClr val="44A494"/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站酷快乐体2016修订版" panose="02010600030101010101" pitchFamily="2" charset="-122"/>
                    <a:ea typeface="站酷快乐体2016修订版" panose="02010600030101010101" pitchFamily="2" charset="-122"/>
                  </a:endParaRPr>
                </a:p>
              </p:txBody>
            </p:sp>
            <p:sp>
              <p:nvSpPr>
                <p:cNvPr id="19" name="任意多边形: 形状 18"/>
                <p:cNvSpPr/>
                <p:nvPr/>
              </p:nvSpPr>
              <p:spPr>
                <a:xfrm rot="5400000">
                  <a:off x="4435650" y="3595410"/>
                  <a:ext cx="1382109" cy="45719"/>
                </a:xfrm>
                <a:custGeom>
                  <a:avLst/>
                  <a:gdLst>
                    <a:gd name="connsiteX0" fmla="*/ 0 w 2695575"/>
                    <a:gd name="connsiteY0" fmla="*/ 57637 h 86236"/>
                    <a:gd name="connsiteX1" fmla="*/ 552450 w 2695575"/>
                    <a:gd name="connsiteY1" fmla="*/ 487 h 86236"/>
                    <a:gd name="connsiteX2" fmla="*/ 1028700 w 2695575"/>
                    <a:gd name="connsiteY2" fmla="*/ 86212 h 86236"/>
                    <a:gd name="connsiteX3" fmla="*/ 1704975 w 2695575"/>
                    <a:gd name="connsiteY3" fmla="*/ 10012 h 86236"/>
                    <a:gd name="connsiteX4" fmla="*/ 2190750 w 2695575"/>
                    <a:gd name="connsiteY4" fmla="*/ 76687 h 86236"/>
                    <a:gd name="connsiteX5" fmla="*/ 2695575 w 2695575"/>
                    <a:gd name="connsiteY5" fmla="*/ 48112 h 86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695575" h="86236">
                      <a:moveTo>
                        <a:pt x="0" y="57637"/>
                      </a:moveTo>
                      <a:cubicBezTo>
                        <a:pt x="190500" y="26681"/>
                        <a:pt x="381000" y="-4275"/>
                        <a:pt x="552450" y="487"/>
                      </a:cubicBezTo>
                      <a:cubicBezTo>
                        <a:pt x="723900" y="5249"/>
                        <a:pt x="836613" y="84625"/>
                        <a:pt x="1028700" y="86212"/>
                      </a:cubicBezTo>
                      <a:cubicBezTo>
                        <a:pt x="1220787" y="87799"/>
                        <a:pt x="1511300" y="11599"/>
                        <a:pt x="1704975" y="10012"/>
                      </a:cubicBezTo>
                      <a:cubicBezTo>
                        <a:pt x="1898650" y="8425"/>
                        <a:pt x="2025650" y="70337"/>
                        <a:pt x="2190750" y="76687"/>
                      </a:cubicBezTo>
                      <a:cubicBezTo>
                        <a:pt x="2355850" y="83037"/>
                        <a:pt x="2525712" y="65574"/>
                        <a:pt x="2695575" y="48112"/>
                      </a:cubicBezTo>
                    </a:path>
                  </a:pathLst>
                </a:custGeom>
                <a:noFill/>
                <a:ln w="28575" cap="rnd">
                  <a:solidFill>
                    <a:srgbClr val="44A494"/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站酷快乐体2016修订版" panose="02010600030101010101" pitchFamily="2" charset="-122"/>
                    <a:ea typeface="站酷快乐体2016修订版" panose="02010600030101010101" pitchFamily="2" charset="-122"/>
                  </a:endParaRPr>
                </a:p>
              </p:txBody>
            </p:sp>
            <p:sp>
              <p:nvSpPr>
                <p:cNvPr id="20" name="任意多边形: 形状 19"/>
                <p:cNvSpPr/>
                <p:nvPr/>
              </p:nvSpPr>
              <p:spPr>
                <a:xfrm rot="5400000">
                  <a:off x="8891357" y="3595410"/>
                  <a:ext cx="1382109" cy="45719"/>
                </a:xfrm>
                <a:custGeom>
                  <a:avLst/>
                  <a:gdLst>
                    <a:gd name="connsiteX0" fmla="*/ 0 w 2695575"/>
                    <a:gd name="connsiteY0" fmla="*/ 57637 h 86236"/>
                    <a:gd name="connsiteX1" fmla="*/ 552450 w 2695575"/>
                    <a:gd name="connsiteY1" fmla="*/ 487 h 86236"/>
                    <a:gd name="connsiteX2" fmla="*/ 1028700 w 2695575"/>
                    <a:gd name="connsiteY2" fmla="*/ 86212 h 86236"/>
                    <a:gd name="connsiteX3" fmla="*/ 1704975 w 2695575"/>
                    <a:gd name="connsiteY3" fmla="*/ 10012 h 86236"/>
                    <a:gd name="connsiteX4" fmla="*/ 2190750 w 2695575"/>
                    <a:gd name="connsiteY4" fmla="*/ 76687 h 86236"/>
                    <a:gd name="connsiteX5" fmla="*/ 2695575 w 2695575"/>
                    <a:gd name="connsiteY5" fmla="*/ 48112 h 86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695575" h="86236">
                      <a:moveTo>
                        <a:pt x="0" y="57637"/>
                      </a:moveTo>
                      <a:cubicBezTo>
                        <a:pt x="190500" y="26681"/>
                        <a:pt x="381000" y="-4275"/>
                        <a:pt x="552450" y="487"/>
                      </a:cubicBezTo>
                      <a:cubicBezTo>
                        <a:pt x="723900" y="5249"/>
                        <a:pt x="836613" y="84625"/>
                        <a:pt x="1028700" y="86212"/>
                      </a:cubicBezTo>
                      <a:cubicBezTo>
                        <a:pt x="1220787" y="87799"/>
                        <a:pt x="1511300" y="11599"/>
                        <a:pt x="1704975" y="10012"/>
                      </a:cubicBezTo>
                      <a:cubicBezTo>
                        <a:pt x="1898650" y="8425"/>
                        <a:pt x="2025650" y="70337"/>
                        <a:pt x="2190750" y="76687"/>
                      </a:cubicBezTo>
                      <a:cubicBezTo>
                        <a:pt x="2355850" y="83037"/>
                        <a:pt x="2525712" y="65574"/>
                        <a:pt x="2695575" y="48112"/>
                      </a:cubicBezTo>
                    </a:path>
                  </a:pathLst>
                </a:custGeom>
                <a:noFill/>
                <a:ln w="28575" cap="rnd">
                  <a:solidFill>
                    <a:srgbClr val="44A494"/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站酷快乐体2016修订版" panose="02010600030101010101" pitchFamily="2" charset="-122"/>
                    <a:ea typeface="站酷快乐体2016修订版" panose="02010600030101010101" pitchFamily="2" charset="-122"/>
                  </a:endParaRPr>
                </a:p>
              </p:txBody>
            </p:sp>
            <p:sp>
              <p:nvSpPr>
                <p:cNvPr id="21" name="任意多边形: 形状 20"/>
                <p:cNvSpPr/>
                <p:nvPr/>
              </p:nvSpPr>
              <p:spPr>
                <a:xfrm>
                  <a:off x="5124889" y="3342764"/>
                  <a:ext cx="4447000" cy="86236"/>
                </a:xfrm>
                <a:custGeom>
                  <a:avLst/>
                  <a:gdLst>
                    <a:gd name="connsiteX0" fmla="*/ 0 w 2695575"/>
                    <a:gd name="connsiteY0" fmla="*/ 57637 h 86236"/>
                    <a:gd name="connsiteX1" fmla="*/ 552450 w 2695575"/>
                    <a:gd name="connsiteY1" fmla="*/ 487 h 86236"/>
                    <a:gd name="connsiteX2" fmla="*/ 1028700 w 2695575"/>
                    <a:gd name="connsiteY2" fmla="*/ 86212 h 86236"/>
                    <a:gd name="connsiteX3" fmla="*/ 1704975 w 2695575"/>
                    <a:gd name="connsiteY3" fmla="*/ 10012 h 86236"/>
                    <a:gd name="connsiteX4" fmla="*/ 2190750 w 2695575"/>
                    <a:gd name="connsiteY4" fmla="*/ 76687 h 86236"/>
                    <a:gd name="connsiteX5" fmla="*/ 2695575 w 2695575"/>
                    <a:gd name="connsiteY5" fmla="*/ 48112 h 86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695575" h="86236">
                      <a:moveTo>
                        <a:pt x="0" y="57637"/>
                      </a:moveTo>
                      <a:cubicBezTo>
                        <a:pt x="190500" y="26681"/>
                        <a:pt x="381000" y="-4275"/>
                        <a:pt x="552450" y="487"/>
                      </a:cubicBezTo>
                      <a:cubicBezTo>
                        <a:pt x="723900" y="5249"/>
                        <a:pt x="836613" y="84625"/>
                        <a:pt x="1028700" y="86212"/>
                      </a:cubicBezTo>
                      <a:cubicBezTo>
                        <a:pt x="1220787" y="87799"/>
                        <a:pt x="1511300" y="11599"/>
                        <a:pt x="1704975" y="10012"/>
                      </a:cubicBezTo>
                      <a:cubicBezTo>
                        <a:pt x="1898650" y="8425"/>
                        <a:pt x="2025650" y="70337"/>
                        <a:pt x="2190750" y="76687"/>
                      </a:cubicBezTo>
                      <a:cubicBezTo>
                        <a:pt x="2355850" y="83037"/>
                        <a:pt x="2525712" y="65574"/>
                        <a:pt x="2695575" y="48112"/>
                      </a:cubicBezTo>
                    </a:path>
                  </a:pathLst>
                </a:custGeom>
                <a:noFill/>
                <a:ln w="28575" cap="rnd">
                  <a:solidFill>
                    <a:srgbClr val="44A494"/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站酷快乐体2016修订版" panose="02010600030101010101" pitchFamily="2" charset="-122"/>
                    <a:ea typeface="站酷快乐体2016修订版" panose="02010600030101010101" pitchFamily="2" charset="-122"/>
                  </a:endParaRPr>
                </a:p>
              </p:txBody>
            </p:sp>
          </p:grpSp>
          <p:sp>
            <p:nvSpPr>
              <p:cNvPr id="16" name="任意多边形: 形状 15"/>
              <p:cNvSpPr/>
              <p:nvPr/>
            </p:nvSpPr>
            <p:spPr>
              <a:xfrm>
                <a:off x="5154073" y="3791704"/>
                <a:ext cx="4447000" cy="86236"/>
              </a:xfrm>
              <a:custGeom>
                <a:avLst/>
                <a:gdLst>
                  <a:gd name="connsiteX0" fmla="*/ 0 w 2695575"/>
                  <a:gd name="connsiteY0" fmla="*/ 57637 h 86236"/>
                  <a:gd name="connsiteX1" fmla="*/ 552450 w 2695575"/>
                  <a:gd name="connsiteY1" fmla="*/ 487 h 86236"/>
                  <a:gd name="connsiteX2" fmla="*/ 1028700 w 2695575"/>
                  <a:gd name="connsiteY2" fmla="*/ 86212 h 86236"/>
                  <a:gd name="connsiteX3" fmla="*/ 1704975 w 2695575"/>
                  <a:gd name="connsiteY3" fmla="*/ 10012 h 86236"/>
                  <a:gd name="connsiteX4" fmla="*/ 2190750 w 2695575"/>
                  <a:gd name="connsiteY4" fmla="*/ 76687 h 86236"/>
                  <a:gd name="connsiteX5" fmla="*/ 2695575 w 2695575"/>
                  <a:gd name="connsiteY5" fmla="*/ 48112 h 86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95575" h="86236">
                    <a:moveTo>
                      <a:pt x="0" y="57637"/>
                    </a:moveTo>
                    <a:cubicBezTo>
                      <a:pt x="190500" y="26681"/>
                      <a:pt x="381000" y="-4275"/>
                      <a:pt x="552450" y="487"/>
                    </a:cubicBezTo>
                    <a:cubicBezTo>
                      <a:pt x="723900" y="5249"/>
                      <a:pt x="836613" y="84625"/>
                      <a:pt x="1028700" y="86212"/>
                    </a:cubicBezTo>
                    <a:cubicBezTo>
                      <a:pt x="1220787" y="87799"/>
                      <a:pt x="1511300" y="11599"/>
                      <a:pt x="1704975" y="10012"/>
                    </a:cubicBezTo>
                    <a:cubicBezTo>
                      <a:pt x="1898650" y="8425"/>
                      <a:pt x="2025650" y="70337"/>
                      <a:pt x="2190750" y="76687"/>
                    </a:cubicBezTo>
                    <a:cubicBezTo>
                      <a:pt x="2355850" y="83037"/>
                      <a:pt x="2525712" y="65574"/>
                      <a:pt x="2695575" y="48112"/>
                    </a:cubicBezTo>
                  </a:path>
                </a:pathLst>
              </a:custGeom>
              <a:noFill/>
              <a:ln w="28575" cap="rnd">
                <a:solidFill>
                  <a:srgbClr val="44A494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站酷快乐体2016修订版" panose="02010600030101010101" pitchFamily="2" charset="-122"/>
                  <a:ea typeface="站酷快乐体2016修订版" panose="02010600030101010101" pitchFamily="2" charset="-122"/>
                </a:endParaRPr>
              </a:p>
            </p:txBody>
          </p:sp>
        </p:grp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823" y="2485637"/>
            <a:ext cx="2468537" cy="24685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-482600" y="-1714499"/>
            <a:ext cx="12873580" cy="10616848"/>
            <a:chOff x="-482600" y="-1695449"/>
            <a:chExt cx="12873580" cy="10616848"/>
          </a:xfrm>
        </p:grpSpPr>
        <p:grpSp>
          <p:nvGrpSpPr>
            <p:cNvPr id="20" name="组合 19"/>
            <p:cNvGrpSpPr/>
            <p:nvPr/>
          </p:nvGrpSpPr>
          <p:grpSpPr>
            <a:xfrm>
              <a:off x="-1" y="-748395"/>
              <a:ext cx="12211050" cy="7625445"/>
              <a:chOff x="-1" y="-767445"/>
              <a:chExt cx="12211050" cy="7625445"/>
            </a:xfrm>
          </p:grpSpPr>
          <p:sp>
            <p:nvSpPr>
              <p:cNvPr id="31" name="矩形 30"/>
              <p:cNvSpPr/>
              <p:nvPr/>
            </p:nvSpPr>
            <p:spPr>
              <a:xfrm rot="1129212">
                <a:off x="752212" y="-767445"/>
                <a:ext cx="101600" cy="6884871"/>
              </a:xfrm>
              <a:prstGeom prst="rect">
                <a:avLst/>
              </a:prstGeom>
              <a:solidFill>
                <a:srgbClr val="FEC5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32" name="组合 31"/>
              <p:cNvGrpSpPr/>
              <p:nvPr/>
            </p:nvGrpSpPr>
            <p:grpSpPr>
              <a:xfrm>
                <a:off x="-1" y="0"/>
                <a:ext cx="12211050" cy="6858000"/>
                <a:chOff x="-1" y="0"/>
                <a:chExt cx="12211050" cy="6858000"/>
              </a:xfrm>
            </p:grpSpPr>
            <p:sp>
              <p:nvSpPr>
                <p:cNvPr id="33" name="矩形 32"/>
                <p:cNvSpPr/>
                <p:nvPr/>
              </p:nvSpPr>
              <p:spPr>
                <a:xfrm>
                  <a:off x="-1" y="0"/>
                  <a:ext cx="12211050" cy="6858000"/>
                </a:xfrm>
                <a:prstGeom prst="rect">
                  <a:avLst/>
                </a:prstGeom>
                <a:solidFill>
                  <a:srgbClr val="FEB1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4" name="矩形 33"/>
                <p:cNvSpPr/>
                <p:nvPr/>
              </p:nvSpPr>
              <p:spPr>
                <a:xfrm>
                  <a:off x="-1" y="65151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5" name="矩形 34"/>
                <p:cNvSpPr/>
                <p:nvPr/>
              </p:nvSpPr>
              <p:spPr>
                <a:xfrm>
                  <a:off x="19049" y="624840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6" name="矩形 35"/>
                <p:cNvSpPr/>
                <p:nvPr/>
              </p:nvSpPr>
              <p:spPr>
                <a:xfrm>
                  <a:off x="19049" y="5962650"/>
                  <a:ext cx="12192000" cy="52545"/>
                </a:xfrm>
                <a:prstGeom prst="rect">
                  <a:avLst/>
                </a:prstGeom>
                <a:solidFill>
                  <a:srgbClr val="FEC5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21" name="矩形 20"/>
            <p:cNvSpPr/>
            <p:nvPr/>
          </p:nvSpPr>
          <p:spPr>
            <a:xfrm rot="1129212">
              <a:off x="-482600" y="-1695449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 rot="1129212">
              <a:off x="-265355" y="-150956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 rot="1129212">
              <a:off x="-25402" y="-1323687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 rot="1129212">
              <a:off x="214551" y="-10889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129212">
              <a:off x="519350" y="-970132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/>
          </p:nvSpPr>
          <p:spPr>
            <a:xfrm rot="1129212">
              <a:off x="11206969" y="174914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 rot="1129212">
              <a:off x="11425053" y="1940735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/>
          </p:nvSpPr>
          <p:spPr>
            <a:xfrm rot="1129212">
              <a:off x="11774397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/>
            <p:cNvSpPr/>
            <p:nvPr/>
          </p:nvSpPr>
          <p:spPr>
            <a:xfrm rot="1129212">
              <a:off x="12069261" y="1844940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 rot="1129212">
              <a:off x="12289380" y="2036528"/>
              <a:ext cx="101600" cy="6884871"/>
            </a:xfrm>
            <a:prstGeom prst="rect">
              <a:avLst/>
            </a:prstGeom>
            <a:solidFill>
              <a:srgbClr val="FEC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-219748" y="812557"/>
            <a:ext cx="12403268" cy="6013169"/>
            <a:chOff x="-219748" y="812557"/>
            <a:chExt cx="12403268" cy="601316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9748" y="812557"/>
              <a:ext cx="12192000" cy="4835925"/>
            </a:xfrm>
            <a:prstGeom prst="rect">
              <a:avLst/>
            </a:prstGeom>
          </p:spPr>
        </p:pic>
        <p:pic>
          <p:nvPicPr>
            <p:cNvPr id="4" name="PA_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6" y="1472560"/>
              <a:ext cx="2347163" cy="5334462"/>
            </a:xfrm>
            <a:prstGeom prst="rect">
              <a:avLst/>
            </a:prstGeom>
          </p:spPr>
        </p:pic>
        <p:pic>
          <p:nvPicPr>
            <p:cNvPr id="5" name="PA_图片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3569" y="1486527"/>
              <a:ext cx="3479951" cy="5339199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4141216" y="1367883"/>
            <a:ext cx="3935063" cy="830997"/>
            <a:chOff x="4141216" y="1367883"/>
            <a:chExt cx="3935063" cy="830997"/>
          </a:xfrm>
        </p:grpSpPr>
        <p:grpSp>
          <p:nvGrpSpPr>
            <p:cNvPr id="8" name="组合 7"/>
            <p:cNvGrpSpPr/>
            <p:nvPr/>
          </p:nvGrpSpPr>
          <p:grpSpPr>
            <a:xfrm>
              <a:off x="4141216" y="1367883"/>
              <a:ext cx="3935063" cy="830997"/>
              <a:chOff x="4141216" y="1663430"/>
              <a:chExt cx="3935063" cy="830997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41216" y="1663430"/>
                <a:ext cx="3935063" cy="830997"/>
              </a:xfrm>
              <a:prstGeom prst="rect">
                <a:avLst/>
              </a:prstGeom>
            </p:spPr>
          </p:pic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57009" y="2043577"/>
                <a:ext cx="3503476" cy="228600"/>
              </a:xfrm>
              <a:prstGeom prst="rect">
                <a:avLst/>
              </a:prstGeom>
            </p:spPr>
          </p:pic>
        </p:grpSp>
        <p:sp>
          <p:nvSpPr>
            <p:cNvPr id="9" name="文本框 8"/>
            <p:cNvSpPr txBox="1"/>
            <p:nvPr/>
          </p:nvSpPr>
          <p:spPr>
            <a:xfrm>
              <a:off x="4691370" y="1367883"/>
              <a:ext cx="2834754" cy="737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40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lvl="0" algn="ctr" defTabSz="914400">
                <a:defRPr/>
              </a:pPr>
              <a:r>
                <a:rPr lang="zh-CN" altLang="en-US">
                  <a:solidFill>
                    <a:schemeClr val="bg1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竞选目标</a:t>
              </a:r>
              <a:endParaRPr lang="zh-CN" altLang="en-US">
                <a:solidFill>
                  <a:schemeClr val="bg1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565767" y="2421130"/>
            <a:ext cx="1763966" cy="737638"/>
            <a:chOff x="5565767" y="2421130"/>
            <a:chExt cx="1763966" cy="737638"/>
          </a:xfrm>
        </p:grpSpPr>
        <p:sp>
          <p:nvSpPr>
            <p:cNvPr id="13" name="文本框 12"/>
            <p:cNvSpPr txBox="1"/>
            <p:nvPr/>
          </p:nvSpPr>
          <p:spPr>
            <a:xfrm>
              <a:off x="5742416" y="2421130"/>
              <a:ext cx="1511792" cy="737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C73C43"/>
                  </a:solidFill>
                  <a:effectLst/>
                  <a:uLnTx/>
                  <a:uFillTx/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班长</a:t>
              </a:r>
              <a:endParaRPr kumimoji="0" lang="zh-CN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C73C43"/>
                </a:solidFill>
                <a:effectLst/>
                <a:uLnTx/>
                <a:uFillTx/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3668044">
              <a:off x="5563032" y="2707009"/>
              <a:ext cx="300401" cy="294931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3668044">
              <a:off x="7032067" y="2707009"/>
              <a:ext cx="300401" cy="294931"/>
            </a:xfrm>
            <a:prstGeom prst="rect">
              <a:avLst/>
            </a:prstGeom>
          </p:spPr>
        </p:pic>
      </p:grpSp>
      <p:sp>
        <p:nvSpPr>
          <p:cNvPr id="16" name="文本框 15"/>
          <p:cNvSpPr txBox="1"/>
          <p:nvPr/>
        </p:nvSpPr>
        <p:spPr>
          <a:xfrm>
            <a:off x="5564167" y="3194026"/>
            <a:ext cx="3639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rPr>
              <a:t>班长是我主要的竞选目标，如果这次我可以当选班长，统领好自己的班委，配合老师的工作，争做优秀班集体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</p:txBody>
      </p:sp>
      <p:pic>
        <p:nvPicPr>
          <p:cNvPr id="17" name="图片 16" descr="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17449" y="2386840"/>
            <a:ext cx="2330061" cy="27183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ags/tag1.xml><?xml version="1.0" encoding="utf-8"?>
<p:tagLst xmlns:p="http://schemas.openxmlformats.org/presentationml/2006/main">
  <p:tag name="PA" val="v4.0.0"/>
</p:tagLst>
</file>

<file path=ppt/tags/tag10.xml><?xml version="1.0" encoding="utf-8"?>
<p:tagLst xmlns:p="http://schemas.openxmlformats.org/presentationml/2006/main">
  <p:tag name="MH" val="20170624180420"/>
  <p:tag name="MH_LIBRARY" val="GRAPHIC"/>
  <p:tag name="MH_ORDER" val="2"/>
  <p:tag name="MH_TYPE" val="Other"/>
</p:tagLst>
</file>

<file path=ppt/tags/tag11.xml><?xml version="1.0" encoding="utf-8"?>
<p:tagLst xmlns:p="http://schemas.openxmlformats.org/presentationml/2006/main">
  <p:tag name="PA" val="v4.0.0"/>
</p:tagLst>
</file>

<file path=ppt/tags/tag12.xml><?xml version="1.0" encoding="utf-8"?>
<p:tagLst xmlns:p="http://schemas.openxmlformats.org/presentationml/2006/main">
  <p:tag name="PA" val="v4.0.0"/>
</p:tagLst>
</file>

<file path=ppt/tags/tag13.xml><?xml version="1.0" encoding="utf-8"?>
<p:tagLst xmlns:p="http://schemas.openxmlformats.org/presentationml/2006/main">
  <p:tag name="MH" val="20170624180509"/>
  <p:tag name="MH_LIBRARY" val="GRAPHIC"/>
  <p:tag name="MH_ORDER" val="1"/>
  <p:tag name="MH_TYPE" val="Other"/>
</p:tagLst>
</file>

<file path=ppt/tags/tag14.xml><?xml version="1.0" encoding="utf-8"?>
<p:tagLst xmlns:p="http://schemas.openxmlformats.org/presentationml/2006/main">
  <p:tag name="MH" val="20170624180509"/>
  <p:tag name="MH_LIBRARY" val="GRAPHIC"/>
  <p:tag name="MH_ORDER" val="2"/>
  <p:tag name="MH_TYPE" val="Other"/>
</p:tagLst>
</file>

<file path=ppt/tags/tag15.xml><?xml version="1.0" encoding="utf-8"?>
<p:tagLst xmlns:p="http://schemas.openxmlformats.org/presentationml/2006/main">
  <p:tag name="MH" val="20170624180509"/>
  <p:tag name="MH_LIBRARY" val="GRAPHIC"/>
  <p:tag name="MH_ORDER" val="3"/>
  <p:tag name="MH_TYPE" val="Other"/>
</p:tagLst>
</file>

<file path=ppt/tags/tag16.xml><?xml version="1.0" encoding="utf-8"?>
<p:tagLst xmlns:p="http://schemas.openxmlformats.org/presentationml/2006/main">
  <p:tag name="MH" val="20170624180509"/>
  <p:tag name="MH_LIBRARY" val="GRAPHIC"/>
  <p:tag name="MH_ORDER" val="4"/>
  <p:tag name="MH_TYPE" val="Other"/>
</p:tagLst>
</file>

<file path=ppt/tags/tag17.xml><?xml version="1.0" encoding="utf-8"?>
<p:tagLst xmlns:p="http://schemas.openxmlformats.org/presentationml/2006/main">
  <p:tag name="MH" val="20170624180509"/>
  <p:tag name="MH_LIBRARY" val="GRAPHIC"/>
  <p:tag name="MH_ORDER" val="5"/>
  <p:tag name="MH_TYPE" val="Other"/>
</p:tagLst>
</file>

<file path=ppt/tags/tag18.xml><?xml version="1.0" encoding="utf-8"?>
<p:tagLst xmlns:p="http://schemas.openxmlformats.org/presentationml/2006/main">
  <p:tag name="MH" val="20170624180509"/>
  <p:tag name="MH_LIBRARY" val="GRAPHIC"/>
  <p:tag name="MH_ORDER" val="6"/>
  <p:tag name="MH_TYPE" val="Other"/>
</p:tagLst>
</file>

<file path=ppt/tags/tag19.xml><?xml version="1.0" encoding="utf-8"?>
<p:tagLst xmlns:p="http://schemas.openxmlformats.org/presentationml/2006/main">
  <p:tag name="MH" val="20170624180509"/>
  <p:tag name="MH_LIBRARY" val="GRAPHIC"/>
  <p:tag name="MH_ORDER" val="7"/>
  <p:tag name="MH_TYPE" val="Other"/>
</p:tagLst>
</file>

<file path=ppt/tags/tag2.xml><?xml version="1.0" encoding="utf-8"?>
<p:tagLst xmlns:p="http://schemas.openxmlformats.org/presentationml/2006/main">
  <p:tag name="PA" val="v4.0.0"/>
</p:tagLst>
</file>

<file path=ppt/tags/tag20.xml><?xml version="1.0" encoding="utf-8"?>
<p:tagLst xmlns:p="http://schemas.openxmlformats.org/presentationml/2006/main">
  <p:tag name="MH" val="20170624180509"/>
  <p:tag name="MH_LIBRARY" val="GRAPHIC"/>
  <p:tag name="MH_ORDER" val="8"/>
  <p:tag name="MH_TYPE" val="Other"/>
</p:tagLst>
</file>

<file path=ppt/tags/tag21.xml><?xml version="1.0" encoding="utf-8"?>
<p:tagLst xmlns:p="http://schemas.openxmlformats.org/presentationml/2006/main">
  <p:tag name="MH" val="20170624180509"/>
  <p:tag name="MH_LIBRARY" val="GRAPHIC"/>
  <p:tag name="MH_ORDER" val="9"/>
  <p:tag name="MH_TYPE" val="Other"/>
</p:tagLst>
</file>

<file path=ppt/tags/tag22.xml><?xml version="1.0" encoding="utf-8"?>
<p:tagLst xmlns:p="http://schemas.openxmlformats.org/presentationml/2006/main">
  <p:tag name="MH" val="20170624180509"/>
  <p:tag name="MH_LIBRARY" val="GRAPHIC"/>
  <p:tag name="MH_ORDER" val="10"/>
  <p:tag name="MH_TYPE" val="Other"/>
</p:tagLst>
</file>

<file path=ppt/tags/tag23.xml><?xml version="1.0" encoding="utf-8"?>
<p:tagLst xmlns:p="http://schemas.openxmlformats.org/presentationml/2006/main">
  <p:tag name="PA" val="v4.0.0"/>
</p:tagLst>
</file>

<file path=ppt/tags/tag24.xml><?xml version="1.0" encoding="utf-8"?>
<p:tagLst xmlns:p="http://schemas.openxmlformats.org/presentationml/2006/main">
  <p:tag name="PA" val="v4.0.0"/>
</p:tagLst>
</file>

<file path=ppt/tags/tag25.xml><?xml version="1.0" encoding="utf-8"?>
<p:tagLst xmlns:p="http://schemas.openxmlformats.org/presentationml/2006/main">
  <p:tag name="MH" val="20170624180447"/>
  <p:tag name="MH_LIBRARY" val="GRAPHIC"/>
  <p:tag name="MH_ORDER" val="1"/>
  <p:tag name="MH_TYPE" val="Other"/>
</p:tagLst>
</file>

<file path=ppt/tags/tag26.xml><?xml version="1.0" encoding="utf-8"?>
<p:tagLst xmlns:p="http://schemas.openxmlformats.org/presentationml/2006/main">
  <p:tag name="MH" val="20170624180447"/>
  <p:tag name="MH_LIBRARY" val="GRAPHIC"/>
  <p:tag name="MH_ORDER" val="1"/>
  <p:tag name="MH_TYPE" val="SubTitle"/>
</p:tagLst>
</file>

<file path=ppt/tags/tag27.xml><?xml version="1.0" encoding="utf-8"?>
<p:tagLst xmlns:p="http://schemas.openxmlformats.org/presentationml/2006/main">
  <p:tag name="MH" val="20170624180447"/>
  <p:tag name="MH_LIBRARY" val="GRAPHIC"/>
  <p:tag name="MH_ORDER" val="2"/>
  <p:tag name="MH_TYPE" val="Other"/>
</p:tagLst>
</file>

<file path=ppt/tags/tag28.xml><?xml version="1.0" encoding="utf-8"?>
<p:tagLst xmlns:p="http://schemas.openxmlformats.org/presentationml/2006/main">
  <p:tag name="MH" val="20170624180447"/>
  <p:tag name="MH_LIBRARY" val="GRAPHIC"/>
  <p:tag name="MH_ORDER" val="5"/>
  <p:tag name="MH_TYPE" val="Other"/>
</p:tagLst>
</file>

<file path=ppt/tags/tag29.xml><?xml version="1.0" encoding="utf-8"?>
<p:tagLst xmlns:p="http://schemas.openxmlformats.org/presentationml/2006/main">
  <p:tag name="MH" val="20170624180447"/>
  <p:tag name="MH_LIBRARY" val="GRAPHIC"/>
  <p:tag name="MH_ORDER" val="3"/>
  <p:tag name="MH_TYPE" val="SubTitle"/>
</p:tagLst>
</file>

<file path=ppt/tags/tag3.xml><?xml version="1.0" encoding="utf-8"?>
<p:tagLst xmlns:p="http://schemas.openxmlformats.org/presentationml/2006/main">
  <p:tag name="PA" val="v4.0.0"/>
</p:tagLst>
</file>

<file path=ppt/tags/tag30.xml><?xml version="1.0" encoding="utf-8"?>
<p:tagLst xmlns:p="http://schemas.openxmlformats.org/presentationml/2006/main">
  <p:tag name="MH" val="20170624180447"/>
  <p:tag name="MH_LIBRARY" val="GRAPHIC"/>
  <p:tag name="MH_ORDER" val="6"/>
  <p:tag name="MH_TYPE" val="Other"/>
</p:tagLst>
</file>

<file path=ppt/tags/tag31.xml><?xml version="1.0" encoding="utf-8"?>
<p:tagLst xmlns:p="http://schemas.openxmlformats.org/presentationml/2006/main">
  <p:tag name="MH" val="20170624180447"/>
  <p:tag name="MH_LIBRARY" val="GRAPHIC"/>
  <p:tag name="MH_ORDER" val="3"/>
  <p:tag name="MH_TYPE" val="Other"/>
</p:tagLst>
</file>

<file path=ppt/tags/tag32.xml><?xml version="1.0" encoding="utf-8"?>
<p:tagLst xmlns:p="http://schemas.openxmlformats.org/presentationml/2006/main">
  <p:tag name="MH" val="20170624180447"/>
  <p:tag name="MH_LIBRARY" val="GRAPHIC"/>
  <p:tag name="MH_ORDER" val="2"/>
  <p:tag name="MH_TYPE" val="SubTitle"/>
</p:tagLst>
</file>

<file path=ppt/tags/tag33.xml><?xml version="1.0" encoding="utf-8"?>
<p:tagLst xmlns:p="http://schemas.openxmlformats.org/presentationml/2006/main">
  <p:tag name="MH" val="20170624180447"/>
  <p:tag name="MH_LIBRARY" val="GRAPHIC"/>
  <p:tag name="MH_ORDER" val="4"/>
  <p:tag name="MH_TYPE" val="Other"/>
</p:tagLst>
</file>

<file path=ppt/tags/tag34.xml><?xml version="1.0" encoding="utf-8"?>
<p:tagLst xmlns:p="http://schemas.openxmlformats.org/presentationml/2006/main">
  <p:tag name="MH" val="20170624180447"/>
  <p:tag name="MH_LIBRARY" val="GRAPHIC"/>
  <p:tag name="MH_ORDER" val="7"/>
  <p:tag name="MH_TYPE" val="Other"/>
</p:tagLst>
</file>

<file path=ppt/tags/tag35.xml><?xml version="1.0" encoding="utf-8"?>
<p:tagLst xmlns:p="http://schemas.openxmlformats.org/presentationml/2006/main">
  <p:tag name="MH" val="20170624180447"/>
  <p:tag name="MH_LIBRARY" val="GRAPHIC"/>
  <p:tag name="MH_ORDER" val="4"/>
  <p:tag name="MH_TYPE" val="SubTitle"/>
</p:tagLst>
</file>

<file path=ppt/tags/tag36.xml><?xml version="1.0" encoding="utf-8"?>
<p:tagLst xmlns:p="http://schemas.openxmlformats.org/presentationml/2006/main">
  <p:tag name="MH" val="20170624180447"/>
  <p:tag name="MH_LIBRARY" val="GRAPHIC"/>
  <p:tag name="MH_ORDER" val="8"/>
  <p:tag name="MH_TYPE" val="Other"/>
</p:tagLst>
</file>

<file path=ppt/tags/tag37.xml><?xml version="1.0" encoding="utf-8"?>
<p:tagLst xmlns:p="http://schemas.openxmlformats.org/presentationml/2006/main">
  <p:tag name="PA" val="v4.0.0"/>
</p:tagLst>
</file>

<file path=ppt/tags/tag38.xml><?xml version="1.0" encoding="utf-8"?>
<p:tagLst xmlns:p="http://schemas.openxmlformats.org/presentationml/2006/main">
  <p:tag name="PA" val="v4.0.0"/>
</p:tagLst>
</file>

<file path=ppt/tags/tag39.xml><?xml version="1.0" encoding="utf-8"?>
<p:tagLst xmlns:p="http://schemas.openxmlformats.org/presentationml/2006/main">
  <p:tag name="MH" val="20170624181238"/>
  <p:tag name="MH_LIBRARY" val="GRAPHIC"/>
  <p:tag name="MH_ORDER" val="1"/>
  <p:tag name="MH_TYPE" val="Other"/>
</p:tagLst>
</file>

<file path=ppt/tags/tag4.xml><?xml version="1.0" encoding="utf-8"?>
<p:tagLst xmlns:p="http://schemas.openxmlformats.org/presentationml/2006/main">
  <p:tag name="PA" val="v4.0.0"/>
</p:tagLst>
</file>

<file path=ppt/tags/tag40.xml><?xml version="1.0" encoding="utf-8"?>
<p:tagLst xmlns:p="http://schemas.openxmlformats.org/presentationml/2006/main">
  <p:tag name="MH" val="20170624181238"/>
  <p:tag name="MH_LIBRARY" val="GRAPHIC"/>
  <p:tag name="MH_ORDER" val="2"/>
  <p:tag name="MH_TYPE" val="Other"/>
</p:tagLst>
</file>

<file path=ppt/tags/tag41.xml><?xml version="1.0" encoding="utf-8"?>
<p:tagLst xmlns:p="http://schemas.openxmlformats.org/presentationml/2006/main">
  <p:tag name="MH" val="20170624181238"/>
  <p:tag name="MH_LIBRARY" val="GRAPHIC"/>
  <p:tag name="MH_ORDER" val="3"/>
  <p:tag name="MH_TYPE" val="Other"/>
</p:tagLst>
</file>

<file path=ppt/tags/tag42.xml><?xml version="1.0" encoding="utf-8"?>
<p:tagLst xmlns:p="http://schemas.openxmlformats.org/presentationml/2006/main">
  <p:tag name="PA" val="v4.0.0"/>
</p:tagLst>
</file>

<file path=ppt/tags/tag43.xml><?xml version="1.0" encoding="utf-8"?>
<p:tagLst xmlns:p="http://schemas.openxmlformats.org/presentationml/2006/main">
  <p:tag name="PA" val="v4.0.0"/>
</p:tagLst>
</file>

<file path=ppt/tags/tag44.xml><?xml version="1.0" encoding="utf-8"?>
<p:tagLst xmlns:p="http://schemas.openxmlformats.org/presentationml/2006/main">
  <p:tag name="PA" val="v4.0.0"/>
</p:tagLst>
</file>

<file path=ppt/tags/tag45.xml><?xml version="1.0" encoding="utf-8"?>
<p:tagLst xmlns:p="http://schemas.openxmlformats.org/presentationml/2006/main">
  <p:tag name="PA" val="v4.0.0"/>
</p:tagLst>
</file>

<file path=ppt/tags/tag46.xml><?xml version="1.0" encoding="utf-8"?>
<p:tagLst xmlns:p="http://schemas.openxmlformats.org/presentationml/2006/main">
  <p:tag name="PA" val="v4.0.0"/>
</p:tagLst>
</file>

<file path=ppt/tags/tag47.xml><?xml version="1.0" encoding="utf-8"?>
<p:tagLst xmlns:p="http://schemas.openxmlformats.org/presentationml/2006/main">
  <p:tag name="PA" val="v4.0.0"/>
</p:tagLst>
</file>

<file path=ppt/tags/tag48.xml><?xml version="1.0" encoding="utf-8"?>
<p:tagLst xmlns:p="http://schemas.openxmlformats.org/presentationml/2006/main">
  <p:tag name="PA" val="v4.0.0"/>
</p:tagLst>
</file>

<file path=ppt/tags/tag49.xml><?xml version="1.0" encoding="utf-8"?>
<p:tagLst xmlns:p="http://schemas.openxmlformats.org/presentationml/2006/main">
  <p:tag name="PA" val="v4.0.0"/>
</p:tagLst>
</file>

<file path=ppt/tags/tag5.xml><?xml version="1.0" encoding="utf-8"?>
<p:tagLst xmlns:p="http://schemas.openxmlformats.org/presentationml/2006/main">
  <p:tag name="PA" val="v4.0.0"/>
</p:tagLst>
</file>

<file path=ppt/tags/tag50.xml><?xml version="1.0" encoding="utf-8"?>
<p:tagLst xmlns:p="http://schemas.openxmlformats.org/presentationml/2006/main">
  <p:tag name="PA" val="v4.0.0"/>
</p:tagLst>
</file>

<file path=ppt/tags/tag51.xml><?xml version="1.0" encoding="utf-8"?>
<p:tagLst xmlns:p="http://schemas.openxmlformats.org/presentationml/2006/main">
  <p:tag name="PA" val="v4.0.0"/>
</p:tagLst>
</file>

<file path=ppt/tags/tag52.xml><?xml version="1.0" encoding="utf-8"?>
<p:tagLst xmlns:p="http://schemas.openxmlformats.org/presentationml/2006/main">
  <p:tag name="PA" val="v4.0.0"/>
</p:tagLst>
</file>

<file path=ppt/tags/tag53.xml><?xml version="1.0" encoding="utf-8"?>
<p:tagLst xmlns:p="http://schemas.openxmlformats.org/presentationml/2006/main">
  <p:tag name="PA" val="v4.0.0"/>
</p:tagLst>
</file>

<file path=ppt/tags/tag54.xml><?xml version="1.0" encoding="utf-8"?>
<p:tagLst xmlns:p="http://schemas.openxmlformats.org/presentationml/2006/main">
  <p:tag name="KSO_WPP_MARK_KEY" val="f006a1d3-73fe-45b9-aa14-27756cfbeb8e"/>
  <p:tag name="COMMONDATA" val="eyJoZGlkIjoiMWVlYmY2NGNhODA2OTA2ZDczNjkzZDA0YTc0OTgzNTgifQ=="/>
</p:tagLst>
</file>

<file path=ppt/tags/tag6.xml><?xml version="1.0" encoding="utf-8"?>
<p:tagLst xmlns:p="http://schemas.openxmlformats.org/presentationml/2006/main">
  <p:tag name="PA" val="v4.0.0"/>
</p:tagLst>
</file>

<file path=ppt/tags/tag7.xml><?xml version="1.0" encoding="utf-8"?>
<p:tagLst xmlns:p="http://schemas.openxmlformats.org/presentationml/2006/main">
  <p:tag name="PA" val="v4.0.0"/>
</p:tagLst>
</file>

<file path=ppt/tags/tag8.xml><?xml version="1.0" encoding="utf-8"?>
<p:tagLst xmlns:p="http://schemas.openxmlformats.org/presentationml/2006/main">
  <p:tag name="PA" val="v4.0.0"/>
</p:tagLst>
</file>

<file path=ppt/tags/tag9.xml><?xml version="1.0" encoding="utf-8"?>
<p:tagLst xmlns:p="http://schemas.openxmlformats.org/presentationml/2006/main">
  <p:tag name="MH" val="20170624180420"/>
  <p:tag name="MH_LIBRARY" val="GRAPHIC"/>
  <p:tag name="MH_ORDER" val="1"/>
  <p:tag name="MH_TYPE" val="Other"/>
</p:tagLst>
</file>

<file path=ppt/theme/theme1.xml><?xml version="1.0" encoding="utf-8"?>
<a:theme xmlns:a="http://schemas.openxmlformats.org/drawingml/2006/main" name="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516</Words>
  <Application>WPS 演示</Application>
  <PresentationFormat>宽屏</PresentationFormat>
  <Paragraphs>99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5" baseType="lpstr">
      <vt:lpstr>Arial</vt:lpstr>
      <vt:lpstr>宋体</vt:lpstr>
      <vt:lpstr>Wingdings</vt:lpstr>
      <vt:lpstr>站酷快乐体2016修订版</vt:lpstr>
      <vt:lpstr>阿里巴巴普惠体 B</vt:lpstr>
      <vt:lpstr>汉仪小麦体简</vt:lpstr>
      <vt:lpstr>Calibri</vt:lpstr>
      <vt:lpstr>等线</vt:lpstr>
      <vt:lpstr>微软雅黑</vt:lpstr>
      <vt:lpstr>Arial Unicode MS</vt:lpstr>
      <vt:lpstr>等线 Light</vt:lpstr>
      <vt:lpstr>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办公资源网:www.bangongziyuan.com</Company>
  <LinksUpToDate>false</LinksUpToDate>
  <SharedDoc>false</SharedDoc>
  <HyperlinksChanged>false</HyperlinksChanged>
  <AppVersion>14.0000</AppVersion>
  <Manager>办公资源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素材来源网站当图网-www.99ppt.com</dc:title>
  <dc:creator>素材来源网站当图网-www.99ppt.com</dc:creator>
  <cp:keywords>www.bangongziyuan.com</cp:keywords>
  <dc:description>素材来源网站当图网-www.99ppt.com</dc:description>
  <dc:subject>素材来源网站当图网-www.99ppt.com</dc:subject>
  <cp:lastModifiedBy>我要长胖</cp:lastModifiedBy>
  <cp:revision>30</cp:revision>
  <dcterms:created xsi:type="dcterms:W3CDTF">2019-09-25T09:01:00Z</dcterms:created>
  <dcterms:modified xsi:type="dcterms:W3CDTF">2023-04-19T11:15:41Z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C0B0F1DAD5C746D7AAE3B11ADF065CB4</vt:lpwstr>
  </property>
  <property fmtid="{D5CDD505-2E9C-101B-9397-08002B2CF9AE}" pid="3" name="KSOProductBuildVer">
    <vt:lpwstr>2052-11.1.0.13703</vt:lpwstr>
  </property>
</Properties>
</file>