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9144000" cy="5143500" type="screen16x9"/>
  <p:notesSz cx="6858000" cy="9144000"/>
  <p:defaultTextStyle>
    <a:lvl1pPr marL="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130" autoAdjust="0"/>
    <p:restoredTop sz="87621" autoAdjust="0"/>
  </p:normalViewPr>
  <p:slideViewPr>
    <p:cSldViewPr>
      <p:cViewPr varScale="1">
        <p:scale>
          <a:sx n="72" d="100"/>
          <a:sy n="72" d="100"/>
        </p:scale>
        <p:origin x="-102" y="-2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东部</c:v>
                </c:pt>
              </c:strCache>
            </c:strRef>
          </c:tx>
          <c:dLbls>
            <c:numFmt formatCode="General" sourceLinked="0"/>
            <c:showVal val="1"/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20.4</c:v>
                </c:pt>
                <c:pt idx="1">
                  <c:v>27.4</c:v>
                </c:pt>
                <c:pt idx="2">
                  <c:v>90</c:v>
                </c:pt>
                <c:pt idx="3">
                  <c:v>20.4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西部</c:v>
                </c:pt>
              </c:strCache>
            </c:strRef>
          </c:tx>
          <c:dLbls>
            <c:numFmt formatCode="General" sourceLinked="0"/>
            <c:showVal val="1"/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30.6</c:v>
                </c:pt>
                <c:pt idx="1">
                  <c:v>38.6</c:v>
                </c:pt>
                <c:pt idx="2">
                  <c:v>34.6</c:v>
                </c:pt>
                <c:pt idx="3">
                  <c:v>31.6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北部</c:v>
                </c:pt>
              </c:strCache>
            </c:strRef>
          </c:tx>
          <c:dLbls>
            <c:numFmt formatCode="General" sourceLinked="0"/>
            <c:showVal val="1"/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45.9</c:v>
                </c:pt>
                <c:pt idx="1">
                  <c:v>46.9</c:v>
                </c:pt>
                <c:pt idx="2">
                  <c:v>45</c:v>
                </c:pt>
                <c:pt idx="3">
                  <c:v>43.9</c:v>
                </c:pt>
              </c:numCache>
            </c:numRef>
          </c:val>
        </c:ser>
        <c:overlap val="-25"/>
        <c:axId val="44205952"/>
        <c:axId val="34219136"/>
      </c:barChart>
      <c:catAx>
        <c:axId val="44205952"/>
        <c:scaling>
          <c:orientation val="minMax"/>
        </c:scaling>
        <c:axPos val="b"/>
        <c:majorTickMark val="none"/>
        <c:tickLblPos val="nextTo"/>
        <c:crossAx val="34219136"/>
        <c:crosses val="autoZero"/>
        <c:auto val="1"/>
        <c:lblAlgn val="ctr"/>
        <c:lblOffset val="100"/>
      </c:catAx>
      <c:valAx>
        <c:axId val="34219136"/>
        <c:scaling>
          <c:orientation val="minMax"/>
        </c:scaling>
        <c:delete val="1"/>
        <c:axPos val="l"/>
        <c:numFmt formatCode="General" sourceLinked="1"/>
        <c:tickLblPos val="nextTo"/>
        <c:crossAx val="44205952"/>
        <c:crosses val="autoZero"/>
        <c:crossBetween val="between"/>
      </c:valAx>
    </c:plotArea>
    <c:legend>
      <c:legendPos val="t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zh-CN"/>
            </a:lvl1pPr>
            <a:extLst/>
          </a:lstStyle>
          <a:p>
            <a:endParaRPr lang="zh-C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zh-CN"/>
            </a:lvl1pPr>
            <a:extLst/>
          </a:lstStyle>
          <a:p>
            <a:fld id="{A8ADFD5B-A66C-449C-B6E8-FB716D07777D}" type="datetimeFigureOut">
              <a:pPr/>
              <a:t>6/30/2006</a:t>
            </a:fld>
            <a:endParaRPr lang="zh-C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zh-C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zh-CN"/>
              <a:t>单击此处编辑母版文本样式</a:t>
            </a:r>
            <a:endParaRPr lang="zh-CN"/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zh-CN"/>
            </a:lvl1pPr>
            <a:extLst/>
          </a:lstStyle>
          <a:p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zh-CN"/>
            </a:lvl1pPr>
            <a:extLst/>
          </a:lstStyle>
          <a:p>
            <a:fld id="{CA5D3BF3-D352-46FC-8343-31F56E6730EA}" type="slidenum">
              <a:pPr/>
              <a:t>‹#›</a:t>
            </a:fld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zh-CN" smtClean="0"/>
              <a:pPr/>
              <a:t>1</a:t>
            </a:fld>
            <a:endParaRPr 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zh-CN" smtClean="0"/>
              <a:pPr/>
              <a:t>2</a:t>
            </a:fld>
            <a:endParaRPr 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zh-CN" smtClean="0"/>
              <a:pPr/>
              <a:t>3</a:t>
            </a:fld>
            <a:endParaRPr 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zh-CN" smtClean="0"/>
              <a:pPr/>
              <a:t>4</a:t>
            </a:fld>
            <a:endParaRPr 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zh-CN" smtClean="0"/>
              <a:pPr/>
              <a:t>5</a:t>
            </a:fld>
            <a:endParaRPr 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zh-CN" smtClean="0"/>
              <a:pPr/>
              <a:t>6</a:t>
            </a:fld>
            <a:endParaRPr 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zh-CN" smtClean="0"/>
              <a:pPr/>
              <a:t>7</a:t>
            </a:fld>
            <a:endParaRPr 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zh-CN" smtClean="0"/>
              <a:pPr/>
              <a:t>8</a:t>
            </a:fld>
            <a:endParaRPr 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478274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10" name="Rectangle 9"/>
          <p:cNvSpPr/>
          <p:nvPr/>
        </p:nvSpPr>
        <p:spPr>
          <a:xfrm>
            <a:off x="-9144" y="4539996"/>
            <a:ext cx="2249424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11" name="Rectangle 10"/>
          <p:cNvSpPr/>
          <p:nvPr/>
        </p:nvSpPr>
        <p:spPr>
          <a:xfrm>
            <a:off x="2359152" y="4533138"/>
            <a:ext cx="6784848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latinLnBrk="0">
              <a:buNone/>
              <a:defRPr sz="2800" lang="zh-CN">
                <a:solidFill>
                  <a:srgbClr val="FFFFFF"/>
                </a:solidFill>
              </a:defRPr>
            </a:lvl1pPr>
            <a:lvl2pPr marL="457200" indent="0" algn="ctr" latinLnBrk="0">
              <a:buNone/>
            </a:lvl2pPr>
            <a:lvl3pPr marL="914400" indent="0" algn="ctr" latinLnBrk="0">
              <a:buNone/>
            </a:lvl3pPr>
            <a:lvl4pPr marL="1371600" indent="0" algn="ctr" latinLnBrk="0">
              <a:buNone/>
            </a:lvl4pPr>
            <a:lvl5pPr marL="1828800" indent="0" algn="ctr" latinLnBrk="0">
              <a:buNone/>
            </a:lvl5pPr>
            <a:lvl6pPr marL="2286000" indent="0" algn="ctr" latinLnBrk="0">
              <a:buNone/>
            </a:lvl6pPr>
            <a:lvl7pPr marL="2743200" indent="0" algn="ctr" latinLnBrk="0">
              <a:buNone/>
            </a:lvl7pPr>
            <a:lvl8pPr marL="3200400" indent="0" algn="ctr" latinLnBrk="0">
              <a:buNone/>
            </a:lvl8pPr>
            <a:lvl9pPr marL="3657600" indent="0" algn="ctr" latinLnBrk="0">
              <a:buNone/>
            </a:lvl9pPr>
            <a:extLst/>
          </a:lstStyle>
          <a:p>
            <a:r>
              <a:rPr lang="zh-CN"/>
              <a:t>单击此处编辑母版副标题样式</a:t>
            </a:r>
            <a:endParaRPr lang="zh-CN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524"/>
            <a:ext cx="2057400" cy="514350"/>
          </a:xfrm>
        </p:spPr>
        <p:txBody>
          <a:bodyPr>
            <a:noAutofit/>
          </a:bodyPr>
          <a:lstStyle>
            <a:lvl1pPr algn="ctr" latinLnBrk="0">
              <a:defRPr sz="2000" lang="zh-CN">
                <a:solidFill>
                  <a:srgbClr val="FFFFFF"/>
                </a:solidFill>
              </a:defRPr>
            </a:lvl1pPr>
            <a:extLst/>
          </a:lstStyle>
          <a:p>
            <a:pPr algn="ctr"/>
            <a:fld id="{047E157E-8DCB-4F70-A0AF-5EB586A91DD4}" type="datetime1">
              <a:rPr lang="zh-CN">
                <a:solidFill>
                  <a:srgbClr val="FFFFFF"/>
                </a:solidFill>
              </a:rPr>
              <a:pPr algn="ctr"/>
              <a:t>6/30/2006</a:t>
            </a:fld>
            <a:endParaRPr sz="2000" lang="zh-CN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177404"/>
            <a:ext cx="5867400" cy="273844"/>
          </a:xfrm>
        </p:spPr>
        <p:txBody>
          <a:bodyPr/>
          <a:lstStyle>
            <a:lvl1pPr algn="r" latinLnBrk="0">
              <a:defRPr lang="zh-CN">
                <a:solidFill>
                  <a:schemeClr val="tx2"/>
                </a:solidFill>
              </a:defRPr>
            </a:lvl1pPr>
            <a:extLst/>
          </a:lstStyle>
          <a:p>
            <a:pPr algn="r"/>
            <a:endParaRPr lang="zh-CN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latinLnBrk="0">
              <a:defRPr lang="zh-CN">
                <a:solidFill>
                  <a:schemeClr val="tx2"/>
                </a:solidFill>
              </a:defRPr>
            </a:lvl1pPr>
            <a:extLst/>
          </a:lstStyle>
          <a:p>
            <a:fld id="{8F82E0A0-C266-4798-8C8F-B9F91E9DA37E}" type="slidenum">
              <a:rPr lang="zh-CN">
                <a:solidFill>
                  <a:schemeClr val="tx2"/>
                </a:solidFill>
              </a:rPr>
              <a:pPr/>
              <a:t>‹#›</a:t>
            </a:fld>
            <a:endParaRPr lang="zh-CN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 anchor="b"/>
          <a:lstStyle>
            <a:lvl1pPr latinLnBrk="0">
              <a:defRPr cap="all" baseline="0" lang="zh-CN"/>
            </a:lvl1pPr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606EA6-EFEA-4C30-9264-4F9291A5780D}" type="datetime1">
              <a:pPr/>
              <a:t>6/30/2006</a:t>
            </a:fld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ctr"/>
            <a:fld id="{8F82E0A0-C266-4798-8C8F-B9F91E9DA37E}" type="slidenum">
              <a:rPr sz="1400" b="1" lang="zh-CN">
                <a:solidFill>
                  <a:srgbClr val="FFFFFF"/>
                </a:solidFill>
              </a:rPr>
              <a:pPr algn="ctr"/>
              <a:t>‹#›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 anchor="t"/>
          <a:lstStyle>
            <a:lvl1pPr latinLnBrk="0">
              <a:buNone/>
              <a:defRPr sz="2800" lang="zh-CN">
                <a:solidFill>
                  <a:schemeClr val="tx2"/>
                </a:solidFill>
              </a:defRPr>
            </a:lvl1pPr>
            <a:lvl2pPr latinLnBrk="0">
              <a:buNone/>
              <a:defRPr sz="1800" lang="zh-CN">
                <a:solidFill>
                  <a:schemeClr val="tx1">
                    <a:tint val="75000"/>
                  </a:schemeClr>
                </a:solidFill>
              </a:defRPr>
            </a:lvl2pPr>
            <a:lvl3pPr latinLnBrk="0">
              <a:buNone/>
              <a:defRPr sz="1600" lang="zh-CN">
                <a:solidFill>
                  <a:schemeClr val="tx1">
                    <a:tint val="75000"/>
                  </a:schemeClr>
                </a:solidFill>
              </a:defRPr>
            </a:lvl3pPr>
            <a:lvl4pPr latinLnBrk="0">
              <a:buNone/>
              <a:defRPr sz="1400" lang="zh-CN">
                <a:solidFill>
                  <a:schemeClr val="tx1">
                    <a:tint val="75000"/>
                  </a:schemeClr>
                </a:solidFill>
              </a:defRPr>
            </a:lvl4pPr>
            <a:lvl5pPr latinLnBrk="0">
              <a:buNone/>
              <a:defRPr sz="1400" lang="zh-CN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zh-CN"/>
              <a:t>单击此处编辑母版文本样式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8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9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latinLnBrk="0">
              <a:buNone/>
              <a:defRPr sz="4400" b="0" cap="none" lang="zh-CN">
                <a:solidFill>
                  <a:srgbClr val="FFFFFF"/>
                </a:solidFill>
              </a:defRPr>
            </a:lvl1pPr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F9F07-3BC7-4570-B054-79111B0A380C}" type="datetime1">
              <a:pPr/>
              <a:t>6/30/2006</a:t>
            </a:fld>
            <a:endParaRPr lang="zh-CN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6257"/>
          </a:xfrm>
        </p:spPr>
        <p:txBody>
          <a:bodyPr>
            <a:noAutofit/>
          </a:bodyPr>
          <a:lstStyle>
            <a:lvl1pPr latinLnBrk="0">
              <a:defRPr sz="2400" lang="zh-CN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sz="2400" b="1" lang="zh-CN">
                <a:solidFill>
                  <a:srgbClr val="FFFFFF"/>
                </a:solidFill>
              </a:rPr>
              <a:pPr algn="ctr"/>
              <a:t>‹#›</a:t>
            </a:fld>
            <a:endParaRPr sz="2400" lang="zh-CN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pPr/>
              <a:t>6/30/2006</a:t>
            </a:fld>
            <a:endParaRPr lang="zh-CN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sz="1400" b="1" lang="zh-CN">
                <a:solidFill>
                  <a:srgbClr val="FFFFFF"/>
                </a:solidFill>
              </a:rPr>
              <a:pPr algn="ctr"/>
              <a:t>‹#›</a:t>
            </a:fld>
            <a:endParaRPr lang="zh-CN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 anchor="b"/>
          <a:lstStyle>
            <a:lvl1pPr latinLnBrk="0">
              <a:defRPr lang="zh-CN"/>
            </a:lvl1pPr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pPr/>
              <a:t>6/30/2006</a:t>
            </a:fld>
            <a:endParaRPr lang="zh-CN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sz="1400" b="1" lang="zh-CN">
                <a:solidFill>
                  <a:srgbClr val="FFFFFF"/>
                </a:solidFill>
              </a:rPr>
              <a:pPr algn="ctr"/>
              <a:t>‹#›</a:t>
            </a:fld>
            <a:endParaRPr lang="zh-CN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lang="zh-CN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 latinLnBrk="0">
              <a:buFontTx/>
              <a:buNone/>
              <a:defRPr sz="2000" b="1" lang="zh-CN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zh-CN"/>
              <a:t>单击此处编辑母版文本样式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 latinLnBrk="0">
              <a:buFontTx/>
              <a:buNone/>
              <a:defRPr sz="2000" b="1" lang="zh-CN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zh-CN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ADB5D-B7A0-47E3-AD2D-B1A6F8614213}" type="datetime1">
              <a:pPr/>
              <a:t>6/30/2006</a:t>
            </a:fld>
            <a:endParaRPr 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0">
              <a:defRPr lang="zh-CN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968126-03FC-49C0-B9B8-2B561CCC3D90}" type="datetime1">
              <a:pPr/>
              <a:t>6/30/2006</a:t>
            </a:fld>
            <a:endParaRPr 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latinLnBrk="0">
              <a:defRPr lang="zh-CN">
                <a:solidFill>
                  <a:schemeClr val="tx2"/>
                </a:solidFill>
              </a:defRPr>
            </a:lvl1pPr>
            <a:extLst/>
          </a:lstStyle>
          <a:p>
            <a:fld id="{A3F7CB7D-F184-43C7-B6FD-03D728E1BBFF}" type="slidenum">
              <a:rPr lang="zh-CN">
                <a:solidFill>
                  <a:schemeClr val="tx2"/>
                </a:solidFill>
              </a:rPr>
              <a:pPr/>
              <a:t>‹#›</a:t>
            </a:fld>
            <a:endParaRPr lang="zh-CN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 anchor="b"/>
          <a:lstStyle>
            <a:lvl1pPr algn="l" latinLnBrk="0">
              <a:buNone/>
              <a:defRPr sz="4200" b="0" lang="zh-CN"/>
            </a:lvl1pPr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9A8198-4617-485E-9585-4840B69DBBA6}" type="datetime1">
              <a:pPr/>
              <a:t>6/30/2006</a:t>
            </a:fld>
            <a:endParaRPr 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0">
              <a:defRPr lang="zh-CN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latinLnBrk="0">
              <a:spcAft>
                <a:spcPts val="1000"/>
              </a:spcAft>
              <a:buNone/>
              <a:defRPr sz="1800" lang="zh-CN"/>
            </a:lvl1pPr>
            <a:lvl2pPr latinLnBrk="0">
              <a:buNone/>
              <a:defRPr sz="1200" lang="zh-CN"/>
            </a:lvl2pPr>
            <a:lvl3pPr latinLnBrk="0">
              <a:buNone/>
              <a:defRPr sz="1000" lang="zh-CN"/>
            </a:lvl3pPr>
            <a:lvl4pPr latinLnBrk="0">
              <a:buNone/>
              <a:defRPr sz="900" lang="zh-CN"/>
            </a:lvl4pPr>
            <a:lvl5pPr latinLnBrk="0">
              <a:buNone/>
              <a:defRPr sz="900" lang="zh-CN"/>
            </a:lvl5pPr>
            <a:extLst/>
          </a:lstStyle>
          <a:p>
            <a:pPr lvl="0"/>
            <a:r>
              <a:rPr lang="zh-CN"/>
              <a:t>单击此处编辑母版文本样式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/>
          <a:lstStyle>
            <a:lvl1pPr latinLnBrk="0">
              <a:buNone/>
              <a:defRPr sz="3200" lang="zh-CN"/>
            </a:lvl1pPr>
            <a:extLst/>
          </a:lstStyle>
          <a:p>
            <a:endParaRPr lang="zh-C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latinLnBrk="0">
              <a:buFontTx/>
              <a:buNone/>
              <a:defRPr sz="1700" lang="zh-CN"/>
            </a:lvl1pPr>
            <a:lvl2pPr latinLnBrk="0">
              <a:buFontTx/>
              <a:buNone/>
              <a:defRPr sz="1200" lang="zh-CN"/>
            </a:lvl2pPr>
            <a:lvl3pPr latinLnBrk="0">
              <a:buFontTx/>
              <a:buNone/>
              <a:defRPr sz="1000" lang="zh-CN"/>
            </a:lvl3pPr>
            <a:lvl4pPr latinLnBrk="0">
              <a:buFontTx/>
              <a:buNone/>
              <a:defRPr sz="900" lang="zh-CN"/>
            </a:lvl4pPr>
            <a:lvl5pPr latinLnBrk="0">
              <a:buFontTx/>
              <a:buNone/>
              <a:defRPr sz="900" lang="zh-CN"/>
            </a:lvl5pPr>
            <a:extLst/>
          </a:lstStyle>
          <a:p>
            <a:pPr lvl="0"/>
            <a:r>
              <a:rPr lang="zh-CN"/>
              <a:t>单击此处编辑母版文本样式</a:t>
            </a:r>
            <a:endParaRPr lang="zh-CN"/>
          </a:p>
        </p:txBody>
      </p:sp>
      <p:sp>
        <p:nvSpPr>
          <p:cNvPr id="8" name="Rectangle 7"/>
          <p:cNvSpPr/>
          <p:nvPr/>
        </p:nvSpPr>
        <p:spPr>
          <a:xfrm>
            <a:off x="-9144" y="3429000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9" name="Rectangle 8"/>
          <p:cNvSpPr/>
          <p:nvPr/>
        </p:nvSpPr>
        <p:spPr>
          <a:xfrm>
            <a:off x="-9144" y="3497580"/>
            <a:ext cx="1463040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10" name="Rectangle 9"/>
          <p:cNvSpPr/>
          <p:nvPr/>
        </p:nvSpPr>
        <p:spPr>
          <a:xfrm>
            <a:off x="1545336" y="3490722"/>
            <a:ext cx="7589520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latinLnBrk="0">
              <a:buNone/>
              <a:defRPr sz="2800" b="0" lang="zh-CN">
                <a:solidFill>
                  <a:srgbClr val="FFFFFF"/>
                </a:solidFill>
              </a:defRPr>
            </a:lvl1pPr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11" name="Rectangle 10"/>
          <p:cNvSpPr/>
          <p:nvPr/>
        </p:nvSpPr>
        <p:spPr>
          <a:xfrm>
            <a:off x="1447800" y="0"/>
            <a:ext cx="100584" cy="515035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3844"/>
          </a:xfrm>
        </p:spPr>
        <p:txBody>
          <a:bodyPr rtlCol="0"/>
          <a:lstStyle>
            <a:extLst/>
          </a:lstStyle>
          <a:p>
            <a:fld id="{E4606EA6-EFEA-4C30-9264-4F9291A5780D}" type="datetime1">
              <a:pPr/>
              <a:t>6/30/2006</a:t>
            </a:fld>
            <a:endParaRPr lang="zh-CN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7"/>
            <a:ext cx="1447800" cy="497684"/>
          </a:xfrm>
        </p:spPr>
        <p:txBody>
          <a:bodyPr rtlCol="0"/>
          <a:lstStyle>
            <a:lvl1pPr latinLnBrk="0">
              <a:defRPr sz="2800" lang="zh-CN"/>
            </a:lvl1pPr>
            <a:extLst/>
          </a:lstStyle>
          <a:p>
            <a:pPr algn="ctr"/>
            <a:fld id="{8F82E0A0-C266-4798-8C8F-B9F91E9DA37E}" type="slidenum">
              <a:rPr sz="2800" b="1" lang="zh-CN">
                <a:solidFill>
                  <a:srgbClr val="FFFFFF"/>
                </a:solidFill>
              </a:rPr>
              <a:pPr algn="ctr"/>
              <a:t>‹#›</a:t>
            </a:fld>
            <a:endParaRPr sz="2800" lang="zh-CN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155"/>
            <a:ext cx="4572000" cy="273844"/>
          </a:xfrm>
        </p:spPr>
        <p:txBody>
          <a:bodyPr rtlCol="0"/>
          <a:lstStyle>
            <a:extLst/>
          </a:lstStyle>
          <a:p>
            <a:endParaRPr lang="zh-C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352550"/>
            <a:ext cx="8153400" cy="324231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zh-CN"/>
              <a:t>单击此处编辑母版文本样式</a:t>
            </a:r>
            <a:endParaRPr lang="zh-CN"/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  <a:p>
            <a:pPr lvl="5"/>
            <a:endParaRPr lang="zh-CN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3844"/>
          </a:xfrm>
          <a:prstGeom prst="rect">
            <a:avLst/>
          </a:prstGeom>
        </p:spPr>
        <p:txBody>
          <a:bodyPr vert="horz" anchor="ctr" anchorCtr="0"/>
          <a:lstStyle>
            <a:lvl1pPr algn="l" latinLnBrk="0">
              <a:defRPr sz="1400" lang="zh-CN">
                <a:solidFill>
                  <a:schemeClr val="tx2"/>
                </a:solidFill>
              </a:defRPr>
            </a:lvl1pPr>
            <a:extLst/>
          </a:lstStyle>
          <a:p>
            <a:fld id="{E4606EA6-EFEA-4C30-9264-4F9291A5780D}" type="datetime1">
              <a:pPr/>
              <a:t>6/30/2006</a:t>
            </a:fld>
            <a:endParaRPr sz="1400" lang="zh-CN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1" y="4686155"/>
            <a:ext cx="5421083" cy="273844"/>
          </a:xfrm>
          <a:prstGeom prst="rect">
            <a:avLst/>
          </a:prstGeom>
        </p:spPr>
        <p:txBody>
          <a:bodyPr vert="horz" anchor="ctr"/>
          <a:lstStyle>
            <a:lvl1pPr algn="r" latinLnBrk="0">
              <a:defRPr sz="1400" lang="zh-CN">
                <a:solidFill>
                  <a:schemeClr val="tx2"/>
                </a:solidFill>
              </a:defRPr>
            </a:lvl1pPr>
            <a:extLst/>
          </a:lstStyle>
          <a:p>
            <a:pPr algn="r"/>
            <a:endParaRPr sz="1400" lang="zh-CN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095170"/>
            <a:ext cx="9144000" cy="24003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8" name="Rectangle 7"/>
          <p:cNvSpPr/>
          <p:nvPr/>
        </p:nvSpPr>
        <p:spPr>
          <a:xfrm>
            <a:off x="0" y="1129460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9" name="Rectangle 8"/>
          <p:cNvSpPr/>
          <p:nvPr/>
        </p:nvSpPr>
        <p:spPr>
          <a:xfrm>
            <a:off x="590550" y="1129460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507"/>
            <a:ext cx="533400" cy="18335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latinLnBrk="0">
              <a:defRPr sz="1400" b="1" lang="zh-CN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sz="1400" b="1" lang="zh-CN">
                <a:solidFill>
                  <a:srgbClr val="FFFFFF"/>
                </a:solidFill>
              </a:rPr>
              <a:pPr algn="ctr"/>
              <a:t>‹#›</a:t>
            </a:fld>
            <a:endParaRPr sz="1400" b="1" lang="zh-CN">
              <a:solidFill>
                <a:srgbClr val="FFFFFF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latinLnBrk="0">
        <a:spcBef>
          <a:spcPct val="0"/>
        </a:spcBef>
        <a:buNone/>
        <a:defRPr sz="4200" kern="1200" lang="zh-CN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20040" indent="-320040" algn="l" rtl="0" latinLnBrk="0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 lang="zh-CN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latinLnBrk="0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 lang="zh-CN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latinLnBrk="0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 lang="zh-CN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latinLnBrk="0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 lang="zh-CN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latinLnBrk="0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 lang="zh-CN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latinLnBrk="0">
        <a:spcBef>
          <a:spcPct val="20000"/>
        </a:spcBef>
        <a:buClr>
          <a:schemeClr val="accent1"/>
        </a:buClr>
        <a:buFont typeface="Wingdings"/>
        <a:buNone/>
        <a:defRPr sz="1800" kern="1200" baseline="0" lang="zh-CN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latinLnBrk="0">
        <a:spcBef>
          <a:spcPct val="20000"/>
        </a:spcBef>
        <a:buClr>
          <a:schemeClr val="accent2"/>
        </a:buClr>
        <a:buFont typeface="Wingdings"/>
        <a:buChar char="§"/>
        <a:defRPr sz="1800" kern="1200" baseline="0" lang="zh-CN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latinLnBrk="0">
        <a:spcBef>
          <a:spcPct val="20000"/>
        </a:spcBef>
        <a:buClr>
          <a:schemeClr val="accent3"/>
        </a:buClr>
        <a:buFont typeface="Wingdings"/>
        <a:buChar char="§"/>
        <a:defRPr sz="1800" kern="1200" baseline="0" lang="zh-CN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latinLnBrk="0">
        <a:spcBef>
          <a:spcPct val="20000"/>
        </a:spcBef>
        <a:buClr>
          <a:schemeClr val="accent4"/>
        </a:buClr>
        <a:buFont typeface="Wingdings"/>
        <a:buChar char="§"/>
        <a:defRPr sz="1800" kern="1200" baseline="0" lang="zh-CN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宽屏演示文稿</a:t>
            </a:r>
            <a:endParaRPr lang="zh-CN"/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>
            <a:extLst/>
          </a:lstStyle>
          <a:p>
            <a:r>
              <a:rPr lang="zh-CN"/>
              <a:t>用于创建和呈现宽屏格式幻灯片的提示和工具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宽屏演示文稿</a:t>
            </a:r>
            <a:endParaRPr lang="zh-CN"/>
          </a:p>
        </p:txBody>
      </p:sp>
      <p:sp>
        <p:nvSpPr>
          <p:cNvPr id="3" name="Rectangle 2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2285999"/>
          </a:xfrm>
        </p:spPr>
        <p:txBody>
          <a:bodyPr>
            <a:normAutofit fontScale="85000" lnSpcReduction="20000"/>
          </a:bodyPr>
          <a:lstStyle>
            <a:extLst/>
          </a:lstStyle>
          <a:p>
            <a:pPr marL="0" indent="0">
              <a:buNone/>
            </a:pPr>
            <a:r>
              <a:rPr lang="zh-CN"/>
              <a:t>此模板的格式设置为 16:9 宽屏纵横比。利用配备有宽屏显示器的便携式计算机、电视和投影仪时，这是一个很好的选择。</a:t>
            </a:r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2286001"/>
          </a:xfrm>
        </p:spPr>
        <p:txBody>
          <a:bodyPr>
            <a:normAutofit fontScale="85000" lnSpcReduction="10000"/>
          </a:bodyPr>
          <a:lstStyle>
            <a:extLst/>
          </a:lstStyle>
          <a:p>
            <a:pPr marL="0" indent="0">
              <a:buNone/>
            </a:pPr>
            <a:r>
              <a:rPr lang="zh-CN"/>
              <a:t>即使没有宽屏显示器，您也可以创建和呈现 16:9 幻灯片。PowerPoint 的幻灯片放映总是会调整您的幻灯片大小以使其适合任意屏幕。</a:t>
            </a:r>
            <a:endParaRPr lang="zh-CN"/>
          </a:p>
        </p:txBody>
      </p:sp>
      <p:pic>
        <p:nvPicPr>
          <p:cNvPr id="5" name="Rounded Rectangl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3704874"/>
            <a:ext cx="2057400" cy="1156217"/>
          </a:xfrm>
          <a:prstGeom prst="roundRect">
            <a:avLst>
              <a:gd name="adj" fmla="val 4815"/>
            </a:avLst>
          </a:prstGeom>
          <a:noFill/>
          <a:ln w="381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pic>
      <p:grpSp>
        <p:nvGrpSpPr>
          <p:cNvPr id="9" name="Group 8"/>
          <p:cNvGrpSpPr/>
          <p:nvPr/>
        </p:nvGrpSpPr>
        <p:grpSpPr>
          <a:xfrm>
            <a:off x="4953000" y="3681528"/>
            <a:ext cx="1676400" cy="1235491"/>
            <a:chOff x="4953000" y="3409950"/>
            <a:chExt cx="1676400" cy="1235491"/>
          </a:xfrm>
        </p:grpSpPr>
        <p:sp>
          <p:nvSpPr>
            <p:cNvPr id="7" name="Rounded Rectangle 6"/>
            <p:cNvSpPr>
              <a:spLocks noChangeAspect="1" noChangeArrowheads="1"/>
            </p:cNvSpPr>
            <p:nvPr/>
          </p:nvSpPr>
          <p:spPr bwMode="auto">
            <a:xfrm>
              <a:off x="4953000" y="3409950"/>
              <a:ext cx="1676400" cy="1235491"/>
            </a:xfrm>
            <a:prstGeom prst="roundRect">
              <a:avLst>
                <a:gd name="adj" fmla="val 5507"/>
              </a:avLst>
            </a:prstGeom>
            <a:solidFill>
              <a:srgbClr val="000000"/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>
              <a:extLst/>
            </a:lstStyle>
            <a:p>
              <a:endParaRPr lang="zh-CN"/>
            </a:p>
          </p:txBody>
        </p:sp>
        <p:pic>
          <p:nvPicPr>
            <p:cNvPr id="8" name="Rounded Rectangle 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968240" y="3565208"/>
              <a:ext cx="1645920" cy="924974"/>
            </a:xfrm>
            <a:prstGeom prst="roundRect">
              <a:avLst>
                <a:gd name="adj" fmla="val 6075"/>
              </a:avLst>
            </a:prstGeom>
            <a:noFill/>
            <a:ln w="317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宽屏的优点</a:t>
            </a:r>
            <a:endParaRPr lang="zh-CN"/>
          </a:p>
        </p:txBody>
      </p:sp>
      <p:sp>
        <p:nvSpPr>
          <p:cNvPr id="3" name="Rectangle 2"/>
          <p:cNvSpPr>
            <a:spLocks noGrp="1"/>
          </p:cNvSpPr>
          <p:nvPr>
            <p:ph sz="quarter" idx="13"/>
          </p:nvPr>
        </p:nvSpPr>
        <p:spPr>
          <a:xfrm>
            <a:off x="609600" y="1200150"/>
            <a:ext cx="3886200" cy="3200400"/>
          </a:xfrm>
        </p:spPr>
        <p:txBody>
          <a:bodyPr anchor="ctr"/>
          <a:lstStyle>
            <a:extLst/>
          </a:lstStyle>
          <a:p>
            <a:pPr marL="274320" lvl="1"/>
            <a:r>
              <a:rPr lang="zh-CN"/>
              <a:t>并排的素材可以更逼真地显示。</a:t>
            </a:r>
            <a:endParaRPr lang="zh-CN"/>
          </a:p>
          <a:p>
            <a:pPr marL="274320" lvl="1"/>
            <a:r>
              <a:rPr lang="zh-CN"/>
              <a:t>使用宽屏，可以更生动地呈现图形和图像。</a:t>
            </a:r>
          </a:p>
        </p:txBody>
      </p:sp>
      <p:pic>
        <p:nvPicPr>
          <p:cNvPr id="5" name="j0314068.jpg"/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4844901" y="1436724"/>
            <a:ext cx="3886200" cy="3268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077200" cy="1047750"/>
          </a:xfrm>
        </p:spPr>
        <p:txBody>
          <a:bodyPr anchor="b">
            <a:normAutofit/>
          </a:bodyPr>
          <a:lstStyle>
            <a:extLst/>
          </a:lstStyle>
          <a:p>
            <a:r>
              <a:rPr lang="zh-CN"/>
              <a:t>宽屏图形</a:t>
            </a:r>
            <a:endParaRPr lang="zh-CN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609600" y="1504950"/>
            <a:ext cx="1600200" cy="3067050"/>
          </a:xfrm>
        </p:spPr>
        <p:txBody>
          <a:bodyPr/>
          <a:lstStyle>
            <a:extLst/>
          </a:lstStyle>
          <a:p>
            <a:r>
              <a:rPr lang="zh-CN"/>
              <a:t>即使只是一个单纯的图形(如图表)，也可以在宽屏下更生动地呈现。</a:t>
            </a:r>
            <a:endParaRPr lang="zh-CN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</p:nvPr>
        </p:nvGraphicFramePr>
        <p:xfrm>
          <a:off x="2362200" y="1314450"/>
          <a:ext cx="6400800" cy="3543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extLst/>
          </a:lstStyle>
          <a:p>
            <a:r>
              <a:rPr lang="zh-CN"/>
              <a:t>图片也可以在宽屏下更生动地呈现。</a:t>
            </a:r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zh-CN"/>
              <a:t>宽屏图片</a:t>
            </a:r>
            <a:endParaRPr lang="zh-CN"/>
          </a:p>
        </p:txBody>
      </p:sp>
      <p:pic>
        <p:nvPicPr>
          <p:cNvPr id="8" name="j0178459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6280" b="16280"/>
          <a:stretch>
            <a:fillRect/>
          </a:stretch>
        </p:blipFill>
        <p:spPr/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创建 16:9 演示文稿</a:t>
            </a:r>
            <a:endParaRPr lang="zh-CN"/>
          </a:p>
        </p:txBody>
      </p:sp>
      <p:sp>
        <p:nvSpPr>
          <p:cNvPr id="8" name="Rectangle 7"/>
          <p:cNvSpPr/>
          <p:nvPr/>
        </p:nvSpPr>
        <p:spPr>
          <a:xfrm>
            <a:off x="5029200" y="1809750"/>
            <a:ext cx="3657600" cy="15588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82880" tIns="182880" rIns="182880" bIns="91440" rtlCol="0" anchor="ctr">
            <a:spAutoFit/>
          </a:bodyPr>
          <a:lstStyle>
            <a:extLst/>
          </a:lstStyle>
          <a:p>
            <a:pPr>
              <a:lnSpc>
                <a:spcPct val="85000"/>
              </a:lnSpc>
            </a:pPr>
            <a:r>
              <a:rPr sz="1400" b="1" lang="zh-CN">
                <a:solidFill>
                  <a:schemeClr val="bg1"/>
                </a:solidFill>
              </a:rPr>
              <a:t>重要提示: </a:t>
            </a:r>
            <a:r>
              <a:rPr sz="1400" lang="zh-CN">
                <a:solidFill>
                  <a:schemeClr val="bg1"/>
                </a:solidFill>
              </a:rPr>
              <a:t>在开始时，请始终将幻灯片大小设置为您打算使用的纵横比。如果创建了许多幻灯片后再更改幻灯片大小，则您的图片和其他图形的大小也将更改。这可能会使它们的显示效果失真。</a:t>
            </a:r>
            <a:endParaRPr sz="1400" lang="zh-CN">
              <a:solidFill>
                <a:schemeClr val="bg1"/>
              </a:solidFill>
            </a:endParaRPr>
          </a:p>
          <a:p>
            <a:pPr>
              <a:lnSpc>
                <a:spcPct val="85000"/>
              </a:lnSpc>
            </a:pPr>
            <a:endParaRPr sz="1400" lang="zh-CN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609600" y="1428751"/>
            <a:ext cx="3962400" cy="3352799"/>
          </a:xfrm>
        </p:spPr>
        <p:txBody>
          <a:bodyPr>
            <a:normAutofit fontScale="70000" lnSpcReduction="20000"/>
          </a:bodyPr>
          <a:lstStyle>
            <a:extLst/>
          </a:lstStyle>
          <a:p>
            <a:pPr marL="0" indent="0">
              <a:buNone/>
            </a:pPr>
            <a:r>
              <a:rPr lang="zh-CN"/>
              <a:t>若要设置宽屏演示文稿，请执行下列操作之一:</a:t>
            </a:r>
          </a:p>
          <a:p>
            <a:pPr marL="274320" lvl="1"/>
            <a:r>
              <a:rPr lang="zh-CN"/>
              <a:t>开始使用该模板。只需删除示例幻灯片，然后添加自己的内容。</a:t>
            </a:r>
          </a:p>
          <a:p>
            <a:pPr marL="274320" lvl="1"/>
            <a:r>
              <a:rPr lang="zh-CN"/>
              <a:t>也可以转到</a:t>
            </a:r>
            <a:r>
              <a:rPr b="1" lang="zh-CN">
                <a:solidFill>
                  <a:schemeClr val="accent4"/>
                </a:solidFill>
              </a:rPr>
              <a:t>“设计”</a:t>
            </a:r>
            <a:r>
              <a:rPr lang="zh-CN"/>
              <a:t>选项卡，打开</a:t>
            </a:r>
            <a:r>
              <a:rPr b="1" lang="zh-CN">
                <a:solidFill>
                  <a:schemeClr val="accent4"/>
                </a:solidFill>
              </a:rPr>
              <a:t>“页面设置”</a:t>
            </a:r>
            <a:r>
              <a:rPr lang="zh-CN"/>
              <a:t>对话框。单击</a:t>
            </a:r>
            <a:r>
              <a:rPr b="1" lang="zh-CN">
                <a:solidFill>
                  <a:schemeClr val="accent4"/>
                </a:solidFill>
              </a:rPr>
              <a:t>“幻灯片大小”</a:t>
            </a:r>
            <a:r>
              <a:rPr lang="zh-CN">
                <a:solidFill>
                  <a:schemeClr val="accent4"/>
                </a:solidFill>
              </a:rPr>
              <a:t> </a:t>
            </a:r>
            <a:r>
              <a:rPr lang="zh-CN"/>
              <a:t>下拉列表并选择</a:t>
            </a:r>
            <a:r>
              <a:rPr b="1" lang="zh-CN">
                <a:solidFill>
                  <a:schemeClr val="accent4"/>
                </a:solidFill>
              </a:rPr>
              <a:t>“全屏显示(16:9)”</a:t>
            </a:r>
            <a:r>
              <a:rPr lang="zh-CN"/>
              <a:t>(注意: 我们还支持 16:10 的纵横比，这是常见的宽屏便携式计算机分辨率。)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幻灯片放映提示</a:t>
            </a:r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sz="quarter" idx="14"/>
          </p:nvPr>
        </p:nvSpPr>
        <p:spPr>
          <a:xfrm>
            <a:off x="4419600" y="1428750"/>
            <a:ext cx="4495800" cy="3505200"/>
          </a:xfrm>
        </p:spPr>
        <p:txBody>
          <a:bodyPr>
            <a:normAutofit fontScale="70000" lnSpcReduction="20000"/>
          </a:bodyPr>
          <a:lstStyle>
            <a:extLst/>
          </a:lstStyle>
          <a:p>
            <a:pPr marL="274320" lvl="1"/>
            <a:r>
              <a:rPr lang="zh-CN"/>
              <a:t>若要实现真正的宽屏呈现，您需要一台计算机和能够输出宽屏分辨率的投影仪或平板显示器。</a:t>
            </a:r>
            <a:endParaRPr lang="zh-CN"/>
          </a:p>
          <a:p>
            <a:pPr marL="274320" lvl="1"/>
            <a:r>
              <a:rPr lang="zh-CN"/>
              <a:t>常见的计算机宽屏分辨率有 1280 x 800 和 1440 x 900。(这些是 16:10 纵横比，但与 16:9 投影仪和显示屏一起使用时将可以正常显示。)</a:t>
            </a:r>
          </a:p>
          <a:p>
            <a:pPr marL="274320" lvl="1"/>
            <a:r>
              <a:rPr lang="zh-CN"/>
              <a:t>标准高清晰度电视分辨率为 1280 x 720 和 1920 x 1080。 </a:t>
            </a:r>
          </a:p>
          <a:p>
            <a:pPr marL="274320" lvl="1"/>
            <a:r>
              <a:rPr lang="zh-CN"/>
              <a:t>使用下一张幻灯片上的测试图案验证您的幻灯片放映设置。</a:t>
            </a:r>
          </a:p>
          <a:p>
            <a:pPr marL="274320"/>
            <a:endParaRPr lang="zh-CN"/>
          </a:p>
        </p:txBody>
      </p:sp>
      <p:pic>
        <p:nvPicPr>
          <p:cNvPr id="5" name="Rectangl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352550"/>
            <a:ext cx="3581400" cy="24144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 cap="flat" cmpd="sng" algn="ctr">
            <a:solidFill>
              <a:schemeClr val="accent4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>
            <a:extLst/>
          </a:lstStyle>
          <a:p>
            <a:endParaRPr lang="zh-CN"/>
          </a:p>
        </p:txBody>
      </p:sp>
      <p:sp>
        <p:nvSpPr>
          <p:cNvPr id="3" name="Shape 2"/>
          <p:cNvSpPr txBox="1">
            <a:spLocks noChangeArrowheads="1"/>
          </p:cNvSpPr>
          <p:nvPr/>
        </p:nvSpPr>
        <p:spPr>
          <a:xfrm>
            <a:off x="685800" y="285750"/>
            <a:ext cx="7772400" cy="838200"/>
          </a:xfrm>
          <a:prstGeom prst="rect">
            <a:avLst/>
          </a:prstGeom>
        </p:spPr>
        <p:txBody>
          <a:bodyPr>
            <a:normAutofit fontScale="98000"/>
          </a:bodyPr>
          <a:lstStyle>
            <a:extLst/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CN"/>
            </a:pPr>
            <a:r>
              <a:rPr kumimoji="0" sz="2041" b="0" u="none" strike="noStrike" kern="1200" cap="none" spc="0" normalizeH="0" baseline="0" lang="zh-CN">
                <a:ln>
                  <a:noFill/>
                </a:ln>
                <a:solidFill>
                  <a:srgbClr val="DDDDDD">
                    <a:alpha val="100000"/>
                  </a:srgb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宽屏测试图案(16:9)</a:t>
            </a:r>
            <a:endParaRPr kumimoji="0" sz="4898" b="0" i="0" u="none" strike="noStrike" kern="1200" cap="none" spc="0" normalizeH="0" baseline="0" lang="zh-CN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1143000" y="0"/>
            <a:ext cx="0" cy="5143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zh-CN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001000" y="0"/>
            <a:ext cx="0" cy="5143500"/>
          </a:xfrm>
          <a:prstGeom prst="line">
            <a:avLst/>
          </a:pr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zh-CN"/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0" y="4780298"/>
            <a:ext cx="9144000" cy="0"/>
          </a:xfrm>
          <a:prstGeom prst="line">
            <a:avLst/>
          </a:prstGeom>
          <a:noFill/>
          <a:ln w="28575" cap="flat" cmpd="sng" algn="ctr">
            <a:solidFill>
              <a:schemeClr val="accent4">
                <a:shade val="75000"/>
              </a:schemeClr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zh-CN"/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3276600" y="1352550"/>
            <a:ext cx="2590800" cy="2588406"/>
          </a:xfrm>
          <a:prstGeom prst="ellips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ctr" compatLnSpc="1">
            <a:noAutofit/>
          </a:bodyPr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b="1" lang="zh-CN">
                <a:solidFill>
                  <a:srgbClr val="DDDDDD">
                    <a:alpha val="100000"/>
                  </a:srgbClr>
                </a:solidFill>
              </a:rPr>
              <a:t>纵横比测试</a:t>
            </a:r>
            <a:endParaRPr sz="4000" lang="zh-CN"/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sz="1050" lang="zh-CN">
              <a:solidFill>
                <a:srgbClr val="DDDDDD">
                  <a:alpha val="100000"/>
                </a:srgbClr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sz="1400" lang="zh-CN">
                <a:solidFill>
                  <a:srgbClr val="DDDDDD">
                    <a:alpha val="100000"/>
                  </a:srgbClr>
                </a:solidFill>
              </a:rPr>
              <a:t>(应出现圆形)</a:t>
            </a:r>
            <a:endParaRPr sz="1400" lang="zh-CN">
              <a:solidFill>
                <a:srgbClr val="DDDDDD">
                  <a:alpha val="100000"/>
                </a:srgbClr>
              </a:solidFill>
            </a:endParaRP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381000" y="4780299"/>
            <a:ext cx="533400" cy="24424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anchor="t" compatLnSpc="1">
            <a:spAutoFit/>
          </a:bodyPr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sz="1000" b="1" lang="zh-CN">
                <a:solidFill>
                  <a:schemeClr val="accent1"/>
                </a:solidFill>
                <a:latin typeface="Arial"/>
              </a:rPr>
              <a:t>16x9</a:t>
            </a:r>
            <a:endParaRPr sz="1000" lang="zh-CN">
              <a:solidFill>
                <a:schemeClr val="accent1"/>
              </a:solidFill>
              <a:latin typeface="Arial"/>
            </a:endParaRPr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1143000" y="4399651"/>
            <a:ext cx="6858000" cy="0"/>
          </a:xfrm>
          <a:prstGeom prst="line">
            <a:avLst/>
          </a:prstGeom>
          <a:noFill/>
          <a:ln w="28575" cap="flat" cmpd="sng" algn="ctr">
            <a:solidFill>
              <a:schemeClr val="accent4">
                <a:shade val="75000"/>
              </a:schemeClr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zh-CN"/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1371600" y="4399651"/>
            <a:ext cx="533400" cy="24424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anchor="t" compatLnSpc="1">
            <a:spAutoFit/>
          </a:bodyPr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sz="1000" b="1" lang="zh-CN">
                <a:solidFill>
                  <a:schemeClr val="accent1"/>
                </a:solidFill>
                <a:latin typeface="Arial"/>
              </a:rPr>
              <a:t>4x3</a:t>
            </a:r>
            <a:endParaRPr sz="1000" lang="zh-CN">
              <a:solidFill>
                <a:schemeClr val="accent1"/>
              </a:solidFill>
              <a:latin typeface="Arial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entation16x9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 xfr1="moreMidClr" xfr2="invMoreMidClr"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356</Words>
  <Application>Microsoft Office PowerPoint</Application>
  <PresentationFormat>全屏显示(16:9)</PresentationFormat>
  <Paragraphs>36</Paragraphs>
  <Slides>8</Slides>
  <Notes>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WidescreenPresentation16x9</vt:lpstr>
      <vt:lpstr>宽屏演示文稿</vt:lpstr>
      <vt:lpstr>宽屏演示文稿</vt:lpstr>
      <vt:lpstr>宽屏的优点</vt:lpstr>
      <vt:lpstr>宽屏图形</vt:lpstr>
      <vt:lpstr>宽屏图片</vt:lpstr>
      <vt:lpstr>创建 16:9 演示文稿</vt:lpstr>
      <vt:lpstr>幻灯片放映提示</vt:lpstr>
      <vt:lpstr>幻灯片 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2006-07-12T22:21:48Z</dcterms:created>
  <dcterms:modified xsi:type="dcterms:W3CDTF">2006-07-01T00:30:39Z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2052</vt:i4>
  </property>
  <property fmtid="{D5CDD505-2E9C-101B-9397-08002B2CF9AE}" pid="3" name="_Version">
    <vt:lpwstr>12.0.4518</vt:lpwstr>
  </property>
</Properties>
</file>